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38"/>
  </p:notesMasterIdLst>
  <p:handoutMasterIdLst>
    <p:handoutMasterId r:id="rId39"/>
  </p:handoutMasterIdLst>
  <p:sldIdLst>
    <p:sldId id="388" r:id="rId5"/>
    <p:sldId id="269" r:id="rId6"/>
    <p:sldId id="387" r:id="rId7"/>
    <p:sldId id="292" r:id="rId8"/>
    <p:sldId id="301" r:id="rId9"/>
    <p:sldId id="390" r:id="rId10"/>
    <p:sldId id="397" r:id="rId11"/>
    <p:sldId id="271" r:id="rId12"/>
    <p:sldId id="273" r:id="rId13"/>
    <p:sldId id="258" r:id="rId14"/>
    <p:sldId id="272" r:id="rId15"/>
    <p:sldId id="262" r:id="rId16"/>
    <p:sldId id="286" r:id="rId17"/>
    <p:sldId id="264" r:id="rId18"/>
    <p:sldId id="287" r:id="rId19"/>
    <p:sldId id="391" r:id="rId20"/>
    <p:sldId id="392" r:id="rId21"/>
    <p:sldId id="393" r:id="rId22"/>
    <p:sldId id="394" r:id="rId23"/>
    <p:sldId id="395" r:id="rId24"/>
    <p:sldId id="396" r:id="rId25"/>
    <p:sldId id="266" r:id="rId26"/>
    <p:sldId id="289" r:id="rId27"/>
    <p:sldId id="288" r:id="rId28"/>
    <p:sldId id="270" r:id="rId29"/>
    <p:sldId id="274" r:id="rId30"/>
    <p:sldId id="275" r:id="rId31"/>
    <p:sldId id="276" r:id="rId32"/>
    <p:sldId id="277" r:id="rId33"/>
    <p:sldId id="278" r:id="rId34"/>
    <p:sldId id="291" r:id="rId35"/>
    <p:sldId id="389" r:id="rId36"/>
    <p:sldId id="290" r:id="rId37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5042D"/>
    <a:srgbClr val="E3062D"/>
    <a:srgbClr val="FBF8FD"/>
    <a:srgbClr val="F7F3F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D1AB897-1105-8842-A76B-BE1374798B5F}" v="1" dt="2023-01-03T15:01:22.83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796"/>
    <p:restoredTop sz="67691"/>
  </p:normalViewPr>
  <p:slideViewPr>
    <p:cSldViewPr snapToGrid="0">
      <p:cViewPr varScale="1">
        <p:scale>
          <a:sx n="76" d="100"/>
          <a:sy n="76" d="100"/>
        </p:scale>
        <p:origin x="920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handoutMaster" Target="handoutMasters/handoutMaster1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theme" Target="theme/theme1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presProps" Target="presProps.xml"/><Relationship Id="rId45" Type="http://schemas.microsoft.com/office/2015/10/relationships/revisionInfo" Target="revisionInfo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tableStyles" Target="tableStyles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notesMaster" Target="notesMasters/notesMaster1.xml"/><Relationship Id="rId20" Type="http://schemas.openxmlformats.org/officeDocument/2006/relationships/slide" Target="slides/slide16.xml"/><Relationship Id="rId41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Patric  Jansson" userId="8a77f446-9034-4479-987d-6a136ae2b617" providerId="ADAL" clId="{FD1AB897-1105-8842-A76B-BE1374798B5F}"/>
    <pc:docChg chg="modSld">
      <pc:chgData name="Patric  Jansson" userId="8a77f446-9034-4479-987d-6a136ae2b617" providerId="ADAL" clId="{FD1AB897-1105-8842-A76B-BE1374798B5F}" dt="2023-01-03T15:01:22.837" v="0"/>
      <pc:docMkLst>
        <pc:docMk/>
      </pc:docMkLst>
      <pc:sldChg chg="addSp modSp">
        <pc:chgData name="Patric  Jansson" userId="8a77f446-9034-4479-987d-6a136ae2b617" providerId="ADAL" clId="{FD1AB897-1105-8842-A76B-BE1374798B5F}" dt="2023-01-03T15:01:22.837" v="0"/>
        <pc:sldMkLst>
          <pc:docMk/>
          <pc:sldMk cId="1770403432" sldId="397"/>
        </pc:sldMkLst>
        <pc:picChg chg="add mod">
          <ac:chgData name="Patric  Jansson" userId="8a77f446-9034-4479-987d-6a136ae2b617" providerId="ADAL" clId="{FD1AB897-1105-8842-A76B-BE1374798B5F}" dt="2023-01-03T15:01:22.837" v="0"/>
          <ac:picMkLst>
            <pc:docMk/>
            <pc:sldMk cId="1770403432" sldId="397"/>
            <ac:picMk id="2" creationId="{990C530F-F14F-3E05-C3F9-F29868795DF6}"/>
          </ac:picMkLst>
        </pc:picChg>
      </pc:sldChg>
    </pc:docChg>
  </pc:docChgLst>
  <pc:docChgLst>
    <pc:chgData name="Angela Svegby" userId="S::angela.svegby@magello.se::22aca7af-81a2-4e33-9acd-166a75822fda" providerId="AD" clId="Web-{E718AA94-905B-3171-9595-4164D515F282}"/>
    <pc:docChg chg="modSld">
      <pc:chgData name="Angela Svegby" userId="S::angela.svegby@magello.se::22aca7af-81a2-4e33-9acd-166a75822fda" providerId="AD" clId="Web-{E718AA94-905B-3171-9595-4164D515F282}" dt="2022-09-12T12:47:07.130" v="2" actId="1076"/>
      <pc:docMkLst>
        <pc:docMk/>
      </pc:docMkLst>
      <pc:sldChg chg="modSp">
        <pc:chgData name="Angela Svegby" userId="S::angela.svegby@magello.se::22aca7af-81a2-4e33-9acd-166a75822fda" providerId="AD" clId="Web-{E718AA94-905B-3171-9595-4164D515F282}" dt="2022-09-12T12:47:07.130" v="2" actId="1076"/>
        <pc:sldMkLst>
          <pc:docMk/>
          <pc:sldMk cId="4234262893" sldId="300"/>
        </pc:sldMkLst>
        <pc:spChg chg="mod">
          <ac:chgData name="Angela Svegby" userId="S::angela.svegby@magello.se::22aca7af-81a2-4e33-9acd-166a75822fda" providerId="AD" clId="Web-{E718AA94-905B-3171-9595-4164D515F282}" dt="2022-09-12T12:47:07.130" v="2" actId="1076"/>
          <ac:spMkLst>
            <pc:docMk/>
            <pc:sldMk cId="4234262893" sldId="300"/>
            <ac:spMk id="56" creationId="{2A61E45E-2A2E-9E4C-0AC7-2F3CC4A21EFF}"/>
          </ac:spMkLst>
        </pc:spChg>
      </pc:sldChg>
    </pc:docChg>
  </pc:docChgLst>
  <pc:docChgLst>
    <pc:chgData name="Thomas Näslund" userId="a5b6596c-1d01-4573-8ae9-c5382663f01c" providerId="ADAL" clId="{8BC7BC89-BB59-AE4D-8BA0-EE0928E84FA8}"/>
    <pc:docChg chg="undo custSel modSld">
      <pc:chgData name="Thomas Näslund" userId="a5b6596c-1d01-4573-8ae9-c5382663f01c" providerId="ADAL" clId="{8BC7BC89-BB59-AE4D-8BA0-EE0928E84FA8}" dt="2022-12-29T13:15:40.530" v="62" actId="478"/>
      <pc:docMkLst>
        <pc:docMk/>
      </pc:docMkLst>
      <pc:sldChg chg="addSp delSp modSp mod">
        <pc:chgData name="Thomas Näslund" userId="a5b6596c-1d01-4573-8ae9-c5382663f01c" providerId="ADAL" clId="{8BC7BC89-BB59-AE4D-8BA0-EE0928E84FA8}" dt="2022-12-29T13:15:40.530" v="62" actId="478"/>
        <pc:sldMkLst>
          <pc:docMk/>
          <pc:sldMk cId="453578377" sldId="390"/>
        </pc:sldMkLst>
        <pc:spChg chg="mod">
          <ac:chgData name="Thomas Näslund" userId="a5b6596c-1d01-4573-8ae9-c5382663f01c" providerId="ADAL" clId="{8BC7BC89-BB59-AE4D-8BA0-EE0928E84FA8}" dt="2022-11-24T07:06:56.101" v="5" actId="1036"/>
          <ac:spMkLst>
            <pc:docMk/>
            <pc:sldMk cId="453578377" sldId="390"/>
            <ac:spMk id="3" creationId="{C691EF79-1393-CA9A-5CBA-3DB56FC31915}"/>
          </ac:spMkLst>
        </pc:spChg>
        <pc:spChg chg="add del mod">
          <ac:chgData name="Thomas Näslund" userId="a5b6596c-1d01-4573-8ae9-c5382663f01c" providerId="ADAL" clId="{8BC7BC89-BB59-AE4D-8BA0-EE0928E84FA8}" dt="2022-12-29T13:15:40.530" v="62" actId="478"/>
          <ac:spMkLst>
            <pc:docMk/>
            <pc:sldMk cId="453578377" sldId="390"/>
            <ac:spMk id="5" creationId="{9D937C6A-75FD-C094-1791-1A56008E844D}"/>
          </ac:spMkLst>
        </pc:spChg>
        <pc:spChg chg="add mod">
          <ac:chgData name="Thomas Näslund" userId="a5b6596c-1d01-4573-8ae9-c5382663f01c" providerId="ADAL" clId="{8BC7BC89-BB59-AE4D-8BA0-EE0928E84FA8}" dt="2022-12-29T13:15:20.312" v="53" actId="1076"/>
          <ac:spMkLst>
            <pc:docMk/>
            <pc:sldMk cId="453578377" sldId="390"/>
            <ac:spMk id="6" creationId="{5C6A86AB-D67C-D18C-F5AC-82DF14059B25}"/>
          </ac:spMkLst>
        </pc:spChg>
        <pc:spChg chg="add del">
          <ac:chgData name="Thomas Näslund" userId="a5b6596c-1d01-4573-8ae9-c5382663f01c" providerId="ADAL" clId="{8BC7BC89-BB59-AE4D-8BA0-EE0928E84FA8}" dt="2022-12-29T13:15:35.708" v="61" actId="478"/>
          <ac:spMkLst>
            <pc:docMk/>
            <pc:sldMk cId="453578377" sldId="390"/>
            <ac:spMk id="56" creationId="{2A61E45E-2A2E-9E4C-0AC7-2F3CC4A21EFF}"/>
          </ac:spMkLst>
        </pc:spChg>
        <pc:spChg chg="add del">
          <ac:chgData name="Thomas Näslund" userId="a5b6596c-1d01-4573-8ae9-c5382663f01c" providerId="ADAL" clId="{8BC7BC89-BB59-AE4D-8BA0-EE0928E84FA8}" dt="2022-12-29T13:15:34.612" v="58" actId="478"/>
          <ac:spMkLst>
            <pc:docMk/>
            <pc:sldMk cId="453578377" sldId="390"/>
            <ac:spMk id="57" creationId="{E12A0CC6-B5E6-4847-A304-6C2E23F622BF}"/>
          </ac:spMkLst>
        </pc:spChg>
        <pc:picChg chg="add mod">
          <ac:chgData name="Thomas Näslund" userId="a5b6596c-1d01-4573-8ae9-c5382663f01c" providerId="ADAL" clId="{8BC7BC89-BB59-AE4D-8BA0-EE0928E84FA8}" dt="2022-12-29T13:14:40.926" v="42" actId="1076"/>
          <ac:picMkLst>
            <pc:docMk/>
            <pc:sldMk cId="453578377" sldId="390"/>
            <ac:picMk id="2" creationId="{B0734B82-0E60-8447-4E88-FA814A797514}"/>
          </ac:picMkLst>
        </pc:picChg>
        <pc:picChg chg="add del mod">
          <ac:chgData name="Thomas Näslund" userId="a5b6596c-1d01-4573-8ae9-c5382663f01c" providerId="ADAL" clId="{8BC7BC89-BB59-AE4D-8BA0-EE0928E84FA8}" dt="2022-12-29T13:15:40.530" v="62" actId="478"/>
          <ac:picMkLst>
            <pc:docMk/>
            <pc:sldMk cId="453578377" sldId="390"/>
            <ac:picMk id="4" creationId="{4D734684-4D06-B867-D3E2-0DE800A8092F}"/>
          </ac:picMkLst>
        </pc:picChg>
        <pc:picChg chg="mod">
          <ac:chgData name="Thomas Näslund" userId="a5b6596c-1d01-4573-8ae9-c5382663f01c" providerId="ADAL" clId="{8BC7BC89-BB59-AE4D-8BA0-EE0928E84FA8}" dt="2022-11-24T07:06:56.101" v="5" actId="1036"/>
          <ac:picMkLst>
            <pc:docMk/>
            <pc:sldMk cId="453578377" sldId="390"/>
            <ac:picMk id="9" creationId="{F743E930-7A2E-D60F-F5ED-66FE03049FC7}"/>
          </ac:picMkLst>
        </pc:picChg>
        <pc:picChg chg="mod">
          <ac:chgData name="Thomas Näslund" userId="a5b6596c-1d01-4573-8ae9-c5382663f01c" providerId="ADAL" clId="{8BC7BC89-BB59-AE4D-8BA0-EE0928E84FA8}" dt="2022-11-24T07:06:56.101" v="5" actId="1036"/>
          <ac:picMkLst>
            <pc:docMk/>
            <pc:sldMk cId="453578377" sldId="390"/>
            <ac:picMk id="10" creationId="{CB7CA27F-1405-546B-19C0-1E777650139E}"/>
          </ac:picMkLst>
        </pc:picChg>
        <pc:picChg chg="mod">
          <ac:chgData name="Thomas Näslund" userId="a5b6596c-1d01-4573-8ae9-c5382663f01c" providerId="ADAL" clId="{8BC7BC89-BB59-AE4D-8BA0-EE0928E84FA8}" dt="2022-11-24T07:11:45.250" v="32" actId="1076"/>
          <ac:picMkLst>
            <pc:docMk/>
            <pc:sldMk cId="453578377" sldId="390"/>
            <ac:picMk id="49" creationId="{3BD93B06-B18E-9035-B703-DB2281C4D0EB}"/>
          </ac:picMkLst>
        </pc:picChg>
        <pc:picChg chg="mod">
          <ac:chgData name="Thomas Näslund" userId="a5b6596c-1d01-4573-8ae9-c5382663f01c" providerId="ADAL" clId="{8BC7BC89-BB59-AE4D-8BA0-EE0928E84FA8}" dt="2022-11-24T07:11:45.695" v="33" actId="1076"/>
          <ac:picMkLst>
            <pc:docMk/>
            <pc:sldMk cId="453578377" sldId="390"/>
            <ac:picMk id="50" creationId="{9763A5BA-8175-20A2-4160-D807DD2ABFC6}"/>
          </ac:picMkLst>
        </pc:picChg>
        <pc:picChg chg="mod">
          <ac:chgData name="Thomas Näslund" userId="a5b6596c-1d01-4573-8ae9-c5382663f01c" providerId="ADAL" clId="{8BC7BC89-BB59-AE4D-8BA0-EE0928E84FA8}" dt="2022-11-24T07:11:50.862" v="38" actId="1038"/>
          <ac:picMkLst>
            <pc:docMk/>
            <pc:sldMk cId="453578377" sldId="390"/>
            <ac:picMk id="51" creationId="{48E82CB9-5DAF-ADB1-911F-3CD3542E366B}"/>
          </ac:picMkLst>
        </pc:picChg>
        <pc:picChg chg="add del">
          <ac:chgData name="Thomas Näslund" userId="a5b6596c-1d01-4573-8ae9-c5382663f01c" providerId="ADAL" clId="{8BC7BC89-BB59-AE4D-8BA0-EE0928E84FA8}" dt="2022-12-29T13:15:35.310" v="60" actId="478"/>
          <ac:picMkLst>
            <pc:docMk/>
            <pc:sldMk cId="453578377" sldId="390"/>
            <ac:picMk id="54" creationId="{1CCF0FC5-6E6C-4F35-24AC-ACFA634089B1}"/>
          </ac:picMkLst>
        </pc:picChg>
        <pc:picChg chg="add del">
          <ac:chgData name="Thomas Näslund" userId="a5b6596c-1d01-4573-8ae9-c5382663f01c" providerId="ADAL" clId="{8BC7BC89-BB59-AE4D-8BA0-EE0928E84FA8}" dt="2022-12-29T13:15:34.920" v="59" actId="478"/>
          <ac:picMkLst>
            <pc:docMk/>
            <pc:sldMk cId="453578377" sldId="390"/>
            <ac:picMk id="55" creationId="{27B79D01-B497-BFB2-5D97-70E85D9FE231}"/>
          </ac:picMkLst>
        </pc:picChg>
      </pc:sldChg>
    </pc:docChg>
  </pc:docChgLst>
  <pc:docChgLst>
    <pc:chgData name="Angela Svegby" userId="22aca7af-81a2-4e33-9acd-166a75822fda" providerId="ADAL" clId="{6E7D4874-2E98-CE4F-8605-CD2947AF4F0A}"/>
    <pc:docChg chg="addSld modSld sldOrd">
      <pc:chgData name="Angela Svegby" userId="22aca7af-81a2-4e33-9acd-166a75822fda" providerId="ADAL" clId="{6E7D4874-2E98-CE4F-8605-CD2947AF4F0A}" dt="2022-10-24T09:28:11.551" v="58" actId="14100"/>
      <pc:docMkLst>
        <pc:docMk/>
      </pc:docMkLst>
      <pc:sldChg chg="addSp delSp modSp new mod ord">
        <pc:chgData name="Angela Svegby" userId="22aca7af-81a2-4e33-9acd-166a75822fda" providerId="ADAL" clId="{6E7D4874-2E98-CE4F-8605-CD2947AF4F0A}" dt="2022-10-24T09:24:23.963" v="18" actId="20578"/>
        <pc:sldMkLst>
          <pc:docMk/>
          <pc:sldMk cId="3113841809" sldId="391"/>
        </pc:sldMkLst>
        <pc:spChg chg="add">
          <ac:chgData name="Angela Svegby" userId="22aca7af-81a2-4e33-9acd-166a75822fda" providerId="ADAL" clId="{6E7D4874-2E98-CE4F-8605-CD2947AF4F0A}" dt="2022-10-24T09:20:28.686" v="1"/>
          <ac:spMkLst>
            <pc:docMk/>
            <pc:sldMk cId="3113841809" sldId="391"/>
            <ac:spMk id="2" creationId="{DE865F80-DDA1-8BD4-202F-87207F04A7C0}"/>
          </ac:spMkLst>
        </pc:spChg>
        <pc:spChg chg="add del mod">
          <ac:chgData name="Angela Svegby" userId="22aca7af-81a2-4e33-9acd-166a75822fda" providerId="ADAL" clId="{6E7D4874-2E98-CE4F-8605-CD2947AF4F0A}" dt="2022-10-24T09:21:25.763" v="3" actId="478"/>
          <ac:spMkLst>
            <pc:docMk/>
            <pc:sldMk cId="3113841809" sldId="391"/>
            <ac:spMk id="3" creationId="{A0D7078F-7308-82B3-8FB7-10F4EF8764EF}"/>
          </ac:spMkLst>
        </pc:spChg>
        <pc:spChg chg="add del mod">
          <ac:chgData name="Angela Svegby" userId="22aca7af-81a2-4e33-9acd-166a75822fda" providerId="ADAL" clId="{6E7D4874-2E98-CE4F-8605-CD2947AF4F0A}" dt="2022-10-24T09:22:13.715" v="9" actId="478"/>
          <ac:spMkLst>
            <pc:docMk/>
            <pc:sldMk cId="3113841809" sldId="391"/>
            <ac:spMk id="4" creationId="{9857A797-63B7-1AD6-B144-4F00094C36D9}"/>
          </ac:spMkLst>
        </pc:spChg>
        <pc:spChg chg="add del mod">
          <ac:chgData name="Angela Svegby" userId="22aca7af-81a2-4e33-9acd-166a75822fda" providerId="ADAL" clId="{6E7D4874-2E98-CE4F-8605-CD2947AF4F0A}" dt="2022-10-24T09:22:13.715" v="9" actId="478"/>
          <ac:spMkLst>
            <pc:docMk/>
            <pc:sldMk cId="3113841809" sldId="391"/>
            <ac:spMk id="5" creationId="{B438252B-DF97-AE2D-C620-B83581E3506B}"/>
          </ac:spMkLst>
        </pc:spChg>
        <pc:picChg chg="add mod">
          <ac:chgData name="Angela Svegby" userId="22aca7af-81a2-4e33-9acd-166a75822fda" providerId="ADAL" clId="{6E7D4874-2E98-CE4F-8605-CD2947AF4F0A}" dt="2022-10-24T09:24:05.142" v="16" actId="14100"/>
          <ac:picMkLst>
            <pc:docMk/>
            <pc:sldMk cId="3113841809" sldId="391"/>
            <ac:picMk id="7" creationId="{F0BC414B-9A1E-07E9-FE13-2A2061364274}"/>
          </ac:picMkLst>
        </pc:picChg>
      </pc:sldChg>
      <pc:sldChg chg="addSp modSp new mod">
        <pc:chgData name="Angela Svegby" userId="22aca7af-81a2-4e33-9acd-166a75822fda" providerId="ADAL" clId="{6E7D4874-2E98-CE4F-8605-CD2947AF4F0A}" dt="2022-10-24T09:24:44.884" v="24" actId="14100"/>
        <pc:sldMkLst>
          <pc:docMk/>
          <pc:sldMk cId="574760902" sldId="392"/>
        </pc:sldMkLst>
        <pc:picChg chg="add mod">
          <ac:chgData name="Angela Svegby" userId="22aca7af-81a2-4e33-9acd-166a75822fda" providerId="ADAL" clId="{6E7D4874-2E98-CE4F-8605-CD2947AF4F0A}" dt="2022-10-24T09:24:44.884" v="24" actId="14100"/>
          <ac:picMkLst>
            <pc:docMk/>
            <pc:sldMk cId="574760902" sldId="392"/>
            <ac:picMk id="3" creationId="{1252067B-F1CD-D28C-CA07-4654A196CDA9}"/>
          </ac:picMkLst>
        </pc:picChg>
      </pc:sldChg>
      <pc:sldChg chg="addSp modSp new mod">
        <pc:chgData name="Angela Svegby" userId="22aca7af-81a2-4e33-9acd-166a75822fda" providerId="ADAL" clId="{6E7D4874-2E98-CE4F-8605-CD2947AF4F0A}" dt="2022-10-24T09:25:25.150" v="32" actId="14100"/>
        <pc:sldMkLst>
          <pc:docMk/>
          <pc:sldMk cId="3586267094" sldId="393"/>
        </pc:sldMkLst>
        <pc:picChg chg="add mod">
          <ac:chgData name="Angela Svegby" userId="22aca7af-81a2-4e33-9acd-166a75822fda" providerId="ADAL" clId="{6E7D4874-2E98-CE4F-8605-CD2947AF4F0A}" dt="2022-10-24T09:25:25.150" v="32" actId="14100"/>
          <ac:picMkLst>
            <pc:docMk/>
            <pc:sldMk cId="3586267094" sldId="393"/>
            <ac:picMk id="3" creationId="{A705A1A6-370A-CDD4-D160-E122AC1110A8}"/>
          </ac:picMkLst>
        </pc:picChg>
      </pc:sldChg>
      <pc:sldChg chg="addSp modSp new mod">
        <pc:chgData name="Angela Svegby" userId="22aca7af-81a2-4e33-9acd-166a75822fda" providerId="ADAL" clId="{6E7D4874-2E98-CE4F-8605-CD2947AF4F0A}" dt="2022-10-24T09:25:49.471" v="38" actId="14100"/>
        <pc:sldMkLst>
          <pc:docMk/>
          <pc:sldMk cId="4114191855" sldId="394"/>
        </pc:sldMkLst>
        <pc:picChg chg="add mod">
          <ac:chgData name="Angela Svegby" userId="22aca7af-81a2-4e33-9acd-166a75822fda" providerId="ADAL" clId="{6E7D4874-2E98-CE4F-8605-CD2947AF4F0A}" dt="2022-10-24T09:25:49.471" v="38" actId="14100"/>
          <ac:picMkLst>
            <pc:docMk/>
            <pc:sldMk cId="4114191855" sldId="394"/>
            <ac:picMk id="3" creationId="{DD9364FE-0D65-7655-1287-87BE95435818}"/>
          </ac:picMkLst>
        </pc:picChg>
      </pc:sldChg>
      <pc:sldChg chg="addSp modSp new mod">
        <pc:chgData name="Angela Svegby" userId="22aca7af-81a2-4e33-9acd-166a75822fda" providerId="ADAL" clId="{6E7D4874-2E98-CE4F-8605-CD2947AF4F0A}" dt="2022-10-24T09:27:23.596" v="46" actId="14100"/>
        <pc:sldMkLst>
          <pc:docMk/>
          <pc:sldMk cId="1189392134" sldId="395"/>
        </pc:sldMkLst>
        <pc:picChg chg="add mod">
          <ac:chgData name="Angela Svegby" userId="22aca7af-81a2-4e33-9acd-166a75822fda" providerId="ADAL" clId="{6E7D4874-2E98-CE4F-8605-CD2947AF4F0A}" dt="2022-10-24T09:27:23.596" v="46" actId="14100"/>
          <ac:picMkLst>
            <pc:docMk/>
            <pc:sldMk cId="1189392134" sldId="395"/>
            <ac:picMk id="3" creationId="{FEAD9B68-8604-417A-A999-FB56123B8E96}"/>
          </ac:picMkLst>
        </pc:picChg>
      </pc:sldChg>
      <pc:sldChg chg="addSp modSp new mod">
        <pc:chgData name="Angela Svegby" userId="22aca7af-81a2-4e33-9acd-166a75822fda" providerId="ADAL" clId="{6E7D4874-2E98-CE4F-8605-CD2947AF4F0A}" dt="2022-10-24T09:27:46.572" v="52" actId="14100"/>
        <pc:sldMkLst>
          <pc:docMk/>
          <pc:sldMk cId="860796815" sldId="396"/>
        </pc:sldMkLst>
        <pc:picChg chg="add mod">
          <ac:chgData name="Angela Svegby" userId="22aca7af-81a2-4e33-9acd-166a75822fda" providerId="ADAL" clId="{6E7D4874-2E98-CE4F-8605-CD2947AF4F0A}" dt="2022-10-24T09:27:46.572" v="52" actId="14100"/>
          <ac:picMkLst>
            <pc:docMk/>
            <pc:sldMk cId="860796815" sldId="396"/>
            <ac:picMk id="3" creationId="{55277109-D50D-79A7-1EBB-9F3D3558657A}"/>
          </ac:picMkLst>
        </pc:picChg>
      </pc:sldChg>
      <pc:sldChg chg="addSp modSp new mod">
        <pc:chgData name="Angela Svegby" userId="22aca7af-81a2-4e33-9acd-166a75822fda" providerId="ADAL" clId="{6E7D4874-2E98-CE4F-8605-CD2947AF4F0A}" dt="2022-10-24T09:28:11.551" v="58" actId="14100"/>
        <pc:sldMkLst>
          <pc:docMk/>
          <pc:sldMk cId="1770403432" sldId="397"/>
        </pc:sldMkLst>
        <pc:picChg chg="add mod">
          <ac:chgData name="Angela Svegby" userId="22aca7af-81a2-4e33-9acd-166a75822fda" providerId="ADAL" clId="{6E7D4874-2E98-CE4F-8605-CD2947AF4F0A}" dt="2022-10-24T09:28:11.551" v="58" actId="14100"/>
          <ac:picMkLst>
            <pc:docMk/>
            <pc:sldMk cId="1770403432" sldId="397"/>
            <ac:picMk id="3" creationId="{26145EC7-B038-C534-8D0D-A02E2F184D3D}"/>
          </ac:picMkLst>
        </pc:picChg>
      </pc:sldChg>
    </pc:docChg>
  </pc:docChgLst>
  <pc:docChgLst>
    <pc:chgData name="Thomas Näslund" userId="a5b6596c-1d01-4573-8ae9-c5382663f01c" providerId="ADAL" clId="{DEC463DD-F0D2-9B46-BC2D-9CC700F57033}"/>
    <pc:docChg chg="addSld delSld modSld">
      <pc:chgData name="Thomas Näslund" userId="a5b6596c-1d01-4573-8ae9-c5382663f01c" providerId="ADAL" clId="{DEC463DD-F0D2-9B46-BC2D-9CC700F57033}" dt="2022-10-24T07:57:44.273" v="4" actId="2696"/>
      <pc:docMkLst>
        <pc:docMk/>
      </pc:docMkLst>
      <pc:sldChg chg="modNotesTx">
        <pc:chgData name="Thomas Näslund" userId="a5b6596c-1d01-4573-8ae9-c5382663f01c" providerId="ADAL" clId="{DEC463DD-F0D2-9B46-BC2D-9CC700F57033}" dt="2022-10-04T10:37:40.426" v="2" actId="20577"/>
        <pc:sldMkLst>
          <pc:docMk/>
          <pc:sldMk cId="680031153" sldId="297"/>
        </pc:sldMkLst>
      </pc:sldChg>
      <pc:sldChg chg="del modNotesTx">
        <pc:chgData name="Thomas Näslund" userId="a5b6596c-1d01-4573-8ae9-c5382663f01c" providerId="ADAL" clId="{DEC463DD-F0D2-9B46-BC2D-9CC700F57033}" dt="2022-10-24T07:57:44.273" v="4" actId="2696"/>
        <pc:sldMkLst>
          <pc:docMk/>
          <pc:sldMk cId="4234262893" sldId="300"/>
        </pc:sldMkLst>
      </pc:sldChg>
      <pc:sldChg chg="modNotesTx">
        <pc:chgData name="Thomas Näslund" userId="a5b6596c-1d01-4573-8ae9-c5382663f01c" providerId="ADAL" clId="{DEC463DD-F0D2-9B46-BC2D-9CC700F57033}" dt="2022-10-04T10:37:20.541" v="0" actId="20577"/>
        <pc:sldMkLst>
          <pc:docMk/>
          <pc:sldMk cId="387885399" sldId="387"/>
        </pc:sldMkLst>
      </pc:sldChg>
      <pc:sldChg chg="add">
        <pc:chgData name="Thomas Näslund" userId="a5b6596c-1d01-4573-8ae9-c5382663f01c" providerId="ADAL" clId="{DEC463DD-F0D2-9B46-BC2D-9CC700F57033}" dt="2022-10-24T07:57:40.893" v="3"/>
        <pc:sldMkLst>
          <pc:docMk/>
          <pc:sldMk cId="453578377" sldId="390"/>
        </pc:sldMkLst>
      </pc:sldChg>
    </pc:docChg>
  </pc:docChgLst>
  <pc:docChgLst>
    <pc:chgData name="Angela Svegby" userId="S::angela.svegby@magello.se::22aca7af-81a2-4e33-9acd-166a75822fda" providerId="AD" clId="Web-{629C2B0A-EBE2-5171-A98C-86DC5272717D}"/>
    <pc:docChg chg="modSld">
      <pc:chgData name="Angela Svegby" userId="S::angela.svegby@magello.se::22aca7af-81a2-4e33-9acd-166a75822fda" providerId="AD" clId="Web-{629C2B0A-EBE2-5171-A98C-86DC5272717D}" dt="2022-11-24T14:28:39.974" v="5"/>
      <pc:docMkLst>
        <pc:docMk/>
      </pc:docMkLst>
      <pc:sldChg chg="addSp delSp">
        <pc:chgData name="Angela Svegby" userId="S::angela.svegby@magello.se::22aca7af-81a2-4e33-9acd-166a75822fda" providerId="AD" clId="Web-{629C2B0A-EBE2-5171-A98C-86DC5272717D}" dt="2022-11-24T14:28:39.974" v="5"/>
        <pc:sldMkLst>
          <pc:docMk/>
          <pc:sldMk cId="3968517046" sldId="277"/>
        </pc:sldMkLst>
        <pc:grpChg chg="add del">
          <ac:chgData name="Angela Svegby" userId="S::angela.svegby@magello.se::22aca7af-81a2-4e33-9acd-166a75822fda" providerId="AD" clId="Web-{629C2B0A-EBE2-5171-A98C-86DC5272717D}" dt="2022-11-24T14:28:39.974" v="5"/>
          <ac:grpSpMkLst>
            <pc:docMk/>
            <pc:sldMk cId="3968517046" sldId="277"/>
            <ac:grpSpMk id="2" creationId="{EA19FDD3-C530-BA7B-DB6B-4C3E2C6FDFA1}"/>
          </ac:grpSpMkLst>
        </pc:grpChg>
        <pc:grpChg chg="add del">
          <ac:chgData name="Angela Svegby" userId="S::angela.svegby@magello.se::22aca7af-81a2-4e33-9acd-166a75822fda" providerId="AD" clId="Web-{629C2B0A-EBE2-5171-A98C-86DC5272717D}" dt="2022-11-24T14:28:35.756" v="4"/>
          <ac:grpSpMkLst>
            <pc:docMk/>
            <pc:sldMk cId="3968517046" sldId="277"/>
            <ac:grpSpMk id="11" creationId="{650C3EC1-A3BF-443B-27CE-E64738F642F7}"/>
          </ac:grpSpMkLst>
        </pc:grpChg>
      </pc:sldChg>
      <pc:sldChg chg="addSp delSp">
        <pc:chgData name="Angela Svegby" userId="S::angela.svegby@magello.se::22aca7af-81a2-4e33-9acd-166a75822fda" providerId="AD" clId="Web-{629C2B0A-EBE2-5171-A98C-86DC5272717D}" dt="2022-11-24T14:15:47.078" v="1"/>
        <pc:sldMkLst>
          <pc:docMk/>
          <pc:sldMk cId="4114191855" sldId="394"/>
        </pc:sldMkLst>
        <pc:picChg chg="add del">
          <ac:chgData name="Angela Svegby" userId="S::angela.svegby@magello.se::22aca7af-81a2-4e33-9acd-166a75822fda" providerId="AD" clId="Web-{629C2B0A-EBE2-5171-A98C-86DC5272717D}" dt="2022-11-24T14:15:47.078" v="1"/>
          <ac:picMkLst>
            <pc:docMk/>
            <pc:sldMk cId="4114191855" sldId="394"/>
            <ac:picMk id="2" creationId="{BD666EB3-9625-3B8E-C11D-4CB589C62FCB}"/>
          </ac:picMkLst>
        </pc:picChg>
      </pc:sldChg>
    </pc:docChg>
  </pc:docChgLst>
  <pc:docChgLst>
    <pc:chgData name="Patric  Jansson" userId="S::patric.jansson@magello.se::8a77f446-9034-4479-987d-6a136ae2b617" providerId="AD" clId="Web-{3A833161-9DD2-8E96-F4CC-D5D734457D27}"/>
    <pc:docChg chg="modSld">
      <pc:chgData name="Patric  Jansson" userId="S::patric.jansson@magello.se::8a77f446-9034-4479-987d-6a136ae2b617" providerId="AD" clId="Web-{3A833161-9DD2-8E96-F4CC-D5D734457D27}" dt="2022-11-22T09:34:59.675" v="0" actId="1076"/>
      <pc:docMkLst>
        <pc:docMk/>
      </pc:docMkLst>
      <pc:sldChg chg="modSp">
        <pc:chgData name="Patric  Jansson" userId="S::patric.jansson@magello.se::8a77f446-9034-4479-987d-6a136ae2b617" providerId="AD" clId="Web-{3A833161-9DD2-8E96-F4CC-D5D734457D27}" dt="2022-11-22T09:34:59.675" v="0" actId="1076"/>
        <pc:sldMkLst>
          <pc:docMk/>
          <pc:sldMk cId="920202357" sldId="262"/>
        </pc:sldMkLst>
        <pc:spChg chg="mod">
          <ac:chgData name="Patric  Jansson" userId="S::patric.jansson@magello.se::8a77f446-9034-4479-987d-6a136ae2b617" providerId="AD" clId="Web-{3A833161-9DD2-8E96-F4CC-D5D734457D27}" dt="2022-11-22T09:34:59.675" v="0" actId="1076"/>
          <ac:spMkLst>
            <pc:docMk/>
            <pc:sldMk cId="920202357" sldId="262"/>
            <ac:spMk id="10" creationId="{AD986AC3-455C-1D43-AB49-88BA597BE634}"/>
          </ac:spMkLst>
        </pc:sp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5.90539948554933E-2"/>
          <c:y val="3.6798083174102103E-2"/>
          <c:w val="0.92903098810893603"/>
          <c:h val="0.8933813134669830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Blad1!$B$1</c:f>
              <c:strCache>
                <c:ptCount val="1"/>
                <c:pt idx="0">
                  <c:v>Serie 1</c:v>
                </c:pt>
              </c:strCache>
            </c:strRef>
          </c:tx>
          <c:spPr>
            <a:noFill/>
            <a:ln>
              <a:solidFill>
                <a:schemeClr val="tx1"/>
              </a:solidFill>
            </a:ln>
            <a:effectLst/>
          </c:spPr>
          <c:invertIfNegative val="0"/>
          <c:dLbls>
            <c:delete val="1"/>
          </c:dLbls>
          <c:cat>
            <c:strRef>
              <c:f>Blad1!$A$2:$A$5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Blad1!$B$2:$B$5</c:f>
              <c:numCache>
                <c:formatCode>General</c:formatCode>
                <c:ptCount val="4"/>
                <c:pt idx="0">
                  <c:v>8</c:v>
                </c:pt>
                <c:pt idx="1">
                  <c:v>10</c:v>
                </c:pt>
                <c:pt idx="2">
                  <c:v>3</c:v>
                </c:pt>
                <c:pt idx="3">
                  <c:v>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BBD-A249-BE4D-AAB97F0F16B1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-2032194032"/>
        <c:axId val="-1993541136"/>
      </c:barChart>
      <c:catAx>
        <c:axId val="-20321940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SE"/>
          </a:p>
        </c:txPr>
        <c:crossAx val="-1993541136"/>
        <c:crosses val="autoZero"/>
        <c:auto val="1"/>
        <c:lblAlgn val="ctr"/>
        <c:lblOffset val="100"/>
        <c:noMultiLvlLbl val="0"/>
      </c:catAx>
      <c:valAx>
        <c:axId val="-199354113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SE"/>
          </a:p>
        </c:txPr>
        <c:crossAx val="-2032194032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showDLblsOverMax val="0"/>
    <c:extLst/>
  </c:chart>
  <c:spPr>
    <a:noFill/>
    <a:ln>
      <a:noFill/>
    </a:ln>
    <a:effectLst/>
  </c:spPr>
  <c:txPr>
    <a:bodyPr/>
    <a:lstStyle/>
    <a:p>
      <a:pPr>
        <a:defRPr/>
      </a:pPr>
      <a:endParaRPr lang="en-SE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sidhuvud 1">
            <a:extLst>
              <a:ext uri="{FF2B5EF4-FFF2-40B4-BE49-F238E27FC236}">
                <a16:creationId xmlns:a16="http://schemas.microsoft.com/office/drawing/2014/main" id="{053B93AC-DBD7-B644-A185-026B8ACDB3DE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3" name="Platshållare för datum 2">
            <a:extLst>
              <a:ext uri="{FF2B5EF4-FFF2-40B4-BE49-F238E27FC236}">
                <a16:creationId xmlns:a16="http://schemas.microsoft.com/office/drawing/2014/main" id="{E67D16C3-97C7-1145-A358-8EB34CD844B1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93FA63-9F53-B34F-B42A-B21E10FD48BC}" type="datetimeFigureOut">
              <a:rPr lang="sv-SE" smtClean="0"/>
              <a:t>2023-01-05</a:t>
            </a:fld>
            <a:endParaRPr lang="sv-SE"/>
          </a:p>
        </p:txBody>
      </p:sp>
      <p:sp>
        <p:nvSpPr>
          <p:cNvPr id="4" name="Platshållare för sidfot 3">
            <a:extLst>
              <a:ext uri="{FF2B5EF4-FFF2-40B4-BE49-F238E27FC236}">
                <a16:creationId xmlns:a16="http://schemas.microsoft.com/office/drawing/2014/main" id="{F78D6ACF-CD00-5048-BB02-F0BB78F6168B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5" name="Platshållare för bildnummer 4">
            <a:extLst>
              <a:ext uri="{FF2B5EF4-FFF2-40B4-BE49-F238E27FC236}">
                <a16:creationId xmlns:a16="http://schemas.microsoft.com/office/drawing/2014/main" id="{C994805F-729F-6F41-9AC0-9C2882A166E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83B0307-300E-2B4D-8E28-9CFC32720C8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86326025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sidhuvu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3" name="Platshållare fö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0DBF92-2A17-B14E-A694-DB1E2DD8A763}" type="datetimeFigureOut">
              <a:rPr lang="sv-SE" smtClean="0"/>
              <a:t>2023-01-05</a:t>
            </a:fld>
            <a:endParaRPr lang="sv-SE"/>
          </a:p>
        </p:txBody>
      </p:sp>
      <p:sp>
        <p:nvSpPr>
          <p:cNvPr id="4" name="Platshållare för bildobjekt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sv-SE"/>
          </a:p>
        </p:txBody>
      </p:sp>
      <p:sp>
        <p:nvSpPr>
          <p:cNvPr id="5" name="Platshållare för anteckninga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sv-SE"/>
              <a:t>Klicka här för att ändra format på bakgrundstexten
Nivå två
Nivå tre
Nivå fyra
Nivå fem</a:t>
            </a:r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CB3850-A933-EA4D-8969-26E39CF62C76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869276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S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CB3850-A933-EA4D-8969-26E39CF62C76}" type="slidenum">
              <a:rPr lang="sv-SE" smtClean="0"/>
              <a:t>1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50340500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CB3850-A933-EA4D-8969-26E39CF62C76}" type="slidenum">
              <a:rPr lang="sv-SE" smtClean="0"/>
              <a:t>30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6705386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CB3850-A933-EA4D-8969-26E39CF62C76}" type="slidenum">
              <a:rPr lang="sv-SE" smtClean="0"/>
              <a:t>31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588446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CB3850-A933-EA4D-8969-26E39CF62C76}" type="slidenum">
              <a:rPr lang="sv-SE" smtClean="0"/>
              <a:t>3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02781681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CB3850-A933-EA4D-8969-26E39CF62C76}" type="slidenum">
              <a:rPr lang="sv-SE" smtClean="0"/>
              <a:t>6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30061969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CB3850-A933-EA4D-8969-26E39CF62C76}" type="slidenum">
              <a:rPr lang="sv-SE" smtClean="0"/>
              <a:t>7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09179003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CB3850-A933-EA4D-8969-26E39CF62C76}" type="slidenum">
              <a:rPr lang="sv-SE" smtClean="0"/>
              <a:t>25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35153908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CB3850-A933-EA4D-8969-26E39CF62C76}" type="slidenum">
              <a:rPr lang="sv-SE" smtClean="0"/>
              <a:t>26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86960606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CB3850-A933-EA4D-8969-26E39CF62C76}" type="slidenum">
              <a:rPr lang="sv-SE" smtClean="0"/>
              <a:t>27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9532839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CB3850-A933-EA4D-8969-26E39CF62C76}" type="slidenum">
              <a:rPr lang="sv-SE" smtClean="0"/>
              <a:t>28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13184899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CB3850-A933-EA4D-8969-26E39CF62C76}" type="slidenum">
              <a:rPr lang="sv-SE" smtClean="0"/>
              <a:t>29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0293390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4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6.png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7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Bildobjekt 9">
            <a:extLst>
              <a:ext uri="{FF2B5EF4-FFF2-40B4-BE49-F238E27FC236}">
                <a16:creationId xmlns:a16="http://schemas.microsoft.com/office/drawing/2014/main" id="{4D367D88-5795-5340-8761-C71A4EF0BDF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Rektangel med klippta hörn diagonalt 3">
            <a:extLst>
              <a:ext uri="{FF2B5EF4-FFF2-40B4-BE49-F238E27FC236}">
                <a16:creationId xmlns:a16="http://schemas.microsoft.com/office/drawing/2014/main" id="{AAACF70F-624A-C449-B5A7-C5EA1C9D4360}"/>
              </a:ext>
            </a:extLst>
          </p:cNvPr>
          <p:cNvSpPr/>
          <p:nvPr userDrawn="1"/>
        </p:nvSpPr>
        <p:spPr>
          <a:xfrm rot="228582">
            <a:off x="638777" y="3101927"/>
            <a:ext cx="5650705" cy="2943631"/>
          </a:xfrm>
          <a:custGeom>
            <a:avLst/>
            <a:gdLst>
              <a:gd name="connsiteX0" fmla="*/ 0 w 4548753"/>
              <a:gd name="connsiteY0" fmla="*/ 0 h 3155811"/>
              <a:gd name="connsiteX1" fmla="*/ 4022774 w 4548753"/>
              <a:gd name="connsiteY1" fmla="*/ 0 h 3155811"/>
              <a:gd name="connsiteX2" fmla="*/ 4548753 w 4548753"/>
              <a:gd name="connsiteY2" fmla="*/ 525979 h 3155811"/>
              <a:gd name="connsiteX3" fmla="*/ 4548753 w 4548753"/>
              <a:gd name="connsiteY3" fmla="*/ 3155811 h 3155811"/>
              <a:gd name="connsiteX4" fmla="*/ 4548753 w 4548753"/>
              <a:gd name="connsiteY4" fmla="*/ 3155811 h 3155811"/>
              <a:gd name="connsiteX5" fmla="*/ 525979 w 4548753"/>
              <a:gd name="connsiteY5" fmla="*/ 3155811 h 3155811"/>
              <a:gd name="connsiteX6" fmla="*/ 0 w 4548753"/>
              <a:gd name="connsiteY6" fmla="*/ 2629832 h 3155811"/>
              <a:gd name="connsiteX7" fmla="*/ 0 w 4548753"/>
              <a:gd name="connsiteY7" fmla="*/ 0 h 3155811"/>
              <a:gd name="connsiteX0" fmla="*/ 38746 w 4587499"/>
              <a:gd name="connsiteY0" fmla="*/ 0 h 3155811"/>
              <a:gd name="connsiteX1" fmla="*/ 4061520 w 4587499"/>
              <a:gd name="connsiteY1" fmla="*/ 0 h 3155811"/>
              <a:gd name="connsiteX2" fmla="*/ 4587499 w 4587499"/>
              <a:gd name="connsiteY2" fmla="*/ 525979 h 3155811"/>
              <a:gd name="connsiteX3" fmla="*/ 4587499 w 4587499"/>
              <a:gd name="connsiteY3" fmla="*/ 3155811 h 3155811"/>
              <a:gd name="connsiteX4" fmla="*/ 4587499 w 4587499"/>
              <a:gd name="connsiteY4" fmla="*/ 3155811 h 3155811"/>
              <a:gd name="connsiteX5" fmla="*/ 564725 w 4587499"/>
              <a:gd name="connsiteY5" fmla="*/ 3155811 h 3155811"/>
              <a:gd name="connsiteX6" fmla="*/ 0 w 4587499"/>
              <a:gd name="connsiteY6" fmla="*/ 2087391 h 3155811"/>
              <a:gd name="connsiteX7" fmla="*/ 38746 w 4587499"/>
              <a:gd name="connsiteY7" fmla="*/ 0 h 3155811"/>
              <a:gd name="connsiteX0" fmla="*/ 317715 w 4587499"/>
              <a:gd name="connsiteY0" fmla="*/ 178231 h 3155811"/>
              <a:gd name="connsiteX1" fmla="*/ 4061520 w 4587499"/>
              <a:gd name="connsiteY1" fmla="*/ 0 h 3155811"/>
              <a:gd name="connsiteX2" fmla="*/ 4587499 w 4587499"/>
              <a:gd name="connsiteY2" fmla="*/ 525979 h 3155811"/>
              <a:gd name="connsiteX3" fmla="*/ 4587499 w 4587499"/>
              <a:gd name="connsiteY3" fmla="*/ 3155811 h 3155811"/>
              <a:gd name="connsiteX4" fmla="*/ 4587499 w 4587499"/>
              <a:gd name="connsiteY4" fmla="*/ 3155811 h 3155811"/>
              <a:gd name="connsiteX5" fmla="*/ 564725 w 4587499"/>
              <a:gd name="connsiteY5" fmla="*/ 3155811 h 3155811"/>
              <a:gd name="connsiteX6" fmla="*/ 0 w 4587499"/>
              <a:gd name="connsiteY6" fmla="*/ 2087391 h 3155811"/>
              <a:gd name="connsiteX7" fmla="*/ 317715 w 4587499"/>
              <a:gd name="connsiteY7" fmla="*/ 178231 h 3155811"/>
              <a:gd name="connsiteX0" fmla="*/ 317715 w 4587499"/>
              <a:gd name="connsiteY0" fmla="*/ 0 h 2977580"/>
              <a:gd name="connsiteX1" fmla="*/ 3898788 w 4587499"/>
              <a:gd name="connsiteY1" fmla="*/ 46495 h 2977580"/>
              <a:gd name="connsiteX2" fmla="*/ 4587499 w 4587499"/>
              <a:gd name="connsiteY2" fmla="*/ 347748 h 2977580"/>
              <a:gd name="connsiteX3" fmla="*/ 4587499 w 4587499"/>
              <a:gd name="connsiteY3" fmla="*/ 2977580 h 2977580"/>
              <a:gd name="connsiteX4" fmla="*/ 4587499 w 4587499"/>
              <a:gd name="connsiteY4" fmla="*/ 2977580 h 2977580"/>
              <a:gd name="connsiteX5" fmla="*/ 564725 w 4587499"/>
              <a:gd name="connsiteY5" fmla="*/ 2977580 h 2977580"/>
              <a:gd name="connsiteX6" fmla="*/ 0 w 4587499"/>
              <a:gd name="connsiteY6" fmla="*/ 1909160 h 2977580"/>
              <a:gd name="connsiteX7" fmla="*/ 317715 w 4587499"/>
              <a:gd name="connsiteY7" fmla="*/ 0 h 2977580"/>
              <a:gd name="connsiteX0" fmla="*/ 317715 w 4587499"/>
              <a:gd name="connsiteY0" fmla="*/ 0 h 2977580"/>
              <a:gd name="connsiteX1" fmla="*/ 3898788 w 4587499"/>
              <a:gd name="connsiteY1" fmla="*/ 46495 h 2977580"/>
              <a:gd name="connsiteX2" fmla="*/ 4587499 w 4587499"/>
              <a:gd name="connsiteY2" fmla="*/ 347748 h 2977580"/>
              <a:gd name="connsiteX3" fmla="*/ 4587499 w 4587499"/>
              <a:gd name="connsiteY3" fmla="*/ 2977580 h 2977580"/>
              <a:gd name="connsiteX4" fmla="*/ 4285282 w 4587499"/>
              <a:gd name="connsiteY4" fmla="*/ 2977580 h 2977580"/>
              <a:gd name="connsiteX5" fmla="*/ 564725 w 4587499"/>
              <a:gd name="connsiteY5" fmla="*/ 2977580 h 2977580"/>
              <a:gd name="connsiteX6" fmla="*/ 0 w 4587499"/>
              <a:gd name="connsiteY6" fmla="*/ 1909160 h 2977580"/>
              <a:gd name="connsiteX7" fmla="*/ 317715 w 4587499"/>
              <a:gd name="connsiteY7" fmla="*/ 0 h 2977580"/>
              <a:gd name="connsiteX0" fmla="*/ 317715 w 4587499"/>
              <a:gd name="connsiteY0" fmla="*/ 0 h 2977580"/>
              <a:gd name="connsiteX1" fmla="*/ 3898788 w 4587499"/>
              <a:gd name="connsiteY1" fmla="*/ 46495 h 2977580"/>
              <a:gd name="connsiteX2" fmla="*/ 4587499 w 4587499"/>
              <a:gd name="connsiteY2" fmla="*/ 347748 h 2977580"/>
              <a:gd name="connsiteX3" fmla="*/ 4572001 w 4587499"/>
              <a:gd name="connsiteY3" fmla="*/ 2597872 h 2977580"/>
              <a:gd name="connsiteX4" fmla="*/ 4285282 w 4587499"/>
              <a:gd name="connsiteY4" fmla="*/ 2977580 h 2977580"/>
              <a:gd name="connsiteX5" fmla="*/ 564725 w 4587499"/>
              <a:gd name="connsiteY5" fmla="*/ 2977580 h 2977580"/>
              <a:gd name="connsiteX6" fmla="*/ 0 w 4587499"/>
              <a:gd name="connsiteY6" fmla="*/ 1909160 h 2977580"/>
              <a:gd name="connsiteX7" fmla="*/ 317715 w 4587499"/>
              <a:gd name="connsiteY7" fmla="*/ 0 h 2977580"/>
              <a:gd name="connsiteX0" fmla="*/ 278969 w 4587499"/>
              <a:gd name="connsiteY0" fmla="*/ 348712 h 2931085"/>
              <a:gd name="connsiteX1" fmla="*/ 3898788 w 4587499"/>
              <a:gd name="connsiteY1" fmla="*/ 0 h 2931085"/>
              <a:gd name="connsiteX2" fmla="*/ 4587499 w 4587499"/>
              <a:gd name="connsiteY2" fmla="*/ 301253 h 2931085"/>
              <a:gd name="connsiteX3" fmla="*/ 4572001 w 4587499"/>
              <a:gd name="connsiteY3" fmla="*/ 2551377 h 2931085"/>
              <a:gd name="connsiteX4" fmla="*/ 4285282 w 4587499"/>
              <a:gd name="connsiteY4" fmla="*/ 2931085 h 2931085"/>
              <a:gd name="connsiteX5" fmla="*/ 564725 w 4587499"/>
              <a:gd name="connsiteY5" fmla="*/ 2931085 h 2931085"/>
              <a:gd name="connsiteX6" fmla="*/ 0 w 4587499"/>
              <a:gd name="connsiteY6" fmla="*/ 1862665 h 2931085"/>
              <a:gd name="connsiteX7" fmla="*/ 278969 w 4587499"/>
              <a:gd name="connsiteY7" fmla="*/ 348712 h 2931085"/>
              <a:gd name="connsiteX0" fmla="*/ 278969 w 4587499"/>
              <a:gd name="connsiteY0" fmla="*/ 224725 h 2807098"/>
              <a:gd name="connsiteX1" fmla="*/ 3875541 w 4587499"/>
              <a:gd name="connsiteY1" fmla="*/ 0 h 2807098"/>
              <a:gd name="connsiteX2" fmla="*/ 4587499 w 4587499"/>
              <a:gd name="connsiteY2" fmla="*/ 177266 h 2807098"/>
              <a:gd name="connsiteX3" fmla="*/ 4572001 w 4587499"/>
              <a:gd name="connsiteY3" fmla="*/ 2427390 h 2807098"/>
              <a:gd name="connsiteX4" fmla="*/ 4285282 w 4587499"/>
              <a:gd name="connsiteY4" fmla="*/ 2807098 h 2807098"/>
              <a:gd name="connsiteX5" fmla="*/ 564725 w 4587499"/>
              <a:gd name="connsiteY5" fmla="*/ 2807098 h 2807098"/>
              <a:gd name="connsiteX6" fmla="*/ 0 w 4587499"/>
              <a:gd name="connsiteY6" fmla="*/ 1738678 h 2807098"/>
              <a:gd name="connsiteX7" fmla="*/ 278969 w 4587499"/>
              <a:gd name="connsiteY7" fmla="*/ 224725 h 2807098"/>
              <a:gd name="connsiteX0" fmla="*/ 278969 w 4572001"/>
              <a:gd name="connsiteY0" fmla="*/ 224725 h 2807098"/>
              <a:gd name="connsiteX1" fmla="*/ 3875541 w 4572001"/>
              <a:gd name="connsiteY1" fmla="*/ 0 h 2807098"/>
              <a:gd name="connsiteX2" fmla="*/ 4525506 w 4572001"/>
              <a:gd name="connsiteY2" fmla="*/ 479483 h 2807098"/>
              <a:gd name="connsiteX3" fmla="*/ 4572001 w 4572001"/>
              <a:gd name="connsiteY3" fmla="*/ 2427390 h 2807098"/>
              <a:gd name="connsiteX4" fmla="*/ 4285282 w 4572001"/>
              <a:gd name="connsiteY4" fmla="*/ 2807098 h 2807098"/>
              <a:gd name="connsiteX5" fmla="*/ 564725 w 4572001"/>
              <a:gd name="connsiteY5" fmla="*/ 2807098 h 2807098"/>
              <a:gd name="connsiteX6" fmla="*/ 0 w 4572001"/>
              <a:gd name="connsiteY6" fmla="*/ 1738678 h 2807098"/>
              <a:gd name="connsiteX7" fmla="*/ 278969 w 4572001"/>
              <a:gd name="connsiteY7" fmla="*/ 224725 h 2807098"/>
              <a:gd name="connsiteX0" fmla="*/ 0 w 4293032"/>
              <a:gd name="connsiteY0" fmla="*/ 224725 h 2807098"/>
              <a:gd name="connsiteX1" fmla="*/ 3596572 w 4293032"/>
              <a:gd name="connsiteY1" fmla="*/ 0 h 2807098"/>
              <a:gd name="connsiteX2" fmla="*/ 4246537 w 4293032"/>
              <a:gd name="connsiteY2" fmla="*/ 479483 h 2807098"/>
              <a:gd name="connsiteX3" fmla="*/ 4293032 w 4293032"/>
              <a:gd name="connsiteY3" fmla="*/ 2427390 h 2807098"/>
              <a:gd name="connsiteX4" fmla="*/ 4006313 w 4293032"/>
              <a:gd name="connsiteY4" fmla="*/ 2807098 h 2807098"/>
              <a:gd name="connsiteX5" fmla="*/ 285756 w 4293032"/>
              <a:gd name="connsiteY5" fmla="*/ 2807098 h 2807098"/>
              <a:gd name="connsiteX6" fmla="*/ 263472 w 4293032"/>
              <a:gd name="connsiteY6" fmla="*/ 1614692 h 2807098"/>
              <a:gd name="connsiteX7" fmla="*/ 0 w 4293032"/>
              <a:gd name="connsiteY7" fmla="*/ 224725 h 2807098"/>
              <a:gd name="connsiteX0" fmla="*/ 0 w 4192293"/>
              <a:gd name="connsiteY0" fmla="*/ 581186 h 2807098"/>
              <a:gd name="connsiteX1" fmla="*/ 3495833 w 4192293"/>
              <a:gd name="connsiteY1" fmla="*/ 0 h 2807098"/>
              <a:gd name="connsiteX2" fmla="*/ 4145798 w 4192293"/>
              <a:gd name="connsiteY2" fmla="*/ 479483 h 2807098"/>
              <a:gd name="connsiteX3" fmla="*/ 4192293 w 4192293"/>
              <a:gd name="connsiteY3" fmla="*/ 2427390 h 2807098"/>
              <a:gd name="connsiteX4" fmla="*/ 3905574 w 4192293"/>
              <a:gd name="connsiteY4" fmla="*/ 2807098 h 2807098"/>
              <a:gd name="connsiteX5" fmla="*/ 185017 w 4192293"/>
              <a:gd name="connsiteY5" fmla="*/ 2807098 h 2807098"/>
              <a:gd name="connsiteX6" fmla="*/ 162733 w 4192293"/>
              <a:gd name="connsiteY6" fmla="*/ 1614692 h 2807098"/>
              <a:gd name="connsiteX7" fmla="*/ 0 w 4192293"/>
              <a:gd name="connsiteY7" fmla="*/ 581186 h 2807098"/>
              <a:gd name="connsiteX0" fmla="*/ 0 w 4192293"/>
              <a:gd name="connsiteY0" fmla="*/ 581186 h 2807098"/>
              <a:gd name="connsiteX1" fmla="*/ 3495833 w 4192293"/>
              <a:gd name="connsiteY1" fmla="*/ 0 h 2807098"/>
              <a:gd name="connsiteX2" fmla="*/ 3882327 w 4192293"/>
              <a:gd name="connsiteY2" fmla="*/ 533727 h 2807098"/>
              <a:gd name="connsiteX3" fmla="*/ 4192293 w 4192293"/>
              <a:gd name="connsiteY3" fmla="*/ 2427390 h 2807098"/>
              <a:gd name="connsiteX4" fmla="*/ 3905574 w 4192293"/>
              <a:gd name="connsiteY4" fmla="*/ 2807098 h 2807098"/>
              <a:gd name="connsiteX5" fmla="*/ 185017 w 4192293"/>
              <a:gd name="connsiteY5" fmla="*/ 2807098 h 2807098"/>
              <a:gd name="connsiteX6" fmla="*/ 162733 w 4192293"/>
              <a:gd name="connsiteY6" fmla="*/ 1614692 h 2807098"/>
              <a:gd name="connsiteX7" fmla="*/ 0 w 4192293"/>
              <a:gd name="connsiteY7" fmla="*/ 581186 h 2807098"/>
              <a:gd name="connsiteX0" fmla="*/ 0 w 4192293"/>
              <a:gd name="connsiteY0" fmla="*/ 317715 h 2543627"/>
              <a:gd name="connsiteX1" fmla="*/ 3619820 w 4192293"/>
              <a:gd name="connsiteY1" fmla="*/ 0 h 2543627"/>
              <a:gd name="connsiteX2" fmla="*/ 3882327 w 4192293"/>
              <a:gd name="connsiteY2" fmla="*/ 270256 h 2543627"/>
              <a:gd name="connsiteX3" fmla="*/ 4192293 w 4192293"/>
              <a:gd name="connsiteY3" fmla="*/ 2163919 h 2543627"/>
              <a:gd name="connsiteX4" fmla="*/ 3905574 w 4192293"/>
              <a:gd name="connsiteY4" fmla="*/ 2543627 h 2543627"/>
              <a:gd name="connsiteX5" fmla="*/ 185017 w 4192293"/>
              <a:gd name="connsiteY5" fmla="*/ 2543627 h 2543627"/>
              <a:gd name="connsiteX6" fmla="*/ 162733 w 4192293"/>
              <a:gd name="connsiteY6" fmla="*/ 1351221 h 2543627"/>
              <a:gd name="connsiteX7" fmla="*/ 0 w 4192293"/>
              <a:gd name="connsiteY7" fmla="*/ 317715 h 2543627"/>
              <a:gd name="connsiteX0" fmla="*/ 0 w 4192293"/>
              <a:gd name="connsiteY0" fmla="*/ 317715 h 2543627"/>
              <a:gd name="connsiteX1" fmla="*/ 3619820 w 4192293"/>
              <a:gd name="connsiteY1" fmla="*/ 0 h 2543627"/>
              <a:gd name="connsiteX2" fmla="*/ 3882327 w 4192293"/>
              <a:gd name="connsiteY2" fmla="*/ 270256 h 2543627"/>
              <a:gd name="connsiteX3" fmla="*/ 4192293 w 4192293"/>
              <a:gd name="connsiteY3" fmla="*/ 2163919 h 2543627"/>
              <a:gd name="connsiteX4" fmla="*/ 3905574 w 4192293"/>
              <a:gd name="connsiteY4" fmla="*/ 2543627 h 2543627"/>
              <a:gd name="connsiteX5" fmla="*/ 185017 w 4192293"/>
              <a:gd name="connsiteY5" fmla="*/ 2543627 h 2543627"/>
              <a:gd name="connsiteX6" fmla="*/ 126798 w 4192293"/>
              <a:gd name="connsiteY6" fmla="*/ 1389967 h 2543627"/>
              <a:gd name="connsiteX7" fmla="*/ 0 w 4192293"/>
              <a:gd name="connsiteY7" fmla="*/ 317715 h 2543627"/>
              <a:gd name="connsiteX0" fmla="*/ 238537 w 4065495"/>
              <a:gd name="connsiteY0" fmla="*/ 387457 h 2543627"/>
              <a:gd name="connsiteX1" fmla="*/ 3493022 w 4065495"/>
              <a:gd name="connsiteY1" fmla="*/ 0 h 2543627"/>
              <a:gd name="connsiteX2" fmla="*/ 3755529 w 4065495"/>
              <a:gd name="connsiteY2" fmla="*/ 270256 h 2543627"/>
              <a:gd name="connsiteX3" fmla="*/ 4065495 w 4065495"/>
              <a:gd name="connsiteY3" fmla="*/ 2163919 h 2543627"/>
              <a:gd name="connsiteX4" fmla="*/ 3778776 w 4065495"/>
              <a:gd name="connsiteY4" fmla="*/ 2543627 h 2543627"/>
              <a:gd name="connsiteX5" fmla="*/ 58219 w 4065495"/>
              <a:gd name="connsiteY5" fmla="*/ 2543627 h 2543627"/>
              <a:gd name="connsiteX6" fmla="*/ 0 w 4065495"/>
              <a:gd name="connsiteY6" fmla="*/ 1389967 h 2543627"/>
              <a:gd name="connsiteX7" fmla="*/ 238537 w 4065495"/>
              <a:gd name="connsiteY7" fmla="*/ 387457 h 2543627"/>
              <a:gd name="connsiteX0" fmla="*/ 238537 w 3879833"/>
              <a:gd name="connsiteY0" fmla="*/ 387457 h 2543627"/>
              <a:gd name="connsiteX1" fmla="*/ 3493022 w 3879833"/>
              <a:gd name="connsiteY1" fmla="*/ 0 h 2543627"/>
              <a:gd name="connsiteX2" fmla="*/ 3755529 w 3879833"/>
              <a:gd name="connsiteY2" fmla="*/ 270256 h 2543627"/>
              <a:gd name="connsiteX3" fmla="*/ 3879833 w 3879833"/>
              <a:gd name="connsiteY3" fmla="*/ 2094177 h 2543627"/>
              <a:gd name="connsiteX4" fmla="*/ 3778776 w 3879833"/>
              <a:gd name="connsiteY4" fmla="*/ 2543627 h 2543627"/>
              <a:gd name="connsiteX5" fmla="*/ 58219 w 3879833"/>
              <a:gd name="connsiteY5" fmla="*/ 2543627 h 2543627"/>
              <a:gd name="connsiteX6" fmla="*/ 0 w 3879833"/>
              <a:gd name="connsiteY6" fmla="*/ 1389967 h 2543627"/>
              <a:gd name="connsiteX7" fmla="*/ 238537 w 3879833"/>
              <a:gd name="connsiteY7" fmla="*/ 387457 h 2543627"/>
              <a:gd name="connsiteX0" fmla="*/ 184383 w 3879833"/>
              <a:gd name="connsiteY0" fmla="*/ 187279 h 2543627"/>
              <a:gd name="connsiteX1" fmla="*/ 3493022 w 3879833"/>
              <a:gd name="connsiteY1" fmla="*/ 0 h 2543627"/>
              <a:gd name="connsiteX2" fmla="*/ 3755529 w 3879833"/>
              <a:gd name="connsiteY2" fmla="*/ 270256 h 2543627"/>
              <a:gd name="connsiteX3" fmla="*/ 3879833 w 3879833"/>
              <a:gd name="connsiteY3" fmla="*/ 2094177 h 2543627"/>
              <a:gd name="connsiteX4" fmla="*/ 3778776 w 3879833"/>
              <a:gd name="connsiteY4" fmla="*/ 2543627 h 2543627"/>
              <a:gd name="connsiteX5" fmla="*/ 58219 w 3879833"/>
              <a:gd name="connsiteY5" fmla="*/ 2543627 h 2543627"/>
              <a:gd name="connsiteX6" fmla="*/ 0 w 3879833"/>
              <a:gd name="connsiteY6" fmla="*/ 1389967 h 2543627"/>
              <a:gd name="connsiteX7" fmla="*/ 184383 w 3879833"/>
              <a:gd name="connsiteY7" fmla="*/ 187279 h 2543627"/>
              <a:gd name="connsiteX0" fmla="*/ 184383 w 3879833"/>
              <a:gd name="connsiteY0" fmla="*/ 187279 h 2648983"/>
              <a:gd name="connsiteX1" fmla="*/ 3493022 w 3879833"/>
              <a:gd name="connsiteY1" fmla="*/ 0 h 2648983"/>
              <a:gd name="connsiteX2" fmla="*/ 3755529 w 3879833"/>
              <a:gd name="connsiteY2" fmla="*/ 270256 h 2648983"/>
              <a:gd name="connsiteX3" fmla="*/ 3879833 w 3879833"/>
              <a:gd name="connsiteY3" fmla="*/ 2094177 h 2648983"/>
              <a:gd name="connsiteX4" fmla="*/ 3778776 w 3879833"/>
              <a:gd name="connsiteY4" fmla="*/ 2543627 h 2648983"/>
              <a:gd name="connsiteX5" fmla="*/ 65956 w 3879833"/>
              <a:gd name="connsiteY5" fmla="*/ 2648983 h 2648983"/>
              <a:gd name="connsiteX6" fmla="*/ 0 w 3879833"/>
              <a:gd name="connsiteY6" fmla="*/ 1389967 h 2648983"/>
              <a:gd name="connsiteX7" fmla="*/ 184383 w 3879833"/>
              <a:gd name="connsiteY7" fmla="*/ 187279 h 26489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879833" h="2648983">
                <a:moveTo>
                  <a:pt x="184383" y="187279"/>
                </a:moveTo>
                <a:lnTo>
                  <a:pt x="3493022" y="0"/>
                </a:lnTo>
                <a:lnTo>
                  <a:pt x="3755529" y="270256"/>
                </a:lnTo>
                <a:lnTo>
                  <a:pt x="3879833" y="2094177"/>
                </a:lnTo>
                <a:lnTo>
                  <a:pt x="3778776" y="2543627"/>
                </a:lnTo>
                <a:lnTo>
                  <a:pt x="65956" y="2648983"/>
                </a:lnTo>
                <a:lnTo>
                  <a:pt x="0" y="1389967"/>
                </a:lnTo>
                <a:lnTo>
                  <a:pt x="184383" y="187279"/>
                </a:lnTo>
                <a:close/>
              </a:path>
            </a:pathLst>
          </a:custGeom>
          <a:solidFill>
            <a:schemeClr val="accent3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/>
              <a:t> </a:t>
            </a:r>
          </a:p>
        </p:txBody>
      </p:sp>
      <p:sp>
        <p:nvSpPr>
          <p:cNvPr id="8" name="Platshållare för text 7">
            <a:extLst>
              <a:ext uri="{FF2B5EF4-FFF2-40B4-BE49-F238E27FC236}">
                <a16:creationId xmlns:a16="http://schemas.microsoft.com/office/drawing/2014/main" id="{8DE3EF5F-F1C0-EE43-AAE5-CDB39D38855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867187" y="5052496"/>
            <a:ext cx="2805194" cy="480399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 b="0">
                <a:solidFill>
                  <a:schemeClr val="bg1"/>
                </a:solidFill>
              </a:defRPr>
            </a:lvl1pPr>
          </a:lstStyle>
          <a:p>
            <a:r>
              <a:rPr lang="sv-SE"/>
              <a:t>Namn Namn</a:t>
            </a:r>
          </a:p>
        </p:txBody>
      </p:sp>
      <p:sp>
        <p:nvSpPr>
          <p:cNvPr id="21" name="Platshållare för text 7">
            <a:extLst>
              <a:ext uri="{FF2B5EF4-FFF2-40B4-BE49-F238E27FC236}">
                <a16:creationId xmlns:a16="http://schemas.microsoft.com/office/drawing/2014/main" id="{AD053165-BFC7-7248-8A17-28852171BA8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56076" y="5052496"/>
            <a:ext cx="1811110" cy="480399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 b="0">
                <a:solidFill>
                  <a:schemeClr val="bg1"/>
                </a:solidFill>
              </a:defRPr>
            </a:lvl1pPr>
          </a:lstStyle>
          <a:p>
            <a:r>
              <a:rPr lang="sv-SE" err="1"/>
              <a:t>Yyyy-mm-dd</a:t>
            </a:r>
            <a:endParaRPr lang="sv-SE"/>
          </a:p>
        </p:txBody>
      </p:sp>
      <p:sp>
        <p:nvSpPr>
          <p:cNvPr id="23" name="Platshållare för text 22">
            <a:extLst>
              <a:ext uri="{FF2B5EF4-FFF2-40B4-BE49-F238E27FC236}">
                <a16:creationId xmlns:a16="http://schemas.microsoft.com/office/drawing/2014/main" id="{D1051D0C-D97E-A543-A77F-FEC5B1046A4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56076" y="3540940"/>
            <a:ext cx="4616304" cy="1470916"/>
          </a:xfrm>
        </p:spPr>
        <p:txBody>
          <a:bodyPr anchor="ctr">
            <a:normAutofit/>
          </a:bodyPr>
          <a:lstStyle>
            <a:lvl1pPr marL="0" indent="0">
              <a:buNone/>
              <a:defRPr sz="4800" b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sv-SE"/>
              <a:t>Rubrik</a:t>
            </a:r>
          </a:p>
        </p:txBody>
      </p:sp>
      <p:sp>
        <p:nvSpPr>
          <p:cNvPr id="12" name="Rektangel med klippta hörn på samma sida 15">
            <a:extLst>
              <a:ext uri="{FF2B5EF4-FFF2-40B4-BE49-F238E27FC236}">
                <a16:creationId xmlns:a16="http://schemas.microsoft.com/office/drawing/2014/main" id="{81557AFA-A18B-F84C-9DD9-7FA7201DAF27}"/>
              </a:ext>
            </a:extLst>
          </p:cNvPr>
          <p:cNvSpPr/>
          <p:nvPr userDrawn="1"/>
        </p:nvSpPr>
        <p:spPr>
          <a:xfrm>
            <a:off x="10452029" y="0"/>
            <a:ext cx="1739971" cy="6858762"/>
          </a:xfrm>
          <a:custGeom>
            <a:avLst/>
            <a:gdLst>
              <a:gd name="connsiteX0" fmla="*/ 309886 w 1859280"/>
              <a:gd name="connsiteY0" fmla="*/ 0 h 6858000"/>
              <a:gd name="connsiteX1" fmla="*/ 1549394 w 1859280"/>
              <a:gd name="connsiteY1" fmla="*/ 0 h 6858000"/>
              <a:gd name="connsiteX2" fmla="*/ 1859280 w 1859280"/>
              <a:gd name="connsiteY2" fmla="*/ 309886 h 6858000"/>
              <a:gd name="connsiteX3" fmla="*/ 1859280 w 1859280"/>
              <a:gd name="connsiteY3" fmla="*/ 6858000 h 6858000"/>
              <a:gd name="connsiteX4" fmla="*/ 1859280 w 1859280"/>
              <a:gd name="connsiteY4" fmla="*/ 6858000 h 6858000"/>
              <a:gd name="connsiteX5" fmla="*/ 0 w 1859280"/>
              <a:gd name="connsiteY5" fmla="*/ 6858000 h 6858000"/>
              <a:gd name="connsiteX6" fmla="*/ 0 w 1859280"/>
              <a:gd name="connsiteY6" fmla="*/ 6858000 h 6858000"/>
              <a:gd name="connsiteX7" fmla="*/ 0 w 1859280"/>
              <a:gd name="connsiteY7" fmla="*/ 309886 h 6858000"/>
              <a:gd name="connsiteX8" fmla="*/ 309886 w 1859280"/>
              <a:gd name="connsiteY8" fmla="*/ 0 h 6858000"/>
              <a:gd name="connsiteX0" fmla="*/ 309886 w 1859280"/>
              <a:gd name="connsiteY0" fmla="*/ 0 h 6858000"/>
              <a:gd name="connsiteX1" fmla="*/ 1549394 w 1859280"/>
              <a:gd name="connsiteY1" fmla="*/ 0 h 6858000"/>
              <a:gd name="connsiteX2" fmla="*/ 1859280 w 1859280"/>
              <a:gd name="connsiteY2" fmla="*/ 309886 h 6858000"/>
              <a:gd name="connsiteX3" fmla="*/ 1859280 w 1859280"/>
              <a:gd name="connsiteY3" fmla="*/ 6858000 h 6858000"/>
              <a:gd name="connsiteX4" fmla="*/ 1859280 w 1859280"/>
              <a:gd name="connsiteY4" fmla="*/ 6858000 h 6858000"/>
              <a:gd name="connsiteX5" fmla="*/ 0 w 1859280"/>
              <a:gd name="connsiteY5" fmla="*/ 6858000 h 6858000"/>
              <a:gd name="connsiteX6" fmla="*/ 0 w 1859280"/>
              <a:gd name="connsiteY6" fmla="*/ 6858000 h 6858000"/>
              <a:gd name="connsiteX7" fmla="*/ 294640 w 1859280"/>
              <a:gd name="connsiteY7" fmla="*/ 3804926 h 6858000"/>
              <a:gd name="connsiteX8" fmla="*/ 309886 w 1859280"/>
              <a:gd name="connsiteY8" fmla="*/ 0 h 6858000"/>
              <a:gd name="connsiteX0" fmla="*/ 553726 w 1859280"/>
              <a:gd name="connsiteY0" fmla="*/ 568960 h 6858000"/>
              <a:gd name="connsiteX1" fmla="*/ 1549394 w 1859280"/>
              <a:gd name="connsiteY1" fmla="*/ 0 h 6858000"/>
              <a:gd name="connsiteX2" fmla="*/ 1859280 w 1859280"/>
              <a:gd name="connsiteY2" fmla="*/ 309886 h 6858000"/>
              <a:gd name="connsiteX3" fmla="*/ 1859280 w 1859280"/>
              <a:gd name="connsiteY3" fmla="*/ 6858000 h 6858000"/>
              <a:gd name="connsiteX4" fmla="*/ 1859280 w 1859280"/>
              <a:gd name="connsiteY4" fmla="*/ 6858000 h 6858000"/>
              <a:gd name="connsiteX5" fmla="*/ 0 w 1859280"/>
              <a:gd name="connsiteY5" fmla="*/ 6858000 h 6858000"/>
              <a:gd name="connsiteX6" fmla="*/ 0 w 1859280"/>
              <a:gd name="connsiteY6" fmla="*/ 6858000 h 6858000"/>
              <a:gd name="connsiteX7" fmla="*/ 294640 w 1859280"/>
              <a:gd name="connsiteY7" fmla="*/ 3804926 h 6858000"/>
              <a:gd name="connsiteX8" fmla="*/ 553726 w 1859280"/>
              <a:gd name="connsiteY8" fmla="*/ 568960 h 6858000"/>
              <a:gd name="connsiteX0" fmla="*/ 553726 w 1859280"/>
              <a:gd name="connsiteY0" fmla="*/ 568960 h 6858000"/>
              <a:gd name="connsiteX1" fmla="*/ 777234 w 1859280"/>
              <a:gd name="connsiteY1" fmla="*/ 0 h 6858000"/>
              <a:gd name="connsiteX2" fmla="*/ 1859280 w 1859280"/>
              <a:gd name="connsiteY2" fmla="*/ 309886 h 6858000"/>
              <a:gd name="connsiteX3" fmla="*/ 1859280 w 1859280"/>
              <a:gd name="connsiteY3" fmla="*/ 6858000 h 6858000"/>
              <a:gd name="connsiteX4" fmla="*/ 1859280 w 1859280"/>
              <a:gd name="connsiteY4" fmla="*/ 6858000 h 6858000"/>
              <a:gd name="connsiteX5" fmla="*/ 0 w 1859280"/>
              <a:gd name="connsiteY5" fmla="*/ 6858000 h 6858000"/>
              <a:gd name="connsiteX6" fmla="*/ 0 w 1859280"/>
              <a:gd name="connsiteY6" fmla="*/ 6858000 h 6858000"/>
              <a:gd name="connsiteX7" fmla="*/ 294640 w 1859280"/>
              <a:gd name="connsiteY7" fmla="*/ 3804926 h 6858000"/>
              <a:gd name="connsiteX8" fmla="*/ 553726 w 1859280"/>
              <a:gd name="connsiteY8" fmla="*/ 568960 h 6858000"/>
              <a:gd name="connsiteX0" fmla="*/ 553726 w 1859280"/>
              <a:gd name="connsiteY0" fmla="*/ 568960 h 6858000"/>
              <a:gd name="connsiteX1" fmla="*/ 777234 w 1859280"/>
              <a:gd name="connsiteY1" fmla="*/ 0 h 6858000"/>
              <a:gd name="connsiteX2" fmla="*/ 1849120 w 1859280"/>
              <a:gd name="connsiteY2" fmla="*/ 5086 h 6858000"/>
              <a:gd name="connsiteX3" fmla="*/ 1859280 w 1859280"/>
              <a:gd name="connsiteY3" fmla="*/ 6858000 h 6858000"/>
              <a:gd name="connsiteX4" fmla="*/ 1859280 w 1859280"/>
              <a:gd name="connsiteY4" fmla="*/ 6858000 h 6858000"/>
              <a:gd name="connsiteX5" fmla="*/ 0 w 1859280"/>
              <a:gd name="connsiteY5" fmla="*/ 6858000 h 6858000"/>
              <a:gd name="connsiteX6" fmla="*/ 0 w 1859280"/>
              <a:gd name="connsiteY6" fmla="*/ 6858000 h 6858000"/>
              <a:gd name="connsiteX7" fmla="*/ 294640 w 1859280"/>
              <a:gd name="connsiteY7" fmla="*/ 3804926 h 6858000"/>
              <a:gd name="connsiteX8" fmla="*/ 553726 w 1859280"/>
              <a:gd name="connsiteY8" fmla="*/ 568960 h 6858000"/>
              <a:gd name="connsiteX0" fmla="*/ 919486 w 1859280"/>
              <a:gd name="connsiteY0" fmla="*/ 1087120 h 6858000"/>
              <a:gd name="connsiteX1" fmla="*/ 777234 w 1859280"/>
              <a:gd name="connsiteY1" fmla="*/ 0 h 6858000"/>
              <a:gd name="connsiteX2" fmla="*/ 1849120 w 1859280"/>
              <a:gd name="connsiteY2" fmla="*/ 5086 h 6858000"/>
              <a:gd name="connsiteX3" fmla="*/ 1859280 w 1859280"/>
              <a:gd name="connsiteY3" fmla="*/ 6858000 h 6858000"/>
              <a:gd name="connsiteX4" fmla="*/ 1859280 w 1859280"/>
              <a:gd name="connsiteY4" fmla="*/ 6858000 h 6858000"/>
              <a:gd name="connsiteX5" fmla="*/ 0 w 1859280"/>
              <a:gd name="connsiteY5" fmla="*/ 6858000 h 6858000"/>
              <a:gd name="connsiteX6" fmla="*/ 0 w 1859280"/>
              <a:gd name="connsiteY6" fmla="*/ 6858000 h 6858000"/>
              <a:gd name="connsiteX7" fmla="*/ 294640 w 1859280"/>
              <a:gd name="connsiteY7" fmla="*/ 3804926 h 6858000"/>
              <a:gd name="connsiteX8" fmla="*/ 919486 w 1859280"/>
              <a:gd name="connsiteY8" fmla="*/ 1087120 h 6858000"/>
              <a:gd name="connsiteX0" fmla="*/ 726446 w 1859280"/>
              <a:gd name="connsiteY0" fmla="*/ 1137920 h 6858000"/>
              <a:gd name="connsiteX1" fmla="*/ 777234 w 1859280"/>
              <a:gd name="connsiteY1" fmla="*/ 0 h 6858000"/>
              <a:gd name="connsiteX2" fmla="*/ 1849120 w 1859280"/>
              <a:gd name="connsiteY2" fmla="*/ 5086 h 6858000"/>
              <a:gd name="connsiteX3" fmla="*/ 1859280 w 1859280"/>
              <a:gd name="connsiteY3" fmla="*/ 6858000 h 6858000"/>
              <a:gd name="connsiteX4" fmla="*/ 1859280 w 1859280"/>
              <a:gd name="connsiteY4" fmla="*/ 6858000 h 6858000"/>
              <a:gd name="connsiteX5" fmla="*/ 0 w 1859280"/>
              <a:gd name="connsiteY5" fmla="*/ 6858000 h 6858000"/>
              <a:gd name="connsiteX6" fmla="*/ 0 w 1859280"/>
              <a:gd name="connsiteY6" fmla="*/ 6858000 h 6858000"/>
              <a:gd name="connsiteX7" fmla="*/ 294640 w 1859280"/>
              <a:gd name="connsiteY7" fmla="*/ 3804926 h 6858000"/>
              <a:gd name="connsiteX8" fmla="*/ 726446 w 1859280"/>
              <a:gd name="connsiteY8" fmla="*/ 1137920 h 6858000"/>
              <a:gd name="connsiteX0" fmla="*/ 726446 w 1859280"/>
              <a:gd name="connsiteY0" fmla="*/ 1137920 h 6858000"/>
              <a:gd name="connsiteX1" fmla="*/ 777234 w 1859280"/>
              <a:gd name="connsiteY1" fmla="*/ 0 h 6858000"/>
              <a:gd name="connsiteX2" fmla="*/ 1849120 w 1859280"/>
              <a:gd name="connsiteY2" fmla="*/ 5086 h 6858000"/>
              <a:gd name="connsiteX3" fmla="*/ 1859280 w 1859280"/>
              <a:gd name="connsiteY3" fmla="*/ 6858000 h 6858000"/>
              <a:gd name="connsiteX4" fmla="*/ 1859280 w 1859280"/>
              <a:gd name="connsiteY4" fmla="*/ 6858000 h 6858000"/>
              <a:gd name="connsiteX5" fmla="*/ 0 w 1859280"/>
              <a:gd name="connsiteY5" fmla="*/ 6858000 h 6858000"/>
              <a:gd name="connsiteX6" fmla="*/ 0 w 1859280"/>
              <a:gd name="connsiteY6" fmla="*/ 6858000 h 6858000"/>
              <a:gd name="connsiteX7" fmla="*/ 162560 w 1859280"/>
              <a:gd name="connsiteY7" fmla="*/ 3835406 h 6858000"/>
              <a:gd name="connsiteX8" fmla="*/ 726446 w 1859280"/>
              <a:gd name="connsiteY8" fmla="*/ 1137920 h 6858000"/>
              <a:gd name="connsiteX0" fmla="*/ 726446 w 1859280"/>
              <a:gd name="connsiteY0" fmla="*/ 1132834 h 6852914"/>
              <a:gd name="connsiteX1" fmla="*/ 1193794 w 1859280"/>
              <a:gd name="connsiteY1" fmla="*/ 25394 h 6852914"/>
              <a:gd name="connsiteX2" fmla="*/ 1849120 w 1859280"/>
              <a:gd name="connsiteY2" fmla="*/ 0 h 6852914"/>
              <a:gd name="connsiteX3" fmla="*/ 1859280 w 1859280"/>
              <a:gd name="connsiteY3" fmla="*/ 6852914 h 6852914"/>
              <a:gd name="connsiteX4" fmla="*/ 1859280 w 1859280"/>
              <a:gd name="connsiteY4" fmla="*/ 6852914 h 6852914"/>
              <a:gd name="connsiteX5" fmla="*/ 0 w 1859280"/>
              <a:gd name="connsiteY5" fmla="*/ 6852914 h 6852914"/>
              <a:gd name="connsiteX6" fmla="*/ 0 w 1859280"/>
              <a:gd name="connsiteY6" fmla="*/ 6852914 h 6852914"/>
              <a:gd name="connsiteX7" fmla="*/ 162560 w 1859280"/>
              <a:gd name="connsiteY7" fmla="*/ 3830320 h 6852914"/>
              <a:gd name="connsiteX8" fmla="*/ 726446 w 1859280"/>
              <a:gd name="connsiteY8" fmla="*/ 1132834 h 6852914"/>
              <a:gd name="connsiteX0" fmla="*/ 1082046 w 1859280"/>
              <a:gd name="connsiteY0" fmla="*/ 1498594 h 6852914"/>
              <a:gd name="connsiteX1" fmla="*/ 1193794 w 1859280"/>
              <a:gd name="connsiteY1" fmla="*/ 25394 h 6852914"/>
              <a:gd name="connsiteX2" fmla="*/ 1849120 w 1859280"/>
              <a:gd name="connsiteY2" fmla="*/ 0 h 6852914"/>
              <a:gd name="connsiteX3" fmla="*/ 1859280 w 1859280"/>
              <a:gd name="connsiteY3" fmla="*/ 6852914 h 6852914"/>
              <a:gd name="connsiteX4" fmla="*/ 1859280 w 1859280"/>
              <a:gd name="connsiteY4" fmla="*/ 6852914 h 6852914"/>
              <a:gd name="connsiteX5" fmla="*/ 0 w 1859280"/>
              <a:gd name="connsiteY5" fmla="*/ 6852914 h 6852914"/>
              <a:gd name="connsiteX6" fmla="*/ 0 w 1859280"/>
              <a:gd name="connsiteY6" fmla="*/ 6852914 h 6852914"/>
              <a:gd name="connsiteX7" fmla="*/ 162560 w 1859280"/>
              <a:gd name="connsiteY7" fmla="*/ 3830320 h 6852914"/>
              <a:gd name="connsiteX8" fmla="*/ 1082046 w 1859280"/>
              <a:gd name="connsiteY8" fmla="*/ 1498594 h 6852914"/>
              <a:gd name="connsiteX0" fmla="*/ 807726 w 1859280"/>
              <a:gd name="connsiteY0" fmla="*/ 1275074 h 6852914"/>
              <a:gd name="connsiteX1" fmla="*/ 1193794 w 1859280"/>
              <a:gd name="connsiteY1" fmla="*/ 25394 h 6852914"/>
              <a:gd name="connsiteX2" fmla="*/ 1849120 w 1859280"/>
              <a:gd name="connsiteY2" fmla="*/ 0 h 6852914"/>
              <a:gd name="connsiteX3" fmla="*/ 1859280 w 1859280"/>
              <a:gd name="connsiteY3" fmla="*/ 6852914 h 6852914"/>
              <a:gd name="connsiteX4" fmla="*/ 1859280 w 1859280"/>
              <a:gd name="connsiteY4" fmla="*/ 6852914 h 6852914"/>
              <a:gd name="connsiteX5" fmla="*/ 0 w 1859280"/>
              <a:gd name="connsiteY5" fmla="*/ 6852914 h 6852914"/>
              <a:gd name="connsiteX6" fmla="*/ 0 w 1859280"/>
              <a:gd name="connsiteY6" fmla="*/ 6852914 h 6852914"/>
              <a:gd name="connsiteX7" fmla="*/ 162560 w 1859280"/>
              <a:gd name="connsiteY7" fmla="*/ 3830320 h 6852914"/>
              <a:gd name="connsiteX8" fmla="*/ 807726 w 1859280"/>
              <a:gd name="connsiteY8" fmla="*/ 1275074 h 6852914"/>
              <a:gd name="connsiteX0" fmla="*/ 807726 w 1859280"/>
              <a:gd name="connsiteY0" fmla="*/ 1275074 h 6852914"/>
              <a:gd name="connsiteX1" fmla="*/ 1285234 w 1859280"/>
              <a:gd name="connsiteY1" fmla="*/ 5074 h 6852914"/>
              <a:gd name="connsiteX2" fmla="*/ 1849120 w 1859280"/>
              <a:gd name="connsiteY2" fmla="*/ 0 h 6852914"/>
              <a:gd name="connsiteX3" fmla="*/ 1859280 w 1859280"/>
              <a:gd name="connsiteY3" fmla="*/ 6852914 h 6852914"/>
              <a:gd name="connsiteX4" fmla="*/ 1859280 w 1859280"/>
              <a:gd name="connsiteY4" fmla="*/ 6852914 h 6852914"/>
              <a:gd name="connsiteX5" fmla="*/ 0 w 1859280"/>
              <a:gd name="connsiteY5" fmla="*/ 6852914 h 6852914"/>
              <a:gd name="connsiteX6" fmla="*/ 0 w 1859280"/>
              <a:gd name="connsiteY6" fmla="*/ 6852914 h 6852914"/>
              <a:gd name="connsiteX7" fmla="*/ 162560 w 1859280"/>
              <a:gd name="connsiteY7" fmla="*/ 3830320 h 6852914"/>
              <a:gd name="connsiteX8" fmla="*/ 807726 w 1859280"/>
              <a:gd name="connsiteY8" fmla="*/ 1275074 h 6852914"/>
              <a:gd name="connsiteX0" fmla="*/ 807726 w 1869890"/>
              <a:gd name="connsiteY0" fmla="*/ 1285234 h 6863074"/>
              <a:gd name="connsiteX1" fmla="*/ 1285234 w 1869890"/>
              <a:gd name="connsiteY1" fmla="*/ 15234 h 6863074"/>
              <a:gd name="connsiteX2" fmla="*/ 1869440 w 1869890"/>
              <a:gd name="connsiteY2" fmla="*/ 0 h 6863074"/>
              <a:gd name="connsiteX3" fmla="*/ 1859280 w 1869890"/>
              <a:gd name="connsiteY3" fmla="*/ 6863074 h 6863074"/>
              <a:gd name="connsiteX4" fmla="*/ 1859280 w 1869890"/>
              <a:gd name="connsiteY4" fmla="*/ 6863074 h 6863074"/>
              <a:gd name="connsiteX5" fmla="*/ 0 w 1869890"/>
              <a:gd name="connsiteY5" fmla="*/ 6863074 h 6863074"/>
              <a:gd name="connsiteX6" fmla="*/ 0 w 1869890"/>
              <a:gd name="connsiteY6" fmla="*/ 6863074 h 6863074"/>
              <a:gd name="connsiteX7" fmla="*/ 162560 w 1869890"/>
              <a:gd name="connsiteY7" fmla="*/ 3840480 h 6863074"/>
              <a:gd name="connsiteX8" fmla="*/ 807726 w 1869890"/>
              <a:gd name="connsiteY8" fmla="*/ 1285234 h 6863074"/>
              <a:gd name="connsiteX0" fmla="*/ 807726 w 1869890"/>
              <a:gd name="connsiteY0" fmla="*/ 1285234 h 6883394"/>
              <a:gd name="connsiteX1" fmla="*/ 1285234 w 1869890"/>
              <a:gd name="connsiteY1" fmla="*/ 15234 h 6883394"/>
              <a:gd name="connsiteX2" fmla="*/ 1869440 w 1869890"/>
              <a:gd name="connsiteY2" fmla="*/ 0 h 6883394"/>
              <a:gd name="connsiteX3" fmla="*/ 1859280 w 1869890"/>
              <a:gd name="connsiteY3" fmla="*/ 6863074 h 6883394"/>
              <a:gd name="connsiteX4" fmla="*/ 1869440 w 1869890"/>
              <a:gd name="connsiteY4" fmla="*/ 6883394 h 6883394"/>
              <a:gd name="connsiteX5" fmla="*/ 0 w 1869890"/>
              <a:gd name="connsiteY5" fmla="*/ 6863074 h 6883394"/>
              <a:gd name="connsiteX6" fmla="*/ 0 w 1869890"/>
              <a:gd name="connsiteY6" fmla="*/ 6863074 h 6883394"/>
              <a:gd name="connsiteX7" fmla="*/ 162560 w 1869890"/>
              <a:gd name="connsiteY7" fmla="*/ 3840480 h 6883394"/>
              <a:gd name="connsiteX8" fmla="*/ 807726 w 1869890"/>
              <a:gd name="connsiteY8" fmla="*/ 1285234 h 6883394"/>
              <a:gd name="connsiteX0" fmla="*/ 807726 w 1869890"/>
              <a:gd name="connsiteY0" fmla="*/ 1290320 h 6888480"/>
              <a:gd name="connsiteX1" fmla="*/ 1305554 w 1869890"/>
              <a:gd name="connsiteY1" fmla="*/ 0 h 6888480"/>
              <a:gd name="connsiteX2" fmla="*/ 1869440 w 1869890"/>
              <a:gd name="connsiteY2" fmla="*/ 5086 h 6888480"/>
              <a:gd name="connsiteX3" fmla="*/ 1859280 w 1869890"/>
              <a:gd name="connsiteY3" fmla="*/ 6868160 h 6888480"/>
              <a:gd name="connsiteX4" fmla="*/ 1869440 w 1869890"/>
              <a:gd name="connsiteY4" fmla="*/ 6888480 h 6888480"/>
              <a:gd name="connsiteX5" fmla="*/ 0 w 1869890"/>
              <a:gd name="connsiteY5" fmla="*/ 6868160 h 6888480"/>
              <a:gd name="connsiteX6" fmla="*/ 0 w 1869890"/>
              <a:gd name="connsiteY6" fmla="*/ 6868160 h 6888480"/>
              <a:gd name="connsiteX7" fmla="*/ 162560 w 1869890"/>
              <a:gd name="connsiteY7" fmla="*/ 3845566 h 6888480"/>
              <a:gd name="connsiteX8" fmla="*/ 807726 w 1869890"/>
              <a:gd name="connsiteY8" fmla="*/ 1290320 h 6888480"/>
              <a:gd name="connsiteX0" fmla="*/ 807726 w 1869890"/>
              <a:gd name="connsiteY0" fmla="*/ 1285234 h 6883394"/>
              <a:gd name="connsiteX1" fmla="*/ 631378 w 1869890"/>
              <a:gd name="connsiteY1" fmla="*/ 10412 h 6883394"/>
              <a:gd name="connsiteX2" fmla="*/ 1869440 w 1869890"/>
              <a:gd name="connsiteY2" fmla="*/ 0 h 6883394"/>
              <a:gd name="connsiteX3" fmla="*/ 1859280 w 1869890"/>
              <a:gd name="connsiteY3" fmla="*/ 6863074 h 6883394"/>
              <a:gd name="connsiteX4" fmla="*/ 1869440 w 1869890"/>
              <a:gd name="connsiteY4" fmla="*/ 6883394 h 6883394"/>
              <a:gd name="connsiteX5" fmla="*/ 0 w 1869890"/>
              <a:gd name="connsiteY5" fmla="*/ 6863074 h 6883394"/>
              <a:gd name="connsiteX6" fmla="*/ 0 w 1869890"/>
              <a:gd name="connsiteY6" fmla="*/ 6863074 h 6883394"/>
              <a:gd name="connsiteX7" fmla="*/ 162560 w 1869890"/>
              <a:gd name="connsiteY7" fmla="*/ 3840480 h 6883394"/>
              <a:gd name="connsiteX8" fmla="*/ 807726 w 1869890"/>
              <a:gd name="connsiteY8" fmla="*/ 1285234 h 6883394"/>
              <a:gd name="connsiteX0" fmla="*/ 559753 w 1869890"/>
              <a:gd name="connsiteY0" fmla="*/ 1323980 h 6883394"/>
              <a:gd name="connsiteX1" fmla="*/ 631378 w 1869890"/>
              <a:gd name="connsiteY1" fmla="*/ 10412 h 6883394"/>
              <a:gd name="connsiteX2" fmla="*/ 1869440 w 1869890"/>
              <a:gd name="connsiteY2" fmla="*/ 0 h 6883394"/>
              <a:gd name="connsiteX3" fmla="*/ 1859280 w 1869890"/>
              <a:gd name="connsiteY3" fmla="*/ 6863074 h 6883394"/>
              <a:gd name="connsiteX4" fmla="*/ 1869440 w 1869890"/>
              <a:gd name="connsiteY4" fmla="*/ 6883394 h 6883394"/>
              <a:gd name="connsiteX5" fmla="*/ 0 w 1869890"/>
              <a:gd name="connsiteY5" fmla="*/ 6863074 h 6883394"/>
              <a:gd name="connsiteX6" fmla="*/ 0 w 1869890"/>
              <a:gd name="connsiteY6" fmla="*/ 6863074 h 6883394"/>
              <a:gd name="connsiteX7" fmla="*/ 162560 w 1869890"/>
              <a:gd name="connsiteY7" fmla="*/ 3840480 h 6883394"/>
              <a:gd name="connsiteX8" fmla="*/ 559753 w 1869890"/>
              <a:gd name="connsiteY8" fmla="*/ 1323980 h 6883394"/>
              <a:gd name="connsiteX0" fmla="*/ 559753 w 1869890"/>
              <a:gd name="connsiteY0" fmla="*/ 1323980 h 6883394"/>
              <a:gd name="connsiteX1" fmla="*/ 631378 w 1869890"/>
              <a:gd name="connsiteY1" fmla="*/ 10412 h 6883394"/>
              <a:gd name="connsiteX2" fmla="*/ 1869440 w 1869890"/>
              <a:gd name="connsiteY2" fmla="*/ 0 h 6883394"/>
              <a:gd name="connsiteX3" fmla="*/ 1859280 w 1869890"/>
              <a:gd name="connsiteY3" fmla="*/ 6863074 h 6883394"/>
              <a:gd name="connsiteX4" fmla="*/ 1869440 w 1869890"/>
              <a:gd name="connsiteY4" fmla="*/ 6883394 h 6883394"/>
              <a:gd name="connsiteX5" fmla="*/ 0 w 1869890"/>
              <a:gd name="connsiteY5" fmla="*/ 6863074 h 6883394"/>
              <a:gd name="connsiteX6" fmla="*/ 108488 w 1869890"/>
              <a:gd name="connsiteY6" fmla="*/ 6878573 h 6883394"/>
              <a:gd name="connsiteX7" fmla="*/ 162560 w 1869890"/>
              <a:gd name="connsiteY7" fmla="*/ 3840480 h 6883394"/>
              <a:gd name="connsiteX8" fmla="*/ 559753 w 1869890"/>
              <a:gd name="connsiteY8" fmla="*/ 1323980 h 6883394"/>
              <a:gd name="connsiteX0" fmla="*/ 559753 w 1869890"/>
              <a:gd name="connsiteY0" fmla="*/ 1323980 h 6883394"/>
              <a:gd name="connsiteX1" fmla="*/ 631378 w 1869890"/>
              <a:gd name="connsiteY1" fmla="*/ 10412 h 6883394"/>
              <a:gd name="connsiteX2" fmla="*/ 1869440 w 1869890"/>
              <a:gd name="connsiteY2" fmla="*/ 0 h 6883394"/>
              <a:gd name="connsiteX3" fmla="*/ 1859280 w 1869890"/>
              <a:gd name="connsiteY3" fmla="*/ 6863074 h 6883394"/>
              <a:gd name="connsiteX4" fmla="*/ 1869440 w 1869890"/>
              <a:gd name="connsiteY4" fmla="*/ 6883394 h 6883394"/>
              <a:gd name="connsiteX5" fmla="*/ 0 w 1869890"/>
              <a:gd name="connsiteY5" fmla="*/ 6863074 h 6883394"/>
              <a:gd name="connsiteX6" fmla="*/ 108488 w 1869890"/>
              <a:gd name="connsiteY6" fmla="*/ 6878573 h 6883394"/>
              <a:gd name="connsiteX7" fmla="*/ 317543 w 1869890"/>
              <a:gd name="connsiteY7" fmla="*/ 3863728 h 6883394"/>
              <a:gd name="connsiteX8" fmla="*/ 559753 w 1869890"/>
              <a:gd name="connsiteY8" fmla="*/ 1323980 h 6883394"/>
              <a:gd name="connsiteX0" fmla="*/ 451265 w 1761402"/>
              <a:gd name="connsiteY0" fmla="*/ 1323980 h 6883394"/>
              <a:gd name="connsiteX1" fmla="*/ 522890 w 1761402"/>
              <a:gd name="connsiteY1" fmla="*/ 10412 h 6883394"/>
              <a:gd name="connsiteX2" fmla="*/ 1760952 w 1761402"/>
              <a:gd name="connsiteY2" fmla="*/ 0 h 6883394"/>
              <a:gd name="connsiteX3" fmla="*/ 1750792 w 1761402"/>
              <a:gd name="connsiteY3" fmla="*/ 6863074 h 6883394"/>
              <a:gd name="connsiteX4" fmla="*/ 1760952 w 1761402"/>
              <a:gd name="connsiteY4" fmla="*/ 6883394 h 6883394"/>
              <a:gd name="connsiteX5" fmla="*/ 340963 w 1761402"/>
              <a:gd name="connsiteY5" fmla="*/ 6870823 h 6883394"/>
              <a:gd name="connsiteX6" fmla="*/ 0 w 1761402"/>
              <a:gd name="connsiteY6" fmla="*/ 6878573 h 6883394"/>
              <a:gd name="connsiteX7" fmla="*/ 209055 w 1761402"/>
              <a:gd name="connsiteY7" fmla="*/ 3863728 h 6883394"/>
              <a:gd name="connsiteX8" fmla="*/ 451265 w 1761402"/>
              <a:gd name="connsiteY8" fmla="*/ 1323980 h 6883394"/>
              <a:gd name="connsiteX0" fmla="*/ 446952 w 1757089"/>
              <a:gd name="connsiteY0" fmla="*/ 1323980 h 6883394"/>
              <a:gd name="connsiteX1" fmla="*/ 518577 w 1757089"/>
              <a:gd name="connsiteY1" fmla="*/ 10412 h 6883394"/>
              <a:gd name="connsiteX2" fmla="*/ 1756639 w 1757089"/>
              <a:gd name="connsiteY2" fmla="*/ 0 h 6883394"/>
              <a:gd name="connsiteX3" fmla="*/ 1746479 w 1757089"/>
              <a:gd name="connsiteY3" fmla="*/ 6863074 h 6883394"/>
              <a:gd name="connsiteX4" fmla="*/ 1756639 w 1757089"/>
              <a:gd name="connsiteY4" fmla="*/ 6883394 h 6883394"/>
              <a:gd name="connsiteX5" fmla="*/ 336650 w 1757089"/>
              <a:gd name="connsiteY5" fmla="*/ 6870823 h 6883394"/>
              <a:gd name="connsiteX6" fmla="*/ 0 w 1757089"/>
              <a:gd name="connsiteY6" fmla="*/ 6874260 h 6883394"/>
              <a:gd name="connsiteX7" fmla="*/ 204742 w 1757089"/>
              <a:gd name="connsiteY7" fmla="*/ 3863728 h 6883394"/>
              <a:gd name="connsiteX8" fmla="*/ 446952 w 1757089"/>
              <a:gd name="connsiteY8" fmla="*/ 1323980 h 6883394"/>
              <a:gd name="connsiteX0" fmla="*/ 421073 w 1731210"/>
              <a:gd name="connsiteY0" fmla="*/ 1323980 h 6883394"/>
              <a:gd name="connsiteX1" fmla="*/ 492698 w 1731210"/>
              <a:gd name="connsiteY1" fmla="*/ 10412 h 6883394"/>
              <a:gd name="connsiteX2" fmla="*/ 1730760 w 1731210"/>
              <a:gd name="connsiteY2" fmla="*/ 0 h 6883394"/>
              <a:gd name="connsiteX3" fmla="*/ 1720600 w 1731210"/>
              <a:gd name="connsiteY3" fmla="*/ 6863074 h 6883394"/>
              <a:gd name="connsiteX4" fmla="*/ 1730760 w 1731210"/>
              <a:gd name="connsiteY4" fmla="*/ 6883394 h 6883394"/>
              <a:gd name="connsiteX5" fmla="*/ 310771 w 1731210"/>
              <a:gd name="connsiteY5" fmla="*/ 6870823 h 6883394"/>
              <a:gd name="connsiteX6" fmla="*/ 0 w 1731210"/>
              <a:gd name="connsiteY6" fmla="*/ 6844067 h 6883394"/>
              <a:gd name="connsiteX7" fmla="*/ 178863 w 1731210"/>
              <a:gd name="connsiteY7" fmla="*/ 3863728 h 6883394"/>
              <a:gd name="connsiteX8" fmla="*/ 421073 w 1731210"/>
              <a:gd name="connsiteY8" fmla="*/ 1323980 h 6883394"/>
              <a:gd name="connsiteX0" fmla="*/ 421073 w 1731210"/>
              <a:gd name="connsiteY0" fmla="*/ 1323980 h 6870823"/>
              <a:gd name="connsiteX1" fmla="*/ 492698 w 1731210"/>
              <a:gd name="connsiteY1" fmla="*/ 10412 h 6870823"/>
              <a:gd name="connsiteX2" fmla="*/ 1730760 w 1731210"/>
              <a:gd name="connsiteY2" fmla="*/ 0 h 6870823"/>
              <a:gd name="connsiteX3" fmla="*/ 1720600 w 1731210"/>
              <a:gd name="connsiteY3" fmla="*/ 6863074 h 6870823"/>
              <a:gd name="connsiteX4" fmla="*/ 1467654 w 1731210"/>
              <a:gd name="connsiteY4" fmla="*/ 6866141 h 6870823"/>
              <a:gd name="connsiteX5" fmla="*/ 310771 w 1731210"/>
              <a:gd name="connsiteY5" fmla="*/ 6870823 h 6870823"/>
              <a:gd name="connsiteX6" fmla="*/ 0 w 1731210"/>
              <a:gd name="connsiteY6" fmla="*/ 6844067 h 6870823"/>
              <a:gd name="connsiteX7" fmla="*/ 178863 w 1731210"/>
              <a:gd name="connsiteY7" fmla="*/ 3863728 h 6870823"/>
              <a:gd name="connsiteX8" fmla="*/ 421073 w 1731210"/>
              <a:gd name="connsiteY8" fmla="*/ 1323980 h 6870823"/>
              <a:gd name="connsiteX0" fmla="*/ 421073 w 1731589"/>
              <a:gd name="connsiteY0" fmla="*/ 1323980 h 6870823"/>
              <a:gd name="connsiteX1" fmla="*/ 492698 w 1731589"/>
              <a:gd name="connsiteY1" fmla="*/ 10412 h 6870823"/>
              <a:gd name="connsiteX2" fmla="*/ 1730760 w 1731589"/>
              <a:gd name="connsiteY2" fmla="*/ 0 h 6870823"/>
              <a:gd name="connsiteX3" fmla="*/ 1729226 w 1731589"/>
              <a:gd name="connsiteY3" fmla="*/ 6867388 h 6870823"/>
              <a:gd name="connsiteX4" fmla="*/ 1467654 w 1731589"/>
              <a:gd name="connsiteY4" fmla="*/ 6866141 h 6870823"/>
              <a:gd name="connsiteX5" fmla="*/ 310771 w 1731589"/>
              <a:gd name="connsiteY5" fmla="*/ 6870823 h 6870823"/>
              <a:gd name="connsiteX6" fmla="*/ 0 w 1731589"/>
              <a:gd name="connsiteY6" fmla="*/ 6844067 h 6870823"/>
              <a:gd name="connsiteX7" fmla="*/ 178863 w 1731589"/>
              <a:gd name="connsiteY7" fmla="*/ 3863728 h 6870823"/>
              <a:gd name="connsiteX8" fmla="*/ 421073 w 1731589"/>
              <a:gd name="connsiteY8" fmla="*/ 1323980 h 6870823"/>
              <a:gd name="connsiteX0" fmla="*/ 421073 w 1731589"/>
              <a:gd name="connsiteY0" fmla="*/ 1323980 h 6870823"/>
              <a:gd name="connsiteX1" fmla="*/ 492698 w 1731589"/>
              <a:gd name="connsiteY1" fmla="*/ 10412 h 6870823"/>
              <a:gd name="connsiteX2" fmla="*/ 1730760 w 1731589"/>
              <a:gd name="connsiteY2" fmla="*/ 0 h 6870823"/>
              <a:gd name="connsiteX3" fmla="*/ 1729226 w 1731589"/>
              <a:gd name="connsiteY3" fmla="*/ 6867388 h 6870823"/>
              <a:gd name="connsiteX4" fmla="*/ 310771 w 1731589"/>
              <a:gd name="connsiteY4" fmla="*/ 6870823 h 6870823"/>
              <a:gd name="connsiteX5" fmla="*/ 0 w 1731589"/>
              <a:gd name="connsiteY5" fmla="*/ 6844067 h 6870823"/>
              <a:gd name="connsiteX6" fmla="*/ 178863 w 1731589"/>
              <a:gd name="connsiteY6" fmla="*/ 3863728 h 6870823"/>
              <a:gd name="connsiteX7" fmla="*/ 421073 w 1731589"/>
              <a:gd name="connsiteY7" fmla="*/ 1323980 h 6870823"/>
              <a:gd name="connsiteX0" fmla="*/ 421073 w 1731589"/>
              <a:gd name="connsiteY0" fmla="*/ 1323980 h 6867388"/>
              <a:gd name="connsiteX1" fmla="*/ 492698 w 1731589"/>
              <a:gd name="connsiteY1" fmla="*/ 10412 h 6867388"/>
              <a:gd name="connsiteX2" fmla="*/ 1730760 w 1731589"/>
              <a:gd name="connsiteY2" fmla="*/ 0 h 6867388"/>
              <a:gd name="connsiteX3" fmla="*/ 1729226 w 1731589"/>
              <a:gd name="connsiteY3" fmla="*/ 6867388 h 6867388"/>
              <a:gd name="connsiteX4" fmla="*/ 0 w 1731589"/>
              <a:gd name="connsiteY4" fmla="*/ 6844067 h 6867388"/>
              <a:gd name="connsiteX5" fmla="*/ 178863 w 1731589"/>
              <a:gd name="connsiteY5" fmla="*/ 3863728 h 6867388"/>
              <a:gd name="connsiteX6" fmla="*/ 421073 w 1731589"/>
              <a:gd name="connsiteY6" fmla="*/ 1323980 h 6867388"/>
              <a:gd name="connsiteX0" fmla="*/ 429700 w 1740216"/>
              <a:gd name="connsiteY0" fmla="*/ 1323980 h 6867388"/>
              <a:gd name="connsiteX1" fmla="*/ 501325 w 1740216"/>
              <a:gd name="connsiteY1" fmla="*/ 10412 h 6867388"/>
              <a:gd name="connsiteX2" fmla="*/ 1739387 w 1740216"/>
              <a:gd name="connsiteY2" fmla="*/ 0 h 6867388"/>
              <a:gd name="connsiteX3" fmla="*/ 1737853 w 1740216"/>
              <a:gd name="connsiteY3" fmla="*/ 6867388 h 6867388"/>
              <a:gd name="connsiteX4" fmla="*/ 0 w 1740216"/>
              <a:gd name="connsiteY4" fmla="*/ 6865633 h 6867388"/>
              <a:gd name="connsiteX5" fmla="*/ 187490 w 1740216"/>
              <a:gd name="connsiteY5" fmla="*/ 3863728 h 6867388"/>
              <a:gd name="connsiteX6" fmla="*/ 429700 w 1740216"/>
              <a:gd name="connsiteY6" fmla="*/ 1323980 h 6867388"/>
              <a:gd name="connsiteX0" fmla="*/ 429700 w 1739970"/>
              <a:gd name="connsiteY0" fmla="*/ 1323980 h 6865633"/>
              <a:gd name="connsiteX1" fmla="*/ 501325 w 1739970"/>
              <a:gd name="connsiteY1" fmla="*/ 10412 h 6865633"/>
              <a:gd name="connsiteX2" fmla="*/ 1739387 w 1739970"/>
              <a:gd name="connsiteY2" fmla="*/ 0 h 6865633"/>
              <a:gd name="connsiteX3" fmla="*/ 1733539 w 1739970"/>
              <a:gd name="connsiteY3" fmla="*/ 6858762 h 6865633"/>
              <a:gd name="connsiteX4" fmla="*/ 0 w 1739970"/>
              <a:gd name="connsiteY4" fmla="*/ 6865633 h 6865633"/>
              <a:gd name="connsiteX5" fmla="*/ 187490 w 1739970"/>
              <a:gd name="connsiteY5" fmla="*/ 3863728 h 6865633"/>
              <a:gd name="connsiteX6" fmla="*/ 429700 w 1739970"/>
              <a:gd name="connsiteY6" fmla="*/ 1323980 h 6865633"/>
              <a:gd name="connsiteX0" fmla="*/ 429700 w 1739970"/>
              <a:gd name="connsiteY0" fmla="*/ 1323980 h 6858762"/>
              <a:gd name="connsiteX1" fmla="*/ 501325 w 1739970"/>
              <a:gd name="connsiteY1" fmla="*/ 10412 h 6858762"/>
              <a:gd name="connsiteX2" fmla="*/ 1739387 w 1739970"/>
              <a:gd name="connsiteY2" fmla="*/ 0 h 6858762"/>
              <a:gd name="connsiteX3" fmla="*/ 1733539 w 1739970"/>
              <a:gd name="connsiteY3" fmla="*/ 6858762 h 6858762"/>
              <a:gd name="connsiteX4" fmla="*/ 0 w 1739970"/>
              <a:gd name="connsiteY4" fmla="*/ 6857006 h 6858762"/>
              <a:gd name="connsiteX5" fmla="*/ 187490 w 1739970"/>
              <a:gd name="connsiteY5" fmla="*/ 3863728 h 6858762"/>
              <a:gd name="connsiteX6" fmla="*/ 429700 w 1739970"/>
              <a:gd name="connsiteY6" fmla="*/ 1323980 h 6858762"/>
              <a:gd name="connsiteX0" fmla="*/ 429700 w 1739970"/>
              <a:gd name="connsiteY0" fmla="*/ 1323980 h 6858762"/>
              <a:gd name="connsiteX1" fmla="*/ 501325 w 1739970"/>
              <a:gd name="connsiteY1" fmla="*/ 1785 h 6858762"/>
              <a:gd name="connsiteX2" fmla="*/ 1739387 w 1739970"/>
              <a:gd name="connsiteY2" fmla="*/ 0 h 6858762"/>
              <a:gd name="connsiteX3" fmla="*/ 1733539 w 1739970"/>
              <a:gd name="connsiteY3" fmla="*/ 6858762 h 6858762"/>
              <a:gd name="connsiteX4" fmla="*/ 0 w 1739970"/>
              <a:gd name="connsiteY4" fmla="*/ 6857006 h 6858762"/>
              <a:gd name="connsiteX5" fmla="*/ 187490 w 1739970"/>
              <a:gd name="connsiteY5" fmla="*/ 3863728 h 6858762"/>
              <a:gd name="connsiteX6" fmla="*/ 429700 w 1739970"/>
              <a:gd name="connsiteY6" fmla="*/ 1323980 h 68587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39970" h="6858762">
                <a:moveTo>
                  <a:pt x="429700" y="1323980"/>
                </a:moveTo>
                <a:lnTo>
                  <a:pt x="501325" y="1785"/>
                </a:lnTo>
                <a:lnTo>
                  <a:pt x="1739387" y="0"/>
                </a:lnTo>
                <a:cubicBezTo>
                  <a:pt x="1742774" y="2284305"/>
                  <a:pt x="1730152" y="4574457"/>
                  <a:pt x="1733539" y="6858762"/>
                </a:cubicBezTo>
                <a:lnTo>
                  <a:pt x="0" y="6857006"/>
                </a:lnTo>
                <a:lnTo>
                  <a:pt x="187490" y="3863728"/>
                </a:lnTo>
                <a:lnTo>
                  <a:pt x="429700" y="132398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pic>
        <p:nvPicPr>
          <p:cNvPr id="9" name="Bildobjekt 12">
            <a:extLst>
              <a:ext uri="{FF2B5EF4-FFF2-40B4-BE49-F238E27FC236}">
                <a16:creationId xmlns:a16="http://schemas.microsoft.com/office/drawing/2014/main" id="{EA9DAFD2-6935-D24B-A680-431AEAD6AE3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628564" y="6285032"/>
            <a:ext cx="1364144" cy="3897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22997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Kapitelavdelare - ros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objekt 2">
            <a:extLst>
              <a:ext uri="{FF2B5EF4-FFF2-40B4-BE49-F238E27FC236}">
                <a16:creationId xmlns:a16="http://schemas.microsoft.com/office/drawing/2014/main" id="{D4825BA0-6995-A540-9106-9187B8E86ED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11011630" cy="6858001"/>
          </a:xfrm>
          <a:prstGeom prst="rect">
            <a:avLst/>
          </a:prstGeom>
        </p:spPr>
      </p:pic>
      <p:pic>
        <p:nvPicPr>
          <p:cNvPr id="16" name="Bildobjekt 15">
            <a:extLst>
              <a:ext uri="{FF2B5EF4-FFF2-40B4-BE49-F238E27FC236}">
                <a16:creationId xmlns:a16="http://schemas.microsoft.com/office/drawing/2014/main" id="{13809A56-BB8C-0642-9E3B-029B09AC97A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17352" y="6084604"/>
            <a:ext cx="1072896" cy="453736"/>
          </a:xfrm>
          <a:prstGeom prst="rect">
            <a:avLst/>
          </a:prstGeom>
        </p:spPr>
      </p:pic>
      <p:sp>
        <p:nvSpPr>
          <p:cNvPr id="10" name="Rektangel med klippta hörn på samma sida 15">
            <a:extLst>
              <a:ext uri="{FF2B5EF4-FFF2-40B4-BE49-F238E27FC236}">
                <a16:creationId xmlns:a16="http://schemas.microsoft.com/office/drawing/2014/main" id="{BF0F6D34-6186-F44B-A006-38C01FDF9C17}"/>
              </a:ext>
            </a:extLst>
          </p:cNvPr>
          <p:cNvSpPr/>
          <p:nvPr userDrawn="1"/>
        </p:nvSpPr>
        <p:spPr>
          <a:xfrm>
            <a:off x="10452030" y="0"/>
            <a:ext cx="1739970" cy="6858762"/>
          </a:xfrm>
          <a:custGeom>
            <a:avLst/>
            <a:gdLst>
              <a:gd name="connsiteX0" fmla="*/ 309886 w 1859280"/>
              <a:gd name="connsiteY0" fmla="*/ 0 h 6858000"/>
              <a:gd name="connsiteX1" fmla="*/ 1549394 w 1859280"/>
              <a:gd name="connsiteY1" fmla="*/ 0 h 6858000"/>
              <a:gd name="connsiteX2" fmla="*/ 1859280 w 1859280"/>
              <a:gd name="connsiteY2" fmla="*/ 309886 h 6858000"/>
              <a:gd name="connsiteX3" fmla="*/ 1859280 w 1859280"/>
              <a:gd name="connsiteY3" fmla="*/ 6858000 h 6858000"/>
              <a:gd name="connsiteX4" fmla="*/ 1859280 w 1859280"/>
              <a:gd name="connsiteY4" fmla="*/ 6858000 h 6858000"/>
              <a:gd name="connsiteX5" fmla="*/ 0 w 1859280"/>
              <a:gd name="connsiteY5" fmla="*/ 6858000 h 6858000"/>
              <a:gd name="connsiteX6" fmla="*/ 0 w 1859280"/>
              <a:gd name="connsiteY6" fmla="*/ 6858000 h 6858000"/>
              <a:gd name="connsiteX7" fmla="*/ 0 w 1859280"/>
              <a:gd name="connsiteY7" fmla="*/ 309886 h 6858000"/>
              <a:gd name="connsiteX8" fmla="*/ 309886 w 1859280"/>
              <a:gd name="connsiteY8" fmla="*/ 0 h 6858000"/>
              <a:gd name="connsiteX0" fmla="*/ 309886 w 1859280"/>
              <a:gd name="connsiteY0" fmla="*/ 0 h 6858000"/>
              <a:gd name="connsiteX1" fmla="*/ 1549394 w 1859280"/>
              <a:gd name="connsiteY1" fmla="*/ 0 h 6858000"/>
              <a:gd name="connsiteX2" fmla="*/ 1859280 w 1859280"/>
              <a:gd name="connsiteY2" fmla="*/ 309886 h 6858000"/>
              <a:gd name="connsiteX3" fmla="*/ 1859280 w 1859280"/>
              <a:gd name="connsiteY3" fmla="*/ 6858000 h 6858000"/>
              <a:gd name="connsiteX4" fmla="*/ 1859280 w 1859280"/>
              <a:gd name="connsiteY4" fmla="*/ 6858000 h 6858000"/>
              <a:gd name="connsiteX5" fmla="*/ 0 w 1859280"/>
              <a:gd name="connsiteY5" fmla="*/ 6858000 h 6858000"/>
              <a:gd name="connsiteX6" fmla="*/ 0 w 1859280"/>
              <a:gd name="connsiteY6" fmla="*/ 6858000 h 6858000"/>
              <a:gd name="connsiteX7" fmla="*/ 294640 w 1859280"/>
              <a:gd name="connsiteY7" fmla="*/ 3804926 h 6858000"/>
              <a:gd name="connsiteX8" fmla="*/ 309886 w 1859280"/>
              <a:gd name="connsiteY8" fmla="*/ 0 h 6858000"/>
              <a:gd name="connsiteX0" fmla="*/ 553726 w 1859280"/>
              <a:gd name="connsiteY0" fmla="*/ 568960 h 6858000"/>
              <a:gd name="connsiteX1" fmla="*/ 1549394 w 1859280"/>
              <a:gd name="connsiteY1" fmla="*/ 0 h 6858000"/>
              <a:gd name="connsiteX2" fmla="*/ 1859280 w 1859280"/>
              <a:gd name="connsiteY2" fmla="*/ 309886 h 6858000"/>
              <a:gd name="connsiteX3" fmla="*/ 1859280 w 1859280"/>
              <a:gd name="connsiteY3" fmla="*/ 6858000 h 6858000"/>
              <a:gd name="connsiteX4" fmla="*/ 1859280 w 1859280"/>
              <a:gd name="connsiteY4" fmla="*/ 6858000 h 6858000"/>
              <a:gd name="connsiteX5" fmla="*/ 0 w 1859280"/>
              <a:gd name="connsiteY5" fmla="*/ 6858000 h 6858000"/>
              <a:gd name="connsiteX6" fmla="*/ 0 w 1859280"/>
              <a:gd name="connsiteY6" fmla="*/ 6858000 h 6858000"/>
              <a:gd name="connsiteX7" fmla="*/ 294640 w 1859280"/>
              <a:gd name="connsiteY7" fmla="*/ 3804926 h 6858000"/>
              <a:gd name="connsiteX8" fmla="*/ 553726 w 1859280"/>
              <a:gd name="connsiteY8" fmla="*/ 568960 h 6858000"/>
              <a:gd name="connsiteX0" fmla="*/ 553726 w 1859280"/>
              <a:gd name="connsiteY0" fmla="*/ 568960 h 6858000"/>
              <a:gd name="connsiteX1" fmla="*/ 777234 w 1859280"/>
              <a:gd name="connsiteY1" fmla="*/ 0 h 6858000"/>
              <a:gd name="connsiteX2" fmla="*/ 1859280 w 1859280"/>
              <a:gd name="connsiteY2" fmla="*/ 309886 h 6858000"/>
              <a:gd name="connsiteX3" fmla="*/ 1859280 w 1859280"/>
              <a:gd name="connsiteY3" fmla="*/ 6858000 h 6858000"/>
              <a:gd name="connsiteX4" fmla="*/ 1859280 w 1859280"/>
              <a:gd name="connsiteY4" fmla="*/ 6858000 h 6858000"/>
              <a:gd name="connsiteX5" fmla="*/ 0 w 1859280"/>
              <a:gd name="connsiteY5" fmla="*/ 6858000 h 6858000"/>
              <a:gd name="connsiteX6" fmla="*/ 0 w 1859280"/>
              <a:gd name="connsiteY6" fmla="*/ 6858000 h 6858000"/>
              <a:gd name="connsiteX7" fmla="*/ 294640 w 1859280"/>
              <a:gd name="connsiteY7" fmla="*/ 3804926 h 6858000"/>
              <a:gd name="connsiteX8" fmla="*/ 553726 w 1859280"/>
              <a:gd name="connsiteY8" fmla="*/ 568960 h 6858000"/>
              <a:gd name="connsiteX0" fmla="*/ 553726 w 1859280"/>
              <a:gd name="connsiteY0" fmla="*/ 568960 h 6858000"/>
              <a:gd name="connsiteX1" fmla="*/ 777234 w 1859280"/>
              <a:gd name="connsiteY1" fmla="*/ 0 h 6858000"/>
              <a:gd name="connsiteX2" fmla="*/ 1849120 w 1859280"/>
              <a:gd name="connsiteY2" fmla="*/ 5086 h 6858000"/>
              <a:gd name="connsiteX3" fmla="*/ 1859280 w 1859280"/>
              <a:gd name="connsiteY3" fmla="*/ 6858000 h 6858000"/>
              <a:gd name="connsiteX4" fmla="*/ 1859280 w 1859280"/>
              <a:gd name="connsiteY4" fmla="*/ 6858000 h 6858000"/>
              <a:gd name="connsiteX5" fmla="*/ 0 w 1859280"/>
              <a:gd name="connsiteY5" fmla="*/ 6858000 h 6858000"/>
              <a:gd name="connsiteX6" fmla="*/ 0 w 1859280"/>
              <a:gd name="connsiteY6" fmla="*/ 6858000 h 6858000"/>
              <a:gd name="connsiteX7" fmla="*/ 294640 w 1859280"/>
              <a:gd name="connsiteY7" fmla="*/ 3804926 h 6858000"/>
              <a:gd name="connsiteX8" fmla="*/ 553726 w 1859280"/>
              <a:gd name="connsiteY8" fmla="*/ 568960 h 6858000"/>
              <a:gd name="connsiteX0" fmla="*/ 919486 w 1859280"/>
              <a:gd name="connsiteY0" fmla="*/ 1087120 h 6858000"/>
              <a:gd name="connsiteX1" fmla="*/ 777234 w 1859280"/>
              <a:gd name="connsiteY1" fmla="*/ 0 h 6858000"/>
              <a:gd name="connsiteX2" fmla="*/ 1849120 w 1859280"/>
              <a:gd name="connsiteY2" fmla="*/ 5086 h 6858000"/>
              <a:gd name="connsiteX3" fmla="*/ 1859280 w 1859280"/>
              <a:gd name="connsiteY3" fmla="*/ 6858000 h 6858000"/>
              <a:gd name="connsiteX4" fmla="*/ 1859280 w 1859280"/>
              <a:gd name="connsiteY4" fmla="*/ 6858000 h 6858000"/>
              <a:gd name="connsiteX5" fmla="*/ 0 w 1859280"/>
              <a:gd name="connsiteY5" fmla="*/ 6858000 h 6858000"/>
              <a:gd name="connsiteX6" fmla="*/ 0 w 1859280"/>
              <a:gd name="connsiteY6" fmla="*/ 6858000 h 6858000"/>
              <a:gd name="connsiteX7" fmla="*/ 294640 w 1859280"/>
              <a:gd name="connsiteY7" fmla="*/ 3804926 h 6858000"/>
              <a:gd name="connsiteX8" fmla="*/ 919486 w 1859280"/>
              <a:gd name="connsiteY8" fmla="*/ 1087120 h 6858000"/>
              <a:gd name="connsiteX0" fmla="*/ 726446 w 1859280"/>
              <a:gd name="connsiteY0" fmla="*/ 1137920 h 6858000"/>
              <a:gd name="connsiteX1" fmla="*/ 777234 w 1859280"/>
              <a:gd name="connsiteY1" fmla="*/ 0 h 6858000"/>
              <a:gd name="connsiteX2" fmla="*/ 1849120 w 1859280"/>
              <a:gd name="connsiteY2" fmla="*/ 5086 h 6858000"/>
              <a:gd name="connsiteX3" fmla="*/ 1859280 w 1859280"/>
              <a:gd name="connsiteY3" fmla="*/ 6858000 h 6858000"/>
              <a:gd name="connsiteX4" fmla="*/ 1859280 w 1859280"/>
              <a:gd name="connsiteY4" fmla="*/ 6858000 h 6858000"/>
              <a:gd name="connsiteX5" fmla="*/ 0 w 1859280"/>
              <a:gd name="connsiteY5" fmla="*/ 6858000 h 6858000"/>
              <a:gd name="connsiteX6" fmla="*/ 0 w 1859280"/>
              <a:gd name="connsiteY6" fmla="*/ 6858000 h 6858000"/>
              <a:gd name="connsiteX7" fmla="*/ 294640 w 1859280"/>
              <a:gd name="connsiteY7" fmla="*/ 3804926 h 6858000"/>
              <a:gd name="connsiteX8" fmla="*/ 726446 w 1859280"/>
              <a:gd name="connsiteY8" fmla="*/ 1137920 h 6858000"/>
              <a:gd name="connsiteX0" fmla="*/ 726446 w 1859280"/>
              <a:gd name="connsiteY0" fmla="*/ 1137920 h 6858000"/>
              <a:gd name="connsiteX1" fmla="*/ 777234 w 1859280"/>
              <a:gd name="connsiteY1" fmla="*/ 0 h 6858000"/>
              <a:gd name="connsiteX2" fmla="*/ 1849120 w 1859280"/>
              <a:gd name="connsiteY2" fmla="*/ 5086 h 6858000"/>
              <a:gd name="connsiteX3" fmla="*/ 1859280 w 1859280"/>
              <a:gd name="connsiteY3" fmla="*/ 6858000 h 6858000"/>
              <a:gd name="connsiteX4" fmla="*/ 1859280 w 1859280"/>
              <a:gd name="connsiteY4" fmla="*/ 6858000 h 6858000"/>
              <a:gd name="connsiteX5" fmla="*/ 0 w 1859280"/>
              <a:gd name="connsiteY5" fmla="*/ 6858000 h 6858000"/>
              <a:gd name="connsiteX6" fmla="*/ 0 w 1859280"/>
              <a:gd name="connsiteY6" fmla="*/ 6858000 h 6858000"/>
              <a:gd name="connsiteX7" fmla="*/ 162560 w 1859280"/>
              <a:gd name="connsiteY7" fmla="*/ 3835406 h 6858000"/>
              <a:gd name="connsiteX8" fmla="*/ 726446 w 1859280"/>
              <a:gd name="connsiteY8" fmla="*/ 1137920 h 6858000"/>
              <a:gd name="connsiteX0" fmla="*/ 726446 w 1859280"/>
              <a:gd name="connsiteY0" fmla="*/ 1132834 h 6852914"/>
              <a:gd name="connsiteX1" fmla="*/ 1193794 w 1859280"/>
              <a:gd name="connsiteY1" fmla="*/ 25394 h 6852914"/>
              <a:gd name="connsiteX2" fmla="*/ 1849120 w 1859280"/>
              <a:gd name="connsiteY2" fmla="*/ 0 h 6852914"/>
              <a:gd name="connsiteX3" fmla="*/ 1859280 w 1859280"/>
              <a:gd name="connsiteY3" fmla="*/ 6852914 h 6852914"/>
              <a:gd name="connsiteX4" fmla="*/ 1859280 w 1859280"/>
              <a:gd name="connsiteY4" fmla="*/ 6852914 h 6852914"/>
              <a:gd name="connsiteX5" fmla="*/ 0 w 1859280"/>
              <a:gd name="connsiteY5" fmla="*/ 6852914 h 6852914"/>
              <a:gd name="connsiteX6" fmla="*/ 0 w 1859280"/>
              <a:gd name="connsiteY6" fmla="*/ 6852914 h 6852914"/>
              <a:gd name="connsiteX7" fmla="*/ 162560 w 1859280"/>
              <a:gd name="connsiteY7" fmla="*/ 3830320 h 6852914"/>
              <a:gd name="connsiteX8" fmla="*/ 726446 w 1859280"/>
              <a:gd name="connsiteY8" fmla="*/ 1132834 h 6852914"/>
              <a:gd name="connsiteX0" fmla="*/ 1082046 w 1859280"/>
              <a:gd name="connsiteY0" fmla="*/ 1498594 h 6852914"/>
              <a:gd name="connsiteX1" fmla="*/ 1193794 w 1859280"/>
              <a:gd name="connsiteY1" fmla="*/ 25394 h 6852914"/>
              <a:gd name="connsiteX2" fmla="*/ 1849120 w 1859280"/>
              <a:gd name="connsiteY2" fmla="*/ 0 h 6852914"/>
              <a:gd name="connsiteX3" fmla="*/ 1859280 w 1859280"/>
              <a:gd name="connsiteY3" fmla="*/ 6852914 h 6852914"/>
              <a:gd name="connsiteX4" fmla="*/ 1859280 w 1859280"/>
              <a:gd name="connsiteY4" fmla="*/ 6852914 h 6852914"/>
              <a:gd name="connsiteX5" fmla="*/ 0 w 1859280"/>
              <a:gd name="connsiteY5" fmla="*/ 6852914 h 6852914"/>
              <a:gd name="connsiteX6" fmla="*/ 0 w 1859280"/>
              <a:gd name="connsiteY6" fmla="*/ 6852914 h 6852914"/>
              <a:gd name="connsiteX7" fmla="*/ 162560 w 1859280"/>
              <a:gd name="connsiteY7" fmla="*/ 3830320 h 6852914"/>
              <a:gd name="connsiteX8" fmla="*/ 1082046 w 1859280"/>
              <a:gd name="connsiteY8" fmla="*/ 1498594 h 6852914"/>
              <a:gd name="connsiteX0" fmla="*/ 807726 w 1859280"/>
              <a:gd name="connsiteY0" fmla="*/ 1275074 h 6852914"/>
              <a:gd name="connsiteX1" fmla="*/ 1193794 w 1859280"/>
              <a:gd name="connsiteY1" fmla="*/ 25394 h 6852914"/>
              <a:gd name="connsiteX2" fmla="*/ 1849120 w 1859280"/>
              <a:gd name="connsiteY2" fmla="*/ 0 h 6852914"/>
              <a:gd name="connsiteX3" fmla="*/ 1859280 w 1859280"/>
              <a:gd name="connsiteY3" fmla="*/ 6852914 h 6852914"/>
              <a:gd name="connsiteX4" fmla="*/ 1859280 w 1859280"/>
              <a:gd name="connsiteY4" fmla="*/ 6852914 h 6852914"/>
              <a:gd name="connsiteX5" fmla="*/ 0 w 1859280"/>
              <a:gd name="connsiteY5" fmla="*/ 6852914 h 6852914"/>
              <a:gd name="connsiteX6" fmla="*/ 0 w 1859280"/>
              <a:gd name="connsiteY6" fmla="*/ 6852914 h 6852914"/>
              <a:gd name="connsiteX7" fmla="*/ 162560 w 1859280"/>
              <a:gd name="connsiteY7" fmla="*/ 3830320 h 6852914"/>
              <a:gd name="connsiteX8" fmla="*/ 807726 w 1859280"/>
              <a:gd name="connsiteY8" fmla="*/ 1275074 h 6852914"/>
              <a:gd name="connsiteX0" fmla="*/ 807726 w 1859280"/>
              <a:gd name="connsiteY0" fmla="*/ 1275074 h 6852914"/>
              <a:gd name="connsiteX1" fmla="*/ 1285234 w 1859280"/>
              <a:gd name="connsiteY1" fmla="*/ 5074 h 6852914"/>
              <a:gd name="connsiteX2" fmla="*/ 1849120 w 1859280"/>
              <a:gd name="connsiteY2" fmla="*/ 0 h 6852914"/>
              <a:gd name="connsiteX3" fmla="*/ 1859280 w 1859280"/>
              <a:gd name="connsiteY3" fmla="*/ 6852914 h 6852914"/>
              <a:gd name="connsiteX4" fmla="*/ 1859280 w 1859280"/>
              <a:gd name="connsiteY4" fmla="*/ 6852914 h 6852914"/>
              <a:gd name="connsiteX5" fmla="*/ 0 w 1859280"/>
              <a:gd name="connsiteY5" fmla="*/ 6852914 h 6852914"/>
              <a:gd name="connsiteX6" fmla="*/ 0 w 1859280"/>
              <a:gd name="connsiteY6" fmla="*/ 6852914 h 6852914"/>
              <a:gd name="connsiteX7" fmla="*/ 162560 w 1859280"/>
              <a:gd name="connsiteY7" fmla="*/ 3830320 h 6852914"/>
              <a:gd name="connsiteX8" fmla="*/ 807726 w 1859280"/>
              <a:gd name="connsiteY8" fmla="*/ 1275074 h 6852914"/>
              <a:gd name="connsiteX0" fmla="*/ 807726 w 1869890"/>
              <a:gd name="connsiteY0" fmla="*/ 1285234 h 6863074"/>
              <a:gd name="connsiteX1" fmla="*/ 1285234 w 1869890"/>
              <a:gd name="connsiteY1" fmla="*/ 15234 h 6863074"/>
              <a:gd name="connsiteX2" fmla="*/ 1869440 w 1869890"/>
              <a:gd name="connsiteY2" fmla="*/ 0 h 6863074"/>
              <a:gd name="connsiteX3" fmla="*/ 1859280 w 1869890"/>
              <a:gd name="connsiteY3" fmla="*/ 6863074 h 6863074"/>
              <a:gd name="connsiteX4" fmla="*/ 1859280 w 1869890"/>
              <a:gd name="connsiteY4" fmla="*/ 6863074 h 6863074"/>
              <a:gd name="connsiteX5" fmla="*/ 0 w 1869890"/>
              <a:gd name="connsiteY5" fmla="*/ 6863074 h 6863074"/>
              <a:gd name="connsiteX6" fmla="*/ 0 w 1869890"/>
              <a:gd name="connsiteY6" fmla="*/ 6863074 h 6863074"/>
              <a:gd name="connsiteX7" fmla="*/ 162560 w 1869890"/>
              <a:gd name="connsiteY7" fmla="*/ 3840480 h 6863074"/>
              <a:gd name="connsiteX8" fmla="*/ 807726 w 1869890"/>
              <a:gd name="connsiteY8" fmla="*/ 1285234 h 6863074"/>
              <a:gd name="connsiteX0" fmla="*/ 807726 w 1869890"/>
              <a:gd name="connsiteY0" fmla="*/ 1285234 h 6883394"/>
              <a:gd name="connsiteX1" fmla="*/ 1285234 w 1869890"/>
              <a:gd name="connsiteY1" fmla="*/ 15234 h 6883394"/>
              <a:gd name="connsiteX2" fmla="*/ 1869440 w 1869890"/>
              <a:gd name="connsiteY2" fmla="*/ 0 h 6883394"/>
              <a:gd name="connsiteX3" fmla="*/ 1859280 w 1869890"/>
              <a:gd name="connsiteY3" fmla="*/ 6863074 h 6883394"/>
              <a:gd name="connsiteX4" fmla="*/ 1869440 w 1869890"/>
              <a:gd name="connsiteY4" fmla="*/ 6883394 h 6883394"/>
              <a:gd name="connsiteX5" fmla="*/ 0 w 1869890"/>
              <a:gd name="connsiteY5" fmla="*/ 6863074 h 6883394"/>
              <a:gd name="connsiteX6" fmla="*/ 0 w 1869890"/>
              <a:gd name="connsiteY6" fmla="*/ 6863074 h 6883394"/>
              <a:gd name="connsiteX7" fmla="*/ 162560 w 1869890"/>
              <a:gd name="connsiteY7" fmla="*/ 3840480 h 6883394"/>
              <a:gd name="connsiteX8" fmla="*/ 807726 w 1869890"/>
              <a:gd name="connsiteY8" fmla="*/ 1285234 h 6883394"/>
              <a:gd name="connsiteX0" fmla="*/ 807726 w 1869890"/>
              <a:gd name="connsiteY0" fmla="*/ 1290320 h 6888480"/>
              <a:gd name="connsiteX1" fmla="*/ 1305554 w 1869890"/>
              <a:gd name="connsiteY1" fmla="*/ 0 h 6888480"/>
              <a:gd name="connsiteX2" fmla="*/ 1869440 w 1869890"/>
              <a:gd name="connsiteY2" fmla="*/ 5086 h 6888480"/>
              <a:gd name="connsiteX3" fmla="*/ 1859280 w 1869890"/>
              <a:gd name="connsiteY3" fmla="*/ 6868160 h 6888480"/>
              <a:gd name="connsiteX4" fmla="*/ 1869440 w 1869890"/>
              <a:gd name="connsiteY4" fmla="*/ 6888480 h 6888480"/>
              <a:gd name="connsiteX5" fmla="*/ 0 w 1869890"/>
              <a:gd name="connsiteY5" fmla="*/ 6868160 h 6888480"/>
              <a:gd name="connsiteX6" fmla="*/ 0 w 1869890"/>
              <a:gd name="connsiteY6" fmla="*/ 6868160 h 6888480"/>
              <a:gd name="connsiteX7" fmla="*/ 162560 w 1869890"/>
              <a:gd name="connsiteY7" fmla="*/ 3845566 h 6888480"/>
              <a:gd name="connsiteX8" fmla="*/ 807726 w 1869890"/>
              <a:gd name="connsiteY8" fmla="*/ 1290320 h 6888480"/>
              <a:gd name="connsiteX0" fmla="*/ 807726 w 1869890"/>
              <a:gd name="connsiteY0" fmla="*/ 1285234 h 6883394"/>
              <a:gd name="connsiteX1" fmla="*/ 631378 w 1869890"/>
              <a:gd name="connsiteY1" fmla="*/ 10412 h 6883394"/>
              <a:gd name="connsiteX2" fmla="*/ 1869440 w 1869890"/>
              <a:gd name="connsiteY2" fmla="*/ 0 h 6883394"/>
              <a:gd name="connsiteX3" fmla="*/ 1859280 w 1869890"/>
              <a:gd name="connsiteY3" fmla="*/ 6863074 h 6883394"/>
              <a:gd name="connsiteX4" fmla="*/ 1869440 w 1869890"/>
              <a:gd name="connsiteY4" fmla="*/ 6883394 h 6883394"/>
              <a:gd name="connsiteX5" fmla="*/ 0 w 1869890"/>
              <a:gd name="connsiteY5" fmla="*/ 6863074 h 6883394"/>
              <a:gd name="connsiteX6" fmla="*/ 0 w 1869890"/>
              <a:gd name="connsiteY6" fmla="*/ 6863074 h 6883394"/>
              <a:gd name="connsiteX7" fmla="*/ 162560 w 1869890"/>
              <a:gd name="connsiteY7" fmla="*/ 3840480 h 6883394"/>
              <a:gd name="connsiteX8" fmla="*/ 807726 w 1869890"/>
              <a:gd name="connsiteY8" fmla="*/ 1285234 h 6883394"/>
              <a:gd name="connsiteX0" fmla="*/ 559753 w 1869890"/>
              <a:gd name="connsiteY0" fmla="*/ 1323980 h 6883394"/>
              <a:gd name="connsiteX1" fmla="*/ 631378 w 1869890"/>
              <a:gd name="connsiteY1" fmla="*/ 10412 h 6883394"/>
              <a:gd name="connsiteX2" fmla="*/ 1869440 w 1869890"/>
              <a:gd name="connsiteY2" fmla="*/ 0 h 6883394"/>
              <a:gd name="connsiteX3" fmla="*/ 1859280 w 1869890"/>
              <a:gd name="connsiteY3" fmla="*/ 6863074 h 6883394"/>
              <a:gd name="connsiteX4" fmla="*/ 1869440 w 1869890"/>
              <a:gd name="connsiteY4" fmla="*/ 6883394 h 6883394"/>
              <a:gd name="connsiteX5" fmla="*/ 0 w 1869890"/>
              <a:gd name="connsiteY5" fmla="*/ 6863074 h 6883394"/>
              <a:gd name="connsiteX6" fmla="*/ 0 w 1869890"/>
              <a:gd name="connsiteY6" fmla="*/ 6863074 h 6883394"/>
              <a:gd name="connsiteX7" fmla="*/ 162560 w 1869890"/>
              <a:gd name="connsiteY7" fmla="*/ 3840480 h 6883394"/>
              <a:gd name="connsiteX8" fmla="*/ 559753 w 1869890"/>
              <a:gd name="connsiteY8" fmla="*/ 1323980 h 6883394"/>
              <a:gd name="connsiteX0" fmla="*/ 559753 w 1869890"/>
              <a:gd name="connsiteY0" fmla="*/ 1323980 h 6883394"/>
              <a:gd name="connsiteX1" fmla="*/ 631378 w 1869890"/>
              <a:gd name="connsiteY1" fmla="*/ 10412 h 6883394"/>
              <a:gd name="connsiteX2" fmla="*/ 1869440 w 1869890"/>
              <a:gd name="connsiteY2" fmla="*/ 0 h 6883394"/>
              <a:gd name="connsiteX3" fmla="*/ 1859280 w 1869890"/>
              <a:gd name="connsiteY3" fmla="*/ 6863074 h 6883394"/>
              <a:gd name="connsiteX4" fmla="*/ 1869440 w 1869890"/>
              <a:gd name="connsiteY4" fmla="*/ 6883394 h 6883394"/>
              <a:gd name="connsiteX5" fmla="*/ 0 w 1869890"/>
              <a:gd name="connsiteY5" fmla="*/ 6863074 h 6883394"/>
              <a:gd name="connsiteX6" fmla="*/ 108488 w 1869890"/>
              <a:gd name="connsiteY6" fmla="*/ 6878573 h 6883394"/>
              <a:gd name="connsiteX7" fmla="*/ 162560 w 1869890"/>
              <a:gd name="connsiteY7" fmla="*/ 3840480 h 6883394"/>
              <a:gd name="connsiteX8" fmla="*/ 559753 w 1869890"/>
              <a:gd name="connsiteY8" fmla="*/ 1323980 h 6883394"/>
              <a:gd name="connsiteX0" fmla="*/ 559753 w 1869890"/>
              <a:gd name="connsiteY0" fmla="*/ 1323980 h 6883394"/>
              <a:gd name="connsiteX1" fmla="*/ 631378 w 1869890"/>
              <a:gd name="connsiteY1" fmla="*/ 10412 h 6883394"/>
              <a:gd name="connsiteX2" fmla="*/ 1869440 w 1869890"/>
              <a:gd name="connsiteY2" fmla="*/ 0 h 6883394"/>
              <a:gd name="connsiteX3" fmla="*/ 1859280 w 1869890"/>
              <a:gd name="connsiteY3" fmla="*/ 6863074 h 6883394"/>
              <a:gd name="connsiteX4" fmla="*/ 1869440 w 1869890"/>
              <a:gd name="connsiteY4" fmla="*/ 6883394 h 6883394"/>
              <a:gd name="connsiteX5" fmla="*/ 0 w 1869890"/>
              <a:gd name="connsiteY5" fmla="*/ 6863074 h 6883394"/>
              <a:gd name="connsiteX6" fmla="*/ 108488 w 1869890"/>
              <a:gd name="connsiteY6" fmla="*/ 6878573 h 6883394"/>
              <a:gd name="connsiteX7" fmla="*/ 317543 w 1869890"/>
              <a:gd name="connsiteY7" fmla="*/ 3863728 h 6883394"/>
              <a:gd name="connsiteX8" fmla="*/ 559753 w 1869890"/>
              <a:gd name="connsiteY8" fmla="*/ 1323980 h 6883394"/>
              <a:gd name="connsiteX0" fmla="*/ 451265 w 1761402"/>
              <a:gd name="connsiteY0" fmla="*/ 1323980 h 6883394"/>
              <a:gd name="connsiteX1" fmla="*/ 522890 w 1761402"/>
              <a:gd name="connsiteY1" fmla="*/ 10412 h 6883394"/>
              <a:gd name="connsiteX2" fmla="*/ 1760952 w 1761402"/>
              <a:gd name="connsiteY2" fmla="*/ 0 h 6883394"/>
              <a:gd name="connsiteX3" fmla="*/ 1750792 w 1761402"/>
              <a:gd name="connsiteY3" fmla="*/ 6863074 h 6883394"/>
              <a:gd name="connsiteX4" fmla="*/ 1760952 w 1761402"/>
              <a:gd name="connsiteY4" fmla="*/ 6883394 h 6883394"/>
              <a:gd name="connsiteX5" fmla="*/ 340963 w 1761402"/>
              <a:gd name="connsiteY5" fmla="*/ 6870823 h 6883394"/>
              <a:gd name="connsiteX6" fmla="*/ 0 w 1761402"/>
              <a:gd name="connsiteY6" fmla="*/ 6878573 h 6883394"/>
              <a:gd name="connsiteX7" fmla="*/ 209055 w 1761402"/>
              <a:gd name="connsiteY7" fmla="*/ 3863728 h 6883394"/>
              <a:gd name="connsiteX8" fmla="*/ 451265 w 1761402"/>
              <a:gd name="connsiteY8" fmla="*/ 1323980 h 6883394"/>
              <a:gd name="connsiteX0" fmla="*/ 446952 w 1757089"/>
              <a:gd name="connsiteY0" fmla="*/ 1323980 h 6883394"/>
              <a:gd name="connsiteX1" fmla="*/ 518577 w 1757089"/>
              <a:gd name="connsiteY1" fmla="*/ 10412 h 6883394"/>
              <a:gd name="connsiteX2" fmla="*/ 1756639 w 1757089"/>
              <a:gd name="connsiteY2" fmla="*/ 0 h 6883394"/>
              <a:gd name="connsiteX3" fmla="*/ 1746479 w 1757089"/>
              <a:gd name="connsiteY3" fmla="*/ 6863074 h 6883394"/>
              <a:gd name="connsiteX4" fmla="*/ 1756639 w 1757089"/>
              <a:gd name="connsiteY4" fmla="*/ 6883394 h 6883394"/>
              <a:gd name="connsiteX5" fmla="*/ 336650 w 1757089"/>
              <a:gd name="connsiteY5" fmla="*/ 6870823 h 6883394"/>
              <a:gd name="connsiteX6" fmla="*/ 0 w 1757089"/>
              <a:gd name="connsiteY6" fmla="*/ 6874260 h 6883394"/>
              <a:gd name="connsiteX7" fmla="*/ 204742 w 1757089"/>
              <a:gd name="connsiteY7" fmla="*/ 3863728 h 6883394"/>
              <a:gd name="connsiteX8" fmla="*/ 446952 w 1757089"/>
              <a:gd name="connsiteY8" fmla="*/ 1323980 h 6883394"/>
              <a:gd name="connsiteX0" fmla="*/ 421073 w 1731210"/>
              <a:gd name="connsiteY0" fmla="*/ 1323980 h 6883394"/>
              <a:gd name="connsiteX1" fmla="*/ 492698 w 1731210"/>
              <a:gd name="connsiteY1" fmla="*/ 10412 h 6883394"/>
              <a:gd name="connsiteX2" fmla="*/ 1730760 w 1731210"/>
              <a:gd name="connsiteY2" fmla="*/ 0 h 6883394"/>
              <a:gd name="connsiteX3" fmla="*/ 1720600 w 1731210"/>
              <a:gd name="connsiteY3" fmla="*/ 6863074 h 6883394"/>
              <a:gd name="connsiteX4" fmla="*/ 1730760 w 1731210"/>
              <a:gd name="connsiteY4" fmla="*/ 6883394 h 6883394"/>
              <a:gd name="connsiteX5" fmla="*/ 310771 w 1731210"/>
              <a:gd name="connsiteY5" fmla="*/ 6870823 h 6883394"/>
              <a:gd name="connsiteX6" fmla="*/ 0 w 1731210"/>
              <a:gd name="connsiteY6" fmla="*/ 6844067 h 6883394"/>
              <a:gd name="connsiteX7" fmla="*/ 178863 w 1731210"/>
              <a:gd name="connsiteY7" fmla="*/ 3863728 h 6883394"/>
              <a:gd name="connsiteX8" fmla="*/ 421073 w 1731210"/>
              <a:gd name="connsiteY8" fmla="*/ 1323980 h 6883394"/>
              <a:gd name="connsiteX0" fmla="*/ 421073 w 1731210"/>
              <a:gd name="connsiteY0" fmla="*/ 1323980 h 6870823"/>
              <a:gd name="connsiteX1" fmla="*/ 492698 w 1731210"/>
              <a:gd name="connsiteY1" fmla="*/ 10412 h 6870823"/>
              <a:gd name="connsiteX2" fmla="*/ 1730760 w 1731210"/>
              <a:gd name="connsiteY2" fmla="*/ 0 h 6870823"/>
              <a:gd name="connsiteX3" fmla="*/ 1720600 w 1731210"/>
              <a:gd name="connsiteY3" fmla="*/ 6863074 h 6870823"/>
              <a:gd name="connsiteX4" fmla="*/ 1467654 w 1731210"/>
              <a:gd name="connsiteY4" fmla="*/ 6866141 h 6870823"/>
              <a:gd name="connsiteX5" fmla="*/ 310771 w 1731210"/>
              <a:gd name="connsiteY5" fmla="*/ 6870823 h 6870823"/>
              <a:gd name="connsiteX6" fmla="*/ 0 w 1731210"/>
              <a:gd name="connsiteY6" fmla="*/ 6844067 h 6870823"/>
              <a:gd name="connsiteX7" fmla="*/ 178863 w 1731210"/>
              <a:gd name="connsiteY7" fmla="*/ 3863728 h 6870823"/>
              <a:gd name="connsiteX8" fmla="*/ 421073 w 1731210"/>
              <a:gd name="connsiteY8" fmla="*/ 1323980 h 6870823"/>
              <a:gd name="connsiteX0" fmla="*/ 421073 w 1731589"/>
              <a:gd name="connsiteY0" fmla="*/ 1323980 h 6870823"/>
              <a:gd name="connsiteX1" fmla="*/ 492698 w 1731589"/>
              <a:gd name="connsiteY1" fmla="*/ 10412 h 6870823"/>
              <a:gd name="connsiteX2" fmla="*/ 1730760 w 1731589"/>
              <a:gd name="connsiteY2" fmla="*/ 0 h 6870823"/>
              <a:gd name="connsiteX3" fmla="*/ 1729226 w 1731589"/>
              <a:gd name="connsiteY3" fmla="*/ 6867388 h 6870823"/>
              <a:gd name="connsiteX4" fmla="*/ 1467654 w 1731589"/>
              <a:gd name="connsiteY4" fmla="*/ 6866141 h 6870823"/>
              <a:gd name="connsiteX5" fmla="*/ 310771 w 1731589"/>
              <a:gd name="connsiteY5" fmla="*/ 6870823 h 6870823"/>
              <a:gd name="connsiteX6" fmla="*/ 0 w 1731589"/>
              <a:gd name="connsiteY6" fmla="*/ 6844067 h 6870823"/>
              <a:gd name="connsiteX7" fmla="*/ 178863 w 1731589"/>
              <a:gd name="connsiteY7" fmla="*/ 3863728 h 6870823"/>
              <a:gd name="connsiteX8" fmla="*/ 421073 w 1731589"/>
              <a:gd name="connsiteY8" fmla="*/ 1323980 h 6870823"/>
              <a:gd name="connsiteX0" fmla="*/ 421073 w 1731589"/>
              <a:gd name="connsiteY0" fmla="*/ 1323980 h 6870823"/>
              <a:gd name="connsiteX1" fmla="*/ 492698 w 1731589"/>
              <a:gd name="connsiteY1" fmla="*/ 10412 h 6870823"/>
              <a:gd name="connsiteX2" fmla="*/ 1730760 w 1731589"/>
              <a:gd name="connsiteY2" fmla="*/ 0 h 6870823"/>
              <a:gd name="connsiteX3" fmla="*/ 1729226 w 1731589"/>
              <a:gd name="connsiteY3" fmla="*/ 6867388 h 6870823"/>
              <a:gd name="connsiteX4" fmla="*/ 310771 w 1731589"/>
              <a:gd name="connsiteY4" fmla="*/ 6870823 h 6870823"/>
              <a:gd name="connsiteX5" fmla="*/ 0 w 1731589"/>
              <a:gd name="connsiteY5" fmla="*/ 6844067 h 6870823"/>
              <a:gd name="connsiteX6" fmla="*/ 178863 w 1731589"/>
              <a:gd name="connsiteY6" fmla="*/ 3863728 h 6870823"/>
              <a:gd name="connsiteX7" fmla="*/ 421073 w 1731589"/>
              <a:gd name="connsiteY7" fmla="*/ 1323980 h 6870823"/>
              <a:gd name="connsiteX0" fmla="*/ 421073 w 1731589"/>
              <a:gd name="connsiteY0" fmla="*/ 1323980 h 6867388"/>
              <a:gd name="connsiteX1" fmla="*/ 492698 w 1731589"/>
              <a:gd name="connsiteY1" fmla="*/ 10412 h 6867388"/>
              <a:gd name="connsiteX2" fmla="*/ 1730760 w 1731589"/>
              <a:gd name="connsiteY2" fmla="*/ 0 h 6867388"/>
              <a:gd name="connsiteX3" fmla="*/ 1729226 w 1731589"/>
              <a:gd name="connsiteY3" fmla="*/ 6867388 h 6867388"/>
              <a:gd name="connsiteX4" fmla="*/ 0 w 1731589"/>
              <a:gd name="connsiteY4" fmla="*/ 6844067 h 6867388"/>
              <a:gd name="connsiteX5" fmla="*/ 178863 w 1731589"/>
              <a:gd name="connsiteY5" fmla="*/ 3863728 h 6867388"/>
              <a:gd name="connsiteX6" fmla="*/ 421073 w 1731589"/>
              <a:gd name="connsiteY6" fmla="*/ 1323980 h 6867388"/>
              <a:gd name="connsiteX0" fmla="*/ 429700 w 1740216"/>
              <a:gd name="connsiteY0" fmla="*/ 1323980 h 6867388"/>
              <a:gd name="connsiteX1" fmla="*/ 501325 w 1740216"/>
              <a:gd name="connsiteY1" fmla="*/ 10412 h 6867388"/>
              <a:gd name="connsiteX2" fmla="*/ 1739387 w 1740216"/>
              <a:gd name="connsiteY2" fmla="*/ 0 h 6867388"/>
              <a:gd name="connsiteX3" fmla="*/ 1737853 w 1740216"/>
              <a:gd name="connsiteY3" fmla="*/ 6867388 h 6867388"/>
              <a:gd name="connsiteX4" fmla="*/ 0 w 1740216"/>
              <a:gd name="connsiteY4" fmla="*/ 6865633 h 6867388"/>
              <a:gd name="connsiteX5" fmla="*/ 187490 w 1740216"/>
              <a:gd name="connsiteY5" fmla="*/ 3863728 h 6867388"/>
              <a:gd name="connsiteX6" fmla="*/ 429700 w 1740216"/>
              <a:gd name="connsiteY6" fmla="*/ 1323980 h 6867388"/>
              <a:gd name="connsiteX0" fmla="*/ 429700 w 1739970"/>
              <a:gd name="connsiteY0" fmla="*/ 1323980 h 6865633"/>
              <a:gd name="connsiteX1" fmla="*/ 501325 w 1739970"/>
              <a:gd name="connsiteY1" fmla="*/ 10412 h 6865633"/>
              <a:gd name="connsiteX2" fmla="*/ 1739387 w 1739970"/>
              <a:gd name="connsiteY2" fmla="*/ 0 h 6865633"/>
              <a:gd name="connsiteX3" fmla="*/ 1733539 w 1739970"/>
              <a:gd name="connsiteY3" fmla="*/ 6858762 h 6865633"/>
              <a:gd name="connsiteX4" fmla="*/ 0 w 1739970"/>
              <a:gd name="connsiteY4" fmla="*/ 6865633 h 6865633"/>
              <a:gd name="connsiteX5" fmla="*/ 187490 w 1739970"/>
              <a:gd name="connsiteY5" fmla="*/ 3863728 h 6865633"/>
              <a:gd name="connsiteX6" fmla="*/ 429700 w 1739970"/>
              <a:gd name="connsiteY6" fmla="*/ 1323980 h 6865633"/>
              <a:gd name="connsiteX0" fmla="*/ 429700 w 1739970"/>
              <a:gd name="connsiteY0" fmla="*/ 1323980 h 6858762"/>
              <a:gd name="connsiteX1" fmla="*/ 501325 w 1739970"/>
              <a:gd name="connsiteY1" fmla="*/ 10412 h 6858762"/>
              <a:gd name="connsiteX2" fmla="*/ 1739387 w 1739970"/>
              <a:gd name="connsiteY2" fmla="*/ 0 h 6858762"/>
              <a:gd name="connsiteX3" fmla="*/ 1733539 w 1739970"/>
              <a:gd name="connsiteY3" fmla="*/ 6858762 h 6858762"/>
              <a:gd name="connsiteX4" fmla="*/ 0 w 1739970"/>
              <a:gd name="connsiteY4" fmla="*/ 6857006 h 6858762"/>
              <a:gd name="connsiteX5" fmla="*/ 187490 w 1739970"/>
              <a:gd name="connsiteY5" fmla="*/ 3863728 h 6858762"/>
              <a:gd name="connsiteX6" fmla="*/ 429700 w 1739970"/>
              <a:gd name="connsiteY6" fmla="*/ 1323980 h 6858762"/>
              <a:gd name="connsiteX0" fmla="*/ 429700 w 1739970"/>
              <a:gd name="connsiteY0" fmla="*/ 1323980 h 6858762"/>
              <a:gd name="connsiteX1" fmla="*/ 501325 w 1739970"/>
              <a:gd name="connsiteY1" fmla="*/ 1785 h 6858762"/>
              <a:gd name="connsiteX2" fmla="*/ 1739387 w 1739970"/>
              <a:gd name="connsiteY2" fmla="*/ 0 h 6858762"/>
              <a:gd name="connsiteX3" fmla="*/ 1733539 w 1739970"/>
              <a:gd name="connsiteY3" fmla="*/ 6858762 h 6858762"/>
              <a:gd name="connsiteX4" fmla="*/ 0 w 1739970"/>
              <a:gd name="connsiteY4" fmla="*/ 6857006 h 6858762"/>
              <a:gd name="connsiteX5" fmla="*/ 187490 w 1739970"/>
              <a:gd name="connsiteY5" fmla="*/ 3863728 h 6858762"/>
              <a:gd name="connsiteX6" fmla="*/ 429700 w 1739970"/>
              <a:gd name="connsiteY6" fmla="*/ 1323980 h 68587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39970" h="6858762">
                <a:moveTo>
                  <a:pt x="429700" y="1323980"/>
                </a:moveTo>
                <a:lnTo>
                  <a:pt x="501325" y="1785"/>
                </a:lnTo>
                <a:lnTo>
                  <a:pt x="1739387" y="0"/>
                </a:lnTo>
                <a:cubicBezTo>
                  <a:pt x="1742774" y="2284305"/>
                  <a:pt x="1730152" y="4574457"/>
                  <a:pt x="1733539" y="6858762"/>
                </a:cubicBezTo>
                <a:lnTo>
                  <a:pt x="0" y="6857006"/>
                </a:lnTo>
                <a:lnTo>
                  <a:pt x="187490" y="3863728"/>
                </a:lnTo>
                <a:lnTo>
                  <a:pt x="429700" y="132398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18" name="Rektangel 16">
            <a:extLst>
              <a:ext uri="{FF2B5EF4-FFF2-40B4-BE49-F238E27FC236}">
                <a16:creationId xmlns:a16="http://schemas.microsoft.com/office/drawing/2014/main" id="{706D99CD-276E-F149-9044-5C32E8674115}"/>
              </a:ext>
            </a:extLst>
          </p:cNvPr>
          <p:cNvSpPr/>
          <p:nvPr userDrawn="1"/>
        </p:nvSpPr>
        <p:spPr>
          <a:xfrm rot="10800000" flipH="1">
            <a:off x="933123" y="4102609"/>
            <a:ext cx="5282628" cy="1935628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79 h 10179"/>
              <a:gd name="connsiteX1" fmla="*/ 685 w 10000"/>
              <a:gd name="connsiteY1" fmla="*/ 0 h 10179"/>
              <a:gd name="connsiteX2" fmla="*/ 8000 w 10000"/>
              <a:gd name="connsiteY2" fmla="*/ 179 h 10179"/>
              <a:gd name="connsiteX3" fmla="*/ 10000 w 10000"/>
              <a:gd name="connsiteY3" fmla="*/ 5179 h 10179"/>
              <a:gd name="connsiteX4" fmla="*/ 8000 w 10000"/>
              <a:gd name="connsiteY4" fmla="*/ 10179 h 10179"/>
              <a:gd name="connsiteX5" fmla="*/ 2000 w 10000"/>
              <a:gd name="connsiteY5" fmla="*/ 10179 h 10179"/>
              <a:gd name="connsiteX6" fmla="*/ 0 w 10000"/>
              <a:gd name="connsiteY6" fmla="*/ 5179 h 10179"/>
              <a:gd name="connsiteX0" fmla="*/ 0 w 10000"/>
              <a:gd name="connsiteY0" fmla="*/ 5216 h 10216"/>
              <a:gd name="connsiteX1" fmla="*/ 685 w 10000"/>
              <a:gd name="connsiteY1" fmla="*/ 37 h 10216"/>
              <a:gd name="connsiteX2" fmla="*/ 7593 w 10000"/>
              <a:gd name="connsiteY2" fmla="*/ 15 h 10216"/>
              <a:gd name="connsiteX3" fmla="*/ 8000 w 10000"/>
              <a:gd name="connsiteY3" fmla="*/ 216 h 10216"/>
              <a:gd name="connsiteX4" fmla="*/ 10000 w 10000"/>
              <a:gd name="connsiteY4" fmla="*/ 5216 h 10216"/>
              <a:gd name="connsiteX5" fmla="*/ 8000 w 10000"/>
              <a:gd name="connsiteY5" fmla="*/ 10216 h 10216"/>
              <a:gd name="connsiteX6" fmla="*/ 2000 w 10000"/>
              <a:gd name="connsiteY6" fmla="*/ 10216 h 10216"/>
              <a:gd name="connsiteX7" fmla="*/ 0 w 10000"/>
              <a:gd name="connsiteY7" fmla="*/ 5216 h 10216"/>
              <a:gd name="connsiteX0" fmla="*/ 0 w 8537"/>
              <a:gd name="connsiteY0" fmla="*/ 5216 h 10216"/>
              <a:gd name="connsiteX1" fmla="*/ 685 w 8537"/>
              <a:gd name="connsiteY1" fmla="*/ 37 h 10216"/>
              <a:gd name="connsiteX2" fmla="*/ 7593 w 8537"/>
              <a:gd name="connsiteY2" fmla="*/ 15 h 10216"/>
              <a:gd name="connsiteX3" fmla="*/ 8000 w 8537"/>
              <a:gd name="connsiteY3" fmla="*/ 216 h 10216"/>
              <a:gd name="connsiteX4" fmla="*/ 8537 w 8537"/>
              <a:gd name="connsiteY4" fmla="*/ 7426 h 10216"/>
              <a:gd name="connsiteX5" fmla="*/ 8000 w 8537"/>
              <a:gd name="connsiteY5" fmla="*/ 10216 h 10216"/>
              <a:gd name="connsiteX6" fmla="*/ 2000 w 8537"/>
              <a:gd name="connsiteY6" fmla="*/ 10216 h 10216"/>
              <a:gd name="connsiteX7" fmla="*/ 0 w 8537"/>
              <a:gd name="connsiteY7" fmla="*/ 5216 h 10216"/>
              <a:gd name="connsiteX0" fmla="*/ 0 w 10000"/>
              <a:gd name="connsiteY0" fmla="*/ 5106 h 11158"/>
              <a:gd name="connsiteX1" fmla="*/ 802 w 10000"/>
              <a:gd name="connsiteY1" fmla="*/ 36 h 11158"/>
              <a:gd name="connsiteX2" fmla="*/ 8894 w 10000"/>
              <a:gd name="connsiteY2" fmla="*/ 15 h 11158"/>
              <a:gd name="connsiteX3" fmla="*/ 9371 w 10000"/>
              <a:gd name="connsiteY3" fmla="*/ 211 h 11158"/>
              <a:gd name="connsiteX4" fmla="*/ 10000 w 10000"/>
              <a:gd name="connsiteY4" fmla="*/ 7269 h 11158"/>
              <a:gd name="connsiteX5" fmla="*/ 7722 w 10000"/>
              <a:gd name="connsiteY5" fmla="*/ 11158 h 11158"/>
              <a:gd name="connsiteX6" fmla="*/ 2343 w 10000"/>
              <a:gd name="connsiteY6" fmla="*/ 10000 h 11158"/>
              <a:gd name="connsiteX7" fmla="*/ 0 w 10000"/>
              <a:gd name="connsiteY7" fmla="*/ 5106 h 11158"/>
              <a:gd name="connsiteX0" fmla="*/ 0 w 10000"/>
              <a:gd name="connsiteY0" fmla="*/ 5106 h 11158"/>
              <a:gd name="connsiteX1" fmla="*/ 802 w 10000"/>
              <a:gd name="connsiteY1" fmla="*/ 36 h 11158"/>
              <a:gd name="connsiteX2" fmla="*/ 8894 w 10000"/>
              <a:gd name="connsiteY2" fmla="*/ 15 h 11158"/>
              <a:gd name="connsiteX3" fmla="*/ 9371 w 10000"/>
              <a:gd name="connsiteY3" fmla="*/ 211 h 11158"/>
              <a:gd name="connsiteX4" fmla="*/ 10000 w 10000"/>
              <a:gd name="connsiteY4" fmla="*/ 7269 h 11158"/>
              <a:gd name="connsiteX5" fmla="*/ 7722 w 10000"/>
              <a:gd name="connsiteY5" fmla="*/ 11158 h 11158"/>
              <a:gd name="connsiteX6" fmla="*/ 206 w 10000"/>
              <a:gd name="connsiteY6" fmla="*/ 9760 h 11158"/>
              <a:gd name="connsiteX7" fmla="*/ 0 w 10000"/>
              <a:gd name="connsiteY7" fmla="*/ 5106 h 11158"/>
              <a:gd name="connsiteX0" fmla="*/ 0 w 10000"/>
              <a:gd name="connsiteY0" fmla="*/ 5106 h 9760"/>
              <a:gd name="connsiteX1" fmla="*/ 802 w 10000"/>
              <a:gd name="connsiteY1" fmla="*/ 36 h 9760"/>
              <a:gd name="connsiteX2" fmla="*/ 8894 w 10000"/>
              <a:gd name="connsiteY2" fmla="*/ 15 h 9760"/>
              <a:gd name="connsiteX3" fmla="*/ 9371 w 10000"/>
              <a:gd name="connsiteY3" fmla="*/ 211 h 9760"/>
              <a:gd name="connsiteX4" fmla="*/ 10000 w 10000"/>
              <a:gd name="connsiteY4" fmla="*/ 7269 h 9760"/>
              <a:gd name="connsiteX5" fmla="*/ 7277 w 10000"/>
              <a:gd name="connsiteY5" fmla="*/ 7946 h 9760"/>
              <a:gd name="connsiteX6" fmla="*/ 206 w 10000"/>
              <a:gd name="connsiteY6" fmla="*/ 9760 h 9760"/>
              <a:gd name="connsiteX7" fmla="*/ 0 w 10000"/>
              <a:gd name="connsiteY7" fmla="*/ 5106 h 9760"/>
              <a:gd name="connsiteX0" fmla="*/ 0 w 10000"/>
              <a:gd name="connsiteY0" fmla="*/ 5232 h 10000"/>
              <a:gd name="connsiteX1" fmla="*/ 802 w 10000"/>
              <a:gd name="connsiteY1" fmla="*/ 37 h 10000"/>
              <a:gd name="connsiteX2" fmla="*/ 8894 w 10000"/>
              <a:gd name="connsiteY2" fmla="*/ 15 h 10000"/>
              <a:gd name="connsiteX3" fmla="*/ 9371 w 10000"/>
              <a:gd name="connsiteY3" fmla="*/ 216 h 10000"/>
              <a:gd name="connsiteX4" fmla="*/ 10000 w 10000"/>
              <a:gd name="connsiteY4" fmla="*/ 7448 h 10000"/>
              <a:gd name="connsiteX5" fmla="*/ 5748 w 10000"/>
              <a:gd name="connsiteY5" fmla="*/ 9574 h 10000"/>
              <a:gd name="connsiteX6" fmla="*/ 206 w 10000"/>
              <a:gd name="connsiteY6" fmla="*/ 10000 h 10000"/>
              <a:gd name="connsiteX7" fmla="*/ 0 w 10000"/>
              <a:gd name="connsiteY7" fmla="*/ 5232 h 10000"/>
              <a:gd name="connsiteX0" fmla="*/ 0 w 10000"/>
              <a:gd name="connsiteY0" fmla="*/ 5232 h 10000"/>
              <a:gd name="connsiteX1" fmla="*/ 802 w 10000"/>
              <a:gd name="connsiteY1" fmla="*/ 37 h 10000"/>
              <a:gd name="connsiteX2" fmla="*/ 8894 w 10000"/>
              <a:gd name="connsiteY2" fmla="*/ 15 h 10000"/>
              <a:gd name="connsiteX3" fmla="*/ 9371 w 10000"/>
              <a:gd name="connsiteY3" fmla="*/ 216 h 10000"/>
              <a:gd name="connsiteX4" fmla="*/ 10000 w 10000"/>
              <a:gd name="connsiteY4" fmla="*/ 7448 h 10000"/>
              <a:gd name="connsiteX5" fmla="*/ 5748 w 10000"/>
              <a:gd name="connsiteY5" fmla="*/ 9574 h 10000"/>
              <a:gd name="connsiteX6" fmla="*/ 5727 w 10000"/>
              <a:gd name="connsiteY6" fmla="*/ 9534 h 10000"/>
              <a:gd name="connsiteX7" fmla="*/ 206 w 10000"/>
              <a:gd name="connsiteY7" fmla="*/ 10000 h 10000"/>
              <a:gd name="connsiteX8" fmla="*/ 0 w 10000"/>
              <a:gd name="connsiteY8" fmla="*/ 5232 h 10000"/>
              <a:gd name="connsiteX0" fmla="*/ 0 w 10000"/>
              <a:gd name="connsiteY0" fmla="*/ 5232 h 10000"/>
              <a:gd name="connsiteX1" fmla="*/ 802 w 10000"/>
              <a:gd name="connsiteY1" fmla="*/ 37 h 10000"/>
              <a:gd name="connsiteX2" fmla="*/ 8894 w 10000"/>
              <a:gd name="connsiteY2" fmla="*/ 15 h 10000"/>
              <a:gd name="connsiteX3" fmla="*/ 9371 w 10000"/>
              <a:gd name="connsiteY3" fmla="*/ 216 h 10000"/>
              <a:gd name="connsiteX4" fmla="*/ 10000 w 10000"/>
              <a:gd name="connsiteY4" fmla="*/ 7448 h 10000"/>
              <a:gd name="connsiteX5" fmla="*/ 5748 w 10000"/>
              <a:gd name="connsiteY5" fmla="*/ 9574 h 10000"/>
              <a:gd name="connsiteX6" fmla="*/ 4937 w 10000"/>
              <a:gd name="connsiteY6" fmla="*/ 9013 h 10000"/>
              <a:gd name="connsiteX7" fmla="*/ 206 w 10000"/>
              <a:gd name="connsiteY7" fmla="*/ 10000 h 10000"/>
              <a:gd name="connsiteX8" fmla="*/ 0 w 10000"/>
              <a:gd name="connsiteY8" fmla="*/ 5232 h 10000"/>
              <a:gd name="connsiteX0" fmla="*/ 0 w 10000"/>
              <a:gd name="connsiteY0" fmla="*/ 5232 h 10000"/>
              <a:gd name="connsiteX1" fmla="*/ 802 w 10000"/>
              <a:gd name="connsiteY1" fmla="*/ 37 h 10000"/>
              <a:gd name="connsiteX2" fmla="*/ 8894 w 10000"/>
              <a:gd name="connsiteY2" fmla="*/ 15 h 10000"/>
              <a:gd name="connsiteX3" fmla="*/ 9371 w 10000"/>
              <a:gd name="connsiteY3" fmla="*/ 216 h 10000"/>
              <a:gd name="connsiteX4" fmla="*/ 10000 w 10000"/>
              <a:gd name="connsiteY4" fmla="*/ 7448 h 10000"/>
              <a:gd name="connsiteX5" fmla="*/ 5748 w 10000"/>
              <a:gd name="connsiteY5" fmla="*/ 9574 h 10000"/>
              <a:gd name="connsiteX6" fmla="*/ 4867 w 10000"/>
              <a:gd name="connsiteY6" fmla="*/ 9947 h 10000"/>
              <a:gd name="connsiteX7" fmla="*/ 206 w 10000"/>
              <a:gd name="connsiteY7" fmla="*/ 10000 h 10000"/>
              <a:gd name="connsiteX8" fmla="*/ 0 w 10000"/>
              <a:gd name="connsiteY8" fmla="*/ 5232 h 10000"/>
              <a:gd name="connsiteX0" fmla="*/ 0 w 9399"/>
              <a:gd name="connsiteY0" fmla="*/ 5232 h 10000"/>
              <a:gd name="connsiteX1" fmla="*/ 802 w 9399"/>
              <a:gd name="connsiteY1" fmla="*/ 37 h 10000"/>
              <a:gd name="connsiteX2" fmla="*/ 8894 w 9399"/>
              <a:gd name="connsiteY2" fmla="*/ 15 h 10000"/>
              <a:gd name="connsiteX3" fmla="*/ 9371 w 9399"/>
              <a:gd name="connsiteY3" fmla="*/ 216 h 10000"/>
              <a:gd name="connsiteX4" fmla="*/ 8750 w 9399"/>
              <a:gd name="connsiteY4" fmla="*/ 7993 h 10000"/>
              <a:gd name="connsiteX5" fmla="*/ 5748 w 9399"/>
              <a:gd name="connsiteY5" fmla="*/ 9574 h 10000"/>
              <a:gd name="connsiteX6" fmla="*/ 4867 w 9399"/>
              <a:gd name="connsiteY6" fmla="*/ 9947 h 10000"/>
              <a:gd name="connsiteX7" fmla="*/ 206 w 9399"/>
              <a:gd name="connsiteY7" fmla="*/ 10000 h 10000"/>
              <a:gd name="connsiteX8" fmla="*/ 0 w 9399"/>
              <a:gd name="connsiteY8" fmla="*/ 5232 h 10000"/>
              <a:gd name="connsiteX0" fmla="*/ 0 w 10007"/>
              <a:gd name="connsiteY0" fmla="*/ 5232 h 10000"/>
              <a:gd name="connsiteX1" fmla="*/ 853 w 10007"/>
              <a:gd name="connsiteY1" fmla="*/ 37 h 10000"/>
              <a:gd name="connsiteX2" fmla="*/ 9463 w 10007"/>
              <a:gd name="connsiteY2" fmla="*/ 15 h 10000"/>
              <a:gd name="connsiteX3" fmla="*/ 9970 w 10007"/>
              <a:gd name="connsiteY3" fmla="*/ 216 h 10000"/>
              <a:gd name="connsiteX4" fmla="*/ 9310 w 10007"/>
              <a:gd name="connsiteY4" fmla="*/ 7993 h 10000"/>
              <a:gd name="connsiteX5" fmla="*/ 6116 w 10007"/>
              <a:gd name="connsiteY5" fmla="*/ 9574 h 10000"/>
              <a:gd name="connsiteX6" fmla="*/ 5178 w 10007"/>
              <a:gd name="connsiteY6" fmla="*/ 9947 h 10000"/>
              <a:gd name="connsiteX7" fmla="*/ 219 w 10007"/>
              <a:gd name="connsiteY7" fmla="*/ 10000 h 10000"/>
              <a:gd name="connsiteX8" fmla="*/ 0 w 10007"/>
              <a:gd name="connsiteY8" fmla="*/ 5232 h 10000"/>
              <a:gd name="connsiteX0" fmla="*/ 0 w 9463"/>
              <a:gd name="connsiteY0" fmla="*/ 5232 h 10000"/>
              <a:gd name="connsiteX1" fmla="*/ 853 w 9463"/>
              <a:gd name="connsiteY1" fmla="*/ 37 h 10000"/>
              <a:gd name="connsiteX2" fmla="*/ 9463 w 9463"/>
              <a:gd name="connsiteY2" fmla="*/ 15 h 10000"/>
              <a:gd name="connsiteX3" fmla="*/ 9268 w 9463"/>
              <a:gd name="connsiteY3" fmla="*/ 2918 h 10000"/>
              <a:gd name="connsiteX4" fmla="*/ 9310 w 9463"/>
              <a:gd name="connsiteY4" fmla="*/ 7993 h 10000"/>
              <a:gd name="connsiteX5" fmla="*/ 6116 w 9463"/>
              <a:gd name="connsiteY5" fmla="*/ 9574 h 10000"/>
              <a:gd name="connsiteX6" fmla="*/ 5178 w 9463"/>
              <a:gd name="connsiteY6" fmla="*/ 9947 h 10000"/>
              <a:gd name="connsiteX7" fmla="*/ 219 w 9463"/>
              <a:gd name="connsiteY7" fmla="*/ 10000 h 10000"/>
              <a:gd name="connsiteX8" fmla="*/ 0 w 9463"/>
              <a:gd name="connsiteY8" fmla="*/ 5232 h 10000"/>
              <a:gd name="connsiteX0" fmla="*/ 0 w 10000"/>
              <a:gd name="connsiteY0" fmla="*/ 5232 h 10000"/>
              <a:gd name="connsiteX1" fmla="*/ 901 w 10000"/>
              <a:gd name="connsiteY1" fmla="*/ 37 h 10000"/>
              <a:gd name="connsiteX2" fmla="*/ 10000 w 10000"/>
              <a:gd name="connsiteY2" fmla="*/ 15 h 10000"/>
              <a:gd name="connsiteX3" fmla="*/ 9794 w 10000"/>
              <a:gd name="connsiteY3" fmla="*/ 2918 h 10000"/>
              <a:gd name="connsiteX4" fmla="*/ 9838 w 10000"/>
              <a:gd name="connsiteY4" fmla="*/ 7993 h 10000"/>
              <a:gd name="connsiteX5" fmla="*/ 6463 w 10000"/>
              <a:gd name="connsiteY5" fmla="*/ 9574 h 10000"/>
              <a:gd name="connsiteX6" fmla="*/ 5472 w 10000"/>
              <a:gd name="connsiteY6" fmla="*/ 9947 h 10000"/>
              <a:gd name="connsiteX7" fmla="*/ 231 w 10000"/>
              <a:gd name="connsiteY7" fmla="*/ 10000 h 10000"/>
              <a:gd name="connsiteX8" fmla="*/ 0 w 10000"/>
              <a:gd name="connsiteY8" fmla="*/ 5232 h 10000"/>
              <a:gd name="connsiteX0" fmla="*/ 0 w 9842"/>
              <a:gd name="connsiteY0" fmla="*/ 5275 h 10043"/>
              <a:gd name="connsiteX1" fmla="*/ 901 w 9842"/>
              <a:gd name="connsiteY1" fmla="*/ 80 h 10043"/>
              <a:gd name="connsiteX2" fmla="*/ 9809 w 9842"/>
              <a:gd name="connsiteY2" fmla="*/ 11 h 10043"/>
              <a:gd name="connsiteX3" fmla="*/ 9794 w 9842"/>
              <a:gd name="connsiteY3" fmla="*/ 2961 h 10043"/>
              <a:gd name="connsiteX4" fmla="*/ 9838 w 9842"/>
              <a:gd name="connsiteY4" fmla="*/ 8036 h 10043"/>
              <a:gd name="connsiteX5" fmla="*/ 6463 w 9842"/>
              <a:gd name="connsiteY5" fmla="*/ 9617 h 10043"/>
              <a:gd name="connsiteX6" fmla="*/ 5472 w 9842"/>
              <a:gd name="connsiteY6" fmla="*/ 9990 h 10043"/>
              <a:gd name="connsiteX7" fmla="*/ 231 w 9842"/>
              <a:gd name="connsiteY7" fmla="*/ 10043 h 10043"/>
              <a:gd name="connsiteX8" fmla="*/ 0 w 9842"/>
              <a:gd name="connsiteY8" fmla="*/ 5275 h 10043"/>
              <a:gd name="connsiteX0" fmla="*/ 0 w 10000"/>
              <a:gd name="connsiteY0" fmla="*/ 5252 h 10000"/>
              <a:gd name="connsiteX1" fmla="*/ 915 w 10000"/>
              <a:gd name="connsiteY1" fmla="*/ 80 h 10000"/>
              <a:gd name="connsiteX2" fmla="*/ 9966 w 10000"/>
              <a:gd name="connsiteY2" fmla="*/ 11 h 10000"/>
              <a:gd name="connsiteX3" fmla="*/ 9951 w 10000"/>
              <a:gd name="connsiteY3" fmla="*/ 2948 h 10000"/>
              <a:gd name="connsiteX4" fmla="*/ 9996 w 10000"/>
              <a:gd name="connsiteY4" fmla="*/ 8002 h 10000"/>
              <a:gd name="connsiteX5" fmla="*/ 6567 w 10000"/>
              <a:gd name="connsiteY5" fmla="*/ 9576 h 10000"/>
              <a:gd name="connsiteX6" fmla="*/ 5560 w 10000"/>
              <a:gd name="connsiteY6" fmla="*/ 9947 h 10000"/>
              <a:gd name="connsiteX7" fmla="*/ 235 w 10000"/>
              <a:gd name="connsiteY7" fmla="*/ 10000 h 10000"/>
              <a:gd name="connsiteX8" fmla="*/ 0 w 10000"/>
              <a:gd name="connsiteY8" fmla="*/ 5252 h 10000"/>
              <a:gd name="connsiteX0" fmla="*/ 0 w 10000"/>
              <a:gd name="connsiteY0" fmla="*/ 5172 h 9920"/>
              <a:gd name="connsiteX1" fmla="*/ 915 w 10000"/>
              <a:gd name="connsiteY1" fmla="*/ 0 h 9920"/>
              <a:gd name="connsiteX2" fmla="*/ 9955 w 10000"/>
              <a:gd name="connsiteY2" fmla="*/ 96 h 9920"/>
              <a:gd name="connsiteX3" fmla="*/ 9951 w 10000"/>
              <a:gd name="connsiteY3" fmla="*/ 2868 h 9920"/>
              <a:gd name="connsiteX4" fmla="*/ 9996 w 10000"/>
              <a:gd name="connsiteY4" fmla="*/ 7922 h 9920"/>
              <a:gd name="connsiteX5" fmla="*/ 6567 w 10000"/>
              <a:gd name="connsiteY5" fmla="*/ 9496 h 9920"/>
              <a:gd name="connsiteX6" fmla="*/ 5560 w 10000"/>
              <a:gd name="connsiteY6" fmla="*/ 9867 h 9920"/>
              <a:gd name="connsiteX7" fmla="*/ 235 w 10000"/>
              <a:gd name="connsiteY7" fmla="*/ 9920 h 9920"/>
              <a:gd name="connsiteX8" fmla="*/ 0 w 10000"/>
              <a:gd name="connsiteY8" fmla="*/ 5172 h 9920"/>
              <a:gd name="connsiteX0" fmla="*/ 0 w 10021"/>
              <a:gd name="connsiteY0" fmla="*/ 5214 h 10000"/>
              <a:gd name="connsiteX1" fmla="*/ 915 w 10021"/>
              <a:gd name="connsiteY1" fmla="*/ 0 h 10000"/>
              <a:gd name="connsiteX2" fmla="*/ 9955 w 10021"/>
              <a:gd name="connsiteY2" fmla="*/ 97 h 10000"/>
              <a:gd name="connsiteX3" fmla="*/ 9997 w 10021"/>
              <a:gd name="connsiteY3" fmla="*/ 4604 h 10000"/>
              <a:gd name="connsiteX4" fmla="*/ 9996 w 10021"/>
              <a:gd name="connsiteY4" fmla="*/ 7986 h 10000"/>
              <a:gd name="connsiteX5" fmla="*/ 6567 w 10021"/>
              <a:gd name="connsiteY5" fmla="*/ 9573 h 10000"/>
              <a:gd name="connsiteX6" fmla="*/ 5560 w 10021"/>
              <a:gd name="connsiteY6" fmla="*/ 9947 h 10000"/>
              <a:gd name="connsiteX7" fmla="*/ 235 w 10021"/>
              <a:gd name="connsiteY7" fmla="*/ 10000 h 10000"/>
              <a:gd name="connsiteX8" fmla="*/ 0 w 10021"/>
              <a:gd name="connsiteY8" fmla="*/ 5214 h 10000"/>
              <a:gd name="connsiteX0" fmla="*/ 0 w 10006"/>
              <a:gd name="connsiteY0" fmla="*/ 5214 h 10000"/>
              <a:gd name="connsiteX1" fmla="*/ 915 w 10006"/>
              <a:gd name="connsiteY1" fmla="*/ 0 h 10000"/>
              <a:gd name="connsiteX2" fmla="*/ 9955 w 10006"/>
              <a:gd name="connsiteY2" fmla="*/ 97 h 10000"/>
              <a:gd name="connsiteX3" fmla="*/ 9997 w 10006"/>
              <a:gd name="connsiteY3" fmla="*/ 4604 h 10000"/>
              <a:gd name="connsiteX4" fmla="*/ 9996 w 10006"/>
              <a:gd name="connsiteY4" fmla="*/ 7986 h 10000"/>
              <a:gd name="connsiteX5" fmla="*/ 6567 w 10006"/>
              <a:gd name="connsiteY5" fmla="*/ 9573 h 10000"/>
              <a:gd name="connsiteX6" fmla="*/ 5560 w 10006"/>
              <a:gd name="connsiteY6" fmla="*/ 9947 h 10000"/>
              <a:gd name="connsiteX7" fmla="*/ 235 w 10006"/>
              <a:gd name="connsiteY7" fmla="*/ 10000 h 10000"/>
              <a:gd name="connsiteX8" fmla="*/ 0 w 10006"/>
              <a:gd name="connsiteY8" fmla="*/ 5214 h 10000"/>
              <a:gd name="connsiteX0" fmla="*/ 0 w 10004"/>
              <a:gd name="connsiteY0" fmla="*/ 5214 h 10000"/>
              <a:gd name="connsiteX1" fmla="*/ 915 w 10004"/>
              <a:gd name="connsiteY1" fmla="*/ 0 h 10000"/>
              <a:gd name="connsiteX2" fmla="*/ 9955 w 10004"/>
              <a:gd name="connsiteY2" fmla="*/ 97 h 10000"/>
              <a:gd name="connsiteX3" fmla="*/ 9986 w 10004"/>
              <a:gd name="connsiteY3" fmla="*/ 3367 h 10000"/>
              <a:gd name="connsiteX4" fmla="*/ 9996 w 10004"/>
              <a:gd name="connsiteY4" fmla="*/ 7986 h 10000"/>
              <a:gd name="connsiteX5" fmla="*/ 6567 w 10004"/>
              <a:gd name="connsiteY5" fmla="*/ 9573 h 10000"/>
              <a:gd name="connsiteX6" fmla="*/ 5560 w 10004"/>
              <a:gd name="connsiteY6" fmla="*/ 9947 h 10000"/>
              <a:gd name="connsiteX7" fmla="*/ 235 w 10004"/>
              <a:gd name="connsiteY7" fmla="*/ 10000 h 10000"/>
              <a:gd name="connsiteX8" fmla="*/ 0 w 10004"/>
              <a:gd name="connsiteY8" fmla="*/ 5214 h 10000"/>
              <a:gd name="connsiteX0" fmla="*/ 0 w 10194"/>
              <a:gd name="connsiteY0" fmla="*/ 5214 h 10000"/>
              <a:gd name="connsiteX1" fmla="*/ 915 w 10194"/>
              <a:gd name="connsiteY1" fmla="*/ 0 h 10000"/>
              <a:gd name="connsiteX2" fmla="*/ 9955 w 10194"/>
              <a:gd name="connsiteY2" fmla="*/ 97 h 10000"/>
              <a:gd name="connsiteX3" fmla="*/ 10194 w 10194"/>
              <a:gd name="connsiteY3" fmla="*/ 2106 h 10000"/>
              <a:gd name="connsiteX4" fmla="*/ 9996 w 10194"/>
              <a:gd name="connsiteY4" fmla="*/ 7986 h 10000"/>
              <a:gd name="connsiteX5" fmla="*/ 6567 w 10194"/>
              <a:gd name="connsiteY5" fmla="*/ 9573 h 10000"/>
              <a:gd name="connsiteX6" fmla="*/ 5560 w 10194"/>
              <a:gd name="connsiteY6" fmla="*/ 9947 h 10000"/>
              <a:gd name="connsiteX7" fmla="*/ 235 w 10194"/>
              <a:gd name="connsiteY7" fmla="*/ 10000 h 10000"/>
              <a:gd name="connsiteX8" fmla="*/ 0 w 10194"/>
              <a:gd name="connsiteY8" fmla="*/ 5214 h 10000"/>
              <a:gd name="connsiteX0" fmla="*/ 0 w 10194"/>
              <a:gd name="connsiteY0" fmla="*/ 5334 h 10120"/>
              <a:gd name="connsiteX1" fmla="*/ 915 w 10194"/>
              <a:gd name="connsiteY1" fmla="*/ 120 h 10120"/>
              <a:gd name="connsiteX2" fmla="*/ 10042 w 10194"/>
              <a:gd name="connsiteY2" fmla="*/ 0 h 10120"/>
              <a:gd name="connsiteX3" fmla="*/ 10194 w 10194"/>
              <a:gd name="connsiteY3" fmla="*/ 2226 h 10120"/>
              <a:gd name="connsiteX4" fmla="*/ 9996 w 10194"/>
              <a:gd name="connsiteY4" fmla="*/ 8106 h 10120"/>
              <a:gd name="connsiteX5" fmla="*/ 6567 w 10194"/>
              <a:gd name="connsiteY5" fmla="*/ 9693 h 10120"/>
              <a:gd name="connsiteX6" fmla="*/ 5560 w 10194"/>
              <a:gd name="connsiteY6" fmla="*/ 10067 h 10120"/>
              <a:gd name="connsiteX7" fmla="*/ 235 w 10194"/>
              <a:gd name="connsiteY7" fmla="*/ 10120 h 10120"/>
              <a:gd name="connsiteX8" fmla="*/ 0 w 10194"/>
              <a:gd name="connsiteY8" fmla="*/ 5334 h 10120"/>
              <a:gd name="connsiteX0" fmla="*/ 0 w 10194"/>
              <a:gd name="connsiteY0" fmla="*/ 5334 h 10120"/>
              <a:gd name="connsiteX1" fmla="*/ 915 w 10194"/>
              <a:gd name="connsiteY1" fmla="*/ 120 h 10120"/>
              <a:gd name="connsiteX2" fmla="*/ 10042 w 10194"/>
              <a:gd name="connsiteY2" fmla="*/ 0 h 10120"/>
              <a:gd name="connsiteX3" fmla="*/ 10194 w 10194"/>
              <a:gd name="connsiteY3" fmla="*/ 2226 h 10120"/>
              <a:gd name="connsiteX4" fmla="*/ 9996 w 10194"/>
              <a:gd name="connsiteY4" fmla="*/ 8106 h 10120"/>
              <a:gd name="connsiteX5" fmla="*/ 6567 w 10194"/>
              <a:gd name="connsiteY5" fmla="*/ 9693 h 10120"/>
              <a:gd name="connsiteX6" fmla="*/ 5560 w 10194"/>
              <a:gd name="connsiteY6" fmla="*/ 10067 h 10120"/>
              <a:gd name="connsiteX7" fmla="*/ 235 w 10194"/>
              <a:gd name="connsiteY7" fmla="*/ 10120 h 10120"/>
              <a:gd name="connsiteX8" fmla="*/ 0 w 10194"/>
              <a:gd name="connsiteY8" fmla="*/ 5334 h 10120"/>
              <a:gd name="connsiteX0" fmla="*/ 0 w 10194"/>
              <a:gd name="connsiteY0" fmla="*/ 5334 h 10120"/>
              <a:gd name="connsiteX1" fmla="*/ 915 w 10194"/>
              <a:gd name="connsiteY1" fmla="*/ 120 h 10120"/>
              <a:gd name="connsiteX2" fmla="*/ 10042 w 10194"/>
              <a:gd name="connsiteY2" fmla="*/ 0 h 10120"/>
              <a:gd name="connsiteX3" fmla="*/ 10194 w 10194"/>
              <a:gd name="connsiteY3" fmla="*/ 2226 h 10120"/>
              <a:gd name="connsiteX4" fmla="*/ 9996 w 10194"/>
              <a:gd name="connsiteY4" fmla="*/ 8106 h 10120"/>
              <a:gd name="connsiteX5" fmla="*/ 6567 w 10194"/>
              <a:gd name="connsiteY5" fmla="*/ 9693 h 10120"/>
              <a:gd name="connsiteX6" fmla="*/ 5560 w 10194"/>
              <a:gd name="connsiteY6" fmla="*/ 10067 h 10120"/>
              <a:gd name="connsiteX7" fmla="*/ 235 w 10194"/>
              <a:gd name="connsiteY7" fmla="*/ 10120 h 10120"/>
              <a:gd name="connsiteX8" fmla="*/ 0 w 10194"/>
              <a:gd name="connsiteY8" fmla="*/ 5334 h 10120"/>
              <a:gd name="connsiteX0" fmla="*/ 0 w 10194"/>
              <a:gd name="connsiteY0" fmla="*/ 5334 h 10498"/>
              <a:gd name="connsiteX1" fmla="*/ 915 w 10194"/>
              <a:gd name="connsiteY1" fmla="*/ 120 h 10498"/>
              <a:gd name="connsiteX2" fmla="*/ 10042 w 10194"/>
              <a:gd name="connsiteY2" fmla="*/ 0 h 10498"/>
              <a:gd name="connsiteX3" fmla="*/ 10194 w 10194"/>
              <a:gd name="connsiteY3" fmla="*/ 2226 h 10498"/>
              <a:gd name="connsiteX4" fmla="*/ 9996 w 10194"/>
              <a:gd name="connsiteY4" fmla="*/ 10498 h 10498"/>
              <a:gd name="connsiteX5" fmla="*/ 6567 w 10194"/>
              <a:gd name="connsiteY5" fmla="*/ 9693 h 10498"/>
              <a:gd name="connsiteX6" fmla="*/ 5560 w 10194"/>
              <a:gd name="connsiteY6" fmla="*/ 10067 h 10498"/>
              <a:gd name="connsiteX7" fmla="*/ 235 w 10194"/>
              <a:gd name="connsiteY7" fmla="*/ 10120 h 10498"/>
              <a:gd name="connsiteX8" fmla="*/ 0 w 10194"/>
              <a:gd name="connsiteY8" fmla="*/ 5334 h 10498"/>
              <a:gd name="connsiteX0" fmla="*/ 0 w 10194"/>
              <a:gd name="connsiteY0" fmla="*/ 5334 h 10498"/>
              <a:gd name="connsiteX1" fmla="*/ 915 w 10194"/>
              <a:gd name="connsiteY1" fmla="*/ 120 h 10498"/>
              <a:gd name="connsiteX2" fmla="*/ 10042 w 10194"/>
              <a:gd name="connsiteY2" fmla="*/ 0 h 10498"/>
              <a:gd name="connsiteX3" fmla="*/ 10194 w 10194"/>
              <a:gd name="connsiteY3" fmla="*/ 2226 h 10498"/>
              <a:gd name="connsiteX4" fmla="*/ 9996 w 10194"/>
              <a:gd name="connsiteY4" fmla="*/ 10498 h 10498"/>
              <a:gd name="connsiteX5" fmla="*/ 6567 w 10194"/>
              <a:gd name="connsiteY5" fmla="*/ 9693 h 10498"/>
              <a:gd name="connsiteX6" fmla="*/ 5560 w 10194"/>
              <a:gd name="connsiteY6" fmla="*/ 10067 h 10498"/>
              <a:gd name="connsiteX7" fmla="*/ 235 w 10194"/>
              <a:gd name="connsiteY7" fmla="*/ 10120 h 10498"/>
              <a:gd name="connsiteX8" fmla="*/ 0 w 10194"/>
              <a:gd name="connsiteY8" fmla="*/ 5334 h 10498"/>
              <a:gd name="connsiteX0" fmla="*/ 0 w 10194"/>
              <a:gd name="connsiteY0" fmla="*/ 5334 h 10498"/>
              <a:gd name="connsiteX1" fmla="*/ 915 w 10194"/>
              <a:gd name="connsiteY1" fmla="*/ 120 h 10498"/>
              <a:gd name="connsiteX2" fmla="*/ 10042 w 10194"/>
              <a:gd name="connsiteY2" fmla="*/ 0 h 10498"/>
              <a:gd name="connsiteX3" fmla="*/ 10194 w 10194"/>
              <a:gd name="connsiteY3" fmla="*/ 2226 h 10498"/>
              <a:gd name="connsiteX4" fmla="*/ 9996 w 10194"/>
              <a:gd name="connsiteY4" fmla="*/ 10498 h 10498"/>
              <a:gd name="connsiteX5" fmla="*/ 6359 w 10194"/>
              <a:gd name="connsiteY5" fmla="*/ 10476 h 10498"/>
              <a:gd name="connsiteX6" fmla="*/ 5560 w 10194"/>
              <a:gd name="connsiteY6" fmla="*/ 10067 h 10498"/>
              <a:gd name="connsiteX7" fmla="*/ 235 w 10194"/>
              <a:gd name="connsiteY7" fmla="*/ 10120 h 10498"/>
              <a:gd name="connsiteX8" fmla="*/ 0 w 10194"/>
              <a:gd name="connsiteY8" fmla="*/ 5334 h 10498"/>
              <a:gd name="connsiteX0" fmla="*/ 0 w 10194"/>
              <a:gd name="connsiteY0" fmla="*/ 5334 h 10545"/>
              <a:gd name="connsiteX1" fmla="*/ 915 w 10194"/>
              <a:gd name="connsiteY1" fmla="*/ 120 h 10545"/>
              <a:gd name="connsiteX2" fmla="*/ 10042 w 10194"/>
              <a:gd name="connsiteY2" fmla="*/ 0 h 10545"/>
              <a:gd name="connsiteX3" fmla="*/ 10194 w 10194"/>
              <a:gd name="connsiteY3" fmla="*/ 2226 h 10545"/>
              <a:gd name="connsiteX4" fmla="*/ 9996 w 10194"/>
              <a:gd name="connsiteY4" fmla="*/ 10498 h 10545"/>
              <a:gd name="connsiteX5" fmla="*/ 6359 w 10194"/>
              <a:gd name="connsiteY5" fmla="*/ 10476 h 10545"/>
              <a:gd name="connsiteX6" fmla="*/ 4657 w 10194"/>
              <a:gd name="connsiteY6" fmla="*/ 10545 h 10545"/>
              <a:gd name="connsiteX7" fmla="*/ 235 w 10194"/>
              <a:gd name="connsiteY7" fmla="*/ 10120 h 10545"/>
              <a:gd name="connsiteX8" fmla="*/ 0 w 10194"/>
              <a:gd name="connsiteY8" fmla="*/ 5334 h 10545"/>
              <a:gd name="connsiteX0" fmla="*/ 0 w 10194"/>
              <a:gd name="connsiteY0" fmla="*/ 5334 h 10545"/>
              <a:gd name="connsiteX1" fmla="*/ 915 w 10194"/>
              <a:gd name="connsiteY1" fmla="*/ 120 h 10545"/>
              <a:gd name="connsiteX2" fmla="*/ 10042 w 10194"/>
              <a:gd name="connsiteY2" fmla="*/ 0 h 10545"/>
              <a:gd name="connsiteX3" fmla="*/ 10194 w 10194"/>
              <a:gd name="connsiteY3" fmla="*/ 2226 h 10545"/>
              <a:gd name="connsiteX4" fmla="*/ 9996 w 10194"/>
              <a:gd name="connsiteY4" fmla="*/ 10498 h 10545"/>
              <a:gd name="connsiteX5" fmla="*/ 6359 w 10194"/>
              <a:gd name="connsiteY5" fmla="*/ 10476 h 10545"/>
              <a:gd name="connsiteX6" fmla="*/ 4657 w 10194"/>
              <a:gd name="connsiteY6" fmla="*/ 10545 h 10545"/>
              <a:gd name="connsiteX7" fmla="*/ 235 w 10194"/>
              <a:gd name="connsiteY7" fmla="*/ 10120 h 10545"/>
              <a:gd name="connsiteX8" fmla="*/ 0 w 10194"/>
              <a:gd name="connsiteY8" fmla="*/ 5334 h 10545"/>
              <a:gd name="connsiteX0" fmla="*/ 0 w 10194"/>
              <a:gd name="connsiteY0" fmla="*/ 5334 h 10545"/>
              <a:gd name="connsiteX1" fmla="*/ 915 w 10194"/>
              <a:gd name="connsiteY1" fmla="*/ 120 h 10545"/>
              <a:gd name="connsiteX2" fmla="*/ 10042 w 10194"/>
              <a:gd name="connsiteY2" fmla="*/ 0 h 10545"/>
              <a:gd name="connsiteX3" fmla="*/ 10194 w 10194"/>
              <a:gd name="connsiteY3" fmla="*/ 2226 h 10545"/>
              <a:gd name="connsiteX4" fmla="*/ 9996 w 10194"/>
              <a:gd name="connsiteY4" fmla="*/ 10498 h 10545"/>
              <a:gd name="connsiteX5" fmla="*/ 6359 w 10194"/>
              <a:gd name="connsiteY5" fmla="*/ 10476 h 10545"/>
              <a:gd name="connsiteX6" fmla="*/ 4657 w 10194"/>
              <a:gd name="connsiteY6" fmla="*/ 10545 h 10545"/>
              <a:gd name="connsiteX7" fmla="*/ 582 w 10194"/>
              <a:gd name="connsiteY7" fmla="*/ 9598 h 10545"/>
              <a:gd name="connsiteX8" fmla="*/ 0 w 10194"/>
              <a:gd name="connsiteY8" fmla="*/ 5334 h 10545"/>
              <a:gd name="connsiteX0" fmla="*/ 0 w 9968"/>
              <a:gd name="connsiteY0" fmla="*/ 3247 h 10545"/>
              <a:gd name="connsiteX1" fmla="*/ 689 w 9968"/>
              <a:gd name="connsiteY1" fmla="*/ 120 h 10545"/>
              <a:gd name="connsiteX2" fmla="*/ 9816 w 9968"/>
              <a:gd name="connsiteY2" fmla="*/ 0 h 10545"/>
              <a:gd name="connsiteX3" fmla="*/ 9968 w 9968"/>
              <a:gd name="connsiteY3" fmla="*/ 2226 h 10545"/>
              <a:gd name="connsiteX4" fmla="*/ 9770 w 9968"/>
              <a:gd name="connsiteY4" fmla="*/ 10498 h 10545"/>
              <a:gd name="connsiteX5" fmla="*/ 6133 w 9968"/>
              <a:gd name="connsiteY5" fmla="*/ 10476 h 10545"/>
              <a:gd name="connsiteX6" fmla="*/ 4431 w 9968"/>
              <a:gd name="connsiteY6" fmla="*/ 10545 h 10545"/>
              <a:gd name="connsiteX7" fmla="*/ 356 w 9968"/>
              <a:gd name="connsiteY7" fmla="*/ 9598 h 10545"/>
              <a:gd name="connsiteX8" fmla="*/ 0 w 9968"/>
              <a:gd name="connsiteY8" fmla="*/ 3247 h 10545"/>
              <a:gd name="connsiteX0" fmla="*/ 0 w 10000"/>
              <a:gd name="connsiteY0" fmla="*/ 3542 h 10463"/>
              <a:gd name="connsiteX1" fmla="*/ 325 w 10000"/>
              <a:gd name="connsiteY1" fmla="*/ 0 h 10463"/>
              <a:gd name="connsiteX2" fmla="*/ 9848 w 10000"/>
              <a:gd name="connsiteY2" fmla="*/ 463 h 10463"/>
              <a:gd name="connsiteX3" fmla="*/ 10000 w 10000"/>
              <a:gd name="connsiteY3" fmla="*/ 2574 h 10463"/>
              <a:gd name="connsiteX4" fmla="*/ 9801 w 10000"/>
              <a:gd name="connsiteY4" fmla="*/ 10418 h 10463"/>
              <a:gd name="connsiteX5" fmla="*/ 6153 w 10000"/>
              <a:gd name="connsiteY5" fmla="*/ 10398 h 10463"/>
              <a:gd name="connsiteX6" fmla="*/ 4445 w 10000"/>
              <a:gd name="connsiteY6" fmla="*/ 10463 h 10463"/>
              <a:gd name="connsiteX7" fmla="*/ 357 w 10000"/>
              <a:gd name="connsiteY7" fmla="*/ 9565 h 10463"/>
              <a:gd name="connsiteX8" fmla="*/ 0 w 10000"/>
              <a:gd name="connsiteY8" fmla="*/ 3542 h 10463"/>
              <a:gd name="connsiteX0" fmla="*/ 0 w 10000"/>
              <a:gd name="connsiteY0" fmla="*/ 3542 h 10422"/>
              <a:gd name="connsiteX1" fmla="*/ 325 w 10000"/>
              <a:gd name="connsiteY1" fmla="*/ 0 h 10422"/>
              <a:gd name="connsiteX2" fmla="*/ 9848 w 10000"/>
              <a:gd name="connsiteY2" fmla="*/ 463 h 10422"/>
              <a:gd name="connsiteX3" fmla="*/ 10000 w 10000"/>
              <a:gd name="connsiteY3" fmla="*/ 2574 h 10422"/>
              <a:gd name="connsiteX4" fmla="*/ 9801 w 10000"/>
              <a:gd name="connsiteY4" fmla="*/ 10418 h 10422"/>
              <a:gd name="connsiteX5" fmla="*/ 6153 w 10000"/>
              <a:gd name="connsiteY5" fmla="*/ 10398 h 10422"/>
              <a:gd name="connsiteX6" fmla="*/ 1588 w 10000"/>
              <a:gd name="connsiteY6" fmla="*/ 10422 h 10422"/>
              <a:gd name="connsiteX7" fmla="*/ 357 w 10000"/>
              <a:gd name="connsiteY7" fmla="*/ 9565 h 10422"/>
              <a:gd name="connsiteX8" fmla="*/ 0 w 10000"/>
              <a:gd name="connsiteY8" fmla="*/ 3542 h 10422"/>
              <a:gd name="connsiteX0" fmla="*/ 0 w 10000"/>
              <a:gd name="connsiteY0" fmla="*/ 3542 h 10422"/>
              <a:gd name="connsiteX1" fmla="*/ 325 w 10000"/>
              <a:gd name="connsiteY1" fmla="*/ 0 h 10422"/>
              <a:gd name="connsiteX2" fmla="*/ 9848 w 10000"/>
              <a:gd name="connsiteY2" fmla="*/ 463 h 10422"/>
              <a:gd name="connsiteX3" fmla="*/ 10000 w 10000"/>
              <a:gd name="connsiteY3" fmla="*/ 2574 h 10422"/>
              <a:gd name="connsiteX4" fmla="*/ 9801 w 10000"/>
              <a:gd name="connsiteY4" fmla="*/ 10418 h 10422"/>
              <a:gd name="connsiteX5" fmla="*/ 6153 w 10000"/>
              <a:gd name="connsiteY5" fmla="*/ 10398 h 10422"/>
              <a:gd name="connsiteX6" fmla="*/ 1588 w 10000"/>
              <a:gd name="connsiteY6" fmla="*/ 10422 h 10422"/>
              <a:gd name="connsiteX7" fmla="*/ 357 w 10000"/>
              <a:gd name="connsiteY7" fmla="*/ 9565 h 10422"/>
              <a:gd name="connsiteX8" fmla="*/ 0 w 10000"/>
              <a:gd name="connsiteY8" fmla="*/ 3542 h 10422"/>
              <a:gd name="connsiteX0" fmla="*/ 0 w 10000"/>
              <a:gd name="connsiteY0" fmla="*/ 3542 h 10422"/>
              <a:gd name="connsiteX1" fmla="*/ 325 w 10000"/>
              <a:gd name="connsiteY1" fmla="*/ 0 h 10422"/>
              <a:gd name="connsiteX2" fmla="*/ 9848 w 10000"/>
              <a:gd name="connsiteY2" fmla="*/ 463 h 10422"/>
              <a:gd name="connsiteX3" fmla="*/ 10000 w 10000"/>
              <a:gd name="connsiteY3" fmla="*/ 2574 h 10422"/>
              <a:gd name="connsiteX4" fmla="*/ 9801 w 10000"/>
              <a:gd name="connsiteY4" fmla="*/ 10418 h 10422"/>
              <a:gd name="connsiteX5" fmla="*/ 6153 w 10000"/>
              <a:gd name="connsiteY5" fmla="*/ 10398 h 10422"/>
              <a:gd name="connsiteX6" fmla="*/ 1588 w 10000"/>
              <a:gd name="connsiteY6" fmla="*/ 10422 h 10422"/>
              <a:gd name="connsiteX7" fmla="*/ 357 w 10000"/>
              <a:gd name="connsiteY7" fmla="*/ 9565 h 10422"/>
              <a:gd name="connsiteX8" fmla="*/ 0 w 10000"/>
              <a:gd name="connsiteY8" fmla="*/ 3542 h 10422"/>
              <a:gd name="connsiteX0" fmla="*/ 0 w 10000"/>
              <a:gd name="connsiteY0" fmla="*/ 3542 h 10422"/>
              <a:gd name="connsiteX1" fmla="*/ 325 w 10000"/>
              <a:gd name="connsiteY1" fmla="*/ 0 h 10422"/>
              <a:gd name="connsiteX2" fmla="*/ 9848 w 10000"/>
              <a:gd name="connsiteY2" fmla="*/ 463 h 10422"/>
              <a:gd name="connsiteX3" fmla="*/ 10000 w 10000"/>
              <a:gd name="connsiteY3" fmla="*/ 2574 h 10422"/>
              <a:gd name="connsiteX4" fmla="*/ 9801 w 10000"/>
              <a:gd name="connsiteY4" fmla="*/ 10418 h 10422"/>
              <a:gd name="connsiteX5" fmla="*/ 6153 w 10000"/>
              <a:gd name="connsiteY5" fmla="*/ 10398 h 10422"/>
              <a:gd name="connsiteX6" fmla="*/ 1588 w 10000"/>
              <a:gd name="connsiteY6" fmla="*/ 10422 h 10422"/>
              <a:gd name="connsiteX7" fmla="*/ 357 w 10000"/>
              <a:gd name="connsiteY7" fmla="*/ 9565 h 10422"/>
              <a:gd name="connsiteX8" fmla="*/ 0 w 10000"/>
              <a:gd name="connsiteY8" fmla="*/ 3542 h 10422"/>
              <a:gd name="connsiteX0" fmla="*/ 0 w 10000"/>
              <a:gd name="connsiteY0" fmla="*/ 3542 h 10422"/>
              <a:gd name="connsiteX1" fmla="*/ 325 w 10000"/>
              <a:gd name="connsiteY1" fmla="*/ 0 h 10422"/>
              <a:gd name="connsiteX2" fmla="*/ 9848 w 10000"/>
              <a:gd name="connsiteY2" fmla="*/ 463 h 10422"/>
              <a:gd name="connsiteX3" fmla="*/ 10000 w 10000"/>
              <a:gd name="connsiteY3" fmla="*/ 2574 h 10422"/>
              <a:gd name="connsiteX4" fmla="*/ 9801 w 10000"/>
              <a:gd name="connsiteY4" fmla="*/ 10418 h 10422"/>
              <a:gd name="connsiteX5" fmla="*/ 6153 w 10000"/>
              <a:gd name="connsiteY5" fmla="*/ 10398 h 10422"/>
              <a:gd name="connsiteX6" fmla="*/ 1588 w 10000"/>
              <a:gd name="connsiteY6" fmla="*/ 10422 h 10422"/>
              <a:gd name="connsiteX7" fmla="*/ 357 w 10000"/>
              <a:gd name="connsiteY7" fmla="*/ 9565 h 10422"/>
              <a:gd name="connsiteX8" fmla="*/ 0 w 10000"/>
              <a:gd name="connsiteY8" fmla="*/ 3542 h 10422"/>
              <a:gd name="connsiteX0" fmla="*/ 0 w 10000"/>
              <a:gd name="connsiteY0" fmla="*/ 3542 h 10422"/>
              <a:gd name="connsiteX1" fmla="*/ 325 w 10000"/>
              <a:gd name="connsiteY1" fmla="*/ 0 h 10422"/>
              <a:gd name="connsiteX2" fmla="*/ 9848 w 10000"/>
              <a:gd name="connsiteY2" fmla="*/ 463 h 10422"/>
              <a:gd name="connsiteX3" fmla="*/ 10000 w 10000"/>
              <a:gd name="connsiteY3" fmla="*/ 2574 h 10422"/>
              <a:gd name="connsiteX4" fmla="*/ 9801 w 10000"/>
              <a:gd name="connsiteY4" fmla="*/ 10418 h 10422"/>
              <a:gd name="connsiteX5" fmla="*/ 6153 w 10000"/>
              <a:gd name="connsiteY5" fmla="*/ 10398 h 10422"/>
              <a:gd name="connsiteX6" fmla="*/ 1588 w 10000"/>
              <a:gd name="connsiteY6" fmla="*/ 10422 h 10422"/>
              <a:gd name="connsiteX7" fmla="*/ 357 w 10000"/>
              <a:gd name="connsiteY7" fmla="*/ 9565 h 10422"/>
              <a:gd name="connsiteX8" fmla="*/ 0 w 10000"/>
              <a:gd name="connsiteY8" fmla="*/ 3542 h 10422"/>
              <a:gd name="connsiteX0" fmla="*/ 0 w 10224"/>
              <a:gd name="connsiteY0" fmla="*/ 3542 h 10422"/>
              <a:gd name="connsiteX1" fmla="*/ 325 w 10224"/>
              <a:gd name="connsiteY1" fmla="*/ 0 h 10422"/>
              <a:gd name="connsiteX2" fmla="*/ 9848 w 10224"/>
              <a:gd name="connsiteY2" fmla="*/ 463 h 10422"/>
              <a:gd name="connsiteX3" fmla="*/ 10224 w 10224"/>
              <a:gd name="connsiteY3" fmla="*/ 2730 h 10422"/>
              <a:gd name="connsiteX4" fmla="*/ 9801 w 10224"/>
              <a:gd name="connsiteY4" fmla="*/ 10418 h 10422"/>
              <a:gd name="connsiteX5" fmla="*/ 6153 w 10224"/>
              <a:gd name="connsiteY5" fmla="*/ 10398 h 10422"/>
              <a:gd name="connsiteX6" fmla="*/ 1588 w 10224"/>
              <a:gd name="connsiteY6" fmla="*/ 10422 h 10422"/>
              <a:gd name="connsiteX7" fmla="*/ 357 w 10224"/>
              <a:gd name="connsiteY7" fmla="*/ 9565 h 10422"/>
              <a:gd name="connsiteX8" fmla="*/ 0 w 10224"/>
              <a:gd name="connsiteY8" fmla="*/ 3542 h 10422"/>
              <a:gd name="connsiteX0" fmla="*/ 0 w 10224"/>
              <a:gd name="connsiteY0" fmla="*/ 3542 h 10422"/>
              <a:gd name="connsiteX1" fmla="*/ 325 w 10224"/>
              <a:gd name="connsiteY1" fmla="*/ 0 h 10422"/>
              <a:gd name="connsiteX2" fmla="*/ 9848 w 10224"/>
              <a:gd name="connsiteY2" fmla="*/ 463 h 10422"/>
              <a:gd name="connsiteX3" fmla="*/ 10224 w 10224"/>
              <a:gd name="connsiteY3" fmla="*/ 2730 h 10422"/>
              <a:gd name="connsiteX4" fmla="*/ 9801 w 10224"/>
              <a:gd name="connsiteY4" fmla="*/ 10418 h 10422"/>
              <a:gd name="connsiteX5" fmla="*/ 6153 w 10224"/>
              <a:gd name="connsiteY5" fmla="*/ 10398 h 10422"/>
              <a:gd name="connsiteX6" fmla="*/ 1588 w 10224"/>
              <a:gd name="connsiteY6" fmla="*/ 10422 h 10422"/>
              <a:gd name="connsiteX7" fmla="*/ 357 w 10224"/>
              <a:gd name="connsiteY7" fmla="*/ 9565 h 10422"/>
              <a:gd name="connsiteX8" fmla="*/ 0 w 10224"/>
              <a:gd name="connsiteY8" fmla="*/ 3542 h 10422"/>
              <a:gd name="connsiteX0" fmla="*/ 0 w 10224"/>
              <a:gd name="connsiteY0" fmla="*/ 3542 h 10422"/>
              <a:gd name="connsiteX1" fmla="*/ 325 w 10224"/>
              <a:gd name="connsiteY1" fmla="*/ 0 h 10422"/>
              <a:gd name="connsiteX2" fmla="*/ 9848 w 10224"/>
              <a:gd name="connsiteY2" fmla="*/ 463 h 10422"/>
              <a:gd name="connsiteX3" fmla="*/ 10224 w 10224"/>
              <a:gd name="connsiteY3" fmla="*/ 2730 h 10422"/>
              <a:gd name="connsiteX4" fmla="*/ 9801 w 10224"/>
              <a:gd name="connsiteY4" fmla="*/ 10418 h 10422"/>
              <a:gd name="connsiteX5" fmla="*/ 6153 w 10224"/>
              <a:gd name="connsiteY5" fmla="*/ 10398 h 10422"/>
              <a:gd name="connsiteX6" fmla="*/ 1588 w 10224"/>
              <a:gd name="connsiteY6" fmla="*/ 10422 h 10422"/>
              <a:gd name="connsiteX7" fmla="*/ 357 w 10224"/>
              <a:gd name="connsiteY7" fmla="*/ 9565 h 10422"/>
              <a:gd name="connsiteX8" fmla="*/ 0 w 10224"/>
              <a:gd name="connsiteY8" fmla="*/ 3542 h 10422"/>
              <a:gd name="connsiteX0" fmla="*/ 0 w 10224"/>
              <a:gd name="connsiteY0" fmla="*/ 3542 h 10422"/>
              <a:gd name="connsiteX1" fmla="*/ 325 w 10224"/>
              <a:gd name="connsiteY1" fmla="*/ 0 h 10422"/>
              <a:gd name="connsiteX2" fmla="*/ 9848 w 10224"/>
              <a:gd name="connsiteY2" fmla="*/ 463 h 10422"/>
              <a:gd name="connsiteX3" fmla="*/ 10224 w 10224"/>
              <a:gd name="connsiteY3" fmla="*/ 2730 h 10422"/>
              <a:gd name="connsiteX4" fmla="*/ 9801 w 10224"/>
              <a:gd name="connsiteY4" fmla="*/ 10418 h 10422"/>
              <a:gd name="connsiteX5" fmla="*/ 6153 w 10224"/>
              <a:gd name="connsiteY5" fmla="*/ 10398 h 10422"/>
              <a:gd name="connsiteX6" fmla="*/ 1588 w 10224"/>
              <a:gd name="connsiteY6" fmla="*/ 10422 h 10422"/>
              <a:gd name="connsiteX7" fmla="*/ 357 w 10224"/>
              <a:gd name="connsiteY7" fmla="*/ 9565 h 10422"/>
              <a:gd name="connsiteX8" fmla="*/ 0 w 10224"/>
              <a:gd name="connsiteY8" fmla="*/ 3542 h 10422"/>
              <a:gd name="connsiteX0" fmla="*/ 0 w 10224"/>
              <a:gd name="connsiteY0" fmla="*/ 3542 h 10702"/>
              <a:gd name="connsiteX1" fmla="*/ 325 w 10224"/>
              <a:gd name="connsiteY1" fmla="*/ 0 h 10702"/>
              <a:gd name="connsiteX2" fmla="*/ 9848 w 10224"/>
              <a:gd name="connsiteY2" fmla="*/ 463 h 10702"/>
              <a:gd name="connsiteX3" fmla="*/ 10224 w 10224"/>
              <a:gd name="connsiteY3" fmla="*/ 2730 h 10702"/>
              <a:gd name="connsiteX4" fmla="*/ 9801 w 10224"/>
              <a:gd name="connsiteY4" fmla="*/ 10418 h 10702"/>
              <a:gd name="connsiteX5" fmla="*/ 6153 w 10224"/>
              <a:gd name="connsiteY5" fmla="*/ 10398 h 10702"/>
              <a:gd name="connsiteX6" fmla="*/ 1614 w 10224"/>
              <a:gd name="connsiteY6" fmla="*/ 10702 h 10702"/>
              <a:gd name="connsiteX7" fmla="*/ 357 w 10224"/>
              <a:gd name="connsiteY7" fmla="*/ 9565 h 10702"/>
              <a:gd name="connsiteX8" fmla="*/ 0 w 10224"/>
              <a:gd name="connsiteY8" fmla="*/ 3542 h 10702"/>
              <a:gd name="connsiteX0" fmla="*/ 0 w 10224"/>
              <a:gd name="connsiteY0" fmla="*/ 3542 h 10702"/>
              <a:gd name="connsiteX1" fmla="*/ 325 w 10224"/>
              <a:gd name="connsiteY1" fmla="*/ 0 h 10702"/>
              <a:gd name="connsiteX2" fmla="*/ 9848 w 10224"/>
              <a:gd name="connsiteY2" fmla="*/ 463 h 10702"/>
              <a:gd name="connsiteX3" fmla="*/ 10224 w 10224"/>
              <a:gd name="connsiteY3" fmla="*/ 2730 h 10702"/>
              <a:gd name="connsiteX4" fmla="*/ 9801 w 10224"/>
              <a:gd name="connsiteY4" fmla="*/ 10418 h 10702"/>
              <a:gd name="connsiteX5" fmla="*/ 6153 w 10224"/>
              <a:gd name="connsiteY5" fmla="*/ 10398 h 10702"/>
              <a:gd name="connsiteX6" fmla="*/ 1614 w 10224"/>
              <a:gd name="connsiteY6" fmla="*/ 10702 h 10702"/>
              <a:gd name="connsiteX7" fmla="*/ 357 w 10224"/>
              <a:gd name="connsiteY7" fmla="*/ 9565 h 10702"/>
              <a:gd name="connsiteX8" fmla="*/ 0 w 10224"/>
              <a:gd name="connsiteY8" fmla="*/ 3542 h 10702"/>
              <a:gd name="connsiteX0" fmla="*/ 0 w 10224"/>
              <a:gd name="connsiteY0" fmla="*/ 3542 h 10702"/>
              <a:gd name="connsiteX1" fmla="*/ 325 w 10224"/>
              <a:gd name="connsiteY1" fmla="*/ 0 h 10702"/>
              <a:gd name="connsiteX2" fmla="*/ 9769 w 10224"/>
              <a:gd name="connsiteY2" fmla="*/ 844 h 10702"/>
              <a:gd name="connsiteX3" fmla="*/ 10224 w 10224"/>
              <a:gd name="connsiteY3" fmla="*/ 2730 h 10702"/>
              <a:gd name="connsiteX4" fmla="*/ 9801 w 10224"/>
              <a:gd name="connsiteY4" fmla="*/ 10418 h 10702"/>
              <a:gd name="connsiteX5" fmla="*/ 6153 w 10224"/>
              <a:gd name="connsiteY5" fmla="*/ 10398 h 10702"/>
              <a:gd name="connsiteX6" fmla="*/ 1614 w 10224"/>
              <a:gd name="connsiteY6" fmla="*/ 10702 h 10702"/>
              <a:gd name="connsiteX7" fmla="*/ 357 w 10224"/>
              <a:gd name="connsiteY7" fmla="*/ 9565 h 10702"/>
              <a:gd name="connsiteX8" fmla="*/ 0 w 10224"/>
              <a:gd name="connsiteY8" fmla="*/ 3542 h 10702"/>
              <a:gd name="connsiteX0" fmla="*/ 0 w 10224"/>
              <a:gd name="connsiteY0" fmla="*/ 3542 h 10702"/>
              <a:gd name="connsiteX1" fmla="*/ 325 w 10224"/>
              <a:gd name="connsiteY1" fmla="*/ 0 h 10702"/>
              <a:gd name="connsiteX2" fmla="*/ 9769 w 10224"/>
              <a:gd name="connsiteY2" fmla="*/ 844 h 10702"/>
              <a:gd name="connsiteX3" fmla="*/ 10224 w 10224"/>
              <a:gd name="connsiteY3" fmla="*/ 2730 h 10702"/>
              <a:gd name="connsiteX4" fmla="*/ 9801 w 10224"/>
              <a:gd name="connsiteY4" fmla="*/ 10418 h 10702"/>
              <a:gd name="connsiteX5" fmla="*/ 6153 w 10224"/>
              <a:gd name="connsiteY5" fmla="*/ 10398 h 10702"/>
              <a:gd name="connsiteX6" fmla="*/ 1614 w 10224"/>
              <a:gd name="connsiteY6" fmla="*/ 10702 h 10702"/>
              <a:gd name="connsiteX7" fmla="*/ 357 w 10224"/>
              <a:gd name="connsiteY7" fmla="*/ 9565 h 10702"/>
              <a:gd name="connsiteX8" fmla="*/ 0 w 10224"/>
              <a:gd name="connsiteY8" fmla="*/ 3542 h 10702"/>
              <a:gd name="connsiteX0" fmla="*/ 0 w 10224"/>
              <a:gd name="connsiteY0" fmla="*/ 3542 h 10702"/>
              <a:gd name="connsiteX1" fmla="*/ 325 w 10224"/>
              <a:gd name="connsiteY1" fmla="*/ 0 h 10702"/>
              <a:gd name="connsiteX2" fmla="*/ 9769 w 10224"/>
              <a:gd name="connsiteY2" fmla="*/ 844 h 10702"/>
              <a:gd name="connsiteX3" fmla="*/ 10224 w 10224"/>
              <a:gd name="connsiteY3" fmla="*/ 2730 h 10702"/>
              <a:gd name="connsiteX4" fmla="*/ 9801 w 10224"/>
              <a:gd name="connsiteY4" fmla="*/ 10418 h 10702"/>
              <a:gd name="connsiteX5" fmla="*/ 6153 w 10224"/>
              <a:gd name="connsiteY5" fmla="*/ 10398 h 10702"/>
              <a:gd name="connsiteX6" fmla="*/ 1614 w 10224"/>
              <a:gd name="connsiteY6" fmla="*/ 10702 h 10702"/>
              <a:gd name="connsiteX7" fmla="*/ 357 w 10224"/>
              <a:gd name="connsiteY7" fmla="*/ 9565 h 10702"/>
              <a:gd name="connsiteX8" fmla="*/ 0 w 10224"/>
              <a:gd name="connsiteY8" fmla="*/ 3542 h 10702"/>
              <a:gd name="connsiteX0" fmla="*/ 0 w 10224"/>
              <a:gd name="connsiteY0" fmla="*/ 3542 h 10702"/>
              <a:gd name="connsiteX1" fmla="*/ 325 w 10224"/>
              <a:gd name="connsiteY1" fmla="*/ 0 h 10702"/>
              <a:gd name="connsiteX2" fmla="*/ 9769 w 10224"/>
              <a:gd name="connsiteY2" fmla="*/ 844 h 10702"/>
              <a:gd name="connsiteX3" fmla="*/ 10224 w 10224"/>
              <a:gd name="connsiteY3" fmla="*/ 2730 h 10702"/>
              <a:gd name="connsiteX4" fmla="*/ 9854 w 10224"/>
              <a:gd name="connsiteY4" fmla="*/ 9308 h 10702"/>
              <a:gd name="connsiteX5" fmla="*/ 6153 w 10224"/>
              <a:gd name="connsiteY5" fmla="*/ 10398 h 10702"/>
              <a:gd name="connsiteX6" fmla="*/ 1614 w 10224"/>
              <a:gd name="connsiteY6" fmla="*/ 10702 h 10702"/>
              <a:gd name="connsiteX7" fmla="*/ 357 w 10224"/>
              <a:gd name="connsiteY7" fmla="*/ 9565 h 10702"/>
              <a:gd name="connsiteX8" fmla="*/ 0 w 10224"/>
              <a:gd name="connsiteY8" fmla="*/ 3542 h 10702"/>
              <a:gd name="connsiteX0" fmla="*/ 0 w 10224"/>
              <a:gd name="connsiteY0" fmla="*/ 3542 h 10703"/>
              <a:gd name="connsiteX1" fmla="*/ 325 w 10224"/>
              <a:gd name="connsiteY1" fmla="*/ 0 h 10703"/>
              <a:gd name="connsiteX2" fmla="*/ 9769 w 10224"/>
              <a:gd name="connsiteY2" fmla="*/ 844 h 10703"/>
              <a:gd name="connsiteX3" fmla="*/ 10224 w 10224"/>
              <a:gd name="connsiteY3" fmla="*/ 2730 h 10703"/>
              <a:gd name="connsiteX4" fmla="*/ 9815 w 10224"/>
              <a:gd name="connsiteY4" fmla="*/ 10703 h 10703"/>
              <a:gd name="connsiteX5" fmla="*/ 6153 w 10224"/>
              <a:gd name="connsiteY5" fmla="*/ 10398 h 10703"/>
              <a:gd name="connsiteX6" fmla="*/ 1614 w 10224"/>
              <a:gd name="connsiteY6" fmla="*/ 10702 h 10703"/>
              <a:gd name="connsiteX7" fmla="*/ 357 w 10224"/>
              <a:gd name="connsiteY7" fmla="*/ 9565 h 10703"/>
              <a:gd name="connsiteX8" fmla="*/ 0 w 10224"/>
              <a:gd name="connsiteY8" fmla="*/ 3542 h 107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224" h="10703">
                <a:moveTo>
                  <a:pt x="0" y="3542"/>
                </a:moveTo>
                <a:cubicBezTo>
                  <a:pt x="108" y="2361"/>
                  <a:pt x="217" y="1181"/>
                  <a:pt x="325" y="0"/>
                </a:cubicBezTo>
                <a:lnTo>
                  <a:pt x="9769" y="844"/>
                </a:lnTo>
                <a:cubicBezTo>
                  <a:pt x="9996" y="1653"/>
                  <a:pt x="10056" y="1988"/>
                  <a:pt x="10224" y="2730"/>
                </a:cubicBezTo>
                <a:cubicBezTo>
                  <a:pt x="10120" y="5160"/>
                  <a:pt x="9974" y="8104"/>
                  <a:pt x="9815" y="10703"/>
                </a:cubicBezTo>
                <a:lnTo>
                  <a:pt x="6153" y="10398"/>
                </a:lnTo>
                <a:lnTo>
                  <a:pt x="1614" y="10702"/>
                </a:lnTo>
                <a:cubicBezTo>
                  <a:pt x="1285" y="10443"/>
                  <a:pt x="825" y="9947"/>
                  <a:pt x="357" y="9565"/>
                </a:cubicBezTo>
                <a:cubicBezTo>
                  <a:pt x="279" y="8051"/>
                  <a:pt x="78" y="5055"/>
                  <a:pt x="0" y="3542"/>
                </a:cubicBezTo>
                <a:close/>
              </a:path>
            </a:pathLst>
          </a:custGeom>
          <a:solidFill>
            <a:schemeClr val="accent1">
              <a:alpha val="8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5" name="Platshållare för text 4">
            <a:extLst>
              <a:ext uri="{FF2B5EF4-FFF2-40B4-BE49-F238E27FC236}">
                <a16:creationId xmlns:a16="http://schemas.microsoft.com/office/drawing/2014/main" id="{11290FF3-756F-D04D-B86F-655DCF2B25D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216697" y="4409268"/>
            <a:ext cx="4571920" cy="1400631"/>
          </a:xfrm>
        </p:spPr>
        <p:txBody>
          <a:bodyPr anchor="ctr">
            <a:normAutofit/>
          </a:bodyPr>
          <a:lstStyle>
            <a:lvl1pPr marL="0" indent="0">
              <a:buNone/>
              <a:defRPr sz="48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sv-SE"/>
              <a:t>Kapitel</a:t>
            </a:r>
          </a:p>
        </p:txBody>
      </p:sp>
      <p:pic>
        <p:nvPicPr>
          <p:cNvPr id="8" name="Bildobjekt 12">
            <a:extLst>
              <a:ext uri="{FF2B5EF4-FFF2-40B4-BE49-F238E27FC236}">
                <a16:creationId xmlns:a16="http://schemas.microsoft.com/office/drawing/2014/main" id="{56EF2A9F-B62A-3A4F-AA0D-2077D9B6F54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628564" y="6285032"/>
            <a:ext cx="1364144" cy="3897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417369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Kapitelavdelare - ros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objekt 2">
            <a:extLst>
              <a:ext uri="{FF2B5EF4-FFF2-40B4-BE49-F238E27FC236}">
                <a16:creationId xmlns:a16="http://schemas.microsoft.com/office/drawing/2014/main" id="{5CDD606A-C226-9343-850C-0CD7BB713AE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0"/>
            <a:ext cx="12174072" cy="6857999"/>
          </a:xfrm>
          <a:prstGeom prst="rect">
            <a:avLst/>
          </a:prstGeom>
        </p:spPr>
      </p:pic>
      <p:sp>
        <p:nvSpPr>
          <p:cNvPr id="17" name="Rektangel 16">
            <a:extLst>
              <a:ext uri="{FF2B5EF4-FFF2-40B4-BE49-F238E27FC236}">
                <a16:creationId xmlns:a16="http://schemas.microsoft.com/office/drawing/2014/main" id="{6584120B-B7C9-8E4A-8F0B-0008A00F555E}"/>
              </a:ext>
            </a:extLst>
          </p:cNvPr>
          <p:cNvSpPr/>
          <p:nvPr userDrawn="1"/>
        </p:nvSpPr>
        <p:spPr>
          <a:xfrm rot="10645457">
            <a:off x="968793" y="4167180"/>
            <a:ext cx="4962241" cy="1956985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79 h 10179"/>
              <a:gd name="connsiteX1" fmla="*/ 685 w 10000"/>
              <a:gd name="connsiteY1" fmla="*/ 0 h 10179"/>
              <a:gd name="connsiteX2" fmla="*/ 8000 w 10000"/>
              <a:gd name="connsiteY2" fmla="*/ 179 h 10179"/>
              <a:gd name="connsiteX3" fmla="*/ 10000 w 10000"/>
              <a:gd name="connsiteY3" fmla="*/ 5179 h 10179"/>
              <a:gd name="connsiteX4" fmla="*/ 8000 w 10000"/>
              <a:gd name="connsiteY4" fmla="*/ 10179 h 10179"/>
              <a:gd name="connsiteX5" fmla="*/ 2000 w 10000"/>
              <a:gd name="connsiteY5" fmla="*/ 10179 h 10179"/>
              <a:gd name="connsiteX6" fmla="*/ 0 w 10000"/>
              <a:gd name="connsiteY6" fmla="*/ 5179 h 10179"/>
              <a:gd name="connsiteX0" fmla="*/ 0 w 10000"/>
              <a:gd name="connsiteY0" fmla="*/ 5216 h 10216"/>
              <a:gd name="connsiteX1" fmla="*/ 685 w 10000"/>
              <a:gd name="connsiteY1" fmla="*/ 37 h 10216"/>
              <a:gd name="connsiteX2" fmla="*/ 7593 w 10000"/>
              <a:gd name="connsiteY2" fmla="*/ 15 h 10216"/>
              <a:gd name="connsiteX3" fmla="*/ 8000 w 10000"/>
              <a:gd name="connsiteY3" fmla="*/ 216 h 10216"/>
              <a:gd name="connsiteX4" fmla="*/ 10000 w 10000"/>
              <a:gd name="connsiteY4" fmla="*/ 5216 h 10216"/>
              <a:gd name="connsiteX5" fmla="*/ 8000 w 10000"/>
              <a:gd name="connsiteY5" fmla="*/ 10216 h 10216"/>
              <a:gd name="connsiteX6" fmla="*/ 2000 w 10000"/>
              <a:gd name="connsiteY6" fmla="*/ 10216 h 10216"/>
              <a:gd name="connsiteX7" fmla="*/ 0 w 10000"/>
              <a:gd name="connsiteY7" fmla="*/ 5216 h 10216"/>
              <a:gd name="connsiteX0" fmla="*/ 0 w 8537"/>
              <a:gd name="connsiteY0" fmla="*/ 5216 h 10216"/>
              <a:gd name="connsiteX1" fmla="*/ 685 w 8537"/>
              <a:gd name="connsiteY1" fmla="*/ 37 h 10216"/>
              <a:gd name="connsiteX2" fmla="*/ 7593 w 8537"/>
              <a:gd name="connsiteY2" fmla="*/ 15 h 10216"/>
              <a:gd name="connsiteX3" fmla="*/ 8000 w 8537"/>
              <a:gd name="connsiteY3" fmla="*/ 216 h 10216"/>
              <a:gd name="connsiteX4" fmla="*/ 8537 w 8537"/>
              <a:gd name="connsiteY4" fmla="*/ 7426 h 10216"/>
              <a:gd name="connsiteX5" fmla="*/ 8000 w 8537"/>
              <a:gd name="connsiteY5" fmla="*/ 10216 h 10216"/>
              <a:gd name="connsiteX6" fmla="*/ 2000 w 8537"/>
              <a:gd name="connsiteY6" fmla="*/ 10216 h 10216"/>
              <a:gd name="connsiteX7" fmla="*/ 0 w 8537"/>
              <a:gd name="connsiteY7" fmla="*/ 5216 h 10216"/>
              <a:gd name="connsiteX0" fmla="*/ 0 w 10000"/>
              <a:gd name="connsiteY0" fmla="*/ 5106 h 11158"/>
              <a:gd name="connsiteX1" fmla="*/ 802 w 10000"/>
              <a:gd name="connsiteY1" fmla="*/ 36 h 11158"/>
              <a:gd name="connsiteX2" fmla="*/ 8894 w 10000"/>
              <a:gd name="connsiteY2" fmla="*/ 15 h 11158"/>
              <a:gd name="connsiteX3" fmla="*/ 9371 w 10000"/>
              <a:gd name="connsiteY3" fmla="*/ 211 h 11158"/>
              <a:gd name="connsiteX4" fmla="*/ 10000 w 10000"/>
              <a:gd name="connsiteY4" fmla="*/ 7269 h 11158"/>
              <a:gd name="connsiteX5" fmla="*/ 7722 w 10000"/>
              <a:gd name="connsiteY5" fmla="*/ 11158 h 11158"/>
              <a:gd name="connsiteX6" fmla="*/ 2343 w 10000"/>
              <a:gd name="connsiteY6" fmla="*/ 10000 h 11158"/>
              <a:gd name="connsiteX7" fmla="*/ 0 w 10000"/>
              <a:gd name="connsiteY7" fmla="*/ 5106 h 11158"/>
              <a:gd name="connsiteX0" fmla="*/ 0 w 10000"/>
              <a:gd name="connsiteY0" fmla="*/ 5106 h 11158"/>
              <a:gd name="connsiteX1" fmla="*/ 802 w 10000"/>
              <a:gd name="connsiteY1" fmla="*/ 36 h 11158"/>
              <a:gd name="connsiteX2" fmla="*/ 8894 w 10000"/>
              <a:gd name="connsiteY2" fmla="*/ 15 h 11158"/>
              <a:gd name="connsiteX3" fmla="*/ 9371 w 10000"/>
              <a:gd name="connsiteY3" fmla="*/ 211 h 11158"/>
              <a:gd name="connsiteX4" fmla="*/ 10000 w 10000"/>
              <a:gd name="connsiteY4" fmla="*/ 7269 h 11158"/>
              <a:gd name="connsiteX5" fmla="*/ 7722 w 10000"/>
              <a:gd name="connsiteY5" fmla="*/ 11158 h 11158"/>
              <a:gd name="connsiteX6" fmla="*/ 206 w 10000"/>
              <a:gd name="connsiteY6" fmla="*/ 9760 h 11158"/>
              <a:gd name="connsiteX7" fmla="*/ 0 w 10000"/>
              <a:gd name="connsiteY7" fmla="*/ 5106 h 11158"/>
              <a:gd name="connsiteX0" fmla="*/ 0 w 10000"/>
              <a:gd name="connsiteY0" fmla="*/ 5106 h 9760"/>
              <a:gd name="connsiteX1" fmla="*/ 802 w 10000"/>
              <a:gd name="connsiteY1" fmla="*/ 36 h 9760"/>
              <a:gd name="connsiteX2" fmla="*/ 8894 w 10000"/>
              <a:gd name="connsiteY2" fmla="*/ 15 h 9760"/>
              <a:gd name="connsiteX3" fmla="*/ 9371 w 10000"/>
              <a:gd name="connsiteY3" fmla="*/ 211 h 9760"/>
              <a:gd name="connsiteX4" fmla="*/ 10000 w 10000"/>
              <a:gd name="connsiteY4" fmla="*/ 7269 h 9760"/>
              <a:gd name="connsiteX5" fmla="*/ 7277 w 10000"/>
              <a:gd name="connsiteY5" fmla="*/ 7946 h 9760"/>
              <a:gd name="connsiteX6" fmla="*/ 206 w 10000"/>
              <a:gd name="connsiteY6" fmla="*/ 9760 h 9760"/>
              <a:gd name="connsiteX7" fmla="*/ 0 w 10000"/>
              <a:gd name="connsiteY7" fmla="*/ 5106 h 9760"/>
              <a:gd name="connsiteX0" fmla="*/ 0 w 10000"/>
              <a:gd name="connsiteY0" fmla="*/ 5232 h 10000"/>
              <a:gd name="connsiteX1" fmla="*/ 802 w 10000"/>
              <a:gd name="connsiteY1" fmla="*/ 37 h 10000"/>
              <a:gd name="connsiteX2" fmla="*/ 8894 w 10000"/>
              <a:gd name="connsiteY2" fmla="*/ 15 h 10000"/>
              <a:gd name="connsiteX3" fmla="*/ 9371 w 10000"/>
              <a:gd name="connsiteY3" fmla="*/ 216 h 10000"/>
              <a:gd name="connsiteX4" fmla="*/ 10000 w 10000"/>
              <a:gd name="connsiteY4" fmla="*/ 7448 h 10000"/>
              <a:gd name="connsiteX5" fmla="*/ 5748 w 10000"/>
              <a:gd name="connsiteY5" fmla="*/ 9574 h 10000"/>
              <a:gd name="connsiteX6" fmla="*/ 206 w 10000"/>
              <a:gd name="connsiteY6" fmla="*/ 10000 h 10000"/>
              <a:gd name="connsiteX7" fmla="*/ 0 w 10000"/>
              <a:gd name="connsiteY7" fmla="*/ 5232 h 10000"/>
              <a:gd name="connsiteX0" fmla="*/ 0 w 10000"/>
              <a:gd name="connsiteY0" fmla="*/ 5232 h 10000"/>
              <a:gd name="connsiteX1" fmla="*/ 802 w 10000"/>
              <a:gd name="connsiteY1" fmla="*/ 37 h 10000"/>
              <a:gd name="connsiteX2" fmla="*/ 8894 w 10000"/>
              <a:gd name="connsiteY2" fmla="*/ 15 h 10000"/>
              <a:gd name="connsiteX3" fmla="*/ 9371 w 10000"/>
              <a:gd name="connsiteY3" fmla="*/ 216 h 10000"/>
              <a:gd name="connsiteX4" fmla="*/ 10000 w 10000"/>
              <a:gd name="connsiteY4" fmla="*/ 7448 h 10000"/>
              <a:gd name="connsiteX5" fmla="*/ 5748 w 10000"/>
              <a:gd name="connsiteY5" fmla="*/ 9574 h 10000"/>
              <a:gd name="connsiteX6" fmla="*/ 5727 w 10000"/>
              <a:gd name="connsiteY6" fmla="*/ 9534 h 10000"/>
              <a:gd name="connsiteX7" fmla="*/ 206 w 10000"/>
              <a:gd name="connsiteY7" fmla="*/ 10000 h 10000"/>
              <a:gd name="connsiteX8" fmla="*/ 0 w 10000"/>
              <a:gd name="connsiteY8" fmla="*/ 5232 h 10000"/>
              <a:gd name="connsiteX0" fmla="*/ 0 w 10000"/>
              <a:gd name="connsiteY0" fmla="*/ 5232 h 10000"/>
              <a:gd name="connsiteX1" fmla="*/ 802 w 10000"/>
              <a:gd name="connsiteY1" fmla="*/ 37 h 10000"/>
              <a:gd name="connsiteX2" fmla="*/ 8894 w 10000"/>
              <a:gd name="connsiteY2" fmla="*/ 15 h 10000"/>
              <a:gd name="connsiteX3" fmla="*/ 9371 w 10000"/>
              <a:gd name="connsiteY3" fmla="*/ 216 h 10000"/>
              <a:gd name="connsiteX4" fmla="*/ 10000 w 10000"/>
              <a:gd name="connsiteY4" fmla="*/ 7448 h 10000"/>
              <a:gd name="connsiteX5" fmla="*/ 5748 w 10000"/>
              <a:gd name="connsiteY5" fmla="*/ 9574 h 10000"/>
              <a:gd name="connsiteX6" fmla="*/ 4937 w 10000"/>
              <a:gd name="connsiteY6" fmla="*/ 9013 h 10000"/>
              <a:gd name="connsiteX7" fmla="*/ 206 w 10000"/>
              <a:gd name="connsiteY7" fmla="*/ 10000 h 10000"/>
              <a:gd name="connsiteX8" fmla="*/ 0 w 10000"/>
              <a:gd name="connsiteY8" fmla="*/ 5232 h 10000"/>
              <a:gd name="connsiteX0" fmla="*/ 0 w 10000"/>
              <a:gd name="connsiteY0" fmla="*/ 5232 h 10000"/>
              <a:gd name="connsiteX1" fmla="*/ 802 w 10000"/>
              <a:gd name="connsiteY1" fmla="*/ 37 h 10000"/>
              <a:gd name="connsiteX2" fmla="*/ 8894 w 10000"/>
              <a:gd name="connsiteY2" fmla="*/ 15 h 10000"/>
              <a:gd name="connsiteX3" fmla="*/ 9371 w 10000"/>
              <a:gd name="connsiteY3" fmla="*/ 216 h 10000"/>
              <a:gd name="connsiteX4" fmla="*/ 10000 w 10000"/>
              <a:gd name="connsiteY4" fmla="*/ 7448 h 10000"/>
              <a:gd name="connsiteX5" fmla="*/ 5748 w 10000"/>
              <a:gd name="connsiteY5" fmla="*/ 9574 h 10000"/>
              <a:gd name="connsiteX6" fmla="*/ 4867 w 10000"/>
              <a:gd name="connsiteY6" fmla="*/ 9947 h 10000"/>
              <a:gd name="connsiteX7" fmla="*/ 206 w 10000"/>
              <a:gd name="connsiteY7" fmla="*/ 10000 h 10000"/>
              <a:gd name="connsiteX8" fmla="*/ 0 w 10000"/>
              <a:gd name="connsiteY8" fmla="*/ 5232 h 10000"/>
              <a:gd name="connsiteX0" fmla="*/ 0 w 9399"/>
              <a:gd name="connsiteY0" fmla="*/ 5232 h 10000"/>
              <a:gd name="connsiteX1" fmla="*/ 802 w 9399"/>
              <a:gd name="connsiteY1" fmla="*/ 37 h 10000"/>
              <a:gd name="connsiteX2" fmla="*/ 8894 w 9399"/>
              <a:gd name="connsiteY2" fmla="*/ 15 h 10000"/>
              <a:gd name="connsiteX3" fmla="*/ 9371 w 9399"/>
              <a:gd name="connsiteY3" fmla="*/ 216 h 10000"/>
              <a:gd name="connsiteX4" fmla="*/ 8750 w 9399"/>
              <a:gd name="connsiteY4" fmla="*/ 7993 h 10000"/>
              <a:gd name="connsiteX5" fmla="*/ 5748 w 9399"/>
              <a:gd name="connsiteY5" fmla="*/ 9574 h 10000"/>
              <a:gd name="connsiteX6" fmla="*/ 4867 w 9399"/>
              <a:gd name="connsiteY6" fmla="*/ 9947 h 10000"/>
              <a:gd name="connsiteX7" fmla="*/ 206 w 9399"/>
              <a:gd name="connsiteY7" fmla="*/ 10000 h 10000"/>
              <a:gd name="connsiteX8" fmla="*/ 0 w 9399"/>
              <a:gd name="connsiteY8" fmla="*/ 5232 h 10000"/>
              <a:gd name="connsiteX0" fmla="*/ 0 w 10007"/>
              <a:gd name="connsiteY0" fmla="*/ 5232 h 10000"/>
              <a:gd name="connsiteX1" fmla="*/ 853 w 10007"/>
              <a:gd name="connsiteY1" fmla="*/ 37 h 10000"/>
              <a:gd name="connsiteX2" fmla="*/ 9463 w 10007"/>
              <a:gd name="connsiteY2" fmla="*/ 15 h 10000"/>
              <a:gd name="connsiteX3" fmla="*/ 9970 w 10007"/>
              <a:gd name="connsiteY3" fmla="*/ 216 h 10000"/>
              <a:gd name="connsiteX4" fmla="*/ 9310 w 10007"/>
              <a:gd name="connsiteY4" fmla="*/ 7993 h 10000"/>
              <a:gd name="connsiteX5" fmla="*/ 6116 w 10007"/>
              <a:gd name="connsiteY5" fmla="*/ 9574 h 10000"/>
              <a:gd name="connsiteX6" fmla="*/ 5178 w 10007"/>
              <a:gd name="connsiteY6" fmla="*/ 9947 h 10000"/>
              <a:gd name="connsiteX7" fmla="*/ 219 w 10007"/>
              <a:gd name="connsiteY7" fmla="*/ 10000 h 10000"/>
              <a:gd name="connsiteX8" fmla="*/ 0 w 10007"/>
              <a:gd name="connsiteY8" fmla="*/ 5232 h 10000"/>
              <a:gd name="connsiteX0" fmla="*/ 0 w 9463"/>
              <a:gd name="connsiteY0" fmla="*/ 5232 h 10000"/>
              <a:gd name="connsiteX1" fmla="*/ 853 w 9463"/>
              <a:gd name="connsiteY1" fmla="*/ 37 h 10000"/>
              <a:gd name="connsiteX2" fmla="*/ 9463 w 9463"/>
              <a:gd name="connsiteY2" fmla="*/ 15 h 10000"/>
              <a:gd name="connsiteX3" fmla="*/ 9268 w 9463"/>
              <a:gd name="connsiteY3" fmla="*/ 2918 h 10000"/>
              <a:gd name="connsiteX4" fmla="*/ 9310 w 9463"/>
              <a:gd name="connsiteY4" fmla="*/ 7993 h 10000"/>
              <a:gd name="connsiteX5" fmla="*/ 6116 w 9463"/>
              <a:gd name="connsiteY5" fmla="*/ 9574 h 10000"/>
              <a:gd name="connsiteX6" fmla="*/ 5178 w 9463"/>
              <a:gd name="connsiteY6" fmla="*/ 9947 h 10000"/>
              <a:gd name="connsiteX7" fmla="*/ 219 w 9463"/>
              <a:gd name="connsiteY7" fmla="*/ 10000 h 10000"/>
              <a:gd name="connsiteX8" fmla="*/ 0 w 9463"/>
              <a:gd name="connsiteY8" fmla="*/ 5232 h 10000"/>
              <a:gd name="connsiteX0" fmla="*/ 0 w 10000"/>
              <a:gd name="connsiteY0" fmla="*/ 5232 h 10000"/>
              <a:gd name="connsiteX1" fmla="*/ 901 w 10000"/>
              <a:gd name="connsiteY1" fmla="*/ 37 h 10000"/>
              <a:gd name="connsiteX2" fmla="*/ 10000 w 10000"/>
              <a:gd name="connsiteY2" fmla="*/ 15 h 10000"/>
              <a:gd name="connsiteX3" fmla="*/ 9794 w 10000"/>
              <a:gd name="connsiteY3" fmla="*/ 2918 h 10000"/>
              <a:gd name="connsiteX4" fmla="*/ 9838 w 10000"/>
              <a:gd name="connsiteY4" fmla="*/ 7993 h 10000"/>
              <a:gd name="connsiteX5" fmla="*/ 6463 w 10000"/>
              <a:gd name="connsiteY5" fmla="*/ 9574 h 10000"/>
              <a:gd name="connsiteX6" fmla="*/ 5472 w 10000"/>
              <a:gd name="connsiteY6" fmla="*/ 9947 h 10000"/>
              <a:gd name="connsiteX7" fmla="*/ 231 w 10000"/>
              <a:gd name="connsiteY7" fmla="*/ 10000 h 10000"/>
              <a:gd name="connsiteX8" fmla="*/ 0 w 10000"/>
              <a:gd name="connsiteY8" fmla="*/ 5232 h 10000"/>
              <a:gd name="connsiteX0" fmla="*/ 0 w 9842"/>
              <a:gd name="connsiteY0" fmla="*/ 5275 h 10043"/>
              <a:gd name="connsiteX1" fmla="*/ 901 w 9842"/>
              <a:gd name="connsiteY1" fmla="*/ 80 h 10043"/>
              <a:gd name="connsiteX2" fmla="*/ 9809 w 9842"/>
              <a:gd name="connsiteY2" fmla="*/ 11 h 10043"/>
              <a:gd name="connsiteX3" fmla="*/ 9794 w 9842"/>
              <a:gd name="connsiteY3" fmla="*/ 2961 h 10043"/>
              <a:gd name="connsiteX4" fmla="*/ 9838 w 9842"/>
              <a:gd name="connsiteY4" fmla="*/ 8036 h 10043"/>
              <a:gd name="connsiteX5" fmla="*/ 6463 w 9842"/>
              <a:gd name="connsiteY5" fmla="*/ 9617 h 10043"/>
              <a:gd name="connsiteX6" fmla="*/ 5472 w 9842"/>
              <a:gd name="connsiteY6" fmla="*/ 9990 h 10043"/>
              <a:gd name="connsiteX7" fmla="*/ 231 w 9842"/>
              <a:gd name="connsiteY7" fmla="*/ 10043 h 10043"/>
              <a:gd name="connsiteX8" fmla="*/ 0 w 9842"/>
              <a:gd name="connsiteY8" fmla="*/ 5275 h 10043"/>
              <a:gd name="connsiteX0" fmla="*/ 0 w 10000"/>
              <a:gd name="connsiteY0" fmla="*/ 5252 h 10000"/>
              <a:gd name="connsiteX1" fmla="*/ 915 w 10000"/>
              <a:gd name="connsiteY1" fmla="*/ 80 h 10000"/>
              <a:gd name="connsiteX2" fmla="*/ 9966 w 10000"/>
              <a:gd name="connsiteY2" fmla="*/ 11 h 10000"/>
              <a:gd name="connsiteX3" fmla="*/ 9951 w 10000"/>
              <a:gd name="connsiteY3" fmla="*/ 2948 h 10000"/>
              <a:gd name="connsiteX4" fmla="*/ 9996 w 10000"/>
              <a:gd name="connsiteY4" fmla="*/ 8002 h 10000"/>
              <a:gd name="connsiteX5" fmla="*/ 6567 w 10000"/>
              <a:gd name="connsiteY5" fmla="*/ 9576 h 10000"/>
              <a:gd name="connsiteX6" fmla="*/ 5560 w 10000"/>
              <a:gd name="connsiteY6" fmla="*/ 9947 h 10000"/>
              <a:gd name="connsiteX7" fmla="*/ 235 w 10000"/>
              <a:gd name="connsiteY7" fmla="*/ 10000 h 10000"/>
              <a:gd name="connsiteX8" fmla="*/ 0 w 10000"/>
              <a:gd name="connsiteY8" fmla="*/ 5252 h 10000"/>
              <a:gd name="connsiteX0" fmla="*/ 0 w 10000"/>
              <a:gd name="connsiteY0" fmla="*/ 5172 h 9920"/>
              <a:gd name="connsiteX1" fmla="*/ 915 w 10000"/>
              <a:gd name="connsiteY1" fmla="*/ 0 h 9920"/>
              <a:gd name="connsiteX2" fmla="*/ 9955 w 10000"/>
              <a:gd name="connsiteY2" fmla="*/ 96 h 9920"/>
              <a:gd name="connsiteX3" fmla="*/ 9951 w 10000"/>
              <a:gd name="connsiteY3" fmla="*/ 2868 h 9920"/>
              <a:gd name="connsiteX4" fmla="*/ 9996 w 10000"/>
              <a:gd name="connsiteY4" fmla="*/ 7922 h 9920"/>
              <a:gd name="connsiteX5" fmla="*/ 6567 w 10000"/>
              <a:gd name="connsiteY5" fmla="*/ 9496 h 9920"/>
              <a:gd name="connsiteX6" fmla="*/ 5560 w 10000"/>
              <a:gd name="connsiteY6" fmla="*/ 9867 h 9920"/>
              <a:gd name="connsiteX7" fmla="*/ 235 w 10000"/>
              <a:gd name="connsiteY7" fmla="*/ 9920 h 9920"/>
              <a:gd name="connsiteX8" fmla="*/ 0 w 10000"/>
              <a:gd name="connsiteY8" fmla="*/ 5172 h 9920"/>
              <a:gd name="connsiteX0" fmla="*/ 0 w 10021"/>
              <a:gd name="connsiteY0" fmla="*/ 5214 h 10000"/>
              <a:gd name="connsiteX1" fmla="*/ 915 w 10021"/>
              <a:gd name="connsiteY1" fmla="*/ 0 h 10000"/>
              <a:gd name="connsiteX2" fmla="*/ 9955 w 10021"/>
              <a:gd name="connsiteY2" fmla="*/ 97 h 10000"/>
              <a:gd name="connsiteX3" fmla="*/ 9997 w 10021"/>
              <a:gd name="connsiteY3" fmla="*/ 4604 h 10000"/>
              <a:gd name="connsiteX4" fmla="*/ 9996 w 10021"/>
              <a:gd name="connsiteY4" fmla="*/ 7986 h 10000"/>
              <a:gd name="connsiteX5" fmla="*/ 6567 w 10021"/>
              <a:gd name="connsiteY5" fmla="*/ 9573 h 10000"/>
              <a:gd name="connsiteX6" fmla="*/ 5560 w 10021"/>
              <a:gd name="connsiteY6" fmla="*/ 9947 h 10000"/>
              <a:gd name="connsiteX7" fmla="*/ 235 w 10021"/>
              <a:gd name="connsiteY7" fmla="*/ 10000 h 10000"/>
              <a:gd name="connsiteX8" fmla="*/ 0 w 10021"/>
              <a:gd name="connsiteY8" fmla="*/ 5214 h 10000"/>
              <a:gd name="connsiteX0" fmla="*/ 0 w 10006"/>
              <a:gd name="connsiteY0" fmla="*/ 5214 h 10000"/>
              <a:gd name="connsiteX1" fmla="*/ 915 w 10006"/>
              <a:gd name="connsiteY1" fmla="*/ 0 h 10000"/>
              <a:gd name="connsiteX2" fmla="*/ 9955 w 10006"/>
              <a:gd name="connsiteY2" fmla="*/ 97 h 10000"/>
              <a:gd name="connsiteX3" fmla="*/ 9997 w 10006"/>
              <a:gd name="connsiteY3" fmla="*/ 4604 h 10000"/>
              <a:gd name="connsiteX4" fmla="*/ 9996 w 10006"/>
              <a:gd name="connsiteY4" fmla="*/ 7986 h 10000"/>
              <a:gd name="connsiteX5" fmla="*/ 6567 w 10006"/>
              <a:gd name="connsiteY5" fmla="*/ 9573 h 10000"/>
              <a:gd name="connsiteX6" fmla="*/ 5560 w 10006"/>
              <a:gd name="connsiteY6" fmla="*/ 9947 h 10000"/>
              <a:gd name="connsiteX7" fmla="*/ 235 w 10006"/>
              <a:gd name="connsiteY7" fmla="*/ 10000 h 10000"/>
              <a:gd name="connsiteX8" fmla="*/ 0 w 10006"/>
              <a:gd name="connsiteY8" fmla="*/ 5214 h 10000"/>
              <a:gd name="connsiteX0" fmla="*/ 0 w 10004"/>
              <a:gd name="connsiteY0" fmla="*/ 5214 h 10000"/>
              <a:gd name="connsiteX1" fmla="*/ 915 w 10004"/>
              <a:gd name="connsiteY1" fmla="*/ 0 h 10000"/>
              <a:gd name="connsiteX2" fmla="*/ 9955 w 10004"/>
              <a:gd name="connsiteY2" fmla="*/ 97 h 10000"/>
              <a:gd name="connsiteX3" fmla="*/ 9986 w 10004"/>
              <a:gd name="connsiteY3" fmla="*/ 3367 h 10000"/>
              <a:gd name="connsiteX4" fmla="*/ 9996 w 10004"/>
              <a:gd name="connsiteY4" fmla="*/ 7986 h 10000"/>
              <a:gd name="connsiteX5" fmla="*/ 6567 w 10004"/>
              <a:gd name="connsiteY5" fmla="*/ 9573 h 10000"/>
              <a:gd name="connsiteX6" fmla="*/ 5560 w 10004"/>
              <a:gd name="connsiteY6" fmla="*/ 9947 h 10000"/>
              <a:gd name="connsiteX7" fmla="*/ 235 w 10004"/>
              <a:gd name="connsiteY7" fmla="*/ 10000 h 10000"/>
              <a:gd name="connsiteX8" fmla="*/ 0 w 10004"/>
              <a:gd name="connsiteY8" fmla="*/ 5214 h 10000"/>
              <a:gd name="connsiteX0" fmla="*/ 0 w 10004"/>
              <a:gd name="connsiteY0" fmla="*/ 5214 h 9947"/>
              <a:gd name="connsiteX1" fmla="*/ 915 w 10004"/>
              <a:gd name="connsiteY1" fmla="*/ 0 h 9947"/>
              <a:gd name="connsiteX2" fmla="*/ 9955 w 10004"/>
              <a:gd name="connsiteY2" fmla="*/ 97 h 9947"/>
              <a:gd name="connsiteX3" fmla="*/ 9986 w 10004"/>
              <a:gd name="connsiteY3" fmla="*/ 3367 h 9947"/>
              <a:gd name="connsiteX4" fmla="*/ 9996 w 10004"/>
              <a:gd name="connsiteY4" fmla="*/ 7986 h 9947"/>
              <a:gd name="connsiteX5" fmla="*/ 6567 w 10004"/>
              <a:gd name="connsiteY5" fmla="*/ 9573 h 9947"/>
              <a:gd name="connsiteX6" fmla="*/ 5560 w 10004"/>
              <a:gd name="connsiteY6" fmla="*/ 9947 h 9947"/>
              <a:gd name="connsiteX7" fmla="*/ 433 w 10004"/>
              <a:gd name="connsiteY7" fmla="*/ 9019 h 9947"/>
              <a:gd name="connsiteX8" fmla="*/ 0 w 10004"/>
              <a:gd name="connsiteY8" fmla="*/ 5214 h 9947"/>
              <a:gd name="connsiteX0" fmla="*/ 0 w 10000"/>
              <a:gd name="connsiteY0" fmla="*/ 5242 h 10000"/>
              <a:gd name="connsiteX1" fmla="*/ 915 w 10000"/>
              <a:gd name="connsiteY1" fmla="*/ 0 h 10000"/>
              <a:gd name="connsiteX2" fmla="*/ 9951 w 10000"/>
              <a:gd name="connsiteY2" fmla="*/ 98 h 10000"/>
              <a:gd name="connsiteX3" fmla="*/ 9982 w 10000"/>
              <a:gd name="connsiteY3" fmla="*/ 3385 h 10000"/>
              <a:gd name="connsiteX4" fmla="*/ 9992 w 10000"/>
              <a:gd name="connsiteY4" fmla="*/ 8029 h 10000"/>
              <a:gd name="connsiteX5" fmla="*/ 6564 w 10000"/>
              <a:gd name="connsiteY5" fmla="*/ 9624 h 10000"/>
              <a:gd name="connsiteX6" fmla="*/ 5558 w 10000"/>
              <a:gd name="connsiteY6" fmla="*/ 10000 h 10000"/>
              <a:gd name="connsiteX7" fmla="*/ 433 w 10000"/>
              <a:gd name="connsiteY7" fmla="*/ 9067 h 10000"/>
              <a:gd name="connsiteX8" fmla="*/ 0 w 10000"/>
              <a:gd name="connsiteY8" fmla="*/ 5242 h 10000"/>
              <a:gd name="connsiteX0" fmla="*/ 0 w 10000"/>
              <a:gd name="connsiteY0" fmla="*/ 5242 h 10000"/>
              <a:gd name="connsiteX1" fmla="*/ 915 w 10000"/>
              <a:gd name="connsiteY1" fmla="*/ 0 h 10000"/>
              <a:gd name="connsiteX2" fmla="*/ 9951 w 10000"/>
              <a:gd name="connsiteY2" fmla="*/ 98 h 10000"/>
              <a:gd name="connsiteX3" fmla="*/ 9982 w 10000"/>
              <a:gd name="connsiteY3" fmla="*/ 3385 h 10000"/>
              <a:gd name="connsiteX4" fmla="*/ 9992 w 10000"/>
              <a:gd name="connsiteY4" fmla="*/ 8029 h 10000"/>
              <a:gd name="connsiteX5" fmla="*/ 6564 w 10000"/>
              <a:gd name="connsiteY5" fmla="*/ 9624 h 10000"/>
              <a:gd name="connsiteX6" fmla="*/ 5558 w 10000"/>
              <a:gd name="connsiteY6" fmla="*/ 10000 h 10000"/>
              <a:gd name="connsiteX7" fmla="*/ 433 w 10000"/>
              <a:gd name="connsiteY7" fmla="*/ 9067 h 10000"/>
              <a:gd name="connsiteX8" fmla="*/ 0 w 10000"/>
              <a:gd name="connsiteY8" fmla="*/ 5242 h 10000"/>
              <a:gd name="connsiteX0" fmla="*/ 0 w 10000"/>
              <a:gd name="connsiteY0" fmla="*/ 5242 h 10000"/>
              <a:gd name="connsiteX1" fmla="*/ 915 w 10000"/>
              <a:gd name="connsiteY1" fmla="*/ 0 h 10000"/>
              <a:gd name="connsiteX2" fmla="*/ 9951 w 10000"/>
              <a:gd name="connsiteY2" fmla="*/ 98 h 10000"/>
              <a:gd name="connsiteX3" fmla="*/ 9982 w 10000"/>
              <a:gd name="connsiteY3" fmla="*/ 3385 h 10000"/>
              <a:gd name="connsiteX4" fmla="*/ 9992 w 10000"/>
              <a:gd name="connsiteY4" fmla="*/ 8029 h 10000"/>
              <a:gd name="connsiteX5" fmla="*/ 6564 w 10000"/>
              <a:gd name="connsiteY5" fmla="*/ 9624 h 10000"/>
              <a:gd name="connsiteX6" fmla="*/ 5558 w 10000"/>
              <a:gd name="connsiteY6" fmla="*/ 10000 h 10000"/>
              <a:gd name="connsiteX7" fmla="*/ 433 w 10000"/>
              <a:gd name="connsiteY7" fmla="*/ 9067 h 10000"/>
              <a:gd name="connsiteX8" fmla="*/ 0 w 10000"/>
              <a:gd name="connsiteY8" fmla="*/ 5242 h 10000"/>
              <a:gd name="connsiteX0" fmla="*/ 0 w 10000"/>
              <a:gd name="connsiteY0" fmla="*/ 5242 h 10000"/>
              <a:gd name="connsiteX1" fmla="*/ 915 w 10000"/>
              <a:gd name="connsiteY1" fmla="*/ 0 h 10000"/>
              <a:gd name="connsiteX2" fmla="*/ 9951 w 10000"/>
              <a:gd name="connsiteY2" fmla="*/ 98 h 10000"/>
              <a:gd name="connsiteX3" fmla="*/ 9982 w 10000"/>
              <a:gd name="connsiteY3" fmla="*/ 3385 h 10000"/>
              <a:gd name="connsiteX4" fmla="*/ 9992 w 10000"/>
              <a:gd name="connsiteY4" fmla="*/ 8029 h 10000"/>
              <a:gd name="connsiteX5" fmla="*/ 6564 w 10000"/>
              <a:gd name="connsiteY5" fmla="*/ 9624 h 10000"/>
              <a:gd name="connsiteX6" fmla="*/ 5558 w 10000"/>
              <a:gd name="connsiteY6" fmla="*/ 10000 h 10000"/>
              <a:gd name="connsiteX7" fmla="*/ 433 w 10000"/>
              <a:gd name="connsiteY7" fmla="*/ 9067 h 10000"/>
              <a:gd name="connsiteX8" fmla="*/ 0 w 10000"/>
              <a:gd name="connsiteY8" fmla="*/ 5242 h 10000"/>
              <a:gd name="connsiteX0" fmla="*/ 0 w 10000"/>
              <a:gd name="connsiteY0" fmla="*/ 5242 h 10000"/>
              <a:gd name="connsiteX1" fmla="*/ 915 w 10000"/>
              <a:gd name="connsiteY1" fmla="*/ 0 h 10000"/>
              <a:gd name="connsiteX2" fmla="*/ 9951 w 10000"/>
              <a:gd name="connsiteY2" fmla="*/ 98 h 10000"/>
              <a:gd name="connsiteX3" fmla="*/ 9982 w 10000"/>
              <a:gd name="connsiteY3" fmla="*/ 3385 h 10000"/>
              <a:gd name="connsiteX4" fmla="*/ 9992 w 10000"/>
              <a:gd name="connsiteY4" fmla="*/ 8029 h 10000"/>
              <a:gd name="connsiteX5" fmla="*/ 6564 w 10000"/>
              <a:gd name="connsiteY5" fmla="*/ 9624 h 10000"/>
              <a:gd name="connsiteX6" fmla="*/ 5558 w 10000"/>
              <a:gd name="connsiteY6" fmla="*/ 10000 h 10000"/>
              <a:gd name="connsiteX7" fmla="*/ 433 w 10000"/>
              <a:gd name="connsiteY7" fmla="*/ 9067 h 10000"/>
              <a:gd name="connsiteX8" fmla="*/ 0 w 10000"/>
              <a:gd name="connsiteY8" fmla="*/ 5242 h 10000"/>
              <a:gd name="connsiteX0" fmla="*/ 0 w 10000"/>
              <a:gd name="connsiteY0" fmla="*/ 5242 h 10000"/>
              <a:gd name="connsiteX1" fmla="*/ 915 w 10000"/>
              <a:gd name="connsiteY1" fmla="*/ 0 h 10000"/>
              <a:gd name="connsiteX2" fmla="*/ 9951 w 10000"/>
              <a:gd name="connsiteY2" fmla="*/ 98 h 10000"/>
              <a:gd name="connsiteX3" fmla="*/ 9982 w 10000"/>
              <a:gd name="connsiteY3" fmla="*/ 3385 h 10000"/>
              <a:gd name="connsiteX4" fmla="*/ 9992 w 10000"/>
              <a:gd name="connsiteY4" fmla="*/ 8029 h 10000"/>
              <a:gd name="connsiteX5" fmla="*/ 6564 w 10000"/>
              <a:gd name="connsiteY5" fmla="*/ 9624 h 10000"/>
              <a:gd name="connsiteX6" fmla="*/ 5558 w 10000"/>
              <a:gd name="connsiteY6" fmla="*/ 10000 h 10000"/>
              <a:gd name="connsiteX7" fmla="*/ 433 w 10000"/>
              <a:gd name="connsiteY7" fmla="*/ 9067 h 10000"/>
              <a:gd name="connsiteX8" fmla="*/ 0 w 10000"/>
              <a:gd name="connsiteY8" fmla="*/ 5242 h 10000"/>
              <a:gd name="connsiteX0" fmla="*/ 0 w 9992"/>
              <a:gd name="connsiteY0" fmla="*/ 5242 h 10000"/>
              <a:gd name="connsiteX1" fmla="*/ 915 w 9992"/>
              <a:gd name="connsiteY1" fmla="*/ 0 h 10000"/>
              <a:gd name="connsiteX2" fmla="*/ 9951 w 9992"/>
              <a:gd name="connsiteY2" fmla="*/ 98 h 10000"/>
              <a:gd name="connsiteX3" fmla="*/ 8600 w 9992"/>
              <a:gd name="connsiteY3" fmla="*/ 3960 h 10000"/>
              <a:gd name="connsiteX4" fmla="*/ 9992 w 9992"/>
              <a:gd name="connsiteY4" fmla="*/ 8029 h 10000"/>
              <a:gd name="connsiteX5" fmla="*/ 6564 w 9992"/>
              <a:gd name="connsiteY5" fmla="*/ 9624 h 10000"/>
              <a:gd name="connsiteX6" fmla="*/ 5558 w 9992"/>
              <a:gd name="connsiteY6" fmla="*/ 10000 h 10000"/>
              <a:gd name="connsiteX7" fmla="*/ 433 w 9992"/>
              <a:gd name="connsiteY7" fmla="*/ 9067 h 10000"/>
              <a:gd name="connsiteX8" fmla="*/ 0 w 9992"/>
              <a:gd name="connsiteY8" fmla="*/ 5242 h 10000"/>
              <a:gd name="connsiteX0" fmla="*/ 0 w 10000"/>
              <a:gd name="connsiteY0" fmla="*/ 5242 h 10000"/>
              <a:gd name="connsiteX1" fmla="*/ 916 w 10000"/>
              <a:gd name="connsiteY1" fmla="*/ 0 h 10000"/>
              <a:gd name="connsiteX2" fmla="*/ 9959 w 10000"/>
              <a:gd name="connsiteY2" fmla="*/ 98 h 10000"/>
              <a:gd name="connsiteX3" fmla="*/ 8607 w 10000"/>
              <a:gd name="connsiteY3" fmla="*/ 3960 h 10000"/>
              <a:gd name="connsiteX4" fmla="*/ 10000 w 10000"/>
              <a:gd name="connsiteY4" fmla="*/ 8029 h 10000"/>
              <a:gd name="connsiteX5" fmla="*/ 6569 w 10000"/>
              <a:gd name="connsiteY5" fmla="*/ 9624 h 10000"/>
              <a:gd name="connsiteX6" fmla="*/ 5562 w 10000"/>
              <a:gd name="connsiteY6" fmla="*/ 10000 h 10000"/>
              <a:gd name="connsiteX7" fmla="*/ 433 w 10000"/>
              <a:gd name="connsiteY7" fmla="*/ 9067 h 10000"/>
              <a:gd name="connsiteX8" fmla="*/ 0 w 10000"/>
              <a:gd name="connsiteY8" fmla="*/ 5242 h 10000"/>
              <a:gd name="connsiteX0" fmla="*/ 0 w 10000"/>
              <a:gd name="connsiteY0" fmla="*/ 5242 h 10000"/>
              <a:gd name="connsiteX1" fmla="*/ 916 w 10000"/>
              <a:gd name="connsiteY1" fmla="*/ 0 h 10000"/>
              <a:gd name="connsiteX2" fmla="*/ 9959 w 10000"/>
              <a:gd name="connsiteY2" fmla="*/ 98 h 10000"/>
              <a:gd name="connsiteX3" fmla="*/ 8607 w 10000"/>
              <a:gd name="connsiteY3" fmla="*/ 3960 h 10000"/>
              <a:gd name="connsiteX4" fmla="*/ 10000 w 10000"/>
              <a:gd name="connsiteY4" fmla="*/ 8029 h 10000"/>
              <a:gd name="connsiteX5" fmla="*/ 6569 w 10000"/>
              <a:gd name="connsiteY5" fmla="*/ 9624 h 10000"/>
              <a:gd name="connsiteX6" fmla="*/ 5562 w 10000"/>
              <a:gd name="connsiteY6" fmla="*/ 10000 h 10000"/>
              <a:gd name="connsiteX7" fmla="*/ 433 w 10000"/>
              <a:gd name="connsiteY7" fmla="*/ 9067 h 10000"/>
              <a:gd name="connsiteX8" fmla="*/ 0 w 10000"/>
              <a:gd name="connsiteY8" fmla="*/ 5242 h 10000"/>
              <a:gd name="connsiteX0" fmla="*/ 0 w 9959"/>
              <a:gd name="connsiteY0" fmla="*/ 5242 h 10000"/>
              <a:gd name="connsiteX1" fmla="*/ 916 w 9959"/>
              <a:gd name="connsiteY1" fmla="*/ 0 h 10000"/>
              <a:gd name="connsiteX2" fmla="*/ 9959 w 9959"/>
              <a:gd name="connsiteY2" fmla="*/ 98 h 10000"/>
              <a:gd name="connsiteX3" fmla="*/ 8607 w 9959"/>
              <a:gd name="connsiteY3" fmla="*/ 3960 h 10000"/>
              <a:gd name="connsiteX4" fmla="*/ 8292 w 9959"/>
              <a:gd name="connsiteY4" fmla="*/ 8264 h 10000"/>
              <a:gd name="connsiteX5" fmla="*/ 6569 w 9959"/>
              <a:gd name="connsiteY5" fmla="*/ 9624 h 10000"/>
              <a:gd name="connsiteX6" fmla="*/ 5562 w 9959"/>
              <a:gd name="connsiteY6" fmla="*/ 10000 h 10000"/>
              <a:gd name="connsiteX7" fmla="*/ 433 w 9959"/>
              <a:gd name="connsiteY7" fmla="*/ 9067 h 10000"/>
              <a:gd name="connsiteX8" fmla="*/ 0 w 9959"/>
              <a:gd name="connsiteY8" fmla="*/ 5242 h 10000"/>
              <a:gd name="connsiteX0" fmla="*/ 0 w 10000"/>
              <a:gd name="connsiteY0" fmla="*/ 5242 h 10000"/>
              <a:gd name="connsiteX1" fmla="*/ 920 w 10000"/>
              <a:gd name="connsiteY1" fmla="*/ 0 h 10000"/>
              <a:gd name="connsiteX2" fmla="*/ 10000 w 10000"/>
              <a:gd name="connsiteY2" fmla="*/ 98 h 10000"/>
              <a:gd name="connsiteX3" fmla="*/ 8642 w 10000"/>
              <a:gd name="connsiteY3" fmla="*/ 3960 h 10000"/>
              <a:gd name="connsiteX4" fmla="*/ 8326 w 10000"/>
              <a:gd name="connsiteY4" fmla="*/ 8264 h 10000"/>
              <a:gd name="connsiteX5" fmla="*/ 6596 w 10000"/>
              <a:gd name="connsiteY5" fmla="*/ 9624 h 10000"/>
              <a:gd name="connsiteX6" fmla="*/ 5585 w 10000"/>
              <a:gd name="connsiteY6" fmla="*/ 10000 h 10000"/>
              <a:gd name="connsiteX7" fmla="*/ 435 w 10000"/>
              <a:gd name="connsiteY7" fmla="*/ 9067 h 10000"/>
              <a:gd name="connsiteX8" fmla="*/ 0 w 10000"/>
              <a:gd name="connsiteY8" fmla="*/ 5242 h 10000"/>
              <a:gd name="connsiteX0" fmla="*/ 0 w 10000"/>
              <a:gd name="connsiteY0" fmla="*/ 5242 h 10000"/>
              <a:gd name="connsiteX1" fmla="*/ 920 w 10000"/>
              <a:gd name="connsiteY1" fmla="*/ 0 h 10000"/>
              <a:gd name="connsiteX2" fmla="*/ 10000 w 10000"/>
              <a:gd name="connsiteY2" fmla="*/ 98 h 10000"/>
              <a:gd name="connsiteX3" fmla="*/ 8642 w 10000"/>
              <a:gd name="connsiteY3" fmla="*/ 3960 h 10000"/>
              <a:gd name="connsiteX4" fmla="*/ 8326 w 10000"/>
              <a:gd name="connsiteY4" fmla="*/ 8264 h 10000"/>
              <a:gd name="connsiteX5" fmla="*/ 6596 w 10000"/>
              <a:gd name="connsiteY5" fmla="*/ 9624 h 10000"/>
              <a:gd name="connsiteX6" fmla="*/ 5585 w 10000"/>
              <a:gd name="connsiteY6" fmla="*/ 10000 h 10000"/>
              <a:gd name="connsiteX7" fmla="*/ 435 w 10000"/>
              <a:gd name="connsiteY7" fmla="*/ 9067 h 10000"/>
              <a:gd name="connsiteX8" fmla="*/ 0 w 10000"/>
              <a:gd name="connsiteY8" fmla="*/ 5242 h 10000"/>
              <a:gd name="connsiteX0" fmla="*/ 0 w 10000"/>
              <a:gd name="connsiteY0" fmla="*/ 5242 h 10000"/>
              <a:gd name="connsiteX1" fmla="*/ 920 w 10000"/>
              <a:gd name="connsiteY1" fmla="*/ 0 h 10000"/>
              <a:gd name="connsiteX2" fmla="*/ 10000 w 10000"/>
              <a:gd name="connsiteY2" fmla="*/ 98 h 10000"/>
              <a:gd name="connsiteX3" fmla="*/ 8642 w 10000"/>
              <a:gd name="connsiteY3" fmla="*/ 3960 h 10000"/>
              <a:gd name="connsiteX4" fmla="*/ 8672 w 10000"/>
              <a:gd name="connsiteY4" fmla="*/ 8026 h 10000"/>
              <a:gd name="connsiteX5" fmla="*/ 6596 w 10000"/>
              <a:gd name="connsiteY5" fmla="*/ 9624 h 10000"/>
              <a:gd name="connsiteX6" fmla="*/ 5585 w 10000"/>
              <a:gd name="connsiteY6" fmla="*/ 10000 h 10000"/>
              <a:gd name="connsiteX7" fmla="*/ 435 w 10000"/>
              <a:gd name="connsiteY7" fmla="*/ 9067 h 10000"/>
              <a:gd name="connsiteX8" fmla="*/ 0 w 10000"/>
              <a:gd name="connsiteY8" fmla="*/ 5242 h 10000"/>
              <a:gd name="connsiteX0" fmla="*/ 0 w 8677"/>
              <a:gd name="connsiteY0" fmla="*/ 5242 h 10000"/>
              <a:gd name="connsiteX1" fmla="*/ 920 w 8677"/>
              <a:gd name="connsiteY1" fmla="*/ 0 h 10000"/>
              <a:gd name="connsiteX2" fmla="*/ 8171 w 8677"/>
              <a:gd name="connsiteY2" fmla="*/ 1077 h 10000"/>
              <a:gd name="connsiteX3" fmla="*/ 8642 w 8677"/>
              <a:gd name="connsiteY3" fmla="*/ 3960 h 10000"/>
              <a:gd name="connsiteX4" fmla="*/ 8672 w 8677"/>
              <a:gd name="connsiteY4" fmla="*/ 8026 h 10000"/>
              <a:gd name="connsiteX5" fmla="*/ 6596 w 8677"/>
              <a:gd name="connsiteY5" fmla="*/ 9624 h 10000"/>
              <a:gd name="connsiteX6" fmla="*/ 5585 w 8677"/>
              <a:gd name="connsiteY6" fmla="*/ 10000 h 10000"/>
              <a:gd name="connsiteX7" fmla="*/ 435 w 8677"/>
              <a:gd name="connsiteY7" fmla="*/ 9067 h 10000"/>
              <a:gd name="connsiteX8" fmla="*/ 0 w 8677"/>
              <a:gd name="connsiteY8" fmla="*/ 5242 h 10000"/>
              <a:gd name="connsiteX0" fmla="*/ 0 w 10000"/>
              <a:gd name="connsiteY0" fmla="*/ 5242 h 10000"/>
              <a:gd name="connsiteX1" fmla="*/ 1060 w 10000"/>
              <a:gd name="connsiteY1" fmla="*/ 0 h 10000"/>
              <a:gd name="connsiteX2" fmla="*/ 9417 w 10000"/>
              <a:gd name="connsiteY2" fmla="*/ 1077 h 10000"/>
              <a:gd name="connsiteX3" fmla="*/ 9960 w 10000"/>
              <a:gd name="connsiteY3" fmla="*/ 3960 h 10000"/>
              <a:gd name="connsiteX4" fmla="*/ 9994 w 10000"/>
              <a:gd name="connsiteY4" fmla="*/ 8026 h 10000"/>
              <a:gd name="connsiteX5" fmla="*/ 7602 w 10000"/>
              <a:gd name="connsiteY5" fmla="*/ 9624 h 10000"/>
              <a:gd name="connsiteX6" fmla="*/ 6437 w 10000"/>
              <a:gd name="connsiteY6" fmla="*/ 10000 h 10000"/>
              <a:gd name="connsiteX7" fmla="*/ 501 w 10000"/>
              <a:gd name="connsiteY7" fmla="*/ 9067 h 10000"/>
              <a:gd name="connsiteX8" fmla="*/ 0 w 10000"/>
              <a:gd name="connsiteY8" fmla="*/ 5242 h 10000"/>
              <a:gd name="connsiteX0" fmla="*/ 0 w 10000"/>
              <a:gd name="connsiteY0" fmla="*/ 5242 h 9624"/>
              <a:gd name="connsiteX1" fmla="*/ 1060 w 10000"/>
              <a:gd name="connsiteY1" fmla="*/ 0 h 9624"/>
              <a:gd name="connsiteX2" fmla="*/ 9417 w 10000"/>
              <a:gd name="connsiteY2" fmla="*/ 1077 h 9624"/>
              <a:gd name="connsiteX3" fmla="*/ 9960 w 10000"/>
              <a:gd name="connsiteY3" fmla="*/ 3960 h 9624"/>
              <a:gd name="connsiteX4" fmla="*/ 9994 w 10000"/>
              <a:gd name="connsiteY4" fmla="*/ 8026 h 9624"/>
              <a:gd name="connsiteX5" fmla="*/ 7602 w 10000"/>
              <a:gd name="connsiteY5" fmla="*/ 9624 h 9624"/>
              <a:gd name="connsiteX6" fmla="*/ 5415 w 10000"/>
              <a:gd name="connsiteY6" fmla="*/ 8942 h 9624"/>
              <a:gd name="connsiteX7" fmla="*/ 501 w 10000"/>
              <a:gd name="connsiteY7" fmla="*/ 9067 h 9624"/>
              <a:gd name="connsiteX8" fmla="*/ 0 w 10000"/>
              <a:gd name="connsiteY8" fmla="*/ 5242 h 9624"/>
              <a:gd name="connsiteX0" fmla="*/ 0 w 10000"/>
              <a:gd name="connsiteY0" fmla="*/ 5447 h 10000"/>
              <a:gd name="connsiteX1" fmla="*/ 1060 w 10000"/>
              <a:gd name="connsiteY1" fmla="*/ 0 h 10000"/>
              <a:gd name="connsiteX2" fmla="*/ 9417 w 10000"/>
              <a:gd name="connsiteY2" fmla="*/ 1119 h 10000"/>
              <a:gd name="connsiteX3" fmla="*/ 9960 w 10000"/>
              <a:gd name="connsiteY3" fmla="*/ 4115 h 10000"/>
              <a:gd name="connsiteX4" fmla="*/ 9994 w 10000"/>
              <a:gd name="connsiteY4" fmla="*/ 8340 h 10000"/>
              <a:gd name="connsiteX5" fmla="*/ 7602 w 10000"/>
              <a:gd name="connsiteY5" fmla="*/ 10000 h 10000"/>
              <a:gd name="connsiteX6" fmla="*/ 5415 w 10000"/>
              <a:gd name="connsiteY6" fmla="*/ 9291 h 10000"/>
              <a:gd name="connsiteX7" fmla="*/ 501 w 10000"/>
              <a:gd name="connsiteY7" fmla="*/ 9421 h 10000"/>
              <a:gd name="connsiteX8" fmla="*/ 0 w 10000"/>
              <a:gd name="connsiteY8" fmla="*/ 5447 h 10000"/>
              <a:gd name="connsiteX0" fmla="*/ 0 w 10000"/>
              <a:gd name="connsiteY0" fmla="*/ 5447 h 10000"/>
              <a:gd name="connsiteX1" fmla="*/ 1060 w 10000"/>
              <a:gd name="connsiteY1" fmla="*/ 0 h 10000"/>
              <a:gd name="connsiteX2" fmla="*/ 9417 w 10000"/>
              <a:gd name="connsiteY2" fmla="*/ 1119 h 10000"/>
              <a:gd name="connsiteX3" fmla="*/ 9960 w 10000"/>
              <a:gd name="connsiteY3" fmla="*/ 4115 h 10000"/>
              <a:gd name="connsiteX4" fmla="*/ 9994 w 10000"/>
              <a:gd name="connsiteY4" fmla="*/ 8340 h 10000"/>
              <a:gd name="connsiteX5" fmla="*/ 7602 w 10000"/>
              <a:gd name="connsiteY5" fmla="*/ 10000 h 10000"/>
              <a:gd name="connsiteX6" fmla="*/ 5415 w 10000"/>
              <a:gd name="connsiteY6" fmla="*/ 9291 h 10000"/>
              <a:gd name="connsiteX7" fmla="*/ 1324 w 10000"/>
              <a:gd name="connsiteY7" fmla="*/ 8273 h 10000"/>
              <a:gd name="connsiteX8" fmla="*/ 0 w 10000"/>
              <a:gd name="connsiteY8" fmla="*/ 5447 h 10000"/>
              <a:gd name="connsiteX0" fmla="*/ 257 w 9070"/>
              <a:gd name="connsiteY0" fmla="*/ 5227 h 10000"/>
              <a:gd name="connsiteX1" fmla="*/ 130 w 9070"/>
              <a:gd name="connsiteY1" fmla="*/ 0 h 10000"/>
              <a:gd name="connsiteX2" fmla="*/ 8487 w 9070"/>
              <a:gd name="connsiteY2" fmla="*/ 1119 h 10000"/>
              <a:gd name="connsiteX3" fmla="*/ 9030 w 9070"/>
              <a:gd name="connsiteY3" fmla="*/ 4115 h 10000"/>
              <a:gd name="connsiteX4" fmla="*/ 9064 w 9070"/>
              <a:gd name="connsiteY4" fmla="*/ 8340 h 10000"/>
              <a:gd name="connsiteX5" fmla="*/ 6672 w 9070"/>
              <a:gd name="connsiteY5" fmla="*/ 10000 h 10000"/>
              <a:gd name="connsiteX6" fmla="*/ 4485 w 9070"/>
              <a:gd name="connsiteY6" fmla="*/ 9291 h 10000"/>
              <a:gd name="connsiteX7" fmla="*/ 394 w 9070"/>
              <a:gd name="connsiteY7" fmla="*/ 8273 h 10000"/>
              <a:gd name="connsiteX8" fmla="*/ 257 w 9070"/>
              <a:gd name="connsiteY8" fmla="*/ 5227 h 10000"/>
              <a:gd name="connsiteX0" fmla="*/ 141 w 9858"/>
              <a:gd name="connsiteY0" fmla="*/ 5227 h 10000"/>
              <a:gd name="connsiteX1" fmla="*/ 1 w 9858"/>
              <a:gd name="connsiteY1" fmla="*/ 0 h 10000"/>
              <a:gd name="connsiteX2" fmla="*/ 9215 w 9858"/>
              <a:gd name="connsiteY2" fmla="*/ 1119 h 10000"/>
              <a:gd name="connsiteX3" fmla="*/ 9814 w 9858"/>
              <a:gd name="connsiteY3" fmla="*/ 4115 h 10000"/>
              <a:gd name="connsiteX4" fmla="*/ 9851 w 9858"/>
              <a:gd name="connsiteY4" fmla="*/ 8340 h 10000"/>
              <a:gd name="connsiteX5" fmla="*/ 7214 w 9858"/>
              <a:gd name="connsiteY5" fmla="*/ 10000 h 10000"/>
              <a:gd name="connsiteX6" fmla="*/ 4803 w 9858"/>
              <a:gd name="connsiteY6" fmla="*/ 9291 h 10000"/>
              <a:gd name="connsiteX7" fmla="*/ 292 w 9858"/>
              <a:gd name="connsiteY7" fmla="*/ 8273 h 10000"/>
              <a:gd name="connsiteX8" fmla="*/ 141 w 9858"/>
              <a:gd name="connsiteY8" fmla="*/ 5227 h 10000"/>
              <a:gd name="connsiteX0" fmla="*/ 143 w 10000"/>
              <a:gd name="connsiteY0" fmla="*/ 5227 h 10000"/>
              <a:gd name="connsiteX1" fmla="*/ 1 w 10000"/>
              <a:gd name="connsiteY1" fmla="*/ 0 h 10000"/>
              <a:gd name="connsiteX2" fmla="*/ 9348 w 10000"/>
              <a:gd name="connsiteY2" fmla="*/ 1119 h 10000"/>
              <a:gd name="connsiteX3" fmla="*/ 9955 w 10000"/>
              <a:gd name="connsiteY3" fmla="*/ 4115 h 10000"/>
              <a:gd name="connsiteX4" fmla="*/ 9993 w 10000"/>
              <a:gd name="connsiteY4" fmla="*/ 8340 h 10000"/>
              <a:gd name="connsiteX5" fmla="*/ 7318 w 10000"/>
              <a:gd name="connsiteY5" fmla="*/ 10000 h 10000"/>
              <a:gd name="connsiteX6" fmla="*/ 4872 w 10000"/>
              <a:gd name="connsiteY6" fmla="*/ 9291 h 10000"/>
              <a:gd name="connsiteX7" fmla="*/ 296 w 10000"/>
              <a:gd name="connsiteY7" fmla="*/ 8273 h 10000"/>
              <a:gd name="connsiteX8" fmla="*/ 143 w 10000"/>
              <a:gd name="connsiteY8" fmla="*/ 5227 h 10000"/>
              <a:gd name="connsiteX0" fmla="*/ 1 w 9858"/>
              <a:gd name="connsiteY0" fmla="*/ 4265 h 9038"/>
              <a:gd name="connsiteX1" fmla="*/ 418 w 9858"/>
              <a:gd name="connsiteY1" fmla="*/ 163 h 9038"/>
              <a:gd name="connsiteX2" fmla="*/ 9206 w 9858"/>
              <a:gd name="connsiteY2" fmla="*/ 157 h 9038"/>
              <a:gd name="connsiteX3" fmla="*/ 9813 w 9858"/>
              <a:gd name="connsiteY3" fmla="*/ 3153 h 9038"/>
              <a:gd name="connsiteX4" fmla="*/ 9851 w 9858"/>
              <a:gd name="connsiteY4" fmla="*/ 7378 h 9038"/>
              <a:gd name="connsiteX5" fmla="*/ 7176 w 9858"/>
              <a:gd name="connsiteY5" fmla="*/ 9038 h 9038"/>
              <a:gd name="connsiteX6" fmla="*/ 4730 w 9858"/>
              <a:gd name="connsiteY6" fmla="*/ 8329 h 9038"/>
              <a:gd name="connsiteX7" fmla="*/ 154 w 9858"/>
              <a:gd name="connsiteY7" fmla="*/ 7311 h 9038"/>
              <a:gd name="connsiteX8" fmla="*/ 1 w 9858"/>
              <a:gd name="connsiteY8" fmla="*/ 4265 h 9038"/>
              <a:gd name="connsiteX0" fmla="*/ 1 w 10000"/>
              <a:gd name="connsiteY0" fmla="*/ 4719 h 9216"/>
              <a:gd name="connsiteX1" fmla="*/ 424 w 10000"/>
              <a:gd name="connsiteY1" fmla="*/ 180 h 9216"/>
              <a:gd name="connsiteX2" fmla="*/ 9339 w 10000"/>
              <a:gd name="connsiteY2" fmla="*/ 174 h 9216"/>
              <a:gd name="connsiteX3" fmla="*/ 9954 w 10000"/>
              <a:gd name="connsiteY3" fmla="*/ 3489 h 9216"/>
              <a:gd name="connsiteX4" fmla="*/ 9993 w 10000"/>
              <a:gd name="connsiteY4" fmla="*/ 8163 h 9216"/>
              <a:gd name="connsiteX5" fmla="*/ 7450 w 10000"/>
              <a:gd name="connsiteY5" fmla="*/ 8712 h 9216"/>
              <a:gd name="connsiteX6" fmla="*/ 4798 w 10000"/>
              <a:gd name="connsiteY6" fmla="*/ 9216 h 9216"/>
              <a:gd name="connsiteX7" fmla="*/ 156 w 10000"/>
              <a:gd name="connsiteY7" fmla="*/ 8089 h 9216"/>
              <a:gd name="connsiteX8" fmla="*/ 1 w 10000"/>
              <a:gd name="connsiteY8" fmla="*/ 4719 h 9216"/>
              <a:gd name="connsiteX0" fmla="*/ 1 w 10000"/>
              <a:gd name="connsiteY0" fmla="*/ 5120 h 10000"/>
              <a:gd name="connsiteX1" fmla="*/ 424 w 10000"/>
              <a:gd name="connsiteY1" fmla="*/ 195 h 10000"/>
              <a:gd name="connsiteX2" fmla="*/ 9339 w 10000"/>
              <a:gd name="connsiteY2" fmla="*/ 189 h 10000"/>
              <a:gd name="connsiteX3" fmla="*/ 9954 w 10000"/>
              <a:gd name="connsiteY3" fmla="*/ 3786 h 10000"/>
              <a:gd name="connsiteX4" fmla="*/ 9993 w 10000"/>
              <a:gd name="connsiteY4" fmla="*/ 8857 h 10000"/>
              <a:gd name="connsiteX5" fmla="*/ 7450 w 10000"/>
              <a:gd name="connsiteY5" fmla="*/ 9453 h 10000"/>
              <a:gd name="connsiteX6" fmla="*/ 4798 w 10000"/>
              <a:gd name="connsiteY6" fmla="*/ 10000 h 10000"/>
              <a:gd name="connsiteX7" fmla="*/ 156 w 10000"/>
              <a:gd name="connsiteY7" fmla="*/ 8777 h 10000"/>
              <a:gd name="connsiteX8" fmla="*/ 1 w 10000"/>
              <a:gd name="connsiteY8" fmla="*/ 5120 h 10000"/>
              <a:gd name="connsiteX0" fmla="*/ 1 w 10000"/>
              <a:gd name="connsiteY0" fmla="*/ 5120 h 9453"/>
              <a:gd name="connsiteX1" fmla="*/ 424 w 10000"/>
              <a:gd name="connsiteY1" fmla="*/ 195 h 9453"/>
              <a:gd name="connsiteX2" fmla="*/ 9339 w 10000"/>
              <a:gd name="connsiteY2" fmla="*/ 189 h 9453"/>
              <a:gd name="connsiteX3" fmla="*/ 9954 w 10000"/>
              <a:gd name="connsiteY3" fmla="*/ 3786 h 9453"/>
              <a:gd name="connsiteX4" fmla="*/ 9993 w 10000"/>
              <a:gd name="connsiteY4" fmla="*/ 8857 h 9453"/>
              <a:gd name="connsiteX5" fmla="*/ 7450 w 10000"/>
              <a:gd name="connsiteY5" fmla="*/ 9453 h 9453"/>
              <a:gd name="connsiteX6" fmla="*/ 4551 w 10000"/>
              <a:gd name="connsiteY6" fmla="*/ 8693 h 9453"/>
              <a:gd name="connsiteX7" fmla="*/ 156 w 10000"/>
              <a:gd name="connsiteY7" fmla="*/ 8777 h 9453"/>
              <a:gd name="connsiteX8" fmla="*/ 1 w 10000"/>
              <a:gd name="connsiteY8" fmla="*/ 5120 h 9453"/>
              <a:gd name="connsiteX0" fmla="*/ 1 w 10000"/>
              <a:gd name="connsiteY0" fmla="*/ 5359 h 9943"/>
              <a:gd name="connsiteX1" fmla="*/ 1870 w 10000"/>
              <a:gd name="connsiteY1" fmla="*/ 490 h 9943"/>
              <a:gd name="connsiteX2" fmla="*/ 9339 w 10000"/>
              <a:gd name="connsiteY2" fmla="*/ 143 h 9943"/>
              <a:gd name="connsiteX3" fmla="*/ 9954 w 10000"/>
              <a:gd name="connsiteY3" fmla="*/ 3948 h 9943"/>
              <a:gd name="connsiteX4" fmla="*/ 9993 w 10000"/>
              <a:gd name="connsiteY4" fmla="*/ 9313 h 9943"/>
              <a:gd name="connsiteX5" fmla="*/ 7450 w 10000"/>
              <a:gd name="connsiteY5" fmla="*/ 9943 h 9943"/>
              <a:gd name="connsiteX6" fmla="*/ 4551 w 10000"/>
              <a:gd name="connsiteY6" fmla="*/ 9139 h 9943"/>
              <a:gd name="connsiteX7" fmla="*/ 156 w 10000"/>
              <a:gd name="connsiteY7" fmla="*/ 9228 h 9943"/>
              <a:gd name="connsiteX8" fmla="*/ 1 w 10000"/>
              <a:gd name="connsiteY8" fmla="*/ 5359 h 9943"/>
              <a:gd name="connsiteX0" fmla="*/ 1 w 10000"/>
              <a:gd name="connsiteY0" fmla="*/ 5247 h 9857"/>
              <a:gd name="connsiteX1" fmla="*/ 1870 w 10000"/>
              <a:gd name="connsiteY1" fmla="*/ 350 h 9857"/>
              <a:gd name="connsiteX2" fmla="*/ 9339 w 10000"/>
              <a:gd name="connsiteY2" fmla="*/ 1 h 9857"/>
              <a:gd name="connsiteX3" fmla="*/ 9954 w 10000"/>
              <a:gd name="connsiteY3" fmla="*/ 3828 h 9857"/>
              <a:gd name="connsiteX4" fmla="*/ 9993 w 10000"/>
              <a:gd name="connsiteY4" fmla="*/ 9223 h 9857"/>
              <a:gd name="connsiteX5" fmla="*/ 7450 w 10000"/>
              <a:gd name="connsiteY5" fmla="*/ 9857 h 9857"/>
              <a:gd name="connsiteX6" fmla="*/ 4551 w 10000"/>
              <a:gd name="connsiteY6" fmla="*/ 9048 h 9857"/>
              <a:gd name="connsiteX7" fmla="*/ 156 w 10000"/>
              <a:gd name="connsiteY7" fmla="*/ 9138 h 9857"/>
              <a:gd name="connsiteX8" fmla="*/ 1 w 10000"/>
              <a:gd name="connsiteY8" fmla="*/ 5247 h 9857"/>
              <a:gd name="connsiteX0" fmla="*/ 1 w 10000"/>
              <a:gd name="connsiteY0" fmla="*/ 5041 h 9718"/>
              <a:gd name="connsiteX1" fmla="*/ 1870 w 10000"/>
              <a:gd name="connsiteY1" fmla="*/ 73 h 9718"/>
              <a:gd name="connsiteX2" fmla="*/ 9198 w 10000"/>
              <a:gd name="connsiteY2" fmla="*/ 2 h 9718"/>
              <a:gd name="connsiteX3" fmla="*/ 9954 w 10000"/>
              <a:gd name="connsiteY3" fmla="*/ 3602 h 9718"/>
              <a:gd name="connsiteX4" fmla="*/ 9993 w 10000"/>
              <a:gd name="connsiteY4" fmla="*/ 9075 h 9718"/>
              <a:gd name="connsiteX5" fmla="*/ 7450 w 10000"/>
              <a:gd name="connsiteY5" fmla="*/ 9718 h 9718"/>
              <a:gd name="connsiteX6" fmla="*/ 4551 w 10000"/>
              <a:gd name="connsiteY6" fmla="*/ 8897 h 9718"/>
              <a:gd name="connsiteX7" fmla="*/ 156 w 10000"/>
              <a:gd name="connsiteY7" fmla="*/ 8989 h 9718"/>
              <a:gd name="connsiteX8" fmla="*/ 1 w 10000"/>
              <a:gd name="connsiteY8" fmla="*/ 5041 h 9718"/>
              <a:gd name="connsiteX0" fmla="*/ 1 w 10000"/>
              <a:gd name="connsiteY0" fmla="*/ 5187 h 10000"/>
              <a:gd name="connsiteX1" fmla="*/ 1870 w 10000"/>
              <a:gd name="connsiteY1" fmla="*/ 75 h 10000"/>
              <a:gd name="connsiteX2" fmla="*/ 9198 w 10000"/>
              <a:gd name="connsiteY2" fmla="*/ 2 h 10000"/>
              <a:gd name="connsiteX3" fmla="*/ 9954 w 10000"/>
              <a:gd name="connsiteY3" fmla="*/ 3707 h 10000"/>
              <a:gd name="connsiteX4" fmla="*/ 9993 w 10000"/>
              <a:gd name="connsiteY4" fmla="*/ 9338 h 10000"/>
              <a:gd name="connsiteX5" fmla="*/ 7450 w 10000"/>
              <a:gd name="connsiteY5" fmla="*/ 10000 h 10000"/>
              <a:gd name="connsiteX6" fmla="*/ 4537 w 10000"/>
              <a:gd name="connsiteY6" fmla="*/ 9961 h 10000"/>
              <a:gd name="connsiteX7" fmla="*/ 156 w 10000"/>
              <a:gd name="connsiteY7" fmla="*/ 9250 h 10000"/>
              <a:gd name="connsiteX8" fmla="*/ 1 w 10000"/>
              <a:gd name="connsiteY8" fmla="*/ 5187 h 10000"/>
              <a:gd name="connsiteX0" fmla="*/ 1 w 10000"/>
              <a:gd name="connsiteY0" fmla="*/ 5384 h 10197"/>
              <a:gd name="connsiteX1" fmla="*/ 498 w 10000"/>
              <a:gd name="connsiteY1" fmla="*/ 0 h 10197"/>
              <a:gd name="connsiteX2" fmla="*/ 9198 w 10000"/>
              <a:gd name="connsiteY2" fmla="*/ 199 h 10197"/>
              <a:gd name="connsiteX3" fmla="*/ 9954 w 10000"/>
              <a:gd name="connsiteY3" fmla="*/ 3904 h 10197"/>
              <a:gd name="connsiteX4" fmla="*/ 9993 w 10000"/>
              <a:gd name="connsiteY4" fmla="*/ 9535 h 10197"/>
              <a:gd name="connsiteX5" fmla="*/ 7450 w 10000"/>
              <a:gd name="connsiteY5" fmla="*/ 10197 h 10197"/>
              <a:gd name="connsiteX6" fmla="*/ 4537 w 10000"/>
              <a:gd name="connsiteY6" fmla="*/ 10158 h 10197"/>
              <a:gd name="connsiteX7" fmla="*/ 156 w 10000"/>
              <a:gd name="connsiteY7" fmla="*/ 9447 h 10197"/>
              <a:gd name="connsiteX8" fmla="*/ 1 w 10000"/>
              <a:gd name="connsiteY8" fmla="*/ 5384 h 10197"/>
              <a:gd name="connsiteX0" fmla="*/ 31 w 9845"/>
              <a:gd name="connsiteY0" fmla="*/ 5213 h 10197"/>
              <a:gd name="connsiteX1" fmla="*/ 343 w 9845"/>
              <a:gd name="connsiteY1" fmla="*/ 0 h 10197"/>
              <a:gd name="connsiteX2" fmla="*/ 9043 w 9845"/>
              <a:gd name="connsiteY2" fmla="*/ 199 h 10197"/>
              <a:gd name="connsiteX3" fmla="*/ 9799 w 9845"/>
              <a:gd name="connsiteY3" fmla="*/ 3904 h 10197"/>
              <a:gd name="connsiteX4" fmla="*/ 9838 w 9845"/>
              <a:gd name="connsiteY4" fmla="*/ 9535 h 10197"/>
              <a:gd name="connsiteX5" fmla="*/ 7295 w 9845"/>
              <a:gd name="connsiteY5" fmla="*/ 10197 h 10197"/>
              <a:gd name="connsiteX6" fmla="*/ 4382 w 9845"/>
              <a:gd name="connsiteY6" fmla="*/ 10158 h 10197"/>
              <a:gd name="connsiteX7" fmla="*/ 1 w 9845"/>
              <a:gd name="connsiteY7" fmla="*/ 9447 h 10197"/>
              <a:gd name="connsiteX8" fmla="*/ 31 w 9845"/>
              <a:gd name="connsiteY8" fmla="*/ 5213 h 10197"/>
              <a:gd name="connsiteX0" fmla="*/ 1 w 9970"/>
              <a:gd name="connsiteY0" fmla="*/ 5112 h 10000"/>
              <a:gd name="connsiteX1" fmla="*/ 318 w 9970"/>
              <a:gd name="connsiteY1" fmla="*/ 0 h 10000"/>
              <a:gd name="connsiteX2" fmla="*/ 9155 w 9970"/>
              <a:gd name="connsiteY2" fmla="*/ 195 h 10000"/>
              <a:gd name="connsiteX3" fmla="*/ 9923 w 9970"/>
              <a:gd name="connsiteY3" fmla="*/ 3829 h 10000"/>
              <a:gd name="connsiteX4" fmla="*/ 9963 w 9970"/>
              <a:gd name="connsiteY4" fmla="*/ 9351 h 10000"/>
              <a:gd name="connsiteX5" fmla="*/ 7380 w 9970"/>
              <a:gd name="connsiteY5" fmla="*/ 10000 h 10000"/>
              <a:gd name="connsiteX6" fmla="*/ 4421 w 9970"/>
              <a:gd name="connsiteY6" fmla="*/ 9962 h 10000"/>
              <a:gd name="connsiteX7" fmla="*/ 20 w 9970"/>
              <a:gd name="connsiteY7" fmla="*/ 9081 h 10000"/>
              <a:gd name="connsiteX8" fmla="*/ 1 w 9970"/>
              <a:gd name="connsiteY8" fmla="*/ 5112 h 10000"/>
              <a:gd name="connsiteX0" fmla="*/ 1 w 10000"/>
              <a:gd name="connsiteY0" fmla="*/ 5112 h 10000"/>
              <a:gd name="connsiteX1" fmla="*/ 319 w 10000"/>
              <a:gd name="connsiteY1" fmla="*/ 0 h 10000"/>
              <a:gd name="connsiteX2" fmla="*/ 9629 w 10000"/>
              <a:gd name="connsiteY2" fmla="*/ 244 h 10000"/>
              <a:gd name="connsiteX3" fmla="*/ 9953 w 10000"/>
              <a:gd name="connsiteY3" fmla="*/ 3829 h 10000"/>
              <a:gd name="connsiteX4" fmla="*/ 9993 w 10000"/>
              <a:gd name="connsiteY4" fmla="*/ 9351 h 10000"/>
              <a:gd name="connsiteX5" fmla="*/ 7402 w 10000"/>
              <a:gd name="connsiteY5" fmla="*/ 10000 h 10000"/>
              <a:gd name="connsiteX6" fmla="*/ 4434 w 10000"/>
              <a:gd name="connsiteY6" fmla="*/ 9962 h 10000"/>
              <a:gd name="connsiteX7" fmla="*/ 20 w 10000"/>
              <a:gd name="connsiteY7" fmla="*/ 9081 h 10000"/>
              <a:gd name="connsiteX8" fmla="*/ 1 w 10000"/>
              <a:gd name="connsiteY8" fmla="*/ 5112 h 10000"/>
              <a:gd name="connsiteX0" fmla="*/ 1 w 9953"/>
              <a:gd name="connsiteY0" fmla="*/ 5112 h 10000"/>
              <a:gd name="connsiteX1" fmla="*/ 319 w 9953"/>
              <a:gd name="connsiteY1" fmla="*/ 0 h 10000"/>
              <a:gd name="connsiteX2" fmla="*/ 9629 w 9953"/>
              <a:gd name="connsiteY2" fmla="*/ 244 h 10000"/>
              <a:gd name="connsiteX3" fmla="*/ 9953 w 9953"/>
              <a:gd name="connsiteY3" fmla="*/ 3829 h 10000"/>
              <a:gd name="connsiteX4" fmla="*/ 9710 w 9953"/>
              <a:gd name="connsiteY4" fmla="*/ 8830 h 10000"/>
              <a:gd name="connsiteX5" fmla="*/ 7402 w 9953"/>
              <a:gd name="connsiteY5" fmla="*/ 10000 h 10000"/>
              <a:gd name="connsiteX6" fmla="*/ 4434 w 9953"/>
              <a:gd name="connsiteY6" fmla="*/ 9962 h 10000"/>
              <a:gd name="connsiteX7" fmla="*/ 20 w 9953"/>
              <a:gd name="connsiteY7" fmla="*/ 9081 h 10000"/>
              <a:gd name="connsiteX8" fmla="*/ 1 w 9953"/>
              <a:gd name="connsiteY8" fmla="*/ 5112 h 10000"/>
              <a:gd name="connsiteX0" fmla="*/ 1 w 10000"/>
              <a:gd name="connsiteY0" fmla="*/ 5112 h 10000"/>
              <a:gd name="connsiteX1" fmla="*/ 321 w 10000"/>
              <a:gd name="connsiteY1" fmla="*/ 0 h 10000"/>
              <a:gd name="connsiteX2" fmla="*/ 9674 w 10000"/>
              <a:gd name="connsiteY2" fmla="*/ 244 h 10000"/>
              <a:gd name="connsiteX3" fmla="*/ 10000 w 10000"/>
              <a:gd name="connsiteY3" fmla="*/ 3829 h 10000"/>
              <a:gd name="connsiteX4" fmla="*/ 9869 w 10000"/>
              <a:gd name="connsiteY4" fmla="*/ 9446 h 10000"/>
              <a:gd name="connsiteX5" fmla="*/ 7437 w 10000"/>
              <a:gd name="connsiteY5" fmla="*/ 10000 h 10000"/>
              <a:gd name="connsiteX6" fmla="*/ 4455 w 10000"/>
              <a:gd name="connsiteY6" fmla="*/ 9962 h 10000"/>
              <a:gd name="connsiteX7" fmla="*/ 20 w 10000"/>
              <a:gd name="connsiteY7" fmla="*/ 9081 h 10000"/>
              <a:gd name="connsiteX8" fmla="*/ 1 w 10000"/>
              <a:gd name="connsiteY8" fmla="*/ 5112 h 10000"/>
              <a:gd name="connsiteX0" fmla="*/ 1 w 10000"/>
              <a:gd name="connsiteY0" fmla="*/ 5112 h 10000"/>
              <a:gd name="connsiteX1" fmla="*/ 321 w 10000"/>
              <a:gd name="connsiteY1" fmla="*/ 0 h 10000"/>
              <a:gd name="connsiteX2" fmla="*/ 9674 w 10000"/>
              <a:gd name="connsiteY2" fmla="*/ 244 h 10000"/>
              <a:gd name="connsiteX3" fmla="*/ 10000 w 10000"/>
              <a:gd name="connsiteY3" fmla="*/ 3829 h 10000"/>
              <a:gd name="connsiteX4" fmla="*/ 9869 w 10000"/>
              <a:gd name="connsiteY4" fmla="*/ 9446 h 10000"/>
              <a:gd name="connsiteX5" fmla="*/ 7437 w 10000"/>
              <a:gd name="connsiteY5" fmla="*/ 10000 h 10000"/>
              <a:gd name="connsiteX6" fmla="*/ 4473 w 10000"/>
              <a:gd name="connsiteY6" fmla="*/ 8983 h 10000"/>
              <a:gd name="connsiteX7" fmla="*/ 20 w 10000"/>
              <a:gd name="connsiteY7" fmla="*/ 9081 h 10000"/>
              <a:gd name="connsiteX8" fmla="*/ 1 w 10000"/>
              <a:gd name="connsiteY8" fmla="*/ 5112 h 10000"/>
              <a:gd name="connsiteX0" fmla="*/ 1 w 10000"/>
              <a:gd name="connsiteY0" fmla="*/ 5112 h 10000"/>
              <a:gd name="connsiteX1" fmla="*/ 321 w 10000"/>
              <a:gd name="connsiteY1" fmla="*/ 0 h 10000"/>
              <a:gd name="connsiteX2" fmla="*/ 9674 w 10000"/>
              <a:gd name="connsiteY2" fmla="*/ 244 h 10000"/>
              <a:gd name="connsiteX3" fmla="*/ 10000 w 10000"/>
              <a:gd name="connsiteY3" fmla="*/ 3829 h 10000"/>
              <a:gd name="connsiteX4" fmla="*/ 9869 w 10000"/>
              <a:gd name="connsiteY4" fmla="*/ 9446 h 10000"/>
              <a:gd name="connsiteX5" fmla="*/ 7437 w 10000"/>
              <a:gd name="connsiteY5" fmla="*/ 10000 h 10000"/>
              <a:gd name="connsiteX6" fmla="*/ 4399 w 10000"/>
              <a:gd name="connsiteY6" fmla="*/ 9616 h 10000"/>
              <a:gd name="connsiteX7" fmla="*/ 20 w 10000"/>
              <a:gd name="connsiteY7" fmla="*/ 9081 h 10000"/>
              <a:gd name="connsiteX8" fmla="*/ 1 w 10000"/>
              <a:gd name="connsiteY8" fmla="*/ 5112 h 10000"/>
              <a:gd name="connsiteX0" fmla="*/ 1 w 10000"/>
              <a:gd name="connsiteY0" fmla="*/ 5112 h 9617"/>
              <a:gd name="connsiteX1" fmla="*/ 321 w 10000"/>
              <a:gd name="connsiteY1" fmla="*/ 0 h 9617"/>
              <a:gd name="connsiteX2" fmla="*/ 9674 w 10000"/>
              <a:gd name="connsiteY2" fmla="*/ 244 h 9617"/>
              <a:gd name="connsiteX3" fmla="*/ 10000 w 10000"/>
              <a:gd name="connsiteY3" fmla="*/ 3829 h 9617"/>
              <a:gd name="connsiteX4" fmla="*/ 9869 w 10000"/>
              <a:gd name="connsiteY4" fmla="*/ 9446 h 9617"/>
              <a:gd name="connsiteX5" fmla="*/ 9078 w 10000"/>
              <a:gd name="connsiteY5" fmla="*/ 9560 h 9617"/>
              <a:gd name="connsiteX6" fmla="*/ 4399 w 10000"/>
              <a:gd name="connsiteY6" fmla="*/ 9616 h 9617"/>
              <a:gd name="connsiteX7" fmla="*/ 20 w 10000"/>
              <a:gd name="connsiteY7" fmla="*/ 9081 h 9617"/>
              <a:gd name="connsiteX8" fmla="*/ 1 w 10000"/>
              <a:gd name="connsiteY8" fmla="*/ 5112 h 9617"/>
              <a:gd name="connsiteX0" fmla="*/ 1 w 10000"/>
              <a:gd name="connsiteY0" fmla="*/ 5316 h 10000"/>
              <a:gd name="connsiteX1" fmla="*/ 321 w 10000"/>
              <a:gd name="connsiteY1" fmla="*/ 0 h 10000"/>
              <a:gd name="connsiteX2" fmla="*/ 9674 w 10000"/>
              <a:gd name="connsiteY2" fmla="*/ 254 h 10000"/>
              <a:gd name="connsiteX3" fmla="*/ 10000 w 10000"/>
              <a:gd name="connsiteY3" fmla="*/ 3981 h 10000"/>
              <a:gd name="connsiteX4" fmla="*/ 9561 w 10000"/>
              <a:gd name="connsiteY4" fmla="*/ 8611 h 10000"/>
              <a:gd name="connsiteX5" fmla="*/ 9078 w 10000"/>
              <a:gd name="connsiteY5" fmla="*/ 9941 h 10000"/>
              <a:gd name="connsiteX6" fmla="*/ 4399 w 10000"/>
              <a:gd name="connsiteY6" fmla="*/ 9999 h 10000"/>
              <a:gd name="connsiteX7" fmla="*/ 20 w 10000"/>
              <a:gd name="connsiteY7" fmla="*/ 9443 h 10000"/>
              <a:gd name="connsiteX8" fmla="*/ 1 w 10000"/>
              <a:gd name="connsiteY8" fmla="*/ 5316 h 10000"/>
              <a:gd name="connsiteX0" fmla="*/ 1 w 9674"/>
              <a:gd name="connsiteY0" fmla="*/ 5316 h 10000"/>
              <a:gd name="connsiteX1" fmla="*/ 321 w 9674"/>
              <a:gd name="connsiteY1" fmla="*/ 0 h 10000"/>
              <a:gd name="connsiteX2" fmla="*/ 9674 w 9674"/>
              <a:gd name="connsiteY2" fmla="*/ 254 h 10000"/>
              <a:gd name="connsiteX3" fmla="*/ 9521 w 9674"/>
              <a:gd name="connsiteY3" fmla="*/ 4799 h 10000"/>
              <a:gd name="connsiteX4" fmla="*/ 9561 w 9674"/>
              <a:gd name="connsiteY4" fmla="*/ 8611 h 10000"/>
              <a:gd name="connsiteX5" fmla="*/ 9078 w 9674"/>
              <a:gd name="connsiteY5" fmla="*/ 9941 h 10000"/>
              <a:gd name="connsiteX6" fmla="*/ 4399 w 9674"/>
              <a:gd name="connsiteY6" fmla="*/ 9999 h 10000"/>
              <a:gd name="connsiteX7" fmla="*/ 20 w 9674"/>
              <a:gd name="connsiteY7" fmla="*/ 9443 h 10000"/>
              <a:gd name="connsiteX8" fmla="*/ 1 w 9674"/>
              <a:gd name="connsiteY8" fmla="*/ 5316 h 10000"/>
              <a:gd name="connsiteX0" fmla="*/ 1 w 10110"/>
              <a:gd name="connsiteY0" fmla="*/ 5316 h 10000"/>
              <a:gd name="connsiteX1" fmla="*/ 332 w 10110"/>
              <a:gd name="connsiteY1" fmla="*/ 0 h 10000"/>
              <a:gd name="connsiteX2" fmla="*/ 10110 w 10110"/>
              <a:gd name="connsiteY2" fmla="*/ 1025 h 10000"/>
              <a:gd name="connsiteX3" fmla="*/ 9842 w 10110"/>
              <a:gd name="connsiteY3" fmla="*/ 4799 h 10000"/>
              <a:gd name="connsiteX4" fmla="*/ 9883 w 10110"/>
              <a:gd name="connsiteY4" fmla="*/ 8611 h 10000"/>
              <a:gd name="connsiteX5" fmla="*/ 9384 w 10110"/>
              <a:gd name="connsiteY5" fmla="*/ 9941 h 10000"/>
              <a:gd name="connsiteX6" fmla="*/ 4547 w 10110"/>
              <a:gd name="connsiteY6" fmla="*/ 9999 h 10000"/>
              <a:gd name="connsiteX7" fmla="*/ 21 w 10110"/>
              <a:gd name="connsiteY7" fmla="*/ 9443 h 10000"/>
              <a:gd name="connsiteX8" fmla="*/ 1 w 10110"/>
              <a:gd name="connsiteY8" fmla="*/ 5316 h 10000"/>
              <a:gd name="connsiteX0" fmla="*/ 1 w 10110"/>
              <a:gd name="connsiteY0" fmla="*/ 5269 h 9953"/>
              <a:gd name="connsiteX1" fmla="*/ 68 w 10110"/>
              <a:gd name="connsiteY1" fmla="*/ 0 h 9953"/>
              <a:gd name="connsiteX2" fmla="*/ 10110 w 10110"/>
              <a:gd name="connsiteY2" fmla="*/ 978 h 9953"/>
              <a:gd name="connsiteX3" fmla="*/ 9842 w 10110"/>
              <a:gd name="connsiteY3" fmla="*/ 4752 h 9953"/>
              <a:gd name="connsiteX4" fmla="*/ 9883 w 10110"/>
              <a:gd name="connsiteY4" fmla="*/ 8564 h 9953"/>
              <a:gd name="connsiteX5" fmla="*/ 9384 w 10110"/>
              <a:gd name="connsiteY5" fmla="*/ 9894 h 9953"/>
              <a:gd name="connsiteX6" fmla="*/ 4547 w 10110"/>
              <a:gd name="connsiteY6" fmla="*/ 9952 h 9953"/>
              <a:gd name="connsiteX7" fmla="*/ 21 w 10110"/>
              <a:gd name="connsiteY7" fmla="*/ 9396 h 9953"/>
              <a:gd name="connsiteX8" fmla="*/ 1 w 10110"/>
              <a:gd name="connsiteY8" fmla="*/ 5269 h 9953"/>
              <a:gd name="connsiteX0" fmla="*/ 0 w 10100"/>
              <a:gd name="connsiteY0" fmla="*/ 2424 h 10000"/>
              <a:gd name="connsiteX1" fmla="*/ 167 w 10100"/>
              <a:gd name="connsiteY1" fmla="*/ 0 h 10000"/>
              <a:gd name="connsiteX2" fmla="*/ 10100 w 10100"/>
              <a:gd name="connsiteY2" fmla="*/ 983 h 10000"/>
              <a:gd name="connsiteX3" fmla="*/ 9835 w 10100"/>
              <a:gd name="connsiteY3" fmla="*/ 4774 h 10000"/>
              <a:gd name="connsiteX4" fmla="*/ 9875 w 10100"/>
              <a:gd name="connsiteY4" fmla="*/ 8604 h 10000"/>
              <a:gd name="connsiteX5" fmla="*/ 9382 w 10100"/>
              <a:gd name="connsiteY5" fmla="*/ 9941 h 10000"/>
              <a:gd name="connsiteX6" fmla="*/ 4598 w 10100"/>
              <a:gd name="connsiteY6" fmla="*/ 9999 h 10000"/>
              <a:gd name="connsiteX7" fmla="*/ 121 w 10100"/>
              <a:gd name="connsiteY7" fmla="*/ 9440 h 10000"/>
              <a:gd name="connsiteX8" fmla="*/ 0 w 10100"/>
              <a:gd name="connsiteY8" fmla="*/ 2424 h 10000"/>
              <a:gd name="connsiteX0" fmla="*/ 28 w 10128"/>
              <a:gd name="connsiteY0" fmla="*/ 2424 h 9999"/>
              <a:gd name="connsiteX1" fmla="*/ 195 w 10128"/>
              <a:gd name="connsiteY1" fmla="*/ 0 h 9999"/>
              <a:gd name="connsiteX2" fmla="*/ 10128 w 10128"/>
              <a:gd name="connsiteY2" fmla="*/ 983 h 9999"/>
              <a:gd name="connsiteX3" fmla="*/ 9863 w 10128"/>
              <a:gd name="connsiteY3" fmla="*/ 4774 h 9999"/>
              <a:gd name="connsiteX4" fmla="*/ 9903 w 10128"/>
              <a:gd name="connsiteY4" fmla="*/ 8604 h 9999"/>
              <a:gd name="connsiteX5" fmla="*/ 9410 w 10128"/>
              <a:gd name="connsiteY5" fmla="*/ 9941 h 9999"/>
              <a:gd name="connsiteX6" fmla="*/ 4626 w 10128"/>
              <a:gd name="connsiteY6" fmla="*/ 9999 h 9999"/>
              <a:gd name="connsiteX7" fmla="*/ 1 w 10128"/>
              <a:gd name="connsiteY7" fmla="*/ 8318 h 9999"/>
              <a:gd name="connsiteX8" fmla="*/ 28 w 10128"/>
              <a:gd name="connsiteY8" fmla="*/ 2424 h 9999"/>
              <a:gd name="connsiteX0" fmla="*/ 28 w 10000"/>
              <a:gd name="connsiteY0" fmla="*/ 2424 h 9942"/>
              <a:gd name="connsiteX1" fmla="*/ 193 w 10000"/>
              <a:gd name="connsiteY1" fmla="*/ 0 h 9942"/>
              <a:gd name="connsiteX2" fmla="*/ 10000 w 10000"/>
              <a:gd name="connsiteY2" fmla="*/ 983 h 9942"/>
              <a:gd name="connsiteX3" fmla="*/ 9738 w 10000"/>
              <a:gd name="connsiteY3" fmla="*/ 4774 h 9942"/>
              <a:gd name="connsiteX4" fmla="*/ 9778 w 10000"/>
              <a:gd name="connsiteY4" fmla="*/ 8605 h 9942"/>
              <a:gd name="connsiteX5" fmla="*/ 9291 w 10000"/>
              <a:gd name="connsiteY5" fmla="*/ 9942 h 9942"/>
              <a:gd name="connsiteX6" fmla="*/ 2540 w 10000"/>
              <a:gd name="connsiteY6" fmla="*/ 9274 h 9942"/>
              <a:gd name="connsiteX7" fmla="*/ 1 w 10000"/>
              <a:gd name="connsiteY7" fmla="*/ 8319 h 9942"/>
              <a:gd name="connsiteX8" fmla="*/ 28 w 10000"/>
              <a:gd name="connsiteY8" fmla="*/ 2424 h 9942"/>
              <a:gd name="connsiteX0" fmla="*/ 28 w 10000"/>
              <a:gd name="connsiteY0" fmla="*/ 2438 h 10000"/>
              <a:gd name="connsiteX1" fmla="*/ 193 w 10000"/>
              <a:gd name="connsiteY1" fmla="*/ 0 h 10000"/>
              <a:gd name="connsiteX2" fmla="*/ 10000 w 10000"/>
              <a:gd name="connsiteY2" fmla="*/ 989 h 10000"/>
              <a:gd name="connsiteX3" fmla="*/ 9738 w 10000"/>
              <a:gd name="connsiteY3" fmla="*/ 4802 h 10000"/>
              <a:gd name="connsiteX4" fmla="*/ 9778 w 10000"/>
              <a:gd name="connsiteY4" fmla="*/ 8655 h 10000"/>
              <a:gd name="connsiteX5" fmla="*/ 9291 w 10000"/>
              <a:gd name="connsiteY5" fmla="*/ 10000 h 10000"/>
              <a:gd name="connsiteX6" fmla="*/ 2336 w 10000"/>
              <a:gd name="connsiteY6" fmla="*/ 9726 h 10000"/>
              <a:gd name="connsiteX7" fmla="*/ 1 w 10000"/>
              <a:gd name="connsiteY7" fmla="*/ 8368 h 10000"/>
              <a:gd name="connsiteX8" fmla="*/ 28 w 10000"/>
              <a:gd name="connsiteY8" fmla="*/ 2438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000" h="10000">
                <a:moveTo>
                  <a:pt x="28" y="2438"/>
                </a:moveTo>
                <a:cubicBezTo>
                  <a:pt x="33" y="2487"/>
                  <a:pt x="186" y="58"/>
                  <a:pt x="193" y="0"/>
                </a:cubicBezTo>
                <a:cubicBezTo>
                  <a:pt x="175" y="51"/>
                  <a:pt x="10008" y="970"/>
                  <a:pt x="10000" y="989"/>
                </a:cubicBezTo>
                <a:cubicBezTo>
                  <a:pt x="9970" y="932"/>
                  <a:pt x="9735" y="4933"/>
                  <a:pt x="9738" y="4802"/>
                </a:cubicBezTo>
                <a:cubicBezTo>
                  <a:pt x="9722" y="4733"/>
                  <a:pt x="9810" y="8590"/>
                  <a:pt x="9778" y="8655"/>
                </a:cubicBezTo>
                <a:cubicBezTo>
                  <a:pt x="9810" y="8606"/>
                  <a:pt x="9243" y="9975"/>
                  <a:pt x="9291" y="10000"/>
                </a:cubicBezTo>
                <a:lnTo>
                  <a:pt x="2336" y="9726"/>
                </a:lnTo>
                <a:cubicBezTo>
                  <a:pt x="2387" y="9758"/>
                  <a:pt x="-48" y="8302"/>
                  <a:pt x="1" y="8368"/>
                </a:cubicBezTo>
                <a:cubicBezTo>
                  <a:pt x="-7" y="8323"/>
                  <a:pt x="23" y="2479"/>
                  <a:pt x="28" y="2438"/>
                </a:cubicBezTo>
                <a:close/>
              </a:path>
            </a:pathLst>
          </a:custGeom>
          <a:solidFill>
            <a:schemeClr val="accent2">
              <a:alpha val="8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5" name="Platshållare för text 4">
            <a:extLst>
              <a:ext uri="{FF2B5EF4-FFF2-40B4-BE49-F238E27FC236}">
                <a16:creationId xmlns:a16="http://schemas.microsoft.com/office/drawing/2014/main" id="{11290FF3-756F-D04D-B86F-655DCF2B25D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216697" y="4409268"/>
            <a:ext cx="4571920" cy="1400631"/>
          </a:xfrm>
        </p:spPr>
        <p:txBody>
          <a:bodyPr anchor="ctr">
            <a:normAutofit/>
          </a:bodyPr>
          <a:lstStyle>
            <a:lvl1pPr marL="0" indent="0">
              <a:buNone/>
              <a:defRPr sz="48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sv-SE"/>
              <a:t>Kapitel</a:t>
            </a:r>
          </a:p>
        </p:txBody>
      </p:sp>
      <p:pic>
        <p:nvPicPr>
          <p:cNvPr id="16" name="Bildobjekt 15">
            <a:extLst>
              <a:ext uri="{FF2B5EF4-FFF2-40B4-BE49-F238E27FC236}">
                <a16:creationId xmlns:a16="http://schemas.microsoft.com/office/drawing/2014/main" id="{13809A56-BB8C-0642-9E3B-029B09AC97A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17352" y="6084604"/>
            <a:ext cx="1072896" cy="453736"/>
          </a:xfrm>
          <a:prstGeom prst="rect">
            <a:avLst/>
          </a:prstGeom>
        </p:spPr>
      </p:pic>
      <p:sp>
        <p:nvSpPr>
          <p:cNvPr id="10" name="Rektangel med klippta hörn på samma sida 15">
            <a:extLst>
              <a:ext uri="{FF2B5EF4-FFF2-40B4-BE49-F238E27FC236}">
                <a16:creationId xmlns:a16="http://schemas.microsoft.com/office/drawing/2014/main" id="{BF0F6D34-6186-F44B-A006-38C01FDF9C17}"/>
              </a:ext>
            </a:extLst>
          </p:cNvPr>
          <p:cNvSpPr/>
          <p:nvPr userDrawn="1"/>
        </p:nvSpPr>
        <p:spPr>
          <a:xfrm>
            <a:off x="10452030" y="0"/>
            <a:ext cx="1739970" cy="6858762"/>
          </a:xfrm>
          <a:custGeom>
            <a:avLst/>
            <a:gdLst>
              <a:gd name="connsiteX0" fmla="*/ 309886 w 1859280"/>
              <a:gd name="connsiteY0" fmla="*/ 0 h 6858000"/>
              <a:gd name="connsiteX1" fmla="*/ 1549394 w 1859280"/>
              <a:gd name="connsiteY1" fmla="*/ 0 h 6858000"/>
              <a:gd name="connsiteX2" fmla="*/ 1859280 w 1859280"/>
              <a:gd name="connsiteY2" fmla="*/ 309886 h 6858000"/>
              <a:gd name="connsiteX3" fmla="*/ 1859280 w 1859280"/>
              <a:gd name="connsiteY3" fmla="*/ 6858000 h 6858000"/>
              <a:gd name="connsiteX4" fmla="*/ 1859280 w 1859280"/>
              <a:gd name="connsiteY4" fmla="*/ 6858000 h 6858000"/>
              <a:gd name="connsiteX5" fmla="*/ 0 w 1859280"/>
              <a:gd name="connsiteY5" fmla="*/ 6858000 h 6858000"/>
              <a:gd name="connsiteX6" fmla="*/ 0 w 1859280"/>
              <a:gd name="connsiteY6" fmla="*/ 6858000 h 6858000"/>
              <a:gd name="connsiteX7" fmla="*/ 0 w 1859280"/>
              <a:gd name="connsiteY7" fmla="*/ 309886 h 6858000"/>
              <a:gd name="connsiteX8" fmla="*/ 309886 w 1859280"/>
              <a:gd name="connsiteY8" fmla="*/ 0 h 6858000"/>
              <a:gd name="connsiteX0" fmla="*/ 309886 w 1859280"/>
              <a:gd name="connsiteY0" fmla="*/ 0 h 6858000"/>
              <a:gd name="connsiteX1" fmla="*/ 1549394 w 1859280"/>
              <a:gd name="connsiteY1" fmla="*/ 0 h 6858000"/>
              <a:gd name="connsiteX2" fmla="*/ 1859280 w 1859280"/>
              <a:gd name="connsiteY2" fmla="*/ 309886 h 6858000"/>
              <a:gd name="connsiteX3" fmla="*/ 1859280 w 1859280"/>
              <a:gd name="connsiteY3" fmla="*/ 6858000 h 6858000"/>
              <a:gd name="connsiteX4" fmla="*/ 1859280 w 1859280"/>
              <a:gd name="connsiteY4" fmla="*/ 6858000 h 6858000"/>
              <a:gd name="connsiteX5" fmla="*/ 0 w 1859280"/>
              <a:gd name="connsiteY5" fmla="*/ 6858000 h 6858000"/>
              <a:gd name="connsiteX6" fmla="*/ 0 w 1859280"/>
              <a:gd name="connsiteY6" fmla="*/ 6858000 h 6858000"/>
              <a:gd name="connsiteX7" fmla="*/ 294640 w 1859280"/>
              <a:gd name="connsiteY7" fmla="*/ 3804926 h 6858000"/>
              <a:gd name="connsiteX8" fmla="*/ 309886 w 1859280"/>
              <a:gd name="connsiteY8" fmla="*/ 0 h 6858000"/>
              <a:gd name="connsiteX0" fmla="*/ 553726 w 1859280"/>
              <a:gd name="connsiteY0" fmla="*/ 568960 h 6858000"/>
              <a:gd name="connsiteX1" fmla="*/ 1549394 w 1859280"/>
              <a:gd name="connsiteY1" fmla="*/ 0 h 6858000"/>
              <a:gd name="connsiteX2" fmla="*/ 1859280 w 1859280"/>
              <a:gd name="connsiteY2" fmla="*/ 309886 h 6858000"/>
              <a:gd name="connsiteX3" fmla="*/ 1859280 w 1859280"/>
              <a:gd name="connsiteY3" fmla="*/ 6858000 h 6858000"/>
              <a:gd name="connsiteX4" fmla="*/ 1859280 w 1859280"/>
              <a:gd name="connsiteY4" fmla="*/ 6858000 h 6858000"/>
              <a:gd name="connsiteX5" fmla="*/ 0 w 1859280"/>
              <a:gd name="connsiteY5" fmla="*/ 6858000 h 6858000"/>
              <a:gd name="connsiteX6" fmla="*/ 0 w 1859280"/>
              <a:gd name="connsiteY6" fmla="*/ 6858000 h 6858000"/>
              <a:gd name="connsiteX7" fmla="*/ 294640 w 1859280"/>
              <a:gd name="connsiteY7" fmla="*/ 3804926 h 6858000"/>
              <a:gd name="connsiteX8" fmla="*/ 553726 w 1859280"/>
              <a:gd name="connsiteY8" fmla="*/ 568960 h 6858000"/>
              <a:gd name="connsiteX0" fmla="*/ 553726 w 1859280"/>
              <a:gd name="connsiteY0" fmla="*/ 568960 h 6858000"/>
              <a:gd name="connsiteX1" fmla="*/ 777234 w 1859280"/>
              <a:gd name="connsiteY1" fmla="*/ 0 h 6858000"/>
              <a:gd name="connsiteX2" fmla="*/ 1859280 w 1859280"/>
              <a:gd name="connsiteY2" fmla="*/ 309886 h 6858000"/>
              <a:gd name="connsiteX3" fmla="*/ 1859280 w 1859280"/>
              <a:gd name="connsiteY3" fmla="*/ 6858000 h 6858000"/>
              <a:gd name="connsiteX4" fmla="*/ 1859280 w 1859280"/>
              <a:gd name="connsiteY4" fmla="*/ 6858000 h 6858000"/>
              <a:gd name="connsiteX5" fmla="*/ 0 w 1859280"/>
              <a:gd name="connsiteY5" fmla="*/ 6858000 h 6858000"/>
              <a:gd name="connsiteX6" fmla="*/ 0 w 1859280"/>
              <a:gd name="connsiteY6" fmla="*/ 6858000 h 6858000"/>
              <a:gd name="connsiteX7" fmla="*/ 294640 w 1859280"/>
              <a:gd name="connsiteY7" fmla="*/ 3804926 h 6858000"/>
              <a:gd name="connsiteX8" fmla="*/ 553726 w 1859280"/>
              <a:gd name="connsiteY8" fmla="*/ 568960 h 6858000"/>
              <a:gd name="connsiteX0" fmla="*/ 553726 w 1859280"/>
              <a:gd name="connsiteY0" fmla="*/ 568960 h 6858000"/>
              <a:gd name="connsiteX1" fmla="*/ 777234 w 1859280"/>
              <a:gd name="connsiteY1" fmla="*/ 0 h 6858000"/>
              <a:gd name="connsiteX2" fmla="*/ 1849120 w 1859280"/>
              <a:gd name="connsiteY2" fmla="*/ 5086 h 6858000"/>
              <a:gd name="connsiteX3" fmla="*/ 1859280 w 1859280"/>
              <a:gd name="connsiteY3" fmla="*/ 6858000 h 6858000"/>
              <a:gd name="connsiteX4" fmla="*/ 1859280 w 1859280"/>
              <a:gd name="connsiteY4" fmla="*/ 6858000 h 6858000"/>
              <a:gd name="connsiteX5" fmla="*/ 0 w 1859280"/>
              <a:gd name="connsiteY5" fmla="*/ 6858000 h 6858000"/>
              <a:gd name="connsiteX6" fmla="*/ 0 w 1859280"/>
              <a:gd name="connsiteY6" fmla="*/ 6858000 h 6858000"/>
              <a:gd name="connsiteX7" fmla="*/ 294640 w 1859280"/>
              <a:gd name="connsiteY7" fmla="*/ 3804926 h 6858000"/>
              <a:gd name="connsiteX8" fmla="*/ 553726 w 1859280"/>
              <a:gd name="connsiteY8" fmla="*/ 568960 h 6858000"/>
              <a:gd name="connsiteX0" fmla="*/ 919486 w 1859280"/>
              <a:gd name="connsiteY0" fmla="*/ 1087120 h 6858000"/>
              <a:gd name="connsiteX1" fmla="*/ 777234 w 1859280"/>
              <a:gd name="connsiteY1" fmla="*/ 0 h 6858000"/>
              <a:gd name="connsiteX2" fmla="*/ 1849120 w 1859280"/>
              <a:gd name="connsiteY2" fmla="*/ 5086 h 6858000"/>
              <a:gd name="connsiteX3" fmla="*/ 1859280 w 1859280"/>
              <a:gd name="connsiteY3" fmla="*/ 6858000 h 6858000"/>
              <a:gd name="connsiteX4" fmla="*/ 1859280 w 1859280"/>
              <a:gd name="connsiteY4" fmla="*/ 6858000 h 6858000"/>
              <a:gd name="connsiteX5" fmla="*/ 0 w 1859280"/>
              <a:gd name="connsiteY5" fmla="*/ 6858000 h 6858000"/>
              <a:gd name="connsiteX6" fmla="*/ 0 w 1859280"/>
              <a:gd name="connsiteY6" fmla="*/ 6858000 h 6858000"/>
              <a:gd name="connsiteX7" fmla="*/ 294640 w 1859280"/>
              <a:gd name="connsiteY7" fmla="*/ 3804926 h 6858000"/>
              <a:gd name="connsiteX8" fmla="*/ 919486 w 1859280"/>
              <a:gd name="connsiteY8" fmla="*/ 1087120 h 6858000"/>
              <a:gd name="connsiteX0" fmla="*/ 726446 w 1859280"/>
              <a:gd name="connsiteY0" fmla="*/ 1137920 h 6858000"/>
              <a:gd name="connsiteX1" fmla="*/ 777234 w 1859280"/>
              <a:gd name="connsiteY1" fmla="*/ 0 h 6858000"/>
              <a:gd name="connsiteX2" fmla="*/ 1849120 w 1859280"/>
              <a:gd name="connsiteY2" fmla="*/ 5086 h 6858000"/>
              <a:gd name="connsiteX3" fmla="*/ 1859280 w 1859280"/>
              <a:gd name="connsiteY3" fmla="*/ 6858000 h 6858000"/>
              <a:gd name="connsiteX4" fmla="*/ 1859280 w 1859280"/>
              <a:gd name="connsiteY4" fmla="*/ 6858000 h 6858000"/>
              <a:gd name="connsiteX5" fmla="*/ 0 w 1859280"/>
              <a:gd name="connsiteY5" fmla="*/ 6858000 h 6858000"/>
              <a:gd name="connsiteX6" fmla="*/ 0 w 1859280"/>
              <a:gd name="connsiteY6" fmla="*/ 6858000 h 6858000"/>
              <a:gd name="connsiteX7" fmla="*/ 294640 w 1859280"/>
              <a:gd name="connsiteY7" fmla="*/ 3804926 h 6858000"/>
              <a:gd name="connsiteX8" fmla="*/ 726446 w 1859280"/>
              <a:gd name="connsiteY8" fmla="*/ 1137920 h 6858000"/>
              <a:gd name="connsiteX0" fmla="*/ 726446 w 1859280"/>
              <a:gd name="connsiteY0" fmla="*/ 1137920 h 6858000"/>
              <a:gd name="connsiteX1" fmla="*/ 777234 w 1859280"/>
              <a:gd name="connsiteY1" fmla="*/ 0 h 6858000"/>
              <a:gd name="connsiteX2" fmla="*/ 1849120 w 1859280"/>
              <a:gd name="connsiteY2" fmla="*/ 5086 h 6858000"/>
              <a:gd name="connsiteX3" fmla="*/ 1859280 w 1859280"/>
              <a:gd name="connsiteY3" fmla="*/ 6858000 h 6858000"/>
              <a:gd name="connsiteX4" fmla="*/ 1859280 w 1859280"/>
              <a:gd name="connsiteY4" fmla="*/ 6858000 h 6858000"/>
              <a:gd name="connsiteX5" fmla="*/ 0 w 1859280"/>
              <a:gd name="connsiteY5" fmla="*/ 6858000 h 6858000"/>
              <a:gd name="connsiteX6" fmla="*/ 0 w 1859280"/>
              <a:gd name="connsiteY6" fmla="*/ 6858000 h 6858000"/>
              <a:gd name="connsiteX7" fmla="*/ 162560 w 1859280"/>
              <a:gd name="connsiteY7" fmla="*/ 3835406 h 6858000"/>
              <a:gd name="connsiteX8" fmla="*/ 726446 w 1859280"/>
              <a:gd name="connsiteY8" fmla="*/ 1137920 h 6858000"/>
              <a:gd name="connsiteX0" fmla="*/ 726446 w 1859280"/>
              <a:gd name="connsiteY0" fmla="*/ 1132834 h 6852914"/>
              <a:gd name="connsiteX1" fmla="*/ 1193794 w 1859280"/>
              <a:gd name="connsiteY1" fmla="*/ 25394 h 6852914"/>
              <a:gd name="connsiteX2" fmla="*/ 1849120 w 1859280"/>
              <a:gd name="connsiteY2" fmla="*/ 0 h 6852914"/>
              <a:gd name="connsiteX3" fmla="*/ 1859280 w 1859280"/>
              <a:gd name="connsiteY3" fmla="*/ 6852914 h 6852914"/>
              <a:gd name="connsiteX4" fmla="*/ 1859280 w 1859280"/>
              <a:gd name="connsiteY4" fmla="*/ 6852914 h 6852914"/>
              <a:gd name="connsiteX5" fmla="*/ 0 w 1859280"/>
              <a:gd name="connsiteY5" fmla="*/ 6852914 h 6852914"/>
              <a:gd name="connsiteX6" fmla="*/ 0 w 1859280"/>
              <a:gd name="connsiteY6" fmla="*/ 6852914 h 6852914"/>
              <a:gd name="connsiteX7" fmla="*/ 162560 w 1859280"/>
              <a:gd name="connsiteY7" fmla="*/ 3830320 h 6852914"/>
              <a:gd name="connsiteX8" fmla="*/ 726446 w 1859280"/>
              <a:gd name="connsiteY8" fmla="*/ 1132834 h 6852914"/>
              <a:gd name="connsiteX0" fmla="*/ 1082046 w 1859280"/>
              <a:gd name="connsiteY0" fmla="*/ 1498594 h 6852914"/>
              <a:gd name="connsiteX1" fmla="*/ 1193794 w 1859280"/>
              <a:gd name="connsiteY1" fmla="*/ 25394 h 6852914"/>
              <a:gd name="connsiteX2" fmla="*/ 1849120 w 1859280"/>
              <a:gd name="connsiteY2" fmla="*/ 0 h 6852914"/>
              <a:gd name="connsiteX3" fmla="*/ 1859280 w 1859280"/>
              <a:gd name="connsiteY3" fmla="*/ 6852914 h 6852914"/>
              <a:gd name="connsiteX4" fmla="*/ 1859280 w 1859280"/>
              <a:gd name="connsiteY4" fmla="*/ 6852914 h 6852914"/>
              <a:gd name="connsiteX5" fmla="*/ 0 w 1859280"/>
              <a:gd name="connsiteY5" fmla="*/ 6852914 h 6852914"/>
              <a:gd name="connsiteX6" fmla="*/ 0 w 1859280"/>
              <a:gd name="connsiteY6" fmla="*/ 6852914 h 6852914"/>
              <a:gd name="connsiteX7" fmla="*/ 162560 w 1859280"/>
              <a:gd name="connsiteY7" fmla="*/ 3830320 h 6852914"/>
              <a:gd name="connsiteX8" fmla="*/ 1082046 w 1859280"/>
              <a:gd name="connsiteY8" fmla="*/ 1498594 h 6852914"/>
              <a:gd name="connsiteX0" fmla="*/ 807726 w 1859280"/>
              <a:gd name="connsiteY0" fmla="*/ 1275074 h 6852914"/>
              <a:gd name="connsiteX1" fmla="*/ 1193794 w 1859280"/>
              <a:gd name="connsiteY1" fmla="*/ 25394 h 6852914"/>
              <a:gd name="connsiteX2" fmla="*/ 1849120 w 1859280"/>
              <a:gd name="connsiteY2" fmla="*/ 0 h 6852914"/>
              <a:gd name="connsiteX3" fmla="*/ 1859280 w 1859280"/>
              <a:gd name="connsiteY3" fmla="*/ 6852914 h 6852914"/>
              <a:gd name="connsiteX4" fmla="*/ 1859280 w 1859280"/>
              <a:gd name="connsiteY4" fmla="*/ 6852914 h 6852914"/>
              <a:gd name="connsiteX5" fmla="*/ 0 w 1859280"/>
              <a:gd name="connsiteY5" fmla="*/ 6852914 h 6852914"/>
              <a:gd name="connsiteX6" fmla="*/ 0 w 1859280"/>
              <a:gd name="connsiteY6" fmla="*/ 6852914 h 6852914"/>
              <a:gd name="connsiteX7" fmla="*/ 162560 w 1859280"/>
              <a:gd name="connsiteY7" fmla="*/ 3830320 h 6852914"/>
              <a:gd name="connsiteX8" fmla="*/ 807726 w 1859280"/>
              <a:gd name="connsiteY8" fmla="*/ 1275074 h 6852914"/>
              <a:gd name="connsiteX0" fmla="*/ 807726 w 1859280"/>
              <a:gd name="connsiteY0" fmla="*/ 1275074 h 6852914"/>
              <a:gd name="connsiteX1" fmla="*/ 1285234 w 1859280"/>
              <a:gd name="connsiteY1" fmla="*/ 5074 h 6852914"/>
              <a:gd name="connsiteX2" fmla="*/ 1849120 w 1859280"/>
              <a:gd name="connsiteY2" fmla="*/ 0 h 6852914"/>
              <a:gd name="connsiteX3" fmla="*/ 1859280 w 1859280"/>
              <a:gd name="connsiteY3" fmla="*/ 6852914 h 6852914"/>
              <a:gd name="connsiteX4" fmla="*/ 1859280 w 1859280"/>
              <a:gd name="connsiteY4" fmla="*/ 6852914 h 6852914"/>
              <a:gd name="connsiteX5" fmla="*/ 0 w 1859280"/>
              <a:gd name="connsiteY5" fmla="*/ 6852914 h 6852914"/>
              <a:gd name="connsiteX6" fmla="*/ 0 w 1859280"/>
              <a:gd name="connsiteY6" fmla="*/ 6852914 h 6852914"/>
              <a:gd name="connsiteX7" fmla="*/ 162560 w 1859280"/>
              <a:gd name="connsiteY7" fmla="*/ 3830320 h 6852914"/>
              <a:gd name="connsiteX8" fmla="*/ 807726 w 1859280"/>
              <a:gd name="connsiteY8" fmla="*/ 1275074 h 6852914"/>
              <a:gd name="connsiteX0" fmla="*/ 807726 w 1869890"/>
              <a:gd name="connsiteY0" fmla="*/ 1285234 h 6863074"/>
              <a:gd name="connsiteX1" fmla="*/ 1285234 w 1869890"/>
              <a:gd name="connsiteY1" fmla="*/ 15234 h 6863074"/>
              <a:gd name="connsiteX2" fmla="*/ 1869440 w 1869890"/>
              <a:gd name="connsiteY2" fmla="*/ 0 h 6863074"/>
              <a:gd name="connsiteX3" fmla="*/ 1859280 w 1869890"/>
              <a:gd name="connsiteY3" fmla="*/ 6863074 h 6863074"/>
              <a:gd name="connsiteX4" fmla="*/ 1859280 w 1869890"/>
              <a:gd name="connsiteY4" fmla="*/ 6863074 h 6863074"/>
              <a:gd name="connsiteX5" fmla="*/ 0 w 1869890"/>
              <a:gd name="connsiteY5" fmla="*/ 6863074 h 6863074"/>
              <a:gd name="connsiteX6" fmla="*/ 0 w 1869890"/>
              <a:gd name="connsiteY6" fmla="*/ 6863074 h 6863074"/>
              <a:gd name="connsiteX7" fmla="*/ 162560 w 1869890"/>
              <a:gd name="connsiteY7" fmla="*/ 3840480 h 6863074"/>
              <a:gd name="connsiteX8" fmla="*/ 807726 w 1869890"/>
              <a:gd name="connsiteY8" fmla="*/ 1285234 h 6863074"/>
              <a:gd name="connsiteX0" fmla="*/ 807726 w 1869890"/>
              <a:gd name="connsiteY0" fmla="*/ 1285234 h 6883394"/>
              <a:gd name="connsiteX1" fmla="*/ 1285234 w 1869890"/>
              <a:gd name="connsiteY1" fmla="*/ 15234 h 6883394"/>
              <a:gd name="connsiteX2" fmla="*/ 1869440 w 1869890"/>
              <a:gd name="connsiteY2" fmla="*/ 0 h 6883394"/>
              <a:gd name="connsiteX3" fmla="*/ 1859280 w 1869890"/>
              <a:gd name="connsiteY3" fmla="*/ 6863074 h 6883394"/>
              <a:gd name="connsiteX4" fmla="*/ 1869440 w 1869890"/>
              <a:gd name="connsiteY4" fmla="*/ 6883394 h 6883394"/>
              <a:gd name="connsiteX5" fmla="*/ 0 w 1869890"/>
              <a:gd name="connsiteY5" fmla="*/ 6863074 h 6883394"/>
              <a:gd name="connsiteX6" fmla="*/ 0 w 1869890"/>
              <a:gd name="connsiteY6" fmla="*/ 6863074 h 6883394"/>
              <a:gd name="connsiteX7" fmla="*/ 162560 w 1869890"/>
              <a:gd name="connsiteY7" fmla="*/ 3840480 h 6883394"/>
              <a:gd name="connsiteX8" fmla="*/ 807726 w 1869890"/>
              <a:gd name="connsiteY8" fmla="*/ 1285234 h 6883394"/>
              <a:gd name="connsiteX0" fmla="*/ 807726 w 1869890"/>
              <a:gd name="connsiteY0" fmla="*/ 1290320 h 6888480"/>
              <a:gd name="connsiteX1" fmla="*/ 1305554 w 1869890"/>
              <a:gd name="connsiteY1" fmla="*/ 0 h 6888480"/>
              <a:gd name="connsiteX2" fmla="*/ 1869440 w 1869890"/>
              <a:gd name="connsiteY2" fmla="*/ 5086 h 6888480"/>
              <a:gd name="connsiteX3" fmla="*/ 1859280 w 1869890"/>
              <a:gd name="connsiteY3" fmla="*/ 6868160 h 6888480"/>
              <a:gd name="connsiteX4" fmla="*/ 1869440 w 1869890"/>
              <a:gd name="connsiteY4" fmla="*/ 6888480 h 6888480"/>
              <a:gd name="connsiteX5" fmla="*/ 0 w 1869890"/>
              <a:gd name="connsiteY5" fmla="*/ 6868160 h 6888480"/>
              <a:gd name="connsiteX6" fmla="*/ 0 w 1869890"/>
              <a:gd name="connsiteY6" fmla="*/ 6868160 h 6888480"/>
              <a:gd name="connsiteX7" fmla="*/ 162560 w 1869890"/>
              <a:gd name="connsiteY7" fmla="*/ 3845566 h 6888480"/>
              <a:gd name="connsiteX8" fmla="*/ 807726 w 1869890"/>
              <a:gd name="connsiteY8" fmla="*/ 1290320 h 6888480"/>
              <a:gd name="connsiteX0" fmla="*/ 807726 w 1869890"/>
              <a:gd name="connsiteY0" fmla="*/ 1285234 h 6883394"/>
              <a:gd name="connsiteX1" fmla="*/ 631378 w 1869890"/>
              <a:gd name="connsiteY1" fmla="*/ 10412 h 6883394"/>
              <a:gd name="connsiteX2" fmla="*/ 1869440 w 1869890"/>
              <a:gd name="connsiteY2" fmla="*/ 0 h 6883394"/>
              <a:gd name="connsiteX3" fmla="*/ 1859280 w 1869890"/>
              <a:gd name="connsiteY3" fmla="*/ 6863074 h 6883394"/>
              <a:gd name="connsiteX4" fmla="*/ 1869440 w 1869890"/>
              <a:gd name="connsiteY4" fmla="*/ 6883394 h 6883394"/>
              <a:gd name="connsiteX5" fmla="*/ 0 w 1869890"/>
              <a:gd name="connsiteY5" fmla="*/ 6863074 h 6883394"/>
              <a:gd name="connsiteX6" fmla="*/ 0 w 1869890"/>
              <a:gd name="connsiteY6" fmla="*/ 6863074 h 6883394"/>
              <a:gd name="connsiteX7" fmla="*/ 162560 w 1869890"/>
              <a:gd name="connsiteY7" fmla="*/ 3840480 h 6883394"/>
              <a:gd name="connsiteX8" fmla="*/ 807726 w 1869890"/>
              <a:gd name="connsiteY8" fmla="*/ 1285234 h 6883394"/>
              <a:gd name="connsiteX0" fmla="*/ 559753 w 1869890"/>
              <a:gd name="connsiteY0" fmla="*/ 1323980 h 6883394"/>
              <a:gd name="connsiteX1" fmla="*/ 631378 w 1869890"/>
              <a:gd name="connsiteY1" fmla="*/ 10412 h 6883394"/>
              <a:gd name="connsiteX2" fmla="*/ 1869440 w 1869890"/>
              <a:gd name="connsiteY2" fmla="*/ 0 h 6883394"/>
              <a:gd name="connsiteX3" fmla="*/ 1859280 w 1869890"/>
              <a:gd name="connsiteY3" fmla="*/ 6863074 h 6883394"/>
              <a:gd name="connsiteX4" fmla="*/ 1869440 w 1869890"/>
              <a:gd name="connsiteY4" fmla="*/ 6883394 h 6883394"/>
              <a:gd name="connsiteX5" fmla="*/ 0 w 1869890"/>
              <a:gd name="connsiteY5" fmla="*/ 6863074 h 6883394"/>
              <a:gd name="connsiteX6" fmla="*/ 0 w 1869890"/>
              <a:gd name="connsiteY6" fmla="*/ 6863074 h 6883394"/>
              <a:gd name="connsiteX7" fmla="*/ 162560 w 1869890"/>
              <a:gd name="connsiteY7" fmla="*/ 3840480 h 6883394"/>
              <a:gd name="connsiteX8" fmla="*/ 559753 w 1869890"/>
              <a:gd name="connsiteY8" fmla="*/ 1323980 h 6883394"/>
              <a:gd name="connsiteX0" fmla="*/ 559753 w 1869890"/>
              <a:gd name="connsiteY0" fmla="*/ 1323980 h 6883394"/>
              <a:gd name="connsiteX1" fmla="*/ 631378 w 1869890"/>
              <a:gd name="connsiteY1" fmla="*/ 10412 h 6883394"/>
              <a:gd name="connsiteX2" fmla="*/ 1869440 w 1869890"/>
              <a:gd name="connsiteY2" fmla="*/ 0 h 6883394"/>
              <a:gd name="connsiteX3" fmla="*/ 1859280 w 1869890"/>
              <a:gd name="connsiteY3" fmla="*/ 6863074 h 6883394"/>
              <a:gd name="connsiteX4" fmla="*/ 1869440 w 1869890"/>
              <a:gd name="connsiteY4" fmla="*/ 6883394 h 6883394"/>
              <a:gd name="connsiteX5" fmla="*/ 0 w 1869890"/>
              <a:gd name="connsiteY5" fmla="*/ 6863074 h 6883394"/>
              <a:gd name="connsiteX6" fmla="*/ 108488 w 1869890"/>
              <a:gd name="connsiteY6" fmla="*/ 6878573 h 6883394"/>
              <a:gd name="connsiteX7" fmla="*/ 162560 w 1869890"/>
              <a:gd name="connsiteY7" fmla="*/ 3840480 h 6883394"/>
              <a:gd name="connsiteX8" fmla="*/ 559753 w 1869890"/>
              <a:gd name="connsiteY8" fmla="*/ 1323980 h 6883394"/>
              <a:gd name="connsiteX0" fmla="*/ 559753 w 1869890"/>
              <a:gd name="connsiteY0" fmla="*/ 1323980 h 6883394"/>
              <a:gd name="connsiteX1" fmla="*/ 631378 w 1869890"/>
              <a:gd name="connsiteY1" fmla="*/ 10412 h 6883394"/>
              <a:gd name="connsiteX2" fmla="*/ 1869440 w 1869890"/>
              <a:gd name="connsiteY2" fmla="*/ 0 h 6883394"/>
              <a:gd name="connsiteX3" fmla="*/ 1859280 w 1869890"/>
              <a:gd name="connsiteY3" fmla="*/ 6863074 h 6883394"/>
              <a:gd name="connsiteX4" fmla="*/ 1869440 w 1869890"/>
              <a:gd name="connsiteY4" fmla="*/ 6883394 h 6883394"/>
              <a:gd name="connsiteX5" fmla="*/ 0 w 1869890"/>
              <a:gd name="connsiteY5" fmla="*/ 6863074 h 6883394"/>
              <a:gd name="connsiteX6" fmla="*/ 108488 w 1869890"/>
              <a:gd name="connsiteY6" fmla="*/ 6878573 h 6883394"/>
              <a:gd name="connsiteX7" fmla="*/ 317543 w 1869890"/>
              <a:gd name="connsiteY7" fmla="*/ 3863728 h 6883394"/>
              <a:gd name="connsiteX8" fmla="*/ 559753 w 1869890"/>
              <a:gd name="connsiteY8" fmla="*/ 1323980 h 6883394"/>
              <a:gd name="connsiteX0" fmla="*/ 451265 w 1761402"/>
              <a:gd name="connsiteY0" fmla="*/ 1323980 h 6883394"/>
              <a:gd name="connsiteX1" fmla="*/ 522890 w 1761402"/>
              <a:gd name="connsiteY1" fmla="*/ 10412 h 6883394"/>
              <a:gd name="connsiteX2" fmla="*/ 1760952 w 1761402"/>
              <a:gd name="connsiteY2" fmla="*/ 0 h 6883394"/>
              <a:gd name="connsiteX3" fmla="*/ 1750792 w 1761402"/>
              <a:gd name="connsiteY3" fmla="*/ 6863074 h 6883394"/>
              <a:gd name="connsiteX4" fmla="*/ 1760952 w 1761402"/>
              <a:gd name="connsiteY4" fmla="*/ 6883394 h 6883394"/>
              <a:gd name="connsiteX5" fmla="*/ 340963 w 1761402"/>
              <a:gd name="connsiteY5" fmla="*/ 6870823 h 6883394"/>
              <a:gd name="connsiteX6" fmla="*/ 0 w 1761402"/>
              <a:gd name="connsiteY6" fmla="*/ 6878573 h 6883394"/>
              <a:gd name="connsiteX7" fmla="*/ 209055 w 1761402"/>
              <a:gd name="connsiteY7" fmla="*/ 3863728 h 6883394"/>
              <a:gd name="connsiteX8" fmla="*/ 451265 w 1761402"/>
              <a:gd name="connsiteY8" fmla="*/ 1323980 h 6883394"/>
              <a:gd name="connsiteX0" fmla="*/ 446952 w 1757089"/>
              <a:gd name="connsiteY0" fmla="*/ 1323980 h 6883394"/>
              <a:gd name="connsiteX1" fmla="*/ 518577 w 1757089"/>
              <a:gd name="connsiteY1" fmla="*/ 10412 h 6883394"/>
              <a:gd name="connsiteX2" fmla="*/ 1756639 w 1757089"/>
              <a:gd name="connsiteY2" fmla="*/ 0 h 6883394"/>
              <a:gd name="connsiteX3" fmla="*/ 1746479 w 1757089"/>
              <a:gd name="connsiteY3" fmla="*/ 6863074 h 6883394"/>
              <a:gd name="connsiteX4" fmla="*/ 1756639 w 1757089"/>
              <a:gd name="connsiteY4" fmla="*/ 6883394 h 6883394"/>
              <a:gd name="connsiteX5" fmla="*/ 336650 w 1757089"/>
              <a:gd name="connsiteY5" fmla="*/ 6870823 h 6883394"/>
              <a:gd name="connsiteX6" fmla="*/ 0 w 1757089"/>
              <a:gd name="connsiteY6" fmla="*/ 6874260 h 6883394"/>
              <a:gd name="connsiteX7" fmla="*/ 204742 w 1757089"/>
              <a:gd name="connsiteY7" fmla="*/ 3863728 h 6883394"/>
              <a:gd name="connsiteX8" fmla="*/ 446952 w 1757089"/>
              <a:gd name="connsiteY8" fmla="*/ 1323980 h 6883394"/>
              <a:gd name="connsiteX0" fmla="*/ 421073 w 1731210"/>
              <a:gd name="connsiteY0" fmla="*/ 1323980 h 6883394"/>
              <a:gd name="connsiteX1" fmla="*/ 492698 w 1731210"/>
              <a:gd name="connsiteY1" fmla="*/ 10412 h 6883394"/>
              <a:gd name="connsiteX2" fmla="*/ 1730760 w 1731210"/>
              <a:gd name="connsiteY2" fmla="*/ 0 h 6883394"/>
              <a:gd name="connsiteX3" fmla="*/ 1720600 w 1731210"/>
              <a:gd name="connsiteY3" fmla="*/ 6863074 h 6883394"/>
              <a:gd name="connsiteX4" fmla="*/ 1730760 w 1731210"/>
              <a:gd name="connsiteY4" fmla="*/ 6883394 h 6883394"/>
              <a:gd name="connsiteX5" fmla="*/ 310771 w 1731210"/>
              <a:gd name="connsiteY5" fmla="*/ 6870823 h 6883394"/>
              <a:gd name="connsiteX6" fmla="*/ 0 w 1731210"/>
              <a:gd name="connsiteY6" fmla="*/ 6844067 h 6883394"/>
              <a:gd name="connsiteX7" fmla="*/ 178863 w 1731210"/>
              <a:gd name="connsiteY7" fmla="*/ 3863728 h 6883394"/>
              <a:gd name="connsiteX8" fmla="*/ 421073 w 1731210"/>
              <a:gd name="connsiteY8" fmla="*/ 1323980 h 6883394"/>
              <a:gd name="connsiteX0" fmla="*/ 421073 w 1731210"/>
              <a:gd name="connsiteY0" fmla="*/ 1323980 h 6870823"/>
              <a:gd name="connsiteX1" fmla="*/ 492698 w 1731210"/>
              <a:gd name="connsiteY1" fmla="*/ 10412 h 6870823"/>
              <a:gd name="connsiteX2" fmla="*/ 1730760 w 1731210"/>
              <a:gd name="connsiteY2" fmla="*/ 0 h 6870823"/>
              <a:gd name="connsiteX3" fmla="*/ 1720600 w 1731210"/>
              <a:gd name="connsiteY3" fmla="*/ 6863074 h 6870823"/>
              <a:gd name="connsiteX4" fmla="*/ 1467654 w 1731210"/>
              <a:gd name="connsiteY4" fmla="*/ 6866141 h 6870823"/>
              <a:gd name="connsiteX5" fmla="*/ 310771 w 1731210"/>
              <a:gd name="connsiteY5" fmla="*/ 6870823 h 6870823"/>
              <a:gd name="connsiteX6" fmla="*/ 0 w 1731210"/>
              <a:gd name="connsiteY6" fmla="*/ 6844067 h 6870823"/>
              <a:gd name="connsiteX7" fmla="*/ 178863 w 1731210"/>
              <a:gd name="connsiteY7" fmla="*/ 3863728 h 6870823"/>
              <a:gd name="connsiteX8" fmla="*/ 421073 w 1731210"/>
              <a:gd name="connsiteY8" fmla="*/ 1323980 h 6870823"/>
              <a:gd name="connsiteX0" fmla="*/ 421073 w 1731589"/>
              <a:gd name="connsiteY0" fmla="*/ 1323980 h 6870823"/>
              <a:gd name="connsiteX1" fmla="*/ 492698 w 1731589"/>
              <a:gd name="connsiteY1" fmla="*/ 10412 h 6870823"/>
              <a:gd name="connsiteX2" fmla="*/ 1730760 w 1731589"/>
              <a:gd name="connsiteY2" fmla="*/ 0 h 6870823"/>
              <a:gd name="connsiteX3" fmla="*/ 1729226 w 1731589"/>
              <a:gd name="connsiteY3" fmla="*/ 6867388 h 6870823"/>
              <a:gd name="connsiteX4" fmla="*/ 1467654 w 1731589"/>
              <a:gd name="connsiteY4" fmla="*/ 6866141 h 6870823"/>
              <a:gd name="connsiteX5" fmla="*/ 310771 w 1731589"/>
              <a:gd name="connsiteY5" fmla="*/ 6870823 h 6870823"/>
              <a:gd name="connsiteX6" fmla="*/ 0 w 1731589"/>
              <a:gd name="connsiteY6" fmla="*/ 6844067 h 6870823"/>
              <a:gd name="connsiteX7" fmla="*/ 178863 w 1731589"/>
              <a:gd name="connsiteY7" fmla="*/ 3863728 h 6870823"/>
              <a:gd name="connsiteX8" fmla="*/ 421073 w 1731589"/>
              <a:gd name="connsiteY8" fmla="*/ 1323980 h 6870823"/>
              <a:gd name="connsiteX0" fmla="*/ 421073 w 1731589"/>
              <a:gd name="connsiteY0" fmla="*/ 1323980 h 6870823"/>
              <a:gd name="connsiteX1" fmla="*/ 492698 w 1731589"/>
              <a:gd name="connsiteY1" fmla="*/ 10412 h 6870823"/>
              <a:gd name="connsiteX2" fmla="*/ 1730760 w 1731589"/>
              <a:gd name="connsiteY2" fmla="*/ 0 h 6870823"/>
              <a:gd name="connsiteX3" fmla="*/ 1729226 w 1731589"/>
              <a:gd name="connsiteY3" fmla="*/ 6867388 h 6870823"/>
              <a:gd name="connsiteX4" fmla="*/ 310771 w 1731589"/>
              <a:gd name="connsiteY4" fmla="*/ 6870823 h 6870823"/>
              <a:gd name="connsiteX5" fmla="*/ 0 w 1731589"/>
              <a:gd name="connsiteY5" fmla="*/ 6844067 h 6870823"/>
              <a:gd name="connsiteX6" fmla="*/ 178863 w 1731589"/>
              <a:gd name="connsiteY6" fmla="*/ 3863728 h 6870823"/>
              <a:gd name="connsiteX7" fmla="*/ 421073 w 1731589"/>
              <a:gd name="connsiteY7" fmla="*/ 1323980 h 6870823"/>
              <a:gd name="connsiteX0" fmla="*/ 421073 w 1731589"/>
              <a:gd name="connsiteY0" fmla="*/ 1323980 h 6867388"/>
              <a:gd name="connsiteX1" fmla="*/ 492698 w 1731589"/>
              <a:gd name="connsiteY1" fmla="*/ 10412 h 6867388"/>
              <a:gd name="connsiteX2" fmla="*/ 1730760 w 1731589"/>
              <a:gd name="connsiteY2" fmla="*/ 0 h 6867388"/>
              <a:gd name="connsiteX3" fmla="*/ 1729226 w 1731589"/>
              <a:gd name="connsiteY3" fmla="*/ 6867388 h 6867388"/>
              <a:gd name="connsiteX4" fmla="*/ 0 w 1731589"/>
              <a:gd name="connsiteY4" fmla="*/ 6844067 h 6867388"/>
              <a:gd name="connsiteX5" fmla="*/ 178863 w 1731589"/>
              <a:gd name="connsiteY5" fmla="*/ 3863728 h 6867388"/>
              <a:gd name="connsiteX6" fmla="*/ 421073 w 1731589"/>
              <a:gd name="connsiteY6" fmla="*/ 1323980 h 6867388"/>
              <a:gd name="connsiteX0" fmla="*/ 429700 w 1740216"/>
              <a:gd name="connsiteY0" fmla="*/ 1323980 h 6867388"/>
              <a:gd name="connsiteX1" fmla="*/ 501325 w 1740216"/>
              <a:gd name="connsiteY1" fmla="*/ 10412 h 6867388"/>
              <a:gd name="connsiteX2" fmla="*/ 1739387 w 1740216"/>
              <a:gd name="connsiteY2" fmla="*/ 0 h 6867388"/>
              <a:gd name="connsiteX3" fmla="*/ 1737853 w 1740216"/>
              <a:gd name="connsiteY3" fmla="*/ 6867388 h 6867388"/>
              <a:gd name="connsiteX4" fmla="*/ 0 w 1740216"/>
              <a:gd name="connsiteY4" fmla="*/ 6865633 h 6867388"/>
              <a:gd name="connsiteX5" fmla="*/ 187490 w 1740216"/>
              <a:gd name="connsiteY5" fmla="*/ 3863728 h 6867388"/>
              <a:gd name="connsiteX6" fmla="*/ 429700 w 1740216"/>
              <a:gd name="connsiteY6" fmla="*/ 1323980 h 6867388"/>
              <a:gd name="connsiteX0" fmla="*/ 429700 w 1739970"/>
              <a:gd name="connsiteY0" fmla="*/ 1323980 h 6865633"/>
              <a:gd name="connsiteX1" fmla="*/ 501325 w 1739970"/>
              <a:gd name="connsiteY1" fmla="*/ 10412 h 6865633"/>
              <a:gd name="connsiteX2" fmla="*/ 1739387 w 1739970"/>
              <a:gd name="connsiteY2" fmla="*/ 0 h 6865633"/>
              <a:gd name="connsiteX3" fmla="*/ 1733539 w 1739970"/>
              <a:gd name="connsiteY3" fmla="*/ 6858762 h 6865633"/>
              <a:gd name="connsiteX4" fmla="*/ 0 w 1739970"/>
              <a:gd name="connsiteY4" fmla="*/ 6865633 h 6865633"/>
              <a:gd name="connsiteX5" fmla="*/ 187490 w 1739970"/>
              <a:gd name="connsiteY5" fmla="*/ 3863728 h 6865633"/>
              <a:gd name="connsiteX6" fmla="*/ 429700 w 1739970"/>
              <a:gd name="connsiteY6" fmla="*/ 1323980 h 6865633"/>
              <a:gd name="connsiteX0" fmla="*/ 429700 w 1739970"/>
              <a:gd name="connsiteY0" fmla="*/ 1323980 h 6858762"/>
              <a:gd name="connsiteX1" fmla="*/ 501325 w 1739970"/>
              <a:gd name="connsiteY1" fmla="*/ 10412 h 6858762"/>
              <a:gd name="connsiteX2" fmla="*/ 1739387 w 1739970"/>
              <a:gd name="connsiteY2" fmla="*/ 0 h 6858762"/>
              <a:gd name="connsiteX3" fmla="*/ 1733539 w 1739970"/>
              <a:gd name="connsiteY3" fmla="*/ 6858762 h 6858762"/>
              <a:gd name="connsiteX4" fmla="*/ 0 w 1739970"/>
              <a:gd name="connsiteY4" fmla="*/ 6857006 h 6858762"/>
              <a:gd name="connsiteX5" fmla="*/ 187490 w 1739970"/>
              <a:gd name="connsiteY5" fmla="*/ 3863728 h 6858762"/>
              <a:gd name="connsiteX6" fmla="*/ 429700 w 1739970"/>
              <a:gd name="connsiteY6" fmla="*/ 1323980 h 6858762"/>
              <a:gd name="connsiteX0" fmla="*/ 429700 w 1739970"/>
              <a:gd name="connsiteY0" fmla="*/ 1323980 h 6858762"/>
              <a:gd name="connsiteX1" fmla="*/ 501325 w 1739970"/>
              <a:gd name="connsiteY1" fmla="*/ 1785 h 6858762"/>
              <a:gd name="connsiteX2" fmla="*/ 1739387 w 1739970"/>
              <a:gd name="connsiteY2" fmla="*/ 0 h 6858762"/>
              <a:gd name="connsiteX3" fmla="*/ 1733539 w 1739970"/>
              <a:gd name="connsiteY3" fmla="*/ 6858762 h 6858762"/>
              <a:gd name="connsiteX4" fmla="*/ 0 w 1739970"/>
              <a:gd name="connsiteY4" fmla="*/ 6857006 h 6858762"/>
              <a:gd name="connsiteX5" fmla="*/ 187490 w 1739970"/>
              <a:gd name="connsiteY5" fmla="*/ 3863728 h 6858762"/>
              <a:gd name="connsiteX6" fmla="*/ 429700 w 1739970"/>
              <a:gd name="connsiteY6" fmla="*/ 1323980 h 68587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39970" h="6858762">
                <a:moveTo>
                  <a:pt x="429700" y="1323980"/>
                </a:moveTo>
                <a:lnTo>
                  <a:pt x="501325" y="1785"/>
                </a:lnTo>
                <a:lnTo>
                  <a:pt x="1739387" y="0"/>
                </a:lnTo>
                <a:cubicBezTo>
                  <a:pt x="1742774" y="2284305"/>
                  <a:pt x="1730152" y="4574457"/>
                  <a:pt x="1733539" y="6858762"/>
                </a:cubicBezTo>
                <a:lnTo>
                  <a:pt x="0" y="6857006"/>
                </a:lnTo>
                <a:lnTo>
                  <a:pt x="187490" y="3863728"/>
                </a:lnTo>
                <a:lnTo>
                  <a:pt x="429700" y="132398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pic>
        <p:nvPicPr>
          <p:cNvPr id="8" name="Bildobjekt 12">
            <a:extLst>
              <a:ext uri="{FF2B5EF4-FFF2-40B4-BE49-F238E27FC236}">
                <a16:creationId xmlns:a16="http://schemas.microsoft.com/office/drawing/2014/main" id="{9B22A92C-01AC-B441-9BD2-9D78E21D6ABC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628564" y="6285032"/>
            <a:ext cx="1364144" cy="3897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742116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Kapitelavdelare - ros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Bildobjekt 7">
            <a:extLst>
              <a:ext uri="{FF2B5EF4-FFF2-40B4-BE49-F238E27FC236}">
                <a16:creationId xmlns:a16="http://schemas.microsoft.com/office/drawing/2014/main" id="{1D186313-5074-9B40-A05B-FAAD74E2850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"/>
            <a:ext cx="11135923" cy="6858000"/>
          </a:xfrm>
          <a:prstGeom prst="rect">
            <a:avLst/>
          </a:prstGeom>
        </p:spPr>
      </p:pic>
      <p:sp>
        <p:nvSpPr>
          <p:cNvPr id="17" name="Rektangel 16">
            <a:extLst>
              <a:ext uri="{FF2B5EF4-FFF2-40B4-BE49-F238E27FC236}">
                <a16:creationId xmlns:a16="http://schemas.microsoft.com/office/drawing/2014/main" id="{6584120B-B7C9-8E4A-8F0B-0008A00F555E}"/>
              </a:ext>
            </a:extLst>
          </p:cNvPr>
          <p:cNvSpPr/>
          <p:nvPr userDrawn="1"/>
        </p:nvSpPr>
        <p:spPr>
          <a:xfrm rot="10645457">
            <a:off x="939228" y="4176805"/>
            <a:ext cx="4992715" cy="1961907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79 h 10179"/>
              <a:gd name="connsiteX1" fmla="*/ 685 w 10000"/>
              <a:gd name="connsiteY1" fmla="*/ 0 h 10179"/>
              <a:gd name="connsiteX2" fmla="*/ 8000 w 10000"/>
              <a:gd name="connsiteY2" fmla="*/ 179 h 10179"/>
              <a:gd name="connsiteX3" fmla="*/ 10000 w 10000"/>
              <a:gd name="connsiteY3" fmla="*/ 5179 h 10179"/>
              <a:gd name="connsiteX4" fmla="*/ 8000 w 10000"/>
              <a:gd name="connsiteY4" fmla="*/ 10179 h 10179"/>
              <a:gd name="connsiteX5" fmla="*/ 2000 w 10000"/>
              <a:gd name="connsiteY5" fmla="*/ 10179 h 10179"/>
              <a:gd name="connsiteX6" fmla="*/ 0 w 10000"/>
              <a:gd name="connsiteY6" fmla="*/ 5179 h 10179"/>
              <a:gd name="connsiteX0" fmla="*/ 0 w 10000"/>
              <a:gd name="connsiteY0" fmla="*/ 5216 h 10216"/>
              <a:gd name="connsiteX1" fmla="*/ 685 w 10000"/>
              <a:gd name="connsiteY1" fmla="*/ 37 h 10216"/>
              <a:gd name="connsiteX2" fmla="*/ 7593 w 10000"/>
              <a:gd name="connsiteY2" fmla="*/ 15 h 10216"/>
              <a:gd name="connsiteX3" fmla="*/ 8000 w 10000"/>
              <a:gd name="connsiteY3" fmla="*/ 216 h 10216"/>
              <a:gd name="connsiteX4" fmla="*/ 10000 w 10000"/>
              <a:gd name="connsiteY4" fmla="*/ 5216 h 10216"/>
              <a:gd name="connsiteX5" fmla="*/ 8000 w 10000"/>
              <a:gd name="connsiteY5" fmla="*/ 10216 h 10216"/>
              <a:gd name="connsiteX6" fmla="*/ 2000 w 10000"/>
              <a:gd name="connsiteY6" fmla="*/ 10216 h 10216"/>
              <a:gd name="connsiteX7" fmla="*/ 0 w 10000"/>
              <a:gd name="connsiteY7" fmla="*/ 5216 h 10216"/>
              <a:gd name="connsiteX0" fmla="*/ 0 w 8537"/>
              <a:gd name="connsiteY0" fmla="*/ 5216 h 10216"/>
              <a:gd name="connsiteX1" fmla="*/ 685 w 8537"/>
              <a:gd name="connsiteY1" fmla="*/ 37 h 10216"/>
              <a:gd name="connsiteX2" fmla="*/ 7593 w 8537"/>
              <a:gd name="connsiteY2" fmla="*/ 15 h 10216"/>
              <a:gd name="connsiteX3" fmla="*/ 8000 w 8537"/>
              <a:gd name="connsiteY3" fmla="*/ 216 h 10216"/>
              <a:gd name="connsiteX4" fmla="*/ 8537 w 8537"/>
              <a:gd name="connsiteY4" fmla="*/ 7426 h 10216"/>
              <a:gd name="connsiteX5" fmla="*/ 8000 w 8537"/>
              <a:gd name="connsiteY5" fmla="*/ 10216 h 10216"/>
              <a:gd name="connsiteX6" fmla="*/ 2000 w 8537"/>
              <a:gd name="connsiteY6" fmla="*/ 10216 h 10216"/>
              <a:gd name="connsiteX7" fmla="*/ 0 w 8537"/>
              <a:gd name="connsiteY7" fmla="*/ 5216 h 10216"/>
              <a:gd name="connsiteX0" fmla="*/ 0 w 10000"/>
              <a:gd name="connsiteY0" fmla="*/ 5106 h 11158"/>
              <a:gd name="connsiteX1" fmla="*/ 802 w 10000"/>
              <a:gd name="connsiteY1" fmla="*/ 36 h 11158"/>
              <a:gd name="connsiteX2" fmla="*/ 8894 w 10000"/>
              <a:gd name="connsiteY2" fmla="*/ 15 h 11158"/>
              <a:gd name="connsiteX3" fmla="*/ 9371 w 10000"/>
              <a:gd name="connsiteY3" fmla="*/ 211 h 11158"/>
              <a:gd name="connsiteX4" fmla="*/ 10000 w 10000"/>
              <a:gd name="connsiteY4" fmla="*/ 7269 h 11158"/>
              <a:gd name="connsiteX5" fmla="*/ 7722 w 10000"/>
              <a:gd name="connsiteY5" fmla="*/ 11158 h 11158"/>
              <a:gd name="connsiteX6" fmla="*/ 2343 w 10000"/>
              <a:gd name="connsiteY6" fmla="*/ 10000 h 11158"/>
              <a:gd name="connsiteX7" fmla="*/ 0 w 10000"/>
              <a:gd name="connsiteY7" fmla="*/ 5106 h 11158"/>
              <a:gd name="connsiteX0" fmla="*/ 0 w 10000"/>
              <a:gd name="connsiteY0" fmla="*/ 5106 h 11158"/>
              <a:gd name="connsiteX1" fmla="*/ 802 w 10000"/>
              <a:gd name="connsiteY1" fmla="*/ 36 h 11158"/>
              <a:gd name="connsiteX2" fmla="*/ 8894 w 10000"/>
              <a:gd name="connsiteY2" fmla="*/ 15 h 11158"/>
              <a:gd name="connsiteX3" fmla="*/ 9371 w 10000"/>
              <a:gd name="connsiteY3" fmla="*/ 211 h 11158"/>
              <a:gd name="connsiteX4" fmla="*/ 10000 w 10000"/>
              <a:gd name="connsiteY4" fmla="*/ 7269 h 11158"/>
              <a:gd name="connsiteX5" fmla="*/ 7722 w 10000"/>
              <a:gd name="connsiteY5" fmla="*/ 11158 h 11158"/>
              <a:gd name="connsiteX6" fmla="*/ 206 w 10000"/>
              <a:gd name="connsiteY6" fmla="*/ 9760 h 11158"/>
              <a:gd name="connsiteX7" fmla="*/ 0 w 10000"/>
              <a:gd name="connsiteY7" fmla="*/ 5106 h 11158"/>
              <a:gd name="connsiteX0" fmla="*/ 0 w 10000"/>
              <a:gd name="connsiteY0" fmla="*/ 5106 h 9760"/>
              <a:gd name="connsiteX1" fmla="*/ 802 w 10000"/>
              <a:gd name="connsiteY1" fmla="*/ 36 h 9760"/>
              <a:gd name="connsiteX2" fmla="*/ 8894 w 10000"/>
              <a:gd name="connsiteY2" fmla="*/ 15 h 9760"/>
              <a:gd name="connsiteX3" fmla="*/ 9371 w 10000"/>
              <a:gd name="connsiteY3" fmla="*/ 211 h 9760"/>
              <a:gd name="connsiteX4" fmla="*/ 10000 w 10000"/>
              <a:gd name="connsiteY4" fmla="*/ 7269 h 9760"/>
              <a:gd name="connsiteX5" fmla="*/ 7277 w 10000"/>
              <a:gd name="connsiteY5" fmla="*/ 7946 h 9760"/>
              <a:gd name="connsiteX6" fmla="*/ 206 w 10000"/>
              <a:gd name="connsiteY6" fmla="*/ 9760 h 9760"/>
              <a:gd name="connsiteX7" fmla="*/ 0 w 10000"/>
              <a:gd name="connsiteY7" fmla="*/ 5106 h 9760"/>
              <a:gd name="connsiteX0" fmla="*/ 0 w 10000"/>
              <a:gd name="connsiteY0" fmla="*/ 5232 h 10000"/>
              <a:gd name="connsiteX1" fmla="*/ 802 w 10000"/>
              <a:gd name="connsiteY1" fmla="*/ 37 h 10000"/>
              <a:gd name="connsiteX2" fmla="*/ 8894 w 10000"/>
              <a:gd name="connsiteY2" fmla="*/ 15 h 10000"/>
              <a:gd name="connsiteX3" fmla="*/ 9371 w 10000"/>
              <a:gd name="connsiteY3" fmla="*/ 216 h 10000"/>
              <a:gd name="connsiteX4" fmla="*/ 10000 w 10000"/>
              <a:gd name="connsiteY4" fmla="*/ 7448 h 10000"/>
              <a:gd name="connsiteX5" fmla="*/ 5748 w 10000"/>
              <a:gd name="connsiteY5" fmla="*/ 9574 h 10000"/>
              <a:gd name="connsiteX6" fmla="*/ 206 w 10000"/>
              <a:gd name="connsiteY6" fmla="*/ 10000 h 10000"/>
              <a:gd name="connsiteX7" fmla="*/ 0 w 10000"/>
              <a:gd name="connsiteY7" fmla="*/ 5232 h 10000"/>
              <a:gd name="connsiteX0" fmla="*/ 0 w 10000"/>
              <a:gd name="connsiteY0" fmla="*/ 5232 h 10000"/>
              <a:gd name="connsiteX1" fmla="*/ 802 w 10000"/>
              <a:gd name="connsiteY1" fmla="*/ 37 h 10000"/>
              <a:gd name="connsiteX2" fmla="*/ 8894 w 10000"/>
              <a:gd name="connsiteY2" fmla="*/ 15 h 10000"/>
              <a:gd name="connsiteX3" fmla="*/ 9371 w 10000"/>
              <a:gd name="connsiteY3" fmla="*/ 216 h 10000"/>
              <a:gd name="connsiteX4" fmla="*/ 10000 w 10000"/>
              <a:gd name="connsiteY4" fmla="*/ 7448 h 10000"/>
              <a:gd name="connsiteX5" fmla="*/ 5748 w 10000"/>
              <a:gd name="connsiteY5" fmla="*/ 9574 h 10000"/>
              <a:gd name="connsiteX6" fmla="*/ 5727 w 10000"/>
              <a:gd name="connsiteY6" fmla="*/ 9534 h 10000"/>
              <a:gd name="connsiteX7" fmla="*/ 206 w 10000"/>
              <a:gd name="connsiteY7" fmla="*/ 10000 h 10000"/>
              <a:gd name="connsiteX8" fmla="*/ 0 w 10000"/>
              <a:gd name="connsiteY8" fmla="*/ 5232 h 10000"/>
              <a:gd name="connsiteX0" fmla="*/ 0 w 10000"/>
              <a:gd name="connsiteY0" fmla="*/ 5232 h 10000"/>
              <a:gd name="connsiteX1" fmla="*/ 802 w 10000"/>
              <a:gd name="connsiteY1" fmla="*/ 37 h 10000"/>
              <a:gd name="connsiteX2" fmla="*/ 8894 w 10000"/>
              <a:gd name="connsiteY2" fmla="*/ 15 h 10000"/>
              <a:gd name="connsiteX3" fmla="*/ 9371 w 10000"/>
              <a:gd name="connsiteY3" fmla="*/ 216 h 10000"/>
              <a:gd name="connsiteX4" fmla="*/ 10000 w 10000"/>
              <a:gd name="connsiteY4" fmla="*/ 7448 h 10000"/>
              <a:gd name="connsiteX5" fmla="*/ 5748 w 10000"/>
              <a:gd name="connsiteY5" fmla="*/ 9574 h 10000"/>
              <a:gd name="connsiteX6" fmla="*/ 4937 w 10000"/>
              <a:gd name="connsiteY6" fmla="*/ 9013 h 10000"/>
              <a:gd name="connsiteX7" fmla="*/ 206 w 10000"/>
              <a:gd name="connsiteY7" fmla="*/ 10000 h 10000"/>
              <a:gd name="connsiteX8" fmla="*/ 0 w 10000"/>
              <a:gd name="connsiteY8" fmla="*/ 5232 h 10000"/>
              <a:gd name="connsiteX0" fmla="*/ 0 w 10000"/>
              <a:gd name="connsiteY0" fmla="*/ 5232 h 10000"/>
              <a:gd name="connsiteX1" fmla="*/ 802 w 10000"/>
              <a:gd name="connsiteY1" fmla="*/ 37 h 10000"/>
              <a:gd name="connsiteX2" fmla="*/ 8894 w 10000"/>
              <a:gd name="connsiteY2" fmla="*/ 15 h 10000"/>
              <a:gd name="connsiteX3" fmla="*/ 9371 w 10000"/>
              <a:gd name="connsiteY3" fmla="*/ 216 h 10000"/>
              <a:gd name="connsiteX4" fmla="*/ 10000 w 10000"/>
              <a:gd name="connsiteY4" fmla="*/ 7448 h 10000"/>
              <a:gd name="connsiteX5" fmla="*/ 5748 w 10000"/>
              <a:gd name="connsiteY5" fmla="*/ 9574 h 10000"/>
              <a:gd name="connsiteX6" fmla="*/ 4867 w 10000"/>
              <a:gd name="connsiteY6" fmla="*/ 9947 h 10000"/>
              <a:gd name="connsiteX7" fmla="*/ 206 w 10000"/>
              <a:gd name="connsiteY7" fmla="*/ 10000 h 10000"/>
              <a:gd name="connsiteX8" fmla="*/ 0 w 10000"/>
              <a:gd name="connsiteY8" fmla="*/ 5232 h 10000"/>
              <a:gd name="connsiteX0" fmla="*/ 0 w 9399"/>
              <a:gd name="connsiteY0" fmla="*/ 5232 h 10000"/>
              <a:gd name="connsiteX1" fmla="*/ 802 w 9399"/>
              <a:gd name="connsiteY1" fmla="*/ 37 h 10000"/>
              <a:gd name="connsiteX2" fmla="*/ 8894 w 9399"/>
              <a:gd name="connsiteY2" fmla="*/ 15 h 10000"/>
              <a:gd name="connsiteX3" fmla="*/ 9371 w 9399"/>
              <a:gd name="connsiteY3" fmla="*/ 216 h 10000"/>
              <a:gd name="connsiteX4" fmla="*/ 8750 w 9399"/>
              <a:gd name="connsiteY4" fmla="*/ 7993 h 10000"/>
              <a:gd name="connsiteX5" fmla="*/ 5748 w 9399"/>
              <a:gd name="connsiteY5" fmla="*/ 9574 h 10000"/>
              <a:gd name="connsiteX6" fmla="*/ 4867 w 9399"/>
              <a:gd name="connsiteY6" fmla="*/ 9947 h 10000"/>
              <a:gd name="connsiteX7" fmla="*/ 206 w 9399"/>
              <a:gd name="connsiteY7" fmla="*/ 10000 h 10000"/>
              <a:gd name="connsiteX8" fmla="*/ 0 w 9399"/>
              <a:gd name="connsiteY8" fmla="*/ 5232 h 10000"/>
              <a:gd name="connsiteX0" fmla="*/ 0 w 10007"/>
              <a:gd name="connsiteY0" fmla="*/ 5232 h 10000"/>
              <a:gd name="connsiteX1" fmla="*/ 853 w 10007"/>
              <a:gd name="connsiteY1" fmla="*/ 37 h 10000"/>
              <a:gd name="connsiteX2" fmla="*/ 9463 w 10007"/>
              <a:gd name="connsiteY2" fmla="*/ 15 h 10000"/>
              <a:gd name="connsiteX3" fmla="*/ 9970 w 10007"/>
              <a:gd name="connsiteY3" fmla="*/ 216 h 10000"/>
              <a:gd name="connsiteX4" fmla="*/ 9310 w 10007"/>
              <a:gd name="connsiteY4" fmla="*/ 7993 h 10000"/>
              <a:gd name="connsiteX5" fmla="*/ 6116 w 10007"/>
              <a:gd name="connsiteY5" fmla="*/ 9574 h 10000"/>
              <a:gd name="connsiteX6" fmla="*/ 5178 w 10007"/>
              <a:gd name="connsiteY6" fmla="*/ 9947 h 10000"/>
              <a:gd name="connsiteX7" fmla="*/ 219 w 10007"/>
              <a:gd name="connsiteY7" fmla="*/ 10000 h 10000"/>
              <a:gd name="connsiteX8" fmla="*/ 0 w 10007"/>
              <a:gd name="connsiteY8" fmla="*/ 5232 h 10000"/>
              <a:gd name="connsiteX0" fmla="*/ 0 w 9463"/>
              <a:gd name="connsiteY0" fmla="*/ 5232 h 10000"/>
              <a:gd name="connsiteX1" fmla="*/ 853 w 9463"/>
              <a:gd name="connsiteY1" fmla="*/ 37 h 10000"/>
              <a:gd name="connsiteX2" fmla="*/ 9463 w 9463"/>
              <a:gd name="connsiteY2" fmla="*/ 15 h 10000"/>
              <a:gd name="connsiteX3" fmla="*/ 9268 w 9463"/>
              <a:gd name="connsiteY3" fmla="*/ 2918 h 10000"/>
              <a:gd name="connsiteX4" fmla="*/ 9310 w 9463"/>
              <a:gd name="connsiteY4" fmla="*/ 7993 h 10000"/>
              <a:gd name="connsiteX5" fmla="*/ 6116 w 9463"/>
              <a:gd name="connsiteY5" fmla="*/ 9574 h 10000"/>
              <a:gd name="connsiteX6" fmla="*/ 5178 w 9463"/>
              <a:gd name="connsiteY6" fmla="*/ 9947 h 10000"/>
              <a:gd name="connsiteX7" fmla="*/ 219 w 9463"/>
              <a:gd name="connsiteY7" fmla="*/ 10000 h 10000"/>
              <a:gd name="connsiteX8" fmla="*/ 0 w 9463"/>
              <a:gd name="connsiteY8" fmla="*/ 5232 h 10000"/>
              <a:gd name="connsiteX0" fmla="*/ 0 w 10000"/>
              <a:gd name="connsiteY0" fmla="*/ 5232 h 10000"/>
              <a:gd name="connsiteX1" fmla="*/ 901 w 10000"/>
              <a:gd name="connsiteY1" fmla="*/ 37 h 10000"/>
              <a:gd name="connsiteX2" fmla="*/ 10000 w 10000"/>
              <a:gd name="connsiteY2" fmla="*/ 15 h 10000"/>
              <a:gd name="connsiteX3" fmla="*/ 9794 w 10000"/>
              <a:gd name="connsiteY3" fmla="*/ 2918 h 10000"/>
              <a:gd name="connsiteX4" fmla="*/ 9838 w 10000"/>
              <a:gd name="connsiteY4" fmla="*/ 7993 h 10000"/>
              <a:gd name="connsiteX5" fmla="*/ 6463 w 10000"/>
              <a:gd name="connsiteY5" fmla="*/ 9574 h 10000"/>
              <a:gd name="connsiteX6" fmla="*/ 5472 w 10000"/>
              <a:gd name="connsiteY6" fmla="*/ 9947 h 10000"/>
              <a:gd name="connsiteX7" fmla="*/ 231 w 10000"/>
              <a:gd name="connsiteY7" fmla="*/ 10000 h 10000"/>
              <a:gd name="connsiteX8" fmla="*/ 0 w 10000"/>
              <a:gd name="connsiteY8" fmla="*/ 5232 h 10000"/>
              <a:gd name="connsiteX0" fmla="*/ 0 w 9842"/>
              <a:gd name="connsiteY0" fmla="*/ 5275 h 10043"/>
              <a:gd name="connsiteX1" fmla="*/ 901 w 9842"/>
              <a:gd name="connsiteY1" fmla="*/ 80 h 10043"/>
              <a:gd name="connsiteX2" fmla="*/ 9809 w 9842"/>
              <a:gd name="connsiteY2" fmla="*/ 11 h 10043"/>
              <a:gd name="connsiteX3" fmla="*/ 9794 w 9842"/>
              <a:gd name="connsiteY3" fmla="*/ 2961 h 10043"/>
              <a:gd name="connsiteX4" fmla="*/ 9838 w 9842"/>
              <a:gd name="connsiteY4" fmla="*/ 8036 h 10043"/>
              <a:gd name="connsiteX5" fmla="*/ 6463 w 9842"/>
              <a:gd name="connsiteY5" fmla="*/ 9617 h 10043"/>
              <a:gd name="connsiteX6" fmla="*/ 5472 w 9842"/>
              <a:gd name="connsiteY6" fmla="*/ 9990 h 10043"/>
              <a:gd name="connsiteX7" fmla="*/ 231 w 9842"/>
              <a:gd name="connsiteY7" fmla="*/ 10043 h 10043"/>
              <a:gd name="connsiteX8" fmla="*/ 0 w 9842"/>
              <a:gd name="connsiteY8" fmla="*/ 5275 h 10043"/>
              <a:gd name="connsiteX0" fmla="*/ 0 w 10000"/>
              <a:gd name="connsiteY0" fmla="*/ 5252 h 10000"/>
              <a:gd name="connsiteX1" fmla="*/ 915 w 10000"/>
              <a:gd name="connsiteY1" fmla="*/ 80 h 10000"/>
              <a:gd name="connsiteX2" fmla="*/ 9966 w 10000"/>
              <a:gd name="connsiteY2" fmla="*/ 11 h 10000"/>
              <a:gd name="connsiteX3" fmla="*/ 9951 w 10000"/>
              <a:gd name="connsiteY3" fmla="*/ 2948 h 10000"/>
              <a:gd name="connsiteX4" fmla="*/ 9996 w 10000"/>
              <a:gd name="connsiteY4" fmla="*/ 8002 h 10000"/>
              <a:gd name="connsiteX5" fmla="*/ 6567 w 10000"/>
              <a:gd name="connsiteY5" fmla="*/ 9576 h 10000"/>
              <a:gd name="connsiteX6" fmla="*/ 5560 w 10000"/>
              <a:gd name="connsiteY6" fmla="*/ 9947 h 10000"/>
              <a:gd name="connsiteX7" fmla="*/ 235 w 10000"/>
              <a:gd name="connsiteY7" fmla="*/ 10000 h 10000"/>
              <a:gd name="connsiteX8" fmla="*/ 0 w 10000"/>
              <a:gd name="connsiteY8" fmla="*/ 5252 h 10000"/>
              <a:gd name="connsiteX0" fmla="*/ 0 w 10000"/>
              <a:gd name="connsiteY0" fmla="*/ 5172 h 9920"/>
              <a:gd name="connsiteX1" fmla="*/ 915 w 10000"/>
              <a:gd name="connsiteY1" fmla="*/ 0 h 9920"/>
              <a:gd name="connsiteX2" fmla="*/ 9955 w 10000"/>
              <a:gd name="connsiteY2" fmla="*/ 96 h 9920"/>
              <a:gd name="connsiteX3" fmla="*/ 9951 w 10000"/>
              <a:gd name="connsiteY3" fmla="*/ 2868 h 9920"/>
              <a:gd name="connsiteX4" fmla="*/ 9996 w 10000"/>
              <a:gd name="connsiteY4" fmla="*/ 7922 h 9920"/>
              <a:gd name="connsiteX5" fmla="*/ 6567 w 10000"/>
              <a:gd name="connsiteY5" fmla="*/ 9496 h 9920"/>
              <a:gd name="connsiteX6" fmla="*/ 5560 w 10000"/>
              <a:gd name="connsiteY6" fmla="*/ 9867 h 9920"/>
              <a:gd name="connsiteX7" fmla="*/ 235 w 10000"/>
              <a:gd name="connsiteY7" fmla="*/ 9920 h 9920"/>
              <a:gd name="connsiteX8" fmla="*/ 0 w 10000"/>
              <a:gd name="connsiteY8" fmla="*/ 5172 h 9920"/>
              <a:gd name="connsiteX0" fmla="*/ 0 w 10021"/>
              <a:gd name="connsiteY0" fmla="*/ 5214 h 10000"/>
              <a:gd name="connsiteX1" fmla="*/ 915 w 10021"/>
              <a:gd name="connsiteY1" fmla="*/ 0 h 10000"/>
              <a:gd name="connsiteX2" fmla="*/ 9955 w 10021"/>
              <a:gd name="connsiteY2" fmla="*/ 97 h 10000"/>
              <a:gd name="connsiteX3" fmla="*/ 9997 w 10021"/>
              <a:gd name="connsiteY3" fmla="*/ 4604 h 10000"/>
              <a:gd name="connsiteX4" fmla="*/ 9996 w 10021"/>
              <a:gd name="connsiteY4" fmla="*/ 7986 h 10000"/>
              <a:gd name="connsiteX5" fmla="*/ 6567 w 10021"/>
              <a:gd name="connsiteY5" fmla="*/ 9573 h 10000"/>
              <a:gd name="connsiteX6" fmla="*/ 5560 w 10021"/>
              <a:gd name="connsiteY6" fmla="*/ 9947 h 10000"/>
              <a:gd name="connsiteX7" fmla="*/ 235 w 10021"/>
              <a:gd name="connsiteY7" fmla="*/ 10000 h 10000"/>
              <a:gd name="connsiteX8" fmla="*/ 0 w 10021"/>
              <a:gd name="connsiteY8" fmla="*/ 5214 h 10000"/>
              <a:gd name="connsiteX0" fmla="*/ 0 w 10006"/>
              <a:gd name="connsiteY0" fmla="*/ 5214 h 10000"/>
              <a:gd name="connsiteX1" fmla="*/ 915 w 10006"/>
              <a:gd name="connsiteY1" fmla="*/ 0 h 10000"/>
              <a:gd name="connsiteX2" fmla="*/ 9955 w 10006"/>
              <a:gd name="connsiteY2" fmla="*/ 97 h 10000"/>
              <a:gd name="connsiteX3" fmla="*/ 9997 w 10006"/>
              <a:gd name="connsiteY3" fmla="*/ 4604 h 10000"/>
              <a:gd name="connsiteX4" fmla="*/ 9996 w 10006"/>
              <a:gd name="connsiteY4" fmla="*/ 7986 h 10000"/>
              <a:gd name="connsiteX5" fmla="*/ 6567 w 10006"/>
              <a:gd name="connsiteY5" fmla="*/ 9573 h 10000"/>
              <a:gd name="connsiteX6" fmla="*/ 5560 w 10006"/>
              <a:gd name="connsiteY6" fmla="*/ 9947 h 10000"/>
              <a:gd name="connsiteX7" fmla="*/ 235 w 10006"/>
              <a:gd name="connsiteY7" fmla="*/ 10000 h 10000"/>
              <a:gd name="connsiteX8" fmla="*/ 0 w 10006"/>
              <a:gd name="connsiteY8" fmla="*/ 5214 h 10000"/>
              <a:gd name="connsiteX0" fmla="*/ 0 w 10004"/>
              <a:gd name="connsiteY0" fmla="*/ 5214 h 10000"/>
              <a:gd name="connsiteX1" fmla="*/ 915 w 10004"/>
              <a:gd name="connsiteY1" fmla="*/ 0 h 10000"/>
              <a:gd name="connsiteX2" fmla="*/ 9955 w 10004"/>
              <a:gd name="connsiteY2" fmla="*/ 97 h 10000"/>
              <a:gd name="connsiteX3" fmla="*/ 9986 w 10004"/>
              <a:gd name="connsiteY3" fmla="*/ 3367 h 10000"/>
              <a:gd name="connsiteX4" fmla="*/ 9996 w 10004"/>
              <a:gd name="connsiteY4" fmla="*/ 7986 h 10000"/>
              <a:gd name="connsiteX5" fmla="*/ 6567 w 10004"/>
              <a:gd name="connsiteY5" fmla="*/ 9573 h 10000"/>
              <a:gd name="connsiteX6" fmla="*/ 5560 w 10004"/>
              <a:gd name="connsiteY6" fmla="*/ 9947 h 10000"/>
              <a:gd name="connsiteX7" fmla="*/ 235 w 10004"/>
              <a:gd name="connsiteY7" fmla="*/ 10000 h 10000"/>
              <a:gd name="connsiteX8" fmla="*/ 0 w 10004"/>
              <a:gd name="connsiteY8" fmla="*/ 5214 h 10000"/>
              <a:gd name="connsiteX0" fmla="*/ 0 w 10004"/>
              <a:gd name="connsiteY0" fmla="*/ 5214 h 9947"/>
              <a:gd name="connsiteX1" fmla="*/ 915 w 10004"/>
              <a:gd name="connsiteY1" fmla="*/ 0 h 9947"/>
              <a:gd name="connsiteX2" fmla="*/ 9955 w 10004"/>
              <a:gd name="connsiteY2" fmla="*/ 97 h 9947"/>
              <a:gd name="connsiteX3" fmla="*/ 9986 w 10004"/>
              <a:gd name="connsiteY3" fmla="*/ 3367 h 9947"/>
              <a:gd name="connsiteX4" fmla="*/ 9996 w 10004"/>
              <a:gd name="connsiteY4" fmla="*/ 7986 h 9947"/>
              <a:gd name="connsiteX5" fmla="*/ 6567 w 10004"/>
              <a:gd name="connsiteY5" fmla="*/ 9573 h 9947"/>
              <a:gd name="connsiteX6" fmla="*/ 5560 w 10004"/>
              <a:gd name="connsiteY6" fmla="*/ 9947 h 9947"/>
              <a:gd name="connsiteX7" fmla="*/ 433 w 10004"/>
              <a:gd name="connsiteY7" fmla="*/ 9019 h 9947"/>
              <a:gd name="connsiteX8" fmla="*/ 0 w 10004"/>
              <a:gd name="connsiteY8" fmla="*/ 5214 h 9947"/>
              <a:gd name="connsiteX0" fmla="*/ 0 w 10000"/>
              <a:gd name="connsiteY0" fmla="*/ 5242 h 10000"/>
              <a:gd name="connsiteX1" fmla="*/ 915 w 10000"/>
              <a:gd name="connsiteY1" fmla="*/ 0 h 10000"/>
              <a:gd name="connsiteX2" fmla="*/ 9951 w 10000"/>
              <a:gd name="connsiteY2" fmla="*/ 98 h 10000"/>
              <a:gd name="connsiteX3" fmla="*/ 9982 w 10000"/>
              <a:gd name="connsiteY3" fmla="*/ 3385 h 10000"/>
              <a:gd name="connsiteX4" fmla="*/ 9992 w 10000"/>
              <a:gd name="connsiteY4" fmla="*/ 8029 h 10000"/>
              <a:gd name="connsiteX5" fmla="*/ 6564 w 10000"/>
              <a:gd name="connsiteY5" fmla="*/ 9624 h 10000"/>
              <a:gd name="connsiteX6" fmla="*/ 5558 w 10000"/>
              <a:gd name="connsiteY6" fmla="*/ 10000 h 10000"/>
              <a:gd name="connsiteX7" fmla="*/ 433 w 10000"/>
              <a:gd name="connsiteY7" fmla="*/ 9067 h 10000"/>
              <a:gd name="connsiteX8" fmla="*/ 0 w 10000"/>
              <a:gd name="connsiteY8" fmla="*/ 5242 h 10000"/>
              <a:gd name="connsiteX0" fmla="*/ 0 w 10000"/>
              <a:gd name="connsiteY0" fmla="*/ 5242 h 10000"/>
              <a:gd name="connsiteX1" fmla="*/ 915 w 10000"/>
              <a:gd name="connsiteY1" fmla="*/ 0 h 10000"/>
              <a:gd name="connsiteX2" fmla="*/ 9951 w 10000"/>
              <a:gd name="connsiteY2" fmla="*/ 98 h 10000"/>
              <a:gd name="connsiteX3" fmla="*/ 9982 w 10000"/>
              <a:gd name="connsiteY3" fmla="*/ 3385 h 10000"/>
              <a:gd name="connsiteX4" fmla="*/ 9992 w 10000"/>
              <a:gd name="connsiteY4" fmla="*/ 8029 h 10000"/>
              <a:gd name="connsiteX5" fmla="*/ 6564 w 10000"/>
              <a:gd name="connsiteY5" fmla="*/ 9624 h 10000"/>
              <a:gd name="connsiteX6" fmla="*/ 5558 w 10000"/>
              <a:gd name="connsiteY6" fmla="*/ 10000 h 10000"/>
              <a:gd name="connsiteX7" fmla="*/ 433 w 10000"/>
              <a:gd name="connsiteY7" fmla="*/ 9067 h 10000"/>
              <a:gd name="connsiteX8" fmla="*/ 0 w 10000"/>
              <a:gd name="connsiteY8" fmla="*/ 5242 h 10000"/>
              <a:gd name="connsiteX0" fmla="*/ 0 w 10000"/>
              <a:gd name="connsiteY0" fmla="*/ 5242 h 10000"/>
              <a:gd name="connsiteX1" fmla="*/ 915 w 10000"/>
              <a:gd name="connsiteY1" fmla="*/ 0 h 10000"/>
              <a:gd name="connsiteX2" fmla="*/ 9951 w 10000"/>
              <a:gd name="connsiteY2" fmla="*/ 98 h 10000"/>
              <a:gd name="connsiteX3" fmla="*/ 9982 w 10000"/>
              <a:gd name="connsiteY3" fmla="*/ 3385 h 10000"/>
              <a:gd name="connsiteX4" fmla="*/ 9992 w 10000"/>
              <a:gd name="connsiteY4" fmla="*/ 8029 h 10000"/>
              <a:gd name="connsiteX5" fmla="*/ 6564 w 10000"/>
              <a:gd name="connsiteY5" fmla="*/ 9624 h 10000"/>
              <a:gd name="connsiteX6" fmla="*/ 5558 w 10000"/>
              <a:gd name="connsiteY6" fmla="*/ 10000 h 10000"/>
              <a:gd name="connsiteX7" fmla="*/ 433 w 10000"/>
              <a:gd name="connsiteY7" fmla="*/ 9067 h 10000"/>
              <a:gd name="connsiteX8" fmla="*/ 0 w 10000"/>
              <a:gd name="connsiteY8" fmla="*/ 5242 h 10000"/>
              <a:gd name="connsiteX0" fmla="*/ 0 w 10000"/>
              <a:gd name="connsiteY0" fmla="*/ 5242 h 10000"/>
              <a:gd name="connsiteX1" fmla="*/ 915 w 10000"/>
              <a:gd name="connsiteY1" fmla="*/ 0 h 10000"/>
              <a:gd name="connsiteX2" fmla="*/ 9951 w 10000"/>
              <a:gd name="connsiteY2" fmla="*/ 98 h 10000"/>
              <a:gd name="connsiteX3" fmla="*/ 9982 w 10000"/>
              <a:gd name="connsiteY3" fmla="*/ 3385 h 10000"/>
              <a:gd name="connsiteX4" fmla="*/ 9992 w 10000"/>
              <a:gd name="connsiteY4" fmla="*/ 8029 h 10000"/>
              <a:gd name="connsiteX5" fmla="*/ 6564 w 10000"/>
              <a:gd name="connsiteY5" fmla="*/ 9624 h 10000"/>
              <a:gd name="connsiteX6" fmla="*/ 5558 w 10000"/>
              <a:gd name="connsiteY6" fmla="*/ 10000 h 10000"/>
              <a:gd name="connsiteX7" fmla="*/ 433 w 10000"/>
              <a:gd name="connsiteY7" fmla="*/ 9067 h 10000"/>
              <a:gd name="connsiteX8" fmla="*/ 0 w 10000"/>
              <a:gd name="connsiteY8" fmla="*/ 5242 h 10000"/>
              <a:gd name="connsiteX0" fmla="*/ 0 w 10000"/>
              <a:gd name="connsiteY0" fmla="*/ 5242 h 10000"/>
              <a:gd name="connsiteX1" fmla="*/ 915 w 10000"/>
              <a:gd name="connsiteY1" fmla="*/ 0 h 10000"/>
              <a:gd name="connsiteX2" fmla="*/ 9951 w 10000"/>
              <a:gd name="connsiteY2" fmla="*/ 98 h 10000"/>
              <a:gd name="connsiteX3" fmla="*/ 9982 w 10000"/>
              <a:gd name="connsiteY3" fmla="*/ 3385 h 10000"/>
              <a:gd name="connsiteX4" fmla="*/ 9992 w 10000"/>
              <a:gd name="connsiteY4" fmla="*/ 8029 h 10000"/>
              <a:gd name="connsiteX5" fmla="*/ 6564 w 10000"/>
              <a:gd name="connsiteY5" fmla="*/ 9624 h 10000"/>
              <a:gd name="connsiteX6" fmla="*/ 5558 w 10000"/>
              <a:gd name="connsiteY6" fmla="*/ 10000 h 10000"/>
              <a:gd name="connsiteX7" fmla="*/ 433 w 10000"/>
              <a:gd name="connsiteY7" fmla="*/ 9067 h 10000"/>
              <a:gd name="connsiteX8" fmla="*/ 0 w 10000"/>
              <a:gd name="connsiteY8" fmla="*/ 5242 h 10000"/>
              <a:gd name="connsiteX0" fmla="*/ 0 w 10000"/>
              <a:gd name="connsiteY0" fmla="*/ 5242 h 10000"/>
              <a:gd name="connsiteX1" fmla="*/ 915 w 10000"/>
              <a:gd name="connsiteY1" fmla="*/ 0 h 10000"/>
              <a:gd name="connsiteX2" fmla="*/ 9951 w 10000"/>
              <a:gd name="connsiteY2" fmla="*/ 98 h 10000"/>
              <a:gd name="connsiteX3" fmla="*/ 9982 w 10000"/>
              <a:gd name="connsiteY3" fmla="*/ 3385 h 10000"/>
              <a:gd name="connsiteX4" fmla="*/ 9992 w 10000"/>
              <a:gd name="connsiteY4" fmla="*/ 8029 h 10000"/>
              <a:gd name="connsiteX5" fmla="*/ 6564 w 10000"/>
              <a:gd name="connsiteY5" fmla="*/ 9624 h 10000"/>
              <a:gd name="connsiteX6" fmla="*/ 5558 w 10000"/>
              <a:gd name="connsiteY6" fmla="*/ 10000 h 10000"/>
              <a:gd name="connsiteX7" fmla="*/ 433 w 10000"/>
              <a:gd name="connsiteY7" fmla="*/ 9067 h 10000"/>
              <a:gd name="connsiteX8" fmla="*/ 0 w 10000"/>
              <a:gd name="connsiteY8" fmla="*/ 5242 h 10000"/>
              <a:gd name="connsiteX0" fmla="*/ 0 w 9992"/>
              <a:gd name="connsiteY0" fmla="*/ 5242 h 10000"/>
              <a:gd name="connsiteX1" fmla="*/ 915 w 9992"/>
              <a:gd name="connsiteY1" fmla="*/ 0 h 10000"/>
              <a:gd name="connsiteX2" fmla="*/ 9951 w 9992"/>
              <a:gd name="connsiteY2" fmla="*/ 98 h 10000"/>
              <a:gd name="connsiteX3" fmla="*/ 8600 w 9992"/>
              <a:gd name="connsiteY3" fmla="*/ 3960 h 10000"/>
              <a:gd name="connsiteX4" fmla="*/ 9992 w 9992"/>
              <a:gd name="connsiteY4" fmla="*/ 8029 h 10000"/>
              <a:gd name="connsiteX5" fmla="*/ 6564 w 9992"/>
              <a:gd name="connsiteY5" fmla="*/ 9624 h 10000"/>
              <a:gd name="connsiteX6" fmla="*/ 5558 w 9992"/>
              <a:gd name="connsiteY6" fmla="*/ 10000 h 10000"/>
              <a:gd name="connsiteX7" fmla="*/ 433 w 9992"/>
              <a:gd name="connsiteY7" fmla="*/ 9067 h 10000"/>
              <a:gd name="connsiteX8" fmla="*/ 0 w 9992"/>
              <a:gd name="connsiteY8" fmla="*/ 5242 h 10000"/>
              <a:gd name="connsiteX0" fmla="*/ 0 w 10000"/>
              <a:gd name="connsiteY0" fmla="*/ 5242 h 10000"/>
              <a:gd name="connsiteX1" fmla="*/ 916 w 10000"/>
              <a:gd name="connsiteY1" fmla="*/ 0 h 10000"/>
              <a:gd name="connsiteX2" fmla="*/ 9959 w 10000"/>
              <a:gd name="connsiteY2" fmla="*/ 98 h 10000"/>
              <a:gd name="connsiteX3" fmla="*/ 8607 w 10000"/>
              <a:gd name="connsiteY3" fmla="*/ 3960 h 10000"/>
              <a:gd name="connsiteX4" fmla="*/ 10000 w 10000"/>
              <a:gd name="connsiteY4" fmla="*/ 8029 h 10000"/>
              <a:gd name="connsiteX5" fmla="*/ 6569 w 10000"/>
              <a:gd name="connsiteY5" fmla="*/ 9624 h 10000"/>
              <a:gd name="connsiteX6" fmla="*/ 5562 w 10000"/>
              <a:gd name="connsiteY6" fmla="*/ 10000 h 10000"/>
              <a:gd name="connsiteX7" fmla="*/ 433 w 10000"/>
              <a:gd name="connsiteY7" fmla="*/ 9067 h 10000"/>
              <a:gd name="connsiteX8" fmla="*/ 0 w 10000"/>
              <a:gd name="connsiteY8" fmla="*/ 5242 h 10000"/>
              <a:gd name="connsiteX0" fmla="*/ 0 w 10000"/>
              <a:gd name="connsiteY0" fmla="*/ 5242 h 10000"/>
              <a:gd name="connsiteX1" fmla="*/ 916 w 10000"/>
              <a:gd name="connsiteY1" fmla="*/ 0 h 10000"/>
              <a:gd name="connsiteX2" fmla="*/ 9959 w 10000"/>
              <a:gd name="connsiteY2" fmla="*/ 98 h 10000"/>
              <a:gd name="connsiteX3" fmla="*/ 8607 w 10000"/>
              <a:gd name="connsiteY3" fmla="*/ 3960 h 10000"/>
              <a:gd name="connsiteX4" fmla="*/ 10000 w 10000"/>
              <a:gd name="connsiteY4" fmla="*/ 8029 h 10000"/>
              <a:gd name="connsiteX5" fmla="*/ 6569 w 10000"/>
              <a:gd name="connsiteY5" fmla="*/ 9624 h 10000"/>
              <a:gd name="connsiteX6" fmla="*/ 5562 w 10000"/>
              <a:gd name="connsiteY6" fmla="*/ 10000 h 10000"/>
              <a:gd name="connsiteX7" fmla="*/ 433 w 10000"/>
              <a:gd name="connsiteY7" fmla="*/ 9067 h 10000"/>
              <a:gd name="connsiteX8" fmla="*/ 0 w 10000"/>
              <a:gd name="connsiteY8" fmla="*/ 5242 h 10000"/>
              <a:gd name="connsiteX0" fmla="*/ 0 w 9959"/>
              <a:gd name="connsiteY0" fmla="*/ 5242 h 10000"/>
              <a:gd name="connsiteX1" fmla="*/ 916 w 9959"/>
              <a:gd name="connsiteY1" fmla="*/ 0 h 10000"/>
              <a:gd name="connsiteX2" fmla="*/ 9959 w 9959"/>
              <a:gd name="connsiteY2" fmla="*/ 98 h 10000"/>
              <a:gd name="connsiteX3" fmla="*/ 8607 w 9959"/>
              <a:gd name="connsiteY3" fmla="*/ 3960 h 10000"/>
              <a:gd name="connsiteX4" fmla="*/ 8292 w 9959"/>
              <a:gd name="connsiteY4" fmla="*/ 8264 h 10000"/>
              <a:gd name="connsiteX5" fmla="*/ 6569 w 9959"/>
              <a:gd name="connsiteY5" fmla="*/ 9624 h 10000"/>
              <a:gd name="connsiteX6" fmla="*/ 5562 w 9959"/>
              <a:gd name="connsiteY6" fmla="*/ 10000 h 10000"/>
              <a:gd name="connsiteX7" fmla="*/ 433 w 9959"/>
              <a:gd name="connsiteY7" fmla="*/ 9067 h 10000"/>
              <a:gd name="connsiteX8" fmla="*/ 0 w 9959"/>
              <a:gd name="connsiteY8" fmla="*/ 5242 h 10000"/>
              <a:gd name="connsiteX0" fmla="*/ 0 w 10000"/>
              <a:gd name="connsiteY0" fmla="*/ 5242 h 10000"/>
              <a:gd name="connsiteX1" fmla="*/ 920 w 10000"/>
              <a:gd name="connsiteY1" fmla="*/ 0 h 10000"/>
              <a:gd name="connsiteX2" fmla="*/ 10000 w 10000"/>
              <a:gd name="connsiteY2" fmla="*/ 98 h 10000"/>
              <a:gd name="connsiteX3" fmla="*/ 8642 w 10000"/>
              <a:gd name="connsiteY3" fmla="*/ 3960 h 10000"/>
              <a:gd name="connsiteX4" fmla="*/ 8326 w 10000"/>
              <a:gd name="connsiteY4" fmla="*/ 8264 h 10000"/>
              <a:gd name="connsiteX5" fmla="*/ 6596 w 10000"/>
              <a:gd name="connsiteY5" fmla="*/ 9624 h 10000"/>
              <a:gd name="connsiteX6" fmla="*/ 5585 w 10000"/>
              <a:gd name="connsiteY6" fmla="*/ 10000 h 10000"/>
              <a:gd name="connsiteX7" fmla="*/ 435 w 10000"/>
              <a:gd name="connsiteY7" fmla="*/ 9067 h 10000"/>
              <a:gd name="connsiteX8" fmla="*/ 0 w 10000"/>
              <a:gd name="connsiteY8" fmla="*/ 5242 h 10000"/>
              <a:gd name="connsiteX0" fmla="*/ 0 w 10000"/>
              <a:gd name="connsiteY0" fmla="*/ 5242 h 10000"/>
              <a:gd name="connsiteX1" fmla="*/ 920 w 10000"/>
              <a:gd name="connsiteY1" fmla="*/ 0 h 10000"/>
              <a:gd name="connsiteX2" fmla="*/ 10000 w 10000"/>
              <a:gd name="connsiteY2" fmla="*/ 98 h 10000"/>
              <a:gd name="connsiteX3" fmla="*/ 8642 w 10000"/>
              <a:gd name="connsiteY3" fmla="*/ 3960 h 10000"/>
              <a:gd name="connsiteX4" fmla="*/ 8326 w 10000"/>
              <a:gd name="connsiteY4" fmla="*/ 8264 h 10000"/>
              <a:gd name="connsiteX5" fmla="*/ 6596 w 10000"/>
              <a:gd name="connsiteY5" fmla="*/ 9624 h 10000"/>
              <a:gd name="connsiteX6" fmla="*/ 5585 w 10000"/>
              <a:gd name="connsiteY6" fmla="*/ 10000 h 10000"/>
              <a:gd name="connsiteX7" fmla="*/ 435 w 10000"/>
              <a:gd name="connsiteY7" fmla="*/ 9067 h 10000"/>
              <a:gd name="connsiteX8" fmla="*/ 0 w 10000"/>
              <a:gd name="connsiteY8" fmla="*/ 5242 h 10000"/>
              <a:gd name="connsiteX0" fmla="*/ 0 w 10000"/>
              <a:gd name="connsiteY0" fmla="*/ 5242 h 10000"/>
              <a:gd name="connsiteX1" fmla="*/ 920 w 10000"/>
              <a:gd name="connsiteY1" fmla="*/ 0 h 10000"/>
              <a:gd name="connsiteX2" fmla="*/ 10000 w 10000"/>
              <a:gd name="connsiteY2" fmla="*/ 98 h 10000"/>
              <a:gd name="connsiteX3" fmla="*/ 8642 w 10000"/>
              <a:gd name="connsiteY3" fmla="*/ 3960 h 10000"/>
              <a:gd name="connsiteX4" fmla="*/ 8672 w 10000"/>
              <a:gd name="connsiteY4" fmla="*/ 8026 h 10000"/>
              <a:gd name="connsiteX5" fmla="*/ 6596 w 10000"/>
              <a:gd name="connsiteY5" fmla="*/ 9624 h 10000"/>
              <a:gd name="connsiteX6" fmla="*/ 5585 w 10000"/>
              <a:gd name="connsiteY6" fmla="*/ 10000 h 10000"/>
              <a:gd name="connsiteX7" fmla="*/ 435 w 10000"/>
              <a:gd name="connsiteY7" fmla="*/ 9067 h 10000"/>
              <a:gd name="connsiteX8" fmla="*/ 0 w 10000"/>
              <a:gd name="connsiteY8" fmla="*/ 5242 h 10000"/>
              <a:gd name="connsiteX0" fmla="*/ 0 w 8677"/>
              <a:gd name="connsiteY0" fmla="*/ 5242 h 10000"/>
              <a:gd name="connsiteX1" fmla="*/ 920 w 8677"/>
              <a:gd name="connsiteY1" fmla="*/ 0 h 10000"/>
              <a:gd name="connsiteX2" fmla="*/ 8171 w 8677"/>
              <a:gd name="connsiteY2" fmla="*/ 1077 h 10000"/>
              <a:gd name="connsiteX3" fmla="*/ 8642 w 8677"/>
              <a:gd name="connsiteY3" fmla="*/ 3960 h 10000"/>
              <a:gd name="connsiteX4" fmla="*/ 8672 w 8677"/>
              <a:gd name="connsiteY4" fmla="*/ 8026 h 10000"/>
              <a:gd name="connsiteX5" fmla="*/ 6596 w 8677"/>
              <a:gd name="connsiteY5" fmla="*/ 9624 h 10000"/>
              <a:gd name="connsiteX6" fmla="*/ 5585 w 8677"/>
              <a:gd name="connsiteY6" fmla="*/ 10000 h 10000"/>
              <a:gd name="connsiteX7" fmla="*/ 435 w 8677"/>
              <a:gd name="connsiteY7" fmla="*/ 9067 h 10000"/>
              <a:gd name="connsiteX8" fmla="*/ 0 w 8677"/>
              <a:gd name="connsiteY8" fmla="*/ 5242 h 10000"/>
              <a:gd name="connsiteX0" fmla="*/ 0 w 10000"/>
              <a:gd name="connsiteY0" fmla="*/ 5242 h 10000"/>
              <a:gd name="connsiteX1" fmla="*/ 1060 w 10000"/>
              <a:gd name="connsiteY1" fmla="*/ 0 h 10000"/>
              <a:gd name="connsiteX2" fmla="*/ 9417 w 10000"/>
              <a:gd name="connsiteY2" fmla="*/ 1077 h 10000"/>
              <a:gd name="connsiteX3" fmla="*/ 9960 w 10000"/>
              <a:gd name="connsiteY3" fmla="*/ 3960 h 10000"/>
              <a:gd name="connsiteX4" fmla="*/ 9994 w 10000"/>
              <a:gd name="connsiteY4" fmla="*/ 8026 h 10000"/>
              <a:gd name="connsiteX5" fmla="*/ 7602 w 10000"/>
              <a:gd name="connsiteY5" fmla="*/ 9624 h 10000"/>
              <a:gd name="connsiteX6" fmla="*/ 6437 w 10000"/>
              <a:gd name="connsiteY6" fmla="*/ 10000 h 10000"/>
              <a:gd name="connsiteX7" fmla="*/ 501 w 10000"/>
              <a:gd name="connsiteY7" fmla="*/ 9067 h 10000"/>
              <a:gd name="connsiteX8" fmla="*/ 0 w 10000"/>
              <a:gd name="connsiteY8" fmla="*/ 5242 h 10000"/>
              <a:gd name="connsiteX0" fmla="*/ 0 w 10000"/>
              <a:gd name="connsiteY0" fmla="*/ 5242 h 9624"/>
              <a:gd name="connsiteX1" fmla="*/ 1060 w 10000"/>
              <a:gd name="connsiteY1" fmla="*/ 0 h 9624"/>
              <a:gd name="connsiteX2" fmla="*/ 9417 w 10000"/>
              <a:gd name="connsiteY2" fmla="*/ 1077 h 9624"/>
              <a:gd name="connsiteX3" fmla="*/ 9960 w 10000"/>
              <a:gd name="connsiteY3" fmla="*/ 3960 h 9624"/>
              <a:gd name="connsiteX4" fmla="*/ 9994 w 10000"/>
              <a:gd name="connsiteY4" fmla="*/ 8026 h 9624"/>
              <a:gd name="connsiteX5" fmla="*/ 7602 w 10000"/>
              <a:gd name="connsiteY5" fmla="*/ 9624 h 9624"/>
              <a:gd name="connsiteX6" fmla="*/ 5415 w 10000"/>
              <a:gd name="connsiteY6" fmla="*/ 8942 h 9624"/>
              <a:gd name="connsiteX7" fmla="*/ 501 w 10000"/>
              <a:gd name="connsiteY7" fmla="*/ 9067 h 9624"/>
              <a:gd name="connsiteX8" fmla="*/ 0 w 10000"/>
              <a:gd name="connsiteY8" fmla="*/ 5242 h 9624"/>
              <a:gd name="connsiteX0" fmla="*/ 0 w 10000"/>
              <a:gd name="connsiteY0" fmla="*/ 5447 h 10000"/>
              <a:gd name="connsiteX1" fmla="*/ 1060 w 10000"/>
              <a:gd name="connsiteY1" fmla="*/ 0 h 10000"/>
              <a:gd name="connsiteX2" fmla="*/ 9417 w 10000"/>
              <a:gd name="connsiteY2" fmla="*/ 1119 h 10000"/>
              <a:gd name="connsiteX3" fmla="*/ 9960 w 10000"/>
              <a:gd name="connsiteY3" fmla="*/ 4115 h 10000"/>
              <a:gd name="connsiteX4" fmla="*/ 9994 w 10000"/>
              <a:gd name="connsiteY4" fmla="*/ 8340 h 10000"/>
              <a:gd name="connsiteX5" fmla="*/ 7602 w 10000"/>
              <a:gd name="connsiteY5" fmla="*/ 10000 h 10000"/>
              <a:gd name="connsiteX6" fmla="*/ 5415 w 10000"/>
              <a:gd name="connsiteY6" fmla="*/ 9291 h 10000"/>
              <a:gd name="connsiteX7" fmla="*/ 501 w 10000"/>
              <a:gd name="connsiteY7" fmla="*/ 9421 h 10000"/>
              <a:gd name="connsiteX8" fmla="*/ 0 w 10000"/>
              <a:gd name="connsiteY8" fmla="*/ 5447 h 10000"/>
              <a:gd name="connsiteX0" fmla="*/ 0 w 10000"/>
              <a:gd name="connsiteY0" fmla="*/ 5447 h 10000"/>
              <a:gd name="connsiteX1" fmla="*/ 1060 w 10000"/>
              <a:gd name="connsiteY1" fmla="*/ 0 h 10000"/>
              <a:gd name="connsiteX2" fmla="*/ 9417 w 10000"/>
              <a:gd name="connsiteY2" fmla="*/ 1119 h 10000"/>
              <a:gd name="connsiteX3" fmla="*/ 9960 w 10000"/>
              <a:gd name="connsiteY3" fmla="*/ 4115 h 10000"/>
              <a:gd name="connsiteX4" fmla="*/ 9994 w 10000"/>
              <a:gd name="connsiteY4" fmla="*/ 8340 h 10000"/>
              <a:gd name="connsiteX5" fmla="*/ 7602 w 10000"/>
              <a:gd name="connsiteY5" fmla="*/ 10000 h 10000"/>
              <a:gd name="connsiteX6" fmla="*/ 5415 w 10000"/>
              <a:gd name="connsiteY6" fmla="*/ 9291 h 10000"/>
              <a:gd name="connsiteX7" fmla="*/ 1324 w 10000"/>
              <a:gd name="connsiteY7" fmla="*/ 8273 h 10000"/>
              <a:gd name="connsiteX8" fmla="*/ 0 w 10000"/>
              <a:gd name="connsiteY8" fmla="*/ 5447 h 10000"/>
              <a:gd name="connsiteX0" fmla="*/ 257 w 9070"/>
              <a:gd name="connsiteY0" fmla="*/ 5227 h 10000"/>
              <a:gd name="connsiteX1" fmla="*/ 130 w 9070"/>
              <a:gd name="connsiteY1" fmla="*/ 0 h 10000"/>
              <a:gd name="connsiteX2" fmla="*/ 8487 w 9070"/>
              <a:gd name="connsiteY2" fmla="*/ 1119 h 10000"/>
              <a:gd name="connsiteX3" fmla="*/ 9030 w 9070"/>
              <a:gd name="connsiteY3" fmla="*/ 4115 h 10000"/>
              <a:gd name="connsiteX4" fmla="*/ 9064 w 9070"/>
              <a:gd name="connsiteY4" fmla="*/ 8340 h 10000"/>
              <a:gd name="connsiteX5" fmla="*/ 6672 w 9070"/>
              <a:gd name="connsiteY5" fmla="*/ 10000 h 10000"/>
              <a:gd name="connsiteX6" fmla="*/ 4485 w 9070"/>
              <a:gd name="connsiteY6" fmla="*/ 9291 h 10000"/>
              <a:gd name="connsiteX7" fmla="*/ 394 w 9070"/>
              <a:gd name="connsiteY7" fmla="*/ 8273 h 10000"/>
              <a:gd name="connsiteX8" fmla="*/ 257 w 9070"/>
              <a:gd name="connsiteY8" fmla="*/ 5227 h 10000"/>
              <a:gd name="connsiteX0" fmla="*/ 141 w 9858"/>
              <a:gd name="connsiteY0" fmla="*/ 5227 h 10000"/>
              <a:gd name="connsiteX1" fmla="*/ 1 w 9858"/>
              <a:gd name="connsiteY1" fmla="*/ 0 h 10000"/>
              <a:gd name="connsiteX2" fmla="*/ 9215 w 9858"/>
              <a:gd name="connsiteY2" fmla="*/ 1119 h 10000"/>
              <a:gd name="connsiteX3" fmla="*/ 9814 w 9858"/>
              <a:gd name="connsiteY3" fmla="*/ 4115 h 10000"/>
              <a:gd name="connsiteX4" fmla="*/ 9851 w 9858"/>
              <a:gd name="connsiteY4" fmla="*/ 8340 h 10000"/>
              <a:gd name="connsiteX5" fmla="*/ 7214 w 9858"/>
              <a:gd name="connsiteY5" fmla="*/ 10000 h 10000"/>
              <a:gd name="connsiteX6" fmla="*/ 4803 w 9858"/>
              <a:gd name="connsiteY6" fmla="*/ 9291 h 10000"/>
              <a:gd name="connsiteX7" fmla="*/ 292 w 9858"/>
              <a:gd name="connsiteY7" fmla="*/ 8273 h 10000"/>
              <a:gd name="connsiteX8" fmla="*/ 141 w 9858"/>
              <a:gd name="connsiteY8" fmla="*/ 5227 h 10000"/>
              <a:gd name="connsiteX0" fmla="*/ 143 w 10000"/>
              <a:gd name="connsiteY0" fmla="*/ 5227 h 10000"/>
              <a:gd name="connsiteX1" fmla="*/ 1 w 10000"/>
              <a:gd name="connsiteY1" fmla="*/ 0 h 10000"/>
              <a:gd name="connsiteX2" fmla="*/ 9348 w 10000"/>
              <a:gd name="connsiteY2" fmla="*/ 1119 h 10000"/>
              <a:gd name="connsiteX3" fmla="*/ 9955 w 10000"/>
              <a:gd name="connsiteY3" fmla="*/ 4115 h 10000"/>
              <a:gd name="connsiteX4" fmla="*/ 9993 w 10000"/>
              <a:gd name="connsiteY4" fmla="*/ 8340 h 10000"/>
              <a:gd name="connsiteX5" fmla="*/ 7318 w 10000"/>
              <a:gd name="connsiteY5" fmla="*/ 10000 h 10000"/>
              <a:gd name="connsiteX6" fmla="*/ 4872 w 10000"/>
              <a:gd name="connsiteY6" fmla="*/ 9291 h 10000"/>
              <a:gd name="connsiteX7" fmla="*/ 296 w 10000"/>
              <a:gd name="connsiteY7" fmla="*/ 8273 h 10000"/>
              <a:gd name="connsiteX8" fmla="*/ 143 w 10000"/>
              <a:gd name="connsiteY8" fmla="*/ 5227 h 10000"/>
              <a:gd name="connsiteX0" fmla="*/ 1 w 9858"/>
              <a:gd name="connsiteY0" fmla="*/ 4265 h 9038"/>
              <a:gd name="connsiteX1" fmla="*/ 418 w 9858"/>
              <a:gd name="connsiteY1" fmla="*/ 163 h 9038"/>
              <a:gd name="connsiteX2" fmla="*/ 9206 w 9858"/>
              <a:gd name="connsiteY2" fmla="*/ 157 h 9038"/>
              <a:gd name="connsiteX3" fmla="*/ 9813 w 9858"/>
              <a:gd name="connsiteY3" fmla="*/ 3153 h 9038"/>
              <a:gd name="connsiteX4" fmla="*/ 9851 w 9858"/>
              <a:gd name="connsiteY4" fmla="*/ 7378 h 9038"/>
              <a:gd name="connsiteX5" fmla="*/ 7176 w 9858"/>
              <a:gd name="connsiteY5" fmla="*/ 9038 h 9038"/>
              <a:gd name="connsiteX6" fmla="*/ 4730 w 9858"/>
              <a:gd name="connsiteY6" fmla="*/ 8329 h 9038"/>
              <a:gd name="connsiteX7" fmla="*/ 154 w 9858"/>
              <a:gd name="connsiteY7" fmla="*/ 7311 h 9038"/>
              <a:gd name="connsiteX8" fmla="*/ 1 w 9858"/>
              <a:gd name="connsiteY8" fmla="*/ 4265 h 9038"/>
              <a:gd name="connsiteX0" fmla="*/ 1 w 10000"/>
              <a:gd name="connsiteY0" fmla="*/ 4719 h 9216"/>
              <a:gd name="connsiteX1" fmla="*/ 424 w 10000"/>
              <a:gd name="connsiteY1" fmla="*/ 180 h 9216"/>
              <a:gd name="connsiteX2" fmla="*/ 9339 w 10000"/>
              <a:gd name="connsiteY2" fmla="*/ 174 h 9216"/>
              <a:gd name="connsiteX3" fmla="*/ 9954 w 10000"/>
              <a:gd name="connsiteY3" fmla="*/ 3489 h 9216"/>
              <a:gd name="connsiteX4" fmla="*/ 9993 w 10000"/>
              <a:gd name="connsiteY4" fmla="*/ 8163 h 9216"/>
              <a:gd name="connsiteX5" fmla="*/ 7450 w 10000"/>
              <a:gd name="connsiteY5" fmla="*/ 8712 h 9216"/>
              <a:gd name="connsiteX6" fmla="*/ 4798 w 10000"/>
              <a:gd name="connsiteY6" fmla="*/ 9216 h 9216"/>
              <a:gd name="connsiteX7" fmla="*/ 156 w 10000"/>
              <a:gd name="connsiteY7" fmla="*/ 8089 h 9216"/>
              <a:gd name="connsiteX8" fmla="*/ 1 w 10000"/>
              <a:gd name="connsiteY8" fmla="*/ 4719 h 9216"/>
              <a:gd name="connsiteX0" fmla="*/ 1 w 10000"/>
              <a:gd name="connsiteY0" fmla="*/ 5120 h 10000"/>
              <a:gd name="connsiteX1" fmla="*/ 424 w 10000"/>
              <a:gd name="connsiteY1" fmla="*/ 195 h 10000"/>
              <a:gd name="connsiteX2" fmla="*/ 9339 w 10000"/>
              <a:gd name="connsiteY2" fmla="*/ 189 h 10000"/>
              <a:gd name="connsiteX3" fmla="*/ 9954 w 10000"/>
              <a:gd name="connsiteY3" fmla="*/ 3786 h 10000"/>
              <a:gd name="connsiteX4" fmla="*/ 9993 w 10000"/>
              <a:gd name="connsiteY4" fmla="*/ 8857 h 10000"/>
              <a:gd name="connsiteX5" fmla="*/ 7450 w 10000"/>
              <a:gd name="connsiteY5" fmla="*/ 9453 h 10000"/>
              <a:gd name="connsiteX6" fmla="*/ 4798 w 10000"/>
              <a:gd name="connsiteY6" fmla="*/ 10000 h 10000"/>
              <a:gd name="connsiteX7" fmla="*/ 156 w 10000"/>
              <a:gd name="connsiteY7" fmla="*/ 8777 h 10000"/>
              <a:gd name="connsiteX8" fmla="*/ 1 w 10000"/>
              <a:gd name="connsiteY8" fmla="*/ 5120 h 10000"/>
              <a:gd name="connsiteX0" fmla="*/ 1 w 10000"/>
              <a:gd name="connsiteY0" fmla="*/ 5120 h 9453"/>
              <a:gd name="connsiteX1" fmla="*/ 424 w 10000"/>
              <a:gd name="connsiteY1" fmla="*/ 195 h 9453"/>
              <a:gd name="connsiteX2" fmla="*/ 9339 w 10000"/>
              <a:gd name="connsiteY2" fmla="*/ 189 h 9453"/>
              <a:gd name="connsiteX3" fmla="*/ 9954 w 10000"/>
              <a:gd name="connsiteY3" fmla="*/ 3786 h 9453"/>
              <a:gd name="connsiteX4" fmla="*/ 9993 w 10000"/>
              <a:gd name="connsiteY4" fmla="*/ 8857 h 9453"/>
              <a:gd name="connsiteX5" fmla="*/ 7450 w 10000"/>
              <a:gd name="connsiteY5" fmla="*/ 9453 h 9453"/>
              <a:gd name="connsiteX6" fmla="*/ 4551 w 10000"/>
              <a:gd name="connsiteY6" fmla="*/ 8693 h 9453"/>
              <a:gd name="connsiteX7" fmla="*/ 156 w 10000"/>
              <a:gd name="connsiteY7" fmla="*/ 8777 h 9453"/>
              <a:gd name="connsiteX8" fmla="*/ 1 w 10000"/>
              <a:gd name="connsiteY8" fmla="*/ 5120 h 9453"/>
              <a:gd name="connsiteX0" fmla="*/ 1 w 10000"/>
              <a:gd name="connsiteY0" fmla="*/ 5359 h 9943"/>
              <a:gd name="connsiteX1" fmla="*/ 1870 w 10000"/>
              <a:gd name="connsiteY1" fmla="*/ 490 h 9943"/>
              <a:gd name="connsiteX2" fmla="*/ 9339 w 10000"/>
              <a:gd name="connsiteY2" fmla="*/ 143 h 9943"/>
              <a:gd name="connsiteX3" fmla="*/ 9954 w 10000"/>
              <a:gd name="connsiteY3" fmla="*/ 3948 h 9943"/>
              <a:gd name="connsiteX4" fmla="*/ 9993 w 10000"/>
              <a:gd name="connsiteY4" fmla="*/ 9313 h 9943"/>
              <a:gd name="connsiteX5" fmla="*/ 7450 w 10000"/>
              <a:gd name="connsiteY5" fmla="*/ 9943 h 9943"/>
              <a:gd name="connsiteX6" fmla="*/ 4551 w 10000"/>
              <a:gd name="connsiteY6" fmla="*/ 9139 h 9943"/>
              <a:gd name="connsiteX7" fmla="*/ 156 w 10000"/>
              <a:gd name="connsiteY7" fmla="*/ 9228 h 9943"/>
              <a:gd name="connsiteX8" fmla="*/ 1 w 10000"/>
              <a:gd name="connsiteY8" fmla="*/ 5359 h 9943"/>
              <a:gd name="connsiteX0" fmla="*/ 1 w 10000"/>
              <a:gd name="connsiteY0" fmla="*/ 5247 h 9857"/>
              <a:gd name="connsiteX1" fmla="*/ 1870 w 10000"/>
              <a:gd name="connsiteY1" fmla="*/ 350 h 9857"/>
              <a:gd name="connsiteX2" fmla="*/ 9339 w 10000"/>
              <a:gd name="connsiteY2" fmla="*/ 1 h 9857"/>
              <a:gd name="connsiteX3" fmla="*/ 9954 w 10000"/>
              <a:gd name="connsiteY3" fmla="*/ 3828 h 9857"/>
              <a:gd name="connsiteX4" fmla="*/ 9993 w 10000"/>
              <a:gd name="connsiteY4" fmla="*/ 9223 h 9857"/>
              <a:gd name="connsiteX5" fmla="*/ 7450 w 10000"/>
              <a:gd name="connsiteY5" fmla="*/ 9857 h 9857"/>
              <a:gd name="connsiteX6" fmla="*/ 4551 w 10000"/>
              <a:gd name="connsiteY6" fmla="*/ 9048 h 9857"/>
              <a:gd name="connsiteX7" fmla="*/ 156 w 10000"/>
              <a:gd name="connsiteY7" fmla="*/ 9138 h 9857"/>
              <a:gd name="connsiteX8" fmla="*/ 1 w 10000"/>
              <a:gd name="connsiteY8" fmla="*/ 5247 h 9857"/>
              <a:gd name="connsiteX0" fmla="*/ 1 w 10000"/>
              <a:gd name="connsiteY0" fmla="*/ 5041 h 9718"/>
              <a:gd name="connsiteX1" fmla="*/ 1870 w 10000"/>
              <a:gd name="connsiteY1" fmla="*/ 73 h 9718"/>
              <a:gd name="connsiteX2" fmla="*/ 9198 w 10000"/>
              <a:gd name="connsiteY2" fmla="*/ 2 h 9718"/>
              <a:gd name="connsiteX3" fmla="*/ 9954 w 10000"/>
              <a:gd name="connsiteY3" fmla="*/ 3602 h 9718"/>
              <a:gd name="connsiteX4" fmla="*/ 9993 w 10000"/>
              <a:gd name="connsiteY4" fmla="*/ 9075 h 9718"/>
              <a:gd name="connsiteX5" fmla="*/ 7450 w 10000"/>
              <a:gd name="connsiteY5" fmla="*/ 9718 h 9718"/>
              <a:gd name="connsiteX6" fmla="*/ 4551 w 10000"/>
              <a:gd name="connsiteY6" fmla="*/ 8897 h 9718"/>
              <a:gd name="connsiteX7" fmla="*/ 156 w 10000"/>
              <a:gd name="connsiteY7" fmla="*/ 8989 h 9718"/>
              <a:gd name="connsiteX8" fmla="*/ 1 w 10000"/>
              <a:gd name="connsiteY8" fmla="*/ 5041 h 9718"/>
              <a:gd name="connsiteX0" fmla="*/ 1 w 10000"/>
              <a:gd name="connsiteY0" fmla="*/ 5187 h 10000"/>
              <a:gd name="connsiteX1" fmla="*/ 1870 w 10000"/>
              <a:gd name="connsiteY1" fmla="*/ 75 h 10000"/>
              <a:gd name="connsiteX2" fmla="*/ 9198 w 10000"/>
              <a:gd name="connsiteY2" fmla="*/ 2 h 10000"/>
              <a:gd name="connsiteX3" fmla="*/ 9954 w 10000"/>
              <a:gd name="connsiteY3" fmla="*/ 3707 h 10000"/>
              <a:gd name="connsiteX4" fmla="*/ 9993 w 10000"/>
              <a:gd name="connsiteY4" fmla="*/ 9338 h 10000"/>
              <a:gd name="connsiteX5" fmla="*/ 7450 w 10000"/>
              <a:gd name="connsiteY5" fmla="*/ 10000 h 10000"/>
              <a:gd name="connsiteX6" fmla="*/ 4537 w 10000"/>
              <a:gd name="connsiteY6" fmla="*/ 9961 h 10000"/>
              <a:gd name="connsiteX7" fmla="*/ 156 w 10000"/>
              <a:gd name="connsiteY7" fmla="*/ 9250 h 10000"/>
              <a:gd name="connsiteX8" fmla="*/ 1 w 10000"/>
              <a:gd name="connsiteY8" fmla="*/ 5187 h 10000"/>
              <a:gd name="connsiteX0" fmla="*/ 1 w 10000"/>
              <a:gd name="connsiteY0" fmla="*/ 5384 h 10197"/>
              <a:gd name="connsiteX1" fmla="*/ 498 w 10000"/>
              <a:gd name="connsiteY1" fmla="*/ 0 h 10197"/>
              <a:gd name="connsiteX2" fmla="*/ 9198 w 10000"/>
              <a:gd name="connsiteY2" fmla="*/ 199 h 10197"/>
              <a:gd name="connsiteX3" fmla="*/ 9954 w 10000"/>
              <a:gd name="connsiteY3" fmla="*/ 3904 h 10197"/>
              <a:gd name="connsiteX4" fmla="*/ 9993 w 10000"/>
              <a:gd name="connsiteY4" fmla="*/ 9535 h 10197"/>
              <a:gd name="connsiteX5" fmla="*/ 7450 w 10000"/>
              <a:gd name="connsiteY5" fmla="*/ 10197 h 10197"/>
              <a:gd name="connsiteX6" fmla="*/ 4537 w 10000"/>
              <a:gd name="connsiteY6" fmla="*/ 10158 h 10197"/>
              <a:gd name="connsiteX7" fmla="*/ 156 w 10000"/>
              <a:gd name="connsiteY7" fmla="*/ 9447 h 10197"/>
              <a:gd name="connsiteX8" fmla="*/ 1 w 10000"/>
              <a:gd name="connsiteY8" fmla="*/ 5384 h 10197"/>
              <a:gd name="connsiteX0" fmla="*/ 31 w 9845"/>
              <a:gd name="connsiteY0" fmla="*/ 5213 h 10197"/>
              <a:gd name="connsiteX1" fmla="*/ 343 w 9845"/>
              <a:gd name="connsiteY1" fmla="*/ 0 h 10197"/>
              <a:gd name="connsiteX2" fmla="*/ 9043 w 9845"/>
              <a:gd name="connsiteY2" fmla="*/ 199 h 10197"/>
              <a:gd name="connsiteX3" fmla="*/ 9799 w 9845"/>
              <a:gd name="connsiteY3" fmla="*/ 3904 h 10197"/>
              <a:gd name="connsiteX4" fmla="*/ 9838 w 9845"/>
              <a:gd name="connsiteY4" fmla="*/ 9535 h 10197"/>
              <a:gd name="connsiteX5" fmla="*/ 7295 w 9845"/>
              <a:gd name="connsiteY5" fmla="*/ 10197 h 10197"/>
              <a:gd name="connsiteX6" fmla="*/ 4382 w 9845"/>
              <a:gd name="connsiteY6" fmla="*/ 10158 h 10197"/>
              <a:gd name="connsiteX7" fmla="*/ 1 w 9845"/>
              <a:gd name="connsiteY7" fmla="*/ 9447 h 10197"/>
              <a:gd name="connsiteX8" fmla="*/ 31 w 9845"/>
              <a:gd name="connsiteY8" fmla="*/ 5213 h 10197"/>
              <a:gd name="connsiteX0" fmla="*/ 1 w 9970"/>
              <a:gd name="connsiteY0" fmla="*/ 5112 h 10000"/>
              <a:gd name="connsiteX1" fmla="*/ 318 w 9970"/>
              <a:gd name="connsiteY1" fmla="*/ 0 h 10000"/>
              <a:gd name="connsiteX2" fmla="*/ 9155 w 9970"/>
              <a:gd name="connsiteY2" fmla="*/ 195 h 10000"/>
              <a:gd name="connsiteX3" fmla="*/ 9923 w 9970"/>
              <a:gd name="connsiteY3" fmla="*/ 3829 h 10000"/>
              <a:gd name="connsiteX4" fmla="*/ 9963 w 9970"/>
              <a:gd name="connsiteY4" fmla="*/ 9351 h 10000"/>
              <a:gd name="connsiteX5" fmla="*/ 7380 w 9970"/>
              <a:gd name="connsiteY5" fmla="*/ 10000 h 10000"/>
              <a:gd name="connsiteX6" fmla="*/ 4421 w 9970"/>
              <a:gd name="connsiteY6" fmla="*/ 9962 h 10000"/>
              <a:gd name="connsiteX7" fmla="*/ 20 w 9970"/>
              <a:gd name="connsiteY7" fmla="*/ 9081 h 10000"/>
              <a:gd name="connsiteX8" fmla="*/ 1 w 9970"/>
              <a:gd name="connsiteY8" fmla="*/ 5112 h 10000"/>
              <a:gd name="connsiteX0" fmla="*/ 1 w 10000"/>
              <a:gd name="connsiteY0" fmla="*/ 5112 h 10000"/>
              <a:gd name="connsiteX1" fmla="*/ 319 w 10000"/>
              <a:gd name="connsiteY1" fmla="*/ 0 h 10000"/>
              <a:gd name="connsiteX2" fmla="*/ 9629 w 10000"/>
              <a:gd name="connsiteY2" fmla="*/ 244 h 10000"/>
              <a:gd name="connsiteX3" fmla="*/ 9953 w 10000"/>
              <a:gd name="connsiteY3" fmla="*/ 3829 h 10000"/>
              <a:gd name="connsiteX4" fmla="*/ 9993 w 10000"/>
              <a:gd name="connsiteY4" fmla="*/ 9351 h 10000"/>
              <a:gd name="connsiteX5" fmla="*/ 7402 w 10000"/>
              <a:gd name="connsiteY5" fmla="*/ 10000 h 10000"/>
              <a:gd name="connsiteX6" fmla="*/ 4434 w 10000"/>
              <a:gd name="connsiteY6" fmla="*/ 9962 h 10000"/>
              <a:gd name="connsiteX7" fmla="*/ 20 w 10000"/>
              <a:gd name="connsiteY7" fmla="*/ 9081 h 10000"/>
              <a:gd name="connsiteX8" fmla="*/ 1 w 10000"/>
              <a:gd name="connsiteY8" fmla="*/ 5112 h 10000"/>
              <a:gd name="connsiteX0" fmla="*/ 1 w 9953"/>
              <a:gd name="connsiteY0" fmla="*/ 5112 h 10000"/>
              <a:gd name="connsiteX1" fmla="*/ 319 w 9953"/>
              <a:gd name="connsiteY1" fmla="*/ 0 h 10000"/>
              <a:gd name="connsiteX2" fmla="*/ 9629 w 9953"/>
              <a:gd name="connsiteY2" fmla="*/ 244 h 10000"/>
              <a:gd name="connsiteX3" fmla="*/ 9953 w 9953"/>
              <a:gd name="connsiteY3" fmla="*/ 3829 h 10000"/>
              <a:gd name="connsiteX4" fmla="*/ 9710 w 9953"/>
              <a:gd name="connsiteY4" fmla="*/ 8830 h 10000"/>
              <a:gd name="connsiteX5" fmla="*/ 7402 w 9953"/>
              <a:gd name="connsiteY5" fmla="*/ 10000 h 10000"/>
              <a:gd name="connsiteX6" fmla="*/ 4434 w 9953"/>
              <a:gd name="connsiteY6" fmla="*/ 9962 h 10000"/>
              <a:gd name="connsiteX7" fmla="*/ 20 w 9953"/>
              <a:gd name="connsiteY7" fmla="*/ 9081 h 10000"/>
              <a:gd name="connsiteX8" fmla="*/ 1 w 9953"/>
              <a:gd name="connsiteY8" fmla="*/ 5112 h 10000"/>
              <a:gd name="connsiteX0" fmla="*/ 1 w 10000"/>
              <a:gd name="connsiteY0" fmla="*/ 5112 h 10000"/>
              <a:gd name="connsiteX1" fmla="*/ 321 w 10000"/>
              <a:gd name="connsiteY1" fmla="*/ 0 h 10000"/>
              <a:gd name="connsiteX2" fmla="*/ 9674 w 10000"/>
              <a:gd name="connsiteY2" fmla="*/ 244 h 10000"/>
              <a:gd name="connsiteX3" fmla="*/ 10000 w 10000"/>
              <a:gd name="connsiteY3" fmla="*/ 3829 h 10000"/>
              <a:gd name="connsiteX4" fmla="*/ 9869 w 10000"/>
              <a:gd name="connsiteY4" fmla="*/ 9446 h 10000"/>
              <a:gd name="connsiteX5" fmla="*/ 7437 w 10000"/>
              <a:gd name="connsiteY5" fmla="*/ 10000 h 10000"/>
              <a:gd name="connsiteX6" fmla="*/ 4455 w 10000"/>
              <a:gd name="connsiteY6" fmla="*/ 9962 h 10000"/>
              <a:gd name="connsiteX7" fmla="*/ 20 w 10000"/>
              <a:gd name="connsiteY7" fmla="*/ 9081 h 10000"/>
              <a:gd name="connsiteX8" fmla="*/ 1 w 10000"/>
              <a:gd name="connsiteY8" fmla="*/ 5112 h 10000"/>
              <a:gd name="connsiteX0" fmla="*/ 1 w 10000"/>
              <a:gd name="connsiteY0" fmla="*/ 5112 h 10000"/>
              <a:gd name="connsiteX1" fmla="*/ 321 w 10000"/>
              <a:gd name="connsiteY1" fmla="*/ 0 h 10000"/>
              <a:gd name="connsiteX2" fmla="*/ 9674 w 10000"/>
              <a:gd name="connsiteY2" fmla="*/ 244 h 10000"/>
              <a:gd name="connsiteX3" fmla="*/ 10000 w 10000"/>
              <a:gd name="connsiteY3" fmla="*/ 3829 h 10000"/>
              <a:gd name="connsiteX4" fmla="*/ 9869 w 10000"/>
              <a:gd name="connsiteY4" fmla="*/ 9446 h 10000"/>
              <a:gd name="connsiteX5" fmla="*/ 7437 w 10000"/>
              <a:gd name="connsiteY5" fmla="*/ 10000 h 10000"/>
              <a:gd name="connsiteX6" fmla="*/ 4473 w 10000"/>
              <a:gd name="connsiteY6" fmla="*/ 8983 h 10000"/>
              <a:gd name="connsiteX7" fmla="*/ 20 w 10000"/>
              <a:gd name="connsiteY7" fmla="*/ 9081 h 10000"/>
              <a:gd name="connsiteX8" fmla="*/ 1 w 10000"/>
              <a:gd name="connsiteY8" fmla="*/ 5112 h 10000"/>
              <a:gd name="connsiteX0" fmla="*/ 1 w 10000"/>
              <a:gd name="connsiteY0" fmla="*/ 5112 h 10000"/>
              <a:gd name="connsiteX1" fmla="*/ 321 w 10000"/>
              <a:gd name="connsiteY1" fmla="*/ 0 h 10000"/>
              <a:gd name="connsiteX2" fmla="*/ 9674 w 10000"/>
              <a:gd name="connsiteY2" fmla="*/ 244 h 10000"/>
              <a:gd name="connsiteX3" fmla="*/ 10000 w 10000"/>
              <a:gd name="connsiteY3" fmla="*/ 3829 h 10000"/>
              <a:gd name="connsiteX4" fmla="*/ 9869 w 10000"/>
              <a:gd name="connsiteY4" fmla="*/ 9446 h 10000"/>
              <a:gd name="connsiteX5" fmla="*/ 7437 w 10000"/>
              <a:gd name="connsiteY5" fmla="*/ 10000 h 10000"/>
              <a:gd name="connsiteX6" fmla="*/ 4399 w 10000"/>
              <a:gd name="connsiteY6" fmla="*/ 9616 h 10000"/>
              <a:gd name="connsiteX7" fmla="*/ 20 w 10000"/>
              <a:gd name="connsiteY7" fmla="*/ 9081 h 10000"/>
              <a:gd name="connsiteX8" fmla="*/ 1 w 10000"/>
              <a:gd name="connsiteY8" fmla="*/ 5112 h 10000"/>
              <a:gd name="connsiteX0" fmla="*/ 1 w 9872"/>
              <a:gd name="connsiteY0" fmla="*/ 5112 h 10000"/>
              <a:gd name="connsiteX1" fmla="*/ 321 w 9872"/>
              <a:gd name="connsiteY1" fmla="*/ 0 h 10000"/>
              <a:gd name="connsiteX2" fmla="*/ 9674 w 9872"/>
              <a:gd name="connsiteY2" fmla="*/ 244 h 10000"/>
              <a:gd name="connsiteX3" fmla="*/ 9721 w 9872"/>
              <a:gd name="connsiteY3" fmla="*/ 1901 h 10000"/>
              <a:gd name="connsiteX4" fmla="*/ 9869 w 9872"/>
              <a:gd name="connsiteY4" fmla="*/ 9446 h 10000"/>
              <a:gd name="connsiteX5" fmla="*/ 7437 w 9872"/>
              <a:gd name="connsiteY5" fmla="*/ 10000 h 10000"/>
              <a:gd name="connsiteX6" fmla="*/ 4399 w 9872"/>
              <a:gd name="connsiteY6" fmla="*/ 9616 h 10000"/>
              <a:gd name="connsiteX7" fmla="*/ 20 w 9872"/>
              <a:gd name="connsiteY7" fmla="*/ 9081 h 10000"/>
              <a:gd name="connsiteX8" fmla="*/ 1 w 9872"/>
              <a:gd name="connsiteY8" fmla="*/ 5112 h 10000"/>
              <a:gd name="connsiteX0" fmla="*/ 1 w 10000"/>
              <a:gd name="connsiteY0" fmla="*/ 5112 h 10000"/>
              <a:gd name="connsiteX1" fmla="*/ 325 w 10000"/>
              <a:gd name="connsiteY1" fmla="*/ 0 h 10000"/>
              <a:gd name="connsiteX2" fmla="*/ 8918 w 10000"/>
              <a:gd name="connsiteY2" fmla="*/ 1134 h 10000"/>
              <a:gd name="connsiteX3" fmla="*/ 9847 w 10000"/>
              <a:gd name="connsiteY3" fmla="*/ 1901 h 10000"/>
              <a:gd name="connsiteX4" fmla="*/ 9997 w 10000"/>
              <a:gd name="connsiteY4" fmla="*/ 9446 h 10000"/>
              <a:gd name="connsiteX5" fmla="*/ 7533 w 10000"/>
              <a:gd name="connsiteY5" fmla="*/ 10000 h 10000"/>
              <a:gd name="connsiteX6" fmla="*/ 4456 w 10000"/>
              <a:gd name="connsiteY6" fmla="*/ 9616 h 10000"/>
              <a:gd name="connsiteX7" fmla="*/ 20 w 10000"/>
              <a:gd name="connsiteY7" fmla="*/ 9081 h 10000"/>
              <a:gd name="connsiteX8" fmla="*/ 1 w 10000"/>
              <a:gd name="connsiteY8" fmla="*/ 5112 h 10000"/>
              <a:gd name="connsiteX0" fmla="*/ 1 w 10000"/>
              <a:gd name="connsiteY0" fmla="*/ 5112 h 10000"/>
              <a:gd name="connsiteX1" fmla="*/ 325 w 10000"/>
              <a:gd name="connsiteY1" fmla="*/ 0 h 10000"/>
              <a:gd name="connsiteX2" fmla="*/ 8969 w 10000"/>
              <a:gd name="connsiteY2" fmla="*/ 848 h 10000"/>
              <a:gd name="connsiteX3" fmla="*/ 9847 w 10000"/>
              <a:gd name="connsiteY3" fmla="*/ 1901 h 10000"/>
              <a:gd name="connsiteX4" fmla="*/ 9997 w 10000"/>
              <a:gd name="connsiteY4" fmla="*/ 9446 h 10000"/>
              <a:gd name="connsiteX5" fmla="*/ 7533 w 10000"/>
              <a:gd name="connsiteY5" fmla="*/ 10000 h 10000"/>
              <a:gd name="connsiteX6" fmla="*/ 4456 w 10000"/>
              <a:gd name="connsiteY6" fmla="*/ 9616 h 10000"/>
              <a:gd name="connsiteX7" fmla="*/ 20 w 10000"/>
              <a:gd name="connsiteY7" fmla="*/ 9081 h 10000"/>
              <a:gd name="connsiteX8" fmla="*/ 1 w 10000"/>
              <a:gd name="connsiteY8" fmla="*/ 5112 h 10000"/>
              <a:gd name="connsiteX0" fmla="*/ 1 w 10000"/>
              <a:gd name="connsiteY0" fmla="*/ 4926 h 9814"/>
              <a:gd name="connsiteX1" fmla="*/ 1368 w 10000"/>
              <a:gd name="connsiteY1" fmla="*/ 0 h 9814"/>
              <a:gd name="connsiteX2" fmla="*/ 8969 w 10000"/>
              <a:gd name="connsiteY2" fmla="*/ 662 h 9814"/>
              <a:gd name="connsiteX3" fmla="*/ 9847 w 10000"/>
              <a:gd name="connsiteY3" fmla="*/ 1715 h 9814"/>
              <a:gd name="connsiteX4" fmla="*/ 9997 w 10000"/>
              <a:gd name="connsiteY4" fmla="*/ 9260 h 9814"/>
              <a:gd name="connsiteX5" fmla="*/ 7533 w 10000"/>
              <a:gd name="connsiteY5" fmla="*/ 9814 h 9814"/>
              <a:gd name="connsiteX6" fmla="*/ 4456 w 10000"/>
              <a:gd name="connsiteY6" fmla="*/ 9430 h 9814"/>
              <a:gd name="connsiteX7" fmla="*/ 20 w 10000"/>
              <a:gd name="connsiteY7" fmla="*/ 8895 h 9814"/>
              <a:gd name="connsiteX8" fmla="*/ 1 w 10000"/>
              <a:gd name="connsiteY8" fmla="*/ 4926 h 9814"/>
              <a:gd name="connsiteX0" fmla="*/ 0 w 10033"/>
              <a:gd name="connsiteY0" fmla="*/ 0 h 10560"/>
              <a:gd name="connsiteX1" fmla="*/ 1401 w 10033"/>
              <a:gd name="connsiteY1" fmla="*/ 560 h 10560"/>
              <a:gd name="connsiteX2" fmla="*/ 9002 w 10033"/>
              <a:gd name="connsiteY2" fmla="*/ 1235 h 10560"/>
              <a:gd name="connsiteX3" fmla="*/ 9880 w 10033"/>
              <a:gd name="connsiteY3" fmla="*/ 2308 h 10560"/>
              <a:gd name="connsiteX4" fmla="*/ 10030 w 10033"/>
              <a:gd name="connsiteY4" fmla="*/ 9996 h 10560"/>
              <a:gd name="connsiteX5" fmla="*/ 7566 w 10033"/>
              <a:gd name="connsiteY5" fmla="*/ 10560 h 10560"/>
              <a:gd name="connsiteX6" fmla="*/ 4489 w 10033"/>
              <a:gd name="connsiteY6" fmla="*/ 10169 h 10560"/>
              <a:gd name="connsiteX7" fmla="*/ 53 w 10033"/>
              <a:gd name="connsiteY7" fmla="*/ 9624 h 10560"/>
              <a:gd name="connsiteX8" fmla="*/ 0 w 10033"/>
              <a:gd name="connsiteY8" fmla="*/ 0 h 10560"/>
              <a:gd name="connsiteX0" fmla="*/ 0 w 10033"/>
              <a:gd name="connsiteY0" fmla="*/ 0 h 10560"/>
              <a:gd name="connsiteX1" fmla="*/ 1290 w 10033"/>
              <a:gd name="connsiteY1" fmla="*/ 808 h 10560"/>
              <a:gd name="connsiteX2" fmla="*/ 9002 w 10033"/>
              <a:gd name="connsiteY2" fmla="*/ 1235 h 10560"/>
              <a:gd name="connsiteX3" fmla="*/ 9880 w 10033"/>
              <a:gd name="connsiteY3" fmla="*/ 2308 h 10560"/>
              <a:gd name="connsiteX4" fmla="*/ 10030 w 10033"/>
              <a:gd name="connsiteY4" fmla="*/ 9996 h 10560"/>
              <a:gd name="connsiteX5" fmla="*/ 7566 w 10033"/>
              <a:gd name="connsiteY5" fmla="*/ 10560 h 10560"/>
              <a:gd name="connsiteX6" fmla="*/ 4489 w 10033"/>
              <a:gd name="connsiteY6" fmla="*/ 10169 h 10560"/>
              <a:gd name="connsiteX7" fmla="*/ 53 w 10033"/>
              <a:gd name="connsiteY7" fmla="*/ 9624 h 10560"/>
              <a:gd name="connsiteX8" fmla="*/ 0 w 10033"/>
              <a:gd name="connsiteY8" fmla="*/ 0 h 10560"/>
              <a:gd name="connsiteX0" fmla="*/ 0 w 10298"/>
              <a:gd name="connsiteY0" fmla="*/ 389 h 9752"/>
              <a:gd name="connsiteX1" fmla="*/ 1555 w 10298"/>
              <a:gd name="connsiteY1" fmla="*/ 0 h 9752"/>
              <a:gd name="connsiteX2" fmla="*/ 9267 w 10298"/>
              <a:gd name="connsiteY2" fmla="*/ 427 h 9752"/>
              <a:gd name="connsiteX3" fmla="*/ 10145 w 10298"/>
              <a:gd name="connsiteY3" fmla="*/ 1500 h 9752"/>
              <a:gd name="connsiteX4" fmla="*/ 10295 w 10298"/>
              <a:gd name="connsiteY4" fmla="*/ 9188 h 9752"/>
              <a:gd name="connsiteX5" fmla="*/ 7831 w 10298"/>
              <a:gd name="connsiteY5" fmla="*/ 9752 h 9752"/>
              <a:gd name="connsiteX6" fmla="*/ 4754 w 10298"/>
              <a:gd name="connsiteY6" fmla="*/ 9361 h 9752"/>
              <a:gd name="connsiteX7" fmla="*/ 318 w 10298"/>
              <a:gd name="connsiteY7" fmla="*/ 8816 h 9752"/>
              <a:gd name="connsiteX8" fmla="*/ 0 w 10298"/>
              <a:gd name="connsiteY8" fmla="*/ 389 h 9752"/>
              <a:gd name="connsiteX0" fmla="*/ 0 w 10000"/>
              <a:gd name="connsiteY0" fmla="*/ 871 h 10472"/>
              <a:gd name="connsiteX1" fmla="*/ 4008 w 10000"/>
              <a:gd name="connsiteY1" fmla="*/ 0 h 10472"/>
              <a:gd name="connsiteX2" fmla="*/ 8999 w 10000"/>
              <a:gd name="connsiteY2" fmla="*/ 910 h 10472"/>
              <a:gd name="connsiteX3" fmla="*/ 9851 w 10000"/>
              <a:gd name="connsiteY3" fmla="*/ 2010 h 10472"/>
              <a:gd name="connsiteX4" fmla="*/ 9997 w 10000"/>
              <a:gd name="connsiteY4" fmla="*/ 9894 h 10472"/>
              <a:gd name="connsiteX5" fmla="*/ 7604 w 10000"/>
              <a:gd name="connsiteY5" fmla="*/ 10472 h 10472"/>
              <a:gd name="connsiteX6" fmla="*/ 4616 w 10000"/>
              <a:gd name="connsiteY6" fmla="*/ 10071 h 10472"/>
              <a:gd name="connsiteX7" fmla="*/ 309 w 10000"/>
              <a:gd name="connsiteY7" fmla="*/ 9512 h 10472"/>
              <a:gd name="connsiteX8" fmla="*/ 0 w 10000"/>
              <a:gd name="connsiteY8" fmla="*/ 871 h 10472"/>
              <a:gd name="connsiteX0" fmla="*/ 0 w 9969"/>
              <a:gd name="connsiteY0" fmla="*/ 871 h 10472"/>
              <a:gd name="connsiteX1" fmla="*/ 4008 w 9969"/>
              <a:gd name="connsiteY1" fmla="*/ 0 h 10472"/>
              <a:gd name="connsiteX2" fmla="*/ 8999 w 9969"/>
              <a:gd name="connsiteY2" fmla="*/ 910 h 10472"/>
              <a:gd name="connsiteX3" fmla="*/ 9851 w 9969"/>
              <a:gd name="connsiteY3" fmla="*/ 2010 h 10472"/>
              <a:gd name="connsiteX4" fmla="*/ 9966 w 9969"/>
              <a:gd name="connsiteY4" fmla="*/ 9967 h 10472"/>
              <a:gd name="connsiteX5" fmla="*/ 7604 w 9969"/>
              <a:gd name="connsiteY5" fmla="*/ 10472 h 10472"/>
              <a:gd name="connsiteX6" fmla="*/ 4616 w 9969"/>
              <a:gd name="connsiteY6" fmla="*/ 10071 h 10472"/>
              <a:gd name="connsiteX7" fmla="*/ 309 w 9969"/>
              <a:gd name="connsiteY7" fmla="*/ 9512 h 10472"/>
              <a:gd name="connsiteX8" fmla="*/ 0 w 9969"/>
              <a:gd name="connsiteY8" fmla="*/ 871 h 10472"/>
              <a:gd name="connsiteX0" fmla="*/ 0 w 10000"/>
              <a:gd name="connsiteY0" fmla="*/ 832 h 10000"/>
              <a:gd name="connsiteX1" fmla="*/ 4020 w 10000"/>
              <a:gd name="connsiteY1" fmla="*/ 0 h 10000"/>
              <a:gd name="connsiteX2" fmla="*/ 9027 w 10000"/>
              <a:gd name="connsiteY2" fmla="*/ 869 h 10000"/>
              <a:gd name="connsiteX3" fmla="*/ 9882 w 10000"/>
              <a:gd name="connsiteY3" fmla="*/ 1919 h 10000"/>
              <a:gd name="connsiteX4" fmla="*/ 9997 w 10000"/>
              <a:gd name="connsiteY4" fmla="*/ 9518 h 10000"/>
              <a:gd name="connsiteX5" fmla="*/ 7628 w 10000"/>
              <a:gd name="connsiteY5" fmla="*/ 10000 h 10000"/>
              <a:gd name="connsiteX6" fmla="*/ 4110 w 10000"/>
              <a:gd name="connsiteY6" fmla="*/ 8941 h 10000"/>
              <a:gd name="connsiteX7" fmla="*/ 310 w 10000"/>
              <a:gd name="connsiteY7" fmla="*/ 9083 h 10000"/>
              <a:gd name="connsiteX8" fmla="*/ 0 w 10000"/>
              <a:gd name="connsiteY8" fmla="*/ 832 h 10000"/>
              <a:gd name="connsiteX0" fmla="*/ 56 w 10056"/>
              <a:gd name="connsiteY0" fmla="*/ 832 h 10000"/>
              <a:gd name="connsiteX1" fmla="*/ 4076 w 10056"/>
              <a:gd name="connsiteY1" fmla="*/ 0 h 10000"/>
              <a:gd name="connsiteX2" fmla="*/ 9083 w 10056"/>
              <a:gd name="connsiteY2" fmla="*/ 869 h 10000"/>
              <a:gd name="connsiteX3" fmla="*/ 9938 w 10056"/>
              <a:gd name="connsiteY3" fmla="*/ 1919 h 10000"/>
              <a:gd name="connsiteX4" fmla="*/ 10053 w 10056"/>
              <a:gd name="connsiteY4" fmla="*/ 9518 h 10000"/>
              <a:gd name="connsiteX5" fmla="*/ 7684 w 10056"/>
              <a:gd name="connsiteY5" fmla="*/ 10000 h 10000"/>
              <a:gd name="connsiteX6" fmla="*/ 4166 w 10056"/>
              <a:gd name="connsiteY6" fmla="*/ 8941 h 10000"/>
              <a:gd name="connsiteX7" fmla="*/ 0 w 10056"/>
              <a:gd name="connsiteY7" fmla="*/ 8897 h 10000"/>
              <a:gd name="connsiteX8" fmla="*/ 56 w 10056"/>
              <a:gd name="connsiteY8" fmla="*/ 832 h 10000"/>
              <a:gd name="connsiteX0" fmla="*/ 339 w 10056"/>
              <a:gd name="connsiteY0" fmla="*/ 718 h 10000"/>
              <a:gd name="connsiteX1" fmla="*/ 4076 w 10056"/>
              <a:gd name="connsiteY1" fmla="*/ 0 h 10000"/>
              <a:gd name="connsiteX2" fmla="*/ 9083 w 10056"/>
              <a:gd name="connsiteY2" fmla="*/ 869 h 10000"/>
              <a:gd name="connsiteX3" fmla="*/ 9938 w 10056"/>
              <a:gd name="connsiteY3" fmla="*/ 1919 h 10000"/>
              <a:gd name="connsiteX4" fmla="*/ 10053 w 10056"/>
              <a:gd name="connsiteY4" fmla="*/ 9518 h 10000"/>
              <a:gd name="connsiteX5" fmla="*/ 7684 w 10056"/>
              <a:gd name="connsiteY5" fmla="*/ 10000 h 10000"/>
              <a:gd name="connsiteX6" fmla="*/ 4166 w 10056"/>
              <a:gd name="connsiteY6" fmla="*/ 8941 h 10000"/>
              <a:gd name="connsiteX7" fmla="*/ 0 w 10056"/>
              <a:gd name="connsiteY7" fmla="*/ 8897 h 10000"/>
              <a:gd name="connsiteX8" fmla="*/ 339 w 10056"/>
              <a:gd name="connsiteY8" fmla="*/ 718 h 10000"/>
              <a:gd name="connsiteX0" fmla="*/ 117 w 9834"/>
              <a:gd name="connsiteY0" fmla="*/ 718 h 10000"/>
              <a:gd name="connsiteX1" fmla="*/ 3854 w 9834"/>
              <a:gd name="connsiteY1" fmla="*/ 0 h 10000"/>
              <a:gd name="connsiteX2" fmla="*/ 8861 w 9834"/>
              <a:gd name="connsiteY2" fmla="*/ 869 h 10000"/>
              <a:gd name="connsiteX3" fmla="*/ 9716 w 9834"/>
              <a:gd name="connsiteY3" fmla="*/ 1919 h 10000"/>
              <a:gd name="connsiteX4" fmla="*/ 9831 w 9834"/>
              <a:gd name="connsiteY4" fmla="*/ 9518 h 10000"/>
              <a:gd name="connsiteX5" fmla="*/ 7462 w 9834"/>
              <a:gd name="connsiteY5" fmla="*/ 10000 h 10000"/>
              <a:gd name="connsiteX6" fmla="*/ 3944 w 9834"/>
              <a:gd name="connsiteY6" fmla="*/ 8941 h 10000"/>
              <a:gd name="connsiteX7" fmla="*/ 1 w 9834"/>
              <a:gd name="connsiteY7" fmla="*/ 8849 h 10000"/>
              <a:gd name="connsiteX8" fmla="*/ 117 w 9834"/>
              <a:gd name="connsiteY8" fmla="*/ 718 h 10000"/>
              <a:gd name="connsiteX0" fmla="*/ 119 w 10000"/>
              <a:gd name="connsiteY0" fmla="*/ 718 h 9518"/>
              <a:gd name="connsiteX1" fmla="*/ 3919 w 10000"/>
              <a:gd name="connsiteY1" fmla="*/ 0 h 9518"/>
              <a:gd name="connsiteX2" fmla="*/ 9011 w 10000"/>
              <a:gd name="connsiteY2" fmla="*/ 869 h 9518"/>
              <a:gd name="connsiteX3" fmla="*/ 9880 w 10000"/>
              <a:gd name="connsiteY3" fmla="*/ 1919 h 9518"/>
              <a:gd name="connsiteX4" fmla="*/ 9997 w 10000"/>
              <a:gd name="connsiteY4" fmla="*/ 9518 h 9518"/>
              <a:gd name="connsiteX5" fmla="*/ 5285 w 10000"/>
              <a:gd name="connsiteY5" fmla="*/ 9385 h 9518"/>
              <a:gd name="connsiteX6" fmla="*/ 4011 w 10000"/>
              <a:gd name="connsiteY6" fmla="*/ 8941 h 9518"/>
              <a:gd name="connsiteX7" fmla="*/ 1 w 10000"/>
              <a:gd name="connsiteY7" fmla="*/ 8849 h 9518"/>
              <a:gd name="connsiteX8" fmla="*/ 119 w 10000"/>
              <a:gd name="connsiteY8" fmla="*/ 718 h 9518"/>
              <a:gd name="connsiteX0" fmla="*/ 119 w 10000"/>
              <a:gd name="connsiteY0" fmla="*/ 754 h 10000"/>
              <a:gd name="connsiteX1" fmla="*/ 3919 w 10000"/>
              <a:gd name="connsiteY1" fmla="*/ 0 h 10000"/>
              <a:gd name="connsiteX2" fmla="*/ 9011 w 10000"/>
              <a:gd name="connsiteY2" fmla="*/ 913 h 10000"/>
              <a:gd name="connsiteX3" fmla="*/ 9880 w 10000"/>
              <a:gd name="connsiteY3" fmla="*/ 2016 h 10000"/>
              <a:gd name="connsiteX4" fmla="*/ 9997 w 10000"/>
              <a:gd name="connsiteY4" fmla="*/ 10000 h 10000"/>
              <a:gd name="connsiteX5" fmla="*/ 5496 w 10000"/>
              <a:gd name="connsiteY5" fmla="*/ 9846 h 10000"/>
              <a:gd name="connsiteX6" fmla="*/ 4011 w 10000"/>
              <a:gd name="connsiteY6" fmla="*/ 9394 h 10000"/>
              <a:gd name="connsiteX7" fmla="*/ 1 w 10000"/>
              <a:gd name="connsiteY7" fmla="*/ 9297 h 10000"/>
              <a:gd name="connsiteX8" fmla="*/ 119 w 10000"/>
              <a:gd name="connsiteY8" fmla="*/ 754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000" h="10000">
                <a:moveTo>
                  <a:pt x="119" y="754"/>
                </a:moveTo>
                <a:cubicBezTo>
                  <a:pt x="124" y="804"/>
                  <a:pt x="3912" y="58"/>
                  <a:pt x="3919" y="0"/>
                </a:cubicBezTo>
                <a:cubicBezTo>
                  <a:pt x="3902" y="51"/>
                  <a:pt x="9020" y="893"/>
                  <a:pt x="9011" y="913"/>
                </a:cubicBezTo>
                <a:cubicBezTo>
                  <a:pt x="8982" y="857"/>
                  <a:pt x="9878" y="2146"/>
                  <a:pt x="9880" y="2016"/>
                </a:cubicBezTo>
                <a:cubicBezTo>
                  <a:pt x="9865" y="1947"/>
                  <a:pt x="10028" y="9933"/>
                  <a:pt x="9997" y="10000"/>
                </a:cubicBezTo>
                <a:cubicBezTo>
                  <a:pt x="10028" y="9950"/>
                  <a:pt x="5450" y="9821"/>
                  <a:pt x="5496" y="9846"/>
                </a:cubicBezTo>
                <a:cubicBezTo>
                  <a:pt x="5452" y="9848"/>
                  <a:pt x="4056" y="9391"/>
                  <a:pt x="4011" y="9394"/>
                </a:cubicBezTo>
                <a:cubicBezTo>
                  <a:pt x="4063" y="9426"/>
                  <a:pt x="-47" y="9232"/>
                  <a:pt x="1" y="9297"/>
                </a:cubicBezTo>
                <a:cubicBezTo>
                  <a:pt x="-6" y="9253"/>
                  <a:pt x="114" y="796"/>
                  <a:pt x="119" y="754"/>
                </a:cubicBezTo>
                <a:close/>
              </a:path>
            </a:pathLst>
          </a:custGeom>
          <a:solidFill>
            <a:schemeClr val="accent3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5" name="Platshållare för text 4">
            <a:extLst>
              <a:ext uri="{FF2B5EF4-FFF2-40B4-BE49-F238E27FC236}">
                <a16:creationId xmlns:a16="http://schemas.microsoft.com/office/drawing/2014/main" id="{11290FF3-756F-D04D-B86F-655DCF2B25D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216697" y="4409268"/>
            <a:ext cx="4571920" cy="1400631"/>
          </a:xfrm>
        </p:spPr>
        <p:txBody>
          <a:bodyPr anchor="ctr">
            <a:normAutofit/>
          </a:bodyPr>
          <a:lstStyle>
            <a:lvl1pPr marL="0" indent="0">
              <a:buNone/>
              <a:defRPr sz="48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sv-SE"/>
              <a:t>Kapitel</a:t>
            </a:r>
          </a:p>
        </p:txBody>
      </p:sp>
      <p:pic>
        <p:nvPicPr>
          <p:cNvPr id="16" name="Bildobjekt 15">
            <a:extLst>
              <a:ext uri="{FF2B5EF4-FFF2-40B4-BE49-F238E27FC236}">
                <a16:creationId xmlns:a16="http://schemas.microsoft.com/office/drawing/2014/main" id="{13809A56-BB8C-0642-9E3B-029B09AC97A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17352" y="6084604"/>
            <a:ext cx="1072896" cy="453736"/>
          </a:xfrm>
          <a:prstGeom prst="rect">
            <a:avLst/>
          </a:prstGeom>
        </p:spPr>
      </p:pic>
      <p:sp>
        <p:nvSpPr>
          <p:cNvPr id="10" name="Rektangel med klippta hörn på samma sida 15">
            <a:extLst>
              <a:ext uri="{FF2B5EF4-FFF2-40B4-BE49-F238E27FC236}">
                <a16:creationId xmlns:a16="http://schemas.microsoft.com/office/drawing/2014/main" id="{BF0F6D34-6186-F44B-A006-38C01FDF9C17}"/>
              </a:ext>
            </a:extLst>
          </p:cNvPr>
          <p:cNvSpPr/>
          <p:nvPr userDrawn="1"/>
        </p:nvSpPr>
        <p:spPr>
          <a:xfrm>
            <a:off x="10452030" y="0"/>
            <a:ext cx="1739970" cy="6858762"/>
          </a:xfrm>
          <a:custGeom>
            <a:avLst/>
            <a:gdLst>
              <a:gd name="connsiteX0" fmla="*/ 309886 w 1859280"/>
              <a:gd name="connsiteY0" fmla="*/ 0 h 6858000"/>
              <a:gd name="connsiteX1" fmla="*/ 1549394 w 1859280"/>
              <a:gd name="connsiteY1" fmla="*/ 0 h 6858000"/>
              <a:gd name="connsiteX2" fmla="*/ 1859280 w 1859280"/>
              <a:gd name="connsiteY2" fmla="*/ 309886 h 6858000"/>
              <a:gd name="connsiteX3" fmla="*/ 1859280 w 1859280"/>
              <a:gd name="connsiteY3" fmla="*/ 6858000 h 6858000"/>
              <a:gd name="connsiteX4" fmla="*/ 1859280 w 1859280"/>
              <a:gd name="connsiteY4" fmla="*/ 6858000 h 6858000"/>
              <a:gd name="connsiteX5" fmla="*/ 0 w 1859280"/>
              <a:gd name="connsiteY5" fmla="*/ 6858000 h 6858000"/>
              <a:gd name="connsiteX6" fmla="*/ 0 w 1859280"/>
              <a:gd name="connsiteY6" fmla="*/ 6858000 h 6858000"/>
              <a:gd name="connsiteX7" fmla="*/ 0 w 1859280"/>
              <a:gd name="connsiteY7" fmla="*/ 309886 h 6858000"/>
              <a:gd name="connsiteX8" fmla="*/ 309886 w 1859280"/>
              <a:gd name="connsiteY8" fmla="*/ 0 h 6858000"/>
              <a:gd name="connsiteX0" fmla="*/ 309886 w 1859280"/>
              <a:gd name="connsiteY0" fmla="*/ 0 h 6858000"/>
              <a:gd name="connsiteX1" fmla="*/ 1549394 w 1859280"/>
              <a:gd name="connsiteY1" fmla="*/ 0 h 6858000"/>
              <a:gd name="connsiteX2" fmla="*/ 1859280 w 1859280"/>
              <a:gd name="connsiteY2" fmla="*/ 309886 h 6858000"/>
              <a:gd name="connsiteX3" fmla="*/ 1859280 w 1859280"/>
              <a:gd name="connsiteY3" fmla="*/ 6858000 h 6858000"/>
              <a:gd name="connsiteX4" fmla="*/ 1859280 w 1859280"/>
              <a:gd name="connsiteY4" fmla="*/ 6858000 h 6858000"/>
              <a:gd name="connsiteX5" fmla="*/ 0 w 1859280"/>
              <a:gd name="connsiteY5" fmla="*/ 6858000 h 6858000"/>
              <a:gd name="connsiteX6" fmla="*/ 0 w 1859280"/>
              <a:gd name="connsiteY6" fmla="*/ 6858000 h 6858000"/>
              <a:gd name="connsiteX7" fmla="*/ 294640 w 1859280"/>
              <a:gd name="connsiteY7" fmla="*/ 3804926 h 6858000"/>
              <a:gd name="connsiteX8" fmla="*/ 309886 w 1859280"/>
              <a:gd name="connsiteY8" fmla="*/ 0 h 6858000"/>
              <a:gd name="connsiteX0" fmla="*/ 553726 w 1859280"/>
              <a:gd name="connsiteY0" fmla="*/ 568960 h 6858000"/>
              <a:gd name="connsiteX1" fmla="*/ 1549394 w 1859280"/>
              <a:gd name="connsiteY1" fmla="*/ 0 h 6858000"/>
              <a:gd name="connsiteX2" fmla="*/ 1859280 w 1859280"/>
              <a:gd name="connsiteY2" fmla="*/ 309886 h 6858000"/>
              <a:gd name="connsiteX3" fmla="*/ 1859280 w 1859280"/>
              <a:gd name="connsiteY3" fmla="*/ 6858000 h 6858000"/>
              <a:gd name="connsiteX4" fmla="*/ 1859280 w 1859280"/>
              <a:gd name="connsiteY4" fmla="*/ 6858000 h 6858000"/>
              <a:gd name="connsiteX5" fmla="*/ 0 w 1859280"/>
              <a:gd name="connsiteY5" fmla="*/ 6858000 h 6858000"/>
              <a:gd name="connsiteX6" fmla="*/ 0 w 1859280"/>
              <a:gd name="connsiteY6" fmla="*/ 6858000 h 6858000"/>
              <a:gd name="connsiteX7" fmla="*/ 294640 w 1859280"/>
              <a:gd name="connsiteY7" fmla="*/ 3804926 h 6858000"/>
              <a:gd name="connsiteX8" fmla="*/ 553726 w 1859280"/>
              <a:gd name="connsiteY8" fmla="*/ 568960 h 6858000"/>
              <a:gd name="connsiteX0" fmla="*/ 553726 w 1859280"/>
              <a:gd name="connsiteY0" fmla="*/ 568960 h 6858000"/>
              <a:gd name="connsiteX1" fmla="*/ 777234 w 1859280"/>
              <a:gd name="connsiteY1" fmla="*/ 0 h 6858000"/>
              <a:gd name="connsiteX2" fmla="*/ 1859280 w 1859280"/>
              <a:gd name="connsiteY2" fmla="*/ 309886 h 6858000"/>
              <a:gd name="connsiteX3" fmla="*/ 1859280 w 1859280"/>
              <a:gd name="connsiteY3" fmla="*/ 6858000 h 6858000"/>
              <a:gd name="connsiteX4" fmla="*/ 1859280 w 1859280"/>
              <a:gd name="connsiteY4" fmla="*/ 6858000 h 6858000"/>
              <a:gd name="connsiteX5" fmla="*/ 0 w 1859280"/>
              <a:gd name="connsiteY5" fmla="*/ 6858000 h 6858000"/>
              <a:gd name="connsiteX6" fmla="*/ 0 w 1859280"/>
              <a:gd name="connsiteY6" fmla="*/ 6858000 h 6858000"/>
              <a:gd name="connsiteX7" fmla="*/ 294640 w 1859280"/>
              <a:gd name="connsiteY7" fmla="*/ 3804926 h 6858000"/>
              <a:gd name="connsiteX8" fmla="*/ 553726 w 1859280"/>
              <a:gd name="connsiteY8" fmla="*/ 568960 h 6858000"/>
              <a:gd name="connsiteX0" fmla="*/ 553726 w 1859280"/>
              <a:gd name="connsiteY0" fmla="*/ 568960 h 6858000"/>
              <a:gd name="connsiteX1" fmla="*/ 777234 w 1859280"/>
              <a:gd name="connsiteY1" fmla="*/ 0 h 6858000"/>
              <a:gd name="connsiteX2" fmla="*/ 1849120 w 1859280"/>
              <a:gd name="connsiteY2" fmla="*/ 5086 h 6858000"/>
              <a:gd name="connsiteX3" fmla="*/ 1859280 w 1859280"/>
              <a:gd name="connsiteY3" fmla="*/ 6858000 h 6858000"/>
              <a:gd name="connsiteX4" fmla="*/ 1859280 w 1859280"/>
              <a:gd name="connsiteY4" fmla="*/ 6858000 h 6858000"/>
              <a:gd name="connsiteX5" fmla="*/ 0 w 1859280"/>
              <a:gd name="connsiteY5" fmla="*/ 6858000 h 6858000"/>
              <a:gd name="connsiteX6" fmla="*/ 0 w 1859280"/>
              <a:gd name="connsiteY6" fmla="*/ 6858000 h 6858000"/>
              <a:gd name="connsiteX7" fmla="*/ 294640 w 1859280"/>
              <a:gd name="connsiteY7" fmla="*/ 3804926 h 6858000"/>
              <a:gd name="connsiteX8" fmla="*/ 553726 w 1859280"/>
              <a:gd name="connsiteY8" fmla="*/ 568960 h 6858000"/>
              <a:gd name="connsiteX0" fmla="*/ 919486 w 1859280"/>
              <a:gd name="connsiteY0" fmla="*/ 1087120 h 6858000"/>
              <a:gd name="connsiteX1" fmla="*/ 777234 w 1859280"/>
              <a:gd name="connsiteY1" fmla="*/ 0 h 6858000"/>
              <a:gd name="connsiteX2" fmla="*/ 1849120 w 1859280"/>
              <a:gd name="connsiteY2" fmla="*/ 5086 h 6858000"/>
              <a:gd name="connsiteX3" fmla="*/ 1859280 w 1859280"/>
              <a:gd name="connsiteY3" fmla="*/ 6858000 h 6858000"/>
              <a:gd name="connsiteX4" fmla="*/ 1859280 w 1859280"/>
              <a:gd name="connsiteY4" fmla="*/ 6858000 h 6858000"/>
              <a:gd name="connsiteX5" fmla="*/ 0 w 1859280"/>
              <a:gd name="connsiteY5" fmla="*/ 6858000 h 6858000"/>
              <a:gd name="connsiteX6" fmla="*/ 0 w 1859280"/>
              <a:gd name="connsiteY6" fmla="*/ 6858000 h 6858000"/>
              <a:gd name="connsiteX7" fmla="*/ 294640 w 1859280"/>
              <a:gd name="connsiteY7" fmla="*/ 3804926 h 6858000"/>
              <a:gd name="connsiteX8" fmla="*/ 919486 w 1859280"/>
              <a:gd name="connsiteY8" fmla="*/ 1087120 h 6858000"/>
              <a:gd name="connsiteX0" fmla="*/ 726446 w 1859280"/>
              <a:gd name="connsiteY0" fmla="*/ 1137920 h 6858000"/>
              <a:gd name="connsiteX1" fmla="*/ 777234 w 1859280"/>
              <a:gd name="connsiteY1" fmla="*/ 0 h 6858000"/>
              <a:gd name="connsiteX2" fmla="*/ 1849120 w 1859280"/>
              <a:gd name="connsiteY2" fmla="*/ 5086 h 6858000"/>
              <a:gd name="connsiteX3" fmla="*/ 1859280 w 1859280"/>
              <a:gd name="connsiteY3" fmla="*/ 6858000 h 6858000"/>
              <a:gd name="connsiteX4" fmla="*/ 1859280 w 1859280"/>
              <a:gd name="connsiteY4" fmla="*/ 6858000 h 6858000"/>
              <a:gd name="connsiteX5" fmla="*/ 0 w 1859280"/>
              <a:gd name="connsiteY5" fmla="*/ 6858000 h 6858000"/>
              <a:gd name="connsiteX6" fmla="*/ 0 w 1859280"/>
              <a:gd name="connsiteY6" fmla="*/ 6858000 h 6858000"/>
              <a:gd name="connsiteX7" fmla="*/ 294640 w 1859280"/>
              <a:gd name="connsiteY7" fmla="*/ 3804926 h 6858000"/>
              <a:gd name="connsiteX8" fmla="*/ 726446 w 1859280"/>
              <a:gd name="connsiteY8" fmla="*/ 1137920 h 6858000"/>
              <a:gd name="connsiteX0" fmla="*/ 726446 w 1859280"/>
              <a:gd name="connsiteY0" fmla="*/ 1137920 h 6858000"/>
              <a:gd name="connsiteX1" fmla="*/ 777234 w 1859280"/>
              <a:gd name="connsiteY1" fmla="*/ 0 h 6858000"/>
              <a:gd name="connsiteX2" fmla="*/ 1849120 w 1859280"/>
              <a:gd name="connsiteY2" fmla="*/ 5086 h 6858000"/>
              <a:gd name="connsiteX3" fmla="*/ 1859280 w 1859280"/>
              <a:gd name="connsiteY3" fmla="*/ 6858000 h 6858000"/>
              <a:gd name="connsiteX4" fmla="*/ 1859280 w 1859280"/>
              <a:gd name="connsiteY4" fmla="*/ 6858000 h 6858000"/>
              <a:gd name="connsiteX5" fmla="*/ 0 w 1859280"/>
              <a:gd name="connsiteY5" fmla="*/ 6858000 h 6858000"/>
              <a:gd name="connsiteX6" fmla="*/ 0 w 1859280"/>
              <a:gd name="connsiteY6" fmla="*/ 6858000 h 6858000"/>
              <a:gd name="connsiteX7" fmla="*/ 162560 w 1859280"/>
              <a:gd name="connsiteY7" fmla="*/ 3835406 h 6858000"/>
              <a:gd name="connsiteX8" fmla="*/ 726446 w 1859280"/>
              <a:gd name="connsiteY8" fmla="*/ 1137920 h 6858000"/>
              <a:gd name="connsiteX0" fmla="*/ 726446 w 1859280"/>
              <a:gd name="connsiteY0" fmla="*/ 1132834 h 6852914"/>
              <a:gd name="connsiteX1" fmla="*/ 1193794 w 1859280"/>
              <a:gd name="connsiteY1" fmla="*/ 25394 h 6852914"/>
              <a:gd name="connsiteX2" fmla="*/ 1849120 w 1859280"/>
              <a:gd name="connsiteY2" fmla="*/ 0 h 6852914"/>
              <a:gd name="connsiteX3" fmla="*/ 1859280 w 1859280"/>
              <a:gd name="connsiteY3" fmla="*/ 6852914 h 6852914"/>
              <a:gd name="connsiteX4" fmla="*/ 1859280 w 1859280"/>
              <a:gd name="connsiteY4" fmla="*/ 6852914 h 6852914"/>
              <a:gd name="connsiteX5" fmla="*/ 0 w 1859280"/>
              <a:gd name="connsiteY5" fmla="*/ 6852914 h 6852914"/>
              <a:gd name="connsiteX6" fmla="*/ 0 w 1859280"/>
              <a:gd name="connsiteY6" fmla="*/ 6852914 h 6852914"/>
              <a:gd name="connsiteX7" fmla="*/ 162560 w 1859280"/>
              <a:gd name="connsiteY7" fmla="*/ 3830320 h 6852914"/>
              <a:gd name="connsiteX8" fmla="*/ 726446 w 1859280"/>
              <a:gd name="connsiteY8" fmla="*/ 1132834 h 6852914"/>
              <a:gd name="connsiteX0" fmla="*/ 1082046 w 1859280"/>
              <a:gd name="connsiteY0" fmla="*/ 1498594 h 6852914"/>
              <a:gd name="connsiteX1" fmla="*/ 1193794 w 1859280"/>
              <a:gd name="connsiteY1" fmla="*/ 25394 h 6852914"/>
              <a:gd name="connsiteX2" fmla="*/ 1849120 w 1859280"/>
              <a:gd name="connsiteY2" fmla="*/ 0 h 6852914"/>
              <a:gd name="connsiteX3" fmla="*/ 1859280 w 1859280"/>
              <a:gd name="connsiteY3" fmla="*/ 6852914 h 6852914"/>
              <a:gd name="connsiteX4" fmla="*/ 1859280 w 1859280"/>
              <a:gd name="connsiteY4" fmla="*/ 6852914 h 6852914"/>
              <a:gd name="connsiteX5" fmla="*/ 0 w 1859280"/>
              <a:gd name="connsiteY5" fmla="*/ 6852914 h 6852914"/>
              <a:gd name="connsiteX6" fmla="*/ 0 w 1859280"/>
              <a:gd name="connsiteY6" fmla="*/ 6852914 h 6852914"/>
              <a:gd name="connsiteX7" fmla="*/ 162560 w 1859280"/>
              <a:gd name="connsiteY7" fmla="*/ 3830320 h 6852914"/>
              <a:gd name="connsiteX8" fmla="*/ 1082046 w 1859280"/>
              <a:gd name="connsiteY8" fmla="*/ 1498594 h 6852914"/>
              <a:gd name="connsiteX0" fmla="*/ 807726 w 1859280"/>
              <a:gd name="connsiteY0" fmla="*/ 1275074 h 6852914"/>
              <a:gd name="connsiteX1" fmla="*/ 1193794 w 1859280"/>
              <a:gd name="connsiteY1" fmla="*/ 25394 h 6852914"/>
              <a:gd name="connsiteX2" fmla="*/ 1849120 w 1859280"/>
              <a:gd name="connsiteY2" fmla="*/ 0 h 6852914"/>
              <a:gd name="connsiteX3" fmla="*/ 1859280 w 1859280"/>
              <a:gd name="connsiteY3" fmla="*/ 6852914 h 6852914"/>
              <a:gd name="connsiteX4" fmla="*/ 1859280 w 1859280"/>
              <a:gd name="connsiteY4" fmla="*/ 6852914 h 6852914"/>
              <a:gd name="connsiteX5" fmla="*/ 0 w 1859280"/>
              <a:gd name="connsiteY5" fmla="*/ 6852914 h 6852914"/>
              <a:gd name="connsiteX6" fmla="*/ 0 w 1859280"/>
              <a:gd name="connsiteY6" fmla="*/ 6852914 h 6852914"/>
              <a:gd name="connsiteX7" fmla="*/ 162560 w 1859280"/>
              <a:gd name="connsiteY7" fmla="*/ 3830320 h 6852914"/>
              <a:gd name="connsiteX8" fmla="*/ 807726 w 1859280"/>
              <a:gd name="connsiteY8" fmla="*/ 1275074 h 6852914"/>
              <a:gd name="connsiteX0" fmla="*/ 807726 w 1859280"/>
              <a:gd name="connsiteY0" fmla="*/ 1275074 h 6852914"/>
              <a:gd name="connsiteX1" fmla="*/ 1285234 w 1859280"/>
              <a:gd name="connsiteY1" fmla="*/ 5074 h 6852914"/>
              <a:gd name="connsiteX2" fmla="*/ 1849120 w 1859280"/>
              <a:gd name="connsiteY2" fmla="*/ 0 h 6852914"/>
              <a:gd name="connsiteX3" fmla="*/ 1859280 w 1859280"/>
              <a:gd name="connsiteY3" fmla="*/ 6852914 h 6852914"/>
              <a:gd name="connsiteX4" fmla="*/ 1859280 w 1859280"/>
              <a:gd name="connsiteY4" fmla="*/ 6852914 h 6852914"/>
              <a:gd name="connsiteX5" fmla="*/ 0 w 1859280"/>
              <a:gd name="connsiteY5" fmla="*/ 6852914 h 6852914"/>
              <a:gd name="connsiteX6" fmla="*/ 0 w 1859280"/>
              <a:gd name="connsiteY6" fmla="*/ 6852914 h 6852914"/>
              <a:gd name="connsiteX7" fmla="*/ 162560 w 1859280"/>
              <a:gd name="connsiteY7" fmla="*/ 3830320 h 6852914"/>
              <a:gd name="connsiteX8" fmla="*/ 807726 w 1859280"/>
              <a:gd name="connsiteY8" fmla="*/ 1275074 h 6852914"/>
              <a:gd name="connsiteX0" fmla="*/ 807726 w 1869890"/>
              <a:gd name="connsiteY0" fmla="*/ 1285234 h 6863074"/>
              <a:gd name="connsiteX1" fmla="*/ 1285234 w 1869890"/>
              <a:gd name="connsiteY1" fmla="*/ 15234 h 6863074"/>
              <a:gd name="connsiteX2" fmla="*/ 1869440 w 1869890"/>
              <a:gd name="connsiteY2" fmla="*/ 0 h 6863074"/>
              <a:gd name="connsiteX3" fmla="*/ 1859280 w 1869890"/>
              <a:gd name="connsiteY3" fmla="*/ 6863074 h 6863074"/>
              <a:gd name="connsiteX4" fmla="*/ 1859280 w 1869890"/>
              <a:gd name="connsiteY4" fmla="*/ 6863074 h 6863074"/>
              <a:gd name="connsiteX5" fmla="*/ 0 w 1869890"/>
              <a:gd name="connsiteY5" fmla="*/ 6863074 h 6863074"/>
              <a:gd name="connsiteX6" fmla="*/ 0 w 1869890"/>
              <a:gd name="connsiteY6" fmla="*/ 6863074 h 6863074"/>
              <a:gd name="connsiteX7" fmla="*/ 162560 w 1869890"/>
              <a:gd name="connsiteY7" fmla="*/ 3840480 h 6863074"/>
              <a:gd name="connsiteX8" fmla="*/ 807726 w 1869890"/>
              <a:gd name="connsiteY8" fmla="*/ 1285234 h 6863074"/>
              <a:gd name="connsiteX0" fmla="*/ 807726 w 1869890"/>
              <a:gd name="connsiteY0" fmla="*/ 1285234 h 6883394"/>
              <a:gd name="connsiteX1" fmla="*/ 1285234 w 1869890"/>
              <a:gd name="connsiteY1" fmla="*/ 15234 h 6883394"/>
              <a:gd name="connsiteX2" fmla="*/ 1869440 w 1869890"/>
              <a:gd name="connsiteY2" fmla="*/ 0 h 6883394"/>
              <a:gd name="connsiteX3" fmla="*/ 1859280 w 1869890"/>
              <a:gd name="connsiteY3" fmla="*/ 6863074 h 6883394"/>
              <a:gd name="connsiteX4" fmla="*/ 1869440 w 1869890"/>
              <a:gd name="connsiteY4" fmla="*/ 6883394 h 6883394"/>
              <a:gd name="connsiteX5" fmla="*/ 0 w 1869890"/>
              <a:gd name="connsiteY5" fmla="*/ 6863074 h 6883394"/>
              <a:gd name="connsiteX6" fmla="*/ 0 w 1869890"/>
              <a:gd name="connsiteY6" fmla="*/ 6863074 h 6883394"/>
              <a:gd name="connsiteX7" fmla="*/ 162560 w 1869890"/>
              <a:gd name="connsiteY7" fmla="*/ 3840480 h 6883394"/>
              <a:gd name="connsiteX8" fmla="*/ 807726 w 1869890"/>
              <a:gd name="connsiteY8" fmla="*/ 1285234 h 6883394"/>
              <a:gd name="connsiteX0" fmla="*/ 807726 w 1869890"/>
              <a:gd name="connsiteY0" fmla="*/ 1290320 h 6888480"/>
              <a:gd name="connsiteX1" fmla="*/ 1305554 w 1869890"/>
              <a:gd name="connsiteY1" fmla="*/ 0 h 6888480"/>
              <a:gd name="connsiteX2" fmla="*/ 1869440 w 1869890"/>
              <a:gd name="connsiteY2" fmla="*/ 5086 h 6888480"/>
              <a:gd name="connsiteX3" fmla="*/ 1859280 w 1869890"/>
              <a:gd name="connsiteY3" fmla="*/ 6868160 h 6888480"/>
              <a:gd name="connsiteX4" fmla="*/ 1869440 w 1869890"/>
              <a:gd name="connsiteY4" fmla="*/ 6888480 h 6888480"/>
              <a:gd name="connsiteX5" fmla="*/ 0 w 1869890"/>
              <a:gd name="connsiteY5" fmla="*/ 6868160 h 6888480"/>
              <a:gd name="connsiteX6" fmla="*/ 0 w 1869890"/>
              <a:gd name="connsiteY6" fmla="*/ 6868160 h 6888480"/>
              <a:gd name="connsiteX7" fmla="*/ 162560 w 1869890"/>
              <a:gd name="connsiteY7" fmla="*/ 3845566 h 6888480"/>
              <a:gd name="connsiteX8" fmla="*/ 807726 w 1869890"/>
              <a:gd name="connsiteY8" fmla="*/ 1290320 h 6888480"/>
              <a:gd name="connsiteX0" fmla="*/ 807726 w 1869890"/>
              <a:gd name="connsiteY0" fmla="*/ 1285234 h 6883394"/>
              <a:gd name="connsiteX1" fmla="*/ 631378 w 1869890"/>
              <a:gd name="connsiteY1" fmla="*/ 10412 h 6883394"/>
              <a:gd name="connsiteX2" fmla="*/ 1869440 w 1869890"/>
              <a:gd name="connsiteY2" fmla="*/ 0 h 6883394"/>
              <a:gd name="connsiteX3" fmla="*/ 1859280 w 1869890"/>
              <a:gd name="connsiteY3" fmla="*/ 6863074 h 6883394"/>
              <a:gd name="connsiteX4" fmla="*/ 1869440 w 1869890"/>
              <a:gd name="connsiteY4" fmla="*/ 6883394 h 6883394"/>
              <a:gd name="connsiteX5" fmla="*/ 0 w 1869890"/>
              <a:gd name="connsiteY5" fmla="*/ 6863074 h 6883394"/>
              <a:gd name="connsiteX6" fmla="*/ 0 w 1869890"/>
              <a:gd name="connsiteY6" fmla="*/ 6863074 h 6883394"/>
              <a:gd name="connsiteX7" fmla="*/ 162560 w 1869890"/>
              <a:gd name="connsiteY7" fmla="*/ 3840480 h 6883394"/>
              <a:gd name="connsiteX8" fmla="*/ 807726 w 1869890"/>
              <a:gd name="connsiteY8" fmla="*/ 1285234 h 6883394"/>
              <a:gd name="connsiteX0" fmla="*/ 559753 w 1869890"/>
              <a:gd name="connsiteY0" fmla="*/ 1323980 h 6883394"/>
              <a:gd name="connsiteX1" fmla="*/ 631378 w 1869890"/>
              <a:gd name="connsiteY1" fmla="*/ 10412 h 6883394"/>
              <a:gd name="connsiteX2" fmla="*/ 1869440 w 1869890"/>
              <a:gd name="connsiteY2" fmla="*/ 0 h 6883394"/>
              <a:gd name="connsiteX3" fmla="*/ 1859280 w 1869890"/>
              <a:gd name="connsiteY3" fmla="*/ 6863074 h 6883394"/>
              <a:gd name="connsiteX4" fmla="*/ 1869440 w 1869890"/>
              <a:gd name="connsiteY4" fmla="*/ 6883394 h 6883394"/>
              <a:gd name="connsiteX5" fmla="*/ 0 w 1869890"/>
              <a:gd name="connsiteY5" fmla="*/ 6863074 h 6883394"/>
              <a:gd name="connsiteX6" fmla="*/ 0 w 1869890"/>
              <a:gd name="connsiteY6" fmla="*/ 6863074 h 6883394"/>
              <a:gd name="connsiteX7" fmla="*/ 162560 w 1869890"/>
              <a:gd name="connsiteY7" fmla="*/ 3840480 h 6883394"/>
              <a:gd name="connsiteX8" fmla="*/ 559753 w 1869890"/>
              <a:gd name="connsiteY8" fmla="*/ 1323980 h 6883394"/>
              <a:gd name="connsiteX0" fmla="*/ 559753 w 1869890"/>
              <a:gd name="connsiteY0" fmla="*/ 1323980 h 6883394"/>
              <a:gd name="connsiteX1" fmla="*/ 631378 w 1869890"/>
              <a:gd name="connsiteY1" fmla="*/ 10412 h 6883394"/>
              <a:gd name="connsiteX2" fmla="*/ 1869440 w 1869890"/>
              <a:gd name="connsiteY2" fmla="*/ 0 h 6883394"/>
              <a:gd name="connsiteX3" fmla="*/ 1859280 w 1869890"/>
              <a:gd name="connsiteY3" fmla="*/ 6863074 h 6883394"/>
              <a:gd name="connsiteX4" fmla="*/ 1869440 w 1869890"/>
              <a:gd name="connsiteY4" fmla="*/ 6883394 h 6883394"/>
              <a:gd name="connsiteX5" fmla="*/ 0 w 1869890"/>
              <a:gd name="connsiteY5" fmla="*/ 6863074 h 6883394"/>
              <a:gd name="connsiteX6" fmla="*/ 108488 w 1869890"/>
              <a:gd name="connsiteY6" fmla="*/ 6878573 h 6883394"/>
              <a:gd name="connsiteX7" fmla="*/ 162560 w 1869890"/>
              <a:gd name="connsiteY7" fmla="*/ 3840480 h 6883394"/>
              <a:gd name="connsiteX8" fmla="*/ 559753 w 1869890"/>
              <a:gd name="connsiteY8" fmla="*/ 1323980 h 6883394"/>
              <a:gd name="connsiteX0" fmla="*/ 559753 w 1869890"/>
              <a:gd name="connsiteY0" fmla="*/ 1323980 h 6883394"/>
              <a:gd name="connsiteX1" fmla="*/ 631378 w 1869890"/>
              <a:gd name="connsiteY1" fmla="*/ 10412 h 6883394"/>
              <a:gd name="connsiteX2" fmla="*/ 1869440 w 1869890"/>
              <a:gd name="connsiteY2" fmla="*/ 0 h 6883394"/>
              <a:gd name="connsiteX3" fmla="*/ 1859280 w 1869890"/>
              <a:gd name="connsiteY3" fmla="*/ 6863074 h 6883394"/>
              <a:gd name="connsiteX4" fmla="*/ 1869440 w 1869890"/>
              <a:gd name="connsiteY4" fmla="*/ 6883394 h 6883394"/>
              <a:gd name="connsiteX5" fmla="*/ 0 w 1869890"/>
              <a:gd name="connsiteY5" fmla="*/ 6863074 h 6883394"/>
              <a:gd name="connsiteX6" fmla="*/ 108488 w 1869890"/>
              <a:gd name="connsiteY6" fmla="*/ 6878573 h 6883394"/>
              <a:gd name="connsiteX7" fmla="*/ 317543 w 1869890"/>
              <a:gd name="connsiteY7" fmla="*/ 3863728 h 6883394"/>
              <a:gd name="connsiteX8" fmla="*/ 559753 w 1869890"/>
              <a:gd name="connsiteY8" fmla="*/ 1323980 h 6883394"/>
              <a:gd name="connsiteX0" fmla="*/ 451265 w 1761402"/>
              <a:gd name="connsiteY0" fmla="*/ 1323980 h 6883394"/>
              <a:gd name="connsiteX1" fmla="*/ 522890 w 1761402"/>
              <a:gd name="connsiteY1" fmla="*/ 10412 h 6883394"/>
              <a:gd name="connsiteX2" fmla="*/ 1760952 w 1761402"/>
              <a:gd name="connsiteY2" fmla="*/ 0 h 6883394"/>
              <a:gd name="connsiteX3" fmla="*/ 1750792 w 1761402"/>
              <a:gd name="connsiteY3" fmla="*/ 6863074 h 6883394"/>
              <a:gd name="connsiteX4" fmla="*/ 1760952 w 1761402"/>
              <a:gd name="connsiteY4" fmla="*/ 6883394 h 6883394"/>
              <a:gd name="connsiteX5" fmla="*/ 340963 w 1761402"/>
              <a:gd name="connsiteY5" fmla="*/ 6870823 h 6883394"/>
              <a:gd name="connsiteX6" fmla="*/ 0 w 1761402"/>
              <a:gd name="connsiteY6" fmla="*/ 6878573 h 6883394"/>
              <a:gd name="connsiteX7" fmla="*/ 209055 w 1761402"/>
              <a:gd name="connsiteY7" fmla="*/ 3863728 h 6883394"/>
              <a:gd name="connsiteX8" fmla="*/ 451265 w 1761402"/>
              <a:gd name="connsiteY8" fmla="*/ 1323980 h 6883394"/>
              <a:gd name="connsiteX0" fmla="*/ 446952 w 1757089"/>
              <a:gd name="connsiteY0" fmla="*/ 1323980 h 6883394"/>
              <a:gd name="connsiteX1" fmla="*/ 518577 w 1757089"/>
              <a:gd name="connsiteY1" fmla="*/ 10412 h 6883394"/>
              <a:gd name="connsiteX2" fmla="*/ 1756639 w 1757089"/>
              <a:gd name="connsiteY2" fmla="*/ 0 h 6883394"/>
              <a:gd name="connsiteX3" fmla="*/ 1746479 w 1757089"/>
              <a:gd name="connsiteY3" fmla="*/ 6863074 h 6883394"/>
              <a:gd name="connsiteX4" fmla="*/ 1756639 w 1757089"/>
              <a:gd name="connsiteY4" fmla="*/ 6883394 h 6883394"/>
              <a:gd name="connsiteX5" fmla="*/ 336650 w 1757089"/>
              <a:gd name="connsiteY5" fmla="*/ 6870823 h 6883394"/>
              <a:gd name="connsiteX6" fmla="*/ 0 w 1757089"/>
              <a:gd name="connsiteY6" fmla="*/ 6874260 h 6883394"/>
              <a:gd name="connsiteX7" fmla="*/ 204742 w 1757089"/>
              <a:gd name="connsiteY7" fmla="*/ 3863728 h 6883394"/>
              <a:gd name="connsiteX8" fmla="*/ 446952 w 1757089"/>
              <a:gd name="connsiteY8" fmla="*/ 1323980 h 6883394"/>
              <a:gd name="connsiteX0" fmla="*/ 421073 w 1731210"/>
              <a:gd name="connsiteY0" fmla="*/ 1323980 h 6883394"/>
              <a:gd name="connsiteX1" fmla="*/ 492698 w 1731210"/>
              <a:gd name="connsiteY1" fmla="*/ 10412 h 6883394"/>
              <a:gd name="connsiteX2" fmla="*/ 1730760 w 1731210"/>
              <a:gd name="connsiteY2" fmla="*/ 0 h 6883394"/>
              <a:gd name="connsiteX3" fmla="*/ 1720600 w 1731210"/>
              <a:gd name="connsiteY3" fmla="*/ 6863074 h 6883394"/>
              <a:gd name="connsiteX4" fmla="*/ 1730760 w 1731210"/>
              <a:gd name="connsiteY4" fmla="*/ 6883394 h 6883394"/>
              <a:gd name="connsiteX5" fmla="*/ 310771 w 1731210"/>
              <a:gd name="connsiteY5" fmla="*/ 6870823 h 6883394"/>
              <a:gd name="connsiteX6" fmla="*/ 0 w 1731210"/>
              <a:gd name="connsiteY6" fmla="*/ 6844067 h 6883394"/>
              <a:gd name="connsiteX7" fmla="*/ 178863 w 1731210"/>
              <a:gd name="connsiteY7" fmla="*/ 3863728 h 6883394"/>
              <a:gd name="connsiteX8" fmla="*/ 421073 w 1731210"/>
              <a:gd name="connsiteY8" fmla="*/ 1323980 h 6883394"/>
              <a:gd name="connsiteX0" fmla="*/ 421073 w 1731210"/>
              <a:gd name="connsiteY0" fmla="*/ 1323980 h 6870823"/>
              <a:gd name="connsiteX1" fmla="*/ 492698 w 1731210"/>
              <a:gd name="connsiteY1" fmla="*/ 10412 h 6870823"/>
              <a:gd name="connsiteX2" fmla="*/ 1730760 w 1731210"/>
              <a:gd name="connsiteY2" fmla="*/ 0 h 6870823"/>
              <a:gd name="connsiteX3" fmla="*/ 1720600 w 1731210"/>
              <a:gd name="connsiteY3" fmla="*/ 6863074 h 6870823"/>
              <a:gd name="connsiteX4" fmla="*/ 1467654 w 1731210"/>
              <a:gd name="connsiteY4" fmla="*/ 6866141 h 6870823"/>
              <a:gd name="connsiteX5" fmla="*/ 310771 w 1731210"/>
              <a:gd name="connsiteY5" fmla="*/ 6870823 h 6870823"/>
              <a:gd name="connsiteX6" fmla="*/ 0 w 1731210"/>
              <a:gd name="connsiteY6" fmla="*/ 6844067 h 6870823"/>
              <a:gd name="connsiteX7" fmla="*/ 178863 w 1731210"/>
              <a:gd name="connsiteY7" fmla="*/ 3863728 h 6870823"/>
              <a:gd name="connsiteX8" fmla="*/ 421073 w 1731210"/>
              <a:gd name="connsiteY8" fmla="*/ 1323980 h 6870823"/>
              <a:gd name="connsiteX0" fmla="*/ 421073 w 1731589"/>
              <a:gd name="connsiteY0" fmla="*/ 1323980 h 6870823"/>
              <a:gd name="connsiteX1" fmla="*/ 492698 w 1731589"/>
              <a:gd name="connsiteY1" fmla="*/ 10412 h 6870823"/>
              <a:gd name="connsiteX2" fmla="*/ 1730760 w 1731589"/>
              <a:gd name="connsiteY2" fmla="*/ 0 h 6870823"/>
              <a:gd name="connsiteX3" fmla="*/ 1729226 w 1731589"/>
              <a:gd name="connsiteY3" fmla="*/ 6867388 h 6870823"/>
              <a:gd name="connsiteX4" fmla="*/ 1467654 w 1731589"/>
              <a:gd name="connsiteY4" fmla="*/ 6866141 h 6870823"/>
              <a:gd name="connsiteX5" fmla="*/ 310771 w 1731589"/>
              <a:gd name="connsiteY5" fmla="*/ 6870823 h 6870823"/>
              <a:gd name="connsiteX6" fmla="*/ 0 w 1731589"/>
              <a:gd name="connsiteY6" fmla="*/ 6844067 h 6870823"/>
              <a:gd name="connsiteX7" fmla="*/ 178863 w 1731589"/>
              <a:gd name="connsiteY7" fmla="*/ 3863728 h 6870823"/>
              <a:gd name="connsiteX8" fmla="*/ 421073 w 1731589"/>
              <a:gd name="connsiteY8" fmla="*/ 1323980 h 6870823"/>
              <a:gd name="connsiteX0" fmla="*/ 421073 w 1731589"/>
              <a:gd name="connsiteY0" fmla="*/ 1323980 h 6870823"/>
              <a:gd name="connsiteX1" fmla="*/ 492698 w 1731589"/>
              <a:gd name="connsiteY1" fmla="*/ 10412 h 6870823"/>
              <a:gd name="connsiteX2" fmla="*/ 1730760 w 1731589"/>
              <a:gd name="connsiteY2" fmla="*/ 0 h 6870823"/>
              <a:gd name="connsiteX3" fmla="*/ 1729226 w 1731589"/>
              <a:gd name="connsiteY3" fmla="*/ 6867388 h 6870823"/>
              <a:gd name="connsiteX4" fmla="*/ 310771 w 1731589"/>
              <a:gd name="connsiteY4" fmla="*/ 6870823 h 6870823"/>
              <a:gd name="connsiteX5" fmla="*/ 0 w 1731589"/>
              <a:gd name="connsiteY5" fmla="*/ 6844067 h 6870823"/>
              <a:gd name="connsiteX6" fmla="*/ 178863 w 1731589"/>
              <a:gd name="connsiteY6" fmla="*/ 3863728 h 6870823"/>
              <a:gd name="connsiteX7" fmla="*/ 421073 w 1731589"/>
              <a:gd name="connsiteY7" fmla="*/ 1323980 h 6870823"/>
              <a:gd name="connsiteX0" fmla="*/ 421073 w 1731589"/>
              <a:gd name="connsiteY0" fmla="*/ 1323980 h 6867388"/>
              <a:gd name="connsiteX1" fmla="*/ 492698 w 1731589"/>
              <a:gd name="connsiteY1" fmla="*/ 10412 h 6867388"/>
              <a:gd name="connsiteX2" fmla="*/ 1730760 w 1731589"/>
              <a:gd name="connsiteY2" fmla="*/ 0 h 6867388"/>
              <a:gd name="connsiteX3" fmla="*/ 1729226 w 1731589"/>
              <a:gd name="connsiteY3" fmla="*/ 6867388 h 6867388"/>
              <a:gd name="connsiteX4" fmla="*/ 0 w 1731589"/>
              <a:gd name="connsiteY4" fmla="*/ 6844067 h 6867388"/>
              <a:gd name="connsiteX5" fmla="*/ 178863 w 1731589"/>
              <a:gd name="connsiteY5" fmla="*/ 3863728 h 6867388"/>
              <a:gd name="connsiteX6" fmla="*/ 421073 w 1731589"/>
              <a:gd name="connsiteY6" fmla="*/ 1323980 h 6867388"/>
              <a:gd name="connsiteX0" fmla="*/ 429700 w 1740216"/>
              <a:gd name="connsiteY0" fmla="*/ 1323980 h 6867388"/>
              <a:gd name="connsiteX1" fmla="*/ 501325 w 1740216"/>
              <a:gd name="connsiteY1" fmla="*/ 10412 h 6867388"/>
              <a:gd name="connsiteX2" fmla="*/ 1739387 w 1740216"/>
              <a:gd name="connsiteY2" fmla="*/ 0 h 6867388"/>
              <a:gd name="connsiteX3" fmla="*/ 1737853 w 1740216"/>
              <a:gd name="connsiteY3" fmla="*/ 6867388 h 6867388"/>
              <a:gd name="connsiteX4" fmla="*/ 0 w 1740216"/>
              <a:gd name="connsiteY4" fmla="*/ 6865633 h 6867388"/>
              <a:gd name="connsiteX5" fmla="*/ 187490 w 1740216"/>
              <a:gd name="connsiteY5" fmla="*/ 3863728 h 6867388"/>
              <a:gd name="connsiteX6" fmla="*/ 429700 w 1740216"/>
              <a:gd name="connsiteY6" fmla="*/ 1323980 h 6867388"/>
              <a:gd name="connsiteX0" fmla="*/ 429700 w 1739970"/>
              <a:gd name="connsiteY0" fmla="*/ 1323980 h 6865633"/>
              <a:gd name="connsiteX1" fmla="*/ 501325 w 1739970"/>
              <a:gd name="connsiteY1" fmla="*/ 10412 h 6865633"/>
              <a:gd name="connsiteX2" fmla="*/ 1739387 w 1739970"/>
              <a:gd name="connsiteY2" fmla="*/ 0 h 6865633"/>
              <a:gd name="connsiteX3" fmla="*/ 1733539 w 1739970"/>
              <a:gd name="connsiteY3" fmla="*/ 6858762 h 6865633"/>
              <a:gd name="connsiteX4" fmla="*/ 0 w 1739970"/>
              <a:gd name="connsiteY4" fmla="*/ 6865633 h 6865633"/>
              <a:gd name="connsiteX5" fmla="*/ 187490 w 1739970"/>
              <a:gd name="connsiteY5" fmla="*/ 3863728 h 6865633"/>
              <a:gd name="connsiteX6" fmla="*/ 429700 w 1739970"/>
              <a:gd name="connsiteY6" fmla="*/ 1323980 h 6865633"/>
              <a:gd name="connsiteX0" fmla="*/ 429700 w 1739970"/>
              <a:gd name="connsiteY0" fmla="*/ 1323980 h 6858762"/>
              <a:gd name="connsiteX1" fmla="*/ 501325 w 1739970"/>
              <a:gd name="connsiteY1" fmla="*/ 10412 h 6858762"/>
              <a:gd name="connsiteX2" fmla="*/ 1739387 w 1739970"/>
              <a:gd name="connsiteY2" fmla="*/ 0 h 6858762"/>
              <a:gd name="connsiteX3" fmla="*/ 1733539 w 1739970"/>
              <a:gd name="connsiteY3" fmla="*/ 6858762 h 6858762"/>
              <a:gd name="connsiteX4" fmla="*/ 0 w 1739970"/>
              <a:gd name="connsiteY4" fmla="*/ 6857006 h 6858762"/>
              <a:gd name="connsiteX5" fmla="*/ 187490 w 1739970"/>
              <a:gd name="connsiteY5" fmla="*/ 3863728 h 6858762"/>
              <a:gd name="connsiteX6" fmla="*/ 429700 w 1739970"/>
              <a:gd name="connsiteY6" fmla="*/ 1323980 h 6858762"/>
              <a:gd name="connsiteX0" fmla="*/ 429700 w 1739970"/>
              <a:gd name="connsiteY0" fmla="*/ 1323980 h 6858762"/>
              <a:gd name="connsiteX1" fmla="*/ 501325 w 1739970"/>
              <a:gd name="connsiteY1" fmla="*/ 1785 h 6858762"/>
              <a:gd name="connsiteX2" fmla="*/ 1739387 w 1739970"/>
              <a:gd name="connsiteY2" fmla="*/ 0 h 6858762"/>
              <a:gd name="connsiteX3" fmla="*/ 1733539 w 1739970"/>
              <a:gd name="connsiteY3" fmla="*/ 6858762 h 6858762"/>
              <a:gd name="connsiteX4" fmla="*/ 0 w 1739970"/>
              <a:gd name="connsiteY4" fmla="*/ 6857006 h 6858762"/>
              <a:gd name="connsiteX5" fmla="*/ 187490 w 1739970"/>
              <a:gd name="connsiteY5" fmla="*/ 3863728 h 6858762"/>
              <a:gd name="connsiteX6" fmla="*/ 429700 w 1739970"/>
              <a:gd name="connsiteY6" fmla="*/ 1323980 h 68587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39970" h="6858762">
                <a:moveTo>
                  <a:pt x="429700" y="1323980"/>
                </a:moveTo>
                <a:lnTo>
                  <a:pt x="501325" y="1785"/>
                </a:lnTo>
                <a:lnTo>
                  <a:pt x="1739387" y="0"/>
                </a:lnTo>
                <a:cubicBezTo>
                  <a:pt x="1742774" y="2284305"/>
                  <a:pt x="1730152" y="4574457"/>
                  <a:pt x="1733539" y="6858762"/>
                </a:cubicBezTo>
                <a:lnTo>
                  <a:pt x="0" y="6857006"/>
                </a:lnTo>
                <a:lnTo>
                  <a:pt x="187490" y="3863728"/>
                </a:lnTo>
                <a:lnTo>
                  <a:pt x="429700" y="132398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pic>
        <p:nvPicPr>
          <p:cNvPr id="9" name="Bildobjekt 12">
            <a:extLst>
              <a:ext uri="{FF2B5EF4-FFF2-40B4-BE49-F238E27FC236}">
                <a16:creationId xmlns:a16="http://schemas.microsoft.com/office/drawing/2014/main" id="{6512C907-76C8-B14E-8C69-9FA2ABF1B498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628564" y="6285032"/>
            <a:ext cx="1364144" cy="3897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292611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Kapitelavdelare - ros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objekt 2">
            <a:extLst>
              <a:ext uri="{FF2B5EF4-FFF2-40B4-BE49-F238E27FC236}">
                <a16:creationId xmlns:a16="http://schemas.microsoft.com/office/drawing/2014/main" id="{A9A5D99D-C07A-CA4C-BD93-550C2E54C65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762"/>
            <a:ext cx="11176145" cy="6858762"/>
          </a:xfrm>
          <a:prstGeom prst="rect">
            <a:avLst/>
          </a:prstGeom>
        </p:spPr>
      </p:pic>
      <p:sp>
        <p:nvSpPr>
          <p:cNvPr id="17" name="Rektangel 16">
            <a:extLst>
              <a:ext uri="{FF2B5EF4-FFF2-40B4-BE49-F238E27FC236}">
                <a16:creationId xmlns:a16="http://schemas.microsoft.com/office/drawing/2014/main" id="{6584120B-B7C9-8E4A-8F0B-0008A00F555E}"/>
              </a:ext>
            </a:extLst>
          </p:cNvPr>
          <p:cNvSpPr/>
          <p:nvPr userDrawn="1"/>
        </p:nvSpPr>
        <p:spPr>
          <a:xfrm rot="10800000" flipH="1">
            <a:off x="1015856" y="4081251"/>
            <a:ext cx="4973601" cy="2056665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79 h 10179"/>
              <a:gd name="connsiteX1" fmla="*/ 685 w 10000"/>
              <a:gd name="connsiteY1" fmla="*/ 0 h 10179"/>
              <a:gd name="connsiteX2" fmla="*/ 8000 w 10000"/>
              <a:gd name="connsiteY2" fmla="*/ 179 h 10179"/>
              <a:gd name="connsiteX3" fmla="*/ 10000 w 10000"/>
              <a:gd name="connsiteY3" fmla="*/ 5179 h 10179"/>
              <a:gd name="connsiteX4" fmla="*/ 8000 w 10000"/>
              <a:gd name="connsiteY4" fmla="*/ 10179 h 10179"/>
              <a:gd name="connsiteX5" fmla="*/ 2000 w 10000"/>
              <a:gd name="connsiteY5" fmla="*/ 10179 h 10179"/>
              <a:gd name="connsiteX6" fmla="*/ 0 w 10000"/>
              <a:gd name="connsiteY6" fmla="*/ 5179 h 10179"/>
              <a:gd name="connsiteX0" fmla="*/ 0 w 10000"/>
              <a:gd name="connsiteY0" fmla="*/ 5216 h 10216"/>
              <a:gd name="connsiteX1" fmla="*/ 685 w 10000"/>
              <a:gd name="connsiteY1" fmla="*/ 37 h 10216"/>
              <a:gd name="connsiteX2" fmla="*/ 7593 w 10000"/>
              <a:gd name="connsiteY2" fmla="*/ 15 h 10216"/>
              <a:gd name="connsiteX3" fmla="*/ 8000 w 10000"/>
              <a:gd name="connsiteY3" fmla="*/ 216 h 10216"/>
              <a:gd name="connsiteX4" fmla="*/ 10000 w 10000"/>
              <a:gd name="connsiteY4" fmla="*/ 5216 h 10216"/>
              <a:gd name="connsiteX5" fmla="*/ 8000 w 10000"/>
              <a:gd name="connsiteY5" fmla="*/ 10216 h 10216"/>
              <a:gd name="connsiteX6" fmla="*/ 2000 w 10000"/>
              <a:gd name="connsiteY6" fmla="*/ 10216 h 10216"/>
              <a:gd name="connsiteX7" fmla="*/ 0 w 10000"/>
              <a:gd name="connsiteY7" fmla="*/ 5216 h 10216"/>
              <a:gd name="connsiteX0" fmla="*/ 0 w 8537"/>
              <a:gd name="connsiteY0" fmla="*/ 5216 h 10216"/>
              <a:gd name="connsiteX1" fmla="*/ 685 w 8537"/>
              <a:gd name="connsiteY1" fmla="*/ 37 h 10216"/>
              <a:gd name="connsiteX2" fmla="*/ 7593 w 8537"/>
              <a:gd name="connsiteY2" fmla="*/ 15 h 10216"/>
              <a:gd name="connsiteX3" fmla="*/ 8000 w 8537"/>
              <a:gd name="connsiteY3" fmla="*/ 216 h 10216"/>
              <a:gd name="connsiteX4" fmla="*/ 8537 w 8537"/>
              <a:gd name="connsiteY4" fmla="*/ 7426 h 10216"/>
              <a:gd name="connsiteX5" fmla="*/ 8000 w 8537"/>
              <a:gd name="connsiteY5" fmla="*/ 10216 h 10216"/>
              <a:gd name="connsiteX6" fmla="*/ 2000 w 8537"/>
              <a:gd name="connsiteY6" fmla="*/ 10216 h 10216"/>
              <a:gd name="connsiteX7" fmla="*/ 0 w 8537"/>
              <a:gd name="connsiteY7" fmla="*/ 5216 h 10216"/>
              <a:gd name="connsiteX0" fmla="*/ 0 w 10000"/>
              <a:gd name="connsiteY0" fmla="*/ 5106 h 11158"/>
              <a:gd name="connsiteX1" fmla="*/ 802 w 10000"/>
              <a:gd name="connsiteY1" fmla="*/ 36 h 11158"/>
              <a:gd name="connsiteX2" fmla="*/ 8894 w 10000"/>
              <a:gd name="connsiteY2" fmla="*/ 15 h 11158"/>
              <a:gd name="connsiteX3" fmla="*/ 9371 w 10000"/>
              <a:gd name="connsiteY3" fmla="*/ 211 h 11158"/>
              <a:gd name="connsiteX4" fmla="*/ 10000 w 10000"/>
              <a:gd name="connsiteY4" fmla="*/ 7269 h 11158"/>
              <a:gd name="connsiteX5" fmla="*/ 7722 w 10000"/>
              <a:gd name="connsiteY5" fmla="*/ 11158 h 11158"/>
              <a:gd name="connsiteX6" fmla="*/ 2343 w 10000"/>
              <a:gd name="connsiteY6" fmla="*/ 10000 h 11158"/>
              <a:gd name="connsiteX7" fmla="*/ 0 w 10000"/>
              <a:gd name="connsiteY7" fmla="*/ 5106 h 11158"/>
              <a:gd name="connsiteX0" fmla="*/ 0 w 10000"/>
              <a:gd name="connsiteY0" fmla="*/ 5106 h 11158"/>
              <a:gd name="connsiteX1" fmla="*/ 802 w 10000"/>
              <a:gd name="connsiteY1" fmla="*/ 36 h 11158"/>
              <a:gd name="connsiteX2" fmla="*/ 8894 w 10000"/>
              <a:gd name="connsiteY2" fmla="*/ 15 h 11158"/>
              <a:gd name="connsiteX3" fmla="*/ 9371 w 10000"/>
              <a:gd name="connsiteY3" fmla="*/ 211 h 11158"/>
              <a:gd name="connsiteX4" fmla="*/ 10000 w 10000"/>
              <a:gd name="connsiteY4" fmla="*/ 7269 h 11158"/>
              <a:gd name="connsiteX5" fmla="*/ 7722 w 10000"/>
              <a:gd name="connsiteY5" fmla="*/ 11158 h 11158"/>
              <a:gd name="connsiteX6" fmla="*/ 206 w 10000"/>
              <a:gd name="connsiteY6" fmla="*/ 9760 h 11158"/>
              <a:gd name="connsiteX7" fmla="*/ 0 w 10000"/>
              <a:gd name="connsiteY7" fmla="*/ 5106 h 11158"/>
              <a:gd name="connsiteX0" fmla="*/ 0 w 10000"/>
              <a:gd name="connsiteY0" fmla="*/ 5106 h 9760"/>
              <a:gd name="connsiteX1" fmla="*/ 802 w 10000"/>
              <a:gd name="connsiteY1" fmla="*/ 36 h 9760"/>
              <a:gd name="connsiteX2" fmla="*/ 8894 w 10000"/>
              <a:gd name="connsiteY2" fmla="*/ 15 h 9760"/>
              <a:gd name="connsiteX3" fmla="*/ 9371 w 10000"/>
              <a:gd name="connsiteY3" fmla="*/ 211 h 9760"/>
              <a:gd name="connsiteX4" fmla="*/ 10000 w 10000"/>
              <a:gd name="connsiteY4" fmla="*/ 7269 h 9760"/>
              <a:gd name="connsiteX5" fmla="*/ 7277 w 10000"/>
              <a:gd name="connsiteY5" fmla="*/ 7946 h 9760"/>
              <a:gd name="connsiteX6" fmla="*/ 206 w 10000"/>
              <a:gd name="connsiteY6" fmla="*/ 9760 h 9760"/>
              <a:gd name="connsiteX7" fmla="*/ 0 w 10000"/>
              <a:gd name="connsiteY7" fmla="*/ 5106 h 9760"/>
              <a:gd name="connsiteX0" fmla="*/ 0 w 10000"/>
              <a:gd name="connsiteY0" fmla="*/ 5232 h 10000"/>
              <a:gd name="connsiteX1" fmla="*/ 802 w 10000"/>
              <a:gd name="connsiteY1" fmla="*/ 37 h 10000"/>
              <a:gd name="connsiteX2" fmla="*/ 8894 w 10000"/>
              <a:gd name="connsiteY2" fmla="*/ 15 h 10000"/>
              <a:gd name="connsiteX3" fmla="*/ 9371 w 10000"/>
              <a:gd name="connsiteY3" fmla="*/ 216 h 10000"/>
              <a:gd name="connsiteX4" fmla="*/ 10000 w 10000"/>
              <a:gd name="connsiteY4" fmla="*/ 7448 h 10000"/>
              <a:gd name="connsiteX5" fmla="*/ 5748 w 10000"/>
              <a:gd name="connsiteY5" fmla="*/ 9574 h 10000"/>
              <a:gd name="connsiteX6" fmla="*/ 206 w 10000"/>
              <a:gd name="connsiteY6" fmla="*/ 10000 h 10000"/>
              <a:gd name="connsiteX7" fmla="*/ 0 w 10000"/>
              <a:gd name="connsiteY7" fmla="*/ 5232 h 10000"/>
              <a:gd name="connsiteX0" fmla="*/ 0 w 10000"/>
              <a:gd name="connsiteY0" fmla="*/ 5232 h 10000"/>
              <a:gd name="connsiteX1" fmla="*/ 802 w 10000"/>
              <a:gd name="connsiteY1" fmla="*/ 37 h 10000"/>
              <a:gd name="connsiteX2" fmla="*/ 8894 w 10000"/>
              <a:gd name="connsiteY2" fmla="*/ 15 h 10000"/>
              <a:gd name="connsiteX3" fmla="*/ 9371 w 10000"/>
              <a:gd name="connsiteY3" fmla="*/ 216 h 10000"/>
              <a:gd name="connsiteX4" fmla="*/ 10000 w 10000"/>
              <a:gd name="connsiteY4" fmla="*/ 7448 h 10000"/>
              <a:gd name="connsiteX5" fmla="*/ 5748 w 10000"/>
              <a:gd name="connsiteY5" fmla="*/ 9574 h 10000"/>
              <a:gd name="connsiteX6" fmla="*/ 5727 w 10000"/>
              <a:gd name="connsiteY6" fmla="*/ 9534 h 10000"/>
              <a:gd name="connsiteX7" fmla="*/ 206 w 10000"/>
              <a:gd name="connsiteY7" fmla="*/ 10000 h 10000"/>
              <a:gd name="connsiteX8" fmla="*/ 0 w 10000"/>
              <a:gd name="connsiteY8" fmla="*/ 5232 h 10000"/>
              <a:gd name="connsiteX0" fmla="*/ 0 w 10000"/>
              <a:gd name="connsiteY0" fmla="*/ 5232 h 10000"/>
              <a:gd name="connsiteX1" fmla="*/ 802 w 10000"/>
              <a:gd name="connsiteY1" fmla="*/ 37 h 10000"/>
              <a:gd name="connsiteX2" fmla="*/ 8894 w 10000"/>
              <a:gd name="connsiteY2" fmla="*/ 15 h 10000"/>
              <a:gd name="connsiteX3" fmla="*/ 9371 w 10000"/>
              <a:gd name="connsiteY3" fmla="*/ 216 h 10000"/>
              <a:gd name="connsiteX4" fmla="*/ 10000 w 10000"/>
              <a:gd name="connsiteY4" fmla="*/ 7448 h 10000"/>
              <a:gd name="connsiteX5" fmla="*/ 5748 w 10000"/>
              <a:gd name="connsiteY5" fmla="*/ 9574 h 10000"/>
              <a:gd name="connsiteX6" fmla="*/ 4937 w 10000"/>
              <a:gd name="connsiteY6" fmla="*/ 9013 h 10000"/>
              <a:gd name="connsiteX7" fmla="*/ 206 w 10000"/>
              <a:gd name="connsiteY7" fmla="*/ 10000 h 10000"/>
              <a:gd name="connsiteX8" fmla="*/ 0 w 10000"/>
              <a:gd name="connsiteY8" fmla="*/ 5232 h 10000"/>
              <a:gd name="connsiteX0" fmla="*/ 0 w 10000"/>
              <a:gd name="connsiteY0" fmla="*/ 5232 h 10000"/>
              <a:gd name="connsiteX1" fmla="*/ 802 w 10000"/>
              <a:gd name="connsiteY1" fmla="*/ 37 h 10000"/>
              <a:gd name="connsiteX2" fmla="*/ 8894 w 10000"/>
              <a:gd name="connsiteY2" fmla="*/ 15 h 10000"/>
              <a:gd name="connsiteX3" fmla="*/ 9371 w 10000"/>
              <a:gd name="connsiteY3" fmla="*/ 216 h 10000"/>
              <a:gd name="connsiteX4" fmla="*/ 10000 w 10000"/>
              <a:gd name="connsiteY4" fmla="*/ 7448 h 10000"/>
              <a:gd name="connsiteX5" fmla="*/ 5748 w 10000"/>
              <a:gd name="connsiteY5" fmla="*/ 9574 h 10000"/>
              <a:gd name="connsiteX6" fmla="*/ 4867 w 10000"/>
              <a:gd name="connsiteY6" fmla="*/ 9947 h 10000"/>
              <a:gd name="connsiteX7" fmla="*/ 206 w 10000"/>
              <a:gd name="connsiteY7" fmla="*/ 10000 h 10000"/>
              <a:gd name="connsiteX8" fmla="*/ 0 w 10000"/>
              <a:gd name="connsiteY8" fmla="*/ 5232 h 10000"/>
              <a:gd name="connsiteX0" fmla="*/ 0 w 9399"/>
              <a:gd name="connsiteY0" fmla="*/ 5232 h 10000"/>
              <a:gd name="connsiteX1" fmla="*/ 802 w 9399"/>
              <a:gd name="connsiteY1" fmla="*/ 37 h 10000"/>
              <a:gd name="connsiteX2" fmla="*/ 8894 w 9399"/>
              <a:gd name="connsiteY2" fmla="*/ 15 h 10000"/>
              <a:gd name="connsiteX3" fmla="*/ 9371 w 9399"/>
              <a:gd name="connsiteY3" fmla="*/ 216 h 10000"/>
              <a:gd name="connsiteX4" fmla="*/ 8750 w 9399"/>
              <a:gd name="connsiteY4" fmla="*/ 7993 h 10000"/>
              <a:gd name="connsiteX5" fmla="*/ 5748 w 9399"/>
              <a:gd name="connsiteY5" fmla="*/ 9574 h 10000"/>
              <a:gd name="connsiteX6" fmla="*/ 4867 w 9399"/>
              <a:gd name="connsiteY6" fmla="*/ 9947 h 10000"/>
              <a:gd name="connsiteX7" fmla="*/ 206 w 9399"/>
              <a:gd name="connsiteY7" fmla="*/ 10000 h 10000"/>
              <a:gd name="connsiteX8" fmla="*/ 0 w 9399"/>
              <a:gd name="connsiteY8" fmla="*/ 5232 h 10000"/>
              <a:gd name="connsiteX0" fmla="*/ 0 w 10007"/>
              <a:gd name="connsiteY0" fmla="*/ 5232 h 10000"/>
              <a:gd name="connsiteX1" fmla="*/ 853 w 10007"/>
              <a:gd name="connsiteY1" fmla="*/ 37 h 10000"/>
              <a:gd name="connsiteX2" fmla="*/ 9463 w 10007"/>
              <a:gd name="connsiteY2" fmla="*/ 15 h 10000"/>
              <a:gd name="connsiteX3" fmla="*/ 9970 w 10007"/>
              <a:gd name="connsiteY3" fmla="*/ 216 h 10000"/>
              <a:gd name="connsiteX4" fmla="*/ 9310 w 10007"/>
              <a:gd name="connsiteY4" fmla="*/ 7993 h 10000"/>
              <a:gd name="connsiteX5" fmla="*/ 6116 w 10007"/>
              <a:gd name="connsiteY5" fmla="*/ 9574 h 10000"/>
              <a:gd name="connsiteX6" fmla="*/ 5178 w 10007"/>
              <a:gd name="connsiteY6" fmla="*/ 9947 h 10000"/>
              <a:gd name="connsiteX7" fmla="*/ 219 w 10007"/>
              <a:gd name="connsiteY7" fmla="*/ 10000 h 10000"/>
              <a:gd name="connsiteX8" fmla="*/ 0 w 10007"/>
              <a:gd name="connsiteY8" fmla="*/ 5232 h 10000"/>
              <a:gd name="connsiteX0" fmla="*/ 0 w 9463"/>
              <a:gd name="connsiteY0" fmla="*/ 5232 h 10000"/>
              <a:gd name="connsiteX1" fmla="*/ 853 w 9463"/>
              <a:gd name="connsiteY1" fmla="*/ 37 h 10000"/>
              <a:gd name="connsiteX2" fmla="*/ 9463 w 9463"/>
              <a:gd name="connsiteY2" fmla="*/ 15 h 10000"/>
              <a:gd name="connsiteX3" fmla="*/ 9268 w 9463"/>
              <a:gd name="connsiteY3" fmla="*/ 2918 h 10000"/>
              <a:gd name="connsiteX4" fmla="*/ 9310 w 9463"/>
              <a:gd name="connsiteY4" fmla="*/ 7993 h 10000"/>
              <a:gd name="connsiteX5" fmla="*/ 6116 w 9463"/>
              <a:gd name="connsiteY5" fmla="*/ 9574 h 10000"/>
              <a:gd name="connsiteX6" fmla="*/ 5178 w 9463"/>
              <a:gd name="connsiteY6" fmla="*/ 9947 h 10000"/>
              <a:gd name="connsiteX7" fmla="*/ 219 w 9463"/>
              <a:gd name="connsiteY7" fmla="*/ 10000 h 10000"/>
              <a:gd name="connsiteX8" fmla="*/ 0 w 9463"/>
              <a:gd name="connsiteY8" fmla="*/ 5232 h 10000"/>
              <a:gd name="connsiteX0" fmla="*/ 0 w 10000"/>
              <a:gd name="connsiteY0" fmla="*/ 5232 h 10000"/>
              <a:gd name="connsiteX1" fmla="*/ 901 w 10000"/>
              <a:gd name="connsiteY1" fmla="*/ 37 h 10000"/>
              <a:gd name="connsiteX2" fmla="*/ 10000 w 10000"/>
              <a:gd name="connsiteY2" fmla="*/ 15 h 10000"/>
              <a:gd name="connsiteX3" fmla="*/ 9794 w 10000"/>
              <a:gd name="connsiteY3" fmla="*/ 2918 h 10000"/>
              <a:gd name="connsiteX4" fmla="*/ 9838 w 10000"/>
              <a:gd name="connsiteY4" fmla="*/ 7993 h 10000"/>
              <a:gd name="connsiteX5" fmla="*/ 6463 w 10000"/>
              <a:gd name="connsiteY5" fmla="*/ 9574 h 10000"/>
              <a:gd name="connsiteX6" fmla="*/ 5472 w 10000"/>
              <a:gd name="connsiteY6" fmla="*/ 9947 h 10000"/>
              <a:gd name="connsiteX7" fmla="*/ 231 w 10000"/>
              <a:gd name="connsiteY7" fmla="*/ 10000 h 10000"/>
              <a:gd name="connsiteX8" fmla="*/ 0 w 10000"/>
              <a:gd name="connsiteY8" fmla="*/ 5232 h 10000"/>
              <a:gd name="connsiteX0" fmla="*/ 0 w 9842"/>
              <a:gd name="connsiteY0" fmla="*/ 5275 h 10043"/>
              <a:gd name="connsiteX1" fmla="*/ 901 w 9842"/>
              <a:gd name="connsiteY1" fmla="*/ 80 h 10043"/>
              <a:gd name="connsiteX2" fmla="*/ 9809 w 9842"/>
              <a:gd name="connsiteY2" fmla="*/ 11 h 10043"/>
              <a:gd name="connsiteX3" fmla="*/ 9794 w 9842"/>
              <a:gd name="connsiteY3" fmla="*/ 2961 h 10043"/>
              <a:gd name="connsiteX4" fmla="*/ 9838 w 9842"/>
              <a:gd name="connsiteY4" fmla="*/ 8036 h 10043"/>
              <a:gd name="connsiteX5" fmla="*/ 6463 w 9842"/>
              <a:gd name="connsiteY5" fmla="*/ 9617 h 10043"/>
              <a:gd name="connsiteX6" fmla="*/ 5472 w 9842"/>
              <a:gd name="connsiteY6" fmla="*/ 9990 h 10043"/>
              <a:gd name="connsiteX7" fmla="*/ 231 w 9842"/>
              <a:gd name="connsiteY7" fmla="*/ 10043 h 10043"/>
              <a:gd name="connsiteX8" fmla="*/ 0 w 9842"/>
              <a:gd name="connsiteY8" fmla="*/ 5275 h 10043"/>
              <a:gd name="connsiteX0" fmla="*/ 0 w 10000"/>
              <a:gd name="connsiteY0" fmla="*/ 5252 h 10000"/>
              <a:gd name="connsiteX1" fmla="*/ 915 w 10000"/>
              <a:gd name="connsiteY1" fmla="*/ 80 h 10000"/>
              <a:gd name="connsiteX2" fmla="*/ 9966 w 10000"/>
              <a:gd name="connsiteY2" fmla="*/ 11 h 10000"/>
              <a:gd name="connsiteX3" fmla="*/ 9951 w 10000"/>
              <a:gd name="connsiteY3" fmla="*/ 2948 h 10000"/>
              <a:gd name="connsiteX4" fmla="*/ 9996 w 10000"/>
              <a:gd name="connsiteY4" fmla="*/ 8002 h 10000"/>
              <a:gd name="connsiteX5" fmla="*/ 6567 w 10000"/>
              <a:gd name="connsiteY5" fmla="*/ 9576 h 10000"/>
              <a:gd name="connsiteX6" fmla="*/ 5560 w 10000"/>
              <a:gd name="connsiteY6" fmla="*/ 9947 h 10000"/>
              <a:gd name="connsiteX7" fmla="*/ 235 w 10000"/>
              <a:gd name="connsiteY7" fmla="*/ 10000 h 10000"/>
              <a:gd name="connsiteX8" fmla="*/ 0 w 10000"/>
              <a:gd name="connsiteY8" fmla="*/ 5252 h 10000"/>
              <a:gd name="connsiteX0" fmla="*/ 0 w 10000"/>
              <a:gd name="connsiteY0" fmla="*/ 5172 h 9920"/>
              <a:gd name="connsiteX1" fmla="*/ 915 w 10000"/>
              <a:gd name="connsiteY1" fmla="*/ 0 h 9920"/>
              <a:gd name="connsiteX2" fmla="*/ 9955 w 10000"/>
              <a:gd name="connsiteY2" fmla="*/ 96 h 9920"/>
              <a:gd name="connsiteX3" fmla="*/ 9951 w 10000"/>
              <a:gd name="connsiteY3" fmla="*/ 2868 h 9920"/>
              <a:gd name="connsiteX4" fmla="*/ 9996 w 10000"/>
              <a:gd name="connsiteY4" fmla="*/ 7922 h 9920"/>
              <a:gd name="connsiteX5" fmla="*/ 6567 w 10000"/>
              <a:gd name="connsiteY5" fmla="*/ 9496 h 9920"/>
              <a:gd name="connsiteX6" fmla="*/ 5560 w 10000"/>
              <a:gd name="connsiteY6" fmla="*/ 9867 h 9920"/>
              <a:gd name="connsiteX7" fmla="*/ 235 w 10000"/>
              <a:gd name="connsiteY7" fmla="*/ 9920 h 9920"/>
              <a:gd name="connsiteX8" fmla="*/ 0 w 10000"/>
              <a:gd name="connsiteY8" fmla="*/ 5172 h 9920"/>
              <a:gd name="connsiteX0" fmla="*/ 0 w 10021"/>
              <a:gd name="connsiteY0" fmla="*/ 5214 h 10000"/>
              <a:gd name="connsiteX1" fmla="*/ 915 w 10021"/>
              <a:gd name="connsiteY1" fmla="*/ 0 h 10000"/>
              <a:gd name="connsiteX2" fmla="*/ 9955 w 10021"/>
              <a:gd name="connsiteY2" fmla="*/ 97 h 10000"/>
              <a:gd name="connsiteX3" fmla="*/ 9997 w 10021"/>
              <a:gd name="connsiteY3" fmla="*/ 4604 h 10000"/>
              <a:gd name="connsiteX4" fmla="*/ 9996 w 10021"/>
              <a:gd name="connsiteY4" fmla="*/ 7986 h 10000"/>
              <a:gd name="connsiteX5" fmla="*/ 6567 w 10021"/>
              <a:gd name="connsiteY5" fmla="*/ 9573 h 10000"/>
              <a:gd name="connsiteX6" fmla="*/ 5560 w 10021"/>
              <a:gd name="connsiteY6" fmla="*/ 9947 h 10000"/>
              <a:gd name="connsiteX7" fmla="*/ 235 w 10021"/>
              <a:gd name="connsiteY7" fmla="*/ 10000 h 10000"/>
              <a:gd name="connsiteX8" fmla="*/ 0 w 10021"/>
              <a:gd name="connsiteY8" fmla="*/ 5214 h 10000"/>
              <a:gd name="connsiteX0" fmla="*/ 0 w 10006"/>
              <a:gd name="connsiteY0" fmla="*/ 5214 h 10000"/>
              <a:gd name="connsiteX1" fmla="*/ 915 w 10006"/>
              <a:gd name="connsiteY1" fmla="*/ 0 h 10000"/>
              <a:gd name="connsiteX2" fmla="*/ 9955 w 10006"/>
              <a:gd name="connsiteY2" fmla="*/ 97 h 10000"/>
              <a:gd name="connsiteX3" fmla="*/ 9997 w 10006"/>
              <a:gd name="connsiteY3" fmla="*/ 4604 h 10000"/>
              <a:gd name="connsiteX4" fmla="*/ 9996 w 10006"/>
              <a:gd name="connsiteY4" fmla="*/ 7986 h 10000"/>
              <a:gd name="connsiteX5" fmla="*/ 6567 w 10006"/>
              <a:gd name="connsiteY5" fmla="*/ 9573 h 10000"/>
              <a:gd name="connsiteX6" fmla="*/ 5560 w 10006"/>
              <a:gd name="connsiteY6" fmla="*/ 9947 h 10000"/>
              <a:gd name="connsiteX7" fmla="*/ 235 w 10006"/>
              <a:gd name="connsiteY7" fmla="*/ 10000 h 10000"/>
              <a:gd name="connsiteX8" fmla="*/ 0 w 10006"/>
              <a:gd name="connsiteY8" fmla="*/ 5214 h 10000"/>
              <a:gd name="connsiteX0" fmla="*/ 0 w 10004"/>
              <a:gd name="connsiteY0" fmla="*/ 5214 h 10000"/>
              <a:gd name="connsiteX1" fmla="*/ 915 w 10004"/>
              <a:gd name="connsiteY1" fmla="*/ 0 h 10000"/>
              <a:gd name="connsiteX2" fmla="*/ 9955 w 10004"/>
              <a:gd name="connsiteY2" fmla="*/ 97 h 10000"/>
              <a:gd name="connsiteX3" fmla="*/ 9986 w 10004"/>
              <a:gd name="connsiteY3" fmla="*/ 3367 h 10000"/>
              <a:gd name="connsiteX4" fmla="*/ 9996 w 10004"/>
              <a:gd name="connsiteY4" fmla="*/ 7986 h 10000"/>
              <a:gd name="connsiteX5" fmla="*/ 6567 w 10004"/>
              <a:gd name="connsiteY5" fmla="*/ 9573 h 10000"/>
              <a:gd name="connsiteX6" fmla="*/ 5560 w 10004"/>
              <a:gd name="connsiteY6" fmla="*/ 9947 h 10000"/>
              <a:gd name="connsiteX7" fmla="*/ 235 w 10004"/>
              <a:gd name="connsiteY7" fmla="*/ 10000 h 10000"/>
              <a:gd name="connsiteX8" fmla="*/ 0 w 10004"/>
              <a:gd name="connsiteY8" fmla="*/ 5214 h 10000"/>
              <a:gd name="connsiteX0" fmla="*/ 0 w 10004"/>
              <a:gd name="connsiteY0" fmla="*/ 5214 h 9947"/>
              <a:gd name="connsiteX1" fmla="*/ 915 w 10004"/>
              <a:gd name="connsiteY1" fmla="*/ 0 h 9947"/>
              <a:gd name="connsiteX2" fmla="*/ 9955 w 10004"/>
              <a:gd name="connsiteY2" fmla="*/ 97 h 9947"/>
              <a:gd name="connsiteX3" fmla="*/ 9986 w 10004"/>
              <a:gd name="connsiteY3" fmla="*/ 3367 h 9947"/>
              <a:gd name="connsiteX4" fmla="*/ 9996 w 10004"/>
              <a:gd name="connsiteY4" fmla="*/ 7986 h 9947"/>
              <a:gd name="connsiteX5" fmla="*/ 6567 w 10004"/>
              <a:gd name="connsiteY5" fmla="*/ 9573 h 9947"/>
              <a:gd name="connsiteX6" fmla="*/ 5560 w 10004"/>
              <a:gd name="connsiteY6" fmla="*/ 9947 h 9947"/>
              <a:gd name="connsiteX7" fmla="*/ 433 w 10004"/>
              <a:gd name="connsiteY7" fmla="*/ 9019 h 9947"/>
              <a:gd name="connsiteX8" fmla="*/ 0 w 10004"/>
              <a:gd name="connsiteY8" fmla="*/ 5214 h 9947"/>
              <a:gd name="connsiteX0" fmla="*/ 0 w 10000"/>
              <a:gd name="connsiteY0" fmla="*/ 5242 h 10000"/>
              <a:gd name="connsiteX1" fmla="*/ 915 w 10000"/>
              <a:gd name="connsiteY1" fmla="*/ 0 h 10000"/>
              <a:gd name="connsiteX2" fmla="*/ 9951 w 10000"/>
              <a:gd name="connsiteY2" fmla="*/ 98 h 10000"/>
              <a:gd name="connsiteX3" fmla="*/ 9982 w 10000"/>
              <a:gd name="connsiteY3" fmla="*/ 3385 h 10000"/>
              <a:gd name="connsiteX4" fmla="*/ 9992 w 10000"/>
              <a:gd name="connsiteY4" fmla="*/ 8029 h 10000"/>
              <a:gd name="connsiteX5" fmla="*/ 6564 w 10000"/>
              <a:gd name="connsiteY5" fmla="*/ 9624 h 10000"/>
              <a:gd name="connsiteX6" fmla="*/ 5558 w 10000"/>
              <a:gd name="connsiteY6" fmla="*/ 10000 h 10000"/>
              <a:gd name="connsiteX7" fmla="*/ 433 w 10000"/>
              <a:gd name="connsiteY7" fmla="*/ 9067 h 10000"/>
              <a:gd name="connsiteX8" fmla="*/ 0 w 10000"/>
              <a:gd name="connsiteY8" fmla="*/ 5242 h 10000"/>
              <a:gd name="connsiteX0" fmla="*/ 0 w 10000"/>
              <a:gd name="connsiteY0" fmla="*/ 5242 h 10000"/>
              <a:gd name="connsiteX1" fmla="*/ 915 w 10000"/>
              <a:gd name="connsiteY1" fmla="*/ 0 h 10000"/>
              <a:gd name="connsiteX2" fmla="*/ 9951 w 10000"/>
              <a:gd name="connsiteY2" fmla="*/ 98 h 10000"/>
              <a:gd name="connsiteX3" fmla="*/ 9982 w 10000"/>
              <a:gd name="connsiteY3" fmla="*/ 3385 h 10000"/>
              <a:gd name="connsiteX4" fmla="*/ 9992 w 10000"/>
              <a:gd name="connsiteY4" fmla="*/ 8029 h 10000"/>
              <a:gd name="connsiteX5" fmla="*/ 6564 w 10000"/>
              <a:gd name="connsiteY5" fmla="*/ 9624 h 10000"/>
              <a:gd name="connsiteX6" fmla="*/ 5558 w 10000"/>
              <a:gd name="connsiteY6" fmla="*/ 10000 h 10000"/>
              <a:gd name="connsiteX7" fmla="*/ 433 w 10000"/>
              <a:gd name="connsiteY7" fmla="*/ 9067 h 10000"/>
              <a:gd name="connsiteX8" fmla="*/ 0 w 10000"/>
              <a:gd name="connsiteY8" fmla="*/ 5242 h 10000"/>
              <a:gd name="connsiteX0" fmla="*/ 0 w 10000"/>
              <a:gd name="connsiteY0" fmla="*/ 5242 h 10000"/>
              <a:gd name="connsiteX1" fmla="*/ 915 w 10000"/>
              <a:gd name="connsiteY1" fmla="*/ 0 h 10000"/>
              <a:gd name="connsiteX2" fmla="*/ 9951 w 10000"/>
              <a:gd name="connsiteY2" fmla="*/ 98 h 10000"/>
              <a:gd name="connsiteX3" fmla="*/ 9982 w 10000"/>
              <a:gd name="connsiteY3" fmla="*/ 3385 h 10000"/>
              <a:gd name="connsiteX4" fmla="*/ 9992 w 10000"/>
              <a:gd name="connsiteY4" fmla="*/ 8029 h 10000"/>
              <a:gd name="connsiteX5" fmla="*/ 6564 w 10000"/>
              <a:gd name="connsiteY5" fmla="*/ 9624 h 10000"/>
              <a:gd name="connsiteX6" fmla="*/ 5558 w 10000"/>
              <a:gd name="connsiteY6" fmla="*/ 10000 h 10000"/>
              <a:gd name="connsiteX7" fmla="*/ 433 w 10000"/>
              <a:gd name="connsiteY7" fmla="*/ 9067 h 10000"/>
              <a:gd name="connsiteX8" fmla="*/ 0 w 10000"/>
              <a:gd name="connsiteY8" fmla="*/ 5242 h 10000"/>
              <a:gd name="connsiteX0" fmla="*/ 0 w 10000"/>
              <a:gd name="connsiteY0" fmla="*/ 5242 h 10000"/>
              <a:gd name="connsiteX1" fmla="*/ 915 w 10000"/>
              <a:gd name="connsiteY1" fmla="*/ 0 h 10000"/>
              <a:gd name="connsiteX2" fmla="*/ 9951 w 10000"/>
              <a:gd name="connsiteY2" fmla="*/ 98 h 10000"/>
              <a:gd name="connsiteX3" fmla="*/ 9982 w 10000"/>
              <a:gd name="connsiteY3" fmla="*/ 3385 h 10000"/>
              <a:gd name="connsiteX4" fmla="*/ 9992 w 10000"/>
              <a:gd name="connsiteY4" fmla="*/ 8029 h 10000"/>
              <a:gd name="connsiteX5" fmla="*/ 6564 w 10000"/>
              <a:gd name="connsiteY5" fmla="*/ 9624 h 10000"/>
              <a:gd name="connsiteX6" fmla="*/ 5558 w 10000"/>
              <a:gd name="connsiteY6" fmla="*/ 10000 h 10000"/>
              <a:gd name="connsiteX7" fmla="*/ 433 w 10000"/>
              <a:gd name="connsiteY7" fmla="*/ 9067 h 10000"/>
              <a:gd name="connsiteX8" fmla="*/ 0 w 10000"/>
              <a:gd name="connsiteY8" fmla="*/ 5242 h 10000"/>
              <a:gd name="connsiteX0" fmla="*/ 0 w 10000"/>
              <a:gd name="connsiteY0" fmla="*/ 5242 h 10000"/>
              <a:gd name="connsiteX1" fmla="*/ 915 w 10000"/>
              <a:gd name="connsiteY1" fmla="*/ 0 h 10000"/>
              <a:gd name="connsiteX2" fmla="*/ 9951 w 10000"/>
              <a:gd name="connsiteY2" fmla="*/ 98 h 10000"/>
              <a:gd name="connsiteX3" fmla="*/ 9982 w 10000"/>
              <a:gd name="connsiteY3" fmla="*/ 3385 h 10000"/>
              <a:gd name="connsiteX4" fmla="*/ 9992 w 10000"/>
              <a:gd name="connsiteY4" fmla="*/ 8029 h 10000"/>
              <a:gd name="connsiteX5" fmla="*/ 6564 w 10000"/>
              <a:gd name="connsiteY5" fmla="*/ 9624 h 10000"/>
              <a:gd name="connsiteX6" fmla="*/ 5558 w 10000"/>
              <a:gd name="connsiteY6" fmla="*/ 10000 h 10000"/>
              <a:gd name="connsiteX7" fmla="*/ 433 w 10000"/>
              <a:gd name="connsiteY7" fmla="*/ 9067 h 10000"/>
              <a:gd name="connsiteX8" fmla="*/ 0 w 10000"/>
              <a:gd name="connsiteY8" fmla="*/ 5242 h 10000"/>
              <a:gd name="connsiteX0" fmla="*/ 0 w 10000"/>
              <a:gd name="connsiteY0" fmla="*/ 5242 h 10000"/>
              <a:gd name="connsiteX1" fmla="*/ 915 w 10000"/>
              <a:gd name="connsiteY1" fmla="*/ 0 h 10000"/>
              <a:gd name="connsiteX2" fmla="*/ 9951 w 10000"/>
              <a:gd name="connsiteY2" fmla="*/ 98 h 10000"/>
              <a:gd name="connsiteX3" fmla="*/ 9982 w 10000"/>
              <a:gd name="connsiteY3" fmla="*/ 3385 h 10000"/>
              <a:gd name="connsiteX4" fmla="*/ 9992 w 10000"/>
              <a:gd name="connsiteY4" fmla="*/ 8029 h 10000"/>
              <a:gd name="connsiteX5" fmla="*/ 6564 w 10000"/>
              <a:gd name="connsiteY5" fmla="*/ 9624 h 10000"/>
              <a:gd name="connsiteX6" fmla="*/ 5558 w 10000"/>
              <a:gd name="connsiteY6" fmla="*/ 10000 h 10000"/>
              <a:gd name="connsiteX7" fmla="*/ 433 w 10000"/>
              <a:gd name="connsiteY7" fmla="*/ 9067 h 10000"/>
              <a:gd name="connsiteX8" fmla="*/ 0 w 10000"/>
              <a:gd name="connsiteY8" fmla="*/ 5242 h 10000"/>
              <a:gd name="connsiteX0" fmla="*/ 0 w 9992"/>
              <a:gd name="connsiteY0" fmla="*/ 5242 h 10000"/>
              <a:gd name="connsiteX1" fmla="*/ 915 w 9992"/>
              <a:gd name="connsiteY1" fmla="*/ 0 h 10000"/>
              <a:gd name="connsiteX2" fmla="*/ 9951 w 9992"/>
              <a:gd name="connsiteY2" fmla="*/ 98 h 10000"/>
              <a:gd name="connsiteX3" fmla="*/ 8600 w 9992"/>
              <a:gd name="connsiteY3" fmla="*/ 3960 h 10000"/>
              <a:gd name="connsiteX4" fmla="*/ 9992 w 9992"/>
              <a:gd name="connsiteY4" fmla="*/ 8029 h 10000"/>
              <a:gd name="connsiteX5" fmla="*/ 6564 w 9992"/>
              <a:gd name="connsiteY5" fmla="*/ 9624 h 10000"/>
              <a:gd name="connsiteX6" fmla="*/ 5558 w 9992"/>
              <a:gd name="connsiteY6" fmla="*/ 10000 h 10000"/>
              <a:gd name="connsiteX7" fmla="*/ 433 w 9992"/>
              <a:gd name="connsiteY7" fmla="*/ 9067 h 10000"/>
              <a:gd name="connsiteX8" fmla="*/ 0 w 9992"/>
              <a:gd name="connsiteY8" fmla="*/ 5242 h 10000"/>
              <a:gd name="connsiteX0" fmla="*/ 0 w 10000"/>
              <a:gd name="connsiteY0" fmla="*/ 5242 h 10000"/>
              <a:gd name="connsiteX1" fmla="*/ 916 w 10000"/>
              <a:gd name="connsiteY1" fmla="*/ 0 h 10000"/>
              <a:gd name="connsiteX2" fmla="*/ 9959 w 10000"/>
              <a:gd name="connsiteY2" fmla="*/ 98 h 10000"/>
              <a:gd name="connsiteX3" fmla="*/ 8607 w 10000"/>
              <a:gd name="connsiteY3" fmla="*/ 3960 h 10000"/>
              <a:gd name="connsiteX4" fmla="*/ 10000 w 10000"/>
              <a:gd name="connsiteY4" fmla="*/ 8029 h 10000"/>
              <a:gd name="connsiteX5" fmla="*/ 6569 w 10000"/>
              <a:gd name="connsiteY5" fmla="*/ 9624 h 10000"/>
              <a:gd name="connsiteX6" fmla="*/ 5562 w 10000"/>
              <a:gd name="connsiteY6" fmla="*/ 10000 h 10000"/>
              <a:gd name="connsiteX7" fmla="*/ 433 w 10000"/>
              <a:gd name="connsiteY7" fmla="*/ 9067 h 10000"/>
              <a:gd name="connsiteX8" fmla="*/ 0 w 10000"/>
              <a:gd name="connsiteY8" fmla="*/ 5242 h 10000"/>
              <a:gd name="connsiteX0" fmla="*/ 0 w 10000"/>
              <a:gd name="connsiteY0" fmla="*/ 5242 h 10000"/>
              <a:gd name="connsiteX1" fmla="*/ 916 w 10000"/>
              <a:gd name="connsiteY1" fmla="*/ 0 h 10000"/>
              <a:gd name="connsiteX2" fmla="*/ 9959 w 10000"/>
              <a:gd name="connsiteY2" fmla="*/ 98 h 10000"/>
              <a:gd name="connsiteX3" fmla="*/ 8607 w 10000"/>
              <a:gd name="connsiteY3" fmla="*/ 3960 h 10000"/>
              <a:gd name="connsiteX4" fmla="*/ 10000 w 10000"/>
              <a:gd name="connsiteY4" fmla="*/ 8029 h 10000"/>
              <a:gd name="connsiteX5" fmla="*/ 6569 w 10000"/>
              <a:gd name="connsiteY5" fmla="*/ 9624 h 10000"/>
              <a:gd name="connsiteX6" fmla="*/ 5562 w 10000"/>
              <a:gd name="connsiteY6" fmla="*/ 10000 h 10000"/>
              <a:gd name="connsiteX7" fmla="*/ 433 w 10000"/>
              <a:gd name="connsiteY7" fmla="*/ 9067 h 10000"/>
              <a:gd name="connsiteX8" fmla="*/ 0 w 10000"/>
              <a:gd name="connsiteY8" fmla="*/ 5242 h 10000"/>
              <a:gd name="connsiteX0" fmla="*/ 0 w 9959"/>
              <a:gd name="connsiteY0" fmla="*/ 5242 h 10000"/>
              <a:gd name="connsiteX1" fmla="*/ 916 w 9959"/>
              <a:gd name="connsiteY1" fmla="*/ 0 h 10000"/>
              <a:gd name="connsiteX2" fmla="*/ 9959 w 9959"/>
              <a:gd name="connsiteY2" fmla="*/ 98 h 10000"/>
              <a:gd name="connsiteX3" fmla="*/ 8607 w 9959"/>
              <a:gd name="connsiteY3" fmla="*/ 3960 h 10000"/>
              <a:gd name="connsiteX4" fmla="*/ 8292 w 9959"/>
              <a:gd name="connsiteY4" fmla="*/ 8264 h 10000"/>
              <a:gd name="connsiteX5" fmla="*/ 6569 w 9959"/>
              <a:gd name="connsiteY5" fmla="*/ 9624 h 10000"/>
              <a:gd name="connsiteX6" fmla="*/ 5562 w 9959"/>
              <a:gd name="connsiteY6" fmla="*/ 10000 h 10000"/>
              <a:gd name="connsiteX7" fmla="*/ 433 w 9959"/>
              <a:gd name="connsiteY7" fmla="*/ 9067 h 10000"/>
              <a:gd name="connsiteX8" fmla="*/ 0 w 9959"/>
              <a:gd name="connsiteY8" fmla="*/ 5242 h 10000"/>
              <a:gd name="connsiteX0" fmla="*/ 0 w 10000"/>
              <a:gd name="connsiteY0" fmla="*/ 5242 h 10000"/>
              <a:gd name="connsiteX1" fmla="*/ 920 w 10000"/>
              <a:gd name="connsiteY1" fmla="*/ 0 h 10000"/>
              <a:gd name="connsiteX2" fmla="*/ 10000 w 10000"/>
              <a:gd name="connsiteY2" fmla="*/ 98 h 10000"/>
              <a:gd name="connsiteX3" fmla="*/ 8642 w 10000"/>
              <a:gd name="connsiteY3" fmla="*/ 3960 h 10000"/>
              <a:gd name="connsiteX4" fmla="*/ 8326 w 10000"/>
              <a:gd name="connsiteY4" fmla="*/ 8264 h 10000"/>
              <a:gd name="connsiteX5" fmla="*/ 6596 w 10000"/>
              <a:gd name="connsiteY5" fmla="*/ 9624 h 10000"/>
              <a:gd name="connsiteX6" fmla="*/ 5585 w 10000"/>
              <a:gd name="connsiteY6" fmla="*/ 10000 h 10000"/>
              <a:gd name="connsiteX7" fmla="*/ 435 w 10000"/>
              <a:gd name="connsiteY7" fmla="*/ 9067 h 10000"/>
              <a:gd name="connsiteX8" fmla="*/ 0 w 10000"/>
              <a:gd name="connsiteY8" fmla="*/ 5242 h 10000"/>
              <a:gd name="connsiteX0" fmla="*/ 0 w 10000"/>
              <a:gd name="connsiteY0" fmla="*/ 5242 h 10000"/>
              <a:gd name="connsiteX1" fmla="*/ 920 w 10000"/>
              <a:gd name="connsiteY1" fmla="*/ 0 h 10000"/>
              <a:gd name="connsiteX2" fmla="*/ 10000 w 10000"/>
              <a:gd name="connsiteY2" fmla="*/ 98 h 10000"/>
              <a:gd name="connsiteX3" fmla="*/ 8642 w 10000"/>
              <a:gd name="connsiteY3" fmla="*/ 3960 h 10000"/>
              <a:gd name="connsiteX4" fmla="*/ 8326 w 10000"/>
              <a:gd name="connsiteY4" fmla="*/ 8264 h 10000"/>
              <a:gd name="connsiteX5" fmla="*/ 6596 w 10000"/>
              <a:gd name="connsiteY5" fmla="*/ 9624 h 10000"/>
              <a:gd name="connsiteX6" fmla="*/ 5585 w 10000"/>
              <a:gd name="connsiteY6" fmla="*/ 10000 h 10000"/>
              <a:gd name="connsiteX7" fmla="*/ 435 w 10000"/>
              <a:gd name="connsiteY7" fmla="*/ 9067 h 10000"/>
              <a:gd name="connsiteX8" fmla="*/ 0 w 10000"/>
              <a:gd name="connsiteY8" fmla="*/ 5242 h 10000"/>
              <a:gd name="connsiteX0" fmla="*/ 0 w 10000"/>
              <a:gd name="connsiteY0" fmla="*/ 5242 h 10000"/>
              <a:gd name="connsiteX1" fmla="*/ 920 w 10000"/>
              <a:gd name="connsiteY1" fmla="*/ 0 h 10000"/>
              <a:gd name="connsiteX2" fmla="*/ 10000 w 10000"/>
              <a:gd name="connsiteY2" fmla="*/ 98 h 10000"/>
              <a:gd name="connsiteX3" fmla="*/ 8642 w 10000"/>
              <a:gd name="connsiteY3" fmla="*/ 3960 h 10000"/>
              <a:gd name="connsiteX4" fmla="*/ 8672 w 10000"/>
              <a:gd name="connsiteY4" fmla="*/ 8026 h 10000"/>
              <a:gd name="connsiteX5" fmla="*/ 6596 w 10000"/>
              <a:gd name="connsiteY5" fmla="*/ 9624 h 10000"/>
              <a:gd name="connsiteX6" fmla="*/ 5585 w 10000"/>
              <a:gd name="connsiteY6" fmla="*/ 10000 h 10000"/>
              <a:gd name="connsiteX7" fmla="*/ 435 w 10000"/>
              <a:gd name="connsiteY7" fmla="*/ 9067 h 10000"/>
              <a:gd name="connsiteX8" fmla="*/ 0 w 10000"/>
              <a:gd name="connsiteY8" fmla="*/ 5242 h 10000"/>
              <a:gd name="connsiteX0" fmla="*/ 0 w 8677"/>
              <a:gd name="connsiteY0" fmla="*/ 5242 h 10000"/>
              <a:gd name="connsiteX1" fmla="*/ 920 w 8677"/>
              <a:gd name="connsiteY1" fmla="*/ 0 h 10000"/>
              <a:gd name="connsiteX2" fmla="*/ 8171 w 8677"/>
              <a:gd name="connsiteY2" fmla="*/ 1077 h 10000"/>
              <a:gd name="connsiteX3" fmla="*/ 8642 w 8677"/>
              <a:gd name="connsiteY3" fmla="*/ 3960 h 10000"/>
              <a:gd name="connsiteX4" fmla="*/ 8672 w 8677"/>
              <a:gd name="connsiteY4" fmla="*/ 8026 h 10000"/>
              <a:gd name="connsiteX5" fmla="*/ 6596 w 8677"/>
              <a:gd name="connsiteY5" fmla="*/ 9624 h 10000"/>
              <a:gd name="connsiteX6" fmla="*/ 5585 w 8677"/>
              <a:gd name="connsiteY6" fmla="*/ 10000 h 10000"/>
              <a:gd name="connsiteX7" fmla="*/ 435 w 8677"/>
              <a:gd name="connsiteY7" fmla="*/ 9067 h 10000"/>
              <a:gd name="connsiteX8" fmla="*/ 0 w 8677"/>
              <a:gd name="connsiteY8" fmla="*/ 5242 h 10000"/>
              <a:gd name="connsiteX0" fmla="*/ 0 w 10000"/>
              <a:gd name="connsiteY0" fmla="*/ 5242 h 10000"/>
              <a:gd name="connsiteX1" fmla="*/ 1060 w 10000"/>
              <a:gd name="connsiteY1" fmla="*/ 0 h 10000"/>
              <a:gd name="connsiteX2" fmla="*/ 9417 w 10000"/>
              <a:gd name="connsiteY2" fmla="*/ 1077 h 10000"/>
              <a:gd name="connsiteX3" fmla="*/ 9960 w 10000"/>
              <a:gd name="connsiteY3" fmla="*/ 3960 h 10000"/>
              <a:gd name="connsiteX4" fmla="*/ 9994 w 10000"/>
              <a:gd name="connsiteY4" fmla="*/ 8026 h 10000"/>
              <a:gd name="connsiteX5" fmla="*/ 7602 w 10000"/>
              <a:gd name="connsiteY5" fmla="*/ 9624 h 10000"/>
              <a:gd name="connsiteX6" fmla="*/ 6437 w 10000"/>
              <a:gd name="connsiteY6" fmla="*/ 10000 h 10000"/>
              <a:gd name="connsiteX7" fmla="*/ 501 w 10000"/>
              <a:gd name="connsiteY7" fmla="*/ 9067 h 10000"/>
              <a:gd name="connsiteX8" fmla="*/ 0 w 10000"/>
              <a:gd name="connsiteY8" fmla="*/ 5242 h 10000"/>
              <a:gd name="connsiteX0" fmla="*/ 0 w 10000"/>
              <a:gd name="connsiteY0" fmla="*/ 5242 h 9624"/>
              <a:gd name="connsiteX1" fmla="*/ 1060 w 10000"/>
              <a:gd name="connsiteY1" fmla="*/ 0 h 9624"/>
              <a:gd name="connsiteX2" fmla="*/ 9417 w 10000"/>
              <a:gd name="connsiteY2" fmla="*/ 1077 h 9624"/>
              <a:gd name="connsiteX3" fmla="*/ 9960 w 10000"/>
              <a:gd name="connsiteY3" fmla="*/ 3960 h 9624"/>
              <a:gd name="connsiteX4" fmla="*/ 9994 w 10000"/>
              <a:gd name="connsiteY4" fmla="*/ 8026 h 9624"/>
              <a:gd name="connsiteX5" fmla="*/ 7602 w 10000"/>
              <a:gd name="connsiteY5" fmla="*/ 9624 h 9624"/>
              <a:gd name="connsiteX6" fmla="*/ 5415 w 10000"/>
              <a:gd name="connsiteY6" fmla="*/ 8942 h 9624"/>
              <a:gd name="connsiteX7" fmla="*/ 501 w 10000"/>
              <a:gd name="connsiteY7" fmla="*/ 9067 h 9624"/>
              <a:gd name="connsiteX8" fmla="*/ 0 w 10000"/>
              <a:gd name="connsiteY8" fmla="*/ 5242 h 9624"/>
              <a:gd name="connsiteX0" fmla="*/ 0 w 10000"/>
              <a:gd name="connsiteY0" fmla="*/ 5447 h 10000"/>
              <a:gd name="connsiteX1" fmla="*/ 1060 w 10000"/>
              <a:gd name="connsiteY1" fmla="*/ 0 h 10000"/>
              <a:gd name="connsiteX2" fmla="*/ 9417 w 10000"/>
              <a:gd name="connsiteY2" fmla="*/ 1119 h 10000"/>
              <a:gd name="connsiteX3" fmla="*/ 9960 w 10000"/>
              <a:gd name="connsiteY3" fmla="*/ 4115 h 10000"/>
              <a:gd name="connsiteX4" fmla="*/ 9994 w 10000"/>
              <a:gd name="connsiteY4" fmla="*/ 8340 h 10000"/>
              <a:gd name="connsiteX5" fmla="*/ 7602 w 10000"/>
              <a:gd name="connsiteY5" fmla="*/ 10000 h 10000"/>
              <a:gd name="connsiteX6" fmla="*/ 5415 w 10000"/>
              <a:gd name="connsiteY6" fmla="*/ 9291 h 10000"/>
              <a:gd name="connsiteX7" fmla="*/ 501 w 10000"/>
              <a:gd name="connsiteY7" fmla="*/ 9421 h 10000"/>
              <a:gd name="connsiteX8" fmla="*/ 0 w 10000"/>
              <a:gd name="connsiteY8" fmla="*/ 5447 h 10000"/>
              <a:gd name="connsiteX0" fmla="*/ 0 w 10000"/>
              <a:gd name="connsiteY0" fmla="*/ 5447 h 10000"/>
              <a:gd name="connsiteX1" fmla="*/ 1060 w 10000"/>
              <a:gd name="connsiteY1" fmla="*/ 0 h 10000"/>
              <a:gd name="connsiteX2" fmla="*/ 9417 w 10000"/>
              <a:gd name="connsiteY2" fmla="*/ 1119 h 10000"/>
              <a:gd name="connsiteX3" fmla="*/ 9960 w 10000"/>
              <a:gd name="connsiteY3" fmla="*/ 4115 h 10000"/>
              <a:gd name="connsiteX4" fmla="*/ 9994 w 10000"/>
              <a:gd name="connsiteY4" fmla="*/ 8340 h 10000"/>
              <a:gd name="connsiteX5" fmla="*/ 7602 w 10000"/>
              <a:gd name="connsiteY5" fmla="*/ 10000 h 10000"/>
              <a:gd name="connsiteX6" fmla="*/ 5415 w 10000"/>
              <a:gd name="connsiteY6" fmla="*/ 9291 h 10000"/>
              <a:gd name="connsiteX7" fmla="*/ 1324 w 10000"/>
              <a:gd name="connsiteY7" fmla="*/ 8273 h 10000"/>
              <a:gd name="connsiteX8" fmla="*/ 0 w 10000"/>
              <a:gd name="connsiteY8" fmla="*/ 5447 h 10000"/>
              <a:gd name="connsiteX0" fmla="*/ 257 w 9070"/>
              <a:gd name="connsiteY0" fmla="*/ 5227 h 10000"/>
              <a:gd name="connsiteX1" fmla="*/ 130 w 9070"/>
              <a:gd name="connsiteY1" fmla="*/ 0 h 10000"/>
              <a:gd name="connsiteX2" fmla="*/ 8487 w 9070"/>
              <a:gd name="connsiteY2" fmla="*/ 1119 h 10000"/>
              <a:gd name="connsiteX3" fmla="*/ 9030 w 9070"/>
              <a:gd name="connsiteY3" fmla="*/ 4115 h 10000"/>
              <a:gd name="connsiteX4" fmla="*/ 9064 w 9070"/>
              <a:gd name="connsiteY4" fmla="*/ 8340 h 10000"/>
              <a:gd name="connsiteX5" fmla="*/ 6672 w 9070"/>
              <a:gd name="connsiteY5" fmla="*/ 10000 h 10000"/>
              <a:gd name="connsiteX6" fmla="*/ 4485 w 9070"/>
              <a:gd name="connsiteY6" fmla="*/ 9291 h 10000"/>
              <a:gd name="connsiteX7" fmla="*/ 394 w 9070"/>
              <a:gd name="connsiteY7" fmla="*/ 8273 h 10000"/>
              <a:gd name="connsiteX8" fmla="*/ 257 w 9070"/>
              <a:gd name="connsiteY8" fmla="*/ 5227 h 10000"/>
              <a:gd name="connsiteX0" fmla="*/ 141 w 9858"/>
              <a:gd name="connsiteY0" fmla="*/ 5227 h 10000"/>
              <a:gd name="connsiteX1" fmla="*/ 1 w 9858"/>
              <a:gd name="connsiteY1" fmla="*/ 0 h 10000"/>
              <a:gd name="connsiteX2" fmla="*/ 9215 w 9858"/>
              <a:gd name="connsiteY2" fmla="*/ 1119 h 10000"/>
              <a:gd name="connsiteX3" fmla="*/ 9814 w 9858"/>
              <a:gd name="connsiteY3" fmla="*/ 4115 h 10000"/>
              <a:gd name="connsiteX4" fmla="*/ 9851 w 9858"/>
              <a:gd name="connsiteY4" fmla="*/ 8340 h 10000"/>
              <a:gd name="connsiteX5" fmla="*/ 7214 w 9858"/>
              <a:gd name="connsiteY5" fmla="*/ 10000 h 10000"/>
              <a:gd name="connsiteX6" fmla="*/ 4803 w 9858"/>
              <a:gd name="connsiteY6" fmla="*/ 9291 h 10000"/>
              <a:gd name="connsiteX7" fmla="*/ 292 w 9858"/>
              <a:gd name="connsiteY7" fmla="*/ 8273 h 10000"/>
              <a:gd name="connsiteX8" fmla="*/ 141 w 9858"/>
              <a:gd name="connsiteY8" fmla="*/ 5227 h 10000"/>
              <a:gd name="connsiteX0" fmla="*/ 143 w 10000"/>
              <a:gd name="connsiteY0" fmla="*/ 5227 h 10000"/>
              <a:gd name="connsiteX1" fmla="*/ 1 w 10000"/>
              <a:gd name="connsiteY1" fmla="*/ 0 h 10000"/>
              <a:gd name="connsiteX2" fmla="*/ 9348 w 10000"/>
              <a:gd name="connsiteY2" fmla="*/ 1119 h 10000"/>
              <a:gd name="connsiteX3" fmla="*/ 9955 w 10000"/>
              <a:gd name="connsiteY3" fmla="*/ 4115 h 10000"/>
              <a:gd name="connsiteX4" fmla="*/ 9993 w 10000"/>
              <a:gd name="connsiteY4" fmla="*/ 8340 h 10000"/>
              <a:gd name="connsiteX5" fmla="*/ 7318 w 10000"/>
              <a:gd name="connsiteY5" fmla="*/ 10000 h 10000"/>
              <a:gd name="connsiteX6" fmla="*/ 4872 w 10000"/>
              <a:gd name="connsiteY6" fmla="*/ 9291 h 10000"/>
              <a:gd name="connsiteX7" fmla="*/ 296 w 10000"/>
              <a:gd name="connsiteY7" fmla="*/ 8273 h 10000"/>
              <a:gd name="connsiteX8" fmla="*/ 143 w 10000"/>
              <a:gd name="connsiteY8" fmla="*/ 5227 h 10000"/>
              <a:gd name="connsiteX0" fmla="*/ 1 w 9858"/>
              <a:gd name="connsiteY0" fmla="*/ 4265 h 9038"/>
              <a:gd name="connsiteX1" fmla="*/ 418 w 9858"/>
              <a:gd name="connsiteY1" fmla="*/ 163 h 9038"/>
              <a:gd name="connsiteX2" fmla="*/ 9206 w 9858"/>
              <a:gd name="connsiteY2" fmla="*/ 157 h 9038"/>
              <a:gd name="connsiteX3" fmla="*/ 9813 w 9858"/>
              <a:gd name="connsiteY3" fmla="*/ 3153 h 9038"/>
              <a:gd name="connsiteX4" fmla="*/ 9851 w 9858"/>
              <a:gd name="connsiteY4" fmla="*/ 7378 h 9038"/>
              <a:gd name="connsiteX5" fmla="*/ 7176 w 9858"/>
              <a:gd name="connsiteY5" fmla="*/ 9038 h 9038"/>
              <a:gd name="connsiteX6" fmla="*/ 4730 w 9858"/>
              <a:gd name="connsiteY6" fmla="*/ 8329 h 9038"/>
              <a:gd name="connsiteX7" fmla="*/ 154 w 9858"/>
              <a:gd name="connsiteY7" fmla="*/ 7311 h 9038"/>
              <a:gd name="connsiteX8" fmla="*/ 1 w 9858"/>
              <a:gd name="connsiteY8" fmla="*/ 4265 h 9038"/>
              <a:gd name="connsiteX0" fmla="*/ 1 w 10000"/>
              <a:gd name="connsiteY0" fmla="*/ 4719 h 9216"/>
              <a:gd name="connsiteX1" fmla="*/ 424 w 10000"/>
              <a:gd name="connsiteY1" fmla="*/ 180 h 9216"/>
              <a:gd name="connsiteX2" fmla="*/ 9339 w 10000"/>
              <a:gd name="connsiteY2" fmla="*/ 174 h 9216"/>
              <a:gd name="connsiteX3" fmla="*/ 9954 w 10000"/>
              <a:gd name="connsiteY3" fmla="*/ 3489 h 9216"/>
              <a:gd name="connsiteX4" fmla="*/ 9993 w 10000"/>
              <a:gd name="connsiteY4" fmla="*/ 8163 h 9216"/>
              <a:gd name="connsiteX5" fmla="*/ 7450 w 10000"/>
              <a:gd name="connsiteY5" fmla="*/ 8712 h 9216"/>
              <a:gd name="connsiteX6" fmla="*/ 4798 w 10000"/>
              <a:gd name="connsiteY6" fmla="*/ 9216 h 9216"/>
              <a:gd name="connsiteX7" fmla="*/ 156 w 10000"/>
              <a:gd name="connsiteY7" fmla="*/ 8089 h 9216"/>
              <a:gd name="connsiteX8" fmla="*/ 1 w 10000"/>
              <a:gd name="connsiteY8" fmla="*/ 4719 h 9216"/>
              <a:gd name="connsiteX0" fmla="*/ 1 w 10000"/>
              <a:gd name="connsiteY0" fmla="*/ 5120 h 10000"/>
              <a:gd name="connsiteX1" fmla="*/ 424 w 10000"/>
              <a:gd name="connsiteY1" fmla="*/ 195 h 10000"/>
              <a:gd name="connsiteX2" fmla="*/ 9339 w 10000"/>
              <a:gd name="connsiteY2" fmla="*/ 189 h 10000"/>
              <a:gd name="connsiteX3" fmla="*/ 9954 w 10000"/>
              <a:gd name="connsiteY3" fmla="*/ 3786 h 10000"/>
              <a:gd name="connsiteX4" fmla="*/ 9993 w 10000"/>
              <a:gd name="connsiteY4" fmla="*/ 8857 h 10000"/>
              <a:gd name="connsiteX5" fmla="*/ 7450 w 10000"/>
              <a:gd name="connsiteY5" fmla="*/ 9453 h 10000"/>
              <a:gd name="connsiteX6" fmla="*/ 4798 w 10000"/>
              <a:gd name="connsiteY6" fmla="*/ 10000 h 10000"/>
              <a:gd name="connsiteX7" fmla="*/ 156 w 10000"/>
              <a:gd name="connsiteY7" fmla="*/ 8777 h 10000"/>
              <a:gd name="connsiteX8" fmla="*/ 1 w 10000"/>
              <a:gd name="connsiteY8" fmla="*/ 5120 h 10000"/>
              <a:gd name="connsiteX0" fmla="*/ 1 w 10000"/>
              <a:gd name="connsiteY0" fmla="*/ 5120 h 9453"/>
              <a:gd name="connsiteX1" fmla="*/ 424 w 10000"/>
              <a:gd name="connsiteY1" fmla="*/ 195 h 9453"/>
              <a:gd name="connsiteX2" fmla="*/ 9339 w 10000"/>
              <a:gd name="connsiteY2" fmla="*/ 189 h 9453"/>
              <a:gd name="connsiteX3" fmla="*/ 9954 w 10000"/>
              <a:gd name="connsiteY3" fmla="*/ 3786 h 9453"/>
              <a:gd name="connsiteX4" fmla="*/ 9993 w 10000"/>
              <a:gd name="connsiteY4" fmla="*/ 8857 h 9453"/>
              <a:gd name="connsiteX5" fmla="*/ 7450 w 10000"/>
              <a:gd name="connsiteY5" fmla="*/ 9453 h 9453"/>
              <a:gd name="connsiteX6" fmla="*/ 4551 w 10000"/>
              <a:gd name="connsiteY6" fmla="*/ 8693 h 9453"/>
              <a:gd name="connsiteX7" fmla="*/ 156 w 10000"/>
              <a:gd name="connsiteY7" fmla="*/ 8777 h 9453"/>
              <a:gd name="connsiteX8" fmla="*/ 1 w 10000"/>
              <a:gd name="connsiteY8" fmla="*/ 5120 h 9453"/>
              <a:gd name="connsiteX0" fmla="*/ 1 w 10000"/>
              <a:gd name="connsiteY0" fmla="*/ 5359 h 9943"/>
              <a:gd name="connsiteX1" fmla="*/ 1870 w 10000"/>
              <a:gd name="connsiteY1" fmla="*/ 490 h 9943"/>
              <a:gd name="connsiteX2" fmla="*/ 9339 w 10000"/>
              <a:gd name="connsiteY2" fmla="*/ 143 h 9943"/>
              <a:gd name="connsiteX3" fmla="*/ 9954 w 10000"/>
              <a:gd name="connsiteY3" fmla="*/ 3948 h 9943"/>
              <a:gd name="connsiteX4" fmla="*/ 9993 w 10000"/>
              <a:gd name="connsiteY4" fmla="*/ 9313 h 9943"/>
              <a:gd name="connsiteX5" fmla="*/ 7450 w 10000"/>
              <a:gd name="connsiteY5" fmla="*/ 9943 h 9943"/>
              <a:gd name="connsiteX6" fmla="*/ 4551 w 10000"/>
              <a:gd name="connsiteY6" fmla="*/ 9139 h 9943"/>
              <a:gd name="connsiteX7" fmla="*/ 156 w 10000"/>
              <a:gd name="connsiteY7" fmla="*/ 9228 h 9943"/>
              <a:gd name="connsiteX8" fmla="*/ 1 w 10000"/>
              <a:gd name="connsiteY8" fmla="*/ 5359 h 9943"/>
              <a:gd name="connsiteX0" fmla="*/ 1 w 10000"/>
              <a:gd name="connsiteY0" fmla="*/ 5247 h 9857"/>
              <a:gd name="connsiteX1" fmla="*/ 1870 w 10000"/>
              <a:gd name="connsiteY1" fmla="*/ 350 h 9857"/>
              <a:gd name="connsiteX2" fmla="*/ 9339 w 10000"/>
              <a:gd name="connsiteY2" fmla="*/ 1 h 9857"/>
              <a:gd name="connsiteX3" fmla="*/ 9954 w 10000"/>
              <a:gd name="connsiteY3" fmla="*/ 3828 h 9857"/>
              <a:gd name="connsiteX4" fmla="*/ 9993 w 10000"/>
              <a:gd name="connsiteY4" fmla="*/ 9223 h 9857"/>
              <a:gd name="connsiteX5" fmla="*/ 7450 w 10000"/>
              <a:gd name="connsiteY5" fmla="*/ 9857 h 9857"/>
              <a:gd name="connsiteX6" fmla="*/ 4551 w 10000"/>
              <a:gd name="connsiteY6" fmla="*/ 9048 h 9857"/>
              <a:gd name="connsiteX7" fmla="*/ 156 w 10000"/>
              <a:gd name="connsiteY7" fmla="*/ 9138 h 9857"/>
              <a:gd name="connsiteX8" fmla="*/ 1 w 10000"/>
              <a:gd name="connsiteY8" fmla="*/ 5247 h 9857"/>
              <a:gd name="connsiteX0" fmla="*/ 1 w 10000"/>
              <a:gd name="connsiteY0" fmla="*/ 5041 h 9718"/>
              <a:gd name="connsiteX1" fmla="*/ 1870 w 10000"/>
              <a:gd name="connsiteY1" fmla="*/ 73 h 9718"/>
              <a:gd name="connsiteX2" fmla="*/ 9198 w 10000"/>
              <a:gd name="connsiteY2" fmla="*/ 2 h 9718"/>
              <a:gd name="connsiteX3" fmla="*/ 9954 w 10000"/>
              <a:gd name="connsiteY3" fmla="*/ 3602 h 9718"/>
              <a:gd name="connsiteX4" fmla="*/ 9993 w 10000"/>
              <a:gd name="connsiteY4" fmla="*/ 9075 h 9718"/>
              <a:gd name="connsiteX5" fmla="*/ 7450 w 10000"/>
              <a:gd name="connsiteY5" fmla="*/ 9718 h 9718"/>
              <a:gd name="connsiteX6" fmla="*/ 4551 w 10000"/>
              <a:gd name="connsiteY6" fmla="*/ 8897 h 9718"/>
              <a:gd name="connsiteX7" fmla="*/ 156 w 10000"/>
              <a:gd name="connsiteY7" fmla="*/ 8989 h 9718"/>
              <a:gd name="connsiteX8" fmla="*/ 1 w 10000"/>
              <a:gd name="connsiteY8" fmla="*/ 5041 h 9718"/>
              <a:gd name="connsiteX0" fmla="*/ 1 w 10000"/>
              <a:gd name="connsiteY0" fmla="*/ 5187 h 10000"/>
              <a:gd name="connsiteX1" fmla="*/ 1870 w 10000"/>
              <a:gd name="connsiteY1" fmla="*/ 75 h 10000"/>
              <a:gd name="connsiteX2" fmla="*/ 9198 w 10000"/>
              <a:gd name="connsiteY2" fmla="*/ 2 h 10000"/>
              <a:gd name="connsiteX3" fmla="*/ 9954 w 10000"/>
              <a:gd name="connsiteY3" fmla="*/ 3707 h 10000"/>
              <a:gd name="connsiteX4" fmla="*/ 9993 w 10000"/>
              <a:gd name="connsiteY4" fmla="*/ 9338 h 10000"/>
              <a:gd name="connsiteX5" fmla="*/ 7450 w 10000"/>
              <a:gd name="connsiteY5" fmla="*/ 10000 h 10000"/>
              <a:gd name="connsiteX6" fmla="*/ 4537 w 10000"/>
              <a:gd name="connsiteY6" fmla="*/ 9961 h 10000"/>
              <a:gd name="connsiteX7" fmla="*/ 156 w 10000"/>
              <a:gd name="connsiteY7" fmla="*/ 9250 h 10000"/>
              <a:gd name="connsiteX8" fmla="*/ 1 w 10000"/>
              <a:gd name="connsiteY8" fmla="*/ 5187 h 10000"/>
              <a:gd name="connsiteX0" fmla="*/ 1 w 10000"/>
              <a:gd name="connsiteY0" fmla="*/ 5384 h 10197"/>
              <a:gd name="connsiteX1" fmla="*/ 498 w 10000"/>
              <a:gd name="connsiteY1" fmla="*/ 0 h 10197"/>
              <a:gd name="connsiteX2" fmla="*/ 9198 w 10000"/>
              <a:gd name="connsiteY2" fmla="*/ 199 h 10197"/>
              <a:gd name="connsiteX3" fmla="*/ 9954 w 10000"/>
              <a:gd name="connsiteY3" fmla="*/ 3904 h 10197"/>
              <a:gd name="connsiteX4" fmla="*/ 9993 w 10000"/>
              <a:gd name="connsiteY4" fmla="*/ 9535 h 10197"/>
              <a:gd name="connsiteX5" fmla="*/ 7450 w 10000"/>
              <a:gd name="connsiteY5" fmla="*/ 10197 h 10197"/>
              <a:gd name="connsiteX6" fmla="*/ 4537 w 10000"/>
              <a:gd name="connsiteY6" fmla="*/ 10158 h 10197"/>
              <a:gd name="connsiteX7" fmla="*/ 156 w 10000"/>
              <a:gd name="connsiteY7" fmla="*/ 9447 h 10197"/>
              <a:gd name="connsiteX8" fmla="*/ 1 w 10000"/>
              <a:gd name="connsiteY8" fmla="*/ 5384 h 10197"/>
              <a:gd name="connsiteX0" fmla="*/ 31 w 9845"/>
              <a:gd name="connsiteY0" fmla="*/ 5213 h 10197"/>
              <a:gd name="connsiteX1" fmla="*/ 343 w 9845"/>
              <a:gd name="connsiteY1" fmla="*/ 0 h 10197"/>
              <a:gd name="connsiteX2" fmla="*/ 9043 w 9845"/>
              <a:gd name="connsiteY2" fmla="*/ 199 h 10197"/>
              <a:gd name="connsiteX3" fmla="*/ 9799 w 9845"/>
              <a:gd name="connsiteY3" fmla="*/ 3904 h 10197"/>
              <a:gd name="connsiteX4" fmla="*/ 9838 w 9845"/>
              <a:gd name="connsiteY4" fmla="*/ 9535 h 10197"/>
              <a:gd name="connsiteX5" fmla="*/ 7295 w 9845"/>
              <a:gd name="connsiteY5" fmla="*/ 10197 h 10197"/>
              <a:gd name="connsiteX6" fmla="*/ 4382 w 9845"/>
              <a:gd name="connsiteY6" fmla="*/ 10158 h 10197"/>
              <a:gd name="connsiteX7" fmla="*/ 1 w 9845"/>
              <a:gd name="connsiteY7" fmla="*/ 9447 h 10197"/>
              <a:gd name="connsiteX8" fmla="*/ 31 w 9845"/>
              <a:gd name="connsiteY8" fmla="*/ 5213 h 10197"/>
              <a:gd name="connsiteX0" fmla="*/ 1 w 9970"/>
              <a:gd name="connsiteY0" fmla="*/ 5112 h 10000"/>
              <a:gd name="connsiteX1" fmla="*/ 318 w 9970"/>
              <a:gd name="connsiteY1" fmla="*/ 0 h 10000"/>
              <a:gd name="connsiteX2" fmla="*/ 9155 w 9970"/>
              <a:gd name="connsiteY2" fmla="*/ 195 h 10000"/>
              <a:gd name="connsiteX3" fmla="*/ 9923 w 9970"/>
              <a:gd name="connsiteY3" fmla="*/ 3829 h 10000"/>
              <a:gd name="connsiteX4" fmla="*/ 9963 w 9970"/>
              <a:gd name="connsiteY4" fmla="*/ 9351 h 10000"/>
              <a:gd name="connsiteX5" fmla="*/ 7380 w 9970"/>
              <a:gd name="connsiteY5" fmla="*/ 10000 h 10000"/>
              <a:gd name="connsiteX6" fmla="*/ 4421 w 9970"/>
              <a:gd name="connsiteY6" fmla="*/ 9962 h 10000"/>
              <a:gd name="connsiteX7" fmla="*/ 20 w 9970"/>
              <a:gd name="connsiteY7" fmla="*/ 9081 h 10000"/>
              <a:gd name="connsiteX8" fmla="*/ 1 w 9970"/>
              <a:gd name="connsiteY8" fmla="*/ 5112 h 10000"/>
              <a:gd name="connsiteX0" fmla="*/ 1 w 10000"/>
              <a:gd name="connsiteY0" fmla="*/ 5112 h 10000"/>
              <a:gd name="connsiteX1" fmla="*/ 319 w 10000"/>
              <a:gd name="connsiteY1" fmla="*/ 0 h 10000"/>
              <a:gd name="connsiteX2" fmla="*/ 9629 w 10000"/>
              <a:gd name="connsiteY2" fmla="*/ 244 h 10000"/>
              <a:gd name="connsiteX3" fmla="*/ 9953 w 10000"/>
              <a:gd name="connsiteY3" fmla="*/ 3829 h 10000"/>
              <a:gd name="connsiteX4" fmla="*/ 9993 w 10000"/>
              <a:gd name="connsiteY4" fmla="*/ 9351 h 10000"/>
              <a:gd name="connsiteX5" fmla="*/ 7402 w 10000"/>
              <a:gd name="connsiteY5" fmla="*/ 10000 h 10000"/>
              <a:gd name="connsiteX6" fmla="*/ 4434 w 10000"/>
              <a:gd name="connsiteY6" fmla="*/ 9962 h 10000"/>
              <a:gd name="connsiteX7" fmla="*/ 20 w 10000"/>
              <a:gd name="connsiteY7" fmla="*/ 9081 h 10000"/>
              <a:gd name="connsiteX8" fmla="*/ 1 w 10000"/>
              <a:gd name="connsiteY8" fmla="*/ 5112 h 10000"/>
              <a:gd name="connsiteX0" fmla="*/ 1 w 9953"/>
              <a:gd name="connsiteY0" fmla="*/ 5112 h 10000"/>
              <a:gd name="connsiteX1" fmla="*/ 319 w 9953"/>
              <a:gd name="connsiteY1" fmla="*/ 0 h 10000"/>
              <a:gd name="connsiteX2" fmla="*/ 9629 w 9953"/>
              <a:gd name="connsiteY2" fmla="*/ 244 h 10000"/>
              <a:gd name="connsiteX3" fmla="*/ 9953 w 9953"/>
              <a:gd name="connsiteY3" fmla="*/ 3829 h 10000"/>
              <a:gd name="connsiteX4" fmla="*/ 9710 w 9953"/>
              <a:gd name="connsiteY4" fmla="*/ 8830 h 10000"/>
              <a:gd name="connsiteX5" fmla="*/ 7402 w 9953"/>
              <a:gd name="connsiteY5" fmla="*/ 10000 h 10000"/>
              <a:gd name="connsiteX6" fmla="*/ 4434 w 9953"/>
              <a:gd name="connsiteY6" fmla="*/ 9962 h 10000"/>
              <a:gd name="connsiteX7" fmla="*/ 20 w 9953"/>
              <a:gd name="connsiteY7" fmla="*/ 9081 h 10000"/>
              <a:gd name="connsiteX8" fmla="*/ 1 w 9953"/>
              <a:gd name="connsiteY8" fmla="*/ 5112 h 10000"/>
              <a:gd name="connsiteX0" fmla="*/ 1 w 10000"/>
              <a:gd name="connsiteY0" fmla="*/ 5112 h 10000"/>
              <a:gd name="connsiteX1" fmla="*/ 321 w 10000"/>
              <a:gd name="connsiteY1" fmla="*/ 0 h 10000"/>
              <a:gd name="connsiteX2" fmla="*/ 9674 w 10000"/>
              <a:gd name="connsiteY2" fmla="*/ 244 h 10000"/>
              <a:gd name="connsiteX3" fmla="*/ 10000 w 10000"/>
              <a:gd name="connsiteY3" fmla="*/ 3829 h 10000"/>
              <a:gd name="connsiteX4" fmla="*/ 9869 w 10000"/>
              <a:gd name="connsiteY4" fmla="*/ 9446 h 10000"/>
              <a:gd name="connsiteX5" fmla="*/ 7437 w 10000"/>
              <a:gd name="connsiteY5" fmla="*/ 10000 h 10000"/>
              <a:gd name="connsiteX6" fmla="*/ 4455 w 10000"/>
              <a:gd name="connsiteY6" fmla="*/ 9962 h 10000"/>
              <a:gd name="connsiteX7" fmla="*/ 20 w 10000"/>
              <a:gd name="connsiteY7" fmla="*/ 9081 h 10000"/>
              <a:gd name="connsiteX8" fmla="*/ 1 w 10000"/>
              <a:gd name="connsiteY8" fmla="*/ 5112 h 10000"/>
              <a:gd name="connsiteX0" fmla="*/ 1 w 10000"/>
              <a:gd name="connsiteY0" fmla="*/ 5112 h 10000"/>
              <a:gd name="connsiteX1" fmla="*/ 321 w 10000"/>
              <a:gd name="connsiteY1" fmla="*/ 0 h 10000"/>
              <a:gd name="connsiteX2" fmla="*/ 9674 w 10000"/>
              <a:gd name="connsiteY2" fmla="*/ 244 h 10000"/>
              <a:gd name="connsiteX3" fmla="*/ 10000 w 10000"/>
              <a:gd name="connsiteY3" fmla="*/ 3829 h 10000"/>
              <a:gd name="connsiteX4" fmla="*/ 9869 w 10000"/>
              <a:gd name="connsiteY4" fmla="*/ 9446 h 10000"/>
              <a:gd name="connsiteX5" fmla="*/ 7437 w 10000"/>
              <a:gd name="connsiteY5" fmla="*/ 10000 h 10000"/>
              <a:gd name="connsiteX6" fmla="*/ 4473 w 10000"/>
              <a:gd name="connsiteY6" fmla="*/ 8983 h 10000"/>
              <a:gd name="connsiteX7" fmla="*/ 20 w 10000"/>
              <a:gd name="connsiteY7" fmla="*/ 9081 h 10000"/>
              <a:gd name="connsiteX8" fmla="*/ 1 w 10000"/>
              <a:gd name="connsiteY8" fmla="*/ 5112 h 10000"/>
              <a:gd name="connsiteX0" fmla="*/ 1 w 10000"/>
              <a:gd name="connsiteY0" fmla="*/ 5112 h 10000"/>
              <a:gd name="connsiteX1" fmla="*/ 321 w 10000"/>
              <a:gd name="connsiteY1" fmla="*/ 0 h 10000"/>
              <a:gd name="connsiteX2" fmla="*/ 9674 w 10000"/>
              <a:gd name="connsiteY2" fmla="*/ 244 h 10000"/>
              <a:gd name="connsiteX3" fmla="*/ 10000 w 10000"/>
              <a:gd name="connsiteY3" fmla="*/ 3829 h 10000"/>
              <a:gd name="connsiteX4" fmla="*/ 9869 w 10000"/>
              <a:gd name="connsiteY4" fmla="*/ 9446 h 10000"/>
              <a:gd name="connsiteX5" fmla="*/ 7437 w 10000"/>
              <a:gd name="connsiteY5" fmla="*/ 10000 h 10000"/>
              <a:gd name="connsiteX6" fmla="*/ 4399 w 10000"/>
              <a:gd name="connsiteY6" fmla="*/ 9616 h 10000"/>
              <a:gd name="connsiteX7" fmla="*/ 20 w 10000"/>
              <a:gd name="connsiteY7" fmla="*/ 9081 h 10000"/>
              <a:gd name="connsiteX8" fmla="*/ 1 w 10000"/>
              <a:gd name="connsiteY8" fmla="*/ 5112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000" h="10000">
                <a:moveTo>
                  <a:pt x="1" y="5112"/>
                </a:moveTo>
                <a:cubicBezTo>
                  <a:pt x="6" y="5160"/>
                  <a:pt x="314" y="56"/>
                  <a:pt x="321" y="0"/>
                </a:cubicBezTo>
                <a:cubicBezTo>
                  <a:pt x="304" y="49"/>
                  <a:pt x="9682" y="226"/>
                  <a:pt x="9674" y="244"/>
                </a:cubicBezTo>
                <a:cubicBezTo>
                  <a:pt x="9645" y="191"/>
                  <a:pt x="9997" y="3953"/>
                  <a:pt x="10000" y="3829"/>
                </a:cubicBezTo>
                <a:cubicBezTo>
                  <a:pt x="9984" y="3763"/>
                  <a:pt x="9901" y="9383"/>
                  <a:pt x="9869" y="9446"/>
                </a:cubicBezTo>
                <a:cubicBezTo>
                  <a:pt x="9901" y="9399"/>
                  <a:pt x="7390" y="9976"/>
                  <a:pt x="7437" y="10000"/>
                </a:cubicBezTo>
                <a:cubicBezTo>
                  <a:pt x="7392" y="10002"/>
                  <a:pt x="4444" y="9613"/>
                  <a:pt x="4399" y="9616"/>
                </a:cubicBezTo>
                <a:cubicBezTo>
                  <a:pt x="4450" y="9647"/>
                  <a:pt x="-28" y="9019"/>
                  <a:pt x="20" y="9081"/>
                </a:cubicBezTo>
                <a:cubicBezTo>
                  <a:pt x="13" y="9039"/>
                  <a:pt x="-4" y="5152"/>
                  <a:pt x="1" y="5112"/>
                </a:cubicBezTo>
                <a:close/>
              </a:path>
            </a:pathLst>
          </a:custGeom>
          <a:solidFill>
            <a:schemeClr val="accent4">
              <a:alpha val="8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5" name="Platshållare för text 4">
            <a:extLst>
              <a:ext uri="{FF2B5EF4-FFF2-40B4-BE49-F238E27FC236}">
                <a16:creationId xmlns:a16="http://schemas.microsoft.com/office/drawing/2014/main" id="{11290FF3-756F-D04D-B86F-655DCF2B25D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216697" y="4409268"/>
            <a:ext cx="4571920" cy="1400631"/>
          </a:xfrm>
        </p:spPr>
        <p:txBody>
          <a:bodyPr anchor="ctr">
            <a:normAutofit/>
          </a:bodyPr>
          <a:lstStyle>
            <a:lvl1pPr marL="0" indent="0">
              <a:buNone/>
              <a:defRPr sz="48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sv-SE"/>
              <a:t>Kapitel</a:t>
            </a:r>
          </a:p>
        </p:txBody>
      </p:sp>
      <p:pic>
        <p:nvPicPr>
          <p:cNvPr id="16" name="Bildobjekt 15">
            <a:extLst>
              <a:ext uri="{FF2B5EF4-FFF2-40B4-BE49-F238E27FC236}">
                <a16:creationId xmlns:a16="http://schemas.microsoft.com/office/drawing/2014/main" id="{13809A56-BB8C-0642-9E3B-029B09AC97A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17352" y="6084604"/>
            <a:ext cx="1072896" cy="453736"/>
          </a:xfrm>
          <a:prstGeom prst="rect">
            <a:avLst/>
          </a:prstGeom>
        </p:spPr>
      </p:pic>
      <p:sp>
        <p:nvSpPr>
          <p:cNvPr id="10" name="Rektangel med klippta hörn på samma sida 15">
            <a:extLst>
              <a:ext uri="{FF2B5EF4-FFF2-40B4-BE49-F238E27FC236}">
                <a16:creationId xmlns:a16="http://schemas.microsoft.com/office/drawing/2014/main" id="{BF0F6D34-6186-F44B-A006-38C01FDF9C17}"/>
              </a:ext>
            </a:extLst>
          </p:cNvPr>
          <p:cNvSpPr/>
          <p:nvPr userDrawn="1"/>
        </p:nvSpPr>
        <p:spPr>
          <a:xfrm>
            <a:off x="10452030" y="0"/>
            <a:ext cx="1739970" cy="6858762"/>
          </a:xfrm>
          <a:custGeom>
            <a:avLst/>
            <a:gdLst>
              <a:gd name="connsiteX0" fmla="*/ 309886 w 1859280"/>
              <a:gd name="connsiteY0" fmla="*/ 0 h 6858000"/>
              <a:gd name="connsiteX1" fmla="*/ 1549394 w 1859280"/>
              <a:gd name="connsiteY1" fmla="*/ 0 h 6858000"/>
              <a:gd name="connsiteX2" fmla="*/ 1859280 w 1859280"/>
              <a:gd name="connsiteY2" fmla="*/ 309886 h 6858000"/>
              <a:gd name="connsiteX3" fmla="*/ 1859280 w 1859280"/>
              <a:gd name="connsiteY3" fmla="*/ 6858000 h 6858000"/>
              <a:gd name="connsiteX4" fmla="*/ 1859280 w 1859280"/>
              <a:gd name="connsiteY4" fmla="*/ 6858000 h 6858000"/>
              <a:gd name="connsiteX5" fmla="*/ 0 w 1859280"/>
              <a:gd name="connsiteY5" fmla="*/ 6858000 h 6858000"/>
              <a:gd name="connsiteX6" fmla="*/ 0 w 1859280"/>
              <a:gd name="connsiteY6" fmla="*/ 6858000 h 6858000"/>
              <a:gd name="connsiteX7" fmla="*/ 0 w 1859280"/>
              <a:gd name="connsiteY7" fmla="*/ 309886 h 6858000"/>
              <a:gd name="connsiteX8" fmla="*/ 309886 w 1859280"/>
              <a:gd name="connsiteY8" fmla="*/ 0 h 6858000"/>
              <a:gd name="connsiteX0" fmla="*/ 309886 w 1859280"/>
              <a:gd name="connsiteY0" fmla="*/ 0 h 6858000"/>
              <a:gd name="connsiteX1" fmla="*/ 1549394 w 1859280"/>
              <a:gd name="connsiteY1" fmla="*/ 0 h 6858000"/>
              <a:gd name="connsiteX2" fmla="*/ 1859280 w 1859280"/>
              <a:gd name="connsiteY2" fmla="*/ 309886 h 6858000"/>
              <a:gd name="connsiteX3" fmla="*/ 1859280 w 1859280"/>
              <a:gd name="connsiteY3" fmla="*/ 6858000 h 6858000"/>
              <a:gd name="connsiteX4" fmla="*/ 1859280 w 1859280"/>
              <a:gd name="connsiteY4" fmla="*/ 6858000 h 6858000"/>
              <a:gd name="connsiteX5" fmla="*/ 0 w 1859280"/>
              <a:gd name="connsiteY5" fmla="*/ 6858000 h 6858000"/>
              <a:gd name="connsiteX6" fmla="*/ 0 w 1859280"/>
              <a:gd name="connsiteY6" fmla="*/ 6858000 h 6858000"/>
              <a:gd name="connsiteX7" fmla="*/ 294640 w 1859280"/>
              <a:gd name="connsiteY7" fmla="*/ 3804926 h 6858000"/>
              <a:gd name="connsiteX8" fmla="*/ 309886 w 1859280"/>
              <a:gd name="connsiteY8" fmla="*/ 0 h 6858000"/>
              <a:gd name="connsiteX0" fmla="*/ 553726 w 1859280"/>
              <a:gd name="connsiteY0" fmla="*/ 568960 h 6858000"/>
              <a:gd name="connsiteX1" fmla="*/ 1549394 w 1859280"/>
              <a:gd name="connsiteY1" fmla="*/ 0 h 6858000"/>
              <a:gd name="connsiteX2" fmla="*/ 1859280 w 1859280"/>
              <a:gd name="connsiteY2" fmla="*/ 309886 h 6858000"/>
              <a:gd name="connsiteX3" fmla="*/ 1859280 w 1859280"/>
              <a:gd name="connsiteY3" fmla="*/ 6858000 h 6858000"/>
              <a:gd name="connsiteX4" fmla="*/ 1859280 w 1859280"/>
              <a:gd name="connsiteY4" fmla="*/ 6858000 h 6858000"/>
              <a:gd name="connsiteX5" fmla="*/ 0 w 1859280"/>
              <a:gd name="connsiteY5" fmla="*/ 6858000 h 6858000"/>
              <a:gd name="connsiteX6" fmla="*/ 0 w 1859280"/>
              <a:gd name="connsiteY6" fmla="*/ 6858000 h 6858000"/>
              <a:gd name="connsiteX7" fmla="*/ 294640 w 1859280"/>
              <a:gd name="connsiteY7" fmla="*/ 3804926 h 6858000"/>
              <a:gd name="connsiteX8" fmla="*/ 553726 w 1859280"/>
              <a:gd name="connsiteY8" fmla="*/ 568960 h 6858000"/>
              <a:gd name="connsiteX0" fmla="*/ 553726 w 1859280"/>
              <a:gd name="connsiteY0" fmla="*/ 568960 h 6858000"/>
              <a:gd name="connsiteX1" fmla="*/ 777234 w 1859280"/>
              <a:gd name="connsiteY1" fmla="*/ 0 h 6858000"/>
              <a:gd name="connsiteX2" fmla="*/ 1859280 w 1859280"/>
              <a:gd name="connsiteY2" fmla="*/ 309886 h 6858000"/>
              <a:gd name="connsiteX3" fmla="*/ 1859280 w 1859280"/>
              <a:gd name="connsiteY3" fmla="*/ 6858000 h 6858000"/>
              <a:gd name="connsiteX4" fmla="*/ 1859280 w 1859280"/>
              <a:gd name="connsiteY4" fmla="*/ 6858000 h 6858000"/>
              <a:gd name="connsiteX5" fmla="*/ 0 w 1859280"/>
              <a:gd name="connsiteY5" fmla="*/ 6858000 h 6858000"/>
              <a:gd name="connsiteX6" fmla="*/ 0 w 1859280"/>
              <a:gd name="connsiteY6" fmla="*/ 6858000 h 6858000"/>
              <a:gd name="connsiteX7" fmla="*/ 294640 w 1859280"/>
              <a:gd name="connsiteY7" fmla="*/ 3804926 h 6858000"/>
              <a:gd name="connsiteX8" fmla="*/ 553726 w 1859280"/>
              <a:gd name="connsiteY8" fmla="*/ 568960 h 6858000"/>
              <a:gd name="connsiteX0" fmla="*/ 553726 w 1859280"/>
              <a:gd name="connsiteY0" fmla="*/ 568960 h 6858000"/>
              <a:gd name="connsiteX1" fmla="*/ 777234 w 1859280"/>
              <a:gd name="connsiteY1" fmla="*/ 0 h 6858000"/>
              <a:gd name="connsiteX2" fmla="*/ 1849120 w 1859280"/>
              <a:gd name="connsiteY2" fmla="*/ 5086 h 6858000"/>
              <a:gd name="connsiteX3" fmla="*/ 1859280 w 1859280"/>
              <a:gd name="connsiteY3" fmla="*/ 6858000 h 6858000"/>
              <a:gd name="connsiteX4" fmla="*/ 1859280 w 1859280"/>
              <a:gd name="connsiteY4" fmla="*/ 6858000 h 6858000"/>
              <a:gd name="connsiteX5" fmla="*/ 0 w 1859280"/>
              <a:gd name="connsiteY5" fmla="*/ 6858000 h 6858000"/>
              <a:gd name="connsiteX6" fmla="*/ 0 w 1859280"/>
              <a:gd name="connsiteY6" fmla="*/ 6858000 h 6858000"/>
              <a:gd name="connsiteX7" fmla="*/ 294640 w 1859280"/>
              <a:gd name="connsiteY7" fmla="*/ 3804926 h 6858000"/>
              <a:gd name="connsiteX8" fmla="*/ 553726 w 1859280"/>
              <a:gd name="connsiteY8" fmla="*/ 568960 h 6858000"/>
              <a:gd name="connsiteX0" fmla="*/ 919486 w 1859280"/>
              <a:gd name="connsiteY0" fmla="*/ 1087120 h 6858000"/>
              <a:gd name="connsiteX1" fmla="*/ 777234 w 1859280"/>
              <a:gd name="connsiteY1" fmla="*/ 0 h 6858000"/>
              <a:gd name="connsiteX2" fmla="*/ 1849120 w 1859280"/>
              <a:gd name="connsiteY2" fmla="*/ 5086 h 6858000"/>
              <a:gd name="connsiteX3" fmla="*/ 1859280 w 1859280"/>
              <a:gd name="connsiteY3" fmla="*/ 6858000 h 6858000"/>
              <a:gd name="connsiteX4" fmla="*/ 1859280 w 1859280"/>
              <a:gd name="connsiteY4" fmla="*/ 6858000 h 6858000"/>
              <a:gd name="connsiteX5" fmla="*/ 0 w 1859280"/>
              <a:gd name="connsiteY5" fmla="*/ 6858000 h 6858000"/>
              <a:gd name="connsiteX6" fmla="*/ 0 w 1859280"/>
              <a:gd name="connsiteY6" fmla="*/ 6858000 h 6858000"/>
              <a:gd name="connsiteX7" fmla="*/ 294640 w 1859280"/>
              <a:gd name="connsiteY7" fmla="*/ 3804926 h 6858000"/>
              <a:gd name="connsiteX8" fmla="*/ 919486 w 1859280"/>
              <a:gd name="connsiteY8" fmla="*/ 1087120 h 6858000"/>
              <a:gd name="connsiteX0" fmla="*/ 726446 w 1859280"/>
              <a:gd name="connsiteY0" fmla="*/ 1137920 h 6858000"/>
              <a:gd name="connsiteX1" fmla="*/ 777234 w 1859280"/>
              <a:gd name="connsiteY1" fmla="*/ 0 h 6858000"/>
              <a:gd name="connsiteX2" fmla="*/ 1849120 w 1859280"/>
              <a:gd name="connsiteY2" fmla="*/ 5086 h 6858000"/>
              <a:gd name="connsiteX3" fmla="*/ 1859280 w 1859280"/>
              <a:gd name="connsiteY3" fmla="*/ 6858000 h 6858000"/>
              <a:gd name="connsiteX4" fmla="*/ 1859280 w 1859280"/>
              <a:gd name="connsiteY4" fmla="*/ 6858000 h 6858000"/>
              <a:gd name="connsiteX5" fmla="*/ 0 w 1859280"/>
              <a:gd name="connsiteY5" fmla="*/ 6858000 h 6858000"/>
              <a:gd name="connsiteX6" fmla="*/ 0 w 1859280"/>
              <a:gd name="connsiteY6" fmla="*/ 6858000 h 6858000"/>
              <a:gd name="connsiteX7" fmla="*/ 294640 w 1859280"/>
              <a:gd name="connsiteY7" fmla="*/ 3804926 h 6858000"/>
              <a:gd name="connsiteX8" fmla="*/ 726446 w 1859280"/>
              <a:gd name="connsiteY8" fmla="*/ 1137920 h 6858000"/>
              <a:gd name="connsiteX0" fmla="*/ 726446 w 1859280"/>
              <a:gd name="connsiteY0" fmla="*/ 1137920 h 6858000"/>
              <a:gd name="connsiteX1" fmla="*/ 777234 w 1859280"/>
              <a:gd name="connsiteY1" fmla="*/ 0 h 6858000"/>
              <a:gd name="connsiteX2" fmla="*/ 1849120 w 1859280"/>
              <a:gd name="connsiteY2" fmla="*/ 5086 h 6858000"/>
              <a:gd name="connsiteX3" fmla="*/ 1859280 w 1859280"/>
              <a:gd name="connsiteY3" fmla="*/ 6858000 h 6858000"/>
              <a:gd name="connsiteX4" fmla="*/ 1859280 w 1859280"/>
              <a:gd name="connsiteY4" fmla="*/ 6858000 h 6858000"/>
              <a:gd name="connsiteX5" fmla="*/ 0 w 1859280"/>
              <a:gd name="connsiteY5" fmla="*/ 6858000 h 6858000"/>
              <a:gd name="connsiteX6" fmla="*/ 0 w 1859280"/>
              <a:gd name="connsiteY6" fmla="*/ 6858000 h 6858000"/>
              <a:gd name="connsiteX7" fmla="*/ 162560 w 1859280"/>
              <a:gd name="connsiteY7" fmla="*/ 3835406 h 6858000"/>
              <a:gd name="connsiteX8" fmla="*/ 726446 w 1859280"/>
              <a:gd name="connsiteY8" fmla="*/ 1137920 h 6858000"/>
              <a:gd name="connsiteX0" fmla="*/ 726446 w 1859280"/>
              <a:gd name="connsiteY0" fmla="*/ 1132834 h 6852914"/>
              <a:gd name="connsiteX1" fmla="*/ 1193794 w 1859280"/>
              <a:gd name="connsiteY1" fmla="*/ 25394 h 6852914"/>
              <a:gd name="connsiteX2" fmla="*/ 1849120 w 1859280"/>
              <a:gd name="connsiteY2" fmla="*/ 0 h 6852914"/>
              <a:gd name="connsiteX3" fmla="*/ 1859280 w 1859280"/>
              <a:gd name="connsiteY3" fmla="*/ 6852914 h 6852914"/>
              <a:gd name="connsiteX4" fmla="*/ 1859280 w 1859280"/>
              <a:gd name="connsiteY4" fmla="*/ 6852914 h 6852914"/>
              <a:gd name="connsiteX5" fmla="*/ 0 w 1859280"/>
              <a:gd name="connsiteY5" fmla="*/ 6852914 h 6852914"/>
              <a:gd name="connsiteX6" fmla="*/ 0 w 1859280"/>
              <a:gd name="connsiteY6" fmla="*/ 6852914 h 6852914"/>
              <a:gd name="connsiteX7" fmla="*/ 162560 w 1859280"/>
              <a:gd name="connsiteY7" fmla="*/ 3830320 h 6852914"/>
              <a:gd name="connsiteX8" fmla="*/ 726446 w 1859280"/>
              <a:gd name="connsiteY8" fmla="*/ 1132834 h 6852914"/>
              <a:gd name="connsiteX0" fmla="*/ 1082046 w 1859280"/>
              <a:gd name="connsiteY0" fmla="*/ 1498594 h 6852914"/>
              <a:gd name="connsiteX1" fmla="*/ 1193794 w 1859280"/>
              <a:gd name="connsiteY1" fmla="*/ 25394 h 6852914"/>
              <a:gd name="connsiteX2" fmla="*/ 1849120 w 1859280"/>
              <a:gd name="connsiteY2" fmla="*/ 0 h 6852914"/>
              <a:gd name="connsiteX3" fmla="*/ 1859280 w 1859280"/>
              <a:gd name="connsiteY3" fmla="*/ 6852914 h 6852914"/>
              <a:gd name="connsiteX4" fmla="*/ 1859280 w 1859280"/>
              <a:gd name="connsiteY4" fmla="*/ 6852914 h 6852914"/>
              <a:gd name="connsiteX5" fmla="*/ 0 w 1859280"/>
              <a:gd name="connsiteY5" fmla="*/ 6852914 h 6852914"/>
              <a:gd name="connsiteX6" fmla="*/ 0 w 1859280"/>
              <a:gd name="connsiteY6" fmla="*/ 6852914 h 6852914"/>
              <a:gd name="connsiteX7" fmla="*/ 162560 w 1859280"/>
              <a:gd name="connsiteY7" fmla="*/ 3830320 h 6852914"/>
              <a:gd name="connsiteX8" fmla="*/ 1082046 w 1859280"/>
              <a:gd name="connsiteY8" fmla="*/ 1498594 h 6852914"/>
              <a:gd name="connsiteX0" fmla="*/ 807726 w 1859280"/>
              <a:gd name="connsiteY0" fmla="*/ 1275074 h 6852914"/>
              <a:gd name="connsiteX1" fmla="*/ 1193794 w 1859280"/>
              <a:gd name="connsiteY1" fmla="*/ 25394 h 6852914"/>
              <a:gd name="connsiteX2" fmla="*/ 1849120 w 1859280"/>
              <a:gd name="connsiteY2" fmla="*/ 0 h 6852914"/>
              <a:gd name="connsiteX3" fmla="*/ 1859280 w 1859280"/>
              <a:gd name="connsiteY3" fmla="*/ 6852914 h 6852914"/>
              <a:gd name="connsiteX4" fmla="*/ 1859280 w 1859280"/>
              <a:gd name="connsiteY4" fmla="*/ 6852914 h 6852914"/>
              <a:gd name="connsiteX5" fmla="*/ 0 w 1859280"/>
              <a:gd name="connsiteY5" fmla="*/ 6852914 h 6852914"/>
              <a:gd name="connsiteX6" fmla="*/ 0 w 1859280"/>
              <a:gd name="connsiteY6" fmla="*/ 6852914 h 6852914"/>
              <a:gd name="connsiteX7" fmla="*/ 162560 w 1859280"/>
              <a:gd name="connsiteY7" fmla="*/ 3830320 h 6852914"/>
              <a:gd name="connsiteX8" fmla="*/ 807726 w 1859280"/>
              <a:gd name="connsiteY8" fmla="*/ 1275074 h 6852914"/>
              <a:gd name="connsiteX0" fmla="*/ 807726 w 1859280"/>
              <a:gd name="connsiteY0" fmla="*/ 1275074 h 6852914"/>
              <a:gd name="connsiteX1" fmla="*/ 1285234 w 1859280"/>
              <a:gd name="connsiteY1" fmla="*/ 5074 h 6852914"/>
              <a:gd name="connsiteX2" fmla="*/ 1849120 w 1859280"/>
              <a:gd name="connsiteY2" fmla="*/ 0 h 6852914"/>
              <a:gd name="connsiteX3" fmla="*/ 1859280 w 1859280"/>
              <a:gd name="connsiteY3" fmla="*/ 6852914 h 6852914"/>
              <a:gd name="connsiteX4" fmla="*/ 1859280 w 1859280"/>
              <a:gd name="connsiteY4" fmla="*/ 6852914 h 6852914"/>
              <a:gd name="connsiteX5" fmla="*/ 0 w 1859280"/>
              <a:gd name="connsiteY5" fmla="*/ 6852914 h 6852914"/>
              <a:gd name="connsiteX6" fmla="*/ 0 w 1859280"/>
              <a:gd name="connsiteY6" fmla="*/ 6852914 h 6852914"/>
              <a:gd name="connsiteX7" fmla="*/ 162560 w 1859280"/>
              <a:gd name="connsiteY7" fmla="*/ 3830320 h 6852914"/>
              <a:gd name="connsiteX8" fmla="*/ 807726 w 1859280"/>
              <a:gd name="connsiteY8" fmla="*/ 1275074 h 6852914"/>
              <a:gd name="connsiteX0" fmla="*/ 807726 w 1869890"/>
              <a:gd name="connsiteY0" fmla="*/ 1285234 h 6863074"/>
              <a:gd name="connsiteX1" fmla="*/ 1285234 w 1869890"/>
              <a:gd name="connsiteY1" fmla="*/ 15234 h 6863074"/>
              <a:gd name="connsiteX2" fmla="*/ 1869440 w 1869890"/>
              <a:gd name="connsiteY2" fmla="*/ 0 h 6863074"/>
              <a:gd name="connsiteX3" fmla="*/ 1859280 w 1869890"/>
              <a:gd name="connsiteY3" fmla="*/ 6863074 h 6863074"/>
              <a:gd name="connsiteX4" fmla="*/ 1859280 w 1869890"/>
              <a:gd name="connsiteY4" fmla="*/ 6863074 h 6863074"/>
              <a:gd name="connsiteX5" fmla="*/ 0 w 1869890"/>
              <a:gd name="connsiteY5" fmla="*/ 6863074 h 6863074"/>
              <a:gd name="connsiteX6" fmla="*/ 0 w 1869890"/>
              <a:gd name="connsiteY6" fmla="*/ 6863074 h 6863074"/>
              <a:gd name="connsiteX7" fmla="*/ 162560 w 1869890"/>
              <a:gd name="connsiteY7" fmla="*/ 3840480 h 6863074"/>
              <a:gd name="connsiteX8" fmla="*/ 807726 w 1869890"/>
              <a:gd name="connsiteY8" fmla="*/ 1285234 h 6863074"/>
              <a:gd name="connsiteX0" fmla="*/ 807726 w 1869890"/>
              <a:gd name="connsiteY0" fmla="*/ 1285234 h 6883394"/>
              <a:gd name="connsiteX1" fmla="*/ 1285234 w 1869890"/>
              <a:gd name="connsiteY1" fmla="*/ 15234 h 6883394"/>
              <a:gd name="connsiteX2" fmla="*/ 1869440 w 1869890"/>
              <a:gd name="connsiteY2" fmla="*/ 0 h 6883394"/>
              <a:gd name="connsiteX3" fmla="*/ 1859280 w 1869890"/>
              <a:gd name="connsiteY3" fmla="*/ 6863074 h 6883394"/>
              <a:gd name="connsiteX4" fmla="*/ 1869440 w 1869890"/>
              <a:gd name="connsiteY4" fmla="*/ 6883394 h 6883394"/>
              <a:gd name="connsiteX5" fmla="*/ 0 w 1869890"/>
              <a:gd name="connsiteY5" fmla="*/ 6863074 h 6883394"/>
              <a:gd name="connsiteX6" fmla="*/ 0 w 1869890"/>
              <a:gd name="connsiteY6" fmla="*/ 6863074 h 6883394"/>
              <a:gd name="connsiteX7" fmla="*/ 162560 w 1869890"/>
              <a:gd name="connsiteY7" fmla="*/ 3840480 h 6883394"/>
              <a:gd name="connsiteX8" fmla="*/ 807726 w 1869890"/>
              <a:gd name="connsiteY8" fmla="*/ 1285234 h 6883394"/>
              <a:gd name="connsiteX0" fmla="*/ 807726 w 1869890"/>
              <a:gd name="connsiteY0" fmla="*/ 1290320 h 6888480"/>
              <a:gd name="connsiteX1" fmla="*/ 1305554 w 1869890"/>
              <a:gd name="connsiteY1" fmla="*/ 0 h 6888480"/>
              <a:gd name="connsiteX2" fmla="*/ 1869440 w 1869890"/>
              <a:gd name="connsiteY2" fmla="*/ 5086 h 6888480"/>
              <a:gd name="connsiteX3" fmla="*/ 1859280 w 1869890"/>
              <a:gd name="connsiteY3" fmla="*/ 6868160 h 6888480"/>
              <a:gd name="connsiteX4" fmla="*/ 1869440 w 1869890"/>
              <a:gd name="connsiteY4" fmla="*/ 6888480 h 6888480"/>
              <a:gd name="connsiteX5" fmla="*/ 0 w 1869890"/>
              <a:gd name="connsiteY5" fmla="*/ 6868160 h 6888480"/>
              <a:gd name="connsiteX6" fmla="*/ 0 w 1869890"/>
              <a:gd name="connsiteY6" fmla="*/ 6868160 h 6888480"/>
              <a:gd name="connsiteX7" fmla="*/ 162560 w 1869890"/>
              <a:gd name="connsiteY7" fmla="*/ 3845566 h 6888480"/>
              <a:gd name="connsiteX8" fmla="*/ 807726 w 1869890"/>
              <a:gd name="connsiteY8" fmla="*/ 1290320 h 6888480"/>
              <a:gd name="connsiteX0" fmla="*/ 807726 w 1869890"/>
              <a:gd name="connsiteY0" fmla="*/ 1285234 h 6883394"/>
              <a:gd name="connsiteX1" fmla="*/ 631378 w 1869890"/>
              <a:gd name="connsiteY1" fmla="*/ 10412 h 6883394"/>
              <a:gd name="connsiteX2" fmla="*/ 1869440 w 1869890"/>
              <a:gd name="connsiteY2" fmla="*/ 0 h 6883394"/>
              <a:gd name="connsiteX3" fmla="*/ 1859280 w 1869890"/>
              <a:gd name="connsiteY3" fmla="*/ 6863074 h 6883394"/>
              <a:gd name="connsiteX4" fmla="*/ 1869440 w 1869890"/>
              <a:gd name="connsiteY4" fmla="*/ 6883394 h 6883394"/>
              <a:gd name="connsiteX5" fmla="*/ 0 w 1869890"/>
              <a:gd name="connsiteY5" fmla="*/ 6863074 h 6883394"/>
              <a:gd name="connsiteX6" fmla="*/ 0 w 1869890"/>
              <a:gd name="connsiteY6" fmla="*/ 6863074 h 6883394"/>
              <a:gd name="connsiteX7" fmla="*/ 162560 w 1869890"/>
              <a:gd name="connsiteY7" fmla="*/ 3840480 h 6883394"/>
              <a:gd name="connsiteX8" fmla="*/ 807726 w 1869890"/>
              <a:gd name="connsiteY8" fmla="*/ 1285234 h 6883394"/>
              <a:gd name="connsiteX0" fmla="*/ 559753 w 1869890"/>
              <a:gd name="connsiteY0" fmla="*/ 1323980 h 6883394"/>
              <a:gd name="connsiteX1" fmla="*/ 631378 w 1869890"/>
              <a:gd name="connsiteY1" fmla="*/ 10412 h 6883394"/>
              <a:gd name="connsiteX2" fmla="*/ 1869440 w 1869890"/>
              <a:gd name="connsiteY2" fmla="*/ 0 h 6883394"/>
              <a:gd name="connsiteX3" fmla="*/ 1859280 w 1869890"/>
              <a:gd name="connsiteY3" fmla="*/ 6863074 h 6883394"/>
              <a:gd name="connsiteX4" fmla="*/ 1869440 w 1869890"/>
              <a:gd name="connsiteY4" fmla="*/ 6883394 h 6883394"/>
              <a:gd name="connsiteX5" fmla="*/ 0 w 1869890"/>
              <a:gd name="connsiteY5" fmla="*/ 6863074 h 6883394"/>
              <a:gd name="connsiteX6" fmla="*/ 0 w 1869890"/>
              <a:gd name="connsiteY6" fmla="*/ 6863074 h 6883394"/>
              <a:gd name="connsiteX7" fmla="*/ 162560 w 1869890"/>
              <a:gd name="connsiteY7" fmla="*/ 3840480 h 6883394"/>
              <a:gd name="connsiteX8" fmla="*/ 559753 w 1869890"/>
              <a:gd name="connsiteY8" fmla="*/ 1323980 h 6883394"/>
              <a:gd name="connsiteX0" fmla="*/ 559753 w 1869890"/>
              <a:gd name="connsiteY0" fmla="*/ 1323980 h 6883394"/>
              <a:gd name="connsiteX1" fmla="*/ 631378 w 1869890"/>
              <a:gd name="connsiteY1" fmla="*/ 10412 h 6883394"/>
              <a:gd name="connsiteX2" fmla="*/ 1869440 w 1869890"/>
              <a:gd name="connsiteY2" fmla="*/ 0 h 6883394"/>
              <a:gd name="connsiteX3" fmla="*/ 1859280 w 1869890"/>
              <a:gd name="connsiteY3" fmla="*/ 6863074 h 6883394"/>
              <a:gd name="connsiteX4" fmla="*/ 1869440 w 1869890"/>
              <a:gd name="connsiteY4" fmla="*/ 6883394 h 6883394"/>
              <a:gd name="connsiteX5" fmla="*/ 0 w 1869890"/>
              <a:gd name="connsiteY5" fmla="*/ 6863074 h 6883394"/>
              <a:gd name="connsiteX6" fmla="*/ 108488 w 1869890"/>
              <a:gd name="connsiteY6" fmla="*/ 6878573 h 6883394"/>
              <a:gd name="connsiteX7" fmla="*/ 162560 w 1869890"/>
              <a:gd name="connsiteY7" fmla="*/ 3840480 h 6883394"/>
              <a:gd name="connsiteX8" fmla="*/ 559753 w 1869890"/>
              <a:gd name="connsiteY8" fmla="*/ 1323980 h 6883394"/>
              <a:gd name="connsiteX0" fmla="*/ 559753 w 1869890"/>
              <a:gd name="connsiteY0" fmla="*/ 1323980 h 6883394"/>
              <a:gd name="connsiteX1" fmla="*/ 631378 w 1869890"/>
              <a:gd name="connsiteY1" fmla="*/ 10412 h 6883394"/>
              <a:gd name="connsiteX2" fmla="*/ 1869440 w 1869890"/>
              <a:gd name="connsiteY2" fmla="*/ 0 h 6883394"/>
              <a:gd name="connsiteX3" fmla="*/ 1859280 w 1869890"/>
              <a:gd name="connsiteY3" fmla="*/ 6863074 h 6883394"/>
              <a:gd name="connsiteX4" fmla="*/ 1869440 w 1869890"/>
              <a:gd name="connsiteY4" fmla="*/ 6883394 h 6883394"/>
              <a:gd name="connsiteX5" fmla="*/ 0 w 1869890"/>
              <a:gd name="connsiteY5" fmla="*/ 6863074 h 6883394"/>
              <a:gd name="connsiteX6" fmla="*/ 108488 w 1869890"/>
              <a:gd name="connsiteY6" fmla="*/ 6878573 h 6883394"/>
              <a:gd name="connsiteX7" fmla="*/ 317543 w 1869890"/>
              <a:gd name="connsiteY7" fmla="*/ 3863728 h 6883394"/>
              <a:gd name="connsiteX8" fmla="*/ 559753 w 1869890"/>
              <a:gd name="connsiteY8" fmla="*/ 1323980 h 6883394"/>
              <a:gd name="connsiteX0" fmla="*/ 451265 w 1761402"/>
              <a:gd name="connsiteY0" fmla="*/ 1323980 h 6883394"/>
              <a:gd name="connsiteX1" fmla="*/ 522890 w 1761402"/>
              <a:gd name="connsiteY1" fmla="*/ 10412 h 6883394"/>
              <a:gd name="connsiteX2" fmla="*/ 1760952 w 1761402"/>
              <a:gd name="connsiteY2" fmla="*/ 0 h 6883394"/>
              <a:gd name="connsiteX3" fmla="*/ 1750792 w 1761402"/>
              <a:gd name="connsiteY3" fmla="*/ 6863074 h 6883394"/>
              <a:gd name="connsiteX4" fmla="*/ 1760952 w 1761402"/>
              <a:gd name="connsiteY4" fmla="*/ 6883394 h 6883394"/>
              <a:gd name="connsiteX5" fmla="*/ 340963 w 1761402"/>
              <a:gd name="connsiteY5" fmla="*/ 6870823 h 6883394"/>
              <a:gd name="connsiteX6" fmla="*/ 0 w 1761402"/>
              <a:gd name="connsiteY6" fmla="*/ 6878573 h 6883394"/>
              <a:gd name="connsiteX7" fmla="*/ 209055 w 1761402"/>
              <a:gd name="connsiteY7" fmla="*/ 3863728 h 6883394"/>
              <a:gd name="connsiteX8" fmla="*/ 451265 w 1761402"/>
              <a:gd name="connsiteY8" fmla="*/ 1323980 h 6883394"/>
              <a:gd name="connsiteX0" fmla="*/ 446952 w 1757089"/>
              <a:gd name="connsiteY0" fmla="*/ 1323980 h 6883394"/>
              <a:gd name="connsiteX1" fmla="*/ 518577 w 1757089"/>
              <a:gd name="connsiteY1" fmla="*/ 10412 h 6883394"/>
              <a:gd name="connsiteX2" fmla="*/ 1756639 w 1757089"/>
              <a:gd name="connsiteY2" fmla="*/ 0 h 6883394"/>
              <a:gd name="connsiteX3" fmla="*/ 1746479 w 1757089"/>
              <a:gd name="connsiteY3" fmla="*/ 6863074 h 6883394"/>
              <a:gd name="connsiteX4" fmla="*/ 1756639 w 1757089"/>
              <a:gd name="connsiteY4" fmla="*/ 6883394 h 6883394"/>
              <a:gd name="connsiteX5" fmla="*/ 336650 w 1757089"/>
              <a:gd name="connsiteY5" fmla="*/ 6870823 h 6883394"/>
              <a:gd name="connsiteX6" fmla="*/ 0 w 1757089"/>
              <a:gd name="connsiteY6" fmla="*/ 6874260 h 6883394"/>
              <a:gd name="connsiteX7" fmla="*/ 204742 w 1757089"/>
              <a:gd name="connsiteY7" fmla="*/ 3863728 h 6883394"/>
              <a:gd name="connsiteX8" fmla="*/ 446952 w 1757089"/>
              <a:gd name="connsiteY8" fmla="*/ 1323980 h 6883394"/>
              <a:gd name="connsiteX0" fmla="*/ 421073 w 1731210"/>
              <a:gd name="connsiteY0" fmla="*/ 1323980 h 6883394"/>
              <a:gd name="connsiteX1" fmla="*/ 492698 w 1731210"/>
              <a:gd name="connsiteY1" fmla="*/ 10412 h 6883394"/>
              <a:gd name="connsiteX2" fmla="*/ 1730760 w 1731210"/>
              <a:gd name="connsiteY2" fmla="*/ 0 h 6883394"/>
              <a:gd name="connsiteX3" fmla="*/ 1720600 w 1731210"/>
              <a:gd name="connsiteY3" fmla="*/ 6863074 h 6883394"/>
              <a:gd name="connsiteX4" fmla="*/ 1730760 w 1731210"/>
              <a:gd name="connsiteY4" fmla="*/ 6883394 h 6883394"/>
              <a:gd name="connsiteX5" fmla="*/ 310771 w 1731210"/>
              <a:gd name="connsiteY5" fmla="*/ 6870823 h 6883394"/>
              <a:gd name="connsiteX6" fmla="*/ 0 w 1731210"/>
              <a:gd name="connsiteY6" fmla="*/ 6844067 h 6883394"/>
              <a:gd name="connsiteX7" fmla="*/ 178863 w 1731210"/>
              <a:gd name="connsiteY7" fmla="*/ 3863728 h 6883394"/>
              <a:gd name="connsiteX8" fmla="*/ 421073 w 1731210"/>
              <a:gd name="connsiteY8" fmla="*/ 1323980 h 6883394"/>
              <a:gd name="connsiteX0" fmla="*/ 421073 w 1731210"/>
              <a:gd name="connsiteY0" fmla="*/ 1323980 h 6870823"/>
              <a:gd name="connsiteX1" fmla="*/ 492698 w 1731210"/>
              <a:gd name="connsiteY1" fmla="*/ 10412 h 6870823"/>
              <a:gd name="connsiteX2" fmla="*/ 1730760 w 1731210"/>
              <a:gd name="connsiteY2" fmla="*/ 0 h 6870823"/>
              <a:gd name="connsiteX3" fmla="*/ 1720600 w 1731210"/>
              <a:gd name="connsiteY3" fmla="*/ 6863074 h 6870823"/>
              <a:gd name="connsiteX4" fmla="*/ 1467654 w 1731210"/>
              <a:gd name="connsiteY4" fmla="*/ 6866141 h 6870823"/>
              <a:gd name="connsiteX5" fmla="*/ 310771 w 1731210"/>
              <a:gd name="connsiteY5" fmla="*/ 6870823 h 6870823"/>
              <a:gd name="connsiteX6" fmla="*/ 0 w 1731210"/>
              <a:gd name="connsiteY6" fmla="*/ 6844067 h 6870823"/>
              <a:gd name="connsiteX7" fmla="*/ 178863 w 1731210"/>
              <a:gd name="connsiteY7" fmla="*/ 3863728 h 6870823"/>
              <a:gd name="connsiteX8" fmla="*/ 421073 w 1731210"/>
              <a:gd name="connsiteY8" fmla="*/ 1323980 h 6870823"/>
              <a:gd name="connsiteX0" fmla="*/ 421073 w 1731589"/>
              <a:gd name="connsiteY0" fmla="*/ 1323980 h 6870823"/>
              <a:gd name="connsiteX1" fmla="*/ 492698 w 1731589"/>
              <a:gd name="connsiteY1" fmla="*/ 10412 h 6870823"/>
              <a:gd name="connsiteX2" fmla="*/ 1730760 w 1731589"/>
              <a:gd name="connsiteY2" fmla="*/ 0 h 6870823"/>
              <a:gd name="connsiteX3" fmla="*/ 1729226 w 1731589"/>
              <a:gd name="connsiteY3" fmla="*/ 6867388 h 6870823"/>
              <a:gd name="connsiteX4" fmla="*/ 1467654 w 1731589"/>
              <a:gd name="connsiteY4" fmla="*/ 6866141 h 6870823"/>
              <a:gd name="connsiteX5" fmla="*/ 310771 w 1731589"/>
              <a:gd name="connsiteY5" fmla="*/ 6870823 h 6870823"/>
              <a:gd name="connsiteX6" fmla="*/ 0 w 1731589"/>
              <a:gd name="connsiteY6" fmla="*/ 6844067 h 6870823"/>
              <a:gd name="connsiteX7" fmla="*/ 178863 w 1731589"/>
              <a:gd name="connsiteY7" fmla="*/ 3863728 h 6870823"/>
              <a:gd name="connsiteX8" fmla="*/ 421073 w 1731589"/>
              <a:gd name="connsiteY8" fmla="*/ 1323980 h 6870823"/>
              <a:gd name="connsiteX0" fmla="*/ 421073 w 1731589"/>
              <a:gd name="connsiteY0" fmla="*/ 1323980 h 6870823"/>
              <a:gd name="connsiteX1" fmla="*/ 492698 w 1731589"/>
              <a:gd name="connsiteY1" fmla="*/ 10412 h 6870823"/>
              <a:gd name="connsiteX2" fmla="*/ 1730760 w 1731589"/>
              <a:gd name="connsiteY2" fmla="*/ 0 h 6870823"/>
              <a:gd name="connsiteX3" fmla="*/ 1729226 w 1731589"/>
              <a:gd name="connsiteY3" fmla="*/ 6867388 h 6870823"/>
              <a:gd name="connsiteX4" fmla="*/ 310771 w 1731589"/>
              <a:gd name="connsiteY4" fmla="*/ 6870823 h 6870823"/>
              <a:gd name="connsiteX5" fmla="*/ 0 w 1731589"/>
              <a:gd name="connsiteY5" fmla="*/ 6844067 h 6870823"/>
              <a:gd name="connsiteX6" fmla="*/ 178863 w 1731589"/>
              <a:gd name="connsiteY6" fmla="*/ 3863728 h 6870823"/>
              <a:gd name="connsiteX7" fmla="*/ 421073 w 1731589"/>
              <a:gd name="connsiteY7" fmla="*/ 1323980 h 6870823"/>
              <a:gd name="connsiteX0" fmla="*/ 421073 w 1731589"/>
              <a:gd name="connsiteY0" fmla="*/ 1323980 h 6867388"/>
              <a:gd name="connsiteX1" fmla="*/ 492698 w 1731589"/>
              <a:gd name="connsiteY1" fmla="*/ 10412 h 6867388"/>
              <a:gd name="connsiteX2" fmla="*/ 1730760 w 1731589"/>
              <a:gd name="connsiteY2" fmla="*/ 0 h 6867388"/>
              <a:gd name="connsiteX3" fmla="*/ 1729226 w 1731589"/>
              <a:gd name="connsiteY3" fmla="*/ 6867388 h 6867388"/>
              <a:gd name="connsiteX4" fmla="*/ 0 w 1731589"/>
              <a:gd name="connsiteY4" fmla="*/ 6844067 h 6867388"/>
              <a:gd name="connsiteX5" fmla="*/ 178863 w 1731589"/>
              <a:gd name="connsiteY5" fmla="*/ 3863728 h 6867388"/>
              <a:gd name="connsiteX6" fmla="*/ 421073 w 1731589"/>
              <a:gd name="connsiteY6" fmla="*/ 1323980 h 6867388"/>
              <a:gd name="connsiteX0" fmla="*/ 429700 w 1740216"/>
              <a:gd name="connsiteY0" fmla="*/ 1323980 h 6867388"/>
              <a:gd name="connsiteX1" fmla="*/ 501325 w 1740216"/>
              <a:gd name="connsiteY1" fmla="*/ 10412 h 6867388"/>
              <a:gd name="connsiteX2" fmla="*/ 1739387 w 1740216"/>
              <a:gd name="connsiteY2" fmla="*/ 0 h 6867388"/>
              <a:gd name="connsiteX3" fmla="*/ 1737853 w 1740216"/>
              <a:gd name="connsiteY3" fmla="*/ 6867388 h 6867388"/>
              <a:gd name="connsiteX4" fmla="*/ 0 w 1740216"/>
              <a:gd name="connsiteY4" fmla="*/ 6865633 h 6867388"/>
              <a:gd name="connsiteX5" fmla="*/ 187490 w 1740216"/>
              <a:gd name="connsiteY5" fmla="*/ 3863728 h 6867388"/>
              <a:gd name="connsiteX6" fmla="*/ 429700 w 1740216"/>
              <a:gd name="connsiteY6" fmla="*/ 1323980 h 6867388"/>
              <a:gd name="connsiteX0" fmla="*/ 429700 w 1739970"/>
              <a:gd name="connsiteY0" fmla="*/ 1323980 h 6865633"/>
              <a:gd name="connsiteX1" fmla="*/ 501325 w 1739970"/>
              <a:gd name="connsiteY1" fmla="*/ 10412 h 6865633"/>
              <a:gd name="connsiteX2" fmla="*/ 1739387 w 1739970"/>
              <a:gd name="connsiteY2" fmla="*/ 0 h 6865633"/>
              <a:gd name="connsiteX3" fmla="*/ 1733539 w 1739970"/>
              <a:gd name="connsiteY3" fmla="*/ 6858762 h 6865633"/>
              <a:gd name="connsiteX4" fmla="*/ 0 w 1739970"/>
              <a:gd name="connsiteY4" fmla="*/ 6865633 h 6865633"/>
              <a:gd name="connsiteX5" fmla="*/ 187490 w 1739970"/>
              <a:gd name="connsiteY5" fmla="*/ 3863728 h 6865633"/>
              <a:gd name="connsiteX6" fmla="*/ 429700 w 1739970"/>
              <a:gd name="connsiteY6" fmla="*/ 1323980 h 6865633"/>
              <a:gd name="connsiteX0" fmla="*/ 429700 w 1739970"/>
              <a:gd name="connsiteY0" fmla="*/ 1323980 h 6858762"/>
              <a:gd name="connsiteX1" fmla="*/ 501325 w 1739970"/>
              <a:gd name="connsiteY1" fmla="*/ 10412 h 6858762"/>
              <a:gd name="connsiteX2" fmla="*/ 1739387 w 1739970"/>
              <a:gd name="connsiteY2" fmla="*/ 0 h 6858762"/>
              <a:gd name="connsiteX3" fmla="*/ 1733539 w 1739970"/>
              <a:gd name="connsiteY3" fmla="*/ 6858762 h 6858762"/>
              <a:gd name="connsiteX4" fmla="*/ 0 w 1739970"/>
              <a:gd name="connsiteY4" fmla="*/ 6857006 h 6858762"/>
              <a:gd name="connsiteX5" fmla="*/ 187490 w 1739970"/>
              <a:gd name="connsiteY5" fmla="*/ 3863728 h 6858762"/>
              <a:gd name="connsiteX6" fmla="*/ 429700 w 1739970"/>
              <a:gd name="connsiteY6" fmla="*/ 1323980 h 6858762"/>
              <a:gd name="connsiteX0" fmla="*/ 429700 w 1739970"/>
              <a:gd name="connsiteY0" fmla="*/ 1323980 h 6858762"/>
              <a:gd name="connsiteX1" fmla="*/ 501325 w 1739970"/>
              <a:gd name="connsiteY1" fmla="*/ 1785 h 6858762"/>
              <a:gd name="connsiteX2" fmla="*/ 1739387 w 1739970"/>
              <a:gd name="connsiteY2" fmla="*/ 0 h 6858762"/>
              <a:gd name="connsiteX3" fmla="*/ 1733539 w 1739970"/>
              <a:gd name="connsiteY3" fmla="*/ 6858762 h 6858762"/>
              <a:gd name="connsiteX4" fmla="*/ 0 w 1739970"/>
              <a:gd name="connsiteY4" fmla="*/ 6857006 h 6858762"/>
              <a:gd name="connsiteX5" fmla="*/ 187490 w 1739970"/>
              <a:gd name="connsiteY5" fmla="*/ 3863728 h 6858762"/>
              <a:gd name="connsiteX6" fmla="*/ 429700 w 1739970"/>
              <a:gd name="connsiteY6" fmla="*/ 1323980 h 68587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39970" h="6858762">
                <a:moveTo>
                  <a:pt x="429700" y="1323980"/>
                </a:moveTo>
                <a:lnTo>
                  <a:pt x="501325" y="1785"/>
                </a:lnTo>
                <a:lnTo>
                  <a:pt x="1739387" y="0"/>
                </a:lnTo>
                <a:cubicBezTo>
                  <a:pt x="1742774" y="2284305"/>
                  <a:pt x="1730152" y="4574457"/>
                  <a:pt x="1733539" y="6858762"/>
                </a:cubicBezTo>
                <a:lnTo>
                  <a:pt x="0" y="6857006"/>
                </a:lnTo>
                <a:lnTo>
                  <a:pt x="187490" y="3863728"/>
                </a:lnTo>
                <a:lnTo>
                  <a:pt x="429700" y="132398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pic>
        <p:nvPicPr>
          <p:cNvPr id="8" name="Bildobjekt 12">
            <a:extLst>
              <a:ext uri="{FF2B5EF4-FFF2-40B4-BE49-F238E27FC236}">
                <a16:creationId xmlns:a16="http://schemas.microsoft.com/office/drawing/2014/main" id="{B96B3D05-DFAB-6E42-8DDE-401C0C4124F3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628564" y="6285032"/>
            <a:ext cx="1364144" cy="3897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338085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tart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Bildobjekt 10">
            <a:extLst>
              <a:ext uri="{FF2B5EF4-FFF2-40B4-BE49-F238E27FC236}">
                <a16:creationId xmlns:a16="http://schemas.microsoft.com/office/drawing/2014/main" id="{DD060602-B620-C74E-B38B-691E1A91BD4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1358727" cy="6858001"/>
          </a:xfrm>
          <a:prstGeom prst="rect">
            <a:avLst/>
          </a:prstGeom>
        </p:spPr>
      </p:pic>
      <p:sp>
        <p:nvSpPr>
          <p:cNvPr id="12" name="Rektangel med klippta hörn på samma sida 15">
            <a:extLst>
              <a:ext uri="{FF2B5EF4-FFF2-40B4-BE49-F238E27FC236}">
                <a16:creationId xmlns:a16="http://schemas.microsoft.com/office/drawing/2014/main" id="{81557AFA-A18B-F84C-9DD9-7FA7201DAF27}"/>
              </a:ext>
            </a:extLst>
          </p:cNvPr>
          <p:cNvSpPr/>
          <p:nvPr userDrawn="1"/>
        </p:nvSpPr>
        <p:spPr>
          <a:xfrm>
            <a:off x="10452030" y="0"/>
            <a:ext cx="1739970" cy="6858762"/>
          </a:xfrm>
          <a:custGeom>
            <a:avLst/>
            <a:gdLst>
              <a:gd name="connsiteX0" fmla="*/ 309886 w 1859280"/>
              <a:gd name="connsiteY0" fmla="*/ 0 h 6858000"/>
              <a:gd name="connsiteX1" fmla="*/ 1549394 w 1859280"/>
              <a:gd name="connsiteY1" fmla="*/ 0 h 6858000"/>
              <a:gd name="connsiteX2" fmla="*/ 1859280 w 1859280"/>
              <a:gd name="connsiteY2" fmla="*/ 309886 h 6858000"/>
              <a:gd name="connsiteX3" fmla="*/ 1859280 w 1859280"/>
              <a:gd name="connsiteY3" fmla="*/ 6858000 h 6858000"/>
              <a:gd name="connsiteX4" fmla="*/ 1859280 w 1859280"/>
              <a:gd name="connsiteY4" fmla="*/ 6858000 h 6858000"/>
              <a:gd name="connsiteX5" fmla="*/ 0 w 1859280"/>
              <a:gd name="connsiteY5" fmla="*/ 6858000 h 6858000"/>
              <a:gd name="connsiteX6" fmla="*/ 0 w 1859280"/>
              <a:gd name="connsiteY6" fmla="*/ 6858000 h 6858000"/>
              <a:gd name="connsiteX7" fmla="*/ 0 w 1859280"/>
              <a:gd name="connsiteY7" fmla="*/ 309886 h 6858000"/>
              <a:gd name="connsiteX8" fmla="*/ 309886 w 1859280"/>
              <a:gd name="connsiteY8" fmla="*/ 0 h 6858000"/>
              <a:gd name="connsiteX0" fmla="*/ 309886 w 1859280"/>
              <a:gd name="connsiteY0" fmla="*/ 0 h 6858000"/>
              <a:gd name="connsiteX1" fmla="*/ 1549394 w 1859280"/>
              <a:gd name="connsiteY1" fmla="*/ 0 h 6858000"/>
              <a:gd name="connsiteX2" fmla="*/ 1859280 w 1859280"/>
              <a:gd name="connsiteY2" fmla="*/ 309886 h 6858000"/>
              <a:gd name="connsiteX3" fmla="*/ 1859280 w 1859280"/>
              <a:gd name="connsiteY3" fmla="*/ 6858000 h 6858000"/>
              <a:gd name="connsiteX4" fmla="*/ 1859280 w 1859280"/>
              <a:gd name="connsiteY4" fmla="*/ 6858000 h 6858000"/>
              <a:gd name="connsiteX5" fmla="*/ 0 w 1859280"/>
              <a:gd name="connsiteY5" fmla="*/ 6858000 h 6858000"/>
              <a:gd name="connsiteX6" fmla="*/ 0 w 1859280"/>
              <a:gd name="connsiteY6" fmla="*/ 6858000 h 6858000"/>
              <a:gd name="connsiteX7" fmla="*/ 294640 w 1859280"/>
              <a:gd name="connsiteY7" fmla="*/ 3804926 h 6858000"/>
              <a:gd name="connsiteX8" fmla="*/ 309886 w 1859280"/>
              <a:gd name="connsiteY8" fmla="*/ 0 h 6858000"/>
              <a:gd name="connsiteX0" fmla="*/ 553726 w 1859280"/>
              <a:gd name="connsiteY0" fmla="*/ 568960 h 6858000"/>
              <a:gd name="connsiteX1" fmla="*/ 1549394 w 1859280"/>
              <a:gd name="connsiteY1" fmla="*/ 0 h 6858000"/>
              <a:gd name="connsiteX2" fmla="*/ 1859280 w 1859280"/>
              <a:gd name="connsiteY2" fmla="*/ 309886 h 6858000"/>
              <a:gd name="connsiteX3" fmla="*/ 1859280 w 1859280"/>
              <a:gd name="connsiteY3" fmla="*/ 6858000 h 6858000"/>
              <a:gd name="connsiteX4" fmla="*/ 1859280 w 1859280"/>
              <a:gd name="connsiteY4" fmla="*/ 6858000 h 6858000"/>
              <a:gd name="connsiteX5" fmla="*/ 0 w 1859280"/>
              <a:gd name="connsiteY5" fmla="*/ 6858000 h 6858000"/>
              <a:gd name="connsiteX6" fmla="*/ 0 w 1859280"/>
              <a:gd name="connsiteY6" fmla="*/ 6858000 h 6858000"/>
              <a:gd name="connsiteX7" fmla="*/ 294640 w 1859280"/>
              <a:gd name="connsiteY7" fmla="*/ 3804926 h 6858000"/>
              <a:gd name="connsiteX8" fmla="*/ 553726 w 1859280"/>
              <a:gd name="connsiteY8" fmla="*/ 568960 h 6858000"/>
              <a:gd name="connsiteX0" fmla="*/ 553726 w 1859280"/>
              <a:gd name="connsiteY0" fmla="*/ 568960 h 6858000"/>
              <a:gd name="connsiteX1" fmla="*/ 777234 w 1859280"/>
              <a:gd name="connsiteY1" fmla="*/ 0 h 6858000"/>
              <a:gd name="connsiteX2" fmla="*/ 1859280 w 1859280"/>
              <a:gd name="connsiteY2" fmla="*/ 309886 h 6858000"/>
              <a:gd name="connsiteX3" fmla="*/ 1859280 w 1859280"/>
              <a:gd name="connsiteY3" fmla="*/ 6858000 h 6858000"/>
              <a:gd name="connsiteX4" fmla="*/ 1859280 w 1859280"/>
              <a:gd name="connsiteY4" fmla="*/ 6858000 h 6858000"/>
              <a:gd name="connsiteX5" fmla="*/ 0 w 1859280"/>
              <a:gd name="connsiteY5" fmla="*/ 6858000 h 6858000"/>
              <a:gd name="connsiteX6" fmla="*/ 0 w 1859280"/>
              <a:gd name="connsiteY6" fmla="*/ 6858000 h 6858000"/>
              <a:gd name="connsiteX7" fmla="*/ 294640 w 1859280"/>
              <a:gd name="connsiteY7" fmla="*/ 3804926 h 6858000"/>
              <a:gd name="connsiteX8" fmla="*/ 553726 w 1859280"/>
              <a:gd name="connsiteY8" fmla="*/ 568960 h 6858000"/>
              <a:gd name="connsiteX0" fmla="*/ 553726 w 1859280"/>
              <a:gd name="connsiteY0" fmla="*/ 568960 h 6858000"/>
              <a:gd name="connsiteX1" fmla="*/ 777234 w 1859280"/>
              <a:gd name="connsiteY1" fmla="*/ 0 h 6858000"/>
              <a:gd name="connsiteX2" fmla="*/ 1849120 w 1859280"/>
              <a:gd name="connsiteY2" fmla="*/ 5086 h 6858000"/>
              <a:gd name="connsiteX3" fmla="*/ 1859280 w 1859280"/>
              <a:gd name="connsiteY3" fmla="*/ 6858000 h 6858000"/>
              <a:gd name="connsiteX4" fmla="*/ 1859280 w 1859280"/>
              <a:gd name="connsiteY4" fmla="*/ 6858000 h 6858000"/>
              <a:gd name="connsiteX5" fmla="*/ 0 w 1859280"/>
              <a:gd name="connsiteY5" fmla="*/ 6858000 h 6858000"/>
              <a:gd name="connsiteX6" fmla="*/ 0 w 1859280"/>
              <a:gd name="connsiteY6" fmla="*/ 6858000 h 6858000"/>
              <a:gd name="connsiteX7" fmla="*/ 294640 w 1859280"/>
              <a:gd name="connsiteY7" fmla="*/ 3804926 h 6858000"/>
              <a:gd name="connsiteX8" fmla="*/ 553726 w 1859280"/>
              <a:gd name="connsiteY8" fmla="*/ 568960 h 6858000"/>
              <a:gd name="connsiteX0" fmla="*/ 919486 w 1859280"/>
              <a:gd name="connsiteY0" fmla="*/ 1087120 h 6858000"/>
              <a:gd name="connsiteX1" fmla="*/ 777234 w 1859280"/>
              <a:gd name="connsiteY1" fmla="*/ 0 h 6858000"/>
              <a:gd name="connsiteX2" fmla="*/ 1849120 w 1859280"/>
              <a:gd name="connsiteY2" fmla="*/ 5086 h 6858000"/>
              <a:gd name="connsiteX3" fmla="*/ 1859280 w 1859280"/>
              <a:gd name="connsiteY3" fmla="*/ 6858000 h 6858000"/>
              <a:gd name="connsiteX4" fmla="*/ 1859280 w 1859280"/>
              <a:gd name="connsiteY4" fmla="*/ 6858000 h 6858000"/>
              <a:gd name="connsiteX5" fmla="*/ 0 w 1859280"/>
              <a:gd name="connsiteY5" fmla="*/ 6858000 h 6858000"/>
              <a:gd name="connsiteX6" fmla="*/ 0 w 1859280"/>
              <a:gd name="connsiteY6" fmla="*/ 6858000 h 6858000"/>
              <a:gd name="connsiteX7" fmla="*/ 294640 w 1859280"/>
              <a:gd name="connsiteY7" fmla="*/ 3804926 h 6858000"/>
              <a:gd name="connsiteX8" fmla="*/ 919486 w 1859280"/>
              <a:gd name="connsiteY8" fmla="*/ 1087120 h 6858000"/>
              <a:gd name="connsiteX0" fmla="*/ 726446 w 1859280"/>
              <a:gd name="connsiteY0" fmla="*/ 1137920 h 6858000"/>
              <a:gd name="connsiteX1" fmla="*/ 777234 w 1859280"/>
              <a:gd name="connsiteY1" fmla="*/ 0 h 6858000"/>
              <a:gd name="connsiteX2" fmla="*/ 1849120 w 1859280"/>
              <a:gd name="connsiteY2" fmla="*/ 5086 h 6858000"/>
              <a:gd name="connsiteX3" fmla="*/ 1859280 w 1859280"/>
              <a:gd name="connsiteY3" fmla="*/ 6858000 h 6858000"/>
              <a:gd name="connsiteX4" fmla="*/ 1859280 w 1859280"/>
              <a:gd name="connsiteY4" fmla="*/ 6858000 h 6858000"/>
              <a:gd name="connsiteX5" fmla="*/ 0 w 1859280"/>
              <a:gd name="connsiteY5" fmla="*/ 6858000 h 6858000"/>
              <a:gd name="connsiteX6" fmla="*/ 0 w 1859280"/>
              <a:gd name="connsiteY6" fmla="*/ 6858000 h 6858000"/>
              <a:gd name="connsiteX7" fmla="*/ 294640 w 1859280"/>
              <a:gd name="connsiteY7" fmla="*/ 3804926 h 6858000"/>
              <a:gd name="connsiteX8" fmla="*/ 726446 w 1859280"/>
              <a:gd name="connsiteY8" fmla="*/ 1137920 h 6858000"/>
              <a:gd name="connsiteX0" fmla="*/ 726446 w 1859280"/>
              <a:gd name="connsiteY0" fmla="*/ 1137920 h 6858000"/>
              <a:gd name="connsiteX1" fmla="*/ 777234 w 1859280"/>
              <a:gd name="connsiteY1" fmla="*/ 0 h 6858000"/>
              <a:gd name="connsiteX2" fmla="*/ 1849120 w 1859280"/>
              <a:gd name="connsiteY2" fmla="*/ 5086 h 6858000"/>
              <a:gd name="connsiteX3" fmla="*/ 1859280 w 1859280"/>
              <a:gd name="connsiteY3" fmla="*/ 6858000 h 6858000"/>
              <a:gd name="connsiteX4" fmla="*/ 1859280 w 1859280"/>
              <a:gd name="connsiteY4" fmla="*/ 6858000 h 6858000"/>
              <a:gd name="connsiteX5" fmla="*/ 0 w 1859280"/>
              <a:gd name="connsiteY5" fmla="*/ 6858000 h 6858000"/>
              <a:gd name="connsiteX6" fmla="*/ 0 w 1859280"/>
              <a:gd name="connsiteY6" fmla="*/ 6858000 h 6858000"/>
              <a:gd name="connsiteX7" fmla="*/ 162560 w 1859280"/>
              <a:gd name="connsiteY7" fmla="*/ 3835406 h 6858000"/>
              <a:gd name="connsiteX8" fmla="*/ 726446 w 1859280"/>
              <a:gd name="connsiteY8" fmla="*/ 1137920 h 6858000"/>
              <a:gd name="connsiteX0" fmla="*/ 726446 w 1859280"/>
              <a:gd name="connsiteY0" fmla="*/ 1132834 h 6852914"/>
              <a:gd name="connsiteX1" fmla="*/ 1193794 w 1859280"/>
              <a:gd name="connsiteY1" fmla="*/ 25394 h 6852914"/>
              <a:gd name="connsiteX2" fmla="*/ 1849120 w 1859280"/>
              <a:gd name="connsiteY2" fmla="*/ 0 h 6852914"/>
              <a:gd name="connsiteX3" fmla="*/ 1859280 w 1859280"/>
              <a:gd name="connsiteY3" fmla="*/ 6852914 h 6852914"/>
              <a:gd name="connsiteX4" fmla="*/ 1859280 w 1859280"/>
              <a:gd name="connsiteY4" fmla="*/ 6852914 h 6852914"/>
              <a:gd name="connsiteX5" fmla="*/ 0 w 1859280"/>
              <a:gd name="connsiteY5" fmla="*/ 6852914 h 6852914"/>
              <a:gd name="connsiteX6" fmla="*/ 0 w 1859280"/>
              <a:gd name="connsiteY6" fmla="*/ 6852914 h 6852914"/>
              <a:gd name="connsiteX7" fmla="*/ 162560 w 1859280"/>
              <a:gd name="connsiteY7" fmla="*/ 3830320 h 6852914"/>
              <a:gd name="connsiteX8" fmla="*/ 726446 w 1859280"/>
              <a:gd name="connsiteY8" fmla="*/ 1132834 h 6852914"/>
              <a:gd name="connsiteX0" fmla="*/ 1082046 w 1859280"/>
              <a:gd name="connsiteY0" fmla="*/ 1498594 h 6852914"/>
              <a:gd name="connsiteX1" fmla="*/ 1193794 w 1859280"/>
              <a:gd name="connsiteY1" fmla="*/ 25394 h 6852914"/>
              <a:gd name="connsiteX2" fmla="*/ 1849120 w 1859280"/>
              <a:gd name="connsiteY2" fmla="*/ 0 h 6852914"/>
              <a:gd name="connsiteX3" fmla="*/ 1859280 w 1859280"/>
              <a:gd name="connsiteY3" fmla="*/ 6852914 h 6852914"/>
              <a:gd name="connsiteX4" fmla="*/ 1859280 w 1859280"/>
              <a:gd name="connsiteY4" fmla="*/ 6852914 h 6852914"/>
              <a:gd name="connsiteX5" fmla="*/ 0 w 1859280"/>
              <a:gd name="connsiteY5" fmla="*/ 6852914 h 6852914"/>
              <a:gd name="connsiteX6" fmla="*/ 0 w 1859280"/>
              <a:gd name="connsiteY6" fmla="*/ 6852914 h 6852914"/>
              <a:gd name="connsiteX7" fmla="*/ 162560 w 1859280"/>
              <a:gd name="connsiteY7" fmla="*/ 3830320 h 6852914"/>
              <a:gd name="connsiteX8" fmla="*/ 1082046 w 1859280"/>
              <a:gd name="connsiteY8" fmla="*/ 1498594 h 6852914"/>
              <a:gd name="connsiteX0" fmla="*/ 807726 w 1859280"/>
              <a:gd name="connsiteY0" fmla="*/ 1275074 h 6852914"/>
              <a:gd name="connsiteX1" fmla="*/ 1193794 w 1859280"/>
              <a:gd name="connsiteY1" fmla="*/ 25394 h 6852914"/>
              <a:gd name="connsiteX2" fmla="*/ 1849120 w 1859280"/>
              <a:gd name="connsiteY2" fmla="*/ 0 h 6852914"/>
              <a:gd name="connsiteX3" fmla="*/ 1859280 w 1859280"/>
              <a:gd name="connsiteY3" fmla="*/ 6852914 h 6852914"/>
              <a:gd name="connsiteX4" fmla="*/ 1859280 w 1859280"/>
              <a:gd name="connsiteY4" fmla="*/ 6852914 h 6852914"/>
              <a:gd name="connsiteX5" fmla="*/ 0 w 1859280"/>
              <a:gd name="connsiteY5" fmla="*/ 6852914 h 6852914"/>
              <a:gd name="connsiteX6" fmla="*/ 0 w 1859280"/>
              <a:gd name="connsiteY6" fmla="*/ 6852914 h 6852914"/>
              <a:gd name="connsiteX7" fmla="*/ 162560 w 1859280"/>
              <a:gd name="connsiteY7" fmla="*/ 3830320 h 6852914"/>
              <a:gd name="connsiteX8" fmla="*/ 807726 w 1859280"/>
              <a:gd name="connsiteY8" fmla="*/ 1275074 h 6852914"/>
              <a:gd name="connsiteX0" fmla="*/ 807726 w 1859280"/>
              <a:gd name="connsiteY0" fmla="*/ 1275074 h 6852914"/>
              <a:gd name="connsiteX1" fmla="*/ 1285234 w 1859280"/>
              <a:gd name="connsiteY1" fmla="*/ 5074 h 6852914"/>
              <a:gd name="connsiteX2" fmla="*/ 1849120 w 1859280"/>
              <a:gd name="connsiteY2" fmla="*/ 0 h 6852914"/>
              <a:gd name="connsiteX3" fmla="*/ 1859280 w 1859280"/>
              <a:gd name="connsiteY3" fmla="*/ 6852914 h 6852914"/>
              <a:gd name="connsiteX4" fmla="*/ 1859280 w 1859280"/>
              <a:gd name="connsiteY4" fmla="*/ 6852914 h 6852914"/>
              <a:gd name="connsiteX5" fmla="*/ 0 w 1859280"/>
              <a:gd name="connsiteY5" fmla="*/ 6852914 h 6852914"/>
              <a:gd name="connsiteX6" fmla="*/ 0 w 1859280"/>
              <a:gd name="connsiteY6" fmla="*/ 6852914 h 6852914"/>
              <a:gd name="connsiteX7" fmla="*/ 162560 w 1859280"/>
              <a:gd name="connsiteY7" fmla="*/ 3830320 h 6852914"/>
              <a:gd name="connsiteX8" fmla="*/ 807726 w 1859280"/>
              <a:gd name="connsiteY8" fmla="*/ 1275074 h 6852914"/>
              <a:gd name="connsiteX0" fmla="*/ 807726 w 1869890"/>
              <a:gd name="connsiteY0" fmla="*/ 1285234 h 6863074"/>
              <a:gd name="connsiteX1" fmla="*/ 1285234 w 1869890"/>
              <a:gd name="connsiteY1" fmla="*/ 15234 h 6863074"/>
              <a:gd name="connsiteX2" fmla="*/ 1869440 w 1869890"/>
              <a:gd name="connsiteY2" fmla="*/ 0 h 6863074"/>
              <a:gd name="connsiteX3" fmla="*/ 1859280 w 1869890"/>
              <a:gd name="connsiteY3" fmla="*/ 6863074 h 6863074"/>
              <a:gd name="connsiteX4" fmla="*/ 1859280 w 1869890"/>
              <a:gd name="connsiteY4" fmla="*/ 6863074 h 6863074"/>
              <a:gd name="connsiteX5" fmla="*/ 0 w 1869890"/>
              <a:gd name="connsiteY5" fmla="*/ 6863074 h 6863074"/>
              <a:gd name="connsiteX6" fmla="*/ 0 w 1869890"/>
              <a:gd name="connsiteY6" fmla="*/ 6863074 h 6863074"/>
              <a:gd name="connsiteX7" fmla="*/ 162560 w 1869890"/>
              <a:gd name="connsiteY7" fmla="*/ 3840480 h 6863074"/>
              <a:gd name="connsiteX8" fmla="*/ 807726 w 1869890"/>
              <a:gd name="connsiteY8" fmla="*/ 1285234 h 6863074"/>
              <a:gd name="connsiteX0" fmla="*/ 807726 w 1869890"/>
              <a:gd name="connsiteY0" fmla="*/ 1285234 h 6883394"/>
              <a:gd name="connsiteX1" fmla="*/ 1285234 w 1869890"/>
              <a:gd name="connsiteY1" fmla="*/ 15234 h 6883394"/>
              <a:gd name="connsiteX2" fmla="*/ 1869440 w 1869890"/>
              <a:gd name="connsiteY2" fmla="*/ 0 h 6883394"/>
              <a:gd name="connsiteX3" fmla="*/ 1859280 w 1869890"/>
              <a:gd name="connsiteY3" fmla="*/ 6863074 h 6883394"/>
              <a:gd name="connsiteX4" fmla="*/ 1869440 w 1869890"/>
              <a:gd name="connsiteY4" fmla="*/ 6883394 h 6883394"/>
              <a:gd name="connsiteX5" fmla="*/ 0 w 1869890"/>
              <a:gd name="connsiteY5" fmla="*/ 6863074 h 6883394"/>
              <a:gd name="connsiteX6" fmla="*/ 0 w 1869890"/>
              <a:gd name="connsiteY6" fmla="*/ 6863074 h 6883394"/>
              <a:gd name="connsiteX7" fmla="*/ 162560 w 1869890"/>
              <a:gd name="connsiteY7" fmla="*/ 3840480 h 6883394"/>
              <a:gd name="connsiteX8" fmla="*/ 807726 w 1869890"/>
              <a:gd name="connsiteY8" fmla="*/ 1285234 h 6883394"/>
              <a:gd name="connsiteX0" fmla="*/ 807726 w 1869890"/>
              <a:gd name="connsiteY0" fmla="*/ 1290320 h 6888480"/>
              <a:gd name="connsiteX1" fmla="*/ 1305554 w 1869890"/>
              <a:gd name="connsiteY1" fmla="*/ 0 h 6888480"/>
              <a:gd name="connsiteX2" fmla="*/ 1869440 w 1869890"/>
              <a:gd name="connsiteY2" fmla="*/ 5086 h 6888480"/>
              <a:gd name="connsiteX3" fmla="*/ 1859280 w 1869890"/>
              <a:gd name="connsiteY3" fmla="*/ 6868160 h 6888480"/>
              <a:gd name="connsiteX4" fmla="*/ 1869440 w 1869890"/>
              <a:gd name="connsiteY4" fmla="*/ 6888480 h 6888480"/>
              <a:gd name="connsiteX5" fmla="*/ 0 w 1869890"/>
              <a:gd name="connsiteY5" fmla="*/ 6868160 h 6888480"/>
              <a:gd name="connsiteX6" fmla="*/ 0 w 1869890"/>
              <a:gd name="connsiteY6" fmla="*/ 6868160 h 6888480"/>
              <a:gd name="connsiteX7" fmla="*/ 162560 w 1869890"/>
              <a:gd name="connsiteY7" fmla="*/ 3845566 h 6888480"/>
              <a:gd name="connsiteX8" fmla="*/ 807726 w 1869890"/>
              <a:gd name="connsiteY8" fmla="*/ 1290320 h 6888480"/>
              <a:gd name="connsiteX0" fmla="*/ 807726 w 1869890"/>
              <a:gd name="connsiteY0" fmla="*/ 1285234 h 6883394"/>
              <a:gd name="connsiteX1" fmla="*/ 631378 w 1869890"/>
              <a:gd name="connsiteY1" fmla="*/ 10412 h 6883394"/>
              <a:gd name="connsiteX2" fmla="*/ 1869440 w 1869890"/>
              <a:gd name="connsiteY2" fmla="*/ 0 h 6883394"/>
              <a:gd name="connsiteX3" fmla="*/ 1859280 w 1869890"/>
              <a:gd name="connsiteY3" fmla="*/ 6863074 h 6883394"/>
              <a:gd name="connsiteX4" fmla="*/ 1869440 w 1869890"/>
              <a:gd name="connsiteY4" fmla="*/ 6883394 h 6883394"/>
              <a:gd name="connsiteX5" fmla="*/ 0 w 1869890"/>
              <a:gd name="connsiteY5" fmla="*/ 6863074 h 6883394"/>
              <a:gd name="connsiteX6" fmla="*/ 0 w 1869890"/>
              <a:gd name="connsiteY6" fmla="*/ 6863074 h 6883394"/>
              <a:gd name="connsiteX7" fmla="*/ 162560 w 1869890"/>
              <a:gd name="connsiteY7" fmla="*/ 3840480 h 6883394"/>
              <a:gd name="connsiteX8" fmla="*/ 807726 w 1869890"/>
              <a:gd name="connsiteY8" fmla="*/ 1285234 h 6883394"/>
              <a:gd name="connsiteX0" fmla="*/ 559753 w 1869890"/>
              <a:gd name="connsiteY0" fmla="*/ 1323980 h 6883394"/>
              <a:gd name="connsiteX1" fmla="*/ 631378 w 1869890"/>
              <a:gd name="connsiteY1" fmla="*/ 10412 h 6883394"/>
              <a:gd name="connsiteX2" fmla="*/ 1869440 w 1869890"/>
              <a:gd name="connsiteY2" fmla="*/ 0 h 6883394"/>
              <a:gd name="connsiteX3" fmla="*/ 1859280 w 1869890"/>
              <a:gd name="connsiteY3" fmla="*/ 6863074 h 6883394"/>
              <a:gd name="connsiteX4" fmla="*/ 1869440 w 1869890"/>
              <a:gd name="connsiteY4" fmla="*/ 6883394 h 6883394"/>
              <a:gd name="connsiteX5" fmla="*/ 0 w 1869890"/>
              <a:gd name="connsiteY5" fmla="*/ 6863074 h 6883394"/>
              <a:gd name="connsiteX6" fmla="*/ 0 w 1869890"/>
              <a:gd name="connsiteY6" fmla="*/ 6863074 h 6883394"/>
              <a:gd name="connsiteX7" fmla="*/ 162560 w 1869890"/>
              <a:gd name="connsiteY7" fmla="*/ 3840480 h 6883394"/>
              <a:gd name="connsiteX8" fmla="*/ 559753 w 1869890"/>
              <a:gd name="connsiteY8" fmla="*/ 1323980 h 6883394"/>
              <a:gd name="connsiteX0" fmla="*/ 559753 w 1869890"/>
              <a:gd name="connsiteY0" fmla="*/ 1323980 h 6883394"/>
              <a:gd name="connsiteX1" fmla="*/ 631378 w 1869890"/>
              <a:gd name="connsiteY1" fmla="*/ 10412 h 6883394"/>
              <a:gd name="connsiteX2" fmla="*/ 1869440 w 1869890"/>
              <a:gd name="connsiteY2" fmla="*/ 0 h 6883394"/>
              <a:gd name="connsiteX3" fmla="*/ 1859280 w 1869890"/>
              <a:gd name="connsiteY3" fmla="*/ 6863074 h 6883394"/>
              <a:gd name="connsiteX4" fmla="*/ 1869440 w 1869890"/>
              <a:gd name="connsiteY4" fmla="*/ 6883394 h 6883394"/>
              <a:gd name="connsiteX5" fmla="*/ 0 w 1869890"/>
              <a:gd name="connsiteY5" fmla="*/ 6863074 h 6883394"/>
              <a:gd name="connsiteX6" fmla="*/ 108488 w 1869890"/>
              <a:gd name="connsiteY6" fmla="*/ 6878573 h 6883394"/>
              <a:gd name="connsiteX7" fmla="*/ 162560 w 1869890"/>
              <a:gd name="connsiteY7" fmla="*/ 3840480 h 6883394"/>
              <a:gd name="connsiteX8" fmla="*/ 559753 w 1869890"/>
              <a:gd name="connsiteY8" fmla="*/ 1323980 h 6883394"/>
              <a:gd name="connsiteX0" fmla="*/ 559753 w 1869890"/>
              <a:gd name="connsiteY0" fmla="*/ 1323980 h 6883394"/>
              <a:gd name="connsiteX1" fmla="*/ 631378 w 1869890"/>
              <a:gd name="connsiteY1" fmla="*/ 10412 h 6883394"/>
              <a:gd name="connsiteX2" fmla="*/ 1869440 w 1869890"/>
              <a:gd name="connsiteY2" fmla="*/ 0 h 6883394"/>
              <a:gd name="connsiteX3" fmla="*/ 1859280 w 1869890"/>
              <a:gd name="connsiteY3" fmla="*/ 6863074 h 6883394"/>
              <a:gd name="connsiteX4" fmla="*/ 1869440 w 1869890"/>
              <a:gd name="connsiteY4" fmla="*/ 6883394 h 6883394"/>
              <a:gd name="connsiteX5" fmla="*/ 0 w 1869890"/>
              <a:gd name="connsiteY5" fmla="*/ 6863074 h 6883394"/>
              <a:gd name="connsiteX6" fmla="*/ 108488 w 1869890"/>
              <a:gd name="connsiteY6" fmla="*/ 6878573 h 6883394"/>
              <a:gd name="connsiteX7" fmla="*/ 317543 w 1869890"/>
              <a:gd name="connsiteY7" fmla="*/ 3863728 h 6883394"/>
              <a:gd name="connsiteX8" fmla="*/ 559753 w 1869890"/>
              <a:gd name="connsiteY8" fmla="*/ 1323980 h 6883394"/>
              <a:gd name="connsiteX0" fmla="*/ 451265 w 1761402"/>
              <a:gd name="connsiteY0" fmla="*/ 1323980 h 6883394"/>
              <a:gd name="connsiteX1" fmla="*/ 522890 w 1761402"/>
              <a:gd name="connsiteY1" fmla="*/ 10412 h 6883394"/>
              <a:gd name="connsiteX2" fmla="*/ 1760952 w 1761402"/>
              <a:gd name="connsiteY2" fmla="*/ 0 h 6883394"/>
              <a:gd name="connsiteX3" fmla="*/ 1750792 w 1761402"/>
              <a:gd name="connsiteY3" fmla="*/ 6863074 h 6883394"/>
              <a:gd name="connsiteX4" fmla="*/ 1760952 w 1761402"/>
              <a:gd name="connsiteY4" fmla="*/ 6883394 h 6883394"/>
              <a:gd name="connsiteX5" fmla="*/ 340963 w 1761402"/>
              <a:gd name="connsiteY5" fmla="*/ 6870823 h 6883394"/>
              <a:gd name="connsiteX6" fmla="*/ 0 w 1761402"/>
              <a:gd name="connsiteY6" fmla="*/ 6878573 h 6883394"/>
              <a:gd name="connsiteX7" fmla="*/ 209055 w 1761402"/>
              <a:gd name="connsiteY7" fmla="*/ 3863728 h 6883394"/>
              <a:gd name="connsiteX8" fmla="*/ 451265 w 1761402"/>
              <a:gd name="connsiteY8" fmla="*/ 1323980 h 6883394"/>
              <a:gd name="connsiteX0" fmla="*/ 446952 w 1757089"/>
              <a:gd name="connsiteY0" fmla="*/ 1323980 h 6883394"/>
              <a:gd name="connsiteX1" fmla="*/ 518577 w 1757089"/>
              <a:gd name="connsiteY1" fmla="*/ 10412 h 6883394"/>
              <a:gd name="connsiteX2" fmla="*/ 1756639 w 1757089"/>
              <a:gd name="connsiteY2" fmla="*/ 0 h 6883394"/>
              <a:gd name="connsiteX3" fmla="*/ 1746479 w 1757089"/>
              <a:gd name="connsiteY3" fmla="*/ 6863074 h 6883394"/>
              <a:gd name="connsiteX4" fmla="*/ 1756639 w 1757089"/>
              <a:gd name="connsiteY4" fmla="*/ 6883394 h 6883394"/>
              <a:gd name="connsiteX5" fmla="*/ 336650 w 1757089"/>
              <a:gd name="connsiteY5" fmla="*/ 6870823 h 6883394"/>
              <a:gd name="connsiteX6" fmla="*/ 0 w 1757089"/>
              <a:gd name="connsiteY6" fmla="*/ 6874260 h 6883394"/>
              <a:gd name="connsiteX7" fmla="*/ 204742 w 1757089"/>
              <a:gd name="connsiteY7" fmla="*/ 3863728 h 6883394"/>
              <a:gd name="connsiteX8" fmla="*/ 446952 w 1757089"/>
              <a:gd name="connsiteY8" fmla="*/ 1323980 h 6883394"/>
              <a:gd name="connsiteX0" fmla="*/ 421073 w 1731210"/>
              <a:gd name="connsiteY0" fmla="*/ 1323980 h 6883394"/>
              <a:gd name="connsiteX1" fmla="*/ 492698 w 1731210"/>
              <a:gd name="connsiteY1" fmla="*/ 10412 h 6883394"/>
              <a:gd name="connsiteX2" fmla="*/ 1730760 w 1731210"/>
              <a:gd name="connsiteY2" fmla="*/ 0 h 6883394"/>
              <a:gd name="connsiteX3" fmla="*/ 1720600 w 1731210"/>
              <a:gd name="connsiteY3" fmla="*/ 6863074 h 6883394"/>
              <a:gd name="connsiteX4" fmla="*/ 1730760 w 1731210"/>
              <a:gd name="connsiteY4" fmla="*/ 6883394 h 6883394"/>
              <a:gd name="connsiteX5" fmla="*/ 310771 w 1731210"/>
              <a:gd name="connsiteY5" fmla="*/ 6870823 h 6883394"/>
              <a:gd name="connsiteX6" fmla="*/ 0 w 1731210"/>
              <a:gd name="connsiteY6" fmla="*/ 6844067 h 6883394"/>
              <a:gd name="connsiteX7" fmla="*/ 178863 w 1731210"/>
              <a:gd name="connsiteY7" fmla="*/ 3863728 h 6883394"/>
              <a:gd name="connsiteX8" fmla="*/ 421073 w 1731210"/>
              <a:gd name="connsiteY8" fmla="*/ 1323980 h 6883394"/>
              <a:gd name="connsiteX0" fmla="*/ 421073 w 1731210"/>
              <a:gd name="connsiteY0" fmla="*/ 1323980 h 6870823"/>
              <a:gd name="connsiteX1" fmla="*/ 492698 w 1731210"/>
              <a:gd name="connsiteY1" fmla="*/ 10412 h 6870823"/>
              <a:gd name="connsiteX2" fmla="*/ 1730760 w 1731210"/>
              <a:gd name="connsiteY2" fmla="*/ 0 h 6870823"/>
              <a:gd name="connsiteX3" fmla="*/ 1720600 w 1731210"/>
              <a:gd name="connsiteY3" fmla="*/ 6863074 h 6870823"/>
              <a:gd name="connsiteX4" fmla="*/ 1467654 w 1731210"/>
              <a:gd name="connsiteY4" fmla="*/ 6866141 h 6870823"/>
              <a:gd name="connsiteX5" fmla="*/ 310771 w 1731210"/>
              <a:gd name="connsiteY5" fmla="*/ 6870823 h 6870823"/>
              <a:gd name="connsiteX6" fmla="*/ 0 w 1731210"/>
              <a:gd name="connsiteY6" fmla="*/ 6844067 h 6870823"/>
              <a:gd name="connsiteX7" fmla="*/ 178863 w 1731210"/>
              <a:gd name="connsiteY7" fmla="*/ 3863728 h 6870823"/>
              <a:gd name="connsiteX8" fmla="*/ 421073 w 1731210"/>
              <a:gd name="connsiteY8" fmla="*/ 1323980 h 6870823"/>
              <a:gd name="connsiteX0" fmla="*/ 421073 w 1731589"/>
              <a:gd name="connsiteY0" fmla="*/ 1323980 h 6870823"/>
              <a:gd name="connsiteX1" fmla="*/ 492698 w 1731589"/>
              <a:gd name="connsiteY1" fmla="*/ 10412 h 6870823"/>
              <a:gd name="connsiteX2" fmla="*/ 1730760 w 1731589"/>
              <a:gd name="connsiteY2" fmla="*/ 0 h 6870823"/>
              <a:gd name="connsiteX3" fmla="*/ 1729226 w 1731589"/>
              <a:gd name="connsiteY3" fmla="*/ 6867388 h 6870823"/>
              <a:gd name="connsiteX4" fmla="*/ 1467654 w 1731589"/>
              <a:gd name="connsiteY4" fmla="*/ 6866141 h 6870823"/>
              <a:gd name="connsiteX5" fmla="*/ 310771 w 1731589"/>
              <a:gd name="connsiteY5" fmla="*/ 6870823 h 6870823"/>
              <a:gd name="connsiteX6" fmla="*/ 0 w 1731589"/>
              <a:gd name="connsiteY6" fmla="*/ 6844067 h 6870823"/>
              <a:gd name="connsiteX7" fmla="*/ 178863 w 1731589"/>
              <a:gd name="connsiteY7" fmla="*/ 3863728 h 6870823"/>
              <a:gd name="connsiteX8" fmla="*/ 421073 w 1731589"/>
              <a:gd name="connsiteY8" fmla="*/ 1323980 h 6870823"/>
              <a:gd name="connsiteX0" fmla="*/ 421073 w 1731589"/>
              <a:gd name="connsiteY0" fmla="*/ 1323980 h 6870823"/>
              <a:gd name="connsiteX1" fmla="*/ 492698 w 1731589"/>
              <a:gd name="connsiteY1" fmla="*/ 10412 h 6870823"/>
              <a:gd name="connsiteX2" fmla="*/ 1730760 w 1731589"/>
              <a:gd name="connsiteY2" fmla="*/ 0 h 6870823"/>
              <a:gd name="connsiteX3" fmla="*/ 1729226 w 1731589"/>
              <a:gd name="connsiteY3" fmla="*/ 6867388 h 6870823"/>
              <a:gd name="connsiteX4" fmla="*/ 310771 w 1731589"/>
              <a:gd name="connsiteY4" fmla="*/ 6870823 h 6870823"/>
              <a:gd name="connsiteX5" fmla="*/ 0 w 1731589"/>
              <a:gd name="connsiteY5" fmla="*/ 6844067 h 6870823"/>
              <a:gd name="connsiteX6" fmla="*/ 178863 w 1731589"/>
              <a:gd name="connsiteY6" fmla="*/ 3863728 h 6870823"/>
              <a:gd name="connsiteX7" fmla="*/ 421073 w 1731589"/>
              <a:gd name="connsiteY7" fmla="*/ 1323980 h 6870823"/>
              <a:gd name="connsiteX0" fmla="*/ 421073 w 1731589"/>
              <a:gd name="connsiteY0" fmla="*/ 1323980 h 6867388"/>
              <a:gd name="connsiteX1" fmla="*/ 492698 w 1731589"/>
              <a:gd name="connsiteY1" fmla="*/ 10412 h 6867388"/>
              <a:gd name="connsiteX2" fmla="*/ 1730760 w 1731589"/>
              <a:gd name="connsiteY2" fmla="*/ 0 h 6867388"/>
              <a:gd name="connsiteX3" fmla="*/ 1729226 w 1731589"/>
              <a:gd name="connsiteY3" fmla="*/ 6867388 h 6867388"/>
              <a:gd name="connsiteX4" fmla="*/ 0 w 1731589"/>
              <a:gd name="connsiteY4" fmla="*/ 6844067 h 6867388"/>
              <a:gd name="connsiteX5" fmla="*/ 178863 w 1731589"/>
              <a:gd name="connsiteY5" fmla="*/ 3863728 h 6867388"/>
              <a:gd name="connsiteX6" fmla="*/ 421073 w 1731589"/>
              <a:gd name="connsiteY6" fmla="*/ 1323980 h 6867388"/>
              <a:gd name="connsiteX0" fmla="*/ 429700 w 1740216"/>
              <a:gd name="connsiteY0" fmla="*/ 1323980 h 6867388"/>
              <a:gd name="connsiteX1" fmla="*/ 501325 w 1740216"/>
              <a:gd name="connsiteY1" fmla="*/ 10412 h 6867388"/>
              <a:gd name="connsiteX2" fmla="*/ 1739387 w 1740216"/>
              <a:gd name="connsiteY2" fmla="*/ 0 h 6867388"/>
              <a:gd name="connsiteX3" fmla="*/ 1737853 w 1740216"/>
              <a:gd name="connsiteY3" fmla="*/ 6867388 h 6867388"/>
              <a:gd name="connsiteX4" fmla="*/ 0 w 1740216"/>
              <a:gd name="connsiteY4" fmla="*/ 6865633 h 6867388"/>
              <a:gd name="connsiteX5" fmla="*/ 187490 w 1740216"/>
              <a:gd name="connsiteY5" fmla="*/ 3863728 h 6867388"/>
              <a:gd name="connsiteX6" fmla="*/ 429700 w 1740216"/>
              <a:gd name="connsiteY6" fmla="*/ 1323980 h 6867388"/>
              <a:gd name="connsiteX0" fmla="*/ 429700 w 1739970"/>
              <a:gd name="connsiteY0" fmla="*/ 1323980 h 6865633"/>
              <a:gd name="connsiteX1" fmla="*/ 501325 w 1739970"/>
              <a:gd name="connsiteY1" fmla="*/ 10412 h 6865633"/>
              <a:gd name="connsiteX2" fmla="*/ 1739387 w 1739970"/>
              <a:gd name="connsiteY2" fmla="*/ 0 h 6865633"/>
              <a:gd name="connsiteX3" fmla="*/ 1733539 w 1739970"/>
              <a:gd name="connsiteY3" fmla="*/ 6858762 h 6865633"/>
              <a:gd name="connsiteX4" fmla="*/ 0 w 1739970"/>
              <a:gd name="connsiteY4" fmla="*/ 6865633 h 6865633"/>
              <a:gd name="connsiteX5" fmla="*/ 187490 w 1739970"/>
              <a:gd name="connsiteY5" fmla="*/ 3863728 h 6865633"/>
              <a:gd name="connsiteX6" fmla="*/ 429700 w 1739970"/>
              <a:gd name="connsiteY6" fmla="*/ 1323980 h 6865633"/>
              <a:gd name="connsiteX0" fmla="*/ 429700 w 1739970"/>
              <a:gd name="connsiteY0" fmla="*/ 1323980 h 6858762"/>
              <a:gd name="connsiteX1" fmla="*/ 501325 w 1739970"/>
              <a:gd name="connsiteY1" fmla="*/ 10412 h 6858762"/>
              <a:gd name="connsiteX2" fmla="*/ 1739387 w 1739970"/>
              <a:gd name="connsiteY2" fmla="*/ 0 h 6858762"/>
              <a:gd name="connsiteX3" fmla="*/ 1733539 w 1739970"/>
              <a:gd name="connsiteY3" fmla="*/ 6858762 h 6858762"/>
              <a:gd name="connsiteX4" fmla="*/ 0 w 1739970"/>
              <a:gd name="connsiteY4" fmla="*/ 6857006 h 6858762"/>
              <a:gd name="connsiteX5" fmla="*/ 187490 w 1739970"/>
              <a:gd name="connsiteY5" fmla="*/ 3863728 h 6858762"/>
              <a:gd name="connsiteX6" fmla="*/ 429700 w 1739970"/>
              <a:gd name="connsiteY6" fmla="*/ 1323980 h 6858762"/>
              <a:gd name="connsiteX0" fmla="*/ 429700 w 1739970"/>
              <a:gd name="connsiteY0" fmla="*/ 1323980 h 6858762"/>
              <a:gd name="connsiteX1" fmla="*/ 501325 w 1739970"/>
              <a:gd name="connsiteY1" fmla="*/ 1785 h 6858762"/>
              <a:gd name="connsiteX2" fmla="*/ 1739387 w 1739970"/>
              <a:gd name="connsiteY2" fmla="*/ 0 h 6858762"/>
              <a:gd name="connsiteX3" fmla="*/ 1733539 w 1739970"/>
              <a:gd name="connsiteY3" fmla="*/ 6858762 h 6858762"/>
              <a:gd name="connsiteX4" fmla="*/ 0 w 1739970"/>
              <a:gd name="connsiteY4" fmla="*/ 6857006 h 6858762"/>
              <a:gd name="connsiteX5" fmla="*/ 187490 w 1739970"/>
              <a:gd name="connsiteY5" fmla="*/ 3863728 h 6858762"/>
              <a:gd name="connsiteX6" fmla="*/ 429700 w 1739970"/>
              <a:gd name="connsiteY6" fmla="*/ 1323980 h 68587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39970" h="6858762">
                <a:moveTo>
                  <a:pt x="429700" y="1323980"/>
                </a:moveTo>
                <a:lnTo>
                  <a:pt x="501325" y="1785"/>
                </a:lnTo>
                <a:lnTo>
                  <a:pt x="1739387" y="0"/>
                </a:lnTo>
                <a:cubicBezTo>
                  <a:pt x="1742774" y="2284305"/>
                  <a:pt x="1730152" y="4574457"/>
                  <a:pt x="1733539" y="6858762"/>
                </a:cubicBezTo>
                <a:lnTo>
                  <a:pt x="0" y="6857006"/>
                </a:lnTo>
                <a:lnTo>
                  <a:pt x="187490" y="3863728"/>
                </a:lnTo>
                <a:lnTo>
                  <a:pt x="429700" y="132398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14" name="Rektangel 16">
            <a:extLst>
              <a:ext uri="{FF2B5EF4-FFF2-40B4-BE49-F238E27FC236}">
                <a16:creationId xmlns:a16="http://schemas.microsoft.com/office/drawing/2014/main" id="{8D6D1418-6D28-5748-AD2A-22EB2D5BF636}"/>
              </a:ext>
            </a:extLst>
          </p:cNvPr>
          <p:cNvSpPr/>
          <p:nvPr userDrawn="1"/>
        </p:nvSpPr>
        <p:spPr>
          <a:xfrm rot="10645457">
            <a:off x="857055" y="4080718"/>
            <a:ext cx="5009530" cy="2056665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79 h 10179"/>
              <a:gd name="connsiteX1" fmla="*/ 685 w 10000"/>
              <a:gd name="connsiteY1" fmla="*/ 0 h 10179"/>
              <a:gd name="connsiteX2" fmla="*/ 8000 w 10000"/>
              <a:gd name="connsiteY2" fmla="*/ 179 h 10179"/>
              <a:gd name="connsiteX3" fmla="*/ 10000 w 10000"/>
              <a:gd name="connsiteY3" fmla="*/ 5179 h 10179"/>
              <a:gd name="connsiteX4" fmla="*/ 8000 w 10000"/>
              <a:gd name="connsiteY4" fmla="*/ 10179 h 10179"/>
              <a:gd name="connsiteX5" fmla="*/ 2000 w 10000"/>
              <a:gd name="connsiteY5" fmla="*/ 10179 h 10179"/>
              <a:gd name="connsiteX6" fmla="*/ 0 w 10000"/>
              <a:gd name="connsiteY6" fmla="*/ 5179 h 10179"/>
              <a:gd name="connsiteX0" fmla="*/ 0 w 10000"/>
              <a:gd name="connsiteY0" fmla="*/ 5216 h 10216"/>
              <a:gd name="connsiteX1" fmla="*/ 685 w 10000"/>
              <a:gd name="connsiteY1" fmla="*/ 37 h 10216"/>
              <a:gd name="connsiteX2" fmla="*/ 7593 w 10000"/>
              <a:gd name="connsiteY2" fmla="*/ 15 h 10216"/>
              <a:gd name="connsiteX3" fmla="*/ 8000 w 10000"/>
              <a:gd name="connsiteY3" fmla="*/ 216 h 10216"/>
              <a:gd name="connsiteX4" fmla="*/ 10000 w 10000"/>
              <a:gd name="connsiteY4" fmla="*/ 5216 h 10216"/>
              <a:gd name="connsiteX5" fmla="*/ 8000 w 10000"/>
              <a:gd name="connsiteY5" fmla="*/ 10216 h 10216"/>
              <a:gd name="connsiteX6" fmla="*/ 2000 w 10000"/>
              <a:gd name="connsiteY6" fmla="*/ 10216 h 10216"/>
              <a:gd name="connsiteX7" fmla="*/ 0 w 10000"/>
              <a:gd name="connsiteY7" fmla="*/ 5216 h 10216"/>
              <a:gd name="connsiteX0" fmla="*/ 0 w 8537"/>
              <a:gd name="connsiteY0" fmla="*/ 5216 h 10216"/>
              <a:gd name="connsiteX1" fmla="*/ 685 w 8537"/>
              <a:gd name="connsiteY1" fmla="*/ 37 h 10216"/>
              <a:gd name="connsiteX2" fmla="*/ 7593 w 8537"/>
              <a:gd name="connsiteY2" fmla="*/ 15 h 10216"/>
              <a:gd name="connsiteX3" fmla="*/ 8000 w 8537"/>
              <a:gd name="connsiteY3" fmla="*/ 216 h 10216"/>
              <a:gd name="connsiteX4" fmla="*/ 8537 w 8537"/>
              <a:gd name="connsiteY4" fmla="*/ 7426 h 10216"/>
              <a:gd name="connsiteX5" fmla="*/ 8000 w 8537"/>
              <a:gd name="connsiteY5" fmla="*/ 10216 h 10216"/>
              <a:gd name="connsiteX6" fmla="*/ 2000 w 8537"/>
              <a:gd name="connsiteY6" fmla="*/ 10216 h 10216"/>
              <a:gd name="connsiteX7" fmla="*/ 0 w 8537"/>
              <a:gd name="connsiteY7" fmla="*/ 5216 h 10216"/>
              <a:gd name="connsiteX0" fmla="*/ 0 w 10000"/>
              <a:gd name="connsiteY0" fmla="*/ 5106 h 11158"/>
              <a:gd name="connsiteX1" fmla="*/ 802 w 10000"/>
              <a:gd name="connsiteY1" fmla="*/ 36 h 11158"/>
              <a:gd name="connsiteX2" fmla="*/ 8894 w 10000"/>
              <a:gd name="connsiteY2" fmla="*/ 15 h 11158"/>
              <a:gd name="connsiteX3" fmla="*/ 9371 w 10000"/>
              <a:gd name="connsiteY3" fmla="*/ 211 h 11158"/>
              <a:gd name="connsiteX4" fmla="*/ 10000 w 10000"/>
              <a:gd name="connsiteY4" fmla="*/ 7269 h 11158"/>
              <a:gd name="connsiteX5" fmla="*/ 7722 w 10000"/>
              <a:gd name="connsiteY5" fmla="*/ 11158 h 11158"/>
              <a:gd name="connsiteX6" fmla="*/ 2343 w 10000"/>
              <a:gd name="connsiteY6" fmla="*/ 10000 h 11158"/>
              <a:gd name="connsiteX7" fmla="*/ 0 w 10000"/>
              <a:gd name="connsiteY7" fmla="*/ 5106 h 11158"/>
              <a:gd name="connsiteX0" fmla="*/ 0 w 10000"/>
              <a:gd name="connsiteY0" fmla="*/ 5106 h 11158"/>
              <a:gd name="connsiteX1" fmla="*/ 802 w 10000"/>
              <a:gd name="connsiteY1" fmla="*/ 36 h 11158"/>
              <a:gd name="connsiteX2" fmla="*/ 8894 w 10000"/>
              <a:gd name="connsiteY2" fmla="*/ 15 h 11158"/>
              <a:gd name="connsiteX3" fmla="*/ 9371 w 10000"/>
              <a:gd name="connsiteY3" fmla="*/ 211 h 11158"/>
              <a:gd name="connsiteX4" fmla="*/ 10000 w 10000"/>
              <a:gd name="connsiteY4" fmla="*/ 7269 h 11158"/>
              <a:gd name="connsiteX5" fmla="*/ 7722 w 10000"/>
              <a:gd name="connsiteY5" fmla="*/ 11158 h 11158"/>
              <a:gd name="connsiteX6" fmla="*/ 206 w 10000"/>
              <a:gd name="connsiteY6" fmla="*/ 9760 h 11158"/>
              <a:gd name="connsiteX7" fmla="*/ 0 w 10000"/>
              <a:gd name="connsiteY7" fmla="*/ 5106 h 11158"/>
              <a:gd name="connsiteX0" fmla="*/ 0 w 10000"/>
              <a:gd name="connsiteY0" fmla="*/ 5106 h 9760"/>
              <a:gd name="connsiteX1" fmla="*/ 802 w 10000"/>
              <a:gd name="connsiteY1" fmla="*/ 36 h 9760"/>
              <a:gd name="connsiteX2" fmla="*/ 8894 w 10000"/>
              <a:gd name="connsiteY2" fmla="*/ 15 h 9760"/>
              <a:gd name="connsiteX3" fmla="*/ 9371 w 10000"/>
              <a:gd name="connsiteY3" fmla="*/ 211 h 9760"/>
              <a:gd name="connsiteX4" fmla="*/ 10000 w 10000"/>
              <a:gd name="connsiteY4" fmla="*/ 7269 h 9760"/>
              <a:gd name="connsiteX5" fmla="*/ 7277 w 10000"/>
              <a:gd name="connsiteY5" fmla="*/ 7946 h 9760"/>
              <a:gd name="connsiteX6" fmla="*/ 206 w 10000"/>
              <a:gd name="connsiteY6" fmla="*/ 9760 h 9760"/>
              <a:gd name="connsiteX7" fmla="*/ 0 w 10000"/>
              <a:gd name="connsiteY7" fmla="*/ 5106 h 9760"/>
              <a:gd name="connsiteX0" fmla="*/ 0 w 10000"/>
              <a:gd name="connsiteY0" fmla="*/ 5232 h 10000"/>
              <a:gd name="connsiteX1" fmla="*/ 802 w 10000"/>
              <a:gd name="connsiteY1" fmla="*/ 37 h 10000"/>
              <a:gd name="connsiteX2" fmla="*/ 8894 w 10000"/>
              <a:gd name="connsiteY2" fmla="*/ 15 h 10000"/>
              <a:gd name="connsiteX3" fmla="*/ 9371 w 10000"/>
              <a:gd name="connsiteY3" fmla="*/ 216 h 10000"/>
              <a:gd name="connsiteX4" fmla="*/ 10000 w 10000"/>
              <a:gd name="connsiteY4" fmla="*/ 7448 h 10000"/>
              <a:gd name="connsiteX5" fmla="*/ 5748 w 10000"/>
              <a:gd name="connsiteY5" fmla="*/ 9574 h 10000"/>
              <a:gd name="connsiteX6" fmla="*/ 206 w 10000"/>
              <a:gd name="connsiteY6" fmla="*/ 10000 h 10000"/>
              <a:gd name="connsiteX7" fmla="*/ 0 w 10000"/>
              <a:gd name="connsiteY7" fmla="*/ 5232 h 10000"/>
              <a:gd name="connsiteX0" fmla="*/ 0 w 10000"/>
              <a:gd name="connsiteY0" fmla="*/ 5232 h 10000"/>
              <a:gd name="connsiteX1" fmla="*/ 802 w 10000"/>
              <a:gd name="connsiteY1" fmla="*/ 37 h 10000"/>
              <a:gd name="connsiteX2" fmla="*/ 8894 w 10000"/>
              <a:gd name="connsiteY2" fmla="*/ 15 h 10000"/>
              <a:gd name="connsiteX3" fmla="*/ 9371 w 10000"/>
              <a:gd name="connsiteY3" fmla="*/ 216 h 10000"/>
              <a:gd name="connsiteX4" fmla="*/ 10000 w 10000"/>
              <a:gd name="connsiteY4" fmla="*/ 7448 h 10000"/>
              <a:gd name="connsiteX5" fmla="*/ 5748 w 10000"/>
              <a:gd name="connsiteY5" fmla="*/ 9574 h 10000"/>
              <a:gd name="connsiteX6" fmla="*/ 5727 w 10000"/>
              <a:gd name="connsiteY6" fmla="*/ 9534 h 10000"/>
              <a:gd name="connsiteX7" fmla="*/ 206 w 10000"/>
              <a:gd name="connsiteY7" fmla="*/ 10000 h 10000"/>
              <a:gd name="connsiteX8" fmla="*/ 0 w 10000"/>
              <a:gd name="connsiteY8" fmla="*/ 5232 h 10000"/>
              <a:gd name="connsiteX0" fmla="*/ 0 w 10000"/>
              <a:gd name="connsiteY0" fmla="*/ 5232 h 10000"/>
              <a:gd name="connsiteX1" fmla="*/ 802 w 10000"/>
              <a:gd name="connsiteY1" fmla="*/ 37 h 10000"/>
              <a:gd name="connsiteX2" fmla="*/ 8894 w 10000"/>
              <a:gd name="connsiteY2" fmla="*/ 15 h 10000"/>
              <a:gd name="connsiteX3" fmla="*/ 9371 w 10000"/>
              <a:gd name="connsiteY3" fmla="*/ 216 h 10000"/>
              <a:gd name="connsiteX4" fmla="*/ 10000 w 10000"/>
              <a:gd name="connsiteY4" fmla="*/ 7448 h 10000"/>
              <a:gd name="connsiteX5" fmla="*/ 5748 w 10000"/>
              <a:gd name="connsiteY5" fmla="*/ 9574 h 10000"/>
              <a:gd name="connsiteX6" fmla="*/ 4937 w 10000"/>
              <a:gd name="connsiteY6" fmla="*/ 9013 h 10000"/>
              <a:gd name="connsiteX7" fmla="*/ 206 w 10000"/>
              <a:gd name="connsiteY7" fmla="*/ 10000 h 10000"/>
              <a:gd name="connsiteX8" fmla="*/ 0 w 10000"/>
              <a:gd name="connsiteY8" fmla="*/ 5232 h 10000"/>
              <a:gd name="connsiteX0" fmla="*/ 0 w 10000"/>
              <a:gd name="connsiteY0" fmla="*/ 5232 h 10000"/>
              <a:gd name="connsiteX1" fmla="*/ 802 w 10000"/>
              <a:gd name="connsiteY1" fmla="*/ 37 h 10000"/>
              <a:gd name="connsiteX2" fmla="*/ 8894 w 10000"/>
              <a:gd name="connsiteY2" fmla="*/ 15 h 10000"/>
              <a:gd name="connsiteX3" fmla="*/ 9371 w 10000"/>
              <a:gd name="connsiteY3" fmla="*/ 216 h 10000"/>
              <a:gd name="connsiteX4" fmla="*/ 10000 w 10000"/>
              <a:gd name="connsiteY4" fmla="*/ 7448 h 10000"/>
              <a:gd name="connsiteX5" fmla="*/ 5748 w 10000"/>
              <a:gd name="connsiteY5" fmla="*/ 9574 h 10000"/>
              <a:gd name="connsiteX6" fmla="*/ 4867 w 10000"/>
              <a:gd name="connsiteY6" fmla="*/ 9947 h 10000"/>
              <a:gd name="connsiteX7" fmla="*/ 206 w 10000"/>
              <a:gd name="connsiteY7" fmla="*/ 10000 h 10000"/>
              <a:gd name="connsiteX8" fmla="*/ 0 w 10000"/>
              <a:gd name="connsiteY8" fmla="*/ 5232 h 10000"/>
              <a:gd name="connsiteX0" fmla="*/ 0 w 9399"/>
              <a:gd name="connsiteY0" fmla="*/ 5232 h 10000"/>
              <a:gd name="connsiteX1" fmla="*/ 802 w 9399"/>
              <a:gd name="connsiteY1" fmla="*/ 37 h 10000"/>
              <a:gd name="connsiteX2" fmla="*/ 8894 w 9399"/>
              <a:gd name="connsiteY2" fmla="*/ 15 h 10000"/>
              <a:gd name="connsiteX3" fmla="*/ 9371 w 9399"/>
              <a:gd name="connsiteY3" fmla="*/ 216 h 10000"/>
              <a:gd name="connsiteX4" fmla="*/ 8750 w 9399"/>
              <a:gd name="connsiteY4" fmla="*/ 7993 h 10000"/>
              <a:gd name="connsiteX5" fmla="*/ 5748 w 9399"/>
              <a:gd name="connsiteY5" fmla="*/ 9574 h 10000"/>
              <a:gd name="connsiteX6" fmla="*/ 4867 w 9399"/>
              <a:gd name="connsiteY6" fmla="*/ 9947 h 10000"/>
              <a:gd name="connsiteX7" fmla="*/ 206 w 9399"/>
              <a:gd name="connsiteY7" fmla="*/ 10000 h 10000"/>
              <a:gd name="connsiteX8" fmla="*/ 0 w 9399"/>
              <a:gd name="connsiteY8" fmla="*/ 5232 h 10000"/>
              <a:gd name="connsiteX0" fmla="*/ 0 w 10007"/>
              <a:gd name="connsiteY0" fmla="*/ 5232 h 10000"/>
              <a:gd name="connsiteX1" fmla="*/ 853 w 10007"/>
              <a:gd name="connsiteY1" fmla="*/ 37 h 10000"/>
              <a:gd name="connsiteX2" fmla="*/ 9463 w 10007"/>
              <a:gd name="connsiteY2" fmla="*/ 15 h 10000"/>
              <a:gd name="connsiteX3" fmla="*/ 9970 w 10007"/>
              <a:gd name="connsiteY3" fmla="*/ 216 h 10000"/>
              <a:gd name="connsiteX4" fmla="*/ 9310 w 10007"/>
              <a:gd name="connsiteY4" fmla="*/ 7993 h 10000"/>
              <a:gd name="connsiteX5" fmla="*/ 6116 w 10007"/>
              <a:gd name="connsiteY5" fmla="*/ 9574 h 10000"/>
              <a:gd name="connsiteX6" fmla="*/ 5178 w 10007"/>
              <a:gd name="connsiteY6" fmla="*/ 9947 h 10000"/>
              <a:gd name="connsiteX7" fmla="*/ 219 w 10007"/>
              <a:gd name="connsiteY7" fmla="*/ 10000 h 10000"/>
              <a:gd name="connsiteX8" fmla="*/ 0 w 10007"/>
              <a:gd name="connsiteY8" fmla="*/ 5232 h 10000"/>
              <a:gd name="connsiteX0" fmla="*/ 0 w 9463"/>
              <a:gd name="connsiteY0" fmla="*/ 5232 h 10000"/>
              <a:gd name="connsiteX1" fmla="*/ 853 w 9463"/>
              <a:gd name="connsiteY1" fmla="*/ 37 h 10000"/>
              <a:gd name="connsiteX2" fmla="*/ 9463 w 9463"/>
              <a:gd name="connsiteY2" fmla="*/ 15 h 10000"/>
              <a:gd name="connsiteX3" fmla="*/ 9268 w 9463"/>
              <a:gd name="connsiteY3" fmla="*/ 2918 h 10000"/>
              <a:gd name="connsiteX4" fmla="*/ 9310 w 9463"/>
              <a:gd name="connsiteY4" fmla="*/ 7993 h 10000"/>
              <a:gd name="connsiteX5" fmla="*/ 6116 w 9463"/>
              <a:gd name="connsiteY5" fmla="*/ 9574 h 10000"/>
              <a:gd name="connsiteX6" fmla="*/ 5178 w 9463"/>
              <a:gd name="connsiteY6" fmla="*/ 9947 h 10000"/>
              <a:gd name="connsiteX7" fmla="*/ 219 w 9463"/>
              <a:gd name="connsiteY7" fmla="*/ 10000 h 10000"/>
              <a:gd name="connsiteX8" fmla="*/ 0 w 9463"/>
              <a:gd name="connsiteY8" fmla="*/ 5232 h 10000"/>
              <a:gd name="connsiteX0" fmla="*/ 0 w 10000"/>
              <a:gd name="connsiteY0" fmla="*/ 5232 h 10000"/>
              <a:gd name="connsiteX1" fmla="*/ 901 w 10000"/>
              <a:gd name="connsiteY1" fmla="*/ 37 h 10000"/>
              <a:gd name="connsiteX2" fmla="*/ 10000 w 10000"/>
              <a:gd name="connsiteY2" fmla="*/ 15 h 10000"/>
              <a:gd name="connsiteX3" fmla="*/ 9794 w 10000"/>
              <a:gd name="connsiteY3" fmla="*/ 2918 h 10000"/>
              <a:gd name="connsiteX4" fmla="*/ 9838 w 10000"/>
              <a:gd name="connsiteY4" fmla="*/ 7993 h 10000"/>
              <a:gd name="connsiteX5" fmla="*/ 6463 w 10000"/>
              <a:gd name="connsiteY5" fmla="*/ 9574 h 10000"/>
              <a:gd name="connsiteX6" fmla="*/ 5472 w 10000"/>
              <a:gd name="connsiteY6" fmla="*/ 9947 h 10000"/>
              <a:gd name="connsiteX7" fmla="*/ 231 w 10000"/>
              <a:gd name="connsiteY7" fmla="*/ 10000 h 10000"/>
              <a:gd name="connsiteX8" fmla="*/ 0 w 10000"/>
              <a:gd name="connsiteY8" fmla="*/ 5232 h 10000"/>
              <a:gd name="connsiteX0" fmla="*/ 0 w 9842"/>
              <a:gd name="connsiteY0" fmla="*/ 5275 h 10043"/>
              <a:gd name="connsiteX1" fmla="*/ 901 w 9842"/>
              <a:gd name="connsiteY1" fmla="*/ 80 h 10043"/>
              <a:gd name="connsiteX2" fmla="*/ 9809 w 9842"/>
              <a:gd name="connsiteY2" fmla="*/ 11 h 10043"/>
              <a:gd name="connsiteX3" fmla="*/ 9794 w 9842"/>
              <a:gd name="connsiteY3" fmla="*/ 2961 h 10043"/>
              <a:gd name="connsiteX4" fmla="*/ 9838 w 9842"/>
              <a:gd name="connsiteY4" fmla="*/ 8036 h 10043"/>
              <a:gd name="connsiteX5" fmla="*/ 6463 w 9842"/>
              <a:gd name="connsiteY5" fmla="*/ 9617 h 10043"/>
              <a:gd name="connsiteX6" fmla="*/ 5472 w 9842"/>
              <a:gd name="connsiteY6" fmla="*/ 9990 h 10043"/>
              <a:gd name="connsiteX7" fmla="*/ 231 w 9842"/>
              <a:gd name="connsiteY7" fmla="*/ 10043 h 10043"/>
              <a:gd name="connsiteX8" fmla="*/ 0 w 9842"/>
              <a:gd name="connsiteY8" fmla="*/ 5275 h 10043"/>
              <a:gd name="connsiteX0" fmla="*/ 0 w 10000"/>
              <a:gd name="connsiteY0" fmla="*/ 5252 h 10000"/>
              <a:gd name="connsiteX1" fmla="*/ 915 w 10000"/>
              <a:gd name="connsiteY1" fmla="*/ 80 h 10000"/>
              <a:gd name="connsiteX2" fmla="*/ 9966 w 10000"/>
              <a:gd name="connsiteY2" fmla="*/ 11 h 10000"/>
              <a:gd name="connsiteX3" fmla="*/ 9951 w 10000"/>
              <a:gd name="connsiteY3" fmla="*/ 2948 h 10000"/>
              <a:gd name="connsiteX4" fmla="*/ 9996 w 10000"/>
              <a:gd name="connsiteY4" fmla="*/ 8002 h 10000"/>
              <a:gd name="connsiteX5" fmla="*/ 6567 w 10000"/>
              <a:gd name="connsiteY5" fmla="*/ 9576 h 10000"/>
              <a:gd name="connsiteX6" fmla="*/ 5560 w 10000"/>
              <a:gd name="connsiteY6" fmla="*/ 9947 h 10000"/>
              <a:gd name="connsiteX7" fmla="*/ 235 w 10000"/>
              <a:gd name="connsiteY7" fmla="*/ 10000 h 10000"/>
              <a:gd name="connsiteX8" fmla="*/ 0 w 10000"/>
              <a:gd name="connsiteY8" fmla="*/ 5252 h 10000"/>
              <a:gd name="connsiteX0" fmla="*/ 0 w 10000"/>
              <a:gd name="connsiteY0" fmla="*/ 5172 h 9920"/>
              <a:gd name="connsiteX1" fmla="*/ 915 w 10000"/>
              <a:gd name="connsiteY1" fmla="*/ 0 h 9920"/>
              <a:gd name="connsiteX2" fmla="*/ 9955 w 10000"/>
              <a:gd name="connsiteY2" fmla="*/ 96 h 9920"/>
              <a:gd name="connsiteX3" fmla="*/ 9951 w 10000"/>
              <a:gd name="connsiteY3" fmla="*/ 2868 h 9920"/>
              <a:gd name="connsiteX4" fmla="*/ 9996 w 10000"/>
              <a:gd name="connsiteY4" fmla="*/ 7922 h 9920"/>
              <a:gd name="connsiteX5" fmla="*/ 6567 w 10000"/>
              <a:gd name="connsiteY5" fmla="*/ 9496 h 9920"/>
              <a:gd name="connsiteX6" fmla="*/ 5560 w 10000"/>
              <a:gd name="connsiteY6" fmla="*/ 9867 h 9920"/>
              <a:gd name="connsiteX7" fmla="*/ 235 w 10000"/>
              <a:gd name="connsiteY7" fmla="*/ 9920 h 9920"/>
              <a:gd name="connsiteX8" fmla="*/ 0 w 10000"/>
              <a:gd name="connsiteY8" fmla="*/ 5172 h 9920"/>
              <a:gd name="connsiteX0" fmla="*/ 0 w 10021"/>
              <a:gd name="connsiteY0" fmla="*/ 5214 h 10000"/>
              <a:gd name="connsiteX1" fmla="*/ 915 w 10021"/>
              <a:gd name="connsiteY1" fmla="*/ 0 h 10000"/>
              <a:gd name="connsiteX2" fmla="*/ 9955 w 10021"/>
              <a:gd name="connsiteY2" fmla="*/ 97 h 10000"/>
              <a:gd name="connsiteX3" fmla="*/ 9997 w 10021"/>
              <a:gd name="connsiteY3" fmla="*/ 4604 h 10000"/>
              <a:gd name="connsiteX4" fmla="*/ 9996 w 10021"/>
              <a:gd name="connsiteY4" fmla="*/ 7986 h 10000"/>
              <a:gd name="connsiteX5" fmla="*/ 6567 w 10021"/>
              <a:gd name="connsiteY5" fmla="*/ 9573 h 10000"/>
              <a:gd name="connsiteX6" fmla="*/ 5560 w 10021"/>
              <a:gd name="connsiteY6" fmla="*/ 9947 h 10000"/>
              <a:gd name="connsiteX7" fmla="*/ 235 w 10021"/>
              <a:gd name="connsiteY7" fmla="*/ 10000 h 10000"/>
              <a:gd name="connsiteX8" fmla="*/ 0 w 10021"/>
              <a:gd name="connsiteY8" fmla="*/ 5214 h 10000"/>
              <a:gd name="connsiteX0" fmla="*/ 0 w 10006"/>
              <a:gd name="connsiteY0" fmla="*/ 5214 h 10000"/>
              <a:gd name="connsiteX1" fmla="*/ 915 w 10006"/>
              <a:gd name="connsiteY1" fmla="*/ 0 h 10000"/>
              <a:gd name="connsiteX2" fmla="*/ 9955 w 10006"/>
              <a:gd name="connsiteY2" fmla="*/ 97 h 10000"/>
              <a:gd name="connsiteX3" fmla="*/ 9997 w 10006"/>
              <a:gd name="connsiteY3" fmla="*/ 4604 h 10000"/>
              <a:gd name="connsiteX4" fmla="*/ 9996 w 10006"/>
              <a:gd name="connsiteY4" fmla="*/ 7986 h 10000"/>
              <a:gd name="connsiteX5" fmla="*/ 6567 w 10006"/>
              <a:gd name="connsiteY5" fmla="*/ 9573 h 10000"/>
              <a:gd name="connsiteX6" fmla="*/ 5560 w 10006"/>
              <a:gd name="connsiteY6" fmla="*/ 9947 h 10000"/>
              <a:gd name="connsiteX7" fmla="*/ 235 w 10006"/>
              <a:gd name="connsiteY7" fmla="*/ 10000 h 10000"/>
              <a:gd name="connsiteX8" fmla="*/ 0 w 10006"/>
              <a:gd name="connsiteY8" fmla="*/ 5214 h 10000"/>
              <a:gd name="connsiteX0" fmla="*/ 0 w 10004"/>
              <a:gd name="connsiteY0" fmla="*/ 5214 h 10000"/>
              <a:gd name="connsiteX1" fmla="*/ 915 w 10004"/>
              <a:gd name="connsiteY1" fmla="*/ 0 h 10000"/>
              <a:gd name="connsiteX2" fmla="*/ 9955 w 10004"/>
              <a:gd name="connsiteY2" fmla="*/ 97 h 10000"/>
              <a:gd name="connsiteX3" fmla="*/ 9986 w 10004"/>
              <a:gd name="connsiteY3" fmla="*/ 3367 h 10000"/>
              <a:gd name="connsiteX4" fmla="*/ 9996 w 10004"/>
              <a:gd name="connsiteY4" fmla="*/ 7986 h 10000"/>
              <a:gd name="connsiteX5" fmla="*/ 6567 w 10004"/>
              <a:gd name="connsiteY5" fmla="*/ 9573 h 10000"/>
              <a:gd name="connsiteX6" fmla="*/ 5560 w 10004"/>
              <a:gd name="connsiteY6" fmla="*/ 9947 h 10000"/>
              <a:gd name="connsiteX7" fmla="*/ 235 w 10004"/>
              <a:gd name="connsiteY7" fmla="*/ 10000 h 10000"/>
              <a:gd name="connsiteX8" fmla="*/ 0 w 10004"/>
              <a:gd name="connsiteY8" fmla="*/ 5214 h 10000"/>
              <a:gd name="connsiteX0" fmla="*/ 0 w 10004"/>
              <a:gd name="connsiteY0" fmla="*/ 5214 h 9947"/>
              <a:gd name="connsiteX1" fmla="*/ 915 w 10004"/>
              <a:gd name="connsiteY1" fmla="*/ 0 h 9947"/>
              <a:gd name="connsiteX2" fmla="*/ 9955 w 10004"/>
              <a:gd name="connsiteY2" fmla="*/ 97 h 9947"/>
              <a:gd name="connsiteX3" fmla="*/ 9986 w 10004"/>
              <a:gd name="connsiteY3" fmla="*/ 3367 h 9947"/>
              <a:gd name="connsiteX4" fmla="*/ 9996 w 10004"/>
              <a:gd name="connsiteY4" fmla="*/ 7986 h 9947"/>
              <a:gd name="connsiteX5" fmla="*/ 6567 w 10004"/>
              <a:gd name="connsiteY5" fmla="*/ 9573 h 9947"/>
              <a:gd name="connsiteX6" fmla="*/ 5560 w 10004"/>
              <a:gd name="connsiteY6" fmla="*/ 9947 h 9947"/>
              <a:gd name="connsiteX7" fmla="*/ 433 w 10004"/>
              <a:gd name="connsiteY7" fmla="*/ 9019 h 9947"/>
              <a:gd name="connsiteX8" fmla="*/ 0 w 10004"/>
              <a:gd name="connsiteY8" fmla="*/ 5214 h 9947"/>
              <a:gd name="connsiteX0" fmla="*/ 0 w 10000"/>
              <a:gd name="connsiteY0" fmla="*/ 5242 h 10000"/>
              <a:gd name="connsiteX1" fmla="*/ 915 w 10000"/>
              <a:gd name="connsiteY1" fmla="*/ 0 h 10000"/>
              <a:gd name="connsiteX2" fmla="*/ 9951 w 10000"/>
              <a:gd name="connsiteY2" fmla="*/ 98 h 10000"/>
              <a:gd name="connsiteX3" fmla="*/ 9982 w 10000"/>
              <a:gd name="connsiteY3" fmla="*/ 3385 h 10000"/>
              <a:gd name="connsiteX4" fmla="*/ 9992 w 10000"/>
              <a:gd name="connsiteY4" fmla="*/ 8029 h 10000"/>
              <a:gd name="connsiteX5" fmla="*/ 6564 w 10000"/>
              <a:gd name="connsiteY5" fmla="*/ 9624 h 10000"/>
              <a:gd name="connsiteX6" fmla="*/ 5558 w 10000"/>
              <a:gd name="connsiteY6" fmla="*/ 10000 h 10000"/>
              <a:gd name="connsiteX7" fmla="*/ 433 w 10000"/>
              <a:gd name="connsiteY7" fmla="*/ 9067 h 10000"/>
              <a:gd name="connsiteX8" fmla="*/ 0 w 10000"/>
              <a:gd name="connsiteY8" fmla="*/ 5242 h 10000"/>
              <a:gd name="connsiteX0" fmla="*/ 0 w 10000"/>
              <a:gd name="connsiteY0" fmla="*/ 5242 h 10000"/>
              <a:gd name="connsiteX1" fmla="*/ 915 w 10000"/>
              <a:gd name="connsiteY1" fmla="*/ 0 h 10000"/>
              <a:gd name="connsiteX2" fmla="*/ 9951 w 10000"/>
              <a:gd name="connsiteY2" fmla="*/ 98 h 10000"/>
              <a:gd name="connsiteX3" fmla="*/ 9982 w 10000"/>
              <a:gd name="connsiteY3" fmla="*/ 3385 h 10000"/>
              <a:gd name="connsiteX4" fmla="*/ 9992 w 10000"/>
              <a:gd name="connsiteY4" fmla="*/ 8029 h 10000"/>
              <a:gd name="connsiteX5" fmla="*/ 6564 w 10000"/>
              <a:gd name="connsiteY5" fmla="*/ 9624 h 10000"/>
              <a:gd name="connsiteX6" fmla="*/ 5558 w 10000"/>
              <a:gd name="connsiteY6" fmla="*/ 10000 h 10000"/>
              <a:gd name="connsiteX7" fmla="*/ 433 w 10000"/>
              <a:gd name="connsiteY7" fmla="*/ 9067 h 10000"/>
              <a:gd name="connsiteX8" fmla="*/ 0 w 10000"/>
              <a:gd name="connsiteY8" fmla="*/ 5242 h 10000"/>
              <a:gd name="connsiteX0" fmla="*/ 0 w 10000"/>
              <a:gd name="connsiteY0" fmla="*/ 5242 h 10000"/>
              <a:gd name="connsiteX1" fmla="*/ 915 w 10000"/>
              <a:gd name="connsiteY1" fmla="*/ 0 h 10000"/>
              <a:gd name="connsiteX2" fmla="*/ 9951 w 10000"/>
              <a:gd name="connsiteY2" fmla="*/ 98 h 10000"/>
              <a:gd name="connsiteX3" fmla="*/ 9982 w 10000"/>
              <a:gd name="connsiteY3" fmla="*/ 3385 h 10000"/>
              <a:gd name="connsiteX4" fmla="*/ 9992 w 10000"/>
              <a:gd name="connsiteY4" fmla="*/ 8029 h 10000"/>
              <a:gd name="connsiteX5" fmla="*/ 6564 w 10000"/>
              <a:gd name="connsiteY5" fmla="*/ 9624 h 10000"/>
              <a:gd name="connsiteX6" fmla="*/ 5558 w 10000"/>
              <a:gd name="connsiteY6" fmla="*/ 10000 h 10000"/>
              <a:gd name="connsiteX7" fmla="*/ 433 w 10000"/>
              <a:gd name="connsiteY7" fmla="*/ 9067 h 10000"/>
              <a:gd name="connsiteX8" fmla="*/ 0 w 10000"/>
              <a:gd name="connsiteY8" fmla="*/ 5242 h 10000"/>
              <a:gd name="connsiteX0" fmla="*/ 0 w 10000"/>
              <a:gd name="connsiteY0" fmla="*/ 5242 h 10000"/>
              <a:gd name="connsiteX1" fmla="*/ 915 w 10000"/>
              <a:gd name="connsiteY1" fmla="*/ 0 h 10000"/>
              <a:gd name="connsiteX2" fmla="*/ 9951 w 10000"/>
              <a:gd name="connsiteY2" fmla="*/ 98 h 10000"/>
              <a:gd name="connsiteX3" fmla="*/ 9982 w 10000"/>
              <a:gd name="connsiteY3" fmla="*/ 3385 h 10000"/>
              <a:gd name="connsiteX4" fmla="*/ 9992 w 10000"/>
              <a:gd name="connsiteY4" fmla="*/ 8029 h 10000"/>
              <a:gd name="connsiteX5" fmla="*/ 6564 w 10000"/>
              <a:gd name="connsiteY5" fmla="*/ 9624 h 10000"/>
              <a:gd name="connsiteX6" fmla="*/ 5558 w 10000"/>
              <a:gd name="connsiteY6" fmla="*/ 10000 h 10000"/>
              <a:gd name="connsiteX7" fmla="*/ 433 w 10000"/>
              <a:gd name="connsiteY7" fmla="*/ 9067 h 10000"/>
              <a:gd name="connsiteX8" fmla="*/ 0 w 10000"/>
              <a:gd name="connsiteY8" fmla="*/ 5242 h 10000"/>
              <a:gd name="connsiteX0" fmla="*/ 0 w 10000"/>
              <a:gd name="connsiteY0" fmla="*/ 5242 h 10000"/>
              <a:gd name="connsiteX1" fmla="*/ 915 w 10000"/>
              <a:gd name="connsiteY1" fmla="*/ 0 h 10000"/>
              <a:gd name="connsiteX2" fmla="*/ 9951 w 10000"/>
              <a:gd name="connsiteY2" fmla="*/ 98 h 10000"/>
              <a:gd name="connsiteX3" fmla="*/ 9982 w 10000"/>
              <a:gd name="connsiteY3" fmla="*/ 3385 h 10000"/>
              <a:gd name="connsiteX4" fmla="*/ 9992 w 10000"/>
              <a:gd name="connsiteY4" fmla="*/ 8029 h 10000"/>
              <a:gd name="connsiteX5" fmla="*/ 6564 w 10000"/>
              <a:gd name="connsiteY5" fmla="*/ 9624 h 10000"/>
              <a:gd name="connsiteX6" fmla="*/ 5558 w 10000"/>
              <a:gd name="connsiteY6" fmla="*/ 10000 h 10000"/>
              <a:gd name="connsiteX7" fmla="*/ 433 w 10000"/>
              <a:gd name="connsiteY7" fmla="*/ 9067 h 10000"/>
              <a:gd name="connsiteX8" fmla="*/ 0 w 10000"/>
              <a:gd name="connsiteY8" fmla="*/ 5242 h 10000"/>
              <a:gd name="connsiteX0" fmla="*/ 0 w 10000"/>
              <a:gd name="connsiteY0" fmla="*/ 5242 h 10000"/>
              <a:gd name="connsiteX1" fmla="*/ 915 w 10000"/>
              <a:gd name="connsiteY1" fmla="*/ 0 h 10000"/>
              <a:gd name="connsiteX2" fmla="*/ 9951 w 10000"/>
              <a:gd name="connsiteY2" fmla="*/ 98 h 10000"/>
              <a:gd name="connsiteX3" fmla="*/ 9982 w 10000"/>
              <a:gd name="connsiteY3" fmla="*/ 3385 h 10000"/>
              <a:gd name="connsiteX4" fmla="*/ 9992 w 10000"/>
              <a:gd name="connsiteY4" fmla="*/ 8029 h 10000"/>
              <a:gd name="connsiteX5" fmla="*/ 6564 w 10000"/>
              <a:gd name="connsiteY5" fmla="*/ 9624 h 10000"/>
              <a:gd name="connsiteX6" fmla="*/ 5558 w 10000"/>
              <a:gd name="connsiteY6" fmla="*/ 10000 h 10000"/>
              <a:gd name="connsiteX7" fmla="*/ 433 w 10000"/>
              <a:gd name="connsiteY7" fmla="*/ 9067 h 10000"/>
              <a:gd name="connsiteX8" fmla="*/ 0 w 10000"/>
              <a:gd name="connsiteY8" fmla="*/ 5242 h 10000"/>
              <a:gd name="connsiteX0" fmla="*/ 0 w 9992"/>
              <a:gd name="connsiteY0" fmla="*/ 5242 h 10000"/>
              <a:gd name="connsiteX1" fmla="*/ 915 w 9992"/>
              <a:gd name="connsiteY1" fmla="*/ 0 h 10000"/>
              <a:gd name="connsiteX2" fmla="*/ 9951 w 9992"/>
              <a:gd name="connsiteY2" fmla="*/ 98 h 10000"/>
              <a:gd name="connsiteX3" fmla="*/ 8600 w 9992"/>
              <a:gd name="connsiteY3" fmla="*/ 3960 h 10000"/>
              <a:gd name="connsiteX4" fmla="*/ 9992 w 9992"/>
              <a:gd name="connsiteY4" fmla="*/ 8029 h 10000"/>
              <a:gd name="connsiteX5" fmla="*/ 6564 w 9992"/>
              <a:gd name="connsiteY5" fmla="*/ 9624 h 10000"/>
              <a:gd name="connsiteX6" fmla="*/ 5558 w 9992"/>
              <a:gd name="connsiteY6" fmla="*/ 10000 h 10000"/>
              <a:gd name="connsiteX7" fmla="*/ 433 w 9992"/>
              <a:gd name="connsiteY7" fmla="*/ 9067 h 10000"/>
              <a:gd name="connsiteX8" fmla="*/ 0 w 9992"/>
              <a:gd name="connsiteY8" fmla="*/ 5242 h 10000"/>
              <a:gd name="connsiteX0" fmla="*/ 0 w 10000"/>
              <a:gd name="connsiteY0" fmla="*/ 5242 h 10000"/>
              <a:gd name="connsiteX1" fmla="*/ 916 w 10000"/>
              <a:gd name="connsiteY1" fmla="*/ 0 h 10000"/>
              <a:gd name="connsiteX2" fmla="*/ 9959 w 10000"/>
              <a:gd name="connsiteY2" fmla="*/ 98 h 10000"/>
              <a:gd name="connsiteX3" fmla="*/ 8607 w 10000"/>
              <a:gd name="connsiteY3" fmla="*/ 3960 h 10000"/>
              <a:gd name="connsiteX4" fmla="*/ 10000 w 10000"/>
              <a:gd name="connsiteY4" fmla="*/ 8029 h 10000"/>
              <a:gd name="connsiteX5" fmla="*/ 6569 w 10000"/>
              <a:gd name="connsiteY5" fmla="*/ 9624 h 10000"/>
              <a:gd name="connsiteX6" fmla="*/ 5562 w 10000"/>
              <a:gd name="connsiteY6" fmla="*/ 10000 h 10000"/>
              <a:gd name="connsiteX7" fmla="*/ 433 w 10000"/>
              <a:gd name="connsiteY7" fmla="*/ 9067 h 10000"/>
              <a:gd name="connsiteX8" fmla="*/ 0 w 10000"/>
              <a:gd name="connsiteY8" fmla="*/ 5242 h 10000"/>
              <a:gd name="connsiteX0" fmla="*/ 0 w 10000"/>
              <a:gd name="connsiteY0" fmla="*/ 5242 h 10000"/>
              <a:gd name="connsiteX1" fmla="*/ 916 w 10000"/>
              <a:gd name="connsiteY1" fmla="*/ 0 h 10000"/>
              <a:gd name="connsiteX2" fmla="*/ 9959 w 10000"/>
              <a:gd name="connsiteY2" fmla="*/ 98 h 10000"/>
              <a:gd name="connsiteX3" fmla="*/ 8607 w 10000"/>
              <a:gd name="connsiteY3" fmla="*/ 3960 h 10000"/>
              <a:gd name="connsiteX4" fmla="*/ 10000 w 10000"/>
              <a:gd name="connsiteY4" fmla="*/ 8029 h 10000"/>
              <a:gd name="connsiteX5" fmla="*/ 6569 w 10000"/>
              <a:gd name="connsiteY5" fmla="*/ 9624 h 10000"/>
              <a:gd name="connsiteX6" fmla="*/ 5562 w 10000"/>
              <a:gd name="connsiteY6" fmla="*/ 10000 h 10000"/>
              <a:gd name="connsiteX7" fmla="*/ 433 w 10000"/>
              <a:gd name="connsiteY7" fmla="*/ 9067 h 10000"/>
              <a:gd name="connsiteX8" fmla="*/ 0 w 10000"/>
              <a:gd name="connsiteY8" fmla="*/ 5242 h 10000"/>
              <a:gd name="connsiteX0" fmla="*/ 0 w 9959"/>
              <a:gd name="connsiteY0" fmla="*/ 5242 h 10000"/>
              <a:gd name="connsiteX1" fmla="*/ 916 w 9959"/>
              <a:gd name="connsiteY1" fmla="*/ 0 h 10000"/>
              <a:gd name="connsiteX2" fmla="*/ 9959 w 9959"/>
              <a:gd name="connsiteY2" fmla="*/ 98 h 10000"/>
              <a:gd name="connsiteX3" fmla="*/ 8607 w 9959"/>
              <a:gd name="connsiteY3" fmla="*/ 3960 h 10000"/>
              <a:gd name="connsiteX4" fmla="*/ 8292 w 9959"/>
              <a:gd name="connsiteY4" fmla="*/ 8264 h 10000"/>
              <a:gd name="connsiteX5" fmla="*/ 6569 w 9959"/>
              <a:gd name="connsiteY5" fmla="*/ 9624 h 10000"/>
              <a:gd name="connsiteX6" fmla="*/ 5562 w 9959"/>
              <a:gd name="connsiteY6" fmla="*/ 10000 h 10000"/>
              <a:gd name="connsiteX7" fmla="*/ 433 w 9959"/>
              <a:gd name="connsiteY7" fmla="*/ 9067 h 10000"/>
              <a:gd name="connsiteX8" fmla="*/ 0 w 9959"/>
              <a:gd name="connsiteY8" fmla="*/ 5242 h 10000"/>
              <a:gd name="connsiteX0" fmla="*/ 0 w 10000"/>
              <a:gd name="connsiteY0" fmla="*/ 5242 h 10000"/>
              <a:gd name="connsiteX1" fmla="*/ 920 w 10000"/>
              <a:gd name="connsiteY1" fmla="*/ 0 h 10000"/>
              <a:gd name="connsiteX2" fmla="*/ 10000 w 10000"/>
              <a:gd name="connsiteY2" fmla="*/ 98 h 10000"/>
              <a:gd name="connsiteX3" fmla="*/ 8642 w 10000"/>
              <a:gd name="connsiteY3" fmla="*/ 3960 h 10000"/>
              <a:gd name="connsiteX4" fmla="*/ 8326 w 10000"/>
              <a:gd name="connsiteY4" fmla="*/ 8264 h 10000"/>
              <a:gd name="connsiteX5" fmla="*/ 6596 w 10000"/>
              <a:gd name="connsiteY5" fmla="*/ 9624 h 10000"/>
              <a:gd name="connsiteX6" fmla="*/ 5585 w 10000"/>
              <a:gd name="connsiteY6" fmla="*/ 10000 h 10000"/>
              <a:gd name="connsiteX7" fmla="*/ 435 w 10000"/>
              <a:gd name="connsiteY7" fmla="*/ 9067 h 10000"/>
              <a:gd name="connsiteX8" fmla="*/ 0 w 10000"/>
              <a:gd name="connsiteY8" fmla="*/ 5242 h 10000"/>
              <a:gd name="connsiteX0" fmla="*/ 0 w 10000"/>
              <a:gd name="connsiteY0" fmla="*/ 5242 h 10000"/>
              <a:gd name="connsiteX1" fmla="*/ 920 w 10000"/>
              <a:gd name="connsiteY1" fmla="*/ 0 h 10000"/>
              <a:gd name="connsiteX2" fmla="*/ 10000 w 10000"/>
              <a:gd name="connsiteY2" fmla="*/ 98 h 10000"/>
              <a:gd name="connsiteX3" fmla="*/ 8642 w 10000"/>
              <a:gd name="connsiteY3" fmla="*/ 3960 h 10000"/>
              <a:gd name="connsiteX4" fmla="*/ 8326 w 10000"/>
              <a:gd name="connsiteY4" fmla="*/ 8264 h 10000"/>
              <a:gd name="connsiteX5" fmla="*/ 6596 w 10000"/>
              <a:gd name="connsiteY5" fmla="*/ 9624 h 10000"/>
              <a:gd name="connsiteX6" fmla="*/ 5585 w 10000"/>
              <a:gd name="connsiteY6" fmla="*/ 10000 h 10000"/>
              <a:gd name="connsiteX7" fmla="*/ 435 w 10000"/>
              <a:gd name="connsiteY7" fmla="*/ 9067 h 10000"/>
              <a:gd name="connsiteX8" fmla="*/ 0 w 10000"/>
              <a:gd name="connsiteY8" fmla="*/ 5242 h 10000"/>
              <a:gd name="connsiteX0" fmla="*/ 0 w 10000"/>
              <a:gd name="connsiteY0" fmla="*/ 5242 h 10000"/>
              <a:gd name="connsiteX1" fmla="*/ 920 w 10000"/>
              <a:gd name="connsiteY1" fmla="*/ 0 h 10000"/>
              <a:gd name="connsiteX2" fmla="*/ 10000 w 10000"/>
              <a:gd name="connsiteY2" fmla="*/ 98 h 10000"/>
              <a:gd name="connsiteX3" fmla="*/ 8642 w 10000"/>
              <a:gd name="connsiteY3" fmla="*/ 3960 h 10000"/>
              <a:gd name="connsiteX4" fmla="*/ 8672 w 10000"/>
              <a:gd name="connsiteY4" fmla="*/ 8026 h 10000"/>
              <a:gd name="connsiteX5" fmla="*/ 6596 w 10000"/>
              <a:gd name="connsiteY5" fmla="*/ 9624 h 10000"/>
              <a:gd name="connsiteX6" fmla="*/ 5585 w 10000"/>
              <a:gd name="connsiteY6" fmla="*/ 10000 h 10000"/>
              <a:gd name="connsiteX7" fmla="*/ 435 w 10000"/>
              <a:gd name="connsiteY7" fmla="*/ 9067 h 10000"/>
              <a:gd name="connsiteX8" fmla="*/ 0 w 10000"/>
              <a:gd name="connsiteY8" fmla="*/ 5242 h 10000"/>
              <a:gd name="connsiteX0" fmla="*/ 0 w 8677"/>
              <a:gd name="connsiteY0" fmla="*/ 5242 h 10000"/>
              <a:gd name="connsiteX1" fmla="*/ 920 w 8677"/>
              <a:gd name="connsiteY1" fmla="*/ 0 h 10000"/>
              <a:gd name="connsiteX2" fmla="*/ 8171 w 8677"/>
              <a:gd name="connsiteY2" fmla="*/ 1077 h 10000"/>
              <a:gd name="connsiteX3" fmla="*/ 8642 w 8677"/>
              <a:gd name="connsiteY3" fmla="*/ 3960 h 10000"/>
              <a:gd name="connsiteX4" fmla="*/ 8672 w 8677"/>
              <a:gd name="connsiteY4" fmla="*/ 8026 h 10000"/>
              <a:gd name="connsiteX5" fmla="*/ 6596 w 8677"/>
              <a:gd name="connsiteY5" fmla="*/ 9624 h 10000"/>
              <a:gd name="connsiteX6" fmla="*/ 5585 w 8677"/>
              <a:gd name="connsiteY6" fmla="*/ 10000 h 10000"/>
              <a:gd name="connsiteX7" fmla="*/ 435 w 8677"/>
              <a:gd name="connsiteY7" fmla="*/ 9067 h 10000"/>
              <a:gd name="connsiteX8" fmla="*/ 0 w 8677"/>
              <a:gd name="connsiteY8" fmla="*/ 5242 h 10000"/>
              <a:gd name="connsiteX0" fmla="*/ 0 w 10000"/>
              <a:gd name="connsiteY0" fmla="*/ 5242 h 10000"/>
              <a:gd name="connsiteX1" fmla="*/ 1060 w 10000"/>
              <a:gd name="connsiteY1" fmla="*/ 0 h 10000"/>
              <a:gd name="connsiteX2" fmla="*/ 9417 w 10000"/>
              <a:gd name="connsiteY2" fmla="*/ 1077 h 10000"/>
              <a:gd name="connsiteX3" fmla="*/ 9960 w 10000"/>
              <a:gd name="connsiteY3" fmla="*/ 3960 h 10000"/>
              <a:gd name="connsiteX4" fmla="*/ 9994 w 10000"/>
              <a:gd name="connsiteY4" fmla="*/ 8026 h 10000"/>
              <a:gd name="connsiteX5" fmla="*/ 7602 w 10000"/>
              <a:gd name="connsiteY5" fmla="*/ 9624 h 10000"/>
              <a:gd name="connsiteX6" fmla="*/ 6437 w 10000"/>
              <a:gd name="connsiteY6" fmla="*/ 10000 h 10000"/>
              <a:gd name="connsiteX7" fmla="*/ 501 w 10000"/>
              <a:gd name="connsiteY7" fmla="*/ 9067 h 10000"/>
              <a:gd name="connsiteX8" fmla="*/ 0 w 10000"/>
              <a:gd name="connsiteY8" fmla="*/ 5242 h 10000"/>
              <a:gd name="connsiteX0" fmla="*/ 0 w 10000"/>
              <a:gd name="connsiteY0" fmla="*/ 5242 h 9624"/>
              <a:gd name="connsiteX1" fmla="*/ 1060 w 10000"/>
              <a:gd name="connsiteY1" fmla="*/ 0 h 9624"/>
              <a:gd name="connsiteX2" fmla="*/ 9417 w 10000"/>
              <a:gd name="connsiteY2" fmla="*/ 1077 h 9624"/>
              <a:gd name="connsiteX3" fmla="*/ 9960 w 10000"/>
              <a:gd name="connsiteY3" fmla="*/ 3960 h 9624"/>
              <a:gd name="connsiteX4" fmla="*/ 9994 w 10000"/>
              <a:gd name="connsiteY4" fmla="*/ 8026 h 9624"/>
              <a:gd name="connsiteX5" fmla="*/ 7602 w 10000"/>
              <a:gd name="connsiteY5" fmla="*/ 9624 h 9624"/>
              <a:gd name="connsiteX6" fmla="*/ 5415 w 10000"/>
              <a:gd name="connsiteY6" fmla="*/ 8942 h 9624"/>
              <a:gd name="connsiteX7" fmla="*/ 501 w 10000"/>
              <a:gd name="connsiteY7" fmla="*/ 9067 h 9624"/>
              <a:gd name="connsiteX8" fmla="*/ 0 w 10000"/>
              <a:gd name="connsiteY8" fmla="*/ 5242 h 9624"/>
              <a:gd name="connsiteX0" fmla="*/ 0 w 10000"/>
              <a:gd name="connsiteY0" fmla="*/ 5447 h 10000"/>
              <a:gd name="connsiteX1" fmla="*/ 1060 w 10000"/>
              <a:gd name="connsiteY1" fmla="*/ 0 h 10000"/>
              <a:gd name="connsiteX2" fmla="*/ 9417 w 10000"/>
              <a:gd name="connsiteY2" fmla="*/ 1119 h 10000"/>
              <a:gd name="connsiteX3" fmla="*/ 9960 w 10000"/>
              <a:gd name="connsiteY3" fmla="*/ 4115 h 10000"/>
              <a:gd name="connsiteX4" fmla="*/ 9994 w 10000"/>
              <a:gd name="connsiteY4" fmla="*/ 8340 h 10000"/>
              <a:gd name="connsiteX5" fmla="*/ 7602 w 10000"/>
              <a:gd name="connsiteY5" fmla="*/ 10000 h 10000"/>
              <a:gd name="connsiteX6" fmla="*/ 5415 w 10000"/>
              <a:gd name="connsiteY6" fmla="*/ 9291 h 10000"/>
              <a:gd name="connsiteX7" fmla="*/ 501 w 10000"/>
              <a:gd name="connsiteY7" fmla="*/ 9421 h 10000"/>
              <a:gd name="connsiteX8" fmla="*/ 0 w 10000"/>
              <a:gd name="connsiteY8" fmla="*/ 5447 h 10000"/>
              <a:gd name="connsiteX0" fmla="*/ 0 w 10000"/>
              <a:gd name="connsiteY0" fmla="*/ 5447 h 10000"/>
              <a:gd name="connsiteX1" fmla="*/ 1060 w 10000"/>
              <a:gd name="connsiteY1" fmla="*/ 0 h 10000"/>
              <a:gd name="connsiteX2" fmla="*/ 9417 w 10000"/>
              <a:gd name="connsiteY2" fmla="*/ 1119 h 10000"/>
              <a:gd name="connsiteX3" fmla="*/ 9960 w 10000"/>
              <a:gd name="connsiteY3" fmla="*/ 4115 h 10000"/>
              <a:gd name="connsiteX4" fmla="*/ 9994 w 10000"/>
              <a:gd name="connsiteY4" fmla="*/ 8340 h 10000"/>
              <a:gd name="connsiteX5" fmla="*/ 7602 w 10000"/>
              <a:gd name="connsiteY5" fmla="*/ 10000 h 10000"/>
              <a:gd name="connsiteX6" fmla="*/ 5415 w 10000"/>
              <a:gd name="connsiteY6" fmla="*/ 9291 h 10000"/>
              <a:gd name="connsiteX7" fmla="*/ 1324 w 10000"/>
              <a:gd name="connsiteY7" fmla="*/ 8273 h 10000"/>
              <a:gd name="connsiteX8" fmla="*/ 0 w 10000"/>
              <a:gd name="connsiteY8" fmla="*/ 5447 h 10000"/>
              <a:gd name="connsiteX0" fmla="*/ 257 w 9070"/>
              <a:gd name="connsiteY0" fmla="*/ 5227 h 10000"/>
              <a:gd name="connsiteX1" fmla="*/ 130 w 9070"/>
              <a:gd name="connsiteY1" fmla="*/ 0 h 10000"/>
              <a:gd name="connsiteX2" fmla="*/ 8487 w 9070"/>
              <a:gd name="connsiteY2" fmla="*/ 1119 h 10000"/>
              <a:gd name="connsiteX3" fmla="*/ 9030 w 9070"/>
              <a:gd name="connsiteY3" fmla="*/ 4115 h 10000"/>
              <a:gd name="connsiteX4" fmla="*/ 9064 w 9070"/>
              <a:gd name="connsiteY4" fmla="*/ 8340 h 10000"/>
              <a:gd name="connsiteX5" fmla="*/ 6672 w 9070"/>
              <a:gd name="connsiteY5" fmla="*/ 10000 h 10000"/>
              <a:gd name="connsiteX6" fmla="*/ 4485 w 9070"/>
              <a:gd name="connsiteY6" fmla="*/ 9291 h 10000"/>
              <a:gd name="connsiteX7" fmla="*/ 394 w 9070"/>
              <a:gd name="connsiteY7" fmla="*/ 8273 h 10000"/>
              <a:gd name="connsiteX8" fmla="*/ 257 w 9070"/>
              <a:gd name="connsiteY8" fmla="*/ 5227 h 10000"/>
              <a:gd name="connsiteX0" fmla="*/ 141 w 9858"/>
              <a:gd name="connsiteY0" fmla="*/ 5227 h 10000"/>
              <a:gd name="connsiteX1" fmla="*/ 1 w 9858"/>
              <a:gd name="connsiteY1" fmla="*/ 0 h 10000"/>
              <a:gd name="connsiteX2" fmla="*/ 9215 w 9858"/>
              <a:gd name="connsiteY2" fmla="*/ 1119 h 10000"/>
              <a:gd name="connsiteX3" fmla="*/ 9814 w 9858"/>
              <a:gd name="connsiteY3" fmla="*/ 4115 h 10000"/>
              <a:gd name="connsiteX4" fmla="*/ 9851 w 9858"/>
              <a:gd name="connsiteY4" fmla="*/ 8340 h 10000"/>
              <a:gd name="connsiteX5" fmla="*/ 7214 w 9858"/>
              <a:gd name="connsiteY5" fmla="*/ 10000 h 10000"/>
              <a:gd name="connsiteX6" fmla="*/ 4803 w 9858"/>
              <a:gd name="connsiteY6" fmla="*/ 9291 h 10000"/>
              <a:gd name="connsiteX7" fmla="*/ 292 w 9858"/>
              <a:gd name="connsiteY7" fmla="*/ 8273 h 10000"/>
              <a:gd name="connsiteX8" fmla="*/ 141 w 9858"/>
              <a:gd name="connsiteY8" fmla="*/ 5227 h 10000"/>
              <a:gd name="connsiteX0" fmla="*/ 143 w 10000"/>
              <a:gd name="connsiteY0" fmla="*/ 5227 h 10000"/>
              <a:gd name="connsiteX1" fmla="*/ 1 w 10000"/>
              <a:gd name="connsiteY1" fmla="*/ 0 h 10000"/>
              <a:gd name="connsiteX2" fmla="*/ 9348 w 10000"/>
              <a:gd name="connsiteY2" fmla="*/ 1119 h 10000"/>
              <a:gd name="connsiteX3" fmla="*/ 9955 w 10000"/>
              <a:gd name="connsiteY3" fmla="*/ 4115 h 10000"/>
              <a:gd name="connsiteX4" fmla="*/ 9993 w 10000"/>
              <a:gd name="connsiteY4" fmla="*/ 8340 h 10000"/>
              <a:gd name="connsiteX5" fmla="*/ 7318 w 10000"/>
              <a:gd name="connsiteY5" fmla="*/ 10000 h 10000"/>
              <a:gd name="connsiteX6" fmla="*/ 4872 w 10000"/>
              <a:gd name="connsiteY6" fmla="*/ 9291 h 10000"/>
              <a:gd name="connsiteX7" fmla="*/ 296 w 10000"/>
              <a:gd name="connsiteY7" fmla="*/ 8273 h 10000"/>
              <a:gd name="connsiteX8" fmla="*/ 143 w 10000"/>
              <a:gd name="connsiteY8" fmla="*/ 5227 h 10000"/>
              <a:gd name="connsiteX0" fmla="*/ 1 w 9858"/>
              <a:gd name="connsiteY0" fmla="*/ 4265 h 9038"/>
              <a:gd name="connsiteX1" fmla="*/ 418 w 9858"/>
              <a:gd name="connsiteY1" fmla="*/ 163 h 9038"/>
              <a:gd name="connsiteX2" fmla="*/ 9206 w 9858"/>
              <a:gd name="connsiteY2" fmla="*/ 157 h 9038"/>
              <a:gd name="connsiteX3" fmla="*/ 9813 w 9858"/>
              <a:gd name="connsiteY3" fmla="*/ 3153 h 9038"/>
              <a:gd name="connsiteX4" fmla="*/ 9851 w 9858"/>
              <a:gd name="connsiteY4" fmla="*/ 7378 h 9038"/>
              <a:gd name="connsiteX5" fmla="*/ 7176 w 9858"/>
              <a:gd name="connsiteY5" fmla="*/ 9038 h 9038"/>
              <a:gd name="connsiteX6" fmla="*/ 4730 w 9858"/>
              <a:gd name="connsiteY6" fmla="*/ 8329 h 9038"/>
              <a:gd name="connsiteX7" fmla="*/ 154 w 9858"/>
              <a:gd name="connsiteY7" fmla="*/ 7311 h 9038"/>
              <a:gd name="connsiteX8" fmla="*/ 1 w 9858"/>
              <a:gd name="connsiteY8" fmla="*/ 4265 h 9038"/>
              <a:gd name="connsiteX0" fmla="*/ 1 w 10000"/>
              <a:gd name="connsiteY0" fmla="*/ 4719 h 9216"/>
              <a:gd name="connsiteX1" fmla="*/ 424 w 10000"/>
              <a:gd name="connsiteY1" fmla="*/ 180 h 9216"/>
              <a:gd name="connsiteX2" fmla="*/ 9339 w 10000"/>
              <a:gd name="connsiteY2" fmla="*/ 174 h 9216"/>
              <a:gd name="connsiteX3" fmla="*/ 9954 w 10000"/>
              <a:gd name="connsiteY3" fmla="*/ 3489 h 9216"/>
              <a:gd name="connsiteX4" fmla="*/ 9993 w 10000"/>
              <a:gd name="connsiteY4" fmla="*/ 8163 h 9216"/>
              <a:gd name="connsiteX5" fmla="*/ 7450 w 10000"/>
              <a:gd name="connsiteY5" fmla="*/ 8712 h 9216"/>
              <a:gd name="connsiteX6" fmla="*/ 4798 w 10000"/>
              <a:gd name="connsiteY6" fmla="*/ 9216 h 9216"/>
              <a:gd name="connsiteX7" fmla="*/ 156 w 10000"/>
              <a:gd name="connsiteY7" fmla="*/ 8089 h 9216"/>
              <a:gd name="connsiteX8" fmla="*/ 1 w 10000"/>
              <a:gd name="connsiteY8" fmla="*/ 4719 h 9216"/>
              <a:gd name="connsiteX0" fmla="*/ 1 w 10000"/>
              <a:gd name="connsiteY0" fmla="*/ 5120 h 10000"/>
              <a:gd name="connsiteX1" fmla="*/ 424 w 10000"/>
              <a:gd name="connsiteY1" fmla="*/ 195 h 10000"/>
              <a:gd name="connsiteX2" fmla="*/ 9339 w 10000"/>
              <a:gd name="connsiteY2" fmla="*/ 189 h 10000"/>
              <a:gd name="connsiteX3" fmla="*/ 9954 w 10000"/>
              <a:gd name="connsiteY3" fmla="*/ 3786 h 10000"/>
              <a:gd name="connsiteX4" fmla="*/ 9993 w 10000"/>
              <a:gd name="connsiteY4" fmla="*/ 8857 h 10000"/>
              <a:gd name="connsiteX5" fmla="*/ 7450 w 10000"/>
              <a:gd name="connsiteY5" fmla="*/ 9453 h 10000"/>
              <a:gd name="connsiteX6" fmla="*/ 4798 w 10000"/>
              <a:gd name="connsiteY6" fmla="*/ 10000 h 10000"/>
              <a:gd name="connsiteX7" fmla="*/ 156 w 10000"/>
              <a:gd name="connsiteY7" fmla="*/ 8777 h 10000"/>
              <a:gd name="connsiteX8" fmla="*/ 1 w 10000"/>
              <a:gd name="connsiteY8" fmla="*/ 5120 h 10000"/>
              <a:gd name="connsiteX0" fmla="*/ 1 w 10000"/>
              <a:gd name="connsiteY0" fmla="*/ 5120 h 9453"/>
              <a:gd name="connsiteX1" fmla="*/ 424 w 10000"/>
              <a:gd name="connsiteY1" fmla="*/ 195 h 9453"/>
              <a:gd name="connsiteX2" fmla="*/ 9339 w 10000"/>
              <a:gd name="connsiteY2" fmla="*/ 189 h 9453"/>
              <a:gd name="connsiteX3" fmla="*/ 9954 w 10000"/>
              <a:gd name="connsiteY3" fmla="*/ 3786 h 9453"/>
              <a:gd name="connsiteX4" fmla="*/ 9993 w 10000"/>
              <a:gd name="connsiteY4" fmla="*/ 8857 h 9453"/>
              <a:gd name="connsiteX5" fmla="*/ 7450 w 10000"/>
              <a:gd name="connsiteY5" fmla="*/ 9453 h 9453"/>
              <a:gd name="connsiteX6" fmla="*/ 4551 w 10000"/>
              <a:gd name="connsiteY6" fmla="*/ 8693 h 9453"/>
              <a:gd name="connsiteX7" fmla="*/ 156 w 10000"/>
              <a:gd name="connsiteY7" fmla="*/ 8777 h 9453"/>
              <a:gd name="connsiteX8" fmla="*/ 1 w 10000"/>
              <a:gd name="connsiteY8" fmla="*/ 5120 h 9453"/>
              <a:gd name="connsiteX0" fmla="*/ 1 w 10000"/>
              <a:gd name="connsiteY0" fmla="*/ 5359 h 9943"/>
              <a:gd name="connsiteX1" fmla="*/ 1870 w 10000"/>
              <a:gd name="connsiteY1" fmla="*/ 490 h 9943"/>
              <a:gd name="connsiteX2" fmla="*/ 9339 w 10000"/>
              <a:gd name="connsiteY2" fmla="*/ 143 h 9943"/>
              <a:gd name="connsiteX3" fmla="*/ 9954 w 10000"/>
              <a:gd name="connsiteY3" fmla="*/ 3948 h 9943"/>
              <a:gd name="connsiteX4" fmla="*/ 9993 w 10000"/>
              <a:gd name="connsiteY4" fmla="*/ 9313 h 9943"/>
              <a:gd name="connsiteX5" fmla="*/ 7450 w 10000"/>
              <a:gd name="connsiteY5" fmla="*/ 9943 h 9943"/>
              <a:gd name="connsiteX6" fmla="*/ 4551 w 10000"/>
              <a:gd name="connsiteY6" fmla="*/ 9139 h 9943"/>
              <a:gd name="connsiteX7" fmla="*/ 156 w 10000"/>
              <a:gd name="connsiteY7" fmla="*/ 9228 h 9943"/>
              <a:gd name="connsiteX8" fmla="*/ 1 w 10000"/>
              <a:gd name="connsiteY8" fmla="*/ 5359 h 9943"/>
              <a:gd name="connsiteX0" fmla="*/ 1 w 10000"/>
              <a:gd name="connsiteY0" fmla="*/ 5247 h 9857"/>
              <a:gd name="connsiteX1" fmla="*/ 1870 w 10000"/>
              <a:gd name="connsiteY1" fmla="*/ 350 h 9857"/>
              <a:gd name="connsiteX2" fmla="*/ 9339 w 10000"/>
              <a:gd name="connsiteY2" fmla="*/ 1 h 9857"/>
              <a:gd name="connsiteX3" fmla="*/ 9954 w 10000"/>
              <a:gd name="connsiteY3" fmla="*/ 3828 h 9857"/>
              <a:gd name="connsiteX4" fmla="*/ 9993 w 10000"/>
              <a:gd name="connsiteY4" fmla="*/ 9223 h 9857"/>
              <a:gd name="connsiteX5" fmla="*/ 7450 w 10000"/>
              <a:gd name="connsiteY5" fmla="*/ 9857 h 9857"/>
              <a:gd name="connsiteX6" fmla="*/ 4551 w 10000"/>
              <a:gd name="connsiteY6" fmla="*/ 9048 h 9857"/>
              <a:gd name="connsiteX7" fmla="*/ 156 w 10000"/>
              <a:gd name="connsiteY7" fmla="*/ 9138 h 9857"/>
              <a:gd name="connsiteX8" fmla="*/ 1 w 10000"/>
              <a:gd name="connsiteY8" fmla="*/ 5247 h 9857"/>
              <a:gd name="connsiteX0" fmla="*/ 1 w 10000"/>
              <a:gd name="connsiteY0" fmla="*/ 5041 h 9718"/>
              <a:gd name="connsiteX1" fmla="*/ 1870 w 10000"/>
              <a:gd name="connsiteY1" fmla="*/ 73 h 9718"/>
              <a:gd name="connsiteX2" fmla="*/ 9198 w 10000"/>
              <a:gd name="connsiteY2" fmla="*/ 2 h 9718"/>
              <a:gd name="connsiteX3" fmla="*/ 9954 w 10000"/>
              <a:gd name="connsiteY3" fmla="*/ 3602 h 9718"/>
              <a:gd name="connsiteX4" fmla="*/ 9993 w 10000"/>
              <a:gd name="connsiteY4" fmla="*/ 9075 h 9718"/>
              <a:gd name="connsiteX5" fmla="*/ 7450 w 10000"/>
              <a:gd name="connsiteY5" fmla="*/ 9718 h 9718"/>
              <a:gd name="connsiteX6" fmla="*/ 4551 w 10000"/>
              <a:gd name="connsiteY6" fmla="*/ 8897 h 9718"/>
              <a:gd name="connsiteX7" fmla="*/ 156 w 10000"/>
              <a:gd name="connsiteY7" fmla="*/ 8989 h 9718"/>
              <a:gd name="connsiteX8" fmla="*/ 1 w 10000"/>
              <a:gd name="connsiteY8" fmla="*/ 5041 h 9718"/>
              <a:gd name="connsiteX0" fmla="*/ 1 w 10000"/>
              <a:gd name="connsiteY0" fmla="*/ 5187 h 10000"/>
              <a:gd name="connsiteX1" fmla="*/ 1870 w 10000"/>
              <a:gd name="connsiteY1" fmla="*/ 75 h 10000"/>
              <a:gd name="connsiteX2" fmla="*/ 9198 w 10000"/>
              <a:gd name="connsiteY2" fmla="*/ 2 h 10000"/>
              <a:gd name="connsiteX3" fmla="*/ 9954 w 10000"/>
              <a:gd name="connsiteY3" fmla="*/ 3707 h 10000"/>
              <a:gd name="connsiteX4" fmla="*/ 9993 w 10000"/>
              <a:gd name="connsiteY4" fmla="*/ 9338 h 10000"/>
              <a:gd name="connsiteX5" fmla="*/ 7450 w 10000"/>
              <a:gd name="connsiteY5" fmla="*/ 10000 h 10000"/>
              <a:gd name="connsiteX6" fmla="*/ 4537 w 10000"/>
              <a:gd name="connsiteY6" fmla="*/ 9961 h 10000"/>
              <a:gd name="connsiteX7" fmla="*/ 156 w 10000"/>
              <a:gd name="connsiteY7" fmla="*/ 9250 h 10000"/>
              <a:gd name="connsiteX8" fmla="*/ 1 w 10000"/>
              <a:gd name="connsiteY8" fmla="*/ 5187 h 10000"/>
              <a:gd name="connsiteX0" fmla="*/ 1 w 10000"/>
              <a:gd name="connsiteY0" fmla="*/ 5384 h 10197"/>
              <a:gd name="connsiteX1" fmla="*/ 498 w 10000"/>
              <a:gd name="connsiteY1" fmla="*/ 0 h 10197"/>
              <a:gd name="connsiteX2" fmla="*/ 9198 w 10000"/>
              <a:gd name="connsiteY2" fmla="*/ 199 h 10197"/>
              <a:gd name="connsiteX3" fmla="*/ 9954 w 10000"/>
              <a:gd name="connsiteY3" fmla="*/ 3904 h 10197"/>
              <a:gd name="connsiteX4" fmla="*/ 9993 w 10000"/>
              <a:gd name="connsiteY4" fmla="*/ 9535 h 10197"/>
              <a:gd name="connsiteX5" fmla="*/ 7450 w 10000"/>
              <a:gd name="connsiteY5" fmla="*/ 10197 h 10197"/>
              <a:gd name="connsiteX6" fmla="*/ 4537 w 10000"/>
              <a:gd name="connsiteY6" fmla="*/ 10158 h 10197"/>
              <a:gd name="connsiteX7" fmla="*/ 156 w 10000"/>
              <a:gd name="connsiteY7" fmla="*/ 9447 h 10197"/>
              <a:gd name="connsiteX8" fmla="*/ 1 w 10000"/>
              <a:gd name="connsiteY8" fmla="*/ 5384 h 10197"/>
              <a:gd name="connsiteX0" fmla="*/ 31 w 9845"/>
              <a:gd name="connsiteY0" fmla="*/ 5213 h 10197"/>
              <a:gd name="connsiteX1" fmla="*/ 343 w 9845"/>
              <a:gd name="connsiteY1" fmla="*/ 0 h 10197"/>
              <a:gd name="connsiteX2" fmla="*/ 9043 w 9845"/>
              <a:gd name="connsiteY2" fmla="*/ 199 h 10197"/>
              <a:gd name="connsiteX3" fmla="*/ 9799 w 9845"/>
              <a:gd name="connsiteY3" fmla="*/ 3904 h 10197"/>
              <a:gd name="connsiteX4" fmla="*/ 9838 w 9845"/>
              <a:gd name="connsiteY4" fmla="*/ 9535 h 10197"/>
              <a:gd name="connsiteX5" fmla="*/ 7295 w 9845"/>
              <a:gd name="connsiteY5" fmla="*/ 10197 h 10197"/>
              <a:gd name="connsiteX6" fmla="*/ 4382 w 9845"/>
              <a:gd name="connsiteY6" fmla="*/ 10158 h 10197"/>
              <a:gd name="connsiteX7" fmla="*/ 1 w 9845"/>
              <a:gd name="connsiteY7" fmla="*/ 9447 h 10197"/>
              <a:gd name="connsiteX8" fmla="*/ 31 w 9845"/>
              <a:gd name="connsiteY8" fmla="*/ 5213 h 10197"/>
              <a:gd name="connsiteX0" fmla="*/ 1 w 9970"/>
              <a:gd name="connsiteY0" fmla="*/ 5112 h 10000"/>
              <a:gd name="connsiteX1" fmla="*/ 318 w 9970"/>
              <a:gd name="connsiteY1" fmla="*/ 0 h 10000"/>
              <a:gd name="connsiteX2" fmla="*/ 9155 w 9970"/>
              <a:gd name="connsiteY2" fmla="*/ 195 h 10000"/>
              <a:gd name="connsiteX3" fmla="*/ 9923 w 9970"/>
              <a:gd name="connsiteY3" fmla="*/ 3829 h 10000"/>
              <a:gd name="connsiteX4" fmla="*/ 9963 w 9970"/>
              <a:gd name="connsiteY4" fmla="*/ 9351 h 10000"/>
              <a:gd name="connsiteX5" fmla="*/ 7380 w 9970"/>
              <a:gd name="connsiteY5" fmla="*/ 10000 h 10000"/>
              <a:gd name="connsiteX6" fmla="*/ 4421 w 9970"/>
              <a:gd name="connsiteY6" fmla="*/ 9962 h 10000"/>
              <a:gd name="connsiteX7" fmla="*/ 20 w 9970"/>
              <a:gd name="connsiteY7" fmla="*/ 9081 h 10000"/>
              <a:gd name="connsiteX8" fmla="*/ 1 w 9970"/>
              <a:gd name="connsiteY8" fmla="*/ 5112 h 10000"/>
              <a:gd name="connsiteX0" fmla="*/ 1 w 10000"/>
              <a:gd name="connsiteY0" fmla="*/ 5112 h 10000"/>
              <a:gd name="connsiteX1" fmla="*/ 319 w 10000"/>
              <a:gd name="connsiteY1" fmla="*/ 0 h 10000"/>
              <a:gd name="connsiteX2" fmla="*/ 9629 w 10000"/>
              <a:gd name="connsiteY2" fmla="*/ 244 h 10000"/>
              <a:gd name="connsiteX3" fmla="*/ 9953 w 10000"/>
              <a:gd name="connsiteY3" fmla="*/ 3829 h 10000"/>
              <a:gd name="connsiteX4" fmla="*/ 9993 w 10000"/>
              <a:gd name="connsiteY4" fmla="*/ 9351 h 10000"/>
              <a:gd name="connsiteX5" fmla="*/ 7402 w 10000"/>
              <a:gd name="connsiteY5" fmla="*/ 10000 h 10000"/>
              <a:gd name="connsiteX6" fmla="*/ 4434 w 10000"/>
              <a:gd name="connsiteY6" fmla="*/ 9962 h 10000"/>
              <a:gd name="connsiteX7" fmla="*/ 20 w 10000"/>
              <a:gd name="connsiteY7" fmla="*/ 9081 h 10000"/>
              <a:gd name="connsiteX8" fmla="*/ 1 w 10000"/>
              <a:gd name="connsiteY8" fmla="*/ 5112 h 10000"/>
              <a:gd name="connsiteX0" fmla="*/ 1 w 9953"/>
              <a:gd name="connsiteY0" fmla="*/ 5112 h 10000"/>
              <a:gd name="connsiteX1" fmla="*/ 319 w 9953"/>
              <a:gd name="connsiteY1" fmla="*/ 0 h 10000"/>
              <a:gd name="connsiteX2" fmla="*/ 9629 w 9953"/>
              <a:gd name="connsiteY2" fmla="*/ 244 h 10000"/>
              <a:gd name="connsiteX3" fmla="*/ 9953 w 9953"/>
              <a:gd name="connsiteY3" fmla="*/ 3829 h 10000"/>
              <a:gd name="connsiteX4" fmla="*/ 9710 w 9953"/>
              <a:gd name="connsiteY4" fmla="*/ 8830 h 10000"/>
              <a:gd name="connsiteX5" fmla="*/ 7402 w 9953"/>
              <a:gd name="connsiteY5" fmla="*/ 10000 h 10000"/>
              <a:gd name="connsiteX6" fmla="*/ 4434 w 9953"/>
              <a:gd name="connsiteY6" fmla="*/ 9962 h 10000"/>
              <a:gd name="connsiteX7" fmla="*/ 20 w 9953"/>
              <a:gd name="connsiteY7" fmla="*/ 9081 h 10000"/>
              <a:gd name="connsiteX8" fmla="*/ 1 w 9953"/>
              <a:gd name="connsiteY8" fmla="*/ 5112 h 10000"/>
              <a:gd name="connsiteX0" fmla="*/ 1 w 10000"/>
              <a:gd name="connsiteY0" fmla="*/ 5112 h 10000"/>
              <a:gd name="connsiteX1" fmla="*/ 321 w 10000"/>
              <a:gd name="connsiteY1" fmla="*/ 0 h 10000"/>
              <a:gd name="connsiteX2" fmla="*/ 9674 w 10000"/>
              <a:gd name="connsiteY2" fmla="*/ 244 h 10000"/>
              <a:gd name="connsiteX3" fmla="*/ 10000 w 10000"/>
              <a:gd name="connsiteY3" fmla="*/ 3829 h 10000"/>
              <a:gd name="connsiteX4" fmla="*/ 9869 w 10000"/>
              <a:gd name="connsiteY4" fmla="*/ 9446 h 10000"/>
              <a:gd name="connsiteX5" fmla="*/ 7437 w 10000"/>
              <a:gd name="connsiteY5" fmla="*/ 10000 h 10000"/>
              <a:gd name="connsiteX6" fmla="*/ 4455 w 10000"/>
              <a:gd name="connsiteY6" fmla="*/ 9962 h 10000"/>
              <a:gd name="connsiteX7" fmla="*/ 20 w 10000"/>
              <a:gd name="connsiteY7" fmla="*/ 9081 h 10000"/>
              <a:gd name="connsiteX8" fmla="*/ 1 w 10000"/>
              <a:gd name="connsiteY8" fmla="*/ 5112 h 10000"/>
              <a:gd name="connsiteX0" fmla="*/ 1 w 10000"/>
              <a:gd name="connsiteY0" fmla="*/ 5112 h 10000"/>
              <a:gd name="connsiteX1" fmla="*/ 321 w 10000"/>
              <a:gd name="connsiteY1" fmla="*/ 0 h 10000"/>
              <a:gd name="connsiteX2" fmla="*/ 9674 w 10000"/>
              <a:gd name="connsiteY2" fmla="*/ 244 h 10000"/>
              <a:gd name="connsiteX3" fmla="*/ 10000 w 10000"/>
              <a:gd name="connsiteY3" fmla="*/ 3829 h 10000"/>
              <a:gd name="connsiteX4" fmla="*/ 9869 w 10000"/>
              <a:gd name="connsiteY4" fmla="*/ 9446 h 10000"/>
              <a:gd name="connsiteX5" fmla="*/ 7437 w 10000"/>
              <a:gd name="connsiteY5" fmla="*/ 10000 h 10000"/>
              <a:gd name="connsiteX6" fmla="*/ 4473 w 10000"/>
              <a:gd name="connsiteY6" fmla="*/ 8983 h 10000"/>
              <a:gd name="connsiteX7" fmla="*/ 20 w 10000"/>
              <a:gd name="connsiteY7" fmla="*/ 9081 h 10000"/>
              <a:gd name="connsiteX8" fmla="*/ 1 w 10000"/>
              <a:gd name="connsiteY8" fmla="*/ 5112 h 10000"/>
              <a:gd name="connsiteX0" fmla="*/ 1 w 10000"/>
              <a:gd name="connsiteY0" fmla="*/ 5112 h 10000"/>
              <a:gd name="connsiteX1" fmla="*/ 321 w 10000"/>
              <a:gd name="connsiteY1" fmla="*/ 0 h 10000"/>
              <a:gd name="connsiteX2" fmla="*/ 9674 w 10000"/>
              <a:gd name="connsiteY2" fmla="*/ 244 h 10000"/>
              <a:gd name="connsiteX3" fmla="*/ 10000 w 10000"/>
              <a:gd name="connsiteY3" fmla="*/ 3829 h 10000"/>
              <a:gd name="connsiteX4" fmla="*/ 9869 w 10000"/>
              <a:gd name="connsiteY4" fmla="*/ 9446 h 10000"/>
              <a:gd name="connsiteX5" fmla="*/ 7437 w 10000"/>
              <a:gd name="connsiteY5" fmla="*/ 10000 h 10000"/>
              <a:gd name="connsiteX6" fmla="*/ 4399 w 10000"/>
              <a:gd name="connsiteY6" fmla="*/ 9616 h 10000"/>
              <a:gd name="connsiteX7" fmla="*/ 20 w 10000"/>
              <a:gd name="connsiteY7" fmla="*/ 9081 h 10000"/>
              <a:gd name="connsiteX8" fmla="*/ 1 w 10000"/>
              <a:gd name="connsiteY8" fmla="*/ 5112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000" h="10000">
                <a:moveTo>
                  <a:pt x="1" y="5112"/>
                </a:moveTo>
                <a:cubicBezTo>
                  <a:pt x="6" y="5160"/>
                  <a:pt x="314" y="56"/>
                  <a:pt x="321" y="0"/>
                </a:cubicBezTo>
                <a:cubicBezTo>
                  <a:pt x="304" y="49"/>
                  <a:pt x="9682" y="226"/>
                  <a:pt x="9674" y="244"/>
                </a:cubicBezTo>
                <a:cubicBezTo>
                  <a:pt x="9645" y="191"/>
                  <a:pt x="9997" y="3953"/>
                  <a:pt x="10000" y="3829"/>
                </a:cubicBezTo>
                <a:cubicBezTo>
                  <a:pt x="9984" y="3763"/>
                  <a:pt x="9901" y="9383"/>
                  <a:pt x="9869" y="9446"/>
                </a:cubicBezTo>
                <a:cubicBezTo>
                  <a:pt x="9901" y="9399"/>
                  <a:pt x="7390" y="9976"/>
                  <a:pt x="7437" y="10000"/>
                </a:cubicBezTo>
                <a:cubicBezTo>
                  <a:pt x="7392" y="10002"/>
                  <a:pt x="4444" y="9613"/>
                  <a:pt x="4399" y="9616"/>
                </a:cubicBezTo>
                <a:cubicBezTo>
                  <a:pt x="4450" y="9647"/>
                  <a:pt x="-28" y="9019"/>
                  <a:pt x="20" y="9081"/>
                </a:cubicBezTo>
                <a:cubicBezTo>
                  <a:pt x="13" y="9039"/>
                  <a:pt x="-4" y="5152"/>
                  <a:pt x="1" y="5112"/>
                </a:cubicBezTo>
                <a:close/>
              </a:path>
            </a:pathLst>
          </a:custGeom>
          <a:solidFill>
            <a:schemeClr val="accent5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15" name="Platshållare för text 4">
            <a:extLst>
              <a:ext uri="{FF2B5EF4-FFF2-40B4-BE49-F238E27FC236}">
                <a16:creationId xmlns:a16="http://schemas.microsoft.com/office/drawing/2014/main" id="{AFB582BC-5CBD-9B45-B46F-04C4312485C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216697" y="4409268"/>
            <a:ext cx="4571920" cy="1400631"/>
          </a:xfrm>
        </p:spPr>
        <p:txBody>
          <a:bodyPr anchor="ctr">
            <a:normAutofit/>
          </a:bodyPr>
          <a:lstStyle>
            <a:lvl1pPr marL="0" indent="0">
              <a:buNone/>
              <a:defRPr sz="48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sv-SE"/>
              <a:t>Kapitel</a:t>
            </a:r>
          </a:p>
        </p:txBody>
      </p:sp>
      <p:pic>
        <p:nvPicPr>
          <p:cNvPr id="7" name="Bildobjekt 12">
            <a:extLst>
              <a:ext uri="{FF2B5EF4-FFF2-40B4-BE49-F238E27FC236}">
                <a16:creationId xmlns:a16="http://schemas.microsoft.com/office/drawing/2014/main" id="{36E710AF-EC36-FB40-9337-F952A04D747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628564" y="6285032"/>
            <a:ext cx="1364144" cy="3897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785176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Kapitelavdelare - grö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Bildobjekt 6">
            <a:extLst>
              <a:ext uri="{FF2B5EF4-FFF2-40B4-BE49-F238E27FC236}">
                <a16:creationId xmlns:a16="http://schemas.microsoft.com/office/drawing/2014/main" id="{492CA17E-1A89-2A4D-94E8-F227205D82C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7" name="Rektangel 16">
            <a:extLst>
              <a:ext uri="{FF2B5EF4-FFF2-40B4-BE49-F238E27FC236}">
                <a16:creationId xmlns:a16="http://schemas.microsoft.com/office/drawing/2014/main" id="{6584120B-B7C9-8E4A-8F0B-0008A00F555E}"/>
              </a:ext>
            </a:extLst>
          </p:cNvPr>
          <p:cNvSpPr/>
          <p:nvPr userDrawn="1"/>
        </p:nvSpPr>
        <p:spPr>
          <a:xfrm rot="10800000">
            <a:off x="878796" y="4148976"/>
            <a:ext cx="5217203" cy="1935628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79 h 10179"/>
              <a:gd name="connsiteX1" fmla="*/ 685 w 10000"/>
              <a:gd name="connsiteY1" fmla="*/ 0 h 10179"/>
              <a:gd name="connsiteX2" fmla="*/ 8000 w 10000"/>
              <a:gd name="connsiteY2" fmla="*/ 179 h 10179"/>
              <a:gd name="connsiteX3" fmla="*/ 10000 w 10000"/>
              <a:gd name="connsiteY3" fmla="*/ 5179 h 10179"/>
              <a:gd name="connsiteX4" fmla="*/ 8000 w 10000"/>
              <a:gd name="connsiteY4" fmla="*/ 10179 h 10179"/>
              <a:gd name="connsiteX5" fmla="*/ 2000 w 10000"/>
              <a:gd name="connsiteY5" fmla="*/ 10179 h 10179"/>
              <a:gd name="connsiteX6" fmla="*/ 0 w 10000"/>
              <a:gd name="connsiteY6" fmla="*/ 5179 h 10179"/>
              <a:gd name="connsiteX0" fmla="*/ 0 w 10000"/>
              <a:gd name="connsiteY0" fmla="*/ 5216 h 10216"/>
              <a:gd name="connsiteX1" fmla="*/ 685 w 10000"/>
              <a:gd name="connsiteY1" fmla="*/ 37 h 10216"/>
              <a:gd name="connsiteX2" fmla="*/ 7593 w 10000"/>
              <a:gd name="connsiteY2" fmla="*/ 15 h 10216"/>
              <a:gd name="connsiteX3" fmla="*/ 8000 w 10000"/>
              <a:gd name="connsiteY3" fmla="*/ 216 h 10216"/>
              <a:gd name="connsiteX4" fmla="*/ 10000 w 10000"/>
              <a:gd name="connsiteY4" fmla="*/ 5216 h 10216"/>
              <a:gd name="connsiteX5" fmla="*/ 8000 w 10000"/>
              <a:gd name="connsiteY5" fmla="*/ 10216 h 10216"/>
              <a:gd name="connsiteX6" fmla="*/ 2000 w 10000"/>
              <a:gd name="connsiteY6" fmla="*/ 10216 h 10216"/>
              <a:gd name="connsiteX7" fmla="*/ 0 w 10000"/>
              <a:gd name="connsiteY7" fmla="*/ 5216 h 10216"/>
              <a:gd name="connsiteX0" fmla="*/ 0 w 8537"/>
              <a:gd name="connsiteY0" fmla="*/ 5216 h 10216"/>
              <a:gd name="connsiteX1" fmla="*/ 685 w 8537"/>
              <a:gd name="connsiteY1" fmla="*/ 37 h 10216"/>
              <a:gd name="connsiteX2" fmla="*/ 7593 w 8537"/>
              <a:gd name="connsiteY2" fmla="*/ 15 h 10216"/>
              <a:gd name="connsiteX3" fmla="*/ 8000 w 8537"/>
              <a:gd name="connsiteY3" fmla="*/ 216 h 10216"/>
              <a:gd name="connsiteX4" fmla="*/ 8537 w 8537"/>
              <a:gd name="connsiteY4" fmla="*/ 7426 h 10216"/>
              <a:gd name="connsiteX5" fmla="*/ 8000 w 8537"/>
              <a:gd name="connsiteY5" fmla="*/ 10216 h 10216"/>
              <a:gd name="connsiteX6" fmla="*/ 2000 w 8537"/>
              <a:gd name="connsiteY6" fmla="*/ 10216 h 10216"/>
              <a:gd name="connsiteX7" fmla="*/ 0 w 8537"/>
              <a:gd name="connsiteY7" fmla="*/ 5216 h 10216"/>
              <a:gd name="connsiteX0" fmla="*/ 0 w 10000"/>
              <a:gd name="connsiteY0" fmla="*/ 5106 h 11158"/>
              <a:gd name="connsiteX1" fmla="*/ 802 w 10000"/>
              <a:gd name="connsiteY1" fmla="*/ 36 h 11158"/>
              <a:gd name="connsiteX2" fmla="*/ 8894 w 10000"/>
              <a:gd name="connsiteY2" fmla="*/ 15 h 11158"/>
              <a:gd name="connsiteX3" fmla="*/ 9371 w 10000"/>
              <a:gd name="connsiteY3" fmla="*/ 211 h 11158"/>
              <a:gd name="connsiteX4" fmla="*/ 10000 w 10000"/>
              <a:gd name="connsiteY4" fmla="*/ 7269 h 11158"/>
              <a:gd name="connsiteX5" fmla="*/ 7722 w 10000"/>
              <a:gd name="connsiteY5" fmla="*/ 11158 h 11158"/>
              <a:gd name="connsiteX6" fmla="*/ 2343 w 10000"/>
              <a:gd name="connsiteY6" fmla="*/ 10000 h 11158"/>
              <a:gd name="connsiteX7" fmla="*/ 0 w 10000"/>
              <a:gd name="connsiteY7" fmla="*/ 5106 h 11158"/>
              <a:gd name="connsiteX0" fmla="*/ 0 w 10000"/>
              <a:gd name="connsiteY0" fmla="*/ 5106 h 11158"/>
              <a:gd name="connsiteX1" fmla="*/ 802 w 10000"/>
              <a:gd name="connsiteY1" fmla="*/ 36 h 11158"/>
              <a:gd name="connsiteX2" fmla="*/ 8894 w 10000"/>
              <a:gd name="connsiteY2" fmla="*/ 15 h 11158"/>
              <a:gd name="connsiteX3" fmla="*/ 9371 w 10000"/>
              <a:gd name="connsiteY3" fmla="*/ 211 h 11158"/>
              <a:gd name="connsiteX4" fmla="*/ 10000 w 10000"/>
              <a:gd name="connsiteY4" fmla="*/ 7269 h 11158"/>
              <a:gd name="connsiteX5" fmla="*/ 7722 w 10000"/>
              <a:gd name="connsiteY5" fmla="*/ 11158 h 11158"/>
              <a:gd name="connsiteX6" fmla="*/ 206 w 10000"/>
              <a:gd name="connsiteY6" fmla="*/ 9760 h 11158"/>
              <a:gd name="connsiteX7" fmla="*/ 0 w 10000"/>
              <a:gd name="connsiteY7" fmla="*/ 5106 h 11158"/>
              <a:gd name="connsiteX0" fmla="*/ 0 w 10000"/>
              <a:gd name="connsiteY0" fmla="*/ 5106 h 9760"/>
              <a:gd name="connsiteX1" fmla="*/ 802 w 10000"/>
              <a:gd name="connsiteY1" fmla="*/ 36 h 9760"/>
              <a:gd name="connsiteX2" fmla="*/ 8894 w 10000"/>
              <a:gd name="connsiteY2" fmla="*/ 15 h 9760"/>
              <a:gd name="connsiteX3" fmla="*/ 9371 w 10000"/>
              <a:gd name="connsiteY3" fmla="*/ 211 h 9760"/>
              <a:gd name="connsiteX4" fmla="*/ 10000 w 10000"/>
              <a:gd name="connsiteY4" fmla="*/ 7269 h 9760"/>
              <a:gd name="connsiteX5" fmla="*/ 7277 w 10000"/>
              <a:gd name="connsiteY5" fmla="*/ 7946 h 9760"/>
              <a:gd name="connsiteX6" fmla="*/ 206 w 10000"/>
              <a:gd name="connsiteY6" fmla="*/ 9760 h 9760"/>
              <a:gd name="connsiteX7" fmla="*/ 0 w 10000"/>
              <a:gd name="connsiteY7" fmla="*/ 5106 h 9760"/>
              <a:gd name="connsiteX0" fmla="*/ 0 w 10000"/>
              <a:gd name="connsiteY0" fmla="*/ 5232 h 10000"/>
              <a:gd name="connsiteX1" fmla="*/ 802 w 10000"/>
              <a:gd name="connsiteY1" fmla="*/ 37 h 10000"/>
              <a:gd name="connsiteX2" fmla="*/ 8894 w 10000"/>
              <a:gd name="connsiteY2" fmla="*/ 15 h 10000"/>
              <a:gd name="connsiteX3" fmla="*/ 9371 w 10000"/>
              <a:gd name="connsiteY3" fmla="*/ 216 h 10000"/>
              <a:gd name="connsiteX4" fmla="*/ 10000 w 10000"/>
              <a:gd name="connsiteY4" fmla="*/ 7448 h 10000"/>
              <a:gd name="connsiteX5" fmla="*/ 5748 w 10000"/>
              <a:gd name="connsiteY5" fmla="*/ 9574 h 10000"/>
              <a:gd name="connsiteX6" fmla="*/ 206 w 10000"/>
              <a:gd name="connsiteY6" fmla="*/ 10000 h 10000"/>
              <a:gd name="connsiteX7" fmla="*/ 0 w 10000"/>
              <a:gd name="connsiteY7" fmla="*/ 5232 h 10000"/>
              <a:gd name="connsiteX0" fmla="*/ 0 w 10000"/>
              <a:gd name="connsiteY0" fmla="*/ 5232 h 10000"/>
              <a:gd name="connsiteX1" fmla="*/ 802 w 10000"/>
              <a:gd name="connsiteY1" fmla="*/ 37 h 10000"/>
              <a:gd name="connsiteX2" fmla="*/ 8894 w 10000"/>
              <a:gd name="connsiteY2" fmla="*/ 15 h 10000"/>
              <a:gd name="connsiteX3" fmla="*/ 9371 w 10000"/>
              <a:gd name="connsiteY3" fmla="*/ 216 h 10000"/>
              <a:gd name="connsiteX4" fmla="*/ 10000 w 10000"/>
              <a:gd name="connsiteY4" fmla="*/ 7448 h 10000"/>
              <a:gd name="connsiteX5" fmla="*/ 5748 w 10000"/>
              <a:gd name="connsiteY5" fmla="*/ 9574 h 10000"/>
              <a:gd name="connsiteX6" fmla="*/ 5727 w 10000"/>
              <a:gd name="connsiteY6" fmla="*/ 9534 h 10000"/>
              <a:gd name="connsiteX7" fmla="*/ 206 w 10000"/>
              <a:gd name="connsiteY7" fmla="*/ 10000 h 10000"/>
              <a:gd name="connsiteX8" fmla="*/ 0 w 10000"/>
              <a:gd name="connsiteY8" fmla="*/ 5232 h 10000"/>
              <a:gd name="connsiteX0" fmla="*/ 0 w 10000"/>
              <a:gd name="connsiteY0" fmla="*/ 5232 h 10000"/>
              <a:gd name="connsiteX1" fmla="*/ 802 w 10000"/>
              <a:gd name="connsiteY1" fmla="*/ 37 h 10000"/>
              <a:gd name="connsiteX2" fmla="*/ 8894 w 10000"/>
              <a:gd name="connsiteY2" fmla="*/ 15 h 10000"/>
              <a:gd name="connsiteX3" fmla="*/ 9371 w 10000"/>
              <a:gd name="connsiteY3" fmla="*/ 216 h 10000"/>
              <a:gd name="connsiteX4" fmla="*/ 10000 w 10000"/>
              <a:gd name="connsiteY4" fmla="*/ 7448 h 10000"/>
              <a:gd name="connsiteX5" fmla="*/ 5748 w 10000"/>
              <a:gd name="connsiteY5" fmla="*/ 9574 h 10000"/>
              <a:gd name="connsiteX6" fmla="*/ 4937 w 10000"/>
              <a:gd name="connsiteY6" fmla="*/ 9013 h 10000"/>
              <a:gd name="connsiteX7" fmla="*/ 206 w 10000"/>
              <a:gd name="connsiteY7" fmla="*/ 10000 h 10000"/>
              <a:gd name="connsiteX8" fmla="*/ 0 w 10000"/>
              <a:gd name="connsiteY8" fmla="*/ 5232 h 10000"/>
              <a:gd name="connsiteX0" fmla="*/ 0 w 10000"/>
              <a:gd name="connsiteY0" fmla="*/ 5232 h 10000"/>
              <a:gd name="connsiteX1" fmla="*/ 802 w 10000"/>
              <a:gd name="connsiteY1" fmla="*/ 37 h 10000"/>
              <a:gd name="connsiteX2" fmla="*/ 8894 w 10000"/>
              <a:gd name="connsiteY2" fmla="*/ 15 h 10000"/>
              <a:gd name="connsiteX3" fmla="*/ 9371 w 10000"/>
              <a:gd name="connsiteY3" fmla="*/ 216 h 10000"/>
              <a:gd name="connsiteX4" fmla="*/ 10000 w 10000"/>
              <a:gd name="connsiteY4" fmla="*/ 7448 h 10000"/>
              <a:gd name="connsiteX5" fmla="*/ 5748 w 10000"/>
              <a:gd name="connsiteY5" fmla="*/ 9574 h 10000"/>
              <a:gd name="connsiteX6" fmla="*/ 4867 w 10000"/>
              <a:gd name="connsiteY6" fmla="*/ 9947 h 10000"/>
              <a:gd name="connsiteX7" fmla="*/ 206 w 10000"/>
              <a:gd name="connsiteY7" fmla="*/ 10000 h 10000"/>
              <a:gd name="connsiteX8" fmla="*/ 0 w 10000"/>
              <a:gd name="connsiteY8" fmla="*/ 5232 h 10000"/>
              <a:gd name="connsiteX0" fmla="*/ 0 w 9399"/>
              <a:gd name="connsiteY0" fmla="*/ 5232 h 10000"/>
              <a:gd name="connsiteX1" fmla="*/ 802 w 9399"/>
              <a:gd name="connsiteY1" fmla="*/ 37 h 10000"/>
              <a:gd name="connsiteX2" fmla="*/ 8894 w 9399"/>
              <a:gd name="connsiteY2" fmla="*/ 15 h 10000"/>
              <a:gd name="connsiteX3" fmla="*/ 9371 w 9399"/>
              <a:gd name="connsiteY3" fmla="*/ 216 h 10000"/>
              <a:gd name="connsiteX4" fmla="*/ 8750 w 9399"/>
              <a:gd name="connsiteY4" fmla="*/ 7993 h 10000"/>
              <a:gd name="connsiteX5" fmla="*/ 5748 w 9399"/>
              <a:gd name="connsiteY5" fmla="*/ 9574 h 10000"/>
              <a:gd name="connsiteX6" fmla="*/ 4867 w 9399"/>
              <a:gd name="connsiteY6" fmla="*/ 9947 h 10000"/>
              <a:gd name="connsiteX7" fmla="*/ 206 w 9399"/>
              <a:gd name="connsiteY7" fmla="*/ 10000 h 10000"/>
              <a:gd name="connsiteX8" fmla="*/ 0 w 9399"/>
              <a:gd name="connsiteY8" fmla="*/ 5232 h 10000"/>
              <a:gd name="connsiteX0" fmla="*/ 0 w 10007"/>
              <a:gd name="connsiteY0" fmla="*/ 5232 h 10000"/>
              <a:gd name="connsiteX1" fmla="*/ 853 w 10007"/>
              <a:gd name="connsiteY1" fmla="*/ 37 h 10000"/>
              <a:gd name="connsiteX2" fmla="*/ 9463 w 10007"/>
              <a:gd name="connsiteY2" fmla="*/ 15 h 10000"/>
              <a:gd name="connsiteX3" fmla="*/ 9970 w 10007"/>
              <a:gd name="connsiteY3" fmla="*/ 216 h 10000"/>
              <a:gd name="connsiteX4" fmla="*/ 9310 w 10007"/>
              <a:gd name="connsiteY4" fmla="*/ 7993 h 10000"/>
              <a:gd name="connsiteX5" fmla="*/ 6116 w 10007"/>
              <a:gd name="connsiteY5" fmla="*/ 9574 h 10000"/>
              <a:gd name="connsiteX6" fmla="*/ 5178 w 10007"/>
              <a:gd name="connsiteY6" fmla="*/ 9947 h 10000"/>
              <a:gd name="connsiteX7" fmla="*/ 219 w 10007"/>
              <a:gd name="connsiteY7" fmla="*/ 10000 h 10000"/>
              <a:gd name="connsiteX8" fmla="*/ 0 w 10007"/>
              <a:gd name="connsiteY8" fmla="*/ 5232 h 10000"/>
              <a:gd name="connsiteX0" fmla="*/ 0 w 9463"/>
              <a:gd name="connsiteY0" fmla="*/ 5232 h 10000"/>
              <a:gd name="connsiteX1" fmla="*/ 853 w 9463"/>
              <a:gd name="connsiteY1" fmla="*/ 37 h 10000"/>
              <a:gd name="connsiteX2" fmla="*/ 9463 w 9463"/>
              <a:gd name="connsiteY2" fmla="*/ 15 h 10000"/>
              <a:gd name="connsiteX3" fmla="*/ 9268 w 9463"/>
              <a:gd name="connsiteY3" fmla="*/ 2918 h 10000"/>
              <a:gd name="connsiteX4" fmla="*/ 9310 w 9463"/>
              <a:gd name="connsiteY4" fmla="*/ 7993 h 10000"/>
              <a:gd name="connsiteX5" fmla="*/ 6116 w 9463"/>
              <a:gd name="connsiteY5" fmla="*/ 9574 h 10000"/>
              <a:gd name="connsiteX6" fmla="*/ 5178 w 9463"/>
              <a:gd name="connsiteY6" fmla="*/ 9947 h 10000"/>
              <a:gd name="connsiteX7" fmla="*/ 219 w 9463"/>
              <a:gd name="connsiteY7" fmla="*/ 10000 h 10000"/>
              <a:gd name="connsiteX8" fmla="*/ 0 w 9463"/>
              <a:gd name="connsiteY8" fmla="*/ 5232 h 10000"/>
              <a:gd name="connsiteX0" fmla="*/ 0 w 10000"/>
              <a:gd name="connsiteY0" fmla="*/ 5232 h 10000"/>
              <a:gd name="connsiteX1" fmla="*/ 901 w 10000"/>
              <a:gd name="connsiteY1" fmla="*/ 37 h 10000"/>
              <a:gd name="connsiteX2" fmla="*/ 10000 w 10000"/>
              <a:gd name="connsiteY2" fmla="*/ 15 h 10000"/>
              <a:gd name="connsiteX3" fmla="*/ 9794 w 10000"/>
              <a:gd name="connsiteY3" fmla="*/ 2918 h 10000"/>
              <a:gd name="connsiteX4" fmla="*/ 9838 w 10000"/>
              <a:gd name="connsiteY4" fmla="*/ 7993 h 10000"/>
              <a:gd name="connsiteX5" fmla="*/ 6463 w 10000"/>
              <a:gd name="connsiteY5" fmla="*/ 9574 h 10000"/>
              <a:gd name="connsiteX6" fmla="*/ 5472 w 10000"/>
              <a:gd name="connsiteY6" fmla="*/ 9947 h 10000"/>
              <a:gd name="connsiteX7" fmla="*/ 231 w 10000"/>
              <a:gd name="connsiteY7" fmla="*/ 10000 h 10000"/>
              <a:gd name="connsiteX8" fmla="*/ 0 w 10000"/>
              <a:gd name="connsiteY8" fmla="*/ 5232 h 10000"/>
              <a:gd name="connsiteX0" fmla="*/ 0 w 9842"/>
              <a:gd name="connsiteY0" fmla="*/ 5275 h 10043"/>
              <a:gd name="connsiteX1" fmla="*/ 901 w 9842"/>
              <a:gd name="connsiteY1" fmla="*/ 80 h 10043"/>
              <a:gd name="connsiteX2" fmla="*/ 9809 w 9842"/>
              <a:gd name="connsiteY2" fmla="*/ 11 h 10043"/>
              <a:gd name="connsiteX3" fmla="*/ 9794 w 9842"/>
              <a:gd name="connsiteY3" fmla="*/ 2961 h 10043"/>
              <a:gd name="connsiteX4" fmla="*/ 9838 w 9842"/>
              <a:gd name="connsiteY4" fmla="*/ 8036 h 10043"/>
              <a:gd name="connsiteX5" fmla="*/ 6463 w 9842"/>
              <a:gd name="connsiteY5" fmla="*/ 9617 h 10043"/>
              <a:gd name="connsiteX6" fmla="*/ 5472 w 9842"/>
              <a:gd name="connsiteY6" fmla="*/ 9990 h 10043"/>
              <a:gd name="connsiteX7" fmla="*/ 231 w 9842"/>
              <a:gd name="connsiteY7" fmla="*/ 10043 h 10043"/>
              <a:gd name="connsiteX8" fmla="*/ 0 w 9842"/>
              <a:gd name="connsiteY8" fmla="*/ 5275 h 10043"/>
              <a:gd name="connsiteX0" fmla="*/ 0 w 10000"/>
              <a:gd name="connsiteY0" fmla="*/ 5252 h 10000"/>
              <a:gd name="connsiteX1" fmla="*/ 915 w 10000"/>
              <a:gd name="connsiteY1" fmla="*/ 80 h 10000"/>
              <a:gd name="connsiteX2" fmla="*/ 9966 w 10000"/>
              <a:gd name="connsiteY2" fmla="*/ 11 h 10000"/>
              <a:gd name="connsiteX3" fmla="*/ 9951 w 10000"/>
              <a:gd name="connsiteY3" fmla="*/ 2948 h 10000"/>
              <a:gd name="connsiteX4" fmla="*/ 9996 w 10000"/>
              <a:gd name="connsiteY4" fmla="*/ 8002 h 10000"/>
              <a:gd name="connsiteX5" fmla="*/ 6567 w 10000"/>
              <a:gd name="connsiteY5" fmla="*/ 9576 h 10000"/>
              <a:gd name="connsiteX6" fmla="*/ 5560 w 10000"/>
              <a:gd name="connsiteY6" fmla="*/ 9947 h 10000"/>
              <a:gd name="connsiteX7" fmla="*/ 235 w 10000"/>
              <a:gd name="connsiteY7" fmla="*/ 10000 h 10000"/>
              <a:gd name="connsiteX8" fmla="*/ 0 w 10000"/>
              <a:gd name="connsiteY8" fmla="*/ 5252 h 10000"/>
              <a:gd name="connsiteX0" fmla="*/ 0 w 10000"/>
              <a:gd name="connsiteY0" fmla="*/ 5172 h 9920"/>
              <a:gd name="connsiteX1" fmla="*/ 915 w 10000"/>
              <a:gd name="connsiteY1" fmla="*/ 0 h 9920"/>
              <a:gd name="connsiteX2" fmla="*/ 9955 w 10000"/>
              <a:gd name="connsiteY2" fmla="*/ 96 h 9920"/>
              <a:gd name="connsiteX3" fmla="*/ 9951 w 10000"/>
              <a:gd name="connsiteY3" fmla="*/ 2868 h 9920"/>
              <a:gd name="connsiteX4" fmla="*/ 9996 w 10000"/>
              <a:gd name="connsiteY4" fmla="*/ 7922 h 9920"/>
              <a:gd name="connsiteX5" fmla="*/ 6567 w 10000"/>
              <a:gd name="connsiteY5" fmla="*/ 9496 h 9920"/>
              <a:gd name="connsiteX6" fmla="*/ 5560 w 10000"/>
              <a:gd name="connsiteY6" fmla="*/ 9867 h 9920"/>
              <a:gd name="connsiteX7" fmla="*/ 235 w 10000"/>
              <a:gd name="connsiteY7" fmla="*/ 9920 h 9920"/>
              <a:gd name="connsiteX8" fmla="*/ 0 w 10000"/>
              <a:gd name="connsiteY8" fmla="*/ 5172 h 9920"/>
              <a:gd name="connsiteX0" fmla="*/ 0 w 10021"/>
              <a:gd name="connsiteY0" fmla="*/ 5214 h 10000"/>
              <a:gd name="connsiteX1" fmla="*/ 915 w 10021"/>
              <a:gd name="connsiteY1" fmla="*/ 0 h 10000"/>
              <a:gd name="connsiteX2" fmla="*/ 9955 w 10021"/>
              <a:gd name="connsiteY2" fmla="*/ 97 h 10000"/>
              <a:gd name="connsiteX3" fmla="*/ 9997 w 10021"/>
              <a:gd name="connsiteY3" fmla="*/ 4604 h 10000"/>
              <a:gd name="connsiteX4" fmla="*/ 9996 w 10021"/>
              <a:gd name="connsiteY4" fmla="*/ 7986 h 10000"/>
              <a:gd name="connsiteX5" fmla="*/ 6567 w 10021"/>
              <a:gd name="connsiteY5" fmla="*/ 9573 h 10000"/>
              <a:gd name="connsiteX6" fmla="*/ 5560 w 10021"/>
              <a:gd name="connsiteY6" fmla="*/ 9947 h 10000"/>
              <a:gd name="connsiteX7" fmla="*/ 235 w 10021"/>
              <a:gd name="connsiteY7" fmla="*/ 10000 h 10000"/>
              <a:gd name="connsiteX8" fmla="*/ 0 w 10021"/>
              <a:gd name="connsiteY8" fmla="*/ 5214 h 10000"/>
              <a:gd name="connsiteX0" fmla="*/ 0 w 10006"/>
              <a:gd name="connsiteY0" fmla="*/ 5214 h 10000"/>
              <a:gd name="connsiteX1" fmla="*/ 915 w 10006"/>
              <a:gd name="connsiteY1" fmla="*/ 0 h 10000"/>
              <a:gd name="connsiteX2" fmla="*/ 9955 w 10006"/>
              <a:gd name="connsiteY2" fmla="*/ 97 h 10000"/>
              <a:gd name="connsiteX3" fmla="*/ 9997 w 10006"/>
              <a:gd name="connsiteY3" fmla="*/ 4604 h 10000"/>
              <a:gd name="connsiteX4" fmla="*/ 9996 w 10006"/>
              <a:gd name="connsiteY4" fmla="*/ 7986 h 10000"/>
              <a:gd name="connsiteX5" fmla="*/ 6567 w 10006"/>
              <a:gd name="connsiteY5" fmla="*/ 9573 h 10000"/>
              <a:gd name="connsiteX6" fmla="*/ 5560 w 10006"/>
              <a:gd name="connsiteY6" fmla="*/ 9947 h 10000"/>
              <a:gd name="connsiteX7" fmla="*/ 235 w 10006"/>
              <a:gd name="connsiteY7" fmla="*/ 10000 h 10000"/>
              <a:gd name="connsiteX8" fmla="*/ 0 w 10006"/>
              <a:gd name="connsiteY8" fmla="*/ 5214 h 10000"/>
              <a:gd name="connsiteX0" fmla="*/ 0 w 10004"/>
              <a:gd name="connsiteY0" fmla="*/ 5214 h 10000"/>
              <a:gd name="connsiteX1" fmla="*/ 915 w 10004"/>
              <a:gd name="connsiteY1" fmla="*/ 0 h 10000"/>
              <a:gd name="connsiteX2" fmla="*/ 9955 w 10004"/>
              <a:gd name="connsiteY2" fmla="*/ 97 h 10000"/>
              <a:gd name="connsiteX3" fmla="*/ 9986 w 10004"/>
              <a:gd name="connsiteY3" fmla="*/ 3367 h 10000"/>
              <a:gd name="connsiteX4" fmla="*/ 9996 w 10004"/>
              <a:gd name="connsiteY4" fmla="*/ 7986 h 10000"/>
              <a:gd name="connsiteX5" fmla="*/ 6567 w 10004"/>
              <a:gd name="connsiteY5" fmla="*/ 9573 h 10000"/>
              <a:gd name="connsiteX6" fmla="*/ 5560 w 10004"/>
              <a:gd name="connsiteY6" fmla="*/ 9947 h 10000"/>
              <a:gd name="connsiteX7" fmla="*/ 235 w 10004"/>
              <a:gd name="connsiteY7" fmla="*/ 10000 h 10000"/>
              <a:gd name="connsiteX8" fmla="*/ 0 w 10004"/>
              <a:gd name="connsiteY8" fmla="*/ 5214 h 10000"/>
              <a:gd name="connsiteX0" fmla="*/ 0 w 10194"/>
              <a:gd name="connsiteY0" fmla="*/ 5214 h 10000"/>
              <a:gd name="connsiteX1" fmla="*/ 915 w 10194"/>
              <a:gd name="connsiteY1" fmla="*/ 0 h 10000"/>
              <a:gd name="connsiteX2" fmla="*/ 9955 w 10194"/>
              <a:gd name="connsiteY2" fmla="*/ 97 h 10000"/>
              <a:gd name="connsiteX3" fmla="*/ 10194 w 10194"/>
              <a:gd name="connsiteY3" fmla="*/ 2106 h 10000"/>
              <a:gd name="connsiteX4" fmla="*/ 9996 w 10194"/>
              <a:gd name="connsiteY4" fmla="*/ 7986 h 10000"/>
              <a:gd name="connsiteX5" fmla="*/ 6567 w 10194"/>
              <a:gd name="connsiteY5" fmla="*/ 9573 h 10000"/>
              <a:gd name="connsiteX6" fmla="*/ 5560 w 10194"/>
              <a:gd name="connsiteY6" fmla="*/ 9947 h 10000"/>
              <a:gd name="connsiteX7" fmla="*/ 235 w 10194"/>
              <a:gd name="connsiteY7" fmla="*/ 10000 h 10000"/>
              <a:gd name="connsiteX8" fmla="*/ 0 w 10194"/>
              <a:gd name="connsiteY8" fmla="*/ 5214 h 10000"/>
              <a:gd name="connsiteX0" fmla="*/ 0 w 10194"/>
              <a:gd name="connsiteY0" fmla="*/ 5334 h 10120"/>
              <a:gd name="connsiteX1" fmla="*/ 915 w 10194"/>
              <a:gd name="connsiteY1" fmla="*/ 120 h 10120"/>
              <a:gd name="connsiteX2" fmla="*/ 10042 w 10194"/>
              <a:gd name="connsiteY2" fmla="*/ 0 h 10120"/>
              <a:gd name="connsiteX3" fmla="*/ 10194 w 10194"/>
              <a:gd name="connsiteY3" fmla="*/ 2226 h 10120"/>
              <a:gd name="connsiteX4" fmla="*/ 9996 w 10194"/>
              <a:gd name="connsiteY4" fmla="*/ 8106 h 10120"/>
              <a:gd name="connsiteX5" fmla="*/ 6567 w 10194"/>
              <a:gd name="connsiteY5" fmla="*/ 9693 h 10120"/>
              <a:gd name="connsiteX6" fmla="*/ 5560 w 10194"/>
              <a:gd name="connsiteY6" fmla="*/ 10067 h 10120"/>
              <a:gd name="connsiteX7" fmla="*/ 235 w 10194"/>
              <a:gd name="connsiteY7" fmla="*/ 10120 h 10120"/>
              <a:gd name="connsiteX8" fmla="*/ 0 w 10194"/>
              <a:gd name="connsiteY8" fmla="*/ 5334 h 10120"/>
              <a:gd name="connsiteX0" fmla="*/ 0 w 10194"/>
              <a:gd name="connsiteY0" fmla="*/ 5334 h 10120"/>
              <a:gd name="connsiteX1" fmla="*/ 915 w 10194"/>
              <a:gd name="connsiteY1" fmla="*/ 120 h 10120"/>
              <a:gd name="connsiteX2" fmla="*/ 10042 w 10194"/>
              <a:gd name="connsiteY2" fmla="*/ 0 h 10120"/>
              <a:gd name="connsiteX3" fmla="*/ 10194 w 10194"/>
              <a:gd name="connsiteY3" fmla="*/ 2226 h 10120"/>
              <a:gd name="connsiteX4" fmla="*/ 9996 w 10194"/>
              <a:gd name="connsiteY4" fmla="*/ 8106 h 10120"/>
              <a:gd name="connsiteX5" fmla="*/ 6567 w 10194"/>
              <a:gd name="connsiteY5" fmla="*/ 9693 h 10120"/>
              <a:gd name="connsiteX6" fmla="*/ 5560 w 10194"/>
              <a:gd name="connsiteY6" fmla="*/ 10067 h 10120"/>
              <a:gd name="connsiteX7" fmla="*/ 235 w 10194"/>
              <a:gd name="connsiteY7" fmla="*/ 10120 h 10120"/>
              <a:gd name="connsiteX8" fmla="*/ 0 w 10194"/>
              <a:gd name="connsiteY8" fmla="*/ 5334 h 10120"/>
              <a:gd name="connsiteX0" fmla="*/ 0 w 10194"/>
              <a:gd name="connsiteY0" fmla="*/ 5334 h 10120"/>
              <a:gd name="connsiteX1" fmla="*/ 915 w 10194"/>
              <a:gd name="connsiteY1" fmla="*/ 120 h 10120"/>
              <a:gd name="connsiteX2" fmla="*/ 10042 w 10194"/>
              <a:gd name="connsiteY2" fmla="*/ 0 h 10120"/>
              <a:gd name="connsiteX3" fmla="*/ 10194 w 10194"/>
              <a:gd name="connsiteY3" fmla="*/ 2226 h 10120"/>
              <a:gd name="connsiteX4" fmla="*/ 9996 w 10194"/>
              <a:gd name="connsiteY4" fmla="*/ 8106 h 10120"/>
              <a:gd name="connsiteX5" fmla="*/ 6567 w 10194"/>
              <a:gd name="connsiteY5" fmla="*/ 9693 h 10120"/>
              <a:gd name="connsiteX6" fmla="*/ 5560 w 10194"/>
              <a:gd name="connsiteY6" fmla="*/ 10067 h 10120"/>
              <a:gd name="connsiteX7" fmla="*/ 235 w 10194"/>
              <a:gd name="connsiteY7" fmla="*/ 10120 h 10120"/>
              <a:gd name="connsiteX8" fmla="*/ 0 w 10194"/>
              <a:gd name="connsiteY8" fmla="*/ 5334 h 10120"/>
              <a:gd name="connsiteX0" fmla="*/ 0 w 10194"/>
              <a:gd name="connsiteY0" fmla="*/ 5334 h 10498"/>
              <a:gd name="connsiteX1" fmla="*/ 915 w 10194"/>
              <a:gd name="connsiteY1" fmla="*/ 120 h 10498"/>
              <a:gd name="connsiteX2" fmla="*/ 10042 w 10194"/>
              <a:gd name="connsiteY2" fmla="*/ 0 h 10498"/>
              <a:gd name="connsiteX3" fmla="*/ 10194 w 10194"/>
              <a:gd name="connsiteY3" fmla="*/ 2226 h 10498"/>
              <a:gd name="connsiteX4" fmla="*/ 9996 w 10194"/>
              <a:gd name="connsiteY4" fmla="*/ 10498 h 10498"/>
              <a:gd name="connsiteX5" fmla="*/ 6567 w 10194"/>
              <a:gd name="connsiteY5" fmla="*/ 9693 h 10498"/>
              <a:gd name="connsiteX6" fmla="*/ 5560 w 10194"/>
              <a:gd name="connsiteY6" fmla="*/ 10067 h 10498"/>
              <a:gd name="connsiteX7" fmla="*/ 235 w 10194"/>
              <a:gd name="connsiteY7" fmla="*/ 10120 h 10498"/>
              <a:gd name="connsiteX8" fmla="*/ 0 w 10194"/>
              <a:gd name="connsiteY8" fmla="*/ 5334 h 10498"/>
              <a:gd name="connsiteX0" fmla="*/ 0 w 10194"/>
              <a:gd name="connsiteY0" fmla="*/ 5334 h 10498"/>
              <a:gd name="connsiteX1" fmla="*/ 915 w 10194"/>
              <a:gd name="connsiteY1" fmla="*/ 120 h 10498"/>
              <a:gd name="connsiteX2" fmla="*/ 10042 w 10194"/>
              <a:gd name="connsiteY2" fmla="*/ 0 h 10498"/>
              <a:gd name="connsiteX3" fmla="*/ 10194 w 10194"/>
              <a:gd name="connsiteY3" fmla="*/ 2226 h 10498"/>
              <a:gd name="connsiteX4" fmla="*/ 9996 w 10194"/>
              <a:gd name="connsiteY4" fmla="*/ 10498 h 10498"/>
              <a:gd name="connsiteX5" fmla="*/ 6567 w 10194"/>
              <a:gd name="connsiteY5" fmla="*/ 9693 h 10498"/>
              <a:gd name="connsiteX6" fmla="*/ 5560 w 10194"/>
              <a:gd name="connsiteY6" fmla="*/ 10067 h 10498"/>
              <a:gd name="connsiteX7" fmla="*/ 235 w 10194"/>
              <a:gd name="connsiteY7" fmla="*/ 10120 h 10498"/>
              <a:gd name="connsiteX8" fmla="*/ 0 w 10194"/>
              <a:gd name="connsiteY8" fmla="*/ 5334 h 10498"/>
              <a:gd name="connsiteX0" fmla="*/ 0 w 10194"/>
              <a:gd name="connsiteY0" fmla="*/ 5334 h 10498"/>
              <a:gd name="connsiteX1" fmla="*/ 915 w 10194"/>
              <a:gd name="connsiteY1" fmla="*/ 120 h 10498"/>
              <a:gd name="connsiteX2" fmla="*/ 10042 w 10194"/>
              <a:gd name="connsiteY2" fmla="*/ 0 h 10498"/>
              <a:gd name="connsiteX3" fmla="*/ 10194 w 10194"/>
              <a:gd name="connsiteY3" fmla="*/ 2226 h 10498"/>
              <a:gd name="connsiteX4" fmla="*/ 9996 w 10194"/>
              <a:gd name="connsiteY4" fmla="*/ 10498 h 10498"/>
              <a:gd name="connsiteX5" fmla="*/ 6359 w 10194"/>
              <a:gd name="connsiteY5" fmla="*/ 10476 h 10498"/>
              <a:gd name="connsiteX6" fmla="*/ 5560 w 10194"/>
              <a:gd name="connsiteY6" fmla="*/ 10067 h 10498"/>
              <a:gd name="connsiteX7" fmla="*/ 235 w 10194"/>
              <a:gd name="connsiteY7" fmla="*/ 10120 h 10498"/>
              <a:gd name="connsiteX8" fmla="*/ 0 w 10194"/>
              <a:gd name="connsiteY8" fmla="*/ 5334 h 10498"/>
              <a:gd name="connsiteX0" fmla="*/ 0 w 10194"/>
              <a:gd name="connsiteY0" fmla="*/ 5334 h 10545"/>
              <a:gd name="connsiteX1" fmla="*/ 915 w 10194"/>
              <a:gd name="connsiteY1" fmla="*/ 120 h 10545"/>
              <a:gd name="connsiteX2" fmla="*/ 10042 w 10194"/>
              <a:gd name="connsiteY2" fmla="*/ 0 h 10545"/>
              <a:gd name="connsiteX3" fmla="*/ 10194 w 10194"/>
              <a:gd name="connsiteY3" fmla="*/ 2226 h 10545"/>
              <a:gd name="connsiteX4" fmla="*/ 9996 w 10194"/>
              <a:gd name="connsiteY4" fmla="*/ 10498 h 10545"/>
              <a:gd name="connsiteX5" fmla="*/ 6359 w 10194"/>
              <a:gd name="connsiteY5" fmla="*/ 10476 h 10545"/>
              <a:gd name="connsiteX6" fmla="*/ 4657 w 10194"/>
              <a:gd name="connsiteY6" fmla="*/ 10545 h 10545"/>
              <a:gd name="connsiteX7" fmla="*/ 235 w 10194"/>
              <a:gd name="connsiteY7" fmla="*/ 10120 h 10545"/>
              <a:gd name="connsiteX8" fmla="*/ 0 w 10194"/>
              <a:gd name="connsiteY8" fmla="*/ 5334 h 10545"/>
              <a:gd name="connsiteX0" fmla="*/ 0 w 10194"/>
              <a:gd name="connsiteY0" fmla="*/ 5334 h 10545"/>
              <a:gd name="connsiteX1" fmla="*/ 915 w 10194"/>
              <a:gd name="connsiteY1" fmla="*/ 120 h 10545"/>
              <a:gd name="connsiteX2" fmla="*/ 10042 w 10194"/>
              <a:gd name="connsiteY2" fmla="*/ 0 h 10545"/>
              <a:gd name="connsiteX3" fmla="*/ 10194 w 10194"/>
              <a:gd name="connsiteY3" fmla="*/ 2226 h 10545"/>
              <a:gd name="connsiteX4" fmla="*/ 9996 w 10194"/>
              <a:gd name="connsiteY4" fmla="*/ 10498 h 10545"/>
              <a:gd name="connsiteX5" fmla="*/ 6359 w 10194"/>
              <a:gd name="connsiteY5" fmla="*/ 10476 h 10545"/>
              <a:gd name="connsiteX6" fmla="*/ 4657 w 10194"/>
              <a:gd name="connsiteY6" fmla="*/ 10545 h 10545"/>
              <a:gd name="connsiteX7" fmla="*/ 235 w 10194"/>
              <a:gd name="connsiteY7" fmla="*/ 10120 h 10545"/>
              <a:gd name="connsiteX8" fmla="*/ 0 w 10194"/>
              <a:gd name="connsiteY8" fmla="*/ 5334 h 10545"/>
              <a:gd name="connsiteX0" fmla="*/ 0 w 10194"/>
              <a:gd name="connsiteY0" fmla="*/ 5334 h 10545"/>
              <a:gd name="connsiteX1" fmla="*/ 915 w 10194"/>
              <a:gd name="connsiteY1" fmla="*/ 120 h 10545"/>
              <a:gd name="connsiteX2" fmla="*/ 10042 w 10194"/>
              <a:gd name="connsiteY2" fmla="*/ 0 h 10545"/>
              <a:gd name="connsiteX3" fmla="*/ 10194 w 10194"/>
              <a:gd name="connsiteY3" fmla="*/ 2226 h 10545"/>
              <a:gd name="connsiteX4" fmla="*/ 9996 w 10194"/>
              <a:gd name="connsiteY4" fmla="*/ 10498 h 10545"/>
              <a:gd name="connsiteX5" fmla="*/ 6359 w 10194"/>
              <a:gd name="connsiteY5" fmla="*/ 10476 h 10545"/>
              <a:gd name="connsiteX6" fmla="*/ 4657 w 10194"/>
              <a:gd name="connsiteY6" fmla="*/ 10545 h 10545"/>
              <a:gd name="connsiteX7" fmla="*/ 582 w 10194"/>
              <a:gd name="connsiteY7" fmla="*/ 9598 h 10545"/>
              <a:gd name="connsiteX8" fmla="*/ 0 w 10194"/>
              <a:gd name="connsiteY8" fmla="*/ 5334 h 10545"/>
              <a:gd name="connsiteX0" fmla="*/ 0 w 9968"/>
              <a:gd name="connsiteY0" fmla="*/ 3247 h 10545"/>
              <a:gd name="connsiteX1" fmla="*/ 689 w 9968"/>
              <a:gd name="connsiteY1" fmla="*/ 120 h 10545"/>
              <a:gd name="connsiteX2" fmla="*/ 9816 w 9968"/>
              <a:gd name="connsiteY2" fmla="*/ 0 h 10545"/>
              <a:gd name="connsiteX3" fmla="*/ 9968 w 9968"/>
              <a:gd name="connsiteY3" fmla="*/ 2226 h 10545"/>
              <a:gd name="connsiteX4" fmla="*/ 9770 w 9968"/>
              <a:gd name="connsiteY4" fmla="*/ 10498 h 10545"/>
              <a:gd name="connsiteX5" fmla="*/ 6133 w 9968"/>
              <a:gd name="connsiteY5" fmla="*/ 10476 h 10545"/>
              <a:gd name="connsiteX6" fmla="*/ 4431 w 9968"/>
              <a:gd name="connsiteY6" fmla="*/ 10545 h 10545"/>
              <a:gd name="connsiteX7" fmla="*/ 356 w 9968"/>
              <a:gd name="connsiteY7" fmla="*/ 9598 h 10545"/>
              <a:gd name="connsiteX8" fmla="*/ 0 w 9968"/>
              <a:gd name="connsiteY8" fmla="*/ 3247 h 10545"/>
              <a:gd name="connsiteX0" fmla="*/ 0 w 10000"/>
              <a:gd name="connsiteY0" fmla="*/ 3542 h 10463"/>
              <a:gd name="connsiteX1" fmla="*/ 325 w 10000"/>
              <a:gd name="connsiteY1" fmla="*/ 0 h 10463"/>
              <a:gd name="connsiteX2" fmla="*/ 9848 w 10000"/>
              <a:gd name="connsiteY2" fmla="*/ 463 h 10463"/>
              <a:gd name="connsiteX3" fmla="*/ 10000 w 10000"/>
              <a:gd name="connsiteY3" fmla="*/ 2574 h 10463"/>
              <a:gd name="connsiteX4" fmla="*/ 9801 w 10000"/>
              <a:gd name="connsiteY4" fmla="*/ 10418 h 10463"/>
              <a:gd name="connsiteX5" fmla="*/ 6153 w 10000"/>
              <a:gd name="connsiteY5" fmla="*/ 10398 h 10463"/>
              <a:gd name="connsiteX6" fmla="*/ 4445 w 10000"/>
              <a:gd name="connsiteY6" fmla="*/ 10463 h 10463"/>
              <a:gd name="connsiteX7" fmla="*/ 357 w 10000"/>
              <a:gd name="connsiteY7" fmla="*/ 9565 h 10463"/>
              <a:gd name="connsiteX8" fmla="*/ 0 w 10000"/>
              <a:gd name="connsiteY8" fmla="*/ 3542 h 10463"/>
              <a:gd name="connsiteX0" fmla="*/ 0 w 10000"/>
              <a:gd name="connsiteY0" fmla="*/ 3542 h 10422"/>
              <a:gd name="connsiteX1" fmla="*/ 325 w 10000"/>
              <a:gd name="connsiteY1" fmla="*/ 0 h 10422"/>
              <a:gd name="connsiteX2" fmla="*/ 9848 w 10000"/>
              <a:gd name="connsiteY2" fmla="*/ 463 h 10422"/>
              <a:gd name="connsiteX3" fmla="*/ 10000 w 10000"/>
              <a:gd name="connsiteY3" fmla="*/ 2574 h 10422"/>
              <a:gd name="connsiteX4" fmla="*/ 9801 w 10000"/>
              <a:gd name="connsiteY4" fmla="*/ 10418 h 10422"/>
              <a:gd name="connsiteX5" fmla="*/ 6153 w 10000"/>
              <a:gd name="connsiteY5" fmla="*/ 10398 h 10422"/>
              <a:gd name="connsiteX6" fmla="*/ 1588 w 10000"/>
              <a:gd name="connsiteY6" fmla="*/ 10422 h 10422"/>
              <a:gd name="connsiteX7" fmla="*/ 357 w 10000"/>
              <a:gd name="connsiteY7" fmla="*/ 9565 h 10422"/>
              <a:gd name="connsiteX8" fmla="*/ 0 w 10000"/>
              <a:gd name="connsiteY8" fmla="*/ 3542 h 10422"/>
              <a:gd name="connsiteX0" fmla="*/ 0 w 10000"/>
              <a:gd name="connsiteY0" fmla="*/ 3542 h 10422"/>
              <a:gd name="connsiteX1" fmla="*/ 325 w 10000"/>
              <a:gd name="connsiteY1" fmla="*/ 0 h 10422"/>
              <a:gd name="connsiteX2" fmla="*/ 9848 w 10000"/>
              <a:gd name="connsiteY2" fmla="*/ 463 h 10422"/>
              <a:gd name="connsiteX3" fmla="*/ 10000 w 10000"/>
              <a:gd name="connsiteY3" fmla="*/ 2574 h 10422"/>
              <a:gd name="connsiteX4" fmla="*/ 9801 w 10000"/>
              <a:gd name="connsiteY4" fmla="*/ 10418 h 10422"/>
              <a:gd name="connsiteX5" fmla="*/ 6153 w 10000"/>
              <a:gd name="connsiteY5" fmla="*/ 10398 h 10422"/>
              <a:gd name="connsiteX6" fmla="*/ 1588 w 10000"/>
              <a:gd name="connsiteY6" fmla="*/ 10422 h 10422"/>
              <a:gd name="connsiteX7" fmla="*/ 357 w 10000"/>
              <a:gd name="connsiteY7" fmla="*/ 9565 h 10422"/>
              <a:gd name="connsiteX8" fmla="*/ 0 w 10000"/>
              <a:gd name="connsiteY8" fmla="*/ 3542 h 10422"/>
              <a:gd name="connsiteX0" fmla="*/ 0 w 10000"/>
              <a:gd name="connsiteY0" fmla="*/ 3542 h 10422"/>
              <a:gd name="connsiteX1" fmla="*/ 325 w 10000"/>
              <a:gd name="connsiteY1" fmla="*/ 0 h 10422"/>
              <a:gd name="connsiteX2" fmla="*/ 9848 w 10000"/>
              <a:gd name="connsiteY2" fmla="*/ 463 h 10422"/>
              <a:gd name="connsiteX3" fmla="*/ 10000 w 10000"/>
              <a:gd name="connsiteY3" fmla="*/ 2574 h 10422"/>
              <a:gd name="connsiteX4" fmla="*/ 9801 w 10000"/>
              <a:gd name="connsiteY4" fmla="*/ 10418 h 10422"/>
              <a:gd name="connsiteX5" fmla="*/ 6153 w 10000"/>
              <a:gd name="connsiteY5" fmla="*/ 10398 h 10422"/>
              <a:gd name="connsiteX6" fmla="*/ 1588 w 10000"/>
              <a:gd name="connsiteY6" fmla="*/ 10422 h 10422"/>
              <a:gd name="connsiteX7" fmla="*/ 357 w 10000"/>
              <a:gd name="connsiteY7" fmla="*/ 9565 h 10422"/>
              <a:gd name="connsiteX8" fmla="*/ 0 w 10000"/>
              <a:gd name="connsiteY8" fmla="*/ 3542 h 10422"/>
              <a:gd name="connsiteX0" fmla="*/ 0 w 10000"/>
              <a:gd name="connsiteY0" fmla="*/ 3542 h 10422"/>
              <a:gd name="connsiteX1" fmla="*/ 325 w 10000"/>
              <a:gd name="connsiteY1" fmla="*/ 0 h 10422"/>
              <a:gd name="connsiteX2" fmla="*/ 9848 w 10000"/>
              <a:gd name="connsiteY2" fmla="*/ 463 h 10422"/>
              <a:gd name="connsiteX3" fmla="*/ 10000 w 10000"/>
              <a:gd name="connsiteY3" fmla="*/ 2574 h 10422"/>
              <a:gd name="connsiteX4" fmla="*/ 9801 w 10000"/>
              <a:gd name="connsiteY4" fmla="*/ 10418 h 10422"/>
              <a:gd name="connsiteX5" fmla="*/ 6153 w 10000"/>
              <a:gd name="connsiteY5" fmla="*/ 10398 h 10422"/>
              <a:gd name="connsiteX6" fmla="*/ 1588 w 10000"/>
              <a:gd name="connsiteY6" fmla="*/ 10422 h 10422"/>
              <a:gd name="connsiteX7" fmla="*/ 357 w 10000"/>
              <a:gd name="connsiteY7" fmla="*/ 9565 h 10422"/>
              <a:gd name="connsiteX8" fmla="*/ 0 w 10000"/>
              <a:gd name="connsiteY8" fmla="*/ 3542 h 10422"/>
              <a:gd name="connsiteX0" fmla="*/ 0 w 10000"/>
              <a:gd name="connsiteY0" fmla="*/ 3542 h 10422"/>
              <a:gd name="connsiteX1" fmla="*/ 325 w 10000"/>
              <a:gd name="connsiteY1" fmla="*/ 0 h 10422"/>
              <a:gd name="connsiteX2" fmla="*/ 9848 w 10000"/>
              <a:gd name="connsiteY2" fmla="*/ 463 h 10422"/>
              <a:gd name="connsiteX3" fmla="*/ 10000 w 10000"/>
              <a:gd name="connsiteY3" fmla="*/ 2574 h 10422"/>
              <a:gd name="connsiteX4" fmla="*/ 9801 w 10000"/>
              <a:gd name="connsiteY4" fmla="*/ 10418 h 10422"/>
              <a:gd name="connsiteX5" fmla="*/ 6153 w 10000"/>
              <a:gd name="connsiteY5" fmla="*/ 10398 h 10422"/>
              <a:gd name="connsiteX6" fmla="*/ 1588 w 10000"/>
              <a:gd name="connsiteY6" fmla="*/ 10422 h 10422"/>
              <a:gd name="connsiteX7" fmla="*/ 357 w 10000"/>
              <a:gd name="connsiteY7" fmla="*/ 9565 h 10422"/>
              <a:gd name="connsiteX8" fmla="*/ 0 w 10000"/>
              <a:gd name="connsiteY8" fmla="*/ 3542 h 10422"/>
              <a:gd name="connsiteX0" fmla="*/ 0 w 10000"/>
              <a:gd name="connsiteY0" fmla="*/ 3542 h 10422"/>
              <a:gd name="connsiteX1" fmla="*/ 325 w 10000"/>
              <a:gd name="connsiteY1" fmla="*/ 0 h 10422"/>
              <a:gd name="connsiteX2" fmla="*/ 9848 w 10000"/>
              <a:gd name="connsiteY2" fmla="*/ 463 h 10422"/>
              <a:gd name="connsiteX3" fmla="*/ 10000 w 10000"/>
              <a:gd name="connsiteY3" fmla="*/ 2574 h 10422"/>
              <a:gd name="connsiteX4" fmla="*/ 9801 w 10000"/>
              <a:gd name="connsiteY4" fmla="*/ 10418 h 10422"/>
              <a:gd name="connsiteX5" fmla="*/ 6153 w 10000"/>
              <a:gd name="connsiteY5" fmla="*/ 10398 h 10422"/>
              <a:gd name="connsiteX6" fmla="*/ 1588 w 10000"/>
              <a:gd name="connsiteY6" fmla="*/ 10422 h 10422"/>
              <a:gd name="connsiteX7" fmla="*/ 357 w 10000"/>
              <a:gd name="connsiteY7" fmla="*/ 9565 h 10422"/>
              <a:gd name="connsiteX8" fmla="*/ 0 w 10000"/>
              <a:gd name="connsiteY8" fmla="*/ 3542 h 10422"/>
              <a:gd name="connsiteX0" fmla="*/ 0 w 10224"/>
              <a:gd name="connsiteY0" fmla="*/ 3542 h 10422"/>
              <a:gd name="connsiteX1" fmla="*/ 325 w 10224"/>
              <a:gd name="connsiteY1" fmla="*/ 0 h 10422"/>
              <a:gd name="connsiteX2" fmla="*/ 9848 w 10224"/>
              <a:gd name="connsiteY2" fmla="*/ 463 h 10422"/>
              <a:gd name="connsiteX3" fmla="*/ 10224 w 10224"/>
              <a:gd name="connsiteY3" fmla="*/ 2730 h 10422"/>
              <a:gd name="connsiteX4" fmla="*/ 9801 w 10224"/>
              <a:gd name="connsiteY4" fmla="*/ 10418 h 10422"/>
              <a:gd name="connsiteX5" fmla="*/ 6153 w 10224"/>
              <a:gd name="connsiteY5" fmla="*/ 10398 h 10422"/>
              <a:gd name="connsiteX6" fmla="*/ 1588 w 10224"/>
              <a:gd name="connsiteY6" fmla="*/ 10422 h 10422"/>
              <a:gd name="connsiteX7" fmla="*/ 357 w 10224"/>
              <a:gd name="connsiteY7" fmla="*/ 9565 h 10422"/>
              <a:gd name="connsiteX8" fmla="*/ 0 w 10224"/>
              <a:gd name="connsiteY8" fmla="*/ 3542 h 10422"/>
              <a:gd name="connsiteX0" fmla="*/ 0 w 10224"/>
              <a:gd name="connsiteY0" fmla="*/ 3542 h 10422"/>
              <a:gd name="connsiteX1" fmla="*/ 325 w 10224"/>
              <a:gd name="connsiteY1" fmla="*/ 0 h 10422"/>
              <a:gd name="connsiteX2" fmla="*/ 9848 w 10224"/>
              <a:gd name="connsiteY2" fmla="*/ 463 h 10422"/>
              <a:gd name="connsiteX3" fmla="*/ 10224 w 10224"/>
              <a:gd name="connsiteY3" fmla="*/ 2730 h 10422"/>
              <a:gd name="connsiteX4" fmla="*/ 9801 w 10224"/>
              <a:gd name="connsiteY4" fmla="*/ 10418 h 10422"/>
              <a:gd name="connsiteX5" fmla="*/ 6153 w 10224"/>
              <a:gd name="connsiteY5" fmla="*/ 10398 h 10422"/>
              <a:gd name="connsiteX6" fmla="*/ 1588 w 10224"/>
              <a:gd name="connsiteY6" fmla="*/ 10422 h 10422"/>
              <a:gd name="connsiteX7" fmla="*/ 357 w 10224"/>
              <a:gd name="connsiteY7" fmla="*/ 9565 h 10422"/>
              <a:gd name="connsiteX8" fmla="*/ 0 w 10224"/>
              <a:gd name="connsiteY8" fmla="*/ 3542 h 10422"/>
              <a:gd name="connsiteX0" fmla="*/ 0 w 10224"/>
              <a:gd name="connsiteY0" fmla="*/ 3542 h 10422"/>
              <a:gd name="connsiteX1" fmla="*/ 325 w 10224"/>
              <a:gd name="connsiteY1" fmla="*/ 0 h 10422"/>
              <a:gd name="connsiteX2" fmla="*/ 9848 w 10224"/>
              <a:gd name="connsiteY2" fmla="*/ 463 h 10422"/>
              <a:gd name="connsiteX3" fmla="*/ 10224 w 10224"/>
              <a:gd name="connsiteY3" fmla="*/ 2730 h 10422"/>
              <a:gd name="connsiteX4" fmla="*/ 9801 w 10224"/>
              <a:gd name="connsiteY4" fmla="*/ 10418 h 10422"/>
              <a:gd name="connsiteX5" fmla="*/ 6153 w 10224"/>
              <a:gd name="connsiteY5" fmla="*/ 10398 h 10422"/>
              <a:gd name="connsiteX6" fmla="*/ 1588 w 10224"/>
              <a:gd name="connsiteY6" fmla="*/ 10422 h 10422"/>
              <a:gd name="connsiteX7" fmla="*/ 357 w 10224"/>
              <a:gd name="connsiteY7" fmla="*/ 9565 h 10422"/>
              <a:gd name="connsiteX8" fmla="*/ 0 w 10224"/>
              <a:gd name="connsiteY8" fmla="*/ 3542 h 10422"/>
              <a:gd name="connsiteX0" fmla="*/ 0 w 10224"/>
              <a:gd name="connsiteY0" fmla="*/ 3542 h 10422"/>
              <a:gd name="connsiteX1" fmla="*/ 325 w 10224"/>
              <a:gd name="connsiteY1" fmla="*/ 0 h 10422"/>
              <a:gd name="connsiteX2" fmla="*/ 9848 w 10224"/>
              <a:gd name="connsiteY2" fmla="*/ 463 h 10422"/>
              <a:gd name="connsiteX3" fmla="*/ 10224 w 10224"/>
              <a:gd name="connsiteY3" fmla="*/ 2730 h 10422"/>
              <a:gd name="connsiteX4" fmla="*/ 9801 w 10224"/>
              <a:gd name="connsiteY4" fmla="*/ 10418 h 10422"/>
              <a:gd name="connsiteX5" fmla="*/ 6153 w 10224"/>
              <a:gd name="connsiteY5" fmla="*/ 10398 h 10422"/>
              <a:gd name="connsiteX6" fmla="*/ 1588 w 10224"/>
              <a:gd name="connsiteY6" fmla="*/ 10422 h 10422"/>
              <a:gd name="connsiteX7" fmla="*/ 357 w 10224"/>
              <a:gd name="connsiteY7" fmla="*/ 9565 h 10422"/>
              <a:gd name="connsiteX8" fmla="*/ 0 w 10224"/>
              <a:gd name="connsiteY8" fmla="*/ 3542 h 10422"/>
              <a:gd name="connsiteX0" fmla="*/ 0 w 10224"/>
              <a:gd name="connsiteY0" fmla="*/ 3542 h 10702"/>
              <a:gd name="connsiteX1" fmla="*/ 325 w 10224"/>
              <a:gd name="connsiteY1" fmla="*/ 0 h 10702"/>
              <a:gd name="connsiteX2" fmla="*/ 9848 w 10224"/>
              <a:gd name="connsiteY2" fmla="*/ 463 h 10702"/>
              <a:gd name="connsiteX3" fmla="*/ 10224 w 10224"/>
              <a:gd name="connsiteY3" fmla="*/ 2730 h 10702"/>
              <a:gd name="connsiteX4" fmla="*/ 9801 w 10224"/>
              <a:gd name="connsiteY4" fmla="*/ 10418 h 10702"/>
              <a:gd name="connsiteX5" fmla="*/ 6153 w 10224"/>
              <a:gd name="connsiteY5" fmla="*/ 10398 h 10702"/>
              <a:gd name="connsiteX6" fmla="*/ 1614 w 10224"/>
              <a:gd name="connsiteY6" fmla="*/ 10702 h 10702"/>
              <a:gd name="connsiteX7" fmla="*/ 357 w 10224"/>
              <a:gd name="connsiteY7" fmla="*/ 9565 h 10702"/>
              <a:gd name="connsiteX8" fmla="*/ 0 w 10224"/>
              <a:gd name="connsiteY8" fmla="*/ 3542 h 10702"/>
              <a:gd name="connsiteX0" fmla="*/ 0 w 10224"/>
              <a:gd name="connsiteY0" fmla="*/ 3542 h 10702"/>
              <a:gd name="connsiteX1" fmla="*/ 325 w 10224"/>
              <a:gd name="connsiteY1" fmla="*/ 0 h 10702"/>
              <a:gd name="connsiteX2" fmla="*/ 9848 w 10224"/>
              <a:gd name="connsiteY2" fmla="*/ 463 h 10702"/>
              <a:gd name="connsiteX3" fmla="*/ 10224 w 10224"/>
              <a:gd name="connsiteY3" fmla="*/ 2730 h 10702"/>
              <a:gd name="connsiteX4" fmla="*/ 9801 w 10224"/>
              <a:gd name="connsiteY4" fmla="*/ 10418 h 10702"/>
              <a:gd name="connsiteX5" fmla="*/ 6153 w 10224"/>
              <a:gd name="connsiteY5" fmla="*/ 10398 h 10702"/>
              <a:gd name="connsiteX6" fmla="*/ 1614 w 10224"/>
              <a:gd name="connsiteY6" fmla="*/ 10702 h 10702"/>
              <a:gd name="connsiteX7" fmla="*/ 357 w 10224"/>
              <a:gd name="connsiteY7" fmla="*/ 9565 h 10702"/>
              <a:gd name="connsiteX8" fmla="*/ 0 w 10224"/>
              <a:gd name="connsiteY8" fmla="*/ 3542 h 10702"/>
              <a:gd name="connsiteX0" fmla="*/ 0 w 10224"/>
              <a:gd name="connsiteY0" fmla="*/ 3542 h 10702"/>
              <a:gd name="connsiteX1" fmla="*/ 325 w 10224"/>
              <a:gd name="connsiteY1" fmla="*/ 0 h 10702"/>
              <a:gd name="connsiteX2" fmla="*/ 9769 w 10224"/>
              <a:gd name="connsiteY2" fmla="*/ 844 h 10702"/>
              <a:gd name="connsiteX3" fmla="*/ 10224 w 10224"/>
              <a:gd name="connsiteY3" fmla="*/ 2730 h 10702"/>
              <a:gd name="connsiteX4" fmla="*/ 9801 w 10224"/>
              <a:gd name="connsiteY4" fmla="*/ 10418 h 10702"/>
              <a:gd name="connsiteX5" fmla="*/ 6153 w 10224"/>
              <a:gd name="connsiteY5" fmla="*/ 10398 h 10702"/>
              <a:gd name="connsiteX6" fmla="*/ 1614 w 10224"/>
              <a:gd name="connsiteY6" fmla="*/ 10702 h 10702"/>
              <a:gd name="connsiteX7" fmla="*/ 357 w 10224"/>
              <a:gd name="connsiteY7" fmla="*/ 9565 h 10702"/>
              <a:gd name="connsiteX8" fmla="*/ 0 w 10224"/>
              <a:gd name="connsiteY8" fmla="*/ 3542 h 10702"/>
              <a:gd name="connsiteX0" fmla="*/ 0 w 10224"/>
              <a:gd name="connsiteY0" fmla="*/ 3542 h 10702"/>
              <a:gd name="connsiteX1" fmla="*/ 325 w 10224"/>
              <a:gd name="connsiteY1" fmla="*/ 0 h 10702"/>
              <a:gd name="connsiteX2" fmla="*/ 9769 w 10224"/>
              <a:gd name="connsiteY2" fmla="*/ 844 h 10702"/>
              <a:gd name="connsiteX3" fmla="*/ 10224 w 10224"/>
              <a:gd name="connsiteY3" fmla="*/ 2730 h 10702"/>
              <a:gd name="connsiteX4" fmla="*/ 9801 w 10224"/>
              <a:gd name="connsiteY4" fmla="*/ 10418 h 10702"/>
              <a:gd name="connsiteX5" fmla="*/ 6153 w 10224"/>
              <a:gd name="connsiteY5" fmla="*/ 10398 h 10702"/>
              <a:gd name="connsiteX6" fmla="*/ 1614 w 10224"/>
              <a:gd name="connsiteY6" fmla="*/ 10702 h 10702"/>
              <a:gd name="connsiteX7" fmla="*/ 357 w 10224"/>
              <a:gd name="connsiteY7" fmla="*/ 9565 h 10702"/>
              <a:gd name="connsiteX8" fmla="*/ 0 w 10224"/>
              <a:gd name="connsiteY8" fmla="*/ 3542 h 10702"/>
              <a:gd name="connsiteX0" fmla="*/ 0 w 10224"/>
              <a:gd name="connsiteY0" fmla="*/ 3542 h 10702"/>
              <a:gd name="connsiteX1" fmla="*/ 325 w 10224"/>
              <a:gd name="connsiteY1" fmla="*/ 0 h 10702"/>
              <a:gd name="connsiteX2" fmla="*/ 9769 w 10224"/>
              <a:gd name="connsiteY2" fmla="*/ 844 h 10702"/>
              <a:gd name="connsiteX3" fmla="*/ 10224 w 10224"/>
              <a:gd name="connsiteY3" fmla="*/ 2730 h 10702"/>
              <a:gd name="connsiteX4" fmla="*/ 9801 w 10224"/>
              <a:gd name="connsiteY4" fmla="*/ 10418 h 10702"/>
              <a:gd name="connsiteX5" fmla="*/ 6153 w 10224"/>
              <a:gd name="connsiteY5" fmla="*/ 10398 h 10702"/>
              <a:gd name="connsiteX6" fmla="*/ 1614 w 10224"/>
              <a:gd name="connsiteY6" fmla="*/ 10702 h 10702"/>
              <a:gd name="connsiteX7" fmla="*/ 357 w 10224"/>
              <a:gd name="connsiteY7" fmla="*/ 9565 h 10702"/>
              <a:gd name="connsiteX8" fmla="*/ 0 w 10224"/>
              <a:gd name="connsiteY8" fmla="*/ 3542 h 10702"/>
              <a:gd name="connsiteX0" fmla="*/ 0 w 10224"/>
              <a:gd name="connsiteY0" fmla="*/ 3542 h 10702"/>
              <a:gd name="connsiteX1" fmla="*/ 325 w 10224"/>
              <a:gd name="connsiteY1" fmla="*/ 0 h 10702"/>
              <a:gd name="connsiteX2" fmla="*/ 9769 w 10224"/>
              <a:gd name="connsiteY2" fmla="*/ 844 h 10702"/>
              <a:gd name="connsiteX3" fmla="*/ 10224 w 10224"/>
              <a:gd name="connsiteY3" fmla="*/ 2730 h 10702"/>
              <a:gd name="connsiteX4" fmla="*/ 9854 w 10224"/>
              <a:gd name="connsiteY4" fmla="*/ 9308 h 10702"/>
              <a:gd name="connsiteX5" fmla="*/ 6153 w 10224"/>
              <a:gd name="connsiteY5" fmla="*/ 10398 h 10702"/>
              <a:gd name="connsiteX6" fmla="*/ 1614 w 10224"/>
              <a:gd name="connsiteY6" fmla="*/ 10702 h 10702"/>
              <a:gd name="connsiteX7" fmla="*/ 357 w 10224"/>
              <a:gd name="connsiteY7" fmla="*/ 9565 h 10702"/>
              <a:gd name="connsiteX8" fmla="*/ 0 w 10224"/>
              <a:gd name="connsiteY8" fmla="*/ 3542 h 10702"/>
              <a:gd name="connsiteX0" fmla="*/ 0 w 10224"/>
              <a:gd name="connsiteY0" fmla="*/ 3542 h 10703"/>
              <a:gd name="connsiteX1" fmla="*/ 325 w 10224"/>
              <a:gd name="connsiteY1" fmla="*/ 0 h 10703"/>
              <a:gd name="connsiteX2" fmla="*/ 9769 w 10224"/>
              <a:gd name="connsiteY2" fmla="*/ 844 h 10703"/>
              <a:gd name="connsiteX3" fmla="*/ 10224 w 10224"/>
              <a:gd name="connsiteY3" fmla="*/ 2730 h 10703"/>
              <a:gd name="connsiteX4" fmla="*/ 9815 w 10224"/>
              <a:gd name="connsiteY4" fmla="*/ 10703 h 10703"/>
              <a:gd name="connsiteX5" fmla="*/ 6153 w 10224"/>
              <a:gd name="connsiteY5" fmla="*/ 10398 h 10703"/>
              <a:gd name="connsiteX6" fmla="*/ 1614 w 10224"/>
              <a:gd name="connsiteY6" fmla="*/ 10702 h 10703"/>
              <a:gd name="connsiteX7" fmla="*/ 357 w 10224"/>
              <a:gd name="connsiteY7" fmla="*/ 9565 h 10703"/>
              <a:gd name="connsiteX8" fmla="*/ 0 w 10224"/>
              <a:gd name="connsiteY8" fmla="*/ 3542 h 107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224" h="10703">
                <a:moveTo>
                  <a:pt x="0" y="3542"/>
                </a:moveTo>
                <a:cubicBezTo>
                  <a:pt x="108" y="2361"/>
                  <a:pt x="217" y="1181"/>
                  <a:pt x="325" y="0"/>
                </a:cubicBezTo>
                <a:lnTo>
                  <a:pt x="9769" y="844"/>
                </a:lnTo>
                <a:cubicBezTo>
                  <a:pt x="9996" y="1653"/>
                  <a:pt x="10056" y="1988"/>
                  <a:pt x="10224" y="2730"/>
                </a:cubicBezTo>
                <a:cubicBezTo>
                  <a:pt x="10120" y="5160"/>
                  <a:pt x="9974" y="8104"/>
                  <a:pt x="9815" y="10703"/>
                </a:cubicBezTo>
                <a:lnTo>
                  <a:pt x="6153" y="10398"/>
                </a:lnTo>
                <a:lnTo>
                  <a:pt x="1614" y="10702"/>
                </a:lnTo>
                <a:cubicBezTo>
                  <a:pt x="1285" y="10443"/>
                  <a:pt x="825" y="9947"/>
                  <a:pt x="357" y="9565"/>
                </a:cubicBezTo>
                <a:cubicBezTo>
                  <a:pt x="279" y="8051"/>
                  <a:pt x="78" y="5055"/>
                  <a:pt x="0" y="3542"/>
                </a:cubicBezTo>
                <a:close/>
              </a:path>
            </a:pathLst>
          </a:custGeom>
          <a:solidFill>
            <a:schemeClr val="accent6">
              <a:alpha val="8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5" name="Platshållare för text 4">
            <a:extLst>
              <a:ext uri="{FF2B5EF4-FFF2-40B4-BE49-F238E27FC236}">
                <a16:creationId xmlns:a16="http://schemas.microsoft.com/office/drawing/2014/main" id="{8BC56E8B-9D0A-2B44-9B67-0C8A3D765A4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216697" y="4352081"/>
            <a:ext cx="4571920" cy="1435261"/>
          </a:xfrm>
        </p:spPr>
        <p:txBody>
          <a:bodyPr anchor="ctr">
            <a:noAutofit/>
          </a:bodyPr>
          <a:lstStyle>
            <a:lvl1pPr marL="0" indent="0">
              <a:buNone/>
              <a:defRPr sz="4800" b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sv-SE"/>
              <a:t>Kapitel</a:t>
            </a:r>
          </a:p>
        </p:txBody>
      </p:sp>
      <p:pic>
        <p:nvPicPr>
          <p:cNvPr id="13" name="Bildobjekt 12">
            <a:extLst>
              <a:ext uri="{FF2B5EF4-FFF2-40B4-BE49-F238E27FC236}">
                <a16:creationId xmlns:a16="http://schemas.microsoft.com/office/drawing/2014/main" id="{28962061-323F-5343-ABA7-B28F53AEABB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17352" y="6084604"/>
            <a:ext cx="1072896" cy="453736"/>
          </a:xfrm>
          <a:prstGeom prst="rect">
            <a:avLst/>
          </a:prstGeom>
        </p:spPr>
      </p:pic>
      <p:sp>
        <p:nvSpPr>
          <p:cNvPr id="8" name="Rektangel med klippta hörn på samma sida 15">
            <a:extLst>
              <a:ext uri="{FF2B5EF4-FFF2-40B4-BE49-F238E27FC236}">
                <a16:creationId xmlns:a16="http://schemas.microsoft.com/office/drawing/2014/main" id="{106D4FE9-F737-7E4A-B0E1-C92F94B54160}"/>
              </a:ext>
            </a:extLst>
          </p:cNvPr>
          <p:cNvSpPr/>
          <p:nvPr userDrawn="1"/>
        </p:nvSpPr>
        <p:spPr>
          <a:xfrm>
            <a:off x="10452030" y="0"/>
            <a:ext cx="1739970" cy="6858762"/>
          </a:xfrm>
          <a:custGeom>
            <a:avLst/>
            <a:gdLst>
              <a:gd name="connsiteX0" fmla="*/ 309886 w 1859280"/>
              <a:gd name="connsiteY0" fmla="*/ 0 h 6858000"/>
              <a:gd name="connsiteX1" fmla="*/ 1549394 w 1859280"/>
              <a:gd name="connsiteY1" fmla="*/ 0 h 6858000"/>
              <a:gd name="connsiteX2" fmla="*/ 1859280 w 1859280"/>
              <a:gd name="connsiteY2" fmla="*/ 309886 h 6858000"/>
              <a:gd name="connsiteX3" fmla="*/ 1859280 w 1859280"/>
              <a:gd name="connsiteY3" fmla="*/ 6858000 h 6858000"/>
              <a:gd name="connsiteX4" fmla="*/ 1859280 w 1859280"/>
              <a:gd name="connsiteY4" fmla="*/ 6858000 h 6858000"/>
              <a:gd name="connsiteX5" fmla="*/ 0 w 1859280"/>
              <a:gd name="connsiteY5" fmla="*/ 6858000 h 6858000"/>
              <a:gd name="connsiteX6" fmla="*/ 0 w 1859280"/>
              <a:gd name="connsiteY6" fmla="*/ 6858000 h 6858000"/>
              <a:gd name="connsiteX7" fmla="*/ 0 w 1859280"/>
              <a:gd name="connsiteY7" fmla="*/ 309886 h 6858000"/>
              <a:gd name="connsiteX8" fmla="*/ 309886 w 1859280"/>
              <a:gd name="connsiteY8" fmla="*/ 0 h 6858000"/>
              <a:gd name="connsiteX0" fmla="*/ 309886 w 1859280"/>
              <a:gd name="connsiteY0" fmla="*/ 0 h 6858000"/>
              <a:gd name="connsiteX1" fmla="*/ 1549394 w 1859280"/>
              <a:gd name="connsiteY1" fmla="*/ 0 h 6858000"/>
              <a:gd name="connsiteX2" fmla="*/ 1859280 w 1859280"/>
              <a:gd name="connsiteY2" fmla="*/ 309886 h 6858000"/>
              <a:gd name="connsiteX3" fmla="*/ 1859280 w 1859280"/>
              <a:gd name="connsiteY3" fmla="*/ 6858000 h 6858000"/>
              <a:gd name="connsiteX4" fmla="*/ 1859280 w 1859280"/>
              <a:gd name="connsiteY4" fmla="*/ 6858000 h 6858000"/>
              <a:gd name="connsiteX5" fmla="*/ 0 w 1859280"/>
              <a:gd name="connsiteY5" fmla="*/ 6858000 h 6858000"/>
              <a:gd name="connsiteX6" fmla="*/ 0 w 1859280"/>
              <a:gd name="connsiteY6" fmla="*/ 6858000 h 6858000"/>
              <a:gd name="connsiteX7" fmla="*/ 294640 w 1859280"/>
              <a:gd name="connsiteY7" fmla="*/ 3804926 h 6858000"/>
              <a:gd name="connsiteX8" fmla="*/ 309886 w 1859280"/>
              <a:gd name="connsiteY8" fmla="*/ 0 h 6858000"/>
              <a:gd name="connsiteX0" fmla="*/ 553726 w 1859280"/>
              <a:gd name="connsiteY0" fmla="*/ 568960 h 6858000"/>
              <a:gd name="connsiteX1" fmla="*/ 1549394 w 1859280"/>
              <a:gd name="connsiteY1" fmla="*/ 0 h 6858000"/>
              <a:gd name="connsiteX2" fmla="*/ 1859280 w 1859280"/>
              <a:gd name="connsiteY2" fmla="*/ 309886 h 6858000"/>
              <a:gd name="connsiteX3" fmla="*/ 1859280 w 1859280"/>
              <a:gd name="connsiteY3" fmla="*/ 6858000 h 6858000"/>
              <a:gd name="connsiteX4" fmla="*/ 1859280 w 1859280"/>
              <a:gd name="connsiteY4" fmla="*/ 6858000 h 6858000"/>
              <a:gd name="connsiteX5" fmla="*/ 0 w 1859280"/>
              <a:gd name="connsiteY5" fmla="*/ 6858000 h 6858000"/>
              <a:gd name="connsiteX6" fmla="*/ 0 w 1859280"/>
              <a:gd name="connsiteY6" fmla="*/ 6858000 h 6858000"/>
              <a:gd name="connsiteX7" fmla="*/ 294640 w 1859280"/>
              <a:gd name="connsiteY7" fmla="*/ 3804926 h 6858000"/>
              <a:gd name="connsiteX8" fmla="*/ 553726 w 1859280"/>
              <a:gd name="connsiteY8" fmla="*/ 568960 h 6858000"/>
              <a:gd name="connsiteX0" fmla="*/ 553726 w 1859280"/>
              <a:gd name="connsiteY0" fmla="*/ 568960 h 6858000"/>
              <a:gd name="connsiteX1" fmla="*/ 777234 w 1859280"/>
              <a:gd name="connsiteY1" fmla="*/ 0 h 6858000"/>
              <a:gd name="connsiteX2" fmla="*/ 1859280 w 1859280"/>
              <a:gd name="connsiteY2" fmla="*/ 309886 h 6858000"/>
              <a:gd name="connsiteX3" fmla="*/ 1859280 w 1859280"/>
              <a:gd name="connsiteY3" fmla="*/ 6858000 h 6858000"/>
              <a:gd name="connsiteX4" fmla="*/ 1859280 w 1859280"/>
              <a:gd name="connsiteY4" fmla="*/ 6858000 h 6858000"/>
              <a:gd name="connsiteX5" fmla="*/ 0 w 1859280"/>
              <a:gd name="connsiteY5" fmla="*/ 6858000 h 6858000"/>
              <a:gd name="connsiteX6" fmla="*/ 0 w 1859280"/>
              <a:gd name="connsiteY6" fmla="*/ 6858000 h 6858000"/>
              <a:gd name="connsiteX7" fmla="*/ 294640 w 1859280"/>
              <a:gd name="connsiteY7" fmla="*/ 3804926 h 6858000"/>
              <a:gd name="connsiteX8" fmla="*/ 553726 w 1859280"/>
              <a:gd name="connsiteY8" fmla="*/ 568960 h 6858000"/>
              <a:gd name="connsiteX0" fmla="*/ 553726 w 1859280"/>
              <a:gd name="connsiteY0" fmla="*/ 568960 h 6858000"/>
              <a:gd name="connsiteX1" fmla="*/ 777234 w 1859280"/>
              <a:gd name="connsiteY1" fmla="*/ 0 h 6858000"/>
              <a:gd name="connsiteX2" fmla="*/ 1849120 w 1859280"/>
              <a:gd name="connsiteY2" fmla="*/ 5086 h 6858000"/>
              <a:gd name="connsiteX3" fmla="*/ 1859280 w 1859280"/>
              <a:gd name="connsiteY3" fmla="*/ 6858000 h 6858000"/>
              <a:gd name="connsiteX4" fmla="*/ 1859280 w 1859280"/>
              <a:gd name="connsiteY4" fmla="*/ 6858000 h 6858000"/>
              <a:gd name="connsiteX5" fmla="*/ 0 w 1859280"/>
              <a:gd name="connsiteY5" fmla="*/ 6858000 h 6858000"/>
              <a:gd name="connsiteX6" fmla="*/ 0 w 1859280"/>
              <a:gd name="connsiteY6" fmla="*/ 6858000 h 6858000"/>
              <a:gd name="connsiteX7" fmla="*/ 294640 w 1859280"/>
              <a:gd name="connsiteY7" fmla="*/ 3804926 h 6858000"/>
              <a:gd name="connsiteX8" fmla="*/ 553726 w 1859280"/>
              <a:gd name="connsiteY8" fmla="*/ 568960 h 6858000"/>
              <a:gd name="connsiteX0" fmla="*/ 919486 w 1859280"/>
              <a:gd name="connsiteY0" fmla="*/ 1087120 h 6858000"/>
              <a:gd name="connsiteX1" fmla="*/ 777234 w 1859280"/>
              <a:gd name="connsiteY1" fmla="*/ 0 h 6858000"/>
              <a:gd name="connsiteX2" fmla="*/ 1849120 w 1859280"/>
              <a:gd name="connsiteY2" fmla="*/ 5086 h 6858000"/>
              <a:gd name="connsiteX3" fmla="*/ 1859280 w 1859280"/>
              <a:gd name="connsiteY3" fmla="*/ 6858000 h 6858000"/>
              <a:gd name="connsiteX4" fmla="*/ 1859280 w 1859280"/>
              <a:gd name="connsiteY4" fmla="*/ 6858000 h 6858000"/>
              <a:gd name="connsiteX5" fmla="*/ 0 w 1859280"/>
              <a:gd name="connsiteY5" fmla="*/ 6858000 h 6858000"/>
              <a:gd name="connsiteX6" fmla="*/ 0 w 1859280"/>
              <a:gd name="connsiteY6" fmla="*/ 6858000 h 6858000"/>
              <a:gd name="connsiteX7" fmla="*/ 294640 w 1859280"/>
              <a:gd name="connsiteY7" fmla="*/ 3804926 h 6858000"/>
              <a:gd name="connsiteX8" fmla="*/ 919486 w 1859280"/>
              <a:gd name="connsiteY8" fmla="*/ 1087120 h 6858000"/>
              <a:gd name="connsiteX0" fmla="*/ 726446 w 1859280"/>
              <a:gd name="connsiteY0" fmla="*/ 1137920 h 6858000"/>
              <a:gd name="connsiteX1" fmla="*/ 777234 w 1859280"/>
              <a:gd name="connsiteY1" fmla="*/ 0 h 6858000"/>
              <a:gd name="connsiteX2" fmla="*/ 1849120 w 1859280"/>
              <a:gd name="connsiteY2" fmla="*/ 5086 h 6858000"/>
              <a:gd name="connsiteX3" fmla="*/ 1859280 w 1859280"/>
              <a:gd name="connsiteY3" fmla="*/ 6858000 h 6858000"/>
              <a:gd name="connsiteX4" fmla="*/ 1859280 w 1859280"/>
              <a:gd name="connsiteY4" fmla="*/ 6858000 h 6858000"/>
              <a:gd name="connsiteX5" fmla="*/ 0 w 1859280"/>
              <a:gd name="connsiteY5" fmla="*/ 6858000 h 6858000"/>
              <a:gd name="connsiteX6" fmla="*/ 0 w 1859280"/>
              <a:gd name="connsiteY6" fmla="*/ 6858000 h 6858000"/>
              <a:gd name="connsiteX7" fmla="*/ 294640 w 1859280"/>
              <a:gd name="connsiteY7" fmla="*/ 3804926 h 6858000"/>
              <a:gd name="connsiteX8" fmla="*/ 726446 w 1859280"/>
              <a:gd name="connsiteY8" fmla="*/ 1137920 h 6858000"/>
              <a:gd name="connsiteX0" fmla="*/ 726446 w 1859280"/>
              <a:gd name="connsiteY0" fmla="*/ 1137920 h 6858000"/>
              <a:gd name="connsiteX1" fmla="*/ 777234 w 1859280"/>
              <a:gd name="connsiteY1" fmla="*/ 0 h 6858000"/>
              <a:gd name="connsiteX2" fmla="*/ 1849120 w 1859280"/>
              <a:gd name="connsiteY2" fmla="*/ 5086 h 6858000"/>
              <a:gd name="connsiteX3" fmla="*/ 1859280 w 1859280"/>
              <a:gd name="connsiteY3" fmla="*/ 6858000 h 6858000"/>
              <a:gd name="connsiteX4" fmla="*/ 1859280 w 1859280"/>
              <a:gd name="connsiteY4" fmla="*/ 6858000 h 6858000"/>
              <a:gd name="connsiteX5" fmla="*/ 0 w 1859280"/>
              <a:gd name="connsiteY5" fmla="*/ 6858000 h 6858000"/>
              <a:gd name="connsiteX6" fmla="*/ 0 w 1859280"/>
              <a:gd name="connsiteY6" fmla="*/ 6858000 h 6858000"/>
              <a:gd name="connsiteX7" fmla="*/ 162560 w 1859280"/>
              <a:gd name="connsiteY7" fmla="*/ 3835406 h 6858000"/>
              <a:gd name="connsiteX8" fmla="*/ 726446 w 1859280"/>
              <a:gd name="connsiteY8" fmla="*/ 1137920 h 6858000"/>
              <a:gd name="connsiteX0" fmla="*/ 726446 w 1859280"/>
              <a:gd name="connsiteY0" fmla="*/ 1132834 h 6852914"/>
              <a:gd name="connsiteX1" fmla="*/ 1193794 w 1859280"/>
              <a:gd name="connsiteY1" fmla="*/ 25394 h 6852914"/>
              <a:gd name="connsiteX2" fmla="*/ 1849120 w 1859280"/>
              <a:gd name="connsiteY2" fmla="*/ 0 h 6852914"/>
              <a:gd name="connsiteX3" fmla="*/ 1859280 w 1859280"/>
              <a:gd name="connsiteY3" fmla="*/ 6852914 h 6852914"/>
              <a:gd name="connsiteX4" fmla="*/ 1859280 w 1859280"/>
              <a:gd name="connsiteY4" fmla="*/ 6852914 h 6852914"/>
              <a:gd name="connsiteX5" fmla="*/ 0 w 1859280"/>
              <a:gd name="connsiteY5" fmla="*/ 6852914 h 6852914"/>
              <a:gd name="connsiteX6" fmla="*/ 0 w 1859280"/>
              <a:gd name="connsiteY6" fmla="*/ 6852914 h 6852914"/>
              <a:gd name="connsiteX7" fmla="*/ 162560 w 1859280"/>
              <a:gd name="connsiteY7" fmla="*/ 3830320 h 6852914"/>
              <a:gd name="connsiteX8" fmla="*/ 726446 w 1859280"/>
              <a:gd name="connsiteY8" fmla="*/ 1132834 h 6852914"/>
              <a:gd name="connsiteX0" fmla="*/ 1082046 w 1859280"/>
              <a:gd name="connsiteY0" fmla="*/ 1498594 h 6852914"/>
              <a:gd name="connsiteX1" fmla="*/ 1193794 w 1859280"/>
              <a:gd name="connsiteY1" fmla="*/ 25394 h 6852914"/>
              <a:gd name="connsiteX2" fmla="*/ 1849120 w 1859280"/>
              <a:gd name="connsiteY2" fmla="*/ 0 h 6852914"/>
              <a:gd name="connsiteX3" fmla="*/ 1859280 w 1859280"/>
              <a:gd name="connsiteY3" fmla="*/ 6852914 h 6852914"/>
              <a:gd name="connsiteX4" fmla="*/ 1859280 w 1859280"/>
              <a:gd name="connsiteY4" fmla="*/ 6852914 h 6852914"/>
              <a:gd name="connsiteX5" fmla="*/ 0 w 1859280"/>
              <a:gd name="connsiteY5" fmla="*/ 6852914 h 6852914"/>
              <a:gd name="connsiteX6" fmla="*/ 0 w 1859280"/>
              <a:gd name="connsiteY6" fmla="*/ 6852914 h 6852914"/>
              <a:gd name="connsiteX7" fmla="*/ 162560 w 1859280"/>
              <a:gd name="connsiteY7" fmla="*/ 3830320 h 6852914"/>
              <a:gd name="connsiteX8" fmla="*/ 1082046 w 1859280"/>
              <a:gd name="connsiteY8" fmla="*/ 1498594 h 6852914"/>
              <a:gd name="connsiteX0" fmla="*/ 807726 w 1859280"/>
              <a:gd name="connsiteY0" fmla="*/ 1275074 h 6852914"/>
              <a:gd name="connsiteX1" fmla="*/ 1193794 w 1859280"/>
              <a:gd name="connsiteY1" fmla="*/ 25394 h 6852914"/>
              <a:gd name="connsiteX2" fmla="*/ 1849120 w 1859280"/>
              <a:gd name="connsiteY2" fmla="*/ 0 h 6852914"/>
              <a:gd name="connsiteX3" fmla="*/ 1859280 w 1859280"/>
              <a:gd name="connsiteY3" fmla="*/ 6852914 h 6852914"/>
              <a:gd name="connsiteX4" fmla="*/ 1859280 w 1859280"/>
              <a:gd name="connsiteY4" fmla="*/ 6852914 h 6852914"/>
              <a:gd name="connsiteX5" fmla="*/ 0 w 1859280"/>
              <a:gd name="connsiteY5" fmla="*/ 6852914 h 6852914"/>
              <a:gd name="connsiteX6" fmla="*/ 0 w 1859280"/>
              <a:gd name="connsiteY6" fmla="*/ 6852914 h 6852914"/>
              <a:gd name="connsiteX7" fmla="*/ 162560 w 1859280"/>
              <a:gd name="connsiteY7" fmla="*/ 3830320 h 6852914"/>
              <a:gd name="connsiteX8" fmla="*/ 807726 w 1859280"/>
              <a:gd name="connsiteY8" fmla="*/ 1275074 h 6852914"/>
              <a:gd name="connsiteX0" fmla="*/ 807726 w 1859280"/>
              <a:gd name="connsiteY0" fmla="*/ 1275074 h 6852914"/>
              <a:gd name="connsiteX1" fmla="*/ 1285234 w 1859280"/>
              <a:gd name="connsiteY1" fmla="*/ 5074 h 6852914"/>
              <a:gd name="connsiteX2" fmla="*/ 1849120 w 1859280"/>
              <a:gd name="connsiteY2" fmla="*/ 0 h 6852914"/>
              <a:gd name="connsiteX3" fmla="*/ 1859280 w 1859280"/>
              <a:gd name="connsiteY3" fmla="*/ 6852914 h 6852914"/>
              <a:gd name="connsiteX4" fmla="*/ 1859280 w 1859280"/>
              <a:gd name="connsiteY4" fmla="*/ 6852914 h 6852914"/>
              <a:gd name="connsiteX5" fmla="*/ 0 w 1859280"/>
              <a:gd name="connsiteY5" fmla="*/ 6852914 h 6852914"/>
              <a:gd name="connsiteX6" fmla="*/ 0 w 1859280"/>
              <a:gd name="connsiteY6" fmla="*/ 6852914 h 6852914"/>
              <a:gd name="connsiteX7" fmla="*/ 162560 w 1859280"/>
              <a:gd name="connsiteY7" fmla="*/ 3830320 h 6852914"/>
              <a:gd name="connsiteX8" fmla="*/ 807726 w 1859280"/>
              <a:gd name="connsiteY8" fmla="*/ 1275074 h 6852914"/>
              <a:gd name="connsiteX0" fmla="*/ 807726 w 1869890"/>
              <a:gd name="connsiteY0" fmla="*/ 1285234 h 6863074"/>
              <a:gd name="connsiteX1" fmla="*/ 1285234 w 1869890"/>
              <a:gd name="connsiteY1" fmla="*/ 15234 h 6863074"/>
              <a:gd name="connsiteX2" fmla="*/ 1869440 w 1869890"/>
              <a:gd name="connsiteY2" fmla="*/ 0 h 6863074"/>
              <a:gd name="connsiteX3" fmla="*/ 1859280 w 1869890"/>
              <a:gd name="connsiteY3" fmla="*/ 6863074 h 6863074"/>
              <a:gd name="connsiteX4" fmla="*/ 1859280 w 1869890"/>
              <a:gd name="connsiteY4" fmla="*/ 6863074 h 6863074"/>
              <a:gd name="connsiteX5" fmla="*/ 0 w 1869890"/>
              <a:gd name="connsiteY5" fmla="*/ 6863074 h 6863074"/>
              <a:gd name="connsiteX6" fmla="*/ 0 w 1869890"/>
              <a:gd name="connsiteY6" fmla="*/ 6863074 h 6863074"/>
              <a:gd name="connsiteX7" fmla="*/ 162560 w 1869890"/>
              <a:gd name="connsiteY7" fmla="*/ 3840480 h 6863074"/>
              <a:gd name="connsiteX8" fmla="*/ 807726 w 1869890"/>
              <a:gd name="connsiteY8" fmla="*/ 1285234 h 6863074"/>
              <a:gd name="connsiteX0" fmla="*/ 807726 w 1869890"/>
              <a:gd name="connsiteY0" fmla="*/ 1285234 h 6883394"/>
              <a:gd name="connsiteX1" fmla="*/ 1285234 w 1869890"/>
              <a:gd name="connsiteY1" fmla="*/ 15234 h 6883394"/>
              <a:gd name="connsiteX2" fmla="*/ 1869440 w 1869890"/>
              <a:gd name="connsiteY2" fmla="*/ 0 h 6883394"/>
              <a:gd name="connsiteX3" fmla="*/ 1859280 w 1869890"/>
              <a:gd name="connsiteY3" fmla="*/ 6863074 h 6883394"/>
              <a:gd name="connsiteX4" fmla="*/ 1869440 w 1869890"/>
              <a:gd name="connsiteY4" fmla="*/ 6883394 h 6883394"/>
              <a:gd name="connsiteX5" fmla="*/ 0 w 1869890"/>
              <a:gd name="connsiteY5" fmla="*/ 6863074 h 6883394"/>
              <a:gd name="connsiteX6" fmla="*/ 0 w 1869890"/>
              <a:gd name="connsiteY6" fmla="*/ 6863074 h 6883394"/>
              <a:gd name="connsiteX7" fmla="*/ 162560 w 1869890"/>
              <a:gd name="connsiteY7" fmla="*/ 3840480 h 6883394"/>
              <a:gd name="connsiteX8" fmla="*/ 807726 w 1869890"/>
              <a:gd name="connsiteY8" fmla="*/ 1285234 h 6883394"/>
              <a:gd name="connsiteX0" fmla="*/ 807726 w 1869890"/>
              <a:gd name="connsiteY0" fmla="*/ 1290320 h 6888480"/>
              <a:gd name="connsiteX1" fmla="*/ 1305554 w 1869890"/>
              <a:gd name="connsiteY1" fmla="*/ 0 h 6888480"/>
              <a:gd name="connsiteX2" fmla="*/ 1869440 w 1869890"/>
              <a:gd name="connsiteY2" fmla="*/ 5086 h 6888480"/>
              <a:gd name="connsiteX3" fmla="*/ 1859280 w 1869890"/>
              <a:gd name="connsiteY3" fmla="*/ 6868160 h 6888480"/>
              <a:gd name="connsiteX4" fmla="*/ 1869440 w 1869890"/>
              <a:gd name="connsiteY4" fmla="*/ 6888480 h 6888480"/>
              <a:gd name="connsiteX5" fmla="*/ 0 w 1869890"/>
              <a:gd name="connsiteY5" fmla="*/ 6868160 h 6888480"/>
              <a:gd name="connsiteX6" fmla="*/ 0 w 1869890"/>
              <a:gd name="connsiteY6" fmla="*/ 6868160 h 6888480"/>
              <a:gd name="connsiteX7" fmla="*/ 162560 w 1869890"/>
              <a:gd name="connsiteY7" fmla="*/ 3845566 h 6888480"/>
              <a:gd name="connsiteX8" fmla="*/ 807726 w 1869890"/>
              <a:gd name="connsiteY8" fmla="*/ 1290320 h 6888480"/>
              <a:gd name="connsiteX0" fmla="*/ 807726 w 1869890"/>
              <a:gd name="connsiteY0" fmla="*/ 1285234 h 6883394"/>
              <a:gd name="connsiteX1" fmla="*/ 631378 w 1869890"/>
              <a:gd name="connsiteY1" fmla="*/ 10412 h 6883394"/>
              <a:gd name="connsiteX2" fmla="*/ 1869440 w 1869890"/>
              <a:gd name="connsiteY2" fmla="*/ 0 h 6883394"/>
              <a:gd name="connsiteX3" fmla="*/ 1859280 w 1869890"/>
              <a:gd name="connsiteY3" fmla="*/ 6863074 h 6883394"/>
              <a:gd name="connsiteX4" fmla="*/ 1869440 w 1869890"/>
              <a:gd name="connsiteY4" fmla="*/ 6883394 h 6883394"/>
              <a:gd name="connsiteX5" fmla="*/ 0 w 1869890"/>
              <a:gd name="connsiteY5" fmla="*/ 6863074 h 6883394"/>
              <a:gd name="connsiteX6" fmla="*/ 0 w 1869890"/>
              <a:gd name="connsiteY6" fmla="*/ 6863074 h 6883394"/>
              <a:gd name="connsiteX7" fmla="*/ 162560 w 1869890"/>
              <a:gd name="connsiteY7" fmla="*/ 3840480 h 6883394"/>
              <a:gd name="connsiteX8" fmla="*/ 807726 w 1869890"/>
              <a:gd name="connsiteY8" fmla="*/ 1285234 h 6883394"/>
              <a:gd name="connsiteX0" fmla="*/ 559753 w 1869890"/>
              <a:gd name="connsiteY0" fmla="*/ 1323980 h 6883394"/>
              <a:gd name="connsiteX1" fmla="*/ 631378 w 1869890"/>
              <a:gd name="connsiteY1" fmla="*/ 10412 h 6883394"/>
              <a:gd name="connsiteX2" fmla="*/ 1869440 w 1869890"/>
              <a:gd name="connsiteY2" fmla="*/ 0 h 6883394"/>
              <a:gd name="connsiteX3" fmla="*/ 1859280 w 1869890"/>
              <a:gd name="connsiteY3" fmla="*/ 6863074 h 6883394"/>
              <a:gd name="connsiteX4" fmla="*/ 1869440 w 1869890"/>
              <a:gd name="connsiteY4" fmla="*/ 6883394 h 6883394"/>
              <a:gd name="connsiteX5" fmla="*/ 0 w 1869890"/>
              <a:gd name="connsiteY5" fmla="*/ 6863074 h 6883394"/>
              <a:gd name="connsiteX6" fmla="*/ 0 w 1869890"/>
              <a:gd name="connsiteY6" fmla="*/ 6863074 h 6883394"/>
              <a:gd name="connsiteX7" fmla="*/ 162560 w 1869890"/>
              <a:gd name="connsiteY7" fmla="*/ 3840480 h 6883394"/>
              <a:gd name="connsiteX8" fmla="*/ 559753 w 1869890"/>
              <a:gd name="connsiteY8" fmla="*/ 1323980 h 6883394"/>
              <a:gd name="connsiteX0" fmla="*/ 559753 w 1869890"/>
              <a:gd name="connsiteY0" fmla="*/ 1323980 h 6883394"/>
              <a:gd name="connsiteX1" fmla="*/ 631378 w 1869890"/>
              <a:gd name="connsiteY1" fmla="*/ 10412 h 6883394"/>
              <a:gd name="connsiteX2" fmla="*/ 1869440 w 1869890"/>
              <a:gd name="connsiteY2" fmla="*/ 0 h 6883394"/>
              <a:gd name="connsiteX3" fmla="*/ 1859280 w 1869890"/>
              <a:gd name="connsiteY3" fmla="*/ 6863074 h 6883394"/>
              <a:gd name="connsiteX4" fmla="*/ 1869440 w 1869890"/>
              <a:gd name="connsiteY4" fmla="*/ 6883394 h 6883394"/>
              <a:gd name="connsiteX5" fmla="*/ 0 w 1869890"/>
              <a:gd name="connsiteY5" fmla="*/ 6863074 h 6883394"/>
              <a:gd name="connsiteX6" fmla="*/ 108488 w 1869890"/>
              <a:gd name="connsiteY6" fmla="*/ 6878573 h 6883394"/>
              <a:gd name="connsiteX7" fmla="*/ 162560 w 1869890"/>
              <a:gd name="connsiteY7" fmla="*/ 3840480 h 6883394"/>
              <a:gd name="connsiteX8" fmla="*/ 559753 w 1869890"/>
              <a:gd name="connsiteY8" fmla="*/ 1323980 h 6883394"/>
              <a:gd name="connsiteX0" fmla="*/ 559753 w 1869890"/>
              <a:gd name="connsiteY0" fmla="*/ 1323980 h 6883394"/>
              <a:gd name="connsiteX1" fmla="*/ 631378 w 1869890"/>
              <a:gd name="connsiteY1" fmla="*/ 10412 h 6883394"/>
              <a:gd name="connsiteX2" fmla="*/ 1869440 w 1869890"/>
              <a:gd name="connsiteY2" fmla="*/ 0 h 6883394"/>
              <a:gd name="connsiteX3" fmla="*/ 1859280 w 1869890"/>
              <a:gd name="connsiteY3" fmla="*/ 6863074 h 6883394"/>
              <a:gd name="connsiteX4" fmla="*/ 1869440 w 1869890"/>
              <a:gd name="connsiteY4" fmla="*/ 6883394 h 6883394"/>
              <a:gd name="connsiteX5" fmla="*/ 0 w 1869890"/>
              <a:gd name="connsiteY5" fmla="*/ 6863074 h 6883394"/>
              <a:gd name="connsiteX6" fmla="*/ 108488 w 1869890"/>
              <a:gd name="connsiteY6" fmla="*/ 6878573 h 6883394"/>
              <a:gd name="connsiteX7" fmla="*/ 317543 w 1869890"/>
              <a:gd name="connsiteY7" fmla="*/ 3863728 h 6883394"/>
              <a:gd name="connsiteX8" fmla="*/ 559753 w 1869890"/>
              <a:gd name="connsiteY8" fmla="*/ 1323980 h 6883394"/>
              <a:gd name="connsiteX0" fmla="*/ 451265 w 1761402"/>
              <a:gd name="connsiteY0" fmla="*/ 1323980 h 6883394"/>
              <a:gd name="connsiteX1" fmla="*/ 522890 w 1761402"/>
              <a:gd name="connsiteY1" fmla="*/ 10412 h 6883394"/>
              <a:gd name="connsiteX2" fmla="*/ 1760952 w 1761402"/>
              <a:gd name="connsiteY2" fmla="*/ 0 h 6883394"/>
              <a:gd name="connsiteX3" fmla="*/ 1750792 w 1761402"/>
              <a:gd name="connsiteY3" fmla="*/ 6863074 h 6883394"/>
              <a:gd name="connsiteX4" fmla="*/ 1760952 w 1761402"/>
              <a:gd name="connsiteY4" fmla="*/ 6883394 h 6883394"/>
              <a:gd name="connsiteX5" fmla="*/ 340963 w 1761402"/>
              <a:gd name="connsiteY5" fmla="*/ 6870823 h 6883394"/>
              <a:gd name="connsiteX6" fmla="*/ 0 w 1761402"/>
              <a:gd name="connsiteY6" fmla="*/ 6878573 h 6883394"/>
              <a:gd name="connsiteX7" fmla="*/ 209055 w 1761402"/>
              <a:gd name="connsiteY7" fmla="*/ 3863728 h 6883394"/>
              <a:gd name="connsiteX8" fmla="*/ 451265 w 1761402"/>
              <a:gd name="connsiteY8" fmla="*/ 1323980 h 6883394"/>
              <a:gd name="connsiteX0" fmla="*/ 446952 w 1757089"/>
              <a:gd name="connsiteY0" fmla="*/ 1323980 h 6883394"/>
              <a:gd name="connsiteX1" fmla="*/ 518577 w 1757089"/>
              <a:gd name="connsiteY1" fmla="*/ 10412 h 6883394"/>
              <a:gd name="connsiteX2" fmla="*/ 1756639 w 1757089"/>
              <a:gd name="connsiteY2" fmla="*/ 0 h 6883394"/>
              <a:gd name="connsiteX3" fmla="*/ 1746479 w 1757089"/>
              <a:gd name="connsiteY3" fmla="*/ 6863074 h 6883394"/>
              <a:gd name="connsiteX4" fmla="*/ 1756639 w 1757089"/>
              <a:gd name="connsiteY4" fmla="*/ 6883394 h 6883394"/>
              <a:gd name="connsiteX5" fmla="*/ 336650 w 1757089"/>
              <a:gd name="connsiteY5" fmla="*/ 6870823 h 6883394"/>
              <a:gd name="connsiteX6" fmla="*/ 0 w 1757089"/>
              <a:gd name="connsiteY6" fmla="*/ 6874260 h 6883394"/>
              <a:gd name="connsiteX7" fmla="*/ 204742 w 1757089"/>
              <a:gd name="connsiteY7" fmla="*/ 3863728 h 6883394"/>
              <a:gd name="connsiteX8" fmla="*/ 446952 w 1757089"/>
              <a:gd name="connsiteY8" fmla="*/ 1323980 h 6883394"/>
              <a:gd name="connsiteX0" fmla="*/ 421073 w 1731210"/>
              <a:gd name="connsiteY0" fmla="*/ 1323980 h 6883394"/>
              <a:gd name="connsiteX1" fmla="*/ 492698 w 1731210"/>
              <a:gd name="connsiteY1" fmla="*/ 10412 h 6883394"/>
              <a:gd name="connsiteX2" fmla="*/ 1730760 w 1731210"/>
              <a:gd name="connsiteY2" fmla="*/ 0 h 6883394"/>
              <a:gd name="connsiteX3" fmla="*/ 1720600 w 1731210"/>
              <a:gd name="connsiteY3" fmla="*/ 6863074 h 6883394"/>
              <a:gd name="connsiteX4" fmla="*/ 1730760 w 1731210"/>
              <a:gd name="connsiteY4" fmla="*/ 6883394 h 6883394"/>
              <a:gd name="connsiteX5" fmla="*/ 310771 w 1731210"/>
              <a:gd name="connsiteY5" fmla="*/ 6870823 h 6883394"/>
              <a:gd name="connsiteX6" fmla="*/ 0 w 1731210"/>
              <a:gd name="connsiteY6" fmla="*/ 6844067 h 6883394"/>
              <a:gd name="connsiteX7" fmla="*/ 178863 w 1731210"/>
              <a:gd name="connsiteY7" fmla="*/ 3863728 h 6883394"/>
              <a:gd name="connsiteX8" fmla="*/ 421073 w 1731210"/>
              <a:gd name="connsiteY8" fmla="*/ 1323980 h 6883394"/>
              <a:gd name="connsiteX0" fmla="*/ 421073 w 1731210"/>
              <a:gd name="connsiteY0" fmla="*/ 1323980 h 6870823"/>
              <a:gd name="connsiteX1" fmla="*/ 492698 w 1731210"/>
              <a:gd name="connsiteY1" fmla="*/ 10412 h 6870823"/>
              <a:gd name="connsiteX2" fmla="*/ 1730760 w 1731210"/>
              <a:gd name="connsiteY2" fmla="*/ 0 h 6870823"/>
              <a:gd name="connsiteX3" fmla="*/ 1720600 w 1731210"/>
              <a:gd name="connsiteY3" fmla="*/ 6863074 h 6870823"/>
              <a:gd name="connsiteX4" fmla="*/ 1467654 w 1731210"/>
              <a:gd name="connsiteY4" fmla="*/ 6866141 h 6870823"/>
              <a:gd name="connsiteX5" fmla="*/ 310771 w 1731210"/>
              <a:gd name="connsiteY5" fmla="*/ 6870823 h 6870823"/>
              <a:gd name="connsiteX6" fmla="*/ 0 w 1731210"/>
              <a:gd name="connsiteY6" fmla="*/ 6844067 h 6870823"/>
              <a:gd name="connsiteX7" fmla="*/ 178863 w 1731210"/>
              <a:gd name="connsiteY7" fmla="*/ 3863728 h 6870823"/>
              <a:gd name="connsiteX8" fmla="*/ 421073 w 1731210"/>
              <a:gd name="connsiteY8" fmla="*/ 1323980 h 6870823"/>
              <a:gd name="connsiteX0" fmla="*/ 421073 w 1731589"/>
              <a:gd name="connsiteY0" fmla="*/ 1323980 h 6870823"/>
              <a:gd name="connsiteX1" fmla="*/ 492698 w 1731589"/>
              <a:gd name="connsiteY1" fmla="*/ 10412 h 6870823"/>
              <a:gd name="connsiteX2" fmla="*/ 1730760 w 1731589"/>
              <a:gd name="connsiteY2" fmla="*/ 0 h 6870823"/>
              <a:gd name="connsiteX3" fmla="*/ 1729226 w 1731589"/>
              <a:gd name="connsiteY3" fmla="*/ 6867388 h 6870823"/>
              <a:gd name="connsiteX4" fmla="*/ 1467654 w 1731589"/>
              <a:gd name="connsiteY4" fmla="*/ 6866141 h 6870823"/>
              <a:gd name="connsiteX5" fmla="*/ 310771 w 1731589"/>
              <a:gd name="connsiteY5" fmla="*/ 6870823 h 6870823"/>
              <a:gd name="connsiteX6" fmla="*/ 0 w 1731589"/>
              <a:gd name="connsiteY6" fmla="*/ 6844067 h 6870823"/>
              <a:gd name="connsiteX7" fmla="*/ 178863 w 1731589"/>
              <a:gd name="connsiteY7" fmla="*/ 3863728 h 6870823"/>
              <a:gd name="connsiteX8" fmla="*/ 421073 w 1731589"/>
              <a:gd name="connsiteY8" fmla="*/ 1323980 h 6870823"/>
              <a:gd name="connsiteX0" fmla="*/ 421073 w 1731589"/>
              <a:gd name="connsiteY0" fmla="*/ 1323980 h 6870823"/>
              <a:gd name="connsiteX1" fmla="*/ 492698 w 1731589"/>
              <a:gd name="connsiteY1" fmla="*/ 10412 h 6870823"/>
              <a:gd name="connsiteX2" fmla="*/ 1730760 w 1731589"/>
              <a:gd name="connsiteY2" fmla="*/ 0 h 6870823"/>
              <a:gd name="connsiteX3" fmla="*/ 1729226 w 1731589"/>
              <a:gd name="connsiteY3" fmla="*/ 6867388 h 6870823"/>
              <a:gd name="connsiteX4" fmla="*/ 310771 w 1731589"/>
              <a:gd name="connsiteY4" fmla="*/ 6870823 h 6870823"/>
              <a:gd name="connsiteX5" fmla="*/ 0 w 1731589"/>
              <a:gd name="connsiteY5" fmla="*/ 6844067 h 6870823"/>
              <a:gd name="connsiteX6" fmla="*/ 178863 w 1731589"/>
              <a:gd name="connsiteY6" fmla="*/ 3863728 h 6870823"/>
              <a:gd name="connsiteX7" fmla="*/ 421073 w 1731589"/>
              <a:gd name="connsiteY7" fmla="*/ 1323980 h 6870823"/>
              <a:gd name="connsiteX0" fmla="*/ 421073 w 1731589"/>
              <a:gd name="connsiteY0" fmla="*/ 1323980 h 6867388"/>
              <a:gd name="connsiteX1" fmla="*/ 492698 w 1731589"/>
              <a:gd name="connsiteY1" fmla="*/ 10412 h 6867388"/>
              <a:gd name="connsiteX2" fmla="*/ 1730760 w 1731589"/>
              <a:gd name="connsiteY2" fmla="*/ 0 h 6867388"/>
              <a:gd name="connsiteX3" fmla="*/ 1729226 w 1731589"/>
              <a:gd name="connsiteY3" fmla="*/ 6867388 h 6867388"/>
              <a:gd name="connsiteX4" fmla="*/ 0 w 1731589"/>
              <a:gd name="connsiteY4" fmla="*/ 6844067 h 6867388"/>
              <a:gd name="connsiteX5" fmla="*/ 178863 w 1731589"/>
              <a:gd name="connsiteY5" fmla="*/ 3863728 h 6867388"/>
              <a:gd name="connsiteX6" fmla="*/ 421073 w 1731589"/>
              <a:gd name="connsiteY6" fmla="*/ 1323980 h 6867388"/>
              <a:gd name="connsiteX0" fmla="*/ 429700 w 1740216"/>
              <a:gd name="connsiteY0" fmla="*/ 1323980 h 6867388"/>
              <a:gd name="connsiteX1" fmla="*/ 501325 w 1740216"/>
              <a:gd name="connsiteY1" fmla="*/ 10412 h 6867388"/>
              <a:gd name="connsiteX2" fmla="*/ 1739387 w 1740216"/>
              <a:gd name="connsiteY2" fmla="*/ 0 h 6867388"/>
              <a:gd name="connsiteX3" fmla="*/ 1737853 w 1740216"/>
              <a:gd name="connsiteY3" fmla="*/ 6867388 h 6867388"/>
              <a:gd name="connsiteX4" fmla="*/ 0 w 1740216"/>
              <a:gd name="connsiteY4" fmla="*/ 6865633 h 6867388"/>
              <a:gd name="connsiteX5" fmla="*/ 187490 w 1740216"/>
              <a:gd name="connsiteY5" fmla="*/ 3863728 h 6867388"/>
              <a:gd name="connsiteX6" fmla="*/ 429700 w 1740216"/>
              <a:gd name="connsiteY6" fmla="*/ 1323980 h 6867388"/>
              <a:gd name="connsiteX0" fmla="*/ 429700 w 1739970"/>
              <a:gd name="connsiteY0" fmla="*/ 1323980 h 6865633"/>
              <a:gd name="connsiteX1" fmla="*/ 501325 w 1739970"/>
              <a:gd name="connsiteY1" fmla="*/ 10412 h 6865633"/>
              <a:gd name="connsiteX2" fmla="*/ 1739387 w 1739970"/>
              <a:gd name="connsiteY2" fmla="*/ 0 h 6865633"/>
              <a:gd name="connsiteX3" fmla="*/ 1733539 w 1739970"/>
              <a:gd name="connsiteY3" fmla="*/ 6858762 h 6865633"/>
              <a:gd name="connsiteX4" fmla="*/ 0 w 1739970"/>
              <a:gd name="connsiteY4" fmla="*/ 6865633 h 6865633"/>
              <a:gd name="connsiteX5" fmla="*/ 187490 w 1739970"/>
              <a:gd name="connsiteY5" fmla="*/ 3863728 h 6865633"/>
              <a:gd name="connsiteX6" fmla="*/ 429700 w 1739970"/>
              <a:gd name="connsiteY6" fmla="*/ 1323980 h 6865633"/>
              <a:gd name="connsiteX0" fmla="*/ 429700 w 1739970"/>
              <a:gd name="connsiteY0" fmla="*/ 1323980 h 6858762"/>
              <a:gd name="connsiteX1" fmla="*/ 501325 w 1739970"/>
              <a:gd name="connsiteY1" fmla="*/ 10412 h 6858762"/>
              <a:gd name="connsiteX2" fmla="*/ 1739387 w 1739970"/>
              <a:gd name="connsiteY2" fmla="*/ 0 h 6858762"/>
              <a:gd name="connsiteX3" fmla="*/ 1733539 w 1739970"/>
              <a:gd name="connsiteY3" fmla="*/ 6858762 h 6858762"/>
              <a:gd name="connsiteX4" fmla="*/ 0 w 1739970"/>
              <a:gd name="connsiteY4" fmla="*/ 6857006 h 6858762"/>
              <a:gd name="connsiteX5" fmla="*/ 187490 w 1739970"/>
              <a:gd name="connsiteY5" fmla="*/ 3863728 h 6858762"/>
              <a:gd name="connsiteX6" fmla="*/ 429700 w 1739970"/>
              <a:gd name="connsiteY6" fmla="*/ 1323980 h 6858762"/>
              <a:gd name="connsiteX0" fmla="*/ 429700 w 1739970"/>
              <a:gd name="connsiteY0" fmla="*/ 1323980 h 6858762"/>
              <a:gd name="connsiteX1" fmla="*/ 501325 w 1739970"/>
              <a:gd name="connsiteY1" fmla="*/ 1785 h 6858762"/>
              <a:gd name="connsiteX2" fmla="*/ 1739387 w 1739970"/>
              <a:gd name="connsiteY2" fmla="*/ 0 h 6858762"/>
              <a:gd name="connsiteX3" fmla="*/ 1733539 w 1739970"/>
              <a:gd name="connsiteY3" fmla="*/ 6858762 h 6858762"/>
              <a:gd name="connsiteX4" fmla="*/ 0 w 1739970"/>
              <a:gd name="connsiteY4" fmla="*/ 6857006 h 6858762"/>
              <a:gd name="connsiteX5" fmla="*/ 187490 w 1739970"/>
              <a:gd name="connsiteY5" fmla="*/ 3863728 h 6858762"/>
              <a:gd name="connsiteX6" fmla="*/ 429700 w 1739970"/>
              <a:gd name="connsiteY6" fmla="*/ 1323980 h 68587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39970" h="6858762">
                <a:moveTo>
                  <a:pt x="429700" y="1323980"/>
                </a:moveTo>
                <a:lnTo>
                  <a:pt x="501325" y="1785"/>
                </a:lnTo>
                <a:lnTo>
                  <a:pt x="1739387" y="0"/>
                </a:lnTo>
                <a:cubicBezTo>
                  <a:pt x="1742774" y="2284305"/>
                  <a:pt x="1730152" y="4574457"/>
                  <a:pt x="1733539" y="6858762"/>
                </a:cubicBezTo>
                <a:lnTo>
                  <a:pt x="0" y="6857006"/>
                </a:lnTo>
                <a:lnTo>
                  <a:pt x="187490" y="3863728"/>
                </a:lnTo>
                <a:lnTo>
                  <a:pt x="429700" y="132398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pic>
        <p:nvPicPr>
          <p:cNvPr id="9" name="Bildobjekt 12">
            <a:extLst>
              <a:ext uri="{FF2B5EF4-FFF2-40B4-BE49-F238E27FC236}">
                <a16:creationId xmlns:a16="http://schemas.microsoft.com/office/drawing/2014/main" id="{B545A1A3-6205-7444-8264-B14BC2E53C2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628564" y="6285032"/>
            <a:ext cx="1364144" cy="3897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153181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Kapitelavdelare - g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Bildobjekt 8">
            <a:extLst>
              <a:ext uri="{FF2B5EF4-FFF2-40B4-BE49-F238E27FC236}">
                <a16:creationId xmlns:a16="http://schemas.microsoft.com/office/drawing/2014/main" id="{FE1EC706-9D41-9A41-9092-4C1819DEFF9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7" name="Rektangel 16">
            <a:extLst>
              <a:ext uri="{FF2B5EF4-FFF2-40B4-BE49-F238E27FC236}">
                <a16:creationId xmlns:a16="http://schemas.microsoft.com/office/drawing/2014/main" id="{6584120B-B7C9-8E4A-8F0B-0008A00F555E}"/>
              </a:ext>
            </a:extLst>
          </p:cNvPr>
          <p:cNvSpPr/>
          <p:nvPr userDrawn="1"/>
        </p:nvSpPr>
        <p:spPr>
          <a:xfrm rot="10645457">
            <a:off x="862582" y="4089975"/>
            <a:ext cx="5104224" cy="2095456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79 h 10179"/>
              <a:gd name="connsiteX1" fmla="*/ 685 w 10000"/>
              <a:gd name="connsiteY1" fmla="*/ 0 h 10179"/>
              <a:gd name="connsiteX2" fmla="*/ 8000 w 10000"/>
              <a:gd name="connsiteY2" fmla="*/ 179 h 10179"/>
              <a:gd name="connsiteX3" fmla="*/ 10000 w 10000"/>
              <a:gd name="connsiteY3" fmla="*/ 5179 h 10179"/>
              <a:gd name="connsiteX4" fmla="*/ 8000 w 10000"/>
              <a:gd name="connsiteY4" fmla="*/ 10179 h 10179"/>
              <a:gd name="connsiteX5" fmla="*/ 2000 w 10000"/>
              <a:gd name="connsiteY5" fmla="*/ 10179 h 10179"/>
              <a:gd name="connsiteX6" fmla="*/ 0 w 10000"/>
              <a:gd name="connsiteY6" fmla="*/ 5179 h 10179"/>
              <a:gd name="connsiteX0" fmla="*/ 0 w 10000"/>
              <a:gd name="connsiteY0" fmla="*/ 5216 h 10216"/>
              <a:gd name="connsiteX1" fmla="*/ 685 w 10000"/>
              <a:gd name="connsiteY1" fmla="*/ 37 h 10216"/>
              <a:gd name="connsiteX2" fmla="*/ 7593 w 10000"/>
              <a:gd name="connsiteY2" fmla="*/ 15 h 10216"/>
              <a:gd name="connsiteX3" fmla="*/ 8000 w 10000"/>
              <a:gd name="connsiteY3" fmla="*/ 216 h 10216"/>
              <a:gd name="connsiteX4" fmla="*/ 10000 w 10000"/>
              <a:gd name="connsiteY4" fmla="*/ 5216 h 10216"/>
              <a:gd name="connsiteX5" fmla="*/ 8000 w 10000"/>
              <a:gd name="connsiteY5" fmla="*/ 10216 h 10216"/>
              <a:gd name="connsiteX6" fmla="*/ 2000 w 10000"/>
              <a:gd name="connsiteY6" fmla="*/ 10216 h 10216"/>
              <a:gd name="connsiteX7" fmla="*/ 0 w 10000"/>
              <a:gd name="connsiteY7" fmla="*/ 5216 h 10216"/>
              <a:gd name="connsiteX0" fmla="*/ 0 w 8537"/>
              <a:gd name="connsiteY0" fmla="*/ 5216 h 10216"/>
              <a:gd name="connsiteX1" fmla="*/ 685 w 8537"/>
              <a:gd name="connsiteY1" fmla="*/ 37 h 10216"/>
              <a:gd name="connsiteX2" fmla="*/ 7593 w 8537"/>
              <a:gd name="connsiteY2" fmla="*/ 15 h 10216"/>
              <a:gd name="connsiteX3" fmla="*/ 8000 w 8537"/>
              <a:gd name="connsiteY3" fmla="*/ 216 h 10216"/>
              <a:gd name="connsiteX4" fmla="*/ 8537 w 8537"/>
              <a:gd name="connsiteY4" fmla="*/ 7426 h 10216"/>
              <a:gd name="connsiteX5" fmla="*/ 8000 w 8537"/>
              <a:gd name="connsiteY5" fmla="*/ 10216 h 10216"/>
              <a:gd name="connsiteX6" fmla="*/ 2000 w 8537"/>
              <a:gd name="connsiteY6" fmla="*/ 10216 h 10216"/>
              <a:gd name="connsiteX7" fmla="*/ 0 w 8537"/>
              <a:gd name="connsiteY7" fmla="*/ 5216 h 10216"/>
              <a:gd name="connsiteX0" fmla="*/ 0 w 10000"/>
              <a:gd name="connsiteY0" fmla="*/ 5106 h 11158"/>
              <a:gd name="connsiteX1" fmla="*/ 802 w 10000"/>
              <a:gd name="connsiteY1" fmla="*/ 36 h 11158"/>
              <a:gd name="connsiteX2" fmla="*/ 8894 w 10000"/>
              <a:gd name="connsiteY2" fmla="*/ 15 h 11158"/>
              <a:gd name="connsiteX3" fmla="*/ 9371 w 10000"/>
              <a:gd name="connsiteY3" fmla="*/ 211 h 11158"/>
              <a:gd name="connsiteX4" fmla="*/ 10000 w 10000"/>
              <a:gd name="connsiteY4" fmla="*/ 7269 h 11158"/>
              <a:gd name="connsiteX5" fmla="*/ 7722 w 10000"/>
              <a:gd name="connsiteY5" fmla="*/ 11158 h 11158"/>
              <a:gd name="connsiteX6" fmla="*/ 2343 w 10000"/>
              <a:gd name="connsiteY6" fmla="*/ 10000 h 11158"/>
              <a:gd name="connsiteX7" fmla="*/ 0 w 10000"/>
              <a:gd name="connsiteY7" fmla="*/ 5106 h 11158"/>
              <a:gd name="connsiteX0" fmla="*/ 0 w 10000"/>
              <a:gd name="connsiteY0" fmla="*/ 5106 h 11158"/>
              <a:gd name="connsiteX1" fmla="*/ 802 w 10000"/>
              <a:gd name="connsiteY1" fmla="*/ 36 h 11158"/>
              <a:gd name="connsiteX2" fmla="*/ 8894 w 10000"/>
              <a:gd name="connsiteY2" fmla="*/ 15 h 11158"/>
              <a:gd name="connsiteX3" fmla="*/ 9371 w 10000"/>
              <a:gd name="connsiteY3" fmla="*/ 211 h 11158"/>
              <a:gd name="connsiteX4" fmla="*/ 10000 w 10000"/>
              <a:gd name="connsiteY4" fmla="*/ 7269 h 11158"/>
              <a:gd name="connsiteX5" fmla="*/ 7722 w 10000"/>
              <a:gd name="connsiteY5" fmla="*/ 11158 h 11158"/>
              <a:gd name="connsiteX6" fmla="*/ 206 w 10000"/>
              <a:gd name="connsiteY6" fmla="*/ 9760 h 11158"/>
              <a:gd name="connsiteX7" fmla="*/ 0 w 10000"/>
              <a:gd name="connsiteY7" fmla="*/ 5106 h 11158"/>
              <a:gd name="connsiteX0" fmla="*/ 0 w 10000"/>
              <a:gd name="connsiteY0" fmla="*/ 5106 h 9760"/>
              <a:gd name="connsiteX1" fmla="*/ 802 w 10000"/>
              <a:gd name="connsiteY1" fmla="*/ 36 h 9760"/>
              <a:gd name="connsiteX2" fmla="*/ 8894 w 10000"/>
              <a:gd name="connsiteY2" fmla="*/ 15 h 9760"/>
              <a:gd name="connsiteX3" fmla="*/ 9371 w 10000"/>
              <a:gd name="connsiteY3" fmla="*/ 211 h 9760"/>
              <a:gd name="connsiteX4" fmla="*/ 10000 w 10000"/>
              <a:gd name="connsiteY4" fmla="*/ 7269 h 9760"/>
              <a:gd name="connsiteX5" fmla="*/ 7277 w 10000"/>
              <a:gd name="connsiteY5" fmla="*/ 7946 h 9760"/>
              <a:gd name="connsiteX6" fmla="*/ 206 w 10000"/>
              <a:gd name="connsiteY6" fmla="*/ 9760 h 9760"/>
              <a:gd name="connsiteX7" fmla="*/ 0 w 10000"/>
              <a:gd name="connsiteY7" fmla="*/ 5106 h 9760"/>
              <a:gd name="connsiteX0" fmla="*/ 0 w 10000"/>
              <a:gd name="connsiteY0" fmla="*/ 5232 h 10000"/>
              <a:gd name="connsiteX1" fmla="*/ 802 w 10000"/>
              <a:gd name="connsiteY1" fmla="*/ 37 h 10000"/>
              <a:gd name="connsiteX2" fmla="*/ 8894 w 10000"/>
              <a:gd name="connsiteY2" fmla="*/ 15 h 10000"/>
              <a:gd name="connsiteX3" fmla="*/ 9371 w 10000"/>
              <a:gd name="connsiteY3" fmla="*/ 216 h 10000"/>
              <a:gd name="connsiteX4" fmla="*/ 10000 w 10000"/>
              <a:gd name="connsiteY4" fmla="*/ 7448 h 10000"/>
              <a:gd name="connsiteX5" fmla="*/ 5748 w 10000"/>
              <a:gd name="connsiteY5" fmla="*/ 9574 h 10000"/>
              <a:gd name="connsiteX6" fmla="*/ 206 w 10000"/>
              <a:gd name="connsiteY6" fmla="*/ 10000 h 10000"/>
              <a:gd name="connsiteX7" fmla="*/ 0 w 10000"/>
              <a:gd name="connsiteY7" fmla="*/ 5232 h 10000"/>
              <a:gd name="connsiteX0" fmla="*/ 0 w 10000"/>
              <a:gd name="connsiteY0" fmla="*/ 5232 h 10000"/>
              <a:gd name="connsiteX1" fmla="*/ 802 w 10000"/>
              <a:gd name="connsiteY1" fmla="*/ 37 h 10000"/>
              <a:gd name="connsiteX2" fmla="*/ 8894 w 10000"/>
              <a:gd name="connsiteY2" fmla="*/ 15 h 10000"/>
              <a:gd name="connsiteX3" fmla="*/ 9371 w 10000"/>
              <a:gd name="connsiteY3" fmla="*/ 216 h 10000"/>
              <a:gd name="connsiteX4" fmla="*/ 10000 w 10000"/>
              <a:gd name="connsiteY4" fmla="*/ 7448 h 10000"/>
              <a:gd name="connsiteX5" fmla="*/ 5748 w 10000"/>
              <a:gd name="connsiteY5" fmla="*/ 9574 h 10000"/>
              <a:gd name="connsiteX6" fmla="*/ 5727 w 10000"/>
              <a:gd name="connsiteY6" fmla="*/ 9534 h 10000"/>
              <a:gd name="connsiteX7" fmla="*/ 206 w 10000"/>
              <a:gd name="connsiteY7" fmla="*/ 10000 h 10000"/>
              <a:gd name="connsiteX8" fmla="*/ 0 w 10000"/>
              <a:gd name="connsiteY8" fmla="*/ 5232 h 10000"/>
              <a:gd name="connsiteX0" fmla="*/ 0 w 10000"/>
              <a:gd name="connsiteY0" fmla="*/ 5232 h 10000"/>
              <a:gd name="connsiteX1" fmla="*/ 802 w 10000"/>
              <a:gd name="connsiteY1" fmla="*/ 37 h 10000"/>
              <a:gd name="connsiteX2" fmla="*/ 8894 w 10000"/>
              <a:gd name="connsiteY2" fmla="*/ 15 h 10000"/>
              <a:gd name="connsiteX3" fmla="*/ 9371 w 10000"/>
              <a:gd name="connsiteY3" fmla="*/ 216 h 10000"/>
              <a:gd name="connsiteX4" fmla="*/ 10000 w 10000"/>
              <a:gd name="connsiteY4" fmla="*/ 7448 h 10000"/>
              <a:gd name="connsiteX5" fmla="*/ 5748 w 10000"/>
              <a:gd name="connsiteY5" fmla="*/ 9574 h 10000"/>
              <a:gd name="connsiteX6" fmla="*/ 4937 w 10000"/>
              <a:gd name="connsiteY6" fmla="*/ 9013 h 10000"/>
              <a:gd name="connsiteX7" fmla="*/ 206 w 10000"/>
              <a:gd name="connsiteY7" fmla="*/ 10000 h 10000"/>
              <a:gd name="connsiteX8" fmla="*/ 0 w 10000"/>
              <a:gd name="connsiteY8" fmla="*/ 5232 h 10000"/>
              <a:gd name="connsiteX0" fmla="*/ 0 w 10000"/>
              <a:gd name="connsiteY0" fmla="*/ 5232 h 10000"/>
              <a:gd name="connsiteX1" fmla="*/ 802 w 10000"/>
              <a:gd name="connsiteY1" fmla="*/ 37 h 10000"/>
              <a:gd name="connsiteX2" fmla="*/ 8894 w 10000"/>
              <a:gd name="connsiteY2" fmla="*/ 15 h 10000"/>
              <a:gd name="connsiteX3" fmla="*/ 9371 w 10000"/>
              <a:gd name="connsiteY3" fmla="*/ 216 h 10000"/>
              <a:gd name="connsiteX4" fmla="*/ 10000 w 10000"/>
              <a:gd name="connsiteY4" fmla="*/ 7448 h 10000"/>
              <a:gd name="connsiteX5" fmla="*/ 5748 w 10000"/>
              <a:gd name="connsiteY5" fmla="*/ 9574 h 10000"/>
              <a:gd name="connsiteX6" fmla="*/ 4867 w 10000"/>
              <a:gd name="connsiteY6" fmla="*/ 9947 h 10000"/>
              <a:gd name="connsiteX7" fmla="*/ 206 w 10000"/>
              <a:gd name="connsiteY7" fmla="*/ 10000 h 10000"/>
              <a:gd name="connsiteX8" fmla="*/ 0 w 10000"/>
              <a:gd name="connsiteY8" fmla="*/ 5232 h 10000"/>
              <a:gd name="connsiteX0" fmla="*/ 0 w 9399"/>
              <a:gd name="connsiteY0" fmla="*/ 5232 h 10000"/>
              <a:gd name="connsiteX1" fmla="*/ 802 w 9399"/>
              <a:gd name="connsiteY1" fmla="*/ 37 h 10000"/>
              <a:gd name="connsiteX2" fmla="*/ 8894 w 9399"/>
              <a:gd name="connsiteY2" fmla="*/ 15 h 10000"/>
              <a:gd name="connsiteX3" fmla="*/ 9371 w 9399"/>
              <a:gd name="connsiteY3" fmla="*/ 216 h 10000"/>
              <a:gd name="connsiteX4" fmla="*/ 8750 w 9399"/>
              <a:gd name="connsiteY4" fmla="*/ 7993 h 10000"/>
              <a:gd name="connsiteX5" fmla="*/ 5748 w 9399"/>
              <a:gd name="connsiteY5" fmla="*/ 9574 h 10000"/>
              <a:gd name="connsiteX6" fmla="*/ 4867 w 9399"/>
              <a:gd name="connsiteY6" fmla="*/ 9947 h 10000"/>
              <a:gd name="connsiteX7" fmla="*/ 206 w 9399"/>
              <a:gd name="connsiteY7" fmla="*/ 10000 h 10000"/>
              <a:gd name="connsiteX8" fmla="*/ 0 w 9399"/>
              <a:gd name="connsiteY8" fmla="*/ 5232 h 10000"/>
              <a:gd name="connsiteX0" fmla="*/ 0 w 10007"/>
              <a:gd name="connsiteY0" fmla="*/ 5232 h 10000"/>
              <a:gd name="connsiteX1" fmla="*/ 853 w 10007"/>
              <a:gd name="connsiteY1" fmla="*/ 37 h 10000"/>
              <a:gd name="connsiteX2" fmla="*/ 9463 w 10007"/>
              <a:gd name="connsiteY2" fmla="*/ 15 h 10000"/>
              <a:gd name="connsiteX3" fmla="*/ 9970 w 10007"/>
              <a:gd name="connsiteY3" fmla="*/ 216 h 10000"/>
              <a:gd name="connsiteX4" fmla="*/ 9310 w 10007"/>
              <a:gd name="connsiteY4" fmla="*/ 7993 h 10000"/>
              <a:gd name="connsiteX5" fmla="*/ 6116 w 10007"/>
              <a:gd name="connsiteY5" fmla="*/ 9574 h 10000"/>
              <a:gd name="connsiteX6" fmla="*/ 5178 w 10007"/>
              <a:gd name="connsiteY6" fmla="*/ 9947 h 10000"/>
              <a:gd name="connsiteX7" fmla="*/ 219 w 10007"/>
              <a:gd name="connsiteY7" fmla="*/ 10000 h 10000"/>
              <a:gd name="connsiteX8" fmla="*/ 0 w 10007"/>
              <a:gd name="connsiteY8" fmla="*/ 5232 h 10000"/>
              <a:gd name="connsiteX0" fmla="*/ 0 w 9463"/>
              <a:gd name="connsiteY0" fmla="*/ 5232 h 10000"/>
              <a:gd name="connsiteX1" fmla="*/ 853 w 9463"/>
              <a:gd name="connsiteY1" fmla="*/ 37 h 10000"/>
              <a:gd name="connsiteX2" fmla="*/ 9463 w 9463"/>
              <a:gd name="connsiteY2" fmla="*/ 15 h 10000"/>
              <a:gd name="connsiteX3" fmla="*/ 9268 w 9463"/>
              <a:gd name="connsiteY3" fmla="*/ 2918 h 10000"/>
              <a:gd name="connsiteX4" fmla="*/ 9310 w 9463"/>
              <a:gd name="connsiteY4" fmla="*/ 7993 h 10000"/>
              <a:gd name="connsiteX5" fmla="*/ 6116 w 9463"/>
              <a:gd name="connsiteY5" fmla="*/ 9574 h 10000"/>
              <a:gd name="connsiteX6" fmla="*/ 5178 w 9463"/>
              <a:gd name="connsiteY6" fmla="*/ 9947 h 10000"/>
              <a:gd name="connsiteX7" fmla="*/ 219 w 9463"/>
              <a:gd name="connsiteY7" fmla="*/ 10000 h 10000"/>
              <a:gd name="connsiteX8" fmla="*/ 0 w 9463"/>
              <a:gd name="connsiteY8" fmla="*/ 5232 h 10000"/>
              <a:gd name="connsiteX0" fmla="*/ 0 w 10000"/>
              <a:gd name="connsiteY0" fmla="*/ 5232 h 10000"/>
              <a:gd name="connsiteX1" fmla="*/ 901 w 10000"/>
              <a:gd name="connsiteY1" fmla="*/ 37 h 10000"/>
              <a:gd name="connsiteX2" fmla="*/ 10000 w 10000"/>
              <a:gd name="connsiteY2" fmla="*/ 15 h 10000"/>
              <a:gd name="connsiteX3" fmla="*/ 9794 w 10000"/>
              <a:gd name="connsiteY3" fmla="*/ 2918 h 10000"/>
              <a:gd name="connsiteX4" fmla="*/ 9838 w 10000"/>
              <a:gd name="connsiteY4" fmla="*/ 7993 h 10000"/>
              <a:gd name="connsiteX5" fmla="*/ 6463 w 10000"/>
              <a:gd name="connsiteY5" fmla="*/ 9574 h 10000"/>
              <a:gd name="connsiteX6" fmla="*/ 5472 w 10000"/>
              <a:gd name="connsiteY6" fmla="*/ 9947 h 10000"/>
              <a:gd name="connsiteX7" fmla="*/ 231 w 10000"/>
              <a:gd name="connsiteY7" fmla="*/ 10000 h 10000"/>
              <a:gd name="connsiteX8" fmla="*/ 0 w 10000"/>
              <a:gd name="connsiteY8" fmla="*/ 5232 h 10000"/>
              <a:gd name="connsiteX0" fmla="*/ 0 w 9842"/>
              <a:gd name="connsiteY0" fmla="*/ 5275 h 10043"/>
              <a:gd name="connsiteX1" fmla="*/ 901 w 9842"/>
              <a:gd name="connsiteY1" fmla="*/ 80 h 10043"/>
              <a:gd name="connsiteX2" fmla="*/ 9809 w 9842"/>
              <a:gd name="connsiteY2" fmla="*/ 11 h 10043"/>
              <a:gd name="connsiteX3" fmla="*/ 9794 w 9842"/>
              <a:gd name="connsiteY3" fmla="*/ 2961 h 10043"/>
              <a:gd name="connsiteX4" fmla="*/ 9838 w 9842"/>
              <a:gd name="connsiteY4" fmla="*/ 8036 h 10043"/>
              <a:gd name="connsiteX5" fmla="*/ 6463 w 9842"/>
              <a:gd name="connsiteY5" fmla="*/ 9617 h 10043"/>
              <a:gd name="connsiteX6" fmla="*/ 5472 w 9842"/>
              <a:gd name="connsiteY6" fmla="*/ 9990 h 10043"/>
              <a:gd name="connsiteX7" fmla="*/ 231 w 9842"/>
              <a:gd name="connsiteY7" fmla="*/ 10043 h 10043"/>
              <a:gd name="connsiteX8" fmla="*/ 0 w 9842"/>
              <a:gd name="connsiteY8" fmla="*/ 5275 h 10043"/>
              <a:gd name="connsiteX0" fmla="*/ 0 w 10000"/>
              <a:gd name="connsiteY0" fmla="*/ 5252 h 10000"/>
              <a:gd name="connsiteX1" fmla="*/ 915 w 10000"/>
              <a:gd name="connsiteY1" fmla="*/ 80 h 10000"/>
              <a:gd name="connsiteX2" fmla="*/ 9966 w 10000"/>
              <a:gd name="connsiteY2" fmla="*/ 11 h 10000"/>
              <a:gd name="connsiteX3" fmla="*/ 9951 w 10000"/>
              <a:gd name="connsiteY3" fmla="*/ 2948 h 10000"/>
              <a:gd name="connsiteX4" fmla="*/ 9996 w 10000"/>
              <a:gd name="connsiteY4" fmla="*/ 8002 h 10000"/>
              <a:gd name="connsiteX5" fmla="*/ 6567 w 10000"/>
              <a:gd name="connsiteY5" fmla="*/ 9576 h 10000"/>
              <a:gd name="connsiteX6" fmla="*/ 5560 w 10000"/>
              <a:gd name="connsiteY6" fmla="*/ 9947 h 10000"/>
              <a:gd name="connsiteX7" fmla="*/ 235 w 10000"/>
              <a:gd name="connsiteY7" fmla="*/ 10000 h 10000"/>
              <a:gd name="connsiteX8" fmla="*/ 0 w 10000"/>
              <a:gd name="connsiteY8" fmla="*/ 5252 h 10000"/>
              <a:gd name="connsiteX0" fmla="*/ 0 w 10000"/>
              <a:gd name="connsiteY0" fmla="*/ 5172 h 9920"/>
              <a:gd name="connsiteX1" fmla="*/ 915 w 10000"/>
              <a:gd name="connsiteY1" fmla="*/ 0 h 9920"/>
              <a:gd name="connsiteX2" fmla="*/ 9955 w 10000"/>
              <a:gd name="connsiteY2" fmla="*/ 96 h 9920"/>
              <a:gd name="connsiteX3" fmla="*/ 9951 w 10000"/>
              <a:gd name="connsiteY3" fmla="*/ 2868 h 9920"/>
              <a:gd name="connsiteX4" fmla="*/ 9996 w 10000"/>
              <a:gd name="connsiteY4" fmla="*/ 7922 h 9920"/>
              <a:gd name="connsiteX5" fmla="*/ 6567 w 10000"/>
              <a:gd name="connsiteY5" fmla="*/ 9496 h 9920"/>
              <a:gd name="connsiteX6" fmla="*/ 5560 w 10000"/>
              <a:gd name="connsiteY6" fmla="*/ 9867 h 9920"/>
              <a:gd name="connsiteX7" fmla="*/ 235 w 10000"/>
              <a:gd name="connsiteY7" fmla="*/ 9920 h 9920"/>
              <a:gd name="connsiteX8" fmla="*/ 0 w 10000"/>
              <a:gd name="connsiteY8" fmla="*/ 5172 h 9920"/>
              <a:gd name="connsiteX0" fmla="*/ 0 w 10021"/>
              <a:gd name="connsiteY0" fmla="*/ 5214 h 10000"/>
              <a:gd name="connsiteX1" fmla="*/ 915 w 10021"/>
              <a:gd name="connsiteY1" fmla="*/ 0 h 10000"/>
              <a:gd name="connsiteX2" fmla="*/ 9955 w 10021"/>
              <a:gd name="connsiteY2" fmla="*/ 97 h 10000"/>
              <a:gd name="connsiteX3" fmla="*/ 9997 w 10021"/>
              <a:gd name="connsiteY3" fmla="*/ 4604 h 10000"/>
              <a:gd name="connsiteX4" fmla="*/ 9996 w 10021"/>
              <a:gd name="connsiteY4" fmla="*/ 7986 h 10000"/>
              <a:gd name="connsiteX5" fmla="*/ 6567 w 10021"/>
              <a:gd name="connsiteY5" fmla="*/ 9573 h 10000"/>
              <a:gd name="connsiteX6" fmla="*/ 5560 w 10021"/>
              <a:gd name="connsiteY6" fmla="*/ 9947 h 10000"/>
              <a:gd name="connsiteX7" fmla="*/ 235 w 10021"/>
              <a:gd name="connsiteY7" fmla="*/ 10000 h 10000"/>
              <a:gd name="connsiteX8" fmla="*/ 0 w 10021"/>
              <a:gd name="connsiteY8" fmla="*/ 5214 h 10000"/>
              <a:gd name="connsiteX0" fmla="*/ 0 w 10006"/>
              <a:gd name="connsiteY0" fmla="*/ 5214 h 10000"/>
              <a:gd name="connsiteX1" fmla="*/ 915 w 10006"/>
              <a:gd name="connsiteY1" fmla="*/ 0 h 10000"/>
              <a:gd name="connsiteX2" fmla="*/ 9955 w 10006"/>
              <a:gd name="connsiteY2" fmla="*/ 97 h 10000"/>
              <a:gd name="connsiteX3" fmla="*/ 9997 w 10006"/>
              <a:gd name="connsiteY3" fmla="*/ 4604 h 10000"/>
              <a:gd name="connsiteX4" fmla="*/ 9996 w 10006"/>
              <a:gd name="connsiteY4" fmla="*/ 7986 h 10000"/>
              <a:gd name="connsiteX5" fmla="*/ 6567 w 10006"/>
              <a:gd name="connsiteY5" fmla="*/ 9573 h 10000"/>
              <a:gd name="connsiteX6" fmla="*/ 5560 w 10006"/>
              <a:gd name="connsiteY6" fmla="*/ 9947 h 10000"/>
              <a:gd name="connsiteX7" fmla="*/ 235 w 10006"/>
              <a:gd name="connsiteY7" fmla="*/ 10000 h 10000"/>
              <a:gd name="connsiteX8" fmla="*/ 0 w 10006"/>
              <a:gd name="connsiteY8" fmla="*/ 5214 h 10000"/>
              <a:gd name="connsiteX0" fmla="*/ 0 w 10004"/>
              <a:gd name="connsiteY0" fmla="*/ 5214 h 10000"/>
              <a:gd name="connsiteX1" fmla="*/ 915 w 10004"/>
              <a:gd name="connsiteY1" fmla="*/ 0 h 10000"/>
              <a:gd name="connsiteX2" fmla="*/ 9955 w 10004"/>
              <a:gd name="connsiteY2" fmla="*/ 97 h 10000"/>
              <a:gd name="connsiteX3" fmla="*/ 9986 w 10004"/>
              <a:gd name="connsiteY3" fmla="*/ 3367 h 10000"/>
              <a:gd name="connsiteX4" fmla="*/ 9996 w 10004"/>
              <a:gd name="connsiteY4" fmla="*/ 7986 h 10000"/>
              <a:gd name="connsiteX5" fmla="*/ 6567 w 10004"/>
              <a:gd name="connsiteY5" fmla="*/ 9573 h 10000"/>
              <a:gd name="connsiteX6" fmla="*/ 5560 w 10004"/>
              <a:gd name="connsiteY6" fmla="*/ 9947 h 10000"/>
              <a:gd name="connsiteX7" fmla="*/ 235 w 10004"/>
              <a:gd name="connsiteY7" fmla="*/ 10000 h 10000"/>
              <a:gd name="connsiteX8" fmla="*/ 0 w 10004"/>
              <a:gd name="connsiteY8" fmla="*/ 5214 h 10000"/>
              <a:gd name="connsiteX0" fmla="*/ 0 w 10004"/>
              <a:gd name="connsiteY0" fmla="*/ 5214 h 9947"/>
              <a:gd name="connsiteX1" fmla="*/ 915 w 10004"/>
              <a:gd name="connsiteY1" fmla="*/ 0 h 9947"/>
              <a:gd name="connsiteX2" fmla="*/ 9955 w 10004"/>
              <a:gd name="connsiteY2" fmla="*/ 97 h 9947"/>
              <a:gd name="connsiteX3" fmla="*/ 9986 w 10004"/>
              <a:gd name="connsiteY3" fmla="*/ 3367 h 9947"/>
              <a:gd name="connsiteX4" fmla="*/ 9996 w 10004"/>
              <a:gd name="connsiteY4" fmla="*/ 7986 h 9947"/>
              <a:gd name="connsiteX5" fmla="*/ 6567 w 10004"/>
              <a:gd name="connsiteY5" fmla="*/ 9573 h 9947"/>
              <a:gd name="connsiteX6" fmla="*/ 5560 w 10004"/>
              <a:gd name="connsiteY6" fmla="*/ 9947 h 9947"/>
              <a:gd name="connsiteX7" fmla="*/ 433 w 10004"/>
              <a:gd name="connsiteY7" fmla="*/ 9019 h 9947"/>
              <a:gd name="connsiteX8" fmla="*/ 0 w 10004"/>
              <a:gd name="connsiteY8" fmla="*/ 5214 h 9947"/>
              <a:gd name="connsiteX0" fmla="*/ 0 w 10000"/>
              <a:gd name="connsiteY0" fmla="*/ 5242 h 10000"/>
              <a:gd name="connsiteX1" fmla="*/ 915 w 10000"/>
              <a:gd name="connsiteY1" fmla="*/ 0 h 10000"/>
              <a:gd name="connsiteX2" fmla="*/ 9951 w 10000"/>
              <a:gd name="connsiteY2" fmla="*/ 98 h 10000"/>
              <a:gd name="connsiteX3" fmla="*/ 9982 w 10000"/>
              <a:gd name="connsiteY3" fmla="*/ 3385 h 10000"/>
              <a:gd name="connsiteX4" fmla="*/ 9992 w 10000"/>
              <a:gd name="connsiteY4" fmla="*/ 8029 h 10000"/>
              <a:gd name="connsiteX5" fmla="*/ 6564 w 10000"/>
              <a:gd name="connsiteY5" fmla="*/ 9624 h 10000"/>
              <a:gd name="connsiteX6" fmla="*/ 5558 w 10000"/>
              <a:gd name="connsiteY6" fmla="*/ 10000 h 10000"/>
              <a:gd name="connsiteX7" fmla="*/ 433 w 10000"/>
              <a:gd name="connsiteY7" fmla="*/ 9067 h 10000"/>
              <a:gd name="connsiteX8" fmla="*/ 0 w 10000"/>
              <a:gd name="connsiteY8" fmla="*/ 5242 h 10000"/>
              <a:gd name="connsiteX0" fmla="*/ 0 w 10000"/>
              <a:gd name="connsiteY0" fmla="*/ 5242 h 10000"/>
              <a:gd name="connsiteX1" fmla="*/ 915 w 10000"/>
              <a:gd name="connsiteY1" fmla="*/ 0 h 10000"/>
              <a:gd name="connsiteX2" fmla="*/ 9951 w 10000"/>
              <a:gd name="connsiteY2" fmla="*/ 98 h 10000"/>
              <a:gd name="connsiteX3" fmla="*/ 9982 w 10000"/>
              <a:gd name="connsiteY3" fmla="*/ 3385 h 10000"/>
              <a:gd name="connsiteX4" fmla="*/ 9992 w 10000"/>
              <a:gd name="connsiteY4" fmla="*/ 8029 h 10000"/>
              <a:gd name="connsiteX5" fmla="*/ 6564 w 10000"/>
              <a:gd name="connsiteY5" fmla="*/ 9624 h 10000"/>
              <a:gd name="connsiteX6" fmla="*/ 5558 w 10000"/>
              <a:gd name="connsiteY6" fmla="*/ 10000 h 10000"/>
              <a:gd name="connsiteX7" fmla="*/ 433 w 10000"/>
              <a:gd name="connsiteY7" fmla="*/ 9067 h 10000"/>
              <a:gd name="connsiteX8" fmla="*/ 0 w 10000"/>
              <a:gd name="connsiteY8" fmla="*/ 5242 h 10000"/>
              <a:gd name="connsiteX0" fmla="*/ 0 w 10000"/>
              <a:gd name="connsiteY0" fmla="*/ 5242 h 10000"/>
              <a:gd name="connsiteX1" fmla="*/ 915 w 10000"/>
              <a:gd name="connsiteY1" fmla="*/ 0 h 10000"/>
              <a:gd name="connsiteX2" fmla="*/ 9951 w 10000"/>
              <a:gd name="connsiteY2" fmla="*/ 98 h 10000"/>
              <a:gd name="connsiteX3" fmla="*/ 9982 w 10000"/>
              <a:gd name="connsiteY3" fmla="*/ 3385 h 10000"/>
              <a:gd name="connsiteX4" fmla="*/ 9992 w 10000"/>
              <a:gd name="connsiteY4" fmla="*/ 8029 h 10000"/>
              <a:gd name="connsiteX5" fmla="*/ 6564 w 10000"/>
              <a:gd name="connsiteY5" fmla="*/ 9624 h 10000"/>
              <a:gd name="connsiteX6" fmla="*/ 5558 w 10000"/>
              <a:gd name="connsiteY6" fmla="*/ 10000 h 10000"/>
              <a:gd name="connsiteX7" fmla="*/ 433 w 10000"/>
              <a:gd name="connsiteY7" fmla="*/ 9067 h 10000"/>
              <a:gd name="connsiteX8" fmla="*/ 0 w 10000"/>
              <a:gd name="connsiteY8" fmla="*/ 5242 h 10000"/>
              <a:gd name="connsiteX0" fmla="*/ 0 w 10000"/>
              <a:gd name="connsiteY0" fmla="*/ 5242 h 10000"/>
              <a:gd name="connsiteX1" fmla="*/ 915 w 10000"/>
              <a:gd name="connsiteY1" fmla="*/ 0 h 10000"/>
              <a:gd name="connsiteX2" fmla="*/ 9951 w 10000"/>
              <a:gd name="connsiteY2" fmla="*/ 98 h 10000"/>
              <a:gd name="connsiteX3" fmla="*/ 9982 w 10000"/>
              <a:gd name="connsiteY3" fmla="*/ 3385 h 10000"/>
              <a:gd name="connsiteX4" fmla="*/ 9992 w 10000"/>
              <a:gd name="connsiteY4" fmla="*/ 8029 h 10000"/>
              <a:gd name="connsiteX5" fmla="*/ 6564 w 10000"/>
              <a:gd name="connsiteY5" fmla="*/ 9624 h 10000"/>
              <a:gd name="connsiteX6" fmla="*/ 5558 w 10000"/>
              <a:gd name="connsiteY6" fmla="*/ 10000 h 10000"/>
              <a:gd name="connsiteX7" fmla="*/ 433 w 10000"/>
              <a:gd name="connsiteY7" fmla="*/ 9067 h 10000"/>
              <a:gd name="connsiteX8" fmla="*/ 0 w 10000"/>
              <a:gd name="connsiteY8" fmla="*/ 5242 h 10000"/>
              <a:gd name="connsiteX0" fmla="*/ 0 w 10000"/>
              <a:gd name="connsiteY0" fmla="*/ 5242 h 10000"/>
              <a:gd name="connsiteX1" fmla="*/ 915 w 10000"/>
              <a:gd name="connsiteY1" fmla="*/ 0 h 10000"/>
              <a:gd name="connsiteX2" fmla="*/ 9951 w 10000"/>
              <a:gd name="connsiteY2" fmla="*/ 98 h 10000"/>
              <a:gd name="connsiteX3" fmla="*/ 9982 w 10000"/>
              <a:gd name="connsiteY3" fmla="*/ 3385 h 10000"/>
              <a:gd name="connsiteX4" fmla="*/ 9992 w 10000"/>
              <a:gd name="connsiteY4" fmla="*/ 8029 h 10000"/>
              <a:gd name="connsiteX5" fmla="*/ 6564 w 10000"/>
              <a:gd name="connsiteY5" fmla="*/ 9624 h 10000"/>
              <a:gd name="connsiteX6" fmla="*/ 5558 w 10000"/>
              <a:gd name="connsiteY6" fmla="*/ 10000 h 10000"/>
              <a:gd name="connsiteX7" fmla="*/ 433 w 10000"/>
              <a:gd name="connsiteY7" fmla="*/ 9067 h 10000"/>
              <a:gd name="connsiteX8" fmla="*/ 0 w 10000"/>
              <a:gd name="connsiteY8" fmla="*/ 5242 h 10000"/>
              <a:gd name="connsiteX0" fmla="*/ 0 w 10000"/>
              <a:gd name="connsiteY0" fmla="*/ 5242 h 10000"/>
              <a:gd name="connsiteX1" fmla="*/ 915 w 10000"/>
              <a:gd name="connsiteY1" fmla="*/ 0 h 10000"/>
              <a:gd name="connsiteX2" fmla="*/ 9951 w 10000"/>
              <a:gd name="connsiteY2" fmla="*/ 98 h 10000"/>
              <a:gd name="connsiteX3" fmla="*/ 9982 w 10000"/>
              <a:gd name="connsiteY3" fmla="*/ 3385 h 10000"/>
              <a:gd name="connsiteX4" fmla="*/ 9992 w 10000"/>
              <a:gd name="connsiteY4" fmla="*/ 8029 h 10000"/>
              <a:gd name="connsiteX5" fmla="*/ 6564 w 10000"/>
              <a:gd name="connsiteY5" fmla="*/ 9624 h 10000"/>
              <a:gd name="connsiteX6" fmla="*/ 5558 w 10000"/>
              <a:gd name="connsiteY6" fmla="*/ 10000 h 10000"/>
              <a:gd name="connsiteX7" fmla="*/ 433 w 10000"/>
              <a:gd name="connsiteY7" fmla="*/ 9067 h 10000"/>
              <a:gd name="connsiteX8" fmla="*/ 0 w 10000"/>
              <a:gd name="connsiteY8" fmla="*/ 5242 h 10000"/>
              <a:gd name="connsiteX0" fmla="*/ 0 w 9992"/>
              <a:gd name="connsiteY0" fmla="*/ 5242 h 10000"/>
              <a:gd name="connsiteX1" fmla="*/ 915 w 9992"/>
              <a:gd name="connsiteY1" fmla="*/ 0 h 10000"/>
              <a:gd name="connsiteX2" fmla="*/ 9951 w 9992"/>
              <a:gd name="connsiteY2" fmla="*/ 98 h 10000"/>
              <a:gd name="connsiteX3" fmla="*/ 8600 w 9992"/>
              <a:gd name="connsiteY3" fmla="*/ 3960 h 10000"/>
              <a:gd name="connsiteX4" fmla="*/ 9992 w 9992"/>
              <a:gd name="connsiteY4" fmla="*/ 8029 h 10000"/>
              <a:gd name="connsiteX5" fmla="*/ 6564 w 9992"/>
              <a:gd name="connsiteY5" fmla="*/ 9624 h 10000"/>
              <a:gd name="connsiteX6" fmla="*/ 5558 w 9992"/>
              <a:gd name="connsiteY6" fmla="*/ 10000 h 10000"/>
              <a:gd name="connsiteX7" fmla="*/ 433 w 9992"/>
              <a:gd name="connsiteY7" fmla="*/ 9067 h 10000"/>
              <a:gd name="connsiteX8" fmla="*/ 0 w 9992"/>
              <a:gd name="connsiteY8" fmla="*/ 5242 h 10000"/>
              <a:gd name="connsiteX0" fmla="*/ 0 w 10000"/>
              <a:gd name="connsiteY0" fmla="*/ 5242 h 10000"/>
              <a:gd name="connsiteX1" fmla="*/ 916 w 10000"/>
              <a:gd name="connsiteY1" fmla="*/ 0 h 10000"/>
              <a:gd name="connsiteX2" fmla="*/ 9959 w 10000"/>
              <a:gd name="connsiteY2" fmla="*/ 98 h 10000"/>
              <a:gd name="connsiteX3" fmla="*/ 8607 w 10000"/>
              <a:gd name="connsiteY3" fmla="*/ 3960 h 10000"/>
              <a:gd name="connsiteX4" fmla="*/ 10000 w 10000"/>
              <a:gd name="connsiteY4" fmla="*/ 8029 h 10000"/>
              <a:gd name="connsiteX5" fmla="*/ 6569 w 10000"/>
              <a:gd name="connsiteY5" fmla="*/ 9624 h 10000"/>
              <a:gd name="connsiteX6" fmla="*/ 5562 w 10000"/>
              <a:gd name="connsiteY6" fmla="*/ 10000 h 10000"/>
              <a:gd name="connsiteX7" fmla="*/ 433 w 10000"/>
              <a:gd name="connsiteY7" fmla="*/ 9067 h 10000"/>
              <a:gd name="connsiteX8" fmla="*/ 0 w 10000"/>
              <a:gd name="connsiteY8" fmla="*/ 5242 h 10000"/>
              <a:gd name="connsiteX0" fmla="*/ 0 w 10000"/>
              <a:gd name="connsiteY0" fmla="*/ 5242 h 10000"/>
              <a:gd name="connsiteX1" fmla="*/ 916 w 10000"/>
              <a:gd name="connsiteY1" fmla="*/ 0 h 10000"/>
              <a:gd name="connsiteX2" fmla="*/ 9959 w 10000"/>
              <a:gd name="connsiteY2" fmla="*/ 98 h 10000"/>
              <a:gd name="connsiteX3" fmla="*/ 8607 w 10000"/>
              <a:gd name="connsiteY3" fmla="*/ 3960 h 10000"/>
              <a:gd name="connsiteX4" fmla="*/ 10000 w 10000"/>
              <a:gd name="connsiteY4" fmla="*/ 8029 h 10000"/>
              <a:gd name="connsiteX5" fmla="*/ 6569 w 10000"/>
              <a:gd name="connsiteY5" fmla="*/ 9624 h 10000"/>
              <a:gd name="connsiteX6" fmla="*/ 5562 w 10000"/>
              <a:gd name="connsiteY6" fmla="*/ 10000 h 10000"/>
              <a:gd name="connsiteX7" fmla="*/ 433 w 10000"/>
              <a:gd name="connsiteY7" fmla="*/ 9067 h 10000"/>
              <a:gd name="connsiteX8" fmla="*/ 0 w 10000"/>
              <a:gd name="connsiteY8" fmla="*/ 5242 h 10000"/>
              <a:gd name="connsiteX0" fmla="*/ 0 w 9959"/>
              <a:gd name="connsiteY0" fmla="*/ 5242 h 10000"/>
              <a:gd name="connsiteX1" fmla="*/ 916 w 9959"/>
              <a:gd name="connsiteY1" fmla="*/ 0 h 10000"/>
              <a:gd name="connsiteX2" fmla="*/ 9959 w 9959"/>
              <a:gd name="connsiteY2" fmla="*/ 98 h 10000"/>
              <a:gd name="connsiteX3" fmla="*/ 8607 w 9959"/>
              <a:gd name="connsiteY3" fmla="*/ 3960 h 10000"/>
              <a:gd name="connsiteX4" fmla="*/ 8292 w 9959"/>
              <a:gd name="connsiteY4" fmla="*/ 8264 h 10000"/>
              <a:gd name="connsiteX5" fmla="*/ 6569 w 9959"/>
              <a:gd name="connsiteY5" fmla="*/ 9624 h 10000"/>
              <a:gd name="connsiteX6" fmla="*/ 5562 w 9959"/>
              <a:gd name="connsiteY6" fmla="*/ 10000 h 10000"/>
              <a:gd name="connsiteX7" fmla="*/ 433 w 9959"/>
              <a:gd name="connsiteY7" fmla="*/ 9067 h 10000"/>
              <a:gd name="connsiteX8" fmla="*/ 0 w 9959"/>
              <a:gd name="connsiteY8" fmla="*/ 5242 h 10000"/>
              <a:gd name="connsiteX0" fmla="*/ 0 w 10000"/>
              <a:gd name="connsiteY0" fmla="*/ 5242 h 10000"/>
              <a:gd name="connsiteX1" fmla="*/ 920 w 10000"/>
              <a:gd name="connsiteY1" fmla="*/ 0 h 10000"/>
              <a:gd name="connsiteX2" fmla="*/ 10000 w 10000"/>
              <a:gd name="connsiteY2" fmla="*/ 98 h 10000"/>
              <a:gd name="connsiteX3" fmla="*/ 8642 w 10000"/>
              <a:gd name="connsiteY3" fmla="*/ 3960 h 10000"/>
              <a:gd name="connsiteX4" fmla="*/ 8326 w 10000"/>
              <a:gd name="connsiteY4" fmla="*/ 8264 h 10000"/>
              <a:gd name="connsiteX5" fmla="*/ 6596 w 10000"/>
              <a:gd name="connsiteY5" fmla="*/ 9624 h 10000"/>
              <a:gd name="connsiteX6" fmla="*/ 5585 w 10000"/>
              <a:gd name="connsiteY6" fmla="*/ 10000 h 10000"/>
              <a:gd name="connsiteX7" fmla="*/ 435 w 10000"/>
              <a:gd name="connsiteY7" fmla="*/ 9067 h 10000"/>
              <a:gd name="connsiteX8" fmla="*/ 0 w 10000"/>
              <a:gd name="connsiteY8" fmla="*/ 5242 h 10000"/>
              <a:gd name="connsiteX0" fmla="*/ 0 w 10000"/>
              <a:gd name="connsiteY0" fmla="*/ 5242 h 10000"/>
              <a:gd name="connsiteX1" fmla="*/ 920 w 10000"/>
              <a:gd name="connsiteY1" fmla="*/ 0 h 10000"/>
              <a:gd name="connsiteX2" fmla="*/ 10000 w 10000"/>
              <a:gd name="connsiteY2" fmla="*/ 98 h 10000"/>
              <a:gd name="connsiteX3" fmla="*/ 8642 w 10000"/>
              <a:gd name="connsiteY3" fmla="*/ 3960 h 10000"/>
              <a:gd name="connsiteX4" fmla="*/ 8326 w 10000"/>
              <a:gd name="connsiteY4" fmla="*/ 8264 h 10000"/>
              <a:gd name="connsiteX5" fmla="*/ 6596 w 10000"/>
              <a:gd name="connsiteY5" fmla="*/ 9624 h 10000"/>
              <a:gd name="connsiteX6" fmla="*/ 5585 w 10000"/>
              <a:gd name="connsiteY6" fmla="*/ 10000 h 10000"/>
              <a:gd name="connsiteX7" fmla="*/ 435 w 10000"/>
              <a:gd name="connsiteY7" fmla="*/ 9067 h 10000"/>
              <a:gd name="connsiteX8" fmla="*/ 0 w 10000"/>
              <a:gd name="connsiteY8" fmla="*/ 5242 h 10000"/>
              <a:gd name="connsiteX0" fmla="*/ 0 w 10000"/>
              <a:gd name="connsiteY0" fmla="*/ 5242 h 10000"/>
              <a:gd name="connsiteX1" fmla="*/ 920 w 10000"/>
              <a:gd name="connsiteY1" fmla="*/ 0 h 10000"/>
              <a:gd name="connsiteX2" fmla="*/ 10000 w 10000"/>
              <a:gd name="connsiteY2" fmla="*/ 98 h 10000"/>
              <a:gd name="connsiteX3" fmla="*/ 8642 w 10000"/>
              <a:gd name="connsiteY3" fmla="*/ 3960 h 10000"/>
              <a:gd name="connsiteX4" fmla="*/ 8672 w 10000"/>
              <a:gd name="connsiteY4" fmla="*/ 8026 h 10000"/>
              <a:gd name="connsiteX5" fmla="*/ 6596 w 10000"/>
              <a:gd name="connsiteY5" fmla="*/ 9624 h 10000"/>
              <a:gd name="connsiteX6" fmla="*/ 5585 w 10000"/>
              <a:gd name="connsiteY6" fmla="*/ 10000 h 10000"/>
              <a:gd name="connsiteX7" fmla="*/ 435 w 10000"/>
              <a:gd name="connsiteY7" fmla="*/ 9067 h 10000"/>
              <a:gd name="connsiteX8" fmla="*/ 0 w 10000"/>
              <a:gd name="connsiteY8" fmla="*/ 5242 h 10000"/>
              <a:gd name="connsiteX0" fmla="*/ 0 w 8677"/>
              <a:gd name="connsiteY0" fmla="*/ 5242 h 10000"/>
              <a:gd name="connsiteX1" fmla="*/ 920 w 8677"/>
              <a:gd name="connsiteY1" fmla="*/ 0 h 10000"/>
              <a:gd name="connsiteX2" fmla="*/ 8171 w 8677"/>
              <a:gd name="connsiteY2" fmla="*/ 1077 h 10000"/>
              <a:gd name="connsiteX3" fmla="*/ 8642 w 8677"/>
              <a:gd name="connsiteY3" fmla="*/ 3960 h 10000"/>
              <a:gd name="connsiteX4" fmla="*/ 8672 w 8677"/>
              <a:gd name="connsiteY4" fmla="*/ 8026 h 10000"/>
              <a:gd name="connsiteX5" fmla="*/ 6596 w 8677"/>
              <a:gd name="connsiteY5" fmla="*/ 9624 h 10000"/>
              <a:gd name="connsiteX6" fmla="*/ 5585 w 8677"/>
              <a:gd name="connsiteY6" fmla="*/ 10000 h 10000"/>
              <a:gd name="connsiteX7" fmla="*/ 435 w 8677"/>
              <a:gd name="connsiteY7" fmla="*/ 9067 h 10000"/>
              <a:gd name="connsiteX8" fmla="*/ 0 w 8677"/>
              <a:gd name="connsiteY8" fmla="*/ 5242 h 10000"/>
              <a:gd name="connsiteX0" fmla="*/ 0 w 10000"/>
              <a:gd name="connsiteY0" fmla="*/ 5242 h 10000"/>
              <a:gd name="connsiteX1" fmla="*/ 1060 w 10000"/>
              <a:gd name="connsiteY1" fmla="*/ 0 h 10000"/>
              <a:gd name="connsiteX2" fmla="*/ 9417 w 10000"/>
              <a:gd name="connsiteY2" fmla="*/ 1077 h 10000"/>
              <a:gd name="connsiteX3" fmla="*/ 9960 w 10000"/>
              <a:gd name="connsiteY3" fmla="*/ 3960 h 10000"/>
              <a:gd name="connsiteX4" fmla="*/ 9994 w 10000"/>
              <a:gd name="connsiteY4" fmla="*/ 8026 h 10000"/>
              <a:gd name="connsiteX5" fmla="*/ 7602 w 10000"/>
              <a:gd name="connsiteY5" fmla="*/ 9624 h 10000"/>
              <a:gd name="connsiteX6" fmla="*/ 6437 w 10000"/>
              <a:gd name="connsiteY6" fmla="*/ 10000 h 10000"/>
              <a:gd name="connsiteX7" fmla="*/ 501 w 10000"/>
              <a:gd name="connsiteY7" fmla="*/ 9067 h 10000"/>
              <a:gd name="connsiteX8" fmla="*/ 0 w 10000"/>
              <a:gd name="connsiteY8" fmla="*/ 5242 h 10000"/>
              <a:gd name="connsiteX0" fmla="*/ 0 w 10000"/>
              <a:gd name="connsiteY0" fmla="*/ 5242 h 9624"/>
              <a:gd name="connsiteX1" fmla="*/ 1060 w 10000"/>
              <a:gd name="connsiteY1" fmla="*/ 0 h 9624"/>
              <a:gd name="connsiteX2" fmla="*/ 9417 w 10000"/>
              <a:gd name="connsiteY2" fmla="*/ 1077 h 9624"/>
              <a:gd name="connsiteX3" fmla="*/ 9960 w 10000"/>
              <a:gd name="connsiteY3" fmla="*/ 3960 h 9624"/>
              <a:gd name="connsiteX4" fmla="*/ 9994 w 10000"/>
              <a:gd name="connsiteY4" fmla="*/ 8026 h 9624"/>
              <a:gd name="connsiteX5" fmla="*/ 7602 w 10000"/>
              <a:gd name="connsiteY5" fmla="*/ 9624 h 9624"/>
              <a:gd name="connsiteX6" fmla="*/ 5415 w 10000"/>
              <a:gd name="connsiteY6" fmla="*/ 8942 h 9624"/>
              <a:gd name="connsiteX7" fmla="*/ 501 w 10000"/>
              <a:gd name="connsiteY7" fmla="*/ 9067 h 9624"/>
              <a:gd name="connsiteX8" fmla="*/ 0 w 10000"/>
              <a:gd name="connsiteY8" fmla="*/ 5242 h 9624"/>
              <a:gd name="connsiteX0" fmla="*/ 0 w 10000"/>
              <a:gd name="connsiteY0" fmla="*/ 5447 h 10000"/>
              <a:gd name="connsiteX1" fmla="*/ 1060 w 10000"/>
              <a:gd name="connsiteY1" fmla="*/ 0 h 10000"/>
              <a:gd name="connsiteX2" fmla="*/ 9417 w 10000"/>
              <a:gd name="connsiteY2" fmla="*/ 1119 h 10000"/>
              <a:gd name="connsiteX3" fmla="*/ 9960 w 10000"/>
              <a:gd name="connsiteY3" fmla="*/ 4115 h 10000"/>
              <a:gd name="connsiteX4" fmla="*/ 9994 w 10000"/>
              <a:gd name="connsiteY4" fmla="*/ 8340 h 10000"/>
              <a:gd name="connsiteX5" fmla="*/ 7602 w 10000"/>
              <a:gd name="connsiteY5" fmla="*/ 10000 h 10000"/>
              <a:gd name="connsiteX6" fmla="*/ 5415 w 10000"/>
              <a:gd name="connsiteY6" fmla="*/ 9291 h 10000"/>
              <a:gd name="connsiteX7" fmla="*/ 501 w 10000"/>
              <a:gd name="connsiteY7" fmla="*/ 9421 h 10000"/>
              <a:gd name="connsiteX8" fmla="*/ 0 w 10000"/>
              <a:gd name="connsiteY8" fmla="*/ 5447 h 10000"/>
              <a:gd name="connsiteX0" fmla="*/ 0 w 10000"/>
              <a:gd name="connsiteY0" fmla="*/ 5447 h 10000"/>
              <a:gd name="connsiteX1" fmla="*/ 1060 w 10000"/>
              <a:gd name="connsiteY1" fmla="*/ 0 h 10000"/>
              <a:gd name="connsiteX2" fmla="*/ 9417 w 10000"/>
              <a:gd name="connsiteY2" fmla="*/ 1119 h 10000"/>
              <a:gd name="connsiteX3" fmla="*/ 9960 w 10000"/>
              <a:gd name="connsiteY3" fmla="*/ 4115 h 10000"/>
              <a:gd name="connsiteX4" fmla="*/ 9994 w 10000"/>
              <a:gd name="connsiteY4" fmla="*/ 8340 h 10000"/>
              <a:gd name="connsiteX5" fmla="*/ 7602 w 10000"/>
              <a:gd name="connsiteY5" fmla="*/ 10000 h 10000"/>
              <a:gd name="connsiteX6" fmla="*/ 5415 w 10000"/>
              <a:gd name="connsiteY6" fmla="*/ 9291 h 10000"/>
              <a:gd name="connsiteX7" fmla="*/ 1324 w 10000"/>
              <a:gd name="connsiteY7" fmla="*/ 8273 h 10000"/>
              <a:gd name="connsiteX8" fmla="*/ 0 w 10000"/>
              <a:gd name="connsiteY8" fmla="*/ 5447 h 10000"/>
              <a:gd name="connsiteX0" fmla="*/ 257 w 9070"/>
              <a:gd name="connsiteY0" fmla="*/ 5227 h 10000"/>
              <a:gd name="connsiteX1" fmla="*/ 130 w 9070"/>
              <a:gd name="connsiteY1" fmla="*/ 0 h 10000"/>
              <a:gd name="connsiteX2" fmla="*/ 8487 w 9070"/>
              <a:gd name="connsiteY2" fmla="*/ 1119 h 10000"/>
              <a:gd name="connsiteX3" fmla="*/ 9030 w 9070"/>
              <a:gd name="connsiteY3" fmla="*/ 4115 h 10000"/>
              <a:gd name="connsiteX4" fmla="*/ 9064 w 9070"/>
              <a:gd name="connsiteY4" fmla="*/ 8340 h 10000"/>
              <a:gd name="connsiteX5" fmla="*/ 6672 w 9070"/>
              <a:gd name="connsiteY5" fmla="*/ 10000 h 10000"/>
              <a:gd name="connsiteX6" fmla="*/ 4485 w 9070"/>
              <a:gd name="connsiteY6" fmla="*/ 9291 h 10000"/>
              <a:gd name="connsiteX7" fmla="*/ 394 w 9070"/>
              <a:gd name="connsiteY7" fmla="*/ 8273 h 10000"/>
              <a:gd name="connsiteX8" fmla="*/ 257 w 9070"/>
              <a:gd name="connsiteY8" fmla="*/ 5227 h 10000"/>
              <a:gd name="connsiteX0" fmla="*/ 141 w 9858"/>
              <a:gd name="connsiteY0" fmla="*/ 5227 h 10000"/>
              <a:gd name="connsiteX1" fmla="*/ 1 w 9858"/>
              <a:gd name="connsiteY1" fmla="*/ 0 h 10000"/>
              <a:gd name="connsiteX2" fmla="*/ 9215 w 9858"/>
              <a:gd name="connsiteY2" fmla="*/ 1119 h 10000"/>
              <a:gd name="connsiteX3" fmla="*/ 9814 w 9858"/>
              <a:gd name="connsiteY3" fmla="*/ 4115 h 10000"/>
              <a:gd name="connsiteX4" fmla="*/ 9851 w 9858"/>
              <a:gd name="connsiteY4" fmla="*/ 8340 h 10000"/>
              <a:gd name="connsiteX5" fmla="*/ 7214 w 9858"/>
              <a:gd name="connsiteY5" fmla="*/ 10000 h 10000"/>
              <a:gd name="connsiteX6" fmla="*/ 4803 w 9858"/>
              <a:gd name="connsiteY6" fmla="*/ 9291 h 10000"/>
              <a:gd name="connsiteX7" fmla="*/ 292 w 9858"/>
              <a:gd name="connsiteY7" fmla="*/ 8273 h 10000"/>
              <a:gd name="connsiteX8" fmla="*/ 141 w 9858"/>
              <a:gd name="connsiteY8" fmla="*/ 5227 h 10000"/>
              <a:gd name="connsiteX0" fmla="*/ 143 w 10000"/>
              <a:gd name="connsiteY0" fmla="*/ 5227 h 10000"/>
              <a:gd name="connsiteX1" fmla="*/ 1 w 10000"/>
              <a:gd name="connsiteY1" fmla="*/ 0 h 10000"/>
              <a:gd name="connsiteX2" fmla="*/ 9348 w 10000"/>
              <a:gd name="connsiteY2" fmla="*/ 1119 h 10000"/>
              <a:gd name="connsiteX3" fmla="*/ 9955 w 10000"/>
              <a:gd name="connsiteY3" fmla="*/ 4115 h 10000"/>
              <a:gd name="connsiteX4" fmla="*/ 9993 w 10000"/>
              <a:gd name="connsiteY4" fmla="*/ 8340 h 10000"/>
              <a:gd name="connsiteX5" fmla="*/ 7318 w 10000"/>
              <a:gd name="connsiteY5" fmla="*/ 10000 h 10000"/>
              <a:gd name="connsiteX6" fmla="*/ 4872 w 10000"/>
              <a:gd name="connsiteY6" fmla="*/ 9291 h 10000"/>
              <a:gd name="connsiteX7" fmla="*/ 296 w 10000"/>
              <a:gd name="connsiteY7" fmla="*/ 8273 h 10000"/>
              <a:gd name="connsiteX8" fmla="*/ 143 w 10000"/>
              <a:gd name="connsiteY8" fmla="*/ 5227 h 10000"/>
              <a:gd name="connsiteX0" fmla="*/ 1 w 9858"/>
              <a:gd name="connsiteY0" fmla="*/ 4265 h 9038"/>
              <a:gd name="connsiteX1" fmla="*/ 418 w 9858"/>
              <a:gd name="connsiteY1" fmla="*/ 163 h 9038"/>
              <a:gd name="connsiteX2" fmla="*/ 9206 w 9858"/>
              <a:gd name="connsiteY2" fmla="*/ 157 h 9038"/>
              <a:gd name="connsiteX3" fmla="*/ 9813 w 9858"/>
              <a:gd name="connsiteY3" fmla="*/ 3153 h 9038"/>
              <a:gd name="connsiteX4" fmla="*/ 9851 w 9858"/>
              <a:gd name="connsiteY4" fmla="*/ 7378 h 9038"/>
              <a:gd name="connsiteX5" fmla="*/ 7176 w 9858"/>
              <a:gd name="connsiteY5" fmla="*/ 9038 h 9038"/>
              <a:gd name="connsiteX6" fmla="*/ 4730 w 9858"/>
              <a:gd name="connsiteY6" fmla="*/ 8329 h 9038"/>
              <a:gd name="connsiteX7" fmla="*/ 154 w 9858"/>
              <a:gd name="connsiteY7" fmla="*/ 7311 h 9038"/>
              <a:gd name="connsiteX8" fmla="*/ 1 w 9858"/>
              <a:gd name="connsiteY8" fmla="*/ 4265 h 9038"/>
              <a:gd name="connsiteX0" fmla="*/ 1 w 10000"/>
              <a:gd name="connsiteY0" fmla="*/ 4719 h 9216"/>
              <a:gd name="connsiteX1" fmla="*/ 424 w 10000"/>
              <a:gd name="connsiteY1" fmla="*/ 180 h 9216"/>
              <a:gd name="connsiteX2" fmla="*/ 9339 w 10000"/>
              <a:gd name="connsiteY2" fmla="*/ 174 h 9216"/>
              <a:gd name="connsiteX3" fmla="*/ 9954 w 10000"/>
              <a:gd name="connsiteY3" fmla="*/ 3489 h 9216"/>
              <a:gd name="connsiteX4" fmla="*/ 9993 w 10000"/>
              <a:gd name="connsiteY4" fmla="*/ 8163 h 9216"/>
              <a:gd name="connsiteX5" fmla="*/ 7450 w 10000"/>
              <a:gd name="connsiteY5" fmla="*/ 8712 h 9216"/>
              <a:gd name="connsiteX6" fmla="*/ 4798 w 10000"/>
              <a:gd name="connsiteY6" fmla="*/ 9216 h 9216"/>
              <a:gd name="connsiteX7" fmla="*/ 156 w 10000"/>
              <a:gd name="connsiteY7" fmla="*/ 8089 h 9216"/>
              <a:gd name="connsiteX8" fmla="*/ 1 w 10000"/>
              <a:gd name="connsiteY8" fmla="*/ 4719 h 9216"/>
              <a:gd name="connsiteX0" fmla="*/ 1 w 10000"/>
              <a:gd name="connsiteY0" fmla="*/ 5120 h 10000"/>
              <a:gd name="connsiteX1" fmla="*/ 424 w 10000"/>
              <a:gd name="connsiteY1" fmla="*/ 195 h 10000"/>
              <a:gd name="connsiteX2" fmla="*/ 9339 w 10000"/>
              <a:gd name="connsiteY2" fmla="*/ 189 h 10000"/>
              <a:gd name="connsiteX3" fmla="*/ 9954 w 10000"/>
              <a:gd name="connsiteY3" fmla="*/ 3786 h 10000"/>
              <a:gd name="connsiteX4" fmla="*/ 9993 w 10000"/>
              <a:gd name="connsiteY4" fmla="*/ 8857 h 10000"/>
              <a:gd name="connsiteX5" fmla="*/ 7450 w 10000"/>
              <a:gd name="connsiteY5" fmla="*/ 9453 h 10000"/>
              <a:gd name="connsiteX6" fmla="*/ 4798 w 10000"/>
              <a:gd name="connsiteY6" fmla="*/ 10000 h 10000"/>
              <a:gd name="connsiteX7" fmla="*/ 156 w 10000"/>
              <a:gd name="connsiteY7" fmla="*/ 8777 h 10000"/>
              <a:gd name="connsiteX8" fmla="*/ 1 w 10000"/>
              <a:gd name="connsiteY8" fmla="*/ 5120 h 10000"/>
              <a:gd name="connsiteX0" fmla="*/ 1 w 9954"/>
              <a:gd name="connsiteY0" fmla="*/ 5120 h 10000"/>
              <a:gd name="connsiteX1" fmla="*/ 424 w 9954"/>
              <a:gd name="connsiteY1" fmla="*/ 195 h 10000"/>
              <a:gd name="connsiteX2" fmla="*/ 9339 w 9954"/>
              <a:gd name="connsiteY2" fmla="*/ 189 h 10000"/>
              <a:gd name="connsiteX3" fmla="*/ 9954 w 9954"/>
              <a:gd name="connsiteY3" fmla="*/ 3786 h 10000"/>
              <a:gd name="connsiteX4" fmla="*/ 9890 w 9954"/>
              <a:gd name="connsiteY4" fmla="*/ 9519 h 10000"/>
              <a:gd name="connsiteX5" fmla="*/ 7450 w 9954"/>
              <a:gd name="connsiteY5" fmla="*/ 9453 h 10000"/>
              <a:gd name="connsiteX6" fmla="*/ 4798 w 9954"/>
              <a:gd name="connsiteY6" fmla="*/ 10000 h 10000"/>
              <a:gd name="connsiteX7" fmla="*/ 156 w 9954"/>
              <a:gd name="connsiteY7" fmla="*/ 8777 h 10000"/>
              <a:gd name="connsiteX8" fmla="*/ 1 w 9954"/>
              <a:gd name="connsiteY8" fmla="*/ 5120 h 10000"/>
              <a:gd name="connsiteX0" fmla="*/ 1 w 10000"/>
              <a:gd name="connsiteY0" fmla="*/ 5120 h 10000"/>
              <a:gd name="connsiteX1" fmla="*/ 426 w 10000"/>
              <a:gd name="connsiteY1" fmla="*/ 195 h 10000"/>
              <a:gd name="connsiteX2" fmla="*/ 9382 w 10000"/>
              <a:gd name="connsiteY2" fmla="*/ 189 h 10000"/>
              <a:gd name="connsiteX3" fmla="*/ 10000 w 10000"/>
              <a:gd name="connsiteY3" fmla="*/ 3786 h 10000"/>
              <a:gd name="connsiteX4" fmla="*/ 9825 w 10000"/>
              <a:gd name="connsiteY4" fmla="*/ 9404 h 10000"/>
              <a:gd name="connsiteX5" fmla="*/ 7484 w 10000"/>
              <a:gd name="connsiteY5" fmla="*/ 9453 h 10000"/>
              <a:gd name="connsiteX6" fmla="*/ 4820 w 10000"/>
              <a:gd name="connsiteY6" fmla="*/ 10000 h 10000"/>
              <a:gd name="connsiteX7" fmla="*/ 157 w 10000"/>
              <a:gd name="connsiteY7" fmla="*/ 8777 h 10000"/>
              <a:gd name="connsiteX8" fmla="*/ 1 w 10000"/>
              <a:gd name="connsiteY8" fmla="*/ 5120 h 10000"/>
              <a:gd name="connsiteX0" fmla="*/ 1 w 10000"/>
              <a:gd name="connsiteY0" fmla="*/ 4925 h 9805"/>
              <a:gd name="connsiteX1" fmla="*/ 426 w 10000"/>
              <a:gd name="connsiteY1" fmla="*/ 0 h 9805"/>
              <a:gd name="connsiteX2" fmla="*/ 9579 w 10000"/>
              <a:gd name="connsiteY2" fmla="*/ 376 h 9805"/>
              <a:gd name="connsiteX3" fmla="*/ 10000 w 10000"/>
              <a:gd name="connsiteY3" fmla="*/ 3591 h 9805"/>
              <a:gd name="connsiteX4" fmla="*/ 9825 w 10000"/>
              <a:gd name="connsiteY4" fmla="*/ 9209 h 9805"/>
              <a:gd name="connsiteX5" fmla="*/ 7484 w 10000"/>
              <a:gd name="connsiteY5" fmla="*/ 9258 h 9805"/>
              <a:gd name="connsiteX6" fmla="*/ 4820 w 10000"/>
              <a:gd name="connsiteY6" fmla="*/ 9805 h 9805"/>
              <a:gd name="connsiteX7" fmla="*/ 157 w 10000"/>
              <a:gd name="connsiteY7" fmla="*/ 8582 h 9805"/>
              <a:gd name="connsiteX8" fmla="*/ 1 w 10000"/>
              <a:gd name="connsiteY8" fmla="*/ 4925 h 9805"/>
              <a:gd name="connsiteX0" fmla="*/ 1 w 10000"/>
              <a:gd name="connsiteY0" fmla="*/ 5023 h 10000"/>
              <a:gd name="connsiteX1" fmla="*/ 426 w 10000"/>
              <a:gd name="connsiteY1" fmla="*/ 0 h 10000"/>
              <a:gd name="connsiteX2" fmla="*/ 9579 w 10000"/>
              <a:gd name="connsiteY2" fmla="*/ 383 h 10000"/>
              <a:gd name="connsiteX3" fmla="*/ 10000 w 10000"/>
              <a:gd name="connsiteY3" fmla="*/ 3662 h 10000"/>
              <a:gd name="connsiteX4" fmla="*/ 9825 w 10000"/>
              <a:gd name="connsiteY4" fmla="*/ 9392 h 10000"/>
              <a:gd name="connsiteX5" fmla="*/ 7484 w 10000"/>
              <a:gd name="connsiteY5" fmla="*/ 9442 h 10000"/>
              <a:gd name="connsiteX6" fmla="*/ 4820 w 10000"/>
              <a:gd name="connsiteY6" fmla="*/ 10000 h 10000"/>
              <a:gd name="connsiteX7" fmla="*/ 157 w 10000"/>
              <a:gd name="connsiteY7" fmla="*/ 8753 h 10000"/>
              <a:gd name="connsiteX8" fmla="*/ 1 w 10000"/>
              <a:gd name="connsiteY8" fmla="*/ 5023 h 10000"/>
              <a:gd name="connsiteX0" fmla="*/ 1 w 10000"/>
              <a:gd name="connsiteY0" fmla="*/ 5023 h 9540"/>
              <a:gd name="connsiteX1" fmla="*/ 426 w 10000"/>
              <a:gd name="connsiteY1" fmla="*/ 0 h 9540"/>
              <a:gd name="connsiteX2" fmla="*/ 9579 w 10000"/>
              <a:gd name="connsiteY2" fmla="*/ 383 h 9540"/>
              <a:gd name="connsiteX3" fmla="*/ 10000 w 10000"/>
              <a:gd name="connsiteY3" fmla="*/ 3662 h 9540"/>
              <a:gd name="connsiteX4" fmla="*/ 9825 w 10000"/>
              <a:gd name="connsiteY4" fmla="*/ 9392 h 9540"/>
              <a:gd name="connsiteX5" fmla="*/ 7484 w 10000"/>
              <a:gd name="connsiteY5" fmla="*/ 9442 h 9540"/>
              <a:gd name="connsiteX6" fmla="*/ 4965 w 10000"/>
              <a:gd name="connsiteY6" fmla="*/ 9540 h 9540"/>
              <a:gd name="connsiteX7" fmla="*/ 157 w 10000"/>
              <a:gd name="connsiteY7" fmla="*/ 8753 h 9540"/>
              <a:gd name="connsiteX8" fmla="*/ 1 w 10000"/>
              <a:gd name="connsiteY8" fmla="*/ 5023 h 9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000" h="9540">
                <a:moveTo>
                  <a:pt x="1" y="5023"/>
                </a:moveTo>
                <a:cubicBezTo>
                  <a:pt x="5" y="5067"/>
                  <a:pt x="420" y="52"/>
                  <a:pt x="426" y="0"/>
                </a:cubicBezTo>
                <a:cubicBezTo>
                  <a:pt x="410" y="45"/>
                  <a:pt x="9619" y="369"/>
                  <a:pt x="9579" y="383"/>
                </a:cubicBezTo>
                <a:cubicBezTo>
                  <a:pt x="9551" y="334"/>
                  <a:pt x="9997" y="3781"/>
                  <a:pt x="10000" y="3662"/>
                </a:cubicBezTo>
                <a:cubicBezTo>
                  <a:pt x="9984" y="3601"/>
                  <a:pt x="9857" y="9333"/>
                  <a:pt x="9825" y="9392"/>
                </a:cubicBezTo>
                <a:cubicBezTo>
                  <a:pt x="9857" y="9348"/>
                  <a:pt x="7438" y="9420"/>
                  <a:pt x="7484" y="9442"/>
                </a:cubicBezTo>
                <a:lnTo>
                  <a:pt x="4965" y="9540"/>
                </a:lnTo>
                <a:cubicBezTo>
                  <a:pt x="5015" y="9568"/>
                  <a:pt x="110" y="8694"/>
                  <a:pt x="157" y="8753"/>
                </a:cubicBezTo>
                <a:cubicBezTo>
                  <a:pt x="150" y="8713"/>
                  <a:pt x="-4" y="5061"/>
                  <a:pt x="1" y="5023"/>
                </a:cubicBezTo>
                <a:close/>
              </a:path>
            </a:pathLst>
          </a:custGeom>
          <a:solidFill>
            <a:schemeClr val="accent2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5" name="Platshållare för text 4">
            <a:extLst>
              <a:ext uri="{FF2B5EF4-FFF2-40B4-BE49-F238E27FC236}">
                <a16:creationId xmlns:a16="http://schemas.microsoft.com/office/drawing/2014/main" id="{11290FF3-756F-D04D-B86F-655DCF2B25D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216697" y="4409268"/>
            <a:ext cx="4571920" cy="1400631"/>
          </a:xfrm>
        </p:spPr>
        <p:txBody>
          <a:bodyPr anchor="ctr">
            <a:normAutofit/>
          </a:bodyPr>
          <a:lstStyle>
            <a:lvl1pPr marL="0" indent="0">
              <a:buNone/>
              <a:defRPr sz="48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sv-SE"/>
              <a:t>Kapitel</a:t>
            </a:r>
          </a:p>
        </p:txBody>
      </p:sp>
      <p:pic>
        <p:nvPicPr>
          <p:cNvPr id="16" name="Bildobjekt 15">
            <a:extLst>
              <a:ext uri="{FF2B5EF4-FFF2-40B4-BE49-F238E27FC236}">
                <a16:creationId xmlns:a16="http://schemas.microsoft.com/office/drawing/2014/main" id="{13809A56-BB8C-0642-9E3B-029B09AC97A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17352" y="6084604"/>
            <a:ext cx="1072896" cy="453736"/>
          </a:xfrm>
          <a:prstGeom prst="rect">
            <a:avLst/>
          </a:prstGeom>
        </p:spPr>
      </p:pic>
      <p:sp>
        <p:nvSpPr>
          <p:cNvPr id="11" name="Rektangel med klippta hörn på samma sida 15">
            <a:extLst>
              <a:ext uri="{FF2B5EF4-FFF2-40B4-BE49-F238E27FC236}">
                <a16:creationId xmlns:a16="http://schemas.microsoft.com/office/drawing/2014/main" id="{71DA9D8C-494D-2A4E-A811-74C7C835480B}"/>
              </a:ext>
            </a:extLst>
          </p:cNvPr>
          <p:cNvSpPr/>
          <p:nvPr userDrawn="1"/>
        </p:nvSpPr>
        <p:spPr>
          <a:xfrm>
            <a:off x="10452030" y="0"/>
            <a:ext cx="1739970" cy="6858762"/>
          </a:xfrm>
          <a:custGeom>
            <a:avLst/>
            <a:gdLst>
              <a:gd name="connsiteX0" fmla="*/ 309886 w 1859280"/>
              <a:gd name="connsiteY0" fmla="*/ 0 h 6858000"/>
              <a:gd name="connsiteX1" fmla="*/ 1549394 w 1859280"/>
              <a:gd name="connsiteY1" fmla="*/ 0 h 6858000"/>
              <a:gd name="connsiteX2" fmla="*/ 1859280 w 1859280"/>
              <a:gd name="connsiteY2" fmla="*/ 309886 h 6858000"/>
              <a:gd name="connsiteX3" fmla="*/ 1859280 w 1859280"/>
              <a:gd name="connsiteY3" fmla="*/ 6858000 h 6858000"/>
              <a:gd name="connsiteX4" fmla="*/ 1859280 w 1859280"/>
              <a:gd name="connsiteY4" fmla="*/ 6858000 h 6858000"/>
              <a:gd name="connsiteX5" fmla="*/ 0 w 1859280"/>
              <a:gd name="connsiteY5" fmla="*/ 6858000 h 6858000"/>
              <a:gd name="connsiteX6" fmla="*/ 0 w 1859280"/>
              <a:gd name="connsiteY6" fmla="*/ 6858000 h 6858000"/>
              <a:gd name="connsiteX7" fmla="*/ 0 w 1859280"/>
              <a:gd name="connsiteY7" fmla="*/ 309886 h 6858000"/>
              <a:gd name="connsiteX8" fmla="*/ 309886 w 1859280"/>
              <a:gd name="connsiteY8" fmla="*/ 0 h 6858000"/>
              <a:gd name="connsiteX0" fmla="*/ 309886 w 1859280"/>
              <a:gd name="connsiteY0" fmla="*/ 0 h 6858000"/>
              <a:gd name="connsiteX1" fmla="*/ 1549394 w 1859280"/>
              <a:gd name="connsiteY1" fmla="*/ 0 h 6858000"/>
              <a:gd name="connsiteX2" fmla="*/ 1859280 w 1859280"/>
              <a:gd name="connsiteY2" fmla="*/ 309886 h 6858000"/>
              <a:gd name="connsiteX3" fmla="*/ 1859280 w 1859280"/>
              <a:gd name="connsiteY3" fmla="*/ 6858000 h 6858000"/>
              <a:gd name="connsiteX4" fmla="*/ 1859280 w 1859280"/>
              <a:gd name="connsiteY4" fmla="*/ 6858000 h 6858000"/>
              <a:gd name="connsiteX5" fmla="*/ 0 w 1859280"/>
              <a:gd name="connsiteY5" fmla="*/ 6858000 h 6858000"/>
              <a:gd name="connsiteX6" fmla="*/ 0 w 1859280"/>
              <a:gd name="connsiteY6" fmla="*/ 6858000 h 6858000"/>
              <a:gd name="connsiteX7" fmla="*/ 294640 w 1859280"/>
              <a:gd name="connsiteY7" fmla="*/ 3804926 h 6858000"/>
              <a:gd name="connsiteX8" fmla="*/ 309886 w 1859280"/>
              <a:gd name="connsiteY8" fmla="*/ 0 h 6858000"/>
              <a:gd name="connsiteX0" fmla="*/ 553726 w 1859280"/>
              <a:gd name="connsiteY0" fmla="*/ 568960 h 6858000"/>
              <a:gd name="connsiteX1" fmla="*/ 1549394 w 1859280"/>
              <a:gd name="connsiteY1" fmla="*/ 0 h 6858000"/>
              <a:gd name="connsiteX2" fmla="*/ 1859280 w 1859280"/>
              <a:gd name="connsiteY2" fmla="*/ 309886 h 6858000"/>
              <a:gd name="connsiteX3" fmla="*/ 1859280 w 1859280"/>
              <a:gd name="connsiteY3" fmla="*/ 6858000 h 6858000"/>
              <a:gd name="connsiteX4" fmla="*/ 1859280 w 1859280"/>
              <a:gd name="connsiteY4" fmla="*/ 6858000 h 6858000"/>
              <a:gd name="connsiteX5" fmla="*/ 0 w 1859280"/>
              <a:gd name="connsiteY5" fmla="*/ 6858000 h 6858000"/>
              <a:gd name="connsiteX6" fmla="*/ 0 w 1859280"/>
              <a:gd name="connsiteY6" fmla="*/ 6858000 h 6858000"/>
              <a:gd name="connsiteX7" fmla="*/ 294640 w 1859280"/>
              <a:gd name="connsiteY7" fmla="*/ 3804926 h 6858000"/>
              <a:gd name="connsiteX8" fmla="*/ 553726 w 1859280"/>
              <a:gd name="connsiteY8" fmla="*/ 568960 h 6858000"/>
              <a:gd name="connsiteX0" fmla="*/ 553726 w 1859280"/>
              <a:gd name="connsiteY0" fmla="*/ 568960 h 6858000"/>
              <a:gd name="connsiteX1" fmla="*/ 777234 w 1859280"/>
              <a:gd name="connsiteY1" fmla="*/ 0 h 6858000"/>
              <a:gd name="connsiteX2" fmla="*/ 1859280 w 1859280"/>
              <a:gd name="connsiteY2" fmla="*/ 309886 h 6858000"/>
              <a:gd name="connsiteX3" fmla="*/ 1859280 w 1859280"/>
              <a:gd name="connsiteY3" fmla="*/ 6858000 h 6858000"/>
              <a:gd name="connsiteX4" fmla="*/ 1859280 w 1859280"/>
              <a:gd name="connsiteY4" fmla="*/ 6858000 h 6858000"/>
              <a:gd name="connsiteX5" fmla="*/ 0 w 1859280"/>
              <a:gd name="connsiteY5" fmla="*/ 6858000 h 6858000"/>
              <a:gd name="connsiteX6" fmla="*/ 0 w 1859280"/>
              <a:gd name="connsiteY6" fmla="*/ 6858000 h 6858000"/>
              <a:gd name="connsiteX7" fmla="*/ 294640 w 1859280"/>
              <a:gd name="connsiteY7" fmla="*/ 3804926 h 6858000"/>
              <a:gd name="connsiteX8" fmla="*/ 553726 w 1859280"/>
              <a:gd name="connsiteY8" fmla="*/ 568960 h 6858000"/>
              <a:gd name="connsiteX0" fmla="*/ 553726 w 1859280"/>
              <a:gd name="connsiteY0" fmla="*/ 568960 h 6858000"/>
              <a:gd name="connsiteX1" fmla="*/ 777234 w 1859280"/>
              <a:gd name="connsiteY1" fmla="*/ 0 h 6858000"/>
              <a:gd name="connsiteX2" fmla="*/ 1849120 w 1859280"/>
              <a:gd name="connsiteY2" fmla="*/ 5086 h 6858000"/>
              <a:gd name="connsiteX3" fmla="*/ 1859280 w 1859280"/>
              <a:gd name="connsiteY3" fmla="*/ 6858000 h 6858000"/>
              <a:gd name="connsiteX4" fmla="*/ 1859280 w 1859280"/>
              <a:gd name="connsiteY4" fmla="*/ 6858000 h 6858000"/>
              <a:gd name="connsiteX5" fmla="*/ 0 w 1859280"/>
              <a:gd name="connsiteY5" fmla="*/ 6858000 h 6858000"/>
              <a:gd name="connsiteX6" fmla="*/ 0 w 1859280"/>
              <a:gd name="connsiteY6" fmla="*/ 6858000 h 6858000"/>
              <a:gd name="connsiteX7" fmla="*/ 294640 w 1859280"/>
              <a:gd name="connsiteY7" fmla="*/ 3804926 h 6858000"/>
              <a:gd name="connsiteX8" fmla="*/ 553726 w 1859280"/>
              <a:gd name="connsiteY8" fmla="*/ 568960 h 6858000"/>
              <a:gd name="connsiteX0" fmla="*/ 919486 w 1859280"/>
              <a:gd name="connsiteY0" fmla="*/ 1087120 h 6858000"/>
              <a:gd name="connsiteX1" fmla="*/ 777234 w 1859280"/>
              <a:gd name="connsiteY1" fmla="*/ 0 h 6858000"/>
              <a:gd name="connsiteX2" fmla="*/ 1849120 w 1859280"/>
              <a:gd name="connsiteY2" fmla="*/ 5086 h 6858000"/>
              <a:gd name="connsiteX3" fmla="*/ 1859280 w 1859280"/>
              <a:gd name="connsiteY3" fmla="*/ 6858000 h 6858000"/>
              <a:gd name="connsiteX4" fmla="*/ 1859280 w 1859280"/>
              <a:gd name="connsiteY4" fmla="*/ 6858000 h 6858000"/>
              <a:gd name="connsiteX5" fmla="*/ 0 w 1859280"/>
              <a:gd name="connsiteY5" fmla="*/ 6858000 h 6858000"/>
              <a:gd name="connsiteX6" fmla="*/ 0 w 1859280"/>
              <a:gd name="connsiteY6" fmla="*/ 6858000 h 6858000"/>
              <a:gd name="connsiteX7" fmla="*/ 294640 w 1859280"/>
              <a:gd name="connsiteY7" fmla="*/ 3804926 h 6858000"/>
              <a:gd name="connsiteX8" fmla="*/ 919486 w 1859280"/>
              <a:gd name="connsiteY8" fmla="*/ 1087120 h 6858000"/>
              <a:gd name="connsiteX0" fmla="*/ 726446 w 1859280"/>
              <a:gd name="connsiteY0" fmla="*/ 1137920 h 6858000"/>
              <a:gd name="connsiteX1" fmla="*/ 777234 w 1859280"/>
              <a:gd name="connsiteY1" fmla="*/ 0 h 6858000"/>
              <a:gd name="connsiteX2" fmla="*/ 1849120 w 1859280"/>
              <a:gd name="connsiteY2" fmla="*/ 5086 h 6858000"/>
              <a:gd name="connsiteX3" fmla="*/ 1859280 w 1859280"/>
              <a:gd name="connsiteY3" fmla="*/ 6858000 h 6858000"/>
              <a:gd name="connsiteX4" fmla="*/ 1859280 w 1859280"/>
              <a:gd name="connsiteY4" fmla="*/ 6858000 h 6858000"/>
              <a:gd name="connsiteX5" fmla="*/ 0 w 1859280"/>
              <a:gd name="connsiteY5" fmla="*/ 6858000 h 6858000"/>
              <a:gd name="connsiteX6" fmla="*/ 0 w 1859280"/>
              <a:gd name="connsiteY6" fmla="*/ 6858000 h 6858000"/>
              <a:gd name="connsiteX7" fmla="*/ 294640 w 1859280"/>
              <a:gd name="connsiteY7" fmla="*/ 3804926 h 6858000"/>
              <a:gd name="connsiteX8" fmla="*/ 726446 w 1859280"/>
              <a:gd name="connsiteY8" fmla="*/ 1137920 h 6858000"/>
              <a:gd name="connsiteX0" fmla="*/ 726446 w 1859280"/>
              <a:gd name="connsiteY0" fmla="*/ 1137920 h 6858000"/>
              <a:gd name="connsiteX1" fmla="*/ 777234 w 1859280"/>
              <a:gd name="connsiteY1" fmla="*/ 0 h 6858000"/>
              <a:gd name="connsiteX2" fmla="*/ 1849120 w 1859280"/>
              <a:gd name="connsiteY2" fmla="*/ 5086 h 6858000"/>
              <a:gd name="connsiteX3" fmla="*/ 1859280 w 1859280"/>
              <a:gd name="connsiteY3" fmla="*/ 6858000 h 6858000"/>
              <a:gd name="connsiteX4" fmla="*/ 1859280 w 1859280"/>
              <a:gd name="connsiteY4" fmla="*/ 6858000 h 6858000"/>
              <a:gd name="connsiteX5" fmla="*/ 0 w 1859280"/>
              <a:gd name="connsiteY5" fmla="*/ 6858000 h 6858000"/>
              <a:gd name="connsiteX6" fmla="*/ 0 w 1859280"/>
              <a:gd name="connsiteY6" fmla="*/ 6858000 h 6858000"/>
              <a:gd name="connsiteX7" fmla="*/ 162560 w 1859280"/>
              <a:gd name="connsiteY7" fmla="*/ 3835406 h 6858000"/>
              <a:gd name="connsiteX8" fmla="*/ 726446 w 1859280"/>
              <a:gd name="connsiteY8" fmla="*/ 1137920 h 6858000"/>
              <a:gd name="connsiteX0" fmla="*/ 726446 w 1859280"/>
              <a:gd name="connsiteY0" fmla="*/ 1132834 h 6852914"/>
              <a:gd name="connsiteX1" fmla="*/ 1193794 w 1859280"/>
              <a:gd name="connsiteY1" fmla="*/ 25394 h 6852914"/>
              <a:gd name="connsiteX2" fmla="*/ 1849120 w 1859280"/>
              <a:gd name="connsiteY2" fmla="*/ 0 h 6852914"/>
              <a:gd name="connsiteX3" fmla="*/ 1859280 w 1859280"/>
              <a:gd name="connsiteY3" fmla="*/ 6852914 h 6852914"/>
              <a:gd name="connsiteX4" fmla="*/ 1859280 w 1859280"/>
              <a:gd name="connsiteY4" fmla="*/ 6852914 h 6852914"/>
              <a:gd name="connsiteX5" fmla="*/ 0 w 1859280"/>
              <a:gd name="connsiteY5" fmla="*/ 6852914 h 6852914"/>
              <a:gd name="connsiteX6" fmla="*/ 0 w 1859280"/>
              <a:gd name="connsiteY6" fmla="*/ 6852914 h 6852914"/>
              <a:gd name="connsiteX7" fmla="*/ 162560 w 1859280"/>
              <a:gd name="connsiteY7" fmla="*/ 3830320 h 6852914"/>
              <a:gd name="connsiteX8" fmla="*/ 726446 w 1859280"/>
              <a:gd name="connsiteY8" fmla="*/ 1132834 h 6852914"/>
              <a:gd name="connsiteX0" fmla="*/ 1082046 w 1859280"/>
              <a:gd name="connsiteY0" fmla="*/ 1498594 h 6852914"/>
              <a:gd name="connsiteX1" fmla="*/ 1193794 w 1859280"/>
              <a:gd name="connsiteY1" fmla="*/ 25394 h 6852914"/>
              <a:gd name="connsiteX2" fmla="*/ 1849120 w 1859280"/>
              <a:gd name="connsiteY2" fmla="*/ 0 h 6852914"/>
              <a:gd name="connsiteX3" fmla="*/ 1859280 w 1859280"/>
              <a:gd name="connsiteY3" fmla="*/ 6852914 h 6852914"/>
              <a:gd name="connsiteX4" fmla="*/ 1859280 w 1859280"/>
              <a:gd name="connsiteY4" fmla="*/ 6852914 h 6852914"/>
              <a:gd name="connsiteX5" fmla="*/ 0 w 1859280"/>
              <a:gd name="connsiteY5" fmla="*/ 6852914 h 6852914"/>
              <a:gd name="connsiteX6" fmla="*/ 0 w 1859280"/>
              <a:gd name="connsiteY6" fmla="*/ 6852914 h 6852914"/>
              <a:gd name="connsiteX7" fmla="*/ 162560 w 1859280"/>
              <a:gd name="connsiteY7" fmla="*/ 3830320 h 6852914"/>
              <a:gd name="connsiteX8" fmla="*/ 1082046 w 1859280"/>
              <a:gd name="connsiteY8" fmla="*/ 1498594 h 6852914"/>
              <a:gd name="connsiteX0" fmla="*/ 807726 w 1859280"/>
              <a:gd name="connsiteY0" fmla="*/ 1275074 h 6852914"/>
              <a:gd name="connsiteX1" fmla="*/ 1193794 w 1859280"/>
              <a:gd name="connsiteY1" fmla="*/ 25394 h 6852914"/>
              <a:gd name="connsiteX2" fmla="*/ 1849120 w 1859280"/>
              <a:gd name="connsiteY2" fmla="*/ 0 h 6852914"/>
              <a:gd name="connsiteX3" fmla="*/ 1859280 w 1859280"/>
              <a:gd name="connsiteY3" fmla="*/ 6852914 h 6852914"/>
              <a:gd name="connsiteX4" fmla="*/ 1859280 w 1859280"/>
              <a:gd name="connsiteY4" fmla="*/ 6852914 h 6852914"/>
              <a:gd name="connsiteX5" fmla="*/ 0 w 1859280"/>
              <a:gd name="connsiteY5" fmla="*/ 6852914 h 6852914"/>
              <a:gd name="connsiteX6" fmla="*/ 0 w 1859280"/>
              <a:gd name="connsiteY6" fmla="*/ 6852914 h 6852914"/>
              <a:gd name="connsiteX7" fmla="*/ 162560 w 1859280"/>
              <a:gd name="connsiteY7" fmla="*/ 3830320 h 6852914"/>
              <a:gd name="connsiteX8" fmla="*/ 807726 w 1859280"/>
              <a:gd name="connsiteY8" fmla="*/ 1275074 h 6852914"/>
              <a:gd name="connsiteX0" fmla="*/ 807726 w 1859280"/>
              <a:gd name="connsiteY0" fmla="*/ 1275074 h 6852914"/>
              <a:gd name="connsiteX1" fmla="*/ 1285234 w 1859280"/>
              <a:gd name="connsiteY1" fmla="*/ 5074 h 6852914"/>
              <a:gd name="connsiteX2" fmla="*/ 1849120 w 1859280"/>
              <a:gd name="connsiteY2" fmla="*/ 0 h 6852914"/>
              <a:gd name="connsiteX3" fmla="*/ 1859280 w 1859280"/>
              <a:gd name="connsiteY3" fmla="*/ 6852914 h 6852914"/>
              <a:gd name="connsiteX4" fmla="*/ 1859280 w 1859280"/>
              <a:gd name="connsiteY4" fmla="*/ 6852914 h 6852914"/>
              <a:gd name="connsiteX5" fmla="*/ 0 w 1859280"/>
              <a:gd name="connsiteY5" fmla="*/ 6852914 h 6852914"/>
              <a:gd name="connsiteX6" fmla="*/ 0 w 1859280"/>
              <a:gd name="connsiteY6" fmla="*/ 6852914 h 6852914"/>
              <a:gd name="connsiteX7" fmla="*/ 162560 w 1859280"/>
              <a:gd name="connsiteY7" fmla="*/ 3830320 h 6852914"/>
              <a:gd name="connsiteX8" fmla="*/ 807726 w 1859280"/>
              <a:gd name="connsiteY8" fmla="*/ 1275074 h 6852914"/>
              <a:gd name="connsiteX0" fmla="*/ 807726 w 1869890"/>
              <a:gd name="connsiteY0" fmla="*/ 1285234 h 6863074"/>
              <a:gd name="connsiteX1" fmla="*/ 1285234 w 1869890"/>
              <a:gd name="connsiteY1" fmla="*/ 15234 h 6863074"/>
              <a:gd name="connsiteX2" fmla="*/ 1869440 w 1869890"/>
              <a:gd name="connsiteY2" fmla="*/ 0 h 6863074"/>
              <a:gd name="connsiteX3" fmla="*/ 1859280 w 1869890"/>
              <a:gd name="connsiteY3" fmla="*/ 6863074 h 6863074"/>
              <a:gd name="connsiteX4" fmla="*/ 1859280 w 1869890"/>
              <a:gd name="connsiteY4" fmla="*/ 6863074 h 6863074"/>
              <a:gd name="connsiteX5" fmla="*/ 0 w 1869890"/>
              <a:gd name="connsiteY5" fmla="*/ 6863074 h 6863074"/>
              <a:gd name="connsiteX6" fmla="*/ 0 w 1869890"/>
              <a:gd name="connsiteY6" fmla="*/ 6863074 h 6863074"/>
              <a:gd name="connsiteX7" fmla="*/ 162560 w 1869890"/>
              <a:gd name="connsiteY7" fmla="*/ 3840480 h 6863074"/>
              <a:gd name="connsiteX8" fmla="*/ 807726 w 1869890"/>
              <a:gd name="connsiteY8" fmla="*/ 1285234 h 6863074"/>
              <a:gd name="connsiteX0" fmla="*/ 807726 w 1869890"/>
              <a:gd name="connsiteY0" fmla="*/ 1285234 h 6883394"/>
              <a:gd name="connsiteX1" fmla="*/ 1285234 w 1869890"/>
              <a:gd name="connsiteY1" fmla="*/ 15234 h 6883394"/>
              <a:gd name="connsiteX2" fmla="*/ 1869440 w 1869890"/>
              <a:gd name="connsiteY2" fmla="*/ 0 h 6883394"/>
              <a:gd name="connsiteX3" fmla="*/ 1859280 w 1869890"/>
              <a:gd name="connsiteY3" fmla="*/ 6863074 h 6883394"/>
              <a:gd name="connsiteX4" fmla="*/ 1869440 w 1869890"/>
              <a:gd name="connsiteY4" fmla="*/ 6883394 h 6883394"/>
              <a:gd name="connsiteX5" fmla="*/ 0 w 1869890"/>
              <a:gd name="connsiteY5" fmla="*/ 6863074 h 6883394"/>
              <a:gd name="connsiteX6" fmla="*/ 0 w 1869890"/>
              <a:gd name="connsiteY6" fmla="*/ 6863074 h 6883394"/>
              <a:gd name="connsiteX7" fmla="*/ 162560 w 1869890"/>
              <a:gd name="connsiteY7" fmla="*/ 3840480 h 6883394"/>
              <a:gd name="connsiteX8" fmla="*/ 807726 w 1869890"/>
              <a:gd name="connsiteY8" fmla="*/ 1285234 h 6883394"/>
              <a:gd name="connsiteX0" fmla="*/ 807726 w 1869890"/>
              <a:gd name="connsiteY0" fmla="*/ 1290320 h 6888480"/>
              <a:gd name="connsiteX1" fmla="*/ 1305554 w 1869890"/>
              <a:gd name="connsiteY1" fmla="*/ 0 h 6888480"/>
              <a:gd name="connsiteX2" fmla="*/ 1869440 w 1869890"/>
              <a:gd name="connsiteY2" fmla="*/ 5086 h 6888480"/>
              <a:gd name="connsiteX3" fmla="*/ 1859280 w 1869890"/>
              <a:gd name="connsiteY3" fmla="*/ 6868160 h 6888480"/>
              <a:gd name="connsiteX4" fmla="*/ 1869440 w 1869890"/>
              <a:gd name="connsiteY4" fmla="*/ 6888480 h 6888480"/>
              <a:gd name="connsiteX5" fmla="*/ 0 w 1869890"/>
              <a:gd name="connsiteY5" fmla="*/ 6868160 h 6888480"/>
              <a:gd name="connsiteX6" fmla="*/ 0 w 1869890"/>
              <a:gd name="connsiteY6" fmla="*/ 6868160 h 6888480"/>
              <a:gd name="connsiteX7" fmla="*/ 162560 w 1869890"/>
              <a:gd name="connsiteY7" fmla="*/ 3845566 h 6888480"/>
              <a:gd name="connsiteX8" fmla="*/ 807726 w 1869890"/>
              <a:gd name="connsiteY8" fmla="*/ 1290320 h 6888480"/>
              <a:gd name="connsiteX0" fmla="*/ 807726 w 1869890"/>
              <a:gd name="connsiteY0" fmla="*/ 1285234 h 6883394"/>
              <a:gd name="connsiteX1" fmla="*/ 631378 w 1869890"/>
              <a:gd name="connsiteY1" fmla="*/ 10412 h 6883394"/>
              <a:gd name="connsiteX2" fmla="*/ 1869440 w 1869890"/>
              <a:gd name="connsiteY2" fmla="*/ 0 h 6883394"/>
              <a:gd name="connsiteX3" fmla="*/ 1859280 w 1869890"/>
              <a:gd name="connsiteY3" fmla="*/ 6863074 h 6883394"/>
              <a:gd name="connsiteX4" fmla="*/ 1869440 w 1869890"/>
              <a:gd name="connsiteY4" fmla="*/ 6883394 h 6883394"/>
              <a:gd name="connsiteX5" fmla="*/ 0 w 1869890"/>
              <a:gd name="connsiteY5" fmla="*/ 6863074 h 6883394"/>
              <a:gd name="connsiteX6" fmla="*/ 0 w 1869890"/>
              <a:gd name="connsiteY6" fmla="*/ 6863074 h 6883394"/>
              <a:gd name="connsiteX7" fmla="*/ 162560 w 1869890"/>
              <a:gd name="connsiteY7" fmla="*/ 3840480 h 6883394"/>
              <a:gd name="connsiteX8" fmla="*/ 807726 w 1869890"/>
              <a:gd name="connsiteY8" fmla="*/ 1285234 h 6883394"/>
              <a:gd name="connsiteX0" fmla="*/ 559753 w 1869890"/>
              <a:gd name="connsiteY0" fmla="*/ 1323980 h 6883394"/>
              <a:gd name="connsiteX1" fmla="*/ 631378 w 1869890"/>
              <a:gd name="connsiteY1" fmla="*/ 10412 h 6883394"/>
              <a:gd name="connsiteX2" fmla="*/ 1869440 w 1869890"/>
              <a:gd name="connsiteY2" fmla="*/ 0 h 6883394"/>
              <a:gd name="connsiteX3" fmla="*/ 1859280 w 1869890"/>
              <a:gd name="connsiteY3" fmla="*/ 6863074 h 6883394"/>
              <a:gd name="connsiteX4" fmla="*/ 1869440 w 1869890"/>
              <a:gd name="connsiteY4" fmla="*/ 6883394 h 6883394"/>
              <a:gd name="connsiteX5" fmla="*/ 0 w 1869890"/>
              <a:gd name="connsiteY5" fmla="*/ 6863074 h 6883394"/>
              <a:gd name="connsiteX6" fmla="*/ 0 w 1869890"/>
              <a:gd name="connsiteY6" fmla="*/ 6863074 h 6883394"/>
              <a:gd name="connsiteX7" fmla="*/ 162560 w 1869890"/>
              <a:gd name="connsiteY7" fmla="*/ 3840480 h 6883394"/>
              <a:gd name="connsiteX8" fmla="*/ 559753 w 1869890"/>
              <a:gd name="connsiteY8" fmla="*/ 1323980 h 6883394"/>
              <a:gd name="connsiteX0" fmla="*/ 559753 w 1869890"/>
              <a:gd name="connsiteY0" fmla="*/ 1323980 h 6883394"/>
              <a:gd name="connsiteX1" fmla="*/ 631378 w 1869890"/>
              <a:gd name="connsiteY1" fmla="*/ 10412 h 6883394"/>
              <a:gd name="connsiteX2" fmla="*/ 1869440 w 1869890"/>
              <a:gd name="connsiteY2" fmla="*/ 0 h 6883394"/>
              <a:gd name="connsiteX3" fmla="*/ 1859280 w 1869890"/>
              <a:gd name="connsiteY3" fmla="*/ 6863074 h 6883394"/>
              <a:gd name="connsiteX4" fmla="*/ 1869440 w 1869890"/>
              <a:gd name="connsiteY4" fmla="*/ 6883394 h 6883394"/>
              <a:gd name="connsiteX5" fmla="*/ 0 w 1869890"/>
              <a:gd name="connsiteY5" fmla="*/ 6863074 h 6883394"/>
              <a:gd name="connsiteX6" fmla="*/ 108488 w 1869890"/>
              <a:gd name="connsiteY6" fmla="*/ 6878573 h 6883394"/>
              <a:gd name="connsiteX7" fmla="*/ 162560 w 1869890"/>
              <a:gd name="connsiteY7" fmla="*/ 3840480 h 6883394"/>
              <a:gd name="connsiteX8" fmla="*/ 559753 w 1869890"/>
              <a:gd name="connsiteY8" fmla="*/ 1323980 h 6883394"/>
              <a:gd name="connsiteX0" fmla="*/ 559753 w 1869890"/>
              <a:gd name="connsiteY0" fmla="*/ 1323980 h 6883394"/>
              <a:gd name="connsiteX1" fmla="*/ 631378 w 1869890"/>
              <a:gd name="connsiteY1" fmla="*/ 10412 h 6883394"/>
              <a:gd name="connsiteX2" fmla="*/ 1869440 w 1869890"/>
              <a:gd name="connsiteY2" fmla="*/ 0 h 6883394"/>
              <a:gd name="connsiteX3" fmla="*/ 1859280 w 1869890"/>
              <a:gd name="connsiteY3" fmla="*/ 6863074 h 6883394"/>
              <a:gd name="connsiteX4" fmla="*/ 1869440 w 1869890"/>
              <a:gd name="connsiteY4" fmla="*/ 6883394 h 6883394"/>
              <a:gd name="connsiteX5" fmla="*/ 0 w 1869890"/>
              <a:gd name="connsiteY5" fmla="*/ 6863074 h 6883394"/>
              <a:gd name="connsiteX6" fmla="*/ 108488 w 1869890"/>
              <a:gd name="connsiteY6" fmla="*/ 6878573 h 6883394"/>
              <a:gd name="connsiteX7" fmla="*/ 317543 w 1869890"/>
              <a:gd name="connsiteY7" fmla="*/ 3863728 h 6883394"/>
              <a:gd name="connsiteX8" fmla="*/ 559753 w 1869890"/>
              <a:gd name="connsiteY8" fmla="*/ 1323980 h 6883394"/>
              <a:gd name="connsiteX0" fmla="*/ 451265 w 1761402"/>
              <a:gd name="connsiteY0" fmla="*/ 1323980 h 6883394"/>
              <a:gd name="connsiteX1" fmla="*/ 522890 w 1761402"/>
              <a:gd name="connsiteY1" fmla="*/ 10412 h 6883394"/>
              <a:gd name="connsiteX2" fmla="*/ 1760952 w 1761402"/>
              <a:gd name="connsiteY2" fmla="*/ 0 h 6883394"/>
              <a:gd name="connsiteX3" fmla="*/ 1750792 w 1761402"/>
              <a:gd name="connsiteY3" fmla="*/ 6863074 h 6883394"/>
              <a:gd name="connsiteX4" fmla="*/ 1760952 w 1761402"/>
              <a:gd name="connsiteY4" fmla="*/ 6883394 h 6883394"/>
              <a:gd name="connsiteX5" fmla="*/ 340963 w 1761402"/>
              <a:gd name="connsiteY5" fmla="*/ 6870823 h 6883394"/>
              <a:gd name="connsiteX6" fmla="*/ 0 w 1761402"/>
              <a:gd name="connsiteY6" fmla="*/ 6878573 h 6883394"/>
              <a:gd name="connsiteX7" fmla="*/ 209055 w 1761402"/>
              <a:gd name="connsiteY7" fmla="*/ 3863728 h 6883394"/>
              <a:gd name="connsiteX8" fmla="*/ 451265 w 1761402"/>
              <a:gd name="connsiteY8" fmla="*/ 1323980 h 6883394"/>
              <a:gd name="connsiteX0" fmla="*/ 446952 w 1757089"/>
              <a:gd name="connsiteY0" fmla="*/ 1323980 h 6883394"/>
              <a:gd name="connsiteX1" fmla="*/ 518577 w 1757089"/>
              <a:gd name="connsiteY1" fmla="*/ 10412 h 6883394"/>
              <a:gd name="connsiteX2" fmla="*/ 1756639 w 1757089"/>
              <a:gd name="connsiteY2" fmla="*/ 0 h 6883394"/>
              <a:gd name="connsiteX3" fmla="*/ 1746479 w 1757089"/>
              <a:gd name="connsiteY3" fmla="*/ 6863074 h 6883394"/>
              <a:gd name="connsiteX4" fmla="*/ 1756639 w 1757089"/>
              <a:gd name="connsiteY4" fmla="*/ 6883394 h 6883394"/>
              <a:gd name="connsiteX5" fmla="*/ 336650 w 1757089"/>
              <a:gd name="connsiteY5" fmla="*/ 6870823 h 6883394"/>
              <a:gd name="connsiteX6" fmla="*/ 0 w 1757089"/>
              <a:gd name="connsiteY6" fmla="*/ 6874260 h 6883394"/>
              <a:gd name="connsiteX7" fmla="*/ 204742 w 1757089"/>
              <a:gd name="connsiteY7" fmla="*/ 3863728 h 6883394"/>
              <a:gd name="connsiteX8" fmla="*/ 446952 w 1757089"/>
              <a:gd name="connsiteY8" fmla="*/ 1323980 h 6883394"/>
              <a:gd name="connsiteX0" fmla="*/ 421073 w 1731210"/>
              <a:gd name="connsiteY0" fmla="*/ 1323980 h 6883394"/>
              <a:gd name="connsiteX1" fmla="*/ 492698 w 1731210"/>
              <a:gd name="connsiteY1" fmla="*/ 10412 h 6883394"/>
              <a:gd name="connsiteX2" fmla="*/ 1730760 w 1731210"/>
              <a:gd name="connsiteY2" fmla="*/ 0 h 6883394"/>
              <a:gd name="connsiteX3" fmla="*/ 1720600 w 1731210"/>
              <a:gd name="connsiteY3" fmla="*/ 6863074 h 6883394"/>
              <a:gd name="connsiteX4" fmla="*/ 1730760 w 1731210"/>
              <a:gd name="connsiteY4" fmla="*/ 6883394 h 6883394"/>
              <a:gd name="connsiteX5" fmla="*/ 310771 w 1731210"/>
              <a:gd name="connsiteY5" fmla="*/ 6870823 h 6883394"/>
              <a:gd name="connsiteX6" fmla="*/ 0 w 1731210"/>
              <a:gd name="connsiteY6" fmla="*/ 6844067 h 6883394"/>
              <a:gd name="connsiteX7" fmla="*/ 178863 w 1731210"/>
              <a:gd name="connsiteY7" fmla="*/ 3863728 h 6883394"/>
              <a:gd name="connsiteX8" fmla="*/ 421073 w 1731210"/>
              <a:gd name="connsiteY8" fmla="*/ 1323980 h 6883394"/>
              <a:gd name="connsiteX0" fmla="*/ 421073 w 1731210"/>
              <a:gd name="connsiteY0" fmla="*/ 1323980 h 6870823"/>
              <a:gd name="connsiteX1" fmla="*/ 492698 w 1731210"/>
              <a:gd name="connsiteY1" fmla="*/ 10412 h 6870823"/>
              <a:gd name="connsiteX2" fmla="*/ 1730760 w 1731210"/>
              <a:gd name="connsiteY2" fmla="*/ 0 h 6870823"/>
              <a:gd name="connsiteX3" fmla="*/ 1720600 w 1731210"/>
              <a:gd name="connsiteY3" fmla="*/ 6863074 h 6870823"/>
              <a:gd name="connsiteX4" fmla="*/ 1467654 w 1731210"/>
              <a:gd name="connsiteY4" fmla="*/ 6866141 h 6870823"/>
              <a:gd name="connsiteX5" fmla="*/ 310771 w 1731210"/>
              <a:gd name="connsiteY5" fmla="*/ 6870823 h 6870823"/>
              <a:gd name="connsiteX6" fmla="*/ 0 w 1731210"/>
              <a:gd name="connsiteY6" fmla="*/ 6844067 h 6870823"/>
              <a:gd name="connsiteX7" fmla="*/ 178863 w 1731210"/>
              <a:gd name="connsiteY7" fmla="*/ 3863728 h 6870823"/>
              <a:gd name="connsiteX8" fmla="*/ 421073 w 1731210"/>
              <a:gd name="connsiteY8" fmla="*/ 1323980 h 6870823"/>
              <a:gd name="connsiteX0" fmla="*/ 421073 w 1731589"/>
              <a:gd name="connsiteY0" fmla="*/ 1323980 h 6870823"/>
              <a:gd name="connsiteX1" fmla="*/ 492698 w 1731589"/>
              <a:gd name="connsiteY1" fmla="*/ 10412 h 6870823"/>
              <a:gd name="connsiteX2" fmla="*/ 1730760 w 1731589"/>
              <a:gd name="connsiteY2" fmla="*/ 0 h 6870823"/>
              <a:gd name="connsiteX3" fmla="*/ 1729226 w 1731589"/>
              <a:gd name="connsiteY3" fmla="*/ 6867388 h 6870823"/>
              <a:gd name="connsiteX4" fmla="*/ 1467654 w 1731589"/>
              <a:gd name="connsiteY4" fmla="*/ 6866141 h 6870823"/>
              <a:gd name="connsiteX5" fmla="*/ 310771 w 1731589"/>
              <a:gd name="connsiteY5" fmla="*/ 6870823 h 6870823"/>
              <a:gd name="connsiteX6" fmla="*/ 0 w 1731589"/>
              <a:gd name="connsiteY6" fmla="*/ 6844067 h 6870823"/>
              <a:gd name="connsiteX7" fmla="*/ 178863 w 1731589"/>
              <a:gd name="connsiteY7" fmla="*/ 3863728 h 6870823"/>
              <a:gd name="connsiteX8" fmla="*/ 421073 w 1731589"/>
              <a:gd name="connsiteY8" fmla="*/ 1323980 h 6870823"/>
              <a:gd name="connsiteX0" fmla="*/ 421073 w 1731589"/>
              <a:gd name="connsiteY0" fmla="*/ 1323980 h 6870823"/>
              <a:gd name="connsiteX1" fmla="*/ 492698 w 1731589"/>
              <a:gd name="connsiteY1" fmla="*/ 10412 h 6870823"/>
              <a:gd name="connsiteX2" fmla="*/ 1730760 w 1731589"/>
              <a:gd name="connsiteY2" fmla="*/ 0 h 6870823"/>
              <a:gd name="connsiteX3" fmla="*/ 1729226 w 1731589"/>
              <a:gd name="connsiteY3" fmla="*/ 6867388 h 6870823"/>
              <a:gd name="connsiteX4" fmla="*/ 310771 w 1731589"/>
              <a:gd name="connsiteY4" fmla="*/ 6870823 h 6870823"/>
              <a:gd name="connsiteX5" fmla="*/ 0 w 1731589"/>
              <a:gd name="connsiteY5" fmla="*/ 6844067 h 6870823"/>
              <a:gd name="connsiteX6" fmla="*/ 178863 w 1731589"/>
              <a:gd name="connsiteY6" fmla="*/ 3863728 h 6870823"/>
              <a:gd name="connsiteX7" fmla="*/ 421073 w 1731589"/>
              <a:gd name="connsiteY7" fmla="*/ 1323980 h 6870823"/>
              <a:gd name="connsiteX0" fmla="*/ 421073 w 1731589"/>
              <a:gd name="connsiteY0" fmla="*/ 1323980 h 6867388"/>
              <a:gd name="connsiteX1" fmla="*/ 492698 w 1731589"/>
              <a:gd name="connsiteY1" fmla="*/ 10412 h 6867388"/>
              <a:gd name="connsiteX2" fmla="*/ 1730760 w 1731589"/>
              <a:gd name="connsiteY2" fmla="*/ 0 h 6867388"/>
              <a:gd name="connsiteX3" fmla="*/ 1729226 w 1731589"/>
              <a:gd name="connsiteY3" fmla="*/ 6867388 h 6867388"/>
              <a:gd name="connsiteX4" fmla="*/ 0 w 1731589"/>
              <a:gd name="connsiteY4" fmla="*/ 6844067 h 6867388"/>
              <a:gd name="connsiteX5" fmla="*/ 178863 w 1731589"/>
              <a:gd name="connsiteY5" fmla="*/ 3863728 h 6867388"/>
              <a:gd name="connsiteX6" fmla="*/ 421073 w 1731589"/>
              <a:gd name="connsiteY6" fmla="*/ 1323980 h 6867388"/>
              <a:gd name="connsiteX0" fmla="*/ 429700 w 1740216"/>
              <a:gd name="connsiteY0" fmla="*/ 1323980 h 6867388"/>
              <a:gd name="connsiteX1" fmla="*/ 501325 w 1740216"/>
              <a:gd name="connsiteY1" fmla="*/ 10412 h 6867388"/>
              <a:gd name="connsiteX2" fmla="*/ 1739387 w 1740216"/>
              <a:gd name="connsiteY2" fmla="*/ 0 h 6867388"/>
              <a:gd name="connsiteX3" fmla="*/ 1737853 w 1740216"/>
              <a:gd name="connsiteY3" fmla="*/ 6867388 h 6867388"/>
              <a:gd name="connsiteX4" fmla="*/ 0 w 1740216"/>
              <a:gd name="connsiteY4" fmla="*/ 6865633 h 6867388"/>
              <a:gd name="connsiteX5" fmla="*/ 187490 w 1740216"/>
              <a:gd name="connsiteY5" fmla="*/ 3863728 h 6867388"/>
              <a:gd name="connsiteX6" fmla="*/ 429700 w 1740216"/>
              <a:gd name="connsiteY6" fmla="*/ 1323980 h 6867388"/>
              <a:gd name="connsiteX0" fmla="*/ 429700 w 1739970"/>
              <a:gd name="connsiteY0" fmla="*/ 1323980 h 6865633"/>
              <a:gd name="connsiteX1" fmla="*/ 501325 w 1739970"/>
              <a:gd name="connsiteY1" fmla="*/ 10412 h 6865633"/>
              <a:gd name="connsiteX2" fmla="*/ 1739387 w 1739970"/>
              <a:gd name="connsiteY2" fmla="*/ 0 h 6865633"/>
              <a:gd name="connsiteX3" fmla="*/ 1733539 w 1739970"/>
              <a:gd name="connsiteY3" fmla="*/ 6858762 h 6865633"/>
              <a:gd name="connsiteX4" fmla="*/ 0 w 1739970"/>
              <a:gd name="connsiteY4" fmla="*/ 6865633 h 6865633"/>
              <a:gd name="connsiteX5" fmla="*/ 187490 w 1739970"/>
              <a:gd name="connsiteY5" fmla="*/ 3863728 h 6865633"/>
              <a:gd name="connsiteX6" fmla="*/ 429700 w 1739970"/>
              <a:gd name="connsiteY6" fmla="*/ 1323980 h 6865633"/>
              <a:gd name="connsiteX0" fmla="*/ 429700 w 1739970"/>
              <a:gd name="connsiteY0" fmla="*/ 1323980 h 6858762"/>
              <a:gd name="connsiteX1" fmla="*/ 501325 w 1739970"/>
              <a:gd name="connsiteY1" fmla="*/ 10412 h 6858762"/>
              <a:gd name="connsiteX2" fmla="*/ 1739387 w 1739970"/>
              <a:gd name="connsiteY2" fmla="*/ 0 h 6858762"/>
              <a:gd name="connsiteX3" fmla="*/ 1733539 w 1739970"/>
              <a:gd name="connsiteY3" fmla="*/ 6858762 h 6858762"/>
              <a:gd name="connsiteX4" fmla="*/ 0 w 1739970"/>
              <a:gd name="connsiteY4" fmla="*/ 6857006 h 6858762"/>
              <a:gd name="connsiteX5" fmla="*/ 187490 w 1739970"/>
              <a:gd name="connsiteY5" fmla="*/ 3863728 h 6858762"/>
              <a:gd name="connsiteX6" fmla="*/ 429700 w 1739970"/>
              <a:gd name="connsiteY6" fmla="*/ 1323980 h 6858762"/>
              <a:gd name="connsiteX0" fmla="*/ 429700 w 1739970"/>
              <a:gd name="connsiteY0" fmla="*/ 1323980 h 6858762"/>
              <a:gd name="connsiteX1" fmla="*/ 501325 w 1739970"/>
              <a:gd name="connsiteY1" fmla="*/ 1785 h 6858762"/>
              <a:gd name="connsiteX2" fmla="*/ 1739387 w 1739970"/>
              <a:gd name="connsiteY2" fmla="*/ 0 h 6858762"/>
              <a:gd name="connsiteX3" fmla="*/ 1733539 w 1739970"/>
              <a:gd name="connsiteY3" fmla="*/ 6858762 h 6858762"/>
              <a:gd name="connsiteX4" fmla="*/ 0 w 1739970"/>
              <a:gd name="connsiteY4" fmla="*/ 6857006 h 6858762"/>
              <a:gd name="connsiteX5" fmla="*/ 187490 w 1739970"/>
              <a:gd name="connsiteY5" fmla="*/ 3863728 h 6858762"/>
              <a:gd name="connsiteX6" fmla="*/ 429700 w 1739970"/>
              <a:gd name="connsiteY6" fmla="*/ 1323980 h 68587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39970" h="6858762">
                <a:moveTo>
                  <a:pt x="429700" y="1323980"/>
                </a:moveTo>
                <a:lnTo>
                  <a:pt x="501325" y="1785"/>
                </a:lnTo>
                <a:lnTo>
                  <a:pt x="1739387" y="0"/>
                </a:lnTo>
                <a:cubicBezTo>
                  <a:pt x="1742774" y="2284305"/>
                  <a:pt x="1730152" y="4574457"/>
                  <a:pt x="1733539" y="6858762"/>
                </a:cubicBezTo>
                <a:lnTo>
                  <a:pt x="0" y="6857006"/>
                </a:lnTo>
                <a:lnTo>
                  <a:pt x="187490" y="3863728"/>
                </a:lnTo>
                <a:lnTo>
                  <a:pt x="429700" y="132398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pic>
        <p:nvPicPr>
          <p:cNvPr id="8" name="Bildobjekt 12">
            <a:extLst>
              <a:ext uri="{FF2B5EF4-FFF2-40B4-BE49-F238E27FC236}">
                <a16:creationId xmlns:a16="http://schemas.microsoft.com/office/drawing/2014/main" id="{FC70F811-EFA3-4141-85CE-FA1E4AD5724C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628564" y="6285032"/>
            <a:ext cx="1364144" cy="3897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068019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Kapitelavdelare - ros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objekt 2">
            <a:extLst>
              <a:ext uri="{FF2B5EF4-FFF2-40B4-BE49-F238E27FC236}">
                <a16:creationId xmlns:a16="http://schemas.microsoft.com/office/drawing/2014/main" id="{0EBCCA17-C100-2F4F-9338-DCADCE8D134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7" name="Rektangel 16">
            <a:extLst>
              <a:ext uri="{FF2B5EF4-FFF2-40B4-BE49-F238E27FC236}">
                <a16:creationId xmlns:a16="http://schemas.microsoft.com/office/drawing/2014/main" id="{6584120B-B7C9-8E4A-8F0B-0008A00F555E}"/>
              </a:ext>
            </a:extLst>
          </p:cNvPr>
          <p:cNvSpPr/>
          <p:nvPr userDrawn="1"/>
        </p:nvSpPr>
        <p:spPr>
          <a:xfrm rot="10645457">
            <a:off x="857055" y="4080718"/>
            <a:ext cx="5009530" cy="2056665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79 h 10179"/>
              <a:gd name="connsiteX1" fmla="*/ 685 w 10000"/>
              <a:gd name="connsiteY1" fmla="*/ 0 h 10179"/>
              <a:gd name="connsiteX2" fmla="*/ 8000 w 10000"/>
              <a:gd name="connsiteY2" fmla="*/ 179 h 10179"/>
              <a:gd name="connsiteX3" fmla="*/ 10000 w 10000"/>
              <a:gd name="connsiteY3" fmla="*/ 5179 h 10179"/>
              <a:gd name="connsiteX4" fmla="*/ 8000 w 10000"/>
              <a:gd name="connsiteY4" fmla="*/ 10179 h 10179"/>
              <a:gd name="connsiteX5" fmla="*/ 2000 w 10000"/>
              <a:gd name="connsiteY5" fmla="*/ 10179 h 10179"/>
              <a:gd name="connsiteX6" fmla="*/ 0 w 10000"/>
              <a:gd name="connsiteY6" fmla="*/ 5179 h 10179"/>
              <a:gd name="connsiteX0" fmla="*/ 0 w 10000"/>
              <a:gd name="connsiteY0" fmla="*/ 5216 h 10216"/>
              <a:gd name="connsiteX1" fmla="*/ 685 w 10000"/>
              <a:gd name="connsiteY1" fmla="*/ 37 h 10216"/>
              <a:gd name="connsiteX2" fmla="*/ 7593 w 10000"/>
              <a:gd name="connsiteY2" fmla="*/ 15 h 10216"/>
              <a:gd name="connsiteX3" fmla="*/ 8000 w 10000"/>
              <a:gd name="connsiteY3" fmla="*/ 216 h 10216"/>
              <a:gd name="connsiteX4" fmla="*/ 10000 w 10000"/>
              <a:gd name="connsiteY4" fmla="*/ 5216 h 10216"/>
              <a:gd name="connsiteX5" fmla="*/ 8000 w 10000"/>
              <a:gd name="connsiteY5" fmla="*/ 10216 h 10216"/>
              <a:gd name="connsiteX6" fmla="*/ 2000 w 10000"/>
              <a:gd name="connsiteY6" fmla="*/ 10216 h 10216"/>
              <a:gd name="connsiteX7" fmla="*/ 0 w 10000"/>
              <a:gd name="connsiteY7" fmla="*/ 5216 h 10216"/>
              <a:gd name="connsiteX0" fmla="*/ 0 w 8537"/>
              <a:gd name="connsiteY0" fmla="*/ 5216 h 10216"/>
              <a:gd name="connsiteX1" fmla="*/ 685 w 8537"/>
              <a:gd name="connsiteY1" fmla="*/ 37 h 10216"/>
              <a:gd name="connsiteX2" fmla="*/ 7593 w 8537"/>
              <a:gd name="connsiteY2" fmla="*/ 15 h 10216"/>
              <a:gd name="connsiteX3" fmla="*/ 8000 w 8537"/>
              <a:gd name="connsiteY3" fmla="*/ 216 h 10216"/>
              <a:gd name="connsiteX4" fmla="*/ 8537 w 8537"/>
              <a:gd name="connsiteY4" fmla="*/ 7426 h 10216"/>
              <a:gd name="connsiteX5" fmla="*/ 8000 w 8537"/>
              <a:gd name="connsiteY5" fmla="*/ 10216 h 10216"/>
              <a:gd name="connsiteX6" fmla="*/ 2000 w 8537"/>
              <a:gd name="connsiteY6" fmla="*/ 10216 h 10216"/>
              <a:gd name="connsiteX7" fmla="*/ 0 w 8537"/>
              <a:gd name="connsiteY7" fmla="*/ 5216 h 10216"/>
              <a:gd name="connsiteX0" fmla="*/ 0 w 10000"/>
              <a:gd name="connsiteY0" fmla="*/ 5106 h 11158"/>
              <a:gd name="connsiteX1" fmla="*/ 802 w 10000"/>
              <a:gd name="connsiteY1" fmla="*/ 36 h 11158"/>
              <a:gd name="connsiteX2" fmla="*/ 8894 w 10000"/>
              <a:gd name="connsiteY2" fmla="*/ 15 h 11158"/>
              <a:gd name="connsiteX3" fmla="*/ 9371 w 10000"/>
              <a:gd name="connsiteY3" fmla="*/ 211 h 11158"/>
              <a:gd name="connsiteX4" fmla="*/ 10000 w 10000"/>
              <a:gd name="connsiteY4" fmla="*/ 7269 h 11158"/>
              <a:gd name="connsiteX5" fmla="*/ 7722 w 10000"/>
              <a:gd name="connsiteY5" fmla="*/ 11158 h 11158"/>
              <a:gd name="connsiteX6" fmla="*/ 2343 w 10000"/>
              <a:gd name="connsiteY6" fmla="*/ 10000 h 11158"/>
              <a:gd name="connsiteX7" fmla="*/ 0 w 10000"/>
              <a:gd name="connsiteY7" fmla="*/ 5106 h 11158"/>
              <a:gd name="connsiteX0" fmla="*/ 0 w 10000"/>
              <a:gd name="connsiteY0" fmla="*/ 5106 h 11158"/>
              <a:gd name="connsiteX1" fmla="*/ 802 w 10000"/>
              <a:gd name="connsiteY1" fmla="*/ 36 h 11158"/>
              <a:gd name="connsiteX2" fmla="*/ 8894 w 10000"/>
              <a:gd name="connsiteY2" fmla="*/ 15 h 11158"/>
              <a:gd name="connsiteX3" fmla="*/ 9371 w 10000"/>
              <a:gd name="connsiteY3" fmla="*/ 211 h 11158"/>
              <a:gd name="connsiteX4" fmla="*/ 10000 w 10000"/>
              <a:gd name="connsiteY4" fmla="*/ 7269 h 11158"/>
              <a:gd name="connsiteX5" fmla="*/ 7722 w 10000"/>
              <a:gd name="connsiteY5" fmla="*/ 11158 h 11158"/>
              <a:gd name="connsiteX6" fmla="*/ 206 w 10000"/>
              <a:gd name="connsiteY6" fmla="*/ 9760 h 11158"/>
              <a:gd name="connsiteX7" fmla="*/ 0 w 10000"/>
              <a:gd name="connsiteY7" fmla="*/ 5106 h 11158"/>
              <a:gd name="connsiteX0" fmla="*/ 0 w 10000"/>
              <a:gd name="connsiteY0" fmla="*/ 5106 h 9760"/>
              <a:gd name="connsiteX1" fmla="*/ 802 w 10000"/>
              <a:gd name="connsiteY1" fmla="*/ 36 h 9760"/>
              <a:gd name="connsiteX2" fmla="*/ 8894 w 10000"/>
              <a:gd name="connsiteY2" fmla="*/ 15 h 9760"/>
              <a:gd name="connsiteX3" fmla="*/ 9371 w 10000"/>
              <a:gd name="connsiteY3" fmla="*/ 211 h 9760"/>
              <a:gd name="connsiteX4" fmla="*/ 10000 w 10000"/>
              <a:gd name="connsiteY4" fmla="*/ 7269 h 9760"/>
              <a:gd name="connsiteX5" fmla="*/ 7277 w 10000"/>
              <a:gd name="connsiteY5" fmla="*/ 7946 h 9760"/>
              <a:gd name="connsiteX6" fmla="*/ 206 w 10000"/>
              <a:gd name="connsiteY6" fmla="*/ 9760 h 9760"/>
              <a:gd name="connsiteX7" fmla="*/ 0 w 10000"/>
              <a:gd name="connsiteY7" fmla="*/ 5106 h 9760"/>
              <a:gd name="connsiteX0" fmla="*/ 0 w 10000"/>
              <a:gd name="connsiteY0" fmla="*/ 5232 h 10000"/>
              <a:gd name="connsiteX1" fmla="*/ 802 w 10000"/>
              <a:gd name="connsiteY1" fmla="*/ 37 h 10000"/>
              <a:gd name="connsiteX2" fmla="*/ 8894 w 10000"/>
              <a:gd name="connsiteY2" fmla="*/ 15 h 10000"/>
              <a:gd name="connsiteX3" fmla="*/ 9371 w 10000"/>
              <a:gd name="connsiteY3" fmla="*/ 216 h 10000"/>
              <a:gd name="connsiteX4" fmla="*/ 10000 w 10000"/>
              <a:gd name="connsiteY4" fmla="*/ 7448 h 10000"/>
              <a:gd name="connsiteX5" fmla="*/ 5748 w 10000"/>
              <a:gd name="connsiteY5" fmla="*/ 9574 h 10000"/>
              <a:gd name="connsiteX6" fmla="*/ 206 w 10000"/>
              <a:gd name="connsiteY6" fmla="*/ 10000 h 10000"/>
              <a:gd name="connsiteX7" fmla="*/ 0 w 10000"/>
              <a:gd name="connsiteY7" fmla="*/ 5232 h 10000"/>
              <a:gd name="connsiteX0" fmla="*/ 0 w 10000"/>
              <a:gd name="connsiteY0" fmla="*/ 5232 h 10000"/>
              <a:gd name="connsiteX1" fmla="*/ 802 w 10000"/>
              <a:gd name="connsiteY1" fmla="*/ 37 h 10000"/>
              <a:gd name="connsiteX2" fmla="*/ 8894 w 10000"/>
              <a:gd name="connsiteY2" fmla="*/ 15 h 10000"/>
              <a:gd name="connsiteX3" fmla="*/ 9371 w 10000"/>
              <a:gd name="connsiteY3" fmla="*/ 216 h 10000"/>
              <a:gd name="connsiteX4" fmla="*/ 10000 w 10000"/>
              <a:gd name="connsiteY4" fmla="*/ 7448 h 10000"/>
              <a:gd name="connsiteX5" fmla="*/ 5748 w 10000"/>
              <a:gd name="connsiteY5" fmla="*/ 9574 h 10000"/>
              <a:gd name="connsiteX6" fmla="*/ 5727 w 10000"/>
              <a:gd name="connsiteY6" fmla="*/ 9534 h 10000"/>
              <a:gd name="connsiteX7" fmla="*/ 206 w 10000"/>
              <a:gd name="connsiteY7" fmla="*/ 10000 h 10000"/>
              <a:gd name="connsiteX8" fmla="*/ 0 w 10000"/>
              <a:gd name="connsiteY8" fmla="*/ 5232 h 10000"/>
              <a:gd name="connsiteX0" fmla="*/ 0 w 10000"/>
              <a:gd name="connsiteY0" fmla="*/ 5232 h 10000"/>
              <a:gd name="connsiteX1" fmla="*/ 802 w 10000"/>
              <a:gd name="connsiteY1" fmla="*/ 37 h 10000"/>
              <a:gd name="connsiteX2" fmla="*/ 8894 w 10000"/>
              <a:gd name="connsiteY2" fmla="*/ 15 h 10000"/>
              <a:gd name="connsiteX3" fmla="*/ 9371 w 10000"/>
              <a:gd name="connsiteY3" fmla="*/ 216 h 10000"/>
              <a:gd name="connsiteX4" fmla="*/ 10000 w 10000"/>
              <a:gd name="connsiteY4" fmla="*/ 7448 h 10000"/>
              <a:gd name="connsiteX5" fmla="*/ 5748 w 10000"/>
              <a:gd name="connsiteY5" fmla="*/ 9574 h 10000"/>
              <a:gd name="connsiteX6" fmla="*/ 4937 w 10000"/>
              <a:gd name="connsiteY6" fmla="*/ 9013 h 10000"/>
              <a:gd name="connsiteX7" fmla="*/ 206 w 10000"/>
              <a:gd name="connsiteY7" fmla="*/ 10000 h 10000"/>
              <a:gd name="connsiteX8" fmla="*/ 0 w 10000"/>
              <a:gd name="connsiteY8" fmla="*/ 5232 h 10000"/>
              <a:gd name="connsiteX0" fmla="*/ 0 w 10000"/>
              <a:gd name="connsiteY0" fmla="*/ 5232 h 10000"/>
              <a:gd name="connsiteX1" fmla="*/ 802 w 10000"/>
              <a:gd name="connsiteY1" fmla="*/ 37 h 10000"/>
              <a:gd name="connsiteX2" fmla="*/ 8894 w 10000"/>
              <a:gd name="connsiteY2" fmla="*/ 15 h 10000"/>
              <a:gd name="connsiteX3" fmla="*/ 9371 w 10000"/>
              <a:gd name="connsiteY3" fmla="*/ 216 h 10000"/>
              <a:gd name="connsiteX4" fmla="*/ 10000 w 10000"/>
              <a:gd name="connsiteY4" fmla="*/ 7448 h 10000"/>
              <a:gd name="connsiteX5" fmla="*/ 5748 w 10000"/>
              <a:gd name="connsiteY5" fmla="*/ 9574 h 10000"/>
              <a:gd name="connsiteX6" fmla="*/ 4867 w 10000"/>
              <a:gd name="connsiteY6" fmla="*/ 9947 h 10000"/>
              <a:gd name="connsiteX7" fmla="*/ 206 w 10000"/>
              <a:gd name="connsiteY7" fmla="*/ 10000 h 10000"/>
              <a:gd name="connsiteX8" fmla="*/ 0 w 10000"/>
              <a:gd name="connsiteY8" fmla="*/ 5232 h 10000"/>
              <a:gd name="connsiteX0" fmla="*/ 0 w 9399"/>
              <a:gd name="connsiteY0" fmla="*/ 5232 h 10000"/>
              <a:gd name="connsiteX1" fmla="*/ 802 w 9399"/>
              <a:gd name="connsiteY1" fmla="*/ 37 h 10000"/>
              <a:gd name="connsiteX2" fmla="*/ 8894 w 9399"/>
              <a:gd name="connsiteY2" fmla="*/ 15 h 10000"/>
              <a:gd name="connsiteX3" fmla="*/ 9371 w 9399"/>
              <a:gd name="connsiteY3" fmla="*/ 216 h 10000"/>
              <a:gd name="connsiteX4" fmla="*/ 8750 w 9399"/>
              <a:gd name="connsiteY4" fmla="*/ 7993 h 10000"/>
              <a:gd name="connsiteX5" fmla="*/ 5748 w 9399"/>
              <a:gd name="connsiteY5" fmla="*/ 9574 h 10000"/>
              <a:gd name="connsiteX6" fmla="*/ 4867 w 9399"/>
              <a:gd name="connsiteY6" fmla="*/ 9947 h 10000"/>
              <a:gd name="connsiteX7" fmla="*/ 206 w 9399"/>
              <a:gd name="connsiteY7" fmla="*/ 10000 h 10000"/>
              <a:gd name="connsiteX8" fmla="*/ 0 w 9399"/>
              <a:gd name="connsiteY8" fmla="*/ 5232 h 10000"/>
              <a:gd name="connsiteX0" fmla="*/ 0 w 10007"/>
              <a:gd name="connsiteY0" fmla="*/ 5232 h 10000"/>
              <a:gd name="connsiteX1" fmla="*/ 853 w 10007"/>
              <a:gd name="connsiteY1" fmla="*/ 37 h 10000"/>
              <a:gd name="connsiteX2" fmla="*/ 9463 w 10007"/>
              <a:gd name="connsiteY2" fmla="*/ 15 h 10000"/>
              <a:gd name="connsiteX3" fmla="*/ 9970 w 10007"/>
              <a:gd name="connsiteY3" fmla="*/ 216 h 10000"/>
              <a:gd name="connsiteX4" fmla="*/ 9310 w 10007"/>
              <a:gd name="connsiteY4" fmla="*/ 7993 h 10000"/>
              <a:gd name="connsiteX5" fmla="*/ 6116 w 10007"/>
              <a:gd name="connsiteY5" fmla="*/ 9574 h 10000"/>
              <a:gd name="connsiteX6" fmla="*/ 5178 w 10007"/>
              <a:gd name="connsiteY6" fmla="*/ 9947 h 10000"/>
              <a:gd name="connsiteX7" fmla="*/ 219 w 10007"/>
              <a:gd name="connsiteY7" fmla="*/ 10000 h 10000"/>
              <a:gd name="connsiteX8" fmla="*/ 0 w 10007"/>
              <a:gd name="connsiteY8" fmla="*/ 5232 h 10000"/>
              <a:gd name="connsiteX0" fmla="*/ 0 w 9463"/>
              <a:gd name="connsiteY0" fmla="*/ 5232 h 10000"/>
              <a:gd name="connsiteX1" fmla="*/ 853 w 9463"/>
              <a:gd name="connsiteY1" fmla="*/ 37 h 10000"/>
              <a:gd name="connsiteX2" fmla="*/ 9463 w 9463"/>
              <a:gd name="connsiteY2" fmla="*/ 15 h 10000"/>
              <a:gd name="connsiteX3" fmla="*/ 9268 w 9463"/>
              <a:gd name="connsiteY3" fmla="*/ 2918 h 10000"/>
              <a:gd name="connsiteX4" fmla="*/ 9310 w 9463"/>
              <a:gd name="connsiteY4" fmla="*/ 7993 h 10000"/>
              <a:gd name="connsiteX5" fmla="*/ 6116 w 9463"/>
              <a:gd name="connsiteY5" fmla="*/ 9574 h 10000"/>
              <a:gd name="connsiteX6" fmla="*/ 5178 w 9463"/>
              <a:gd name="connsiteY6" fmla="*/ 9947 h 10000"/>
              <a:gd name="connsiteX7" fmla="*/ 219 w 9463"/>
              <a:gd name="connsiteY7" fmla="*/ 10000 h 10000"/>
              <a:gd name="connsiteX8" fmla="*/ 0 w 9463"/>
              <a:gd name="connsiteY8" fmla="*/ 5232 h 10000"/>
              <a:gd name="connsiteX0" fmla="*/ 0 w 10000"/>
              <a:gd name="connsiteY0" fmla="*/ 5232 h 10000"/>
              <a:gd name="connsiteX1" fmla="*/ 901 w 10000"/>
              <a:gd name="connsiteY1" fmla="*/ 37 h 10000"/>
              <a:gd name="connsiteX2" fmla="*/ 10000 w 10000"/>
              <a:gd name="connsiteY2" fmla="*/ 15 h 10000"/>
              <a:gd name="connsiteX3" fmla="*/ 9794 w 10000"/>
              <a:gd name="connsiteY3" fmla="*/ 2918 h 10000"/>
              <a:gd name="connsiteX4" fmla="*/ 9838 w 10000"/>
              <a:gd name="connsiteY4" fmla="*/ 7993 h 10000"/>
              <a:gd name="connsiteX5" fmla="*/ 6463 w 10000"/>
              <a:gd name="connsiteY5" fmla="*/ 9574 h 10000"/>
              <a:gd name="connsiteX6" fmla="*/ 5472 w 10000"/>
              <a:gd name="connsiteY6" fmla="*/ 9947 h 10000"/>
              <a:gd name="connsiteX7" fmla="*/ 231 w 10000"/>
              <a:gd name="connsiteY7" fmla="*/ 10000 h 10000"/>
              <a:gd name="connsiteX8" fmla="*/ 0 w 10000"/>
              <a:gd name="connsiteY8" fmla="*/ 5232 h 10000"/>
              <a:gd name="connsiteX0" fmla="*/ 0 w 9842"/>
              <a:gd name="connsiteY0" fmla="*/ 5275 h 10043"/>
              <a:gd name="connsiteX1" fmla="*/ 901 w 9842"/>
              <a:gd name="connsiteY1" fmla="*/ 80 h 10043"/>
              <a:gd name="connsiteX2" fmla="*/ 9809 w 9842"/>
              <a:gd name="connsiteY2" fmla="*/ 11 h 10043"/>
              <a:gd name="connsiteX3" fmla="*/ 9794 w 9842"/>
              <a:gd name="connsiteY3" fmla="*/ 2961 h 10043"/>
              <a:gd name="connsiteX4" fmla="*/ 9838 w 9842"/>
              <a:gd name="connsiteY4" fmla="*/ 8036 h 10043"/>
              <a:gd name="connsiteX5" fmla="*/ 6463 w 9842"/>
              <a:gd name="connsiteY5" fmla="*/ 9617 h 10043"/>
              <a:gd name="connsiteX6" fmla="*/ 5472 w 9842"/>
              <a:gd name="connsiteY6" fmla="*/ 9990 h 10043"/>
              <a:gd name="connsiteX7" fmla="*/ 231 w 9842"/>
              <a:gd name="connsiteY7" fmla="*/ 10043 h 10043"/>
              <a:gd name="connsiteX8" fmla="*/ 0 w 9842"/>
              <a:gd name="connsiteY8" fmla="*/ 5275 h 10043"/>
              <a:gd name="connsiteX0" fmla="*/ 0 w 10000"/>
              <a:gd name="connsiteY0" fmla="*/ 5252 h 10000"/>
              <a:gd name="connsiteX1" fmla="*/ 915 w 10000"/>
              <a:gd name="connsiteY1" fmla="*/ 80 h 10000"/>
              <a:gd name="connsiteX2" fmla="*/ 9966 w 10000"/>
              <a:gd name="connsiteY2" fmla="*/ 11 h 10000"/>
              <a:gd name="connsiteX3" fmla="*/ 9951 w 10000"/>
              <a:gd name="connsiteY3" fmla="*/ 2948 h 10000"/>
              <a:gd name="connsiteX4" fmla="*/ 9996 w 10000"/>
              <a:gd name="connsiteY4" fmla="*/ 8002 h 10000"/>
              <a:gd name="connsiteX5" fmla="*/ 6567 w 10000"/>
              <a:gd name="connsiteY5" fmla="*/ 9576 h 10000"/>
              <a:gd name="connsiteX6" fmla="*/ 5560 w 10000"/>
              <a:gd name="connsiteY6" fmla="*/ 9947 h 10000"/>
              <a:gd name="connsiteX7" fmla="*/ 235 w 10000"/>
              <a:gd name="connsiteY7" fmla="*/ 10000 h 10000"/>
              <a:gd name="connsiteX8" fmla="*/ 0 w 10000"/>
              <a:gd name="connsiteY8" fmla="*/ 5252 h 10000"/>
              <a:gd name="connsiteX0" fmla="*/ 0 w 10000"/>
              <a:gd name="connsiteY0" fmla="*/ 5172 h 9920"/>
              <a:gd name="connsiteX1" fmla="*/ 915 w 10000"/>
              <a:gd name="connsiteY1" fmla="*/ 0 h 9920"/>
              <a:gd name="connsiteX2" fmla="*/ 9955 w 10000"/>
              <a:gd name="connsiteY2" fmla="*/ 96 h 9920"/>
              <a:gd name="connsiteX3" fmla="*/ 9951 w 10000"/>
              <a:gd name="connsiteY3" fmla="*/ 2868 h 9920"/>
              <a:gd name="connsiteX4" fmla="*/ 9996 w 10000"/>
              <a:gd name="connsiteY4" fmla="*/ 7922 h 9920"/>
              <a:gd name="connsiteX5" fmla="*/ 6567 w 10000"/>
              <a:gd name="connsiteY5" fmla="*/ 9496 h 9920"/>
              <a:gd name="connsiteX6" fmla="*/ 5560 w 10000"/>
              <a:gd name="connsiteY6" fmla="*/ 9867 h 9920"/>
              <a:gd name="connsiteX7" fmla="*/ 235 w 10000"/>
              <a:gd name="connsiteY7" fmla="*/ 9920 h 9920"/>
              <a:gd name="connsiteX8" fmla="*/ 0 w 10000"/>
              <a:gd name="connsiteY8" fmla="*/ 5172 h 9920"/>
              <a:gd name="connsiteX0" fmla="*/ 0 w 10021"/>
              <a:gd name="connsiteY0" fmla="*/ 5214 h 10000"/>
              <a:gd name="connsiteX1" fmla="*/ 915 w 10021"/>
              <a:gd name="connsiteY1" fmla="*/ 0 h 10000"/>
              <a:gd name="connsiteX2" fmla="*/ 9955 w 10021"/>
              <a:gd name="connsiteY2" fmla="*/ 97 h 10000"/>
              <a:gd name="connsiteX3" fmla="*/ 9997 w 10021"/>
              <a:gd name="connsiteY3" fmla="*/ 4604 h 10000"/>
              <a:gd name="connsiteX4" fmla="*/ 9996 w 10021"/>
              <a:gd name="connsiteY4" fmla="*/ 7986 h 10000"/>
              <a:gd name="connsiteX5" fmla="*/ 6567 w 10021"/>
              <a:gd name="connsiteY5" fmla="*/ 9573 h 10000"/>
              <a:gd name="connsiteX6" fmla="*/ 5560 w 10021"/>
              <a:gd name="connsiteY6" fmla="*/ 9947 h 10000"/>
              <a:gd name="connsiteX7" fmla="*/ 235 w 10021"/>
              <a:gd name="connsiteY7" fmla="*/ 10000 h 10000"/>
              <a:gd name="connsiteX8" fmla="*/ 0 w 10021"/>
              <a:gd name="connsiteY8" fmla="*/ 5214 h 10000"/>
              <a:gd name="connsiteX0" fmla="*/ 0 w 10006"/>
              <a:gd name="connsiteY0" fmla="*/ 5214 h 10000"/>
              <a:gd name="connsiteX1" fmla="*/ 915 w 10006"/>
              <a:gd name="connsiteY1" fmla="*/ 0 h 10000"/>
              <a:gd name="connsiteX2" fmla="*/ 9955 w 10006"/>
              <a:gd name="connsiteY2" fmla="*/ 97 h 10000"/>
              <a:gd name="connsiteX3" fmla="*/ 9997 w 10006"/>
              <a:gd name="connsiteY3" fmla="*/ 4604 h 10000"/>
              <a:gd name="connsiteX4" fmla="*/ 9996 w 10006"/>
              <a:gd name="connsiteY4" fmla="*/ 7986 h 10000"/>
              <a:gd name="connsiteX5" fmla="*/ 6567 w 10006"/>
              <a:gd name="connsiteY5" fmla="*/ 9573 h 10000"/>
              <a:gd name="connsiteX6" fmla="*/ 5560 w 10006"/>
              <a:gd name="connsiteY6" fmla="*/ 9947 h 10000"/>
              <a:gd name="connsiteX7" fmla="*/ 235 w 10006"/>
              <a:gd name="connsiteY7" fmla="*/ 10000 h 10000"/>
              <a:gd name="connsiteX8" fmla="*/ 0 w 10006"/>
              <a:gd name="connsiteY8" fmla="*/ 5214 h 10000"/>
              <a:gd name="connsiteX0" fmla="*/ 0 w 10004"/>
              <a:gd name="connsiteY0" fmla="*/ 5214 h 10000"/>
              <a:gd name="connsiteX1" fmla="*/ 915 w 10004"/>
              <a:gd name="connsiteY1" fmla="*/ 0 h 10000"/>
              <a:gd name="connsiteX2" fmla="*/ 9955 w 10004"/>
              <a:gd name="connsiteY2" fmla="*/ 97 h 10000"/>
              <a:gd name="connsiteX3" fmla="*/ 9986 w 10004"/>
              <a:gd name="connsiteY3" fmla="*/ 3367 h 10000"/>
              <a:gd name="connsiteX4" fmla="*/ 9996 w 10004"/>
              <a:gd name="connsiteY4" fmla="*/ 7986 h 10000"/>
              <a:gd name="connsiteX5" fmla="*/ 6567 w 10004"/>
              <a:gd name="connsiteY5" fmla="*/ 9573 h 10000"/>
              <a:gd name="connsiteX6" fmla="*/ 5560 w 10004"/>
              <a:gd name="connsiteY6" fmla="*/ 9947 h 10000"/>
              <a:gd name="connsiteX7" fmla="*/ 235 w 10004"/>
              <a:gd name="connsiteY7" fmla="*/ 10000 h 10000"/>
              <a:gd name="connsiteX8" fmla="*/ 0 w 10004"/>
              <a:gd name="connsiteY8" fmla="*/ 5214 h 10000"/>
              <a:gd name="connsiteX0" fmla="*/ 0 w 10004"/>
              <a:gd name="connsiteY0" fmla="*/ 5214 h 9947"/>
              <a:gd name="connsiteX1" fmla="*/ 915 w 10004"/>
              <a:gd name="connsiteY1" fmla="*/ 0 h 9947"/>
              <a:gd name="connsiteX2" fmla="*/ 9955 w 10004"/>
              <a:gd name="connsiteY2" fmla="*/ 97 h 9947"/>
              <a:gd name="connsiteX3" fmla="*/ 9986 w 10004"/>
              <a:gd name="connsiteY3" fmla="*/ 3367 h 9947"/>
              <a:gd name="connsiteX4" fmla="*/ 9996 w 10004"/>
              <a:gd name="connsiteY4" fmla="*/ 7986 h 9947"/>
              <a:gd name="connsiteX5" fmla="*/ 6567 w 10004"/>
              <a:gd name="connsiteY5" fmla="*/ 9573 h 9947"/>
              <a:gd name="connsiteX6" fmla="*/ 5560 w 10004"/>
              <a:gd name="connsiteY6" fmla="*/ 9947 h 9947"/>
              <a:gd name="connsiteX7" fmla="*/ 433 w 10004"/>
              <a:gd name="connsiteY7" fmla="*/ 9019 h 9947"/>
              <a:gd name="connsiteX8" fmla="*/ 0 w 10004"/>
              <a:gd name="connsiteY8" fmla="*/ 5214 h 9947"/>
              <a:gd name="connsiteX0" fmla="*/ 0 w 10000"/>
              <a:gd name="connsiteY0" fmla="*/ 5242 h 10000"/>
              <a:gd name="connsiteX1" fmla="*/ 915 w 10000"/>
              <a:gd name="connsiteY1" fmla="*/ 0 h 10000"/>
              <a:gd name="connsiteX2" fmla="*/ 9951 w 10000"/>
              <a:gd name="connsiteY2" fmla="*/ 98 h 10000"/>
              <a:gd name="connsiteX3" fmla="*/ 9982 w 10000"/>
              <a:gd name="connsiteY3" fmla="*/ 3385 h 10000"/>
              <a:gd name="connsiteX4" fmla="*/ 9992 w 10000"/>
              <a:gd name="connsiteY4" fmla="*/ 8029 h 10000"/>
              <a:gd name="connsiteX5" fmla="*/ 6564 w 10000"/>
              <a:gd name="connsiteY5" fmla="*/ 9624 h 10000"/>
              <a:gd name="connsiteX6" fmla="*/ 5558 w 10000"/>
              <a:gd name="connsiteY6" fmla="*/ 10000 h 10000"/>
              <a:gd name="connsiteX7" fmla="*/ 433 w 10000"/>
              <a:gd name="connsiteY7" fmla="*/ 9067 h 10000"/>
              <a:gd name="connsiteX8" fmla="*/ 0 w 10000"/>
              <a:gd name="connsiteY8" fmla="*/ 5242 h 10000"/>
              <a:gd name="connsiteX0" fmla="*/ 0 w 10000"/>
              <a:gd name="connsiteY0" fmla="*/ 5242 h 10000"/>
              <a:gd name="connsiteX1" fmla="*/ 915 w 10000"/>
              <a:gd name="connsiteY1" fmla="*/ 0 h 10000"/>
              <a:gd name="connsiteX2" fmla="*/ 9951 w 10000"/>
              <a:gd name="connsiteY2" fmla="*/ 98 h 10000"/>
              <a:gd name="connsiteX3" fmla="*/ 9982 w 10000"/>
              <a:gd name="connsiteY3" fmla="*/ 3385 h 10000"/>
              <a:gd name="connsiteX4" fmla="*/ 9992 w 10000"/>
              <a:gd name="connsiteY4" fmla="*/ 8029 h 10000"/>
              <a:gd name="connsiteX5" fmla="*/ 6564 w 10000"/>
              <a:gd name="connsiteY5" fmla="*/ 9624 h 10000"/>
              <a:gd name="connsiteX6" fmla="*/ 5558 w 10000"/>
              <a:gd name="connsiteY6" fmla="*/ 10000 h 10000"/>
              <a:gd name="connsiteX7" fmla="*/ 433 w 10000"/>
              <a:gd name="connsiteY7" fmla="*/ 9067 h 10000"/>
              <a:gd name="connsiteX8" fmla="*/ 0 w 10000"/>
              <a:gd name="connsiteY8" fmla="*/ 5242 h 10000"/>
              <a:gd name="connsiteX0" fmla="*/ 0 w 10000"/>
              <a:gd name="connsiteY0" fmla="*/ 5242 h 10000"/>
              <a:gd name="connsiteX1" fmla="*/ 915 w 10000"/>
              <a:gd name="connsiteY1" fmla="*/ 0 h 10000"/>
              <a:gd name="connsiteX2" fmla="*/ 9951 w 10000"/>
              <a:gd name="connsiteY2" fmla="*/ 98 h 10000"/>
              <a:gd name="connsiteX3" fmla="*/ 9982 w 10000"/>
              <a:gd name="connsiteY3" fmla="*/ 3385 h 10000"/>
              <a:gd name="connsiteX4" fmla="*/ 9992 w 10000"/>
              <a:gd name="connsiteY4" fmla="*/ 8029 h 10000"/>
              <a:gd name="connsiteX5" fmla="*/ 6564 w 10000"/>
              <a:gd name="connsiteY5" fmla="*/ 9624 h 10000"/>
              <a:gd name="connsiteX6" fmla="*/ 5558 w 10000"/>
              <a:gd name="connsiteY6" fmla="*/ 10000 h 10000"/>
              <a:gd name="connsiteX7" fmla="*/ 433 w 10000"/>
              <a:gd name="connsiteY7" fmla="*/ 9067 h 10000"/>
              <a:gd name="connsiteX8" fmla="*/ 0 w 10000"/>
              <a:gd name="connsiteY8" fmla="*/ 5242 h 10000"/>
              <a:gd name="connsiteX0" fmla="*/ 0 w 10000"/>
              <a:gd name="connsiteY0" fmla="*/ 5242 h 10000"/>
              <a:gd name="connsiteX1" fmla="*/ 915 w 10000"/>
              <a:gd name="connsiteY1" fmla="*/ 0 h 10000"/>
              <a:gd name="connsiteX2" fmla="*/ 9951 w 10000"/>
              <a:gd name="connsiteY2" fmla="*/ 98 h 10000"/>
              <a:gd name="connsiteX3" fmla="*/ 9982 w 10000"/>
              <a:gd name="connsiteY3" fmla="*/ 3385 h 10000"/>
              <a:gd name="connsiteX4" fmla="*/ 9992 w 10000"/>
              <a:gd name="connsiteY4" fmla="*/ 8029 h 10000"/>
              <a:gd name="connsiteX5" fmla="*/ 6564 w 10000"/>
              <a:gd name="connsiteY5" fmla="*/ 9624 h 10000"/>
              <a:gd name="connsiteX6" fmla="*/ 5558 w 10000"/>
              <a:gd name="connsiteY6" fmla="*/ 10000 h 10000"/>
              <a:gd name="connsiteX7" fmla="*/ 433 w 10000"/>
              <a:gd name="connsiteY7" fmla="*/ 9067 h 10000"/>
              <a:gd name="connsiteX8" fmla="*/ 0 w 10000"/>
              <a:gd name="connsiteY8" fmla="*/ 5242 h 10000"/>
              <a:gd name="connsiteX0" fmla="*/ 0 w 10000"/>
              <a:gd name="connsiteY0" fmla="*/ 5242 h 10000"/>
              <a:gd name="connsiteX1" fmla="*/ 915 w 10000"/>
              <a:gd name="connsiteY1" fmla="*/ 0 h 10000"/>
              <a:gd name="connsiteX2" fmla="*/ 9951 w 10000"/>
              <a:gd name="connsiteY2" fmla="*/ 98 h 10000"/>
              <a:gd name="connsiteX3" fmla="*/ 9982 w 10000"/>
              <a:gd name="connsiteY3" fmla="*/ 3385 h 10000"/>
              <a:gd name="connsiteX4" fmla="*/ 9992 w 10000"/>
              <a:gd name="connsiteY4" fmla="*/ 8029 h 10000"/>
              <a:gd name="connsiteX5" fmla="*/ 6564 w 10000"/>
              <a:gd name="connsiteY5" fmla="*/ 9624 h 10000"/>
              <a:gd name="connsiteX6" fmla="*/ 5558 w 10000"/>
              <a:gd name="connsiteY6" fmla="*/ 10000 h 10000"/>
              <a:gd name="connsiteX7" fmla="*/ 433 w 10000"/>
              <a:gd name="connsiteY7" fmla="*/ 9067 h 10000"/>
              <a:gd name="connsiteX8" fmla="*/ 0 w 10000"/>
              <a:gd name="connsiteY8" fmla="*/ 5242 h 10000"/>
              <a:gd name="connsiteX0" fmla="*/ 0 w 10000"/>
              <a:gd name="connsiteY0" fmla="*/ 5242 h 10000"/>
              <a:gd name="connsiteX1" fmla="*/ 915 w 10000"/>
              <a:gd name="connsiteY1" fmla="*/ 0 h 10000"/>
              <a:gd name="connsiteX2" fmla="*/ 9951 w 10000"/>
              <a:gd name="connsiteY2" fmla="*/ 98 h 10000"/>
              <a:gd name="connsiteX3" fmla="*/ 9982 w 10000"/>
              <a:gd name="connsiteY3" fmla="*/ 3385 h 10000"/>
              <a:gd name="connsiteX4" fmla="*/ 9992 w 10000"/>
              <a:gd name="connsiteY4" fmla="*/ 8029 h 10000"/>
              <a:gd name="connsiteX5" fmla="*/ 6564 w 10000"/>
              <a:gd name="connsiteY5" fmla="*/ 9624 h 10000"/>
              <a:gd name="connsiteX6" fmla="*/ 5558 w 10000"/>
              <a:gd name="connsiteY6" fmla="*/ 10000 h 10000"/>
              <a:gd name="connsiteX7" fmla="*/ 433 w 10000"/>
              <a:gd name="connsiteY7" fmla="*/ 9067 h 10000"/>
              <a:gd name="connsiteX8" fmla="*/ 0 w 10000"/>
              <a:gd name="connsiteY8" fmla="*/ 5242 h 10000"/>
              <a:gd name="connsiteX0" fmla="*/ 0 w 9992"/>
              <a:gd name="connsiteY0" fmla="*/ 5242 h 10000"/>
              <a:gd name="connsiteX1" fmla="*/ 915 w 9992"/>
              <a:gd name="connsiteY1" fmla="*/ 0 h 10000"/>
              <a:gd name="connsiteX2" fmla="*/ 9951 w 9992"/>
              <a:gd name="connsiteY2" fmla="*/ 98 h 10000"/>
              <a:gd name="connsiteX3" fmla="*/ 8600 w 9992"/>
              <a:gd name="connsiteY3" fmla="*/ 3960 h 10000"/>
              <a:gd name="connsiteX4" fmla="*/ 9992 w 9992"/>
              <a:gd name="connsiteY4" fmla="*/ 8029 h 10000"/>
              <a:gd name="connsiteX5" fmla="*/ 6564 w 9992"/>
              <a:gd name="connsiteY5" fmla="*/ 9624 h 10000"/>
              <a:gd name="connsiteX6" fmla="*/ 5558 w 9992"/>
              <a:gd name="connsiteY6" fmla="*/ 10000 h 10000"/>
              <a:gd name="connsiteX7" fmla="*/ 433 w 9992"/>
              <a:gd name="connsiteY7" fmla="*/ 9067 h 10000"/>
              <a:gd name="connsiteX8" fmla="*/ 0 w 9992"/>
              <a:gd name="connsiteY8" fmla="*/ 5242 h 10000"/>
              <a:gd name="connsiteX0" fmla="*/ 0 w 10000"/>
              <a:gd name="connsiteY0" fmla="*/ 5242 h 10000"/>
              <a:gd name="connsiteX1" fmla="*/ 916 w 10000"/>
              <a:gd name="connsiteY1" fmla="*/ 0 h 10000"/>
              <a:gd name="connsiteX2" fmla="*/ 9959 w 10000"/>
              <a:gd name="connsiteY2" fmla="*/ 98 h 10000"/>
              <a:gd name="connsiteX3" fmla="*/ 8607 w 10000"/>
              <a:gd name="connsiteY3" fmla="*/ 3960 h 10000"/>
              <a:gd name="connsiteX4" fmla="*/ 10000 w 10000"/>
              <a:gd name="connsiteY4" fmla="*/ 8029 h 10000"/>
              <a:gd name="connsiteX5" fmla="*/ 6569 w 10000"/>
              <a:gd name="connsiteY5" fmla="*/ 9624 h 10000"/>
              <a:gd name="connsiteX6" fmla="*/ 5562 w 10000"/>
              <a:gd name="connsiteY6" fmla="*/ 10000 h 10000"/>
              <a:gd name="connsiteX7" fmla="*/ 433 w 10000"/>
              <a:gd name="connsiteY7" fmla="*/ 9067 h 10000"/>
              <a:gd name="connsiteX8" fmla="*/ 0 w 10000"/>
              <a:gd name="connsiteY8" fmla="*/ 5242 h 10000"/>
              <a:gd name="connsiteX0" fmla="*/ 0 w 10000"/>
              <a:gd name="connsiteY0" fmla="*/ 5242 h 10000"/>
              <a:gd name="connsiteX1" fmla="*/ 916 w 10000"/>
              <a:gd name="connsiteY1" fmla="*/ 0 h 10000"/>
              <a:gd name="connsiteX2" fmla="*/ 9959 w 10000"/>
              <a:gd name="connsiteY2" fmla="*/ 98 h 10000"/>
              <a:gd name="connsiteX3" fmla="*/ 8607 w 10000"/>
              <a:gd name="connsiteY3" fmla="*/ 3960 h 10000"/>
              <a:gd name="connsiteX4" fmla="*/ 10000 w 10000"/>
              <a:gd name="connsiteY4" fmla="*/ 8029 h 10000"/>
              <a:gd name="connsiteX5" fmla="*/ 6569 w 10000"/>
              <a:gd name="connsiteY5" fmla="*/ 9624 h 10000"/>
              <a:gd name="connsiteX6" fmla="*/ 5562 w 10000"/>
              <a:gd name="connsiteY6" fmla="*/ 10000 h 10000"/>
              <a:gd name="connsiteX7" fmla="*/ 433 w 10000"/>
              <a:gd name="connsiteY7" fmla="*/ 9067 h 10000"/>
              <a:gd name="connsiteX8" fmla="*/ 0 w 10000"/>
              <a:gd name="connsiteY8" fmla="*/ 5242 h 10000"/>
              <a:gd name="connsiteX0" fmla="*/ 0 w 9959"/>
              <a:gd name="connsiteY0" fmla="*/ 5242 h 10000"/>
              <a:gd name="connsiteX1" fmla="*/ 916 w 9959"/>
              <a:gd name="connsiteY1" fmla="*/ 0 h 10000"/>
              <a:gd name="connsiteX2" fmla="*/ 9959 w 9959"/>
              <a:gd name="connsiteY2" fmla="*/ 98 h 10000"/>
              <a:gd name="connsiteX3" fmla="*/ 8607 w 9959"/>
              <a:gd name="connsiteY3" fmla="*/ 3960 h 10000"/>
              <a:gd name="connsiteX4" fmla="*/ 8292 w 9959"/>
              <a:gd name="connsiteY4" fmla="*/ 8264 h 10000"/>
              <a:gd name="connsiteX5" fmla="*/ 6569 w 9959"/>
              <a:gd name="connsiteY5" fmla="*/ 9624 h 10000"/>
              <a:gd name="connsiteX6" fmla="*/ 5562 w 9959"/>
              <a:gd name="connsiteY6" fmla="*/ 10000 h 10000"/>
              <a:gd name="connsiteX7" fmla="*/ 433 w 9959"/>
              <a:gd name="connsiteY7" fmla="*/ 9067 h 10000"/>
              <a:gd name="connsiteX8" fmla="*/ 0 w 9959"/>
              <a:gd name="connsiteY8" fmla="*/ 5242 h 10000"/>
              <a:gd name="connsiteX0" fmla="*/ 0 w 10000"/>
              <a:gd name="connsiteY0" fmla="*/ 5242 h 10000"/>
              <a:gd name="connsiteX1" fmla="*/ 920 w 10000"/>
              <a:gd name="connsiteY1" fmla="*/ 0 h 10000"/>
              <a:gd name="connsiteX2" fmla="*/ 10000 w 10000"/>
              <a:gd name="connsiteY2" fmla="*/ 98 h 10000"/>
              <a:gd name="connsiteX3" fmla="*/ 8642 w 10000"/>
              <a:gd name="connsiteY3" fmla="*/ 3960 h 10000"/>
              <a:gd name="connsiteX4" fmla="*/ 8326 w 10000"/>
              <a:gd name="connsiteY4" fmla="*/ 8264 h 10000"/>
              <a:gd name="connsiteX5" fmla="*/ 6596 w 10000"/>
              <a:gd name="connsiteY5" fmla="*/ 9624 h 10000"/>
              <a:gd name="connsiteX6" fmla="*/ 5585 w 10000"/>
              <a:gd name="connsiteY6" fmla="*/ 10000 h 10000"/>
              <a:gd name="connsiteX7" fmla="*/ 435 w 10000"/>
              <a:gd name="connsiteY7" fmla="*/ 9067 h 10000"/>
              <a:gd name="connsiteX8" fmla="*/ 0 w 10000"/>
              <a:gd name="connsiteY8" fmla="*/ 5242 h 10000"/>
              <a:gd name="connsiteX0" fmla="*/ 0 w 10000"/>
              <a:gd name="connsiteY0" fmla="*/ 5242 h 10000"/>
              <a:gd name="connsiteX1" fmla="*/ 920 w 10000"/>
              <a:gd name="connsiteY1" fmla="*/ 0 h 10000"/>
              <a:gd name="connsiteX2" fmla="*/ 10000 w 10000"/>
              <a:gd name="connsiteY2" fmla="*/ 98 h 10000"/>
              <a:gd name="connsiteX3" fmla="*/ 8642 w 10000"/>
              <a:gd name="connsiteY3" fmla="*/ 3960 h 10000"/>
              <a:gd name="connsiteX4" fmla="*/ 8326 w 10000"/>
              <a:gd name="connsiteY4" fmla="*/ 8264 h 10000"/>
              <a:gd name="connsiteX5" fmla="*/ 6596 w 10000"/>
              <a:gd name="connsiteY5" fmla="*/ 9624 h 10000"/>
              <a:gd name="connsiteX6" fmla="*/ 5585 w 10000"/>
              <a:gd name="connsiteY6" fmla="*/ 10000 h 10000"/>
              <a:gd name="connsiteX7" fmla="*/ 435 w 10000"/>
              <a:gd name="connsiteY7" fmla="*/ 9067 h 10000"/>
              <a:gd name="connsiteX8" fmla="*/ 0 w 10000"/>
              <a:gd name="connsiteY8" fmla="*/ 5242 h 10000"/>
              <a:gd name="connsiteX0" fmla="*/ 0 w 10000"/>
              <a:gd name="connsiteY0" fmla="*/ 5242 h 10000"/>
              <a:gd name="connsiteX1" fmla="*/ 920 w 10000"/>
              <a:gd name="connsiteY1" fmla="*/ 0 h 10000"/>
              <a:gd name="connsiteX2" fmla="*/ 10000 w 10000"/>
              <a:gd name="connsiteY2" fmla="*/ 98 h 10000"/>
              <a:gd name="connsiteX3" fmla="*/ 8642 w 10000"/>
              <a:gd name="connsiteY3" fmla="*/ 3960 h 10000"/>
              <a:gd name="connsiteX4" fmla="*/ 8672 w 10000"/>
              <a:gd name="connsiteY4" fmla="*/ 8026 h 10000"/>
              <a:gd name="connsiteX5" fmla="*/ 6596 w 10000"/>
              <a:gd name="connsiteY5" fmla="*/ 9624 h 10000"/>
              <a:gd name="connsiteX6" fmla="*/ 5585 w 10000"/>
              <a:gd name="connsiteY6" fmla="*/ 10000 h 10000"/>
              <a:gd name="connsiteX7" fmla="*/ 435 w 10000"/>
              <a:gd name="connsiteY7" fmla="*/ 9067 h 10000"/>
              <a:gd name="connsiteX8" fmla="*/ 0 w 10000"/>
              <a:gd name="connsiteY8" fmla="*/ 5242 h 10000"/>
              <a:gd name="connsiteX0" fmla="*/ 0 w 8677"/>
              <a:gd name="connsiteY0" fmla="*/ 5242 h 10000"/>
              <a:gd name="connsiteX1" fmla="*/ 920 w 8677"/>
              <a:gd name="connsiteY1" fmla="*/ 0 h 10000"/>
              <a:gd name="connsiteX2" fmla="*/ 8171 w 8677"/>
              <a:gd name="connsiteY2" fmla="*/ 1077 h 10000"/>
              <a:gd name="connsiteX3" fmla="*/ 8642 w 8677"/>
              <a:gd name="connsiteY3" fmla="*/ 3960 h 10000"/>
              <a:gd name="connsiteX4" fmla="*/ 8672 w 8677"/>
              <a:gd name="connsiteY4" fmla="*/ 8026 h 10000"/>
              <a:gd name="connsiteX5" fmla="*/ 6596 w 8677"/>
              <a:gd name="connsiteY5" fmla="*/ 9624 h 10000"/>
              <a:gd name="connsiteX6" fmla="*/ 5585 w 8677"/>
              <a:gd name="connsiteY6" fmla="*/ 10000 h 10000"/>
              <a:gd name="connsiteX7" fmla="*/ 435 w 8677"/>
              <a:gd name="connsiteY7" fmla="*/ 9067 h 10000"/>
              <a:gd name="connsiteX8" fmla="*/ 0 w 8677"/>
              <a:gd name="connsiteY8" fmla="*/ 5242 h 10000"/>
              <a:gd name="connsiteX0" fmla="*/ 0 w 10000"/>
              <a:gd name="connsiteY0" fmla="*/ 5242 h 10000"/>
              <a:gd name="connsiteX1" fmla="*/ 1060 w 10000"/>
              <a:gd name="connsiteY1" fmla="*/ 0 h 10000"/>
              <a:gd name="connsiteX2" fmla="*/ 9417 w 10000"/>
              <a:gd name="connsiteY2" fmla="*/ 1077 h 10000"/>
              <a:gd name="connsiteX3" fmla="*/ 9960 w 10000"/>
              <a:gd name="connsiteY3" fmla="*/ 3960 h 10000"/>
              <a:gd name="connsiteX4" fmla="*/ 9994 w 10000"/>
              <a:gd name="connsiteY4" fmla="*/ 8026 h 10000"/>
              <a:gd name="connsiteX5" fmla="*/ 7602 w 10000"/>
              <a:gd name="connsiteY5" fmla="*/ 9624 h 10000"/>
              <a:gd name="connsiteX6" fmla="*/ 6437 w 10000"/>
              <a:gd name="connsiteY6" fmla="*/ 10000 h 10000"/>
              <a:gd name="connsiteX7" fmla="*/ 501 w 10000"/>
              <a:gd name="connsiteY7" fmla="*/ 9067 h 10000"/>
              <a:gd name="connsiteX8" fmla="*/ 0 w 10000"/>
              <a:gd name="connsiteY8" fmla="*/ 5242 h 10000"/>
              <a:gd name="connsiteX0" fmla="*/ 0 w 10000"/>
              <a:gd name="connsiteY0" fmla="*/ 5242 h 9624"/>
              <a:gd name="connsiteX1" fmla="*/ 1060 w 10000"/>
              <a:gd name="connsiteY1" fmla="*/ 0 h 9624"/>
              <a:gd name="connsiteX2" fmla="*/ 9417 w 10000"/>
              <a:gd name="connsiteY2" fmla="*/ 1077 h 9624"/>
              <a:gd name="connsiteX3" fmla="*/ 9960 w 10000"/>
              <a:gd name="connsiteY3" fmla="*/ 3960 h 9624"/>
              <a:gd name="connsiteX4" fmla="*/ 9994 w 10000"/>
              <a:gd name="connsiteY4" fmla="*/ 8026 h 9624"/>
              <a:gd name="connsiteX5" fmla="*/ 7602 w 10000"/>
              <a:gd name="connsiteY5" fmla="*/ 9624 h 9624"/>
              <a:gd name="connsiteX6" fmla="*/ 5415 w 10000"/>
              <a:gd name="connsiteY6" fmla="*/ 8942 h 9624"/>
              <a:gd name="connsiteX7" fmla="*/ 501 w 10000"/>
              <a:gd name="connsiteY7" fmla="*/ 9067 h 9624"/>
              <a:gd name="connsiteX8" fmla="*/ 0 w 10000"/>
              <a:gd name="connsiteY8" fmla="*/ 5242 h 9624"/>
              <a:gd name="connsiteX0" fmla="*/ 0 w 10000"/>
              <a:gd name="connsiteY0" fmla="*/ 5447 h 10000"/>
              <a:gd name="connsiteX1" fmla="*/ 1060 w 10000"/>
              <a:gd name="connsiteY1" fmla="*/ 0 h 10000"/>
              <a:gd name="connsiteX2" fmla="*/ 9417 w 10000"/>
              <a:gd name="connsiteY2" fmla="*/ 1119 h 10000"/>
              <a:gd name="connsiteX3" fmla="*/ 9960 w 10000"/>
              <a:gd name="connsiteY3" fmla="*/ 4115 h 10000"/>
              <a:gd name="connsiteX4" fmla="*/ 9994 w 10000"/>
              <a:gd name="connsiteY4" fmla="*/ 8340 h 10000"/>
              <a:gd name="connsiteX5" fmla="*/ 7602 w 10000"/>
              <a:gd name="connsiteY5" fmla="*/ 10000 h 10000"/>
              <a:gd name="connsiteX6" fmla="*/ 5415 w 10000"/>
              <a:gd name="connsiteY6" fmla="*/ 9291 h 10000"/>
              <a:gd name="connsiteX7" fmla="*/ 501 w 10000"/>
              <a:gd name="connsiteY7" fmla="*/ 9421 h 10000"/>
              <a:gd name="connsiteX8" fmla="*/ 0 w 10000"/>
              <a:gd name="connsiteY8" fmla="*/ 5447 h 10000"/>
              <a:gd name="connsiteX0" fmla="*/ 0 w 10000"/>
              <a:gd name="connsiteY0" fmla="*/ 5447 h 10000"/>
              <a:gd name="connsiteX1" fmla="*/ 1060 w 10000"/>
              <a:gd name="connsiteY1" fmla="*/ 0 h 10000"/>
              <a:gd name="connsiteX2" fmla="*/ 9417 w 10000"/>
              <a:gd name="connsiteY2" fmla="*/ 1119 h 10000"/>
              <a:gd name="connsiteX3" fmla="*/ 9960 w 10000"/>
              <a:gd name="connsiteY3" fmla="*/ 4115 h 10000"/>
              <a:gd name="connsiteX4" fmla="*/ 9994 w 10000"/>
              <a:gd name="connsiteY4" fmla="*/ 8340 h 10000"/>
              <a:gd name="connsiteX5" fmla="*/ 7602 w 10000"/>
              <a:gd name="connsiteY5" fmla="*/ 10000 h 10000"/>
              <a:gd name="connsiteX6" fmla="*/ 5415 w 10000"/>
              <a:gd name="connsiteY6" fmla="*/ 9291 h 10000"/>
              <a:gd name="connsiteX7" fmla="*/ 1324 w 10000"/>
              <a:gd name="connsiteY7" fmla="*/ 8273 h 10000"/>
              <a:gd name="connsiteX8" fmla="*/ 0 w 10000"/>
              <a:gd name="connsiteY8" fmla="*/ 5447 h 10000"/>
              <a:gd name="connsiteX0" fmla="*/ 257 w 9070"/>
              <a:gd name="connsiteY0" fmla="*/ 5227 h 10000"/>
              <a:gd name="connsiteX1" fmla="*/ 130 w 9070"/>
              <a:gd name="connsiteY1" fmla="*/ 0 h 10000"/>
              <a:gd name="connsiteX2" fmla="*/ 8487 w 9070"/>
              <a:gd name="connsiteY2" fmla="*/ 1119 h 10000"/>
              <a:gd name="connsiteX3" fmla="*/ 9030 w 9070"/>
              <a:gd name="connsiteY3" fmla="*/ 4115 h 10000"/>
              <a:gd name="connsiteX4" fmla="*/ 9064 w 9070"/>
              <a:gd name="connsiteY4" fmla="*/ 8340 h 10000"/>
              <a:gd name="connsiteX5" fmla="*/ 6672 w 9070"/>
              <a:gd name="connsiteY5" fmla="*/ 10000 h 10000"/>
              <a:gd name="connsiteX6" fmla="*/ 4485 w 9070"/>
              <a:gd name="connsiteY6" fmla="*/ 9291 h 10000"/>
              <a:gd name="connsiteX7" fmla="*/ 394 w 9070"/>
              <a:gd name="connsiteY7" fmla="*/ 8273 h 10000"/>
              <a:gd name="connsiteX8" fmla="*/ 257 w 9070"/>
              <a:gd name="connsiteY8" fmla="*/ 5227 h 10000"/>
              <a:gd name="connsiteX0" fmla="*/ 141 w 9858"/>
              <a:gd name="connsiteY0" fmla="*/ 5227 h 10000"/>
              <a:gd name="connsiteX1" fmla="*/ 1 w 9858"/>
              <a:gd name="connsiteY1" fmla="*/ 0 h 10000"/>
              <a:gd name="connsiteX2" fmla="*/ 9215 w 9858"/>
              <a:gd name="connsiteY2" fmla="*/ 1119 h 10000"/>
              <a:gd name="connsiteX3" fmla="*/ 9814 w 9858"/>
              <a:gd name="connsiteY3" fmla="*/ 4115 h 10000"/>
              <a:gd name="connsiteX4" fmla="*/ 9851 w 9858"/>
              <a:gd name="connsiteY4" fmla="*/ 8340 h 10000"/>
              <a:gd name="connsiteX5" fmla="*/ 7214 w 9858"/>
              <a:gd name="connsiteY5" fmla="*/ 10000 h 10000"/>
              <a:gd name="connsiteX6" fmla="*/ 4803 w 9858"/>
              <a:gd name="connsiteY6" fmla="*/ 9291 h 10000"/>
              <a:gd name="connsiteX7" fmla="*/ 292 w 9858"/>
              <a:gd name="connsiteY7" fmla="*/ 8273 h 10000"/>
              <a:gd name="connsiteX8" fmla="*/ 141 w 9858"/>
              <a:gd name="connsiteY8" fmla="*/ 5227 h 10000"/>
              <a:gd name="connsiteX0" fmla="*/ 143 w 10000"/>
              <a:gd name="connsiteY0" fmla="*/ 5227 h 10000"/>
              <a:gd name="connsiteX1" fmla="*/ 1 w 10000"/>
              <a:gd name="connsiteY1" fmla="*/ 0 h 10000"/>
              <a:gd name="connsiteX2" fmla="*/ 9348 w 10000"/>
              <a:gd name="connsiteY2" fmla="*/ 1119 h 10000"/>
              <a:gd name="connsiteX3" fmla="*/ 9955 w 10000"/>
              <a:gd name="connsiteY3" fmla="*/ 4115 h 10000"/>
              <a:gd name="connsiteX4" fmla="*/ 9993 w 10000"/>
              <a:gd name="connsiteY4" fmla="*/ 8340 h 10000"/>
              <a:gd name="connsiteX5" fmla="*/ 7318 w 10000"/>
              <a:gd name="connsiteY5" fmla="*/ 10000 h 10000"/>
              <a:gd name="connsiteX6" fmla="*/ 4872 w 10000"/>
              <a:gd name="connsiteY6" fmla="*/ 9291 h 10000"/>
              <a:gd name="connsiteX7" fmla="*/ 296 w 10000"/>
              <a:gd name="connsiteY7" fmla="*/ 8273 h 10000"/>
              <a:gd name="connsiteX8" fmla="*/ 143 w 10000"/>
              <a:gd name="connsiteY8" fmla="*/ 5227 h 10000"/>
              <a:gd name="connsiteX0" fmla="*/ 1 w 9858"/>
              <a:gd name="connsiteY0" fmla="*/ 4265 h 9038"/>
              <a:gd name="connsiteX1" fmla="*/ 418 w 9858"/>
              <a:gd name="connsiteY1" fmla="*/ 163 h 9038"/>
              <a:gd name="connsiteX2" fmla="*/ 9206 w 9858"/>
              <a:gd name="connsiteY2" fmla="*/ 157 h 9038"/>
              <a:gd name="connsiteX3" fmla="*/ 9813 w 9858"/>
              <a:gd name="connsiteY3" fmla="*/ 3153 h 9038"/>
              <a:gd name="connsiteX4" fmla="*/ 9851 w 9858"/>
              <a:gd name="connsiteY4" fmla="*/ 7378 h 9038"/>
              <a:gd name="connsiteX5" fmla="*/ 7176 w 9858"/>
              <a:gd name="connsiteY5" fmla="*/ 9038 h 9038"/>
              <a:gd name="connsiteX6" fmla="*/ 4730 w 9858"/>
              <a:gd name="connsiteY6" fmla="*/ 8329 h 9038"/>
              <a:gd name="connsiteX7" fmla="*/ 154 w 9858"/>
              <a:gd name="connsiteY7" fmla="*/ 7311 h 9038"/>
              <a:gd name="connsiteX8" fmla="*/ 1 w 9858"/>
              <a:gd name="connsiteY8" fmla="*/ 4265 h 9038"/>
              <a:gd name="connsiteX0" fmla="*/ 1 w 10000"/>
              <a:gd name="connsiteY0" fmla="*/ 4719 h 9216"/>
              <a:gd name="connsiteX1" fmla="*/ 424 w 10000"/>
              <a:gd name="connsiteY1" fmla="*/ 180 h 9216"/>
              <a:gd name="connsiteX2" fmla="*/ 9339 w 10000"/>
              <a:gd name="connsiteY2" fmla="*/ 174 h 9216"/>
              <a:gd name="connsiteX3" fmla="*/ 9954 w 10000"/>
              <a:gd name="connsiteY3" fmla="*/ 3489 h 9216"/>
              <a:gd name="connsiteX4" fmla="*/ 9993 w 10000"/>
              <a:gd name="connsiteY4" fmla="*/ 8163 h 9216"/>
              <a:gd name="connsiteX5" fmla="*/ 7450 w 10000"/>
              <a:gd name="connsiteY5" fmla="*/ 8712 h 9216"/>
              <a:gd name="connsiteX6" fmla="*/ 4798 w 10000"/>
              <a:gd name="connsiteY6" fmla="*/ 9216 h 9216"/>
              <a:gd name="connsiteX7" fmla="*/ 156 w 10000"/>
              <a:gd name="connsiteY7" fmla="*/ 8089 h 9216"/>
              <a:gd name="connsiteX8" fmla="*/ 1 w 10000"/>
              <a:gd name="connsiteY8" fmla="*/ 4719 h 9216"/>
              <a:gd name="connsiteX0" fmla="*/ 1 w 10000"/>
              <a:gd name="connsiteY0" fmla="*/ 5120 h 10000"/>
              <a:gd name="connsiteX1" fmla="*/ 424 w 10000"/>
              <a:gd name="connsiteY1" fmla="*/ 195 h 10000"/>
              <a:gd name="connsiteX2" fmla="*/ 9339 w 10000"/>
              <a:gd name="connsiteY2" fmla="*/ 189 h 10000"/>
              <a:gd name="connsiteX3" fmla="*/ 9954 w 10000"/>
              <a:gd name="connsiteY3" fmla="*/ 3786 h 10000"/>
              <a:gd name="connsiteX4" fmla="*/ 9993 w 10000"/>
              <a:gd name="connsiteY4" fmla="*/ 8857 h 10000"/>
              <a:gd name="connsiteX5" fmla="*/ 7450 w 10000"/>
              <a:gd name="connsiteY5" fmla="*/ 9453 h 10000"/>
              <a:gd name="connsiteX6" fmla="*/ 4798 w 10000"/>
              <a:gd name="connsiteY6" fmla="*/ 10000 h 10000"/>
              <a:gd name="connsiteX7" fmla="*/ 156 w 10000"/>
              <a:gd name="connsiteY7" fmla="*/ 8777 h 10000"/>
              <a:gd name="connsiteX8" fmla="*/ 1 w 10000"/>
              <a:gd name="connsiteY8" fmla="*/ 5120 h 10000"/>
              <a:gd name="connsiteX0" fmla="*/ 1 w 10000"/>
              <a:gd name="connsiteY0" fmla="*/ 5120 h 9453"/>
              <a:gd name="connsiteX1" fmla="*/ 424 w 10000"/>
              <a:gd name="connsiteY1" fmla="*/ 195 h 9453"/>
              <a:gd name="connsiteX2" fmla="*/ 9339 w 10000"/>
              <a:gd name="connsiteY2" fmla="*/ 189 h 9453"/>
              <a:gd name="connsiteX3" fmla="*/ 9954 w 10000"/>
              <a:gd name="connsiteY3" fmla="*/ 3786 h 9453"/>
              <a:gd name="connsiteX4" fmla="*/ 9993 w 10000"/>
              <a:gd name="connsiteY4" fmla="*/ 8857 h 9453"/>
              <a:gd name="connsiteX5" fmla="*/ 7450 w 10000"/>
              <a:gd name="connsiteY5" fmla="*/ 9453 h 9453"/>
              <a:gd name="connsiteX6" fmla="*/ 4551 w 10000"/>
              <a:gd name="connsiteY6" fmla="*/ 8693 h 9453"/>
              <a:gd name="connsiteX7" fmla="*/ 156 w 10000"/>
              <a:gd name="connsiteY7" fmla="*/ 8777 h 9453"/>
              <a:gd name="connsiteX8" fmla="*/ 1 w 10000"/>
              <a:gd name="connsiteY8" fmla="*/ 5120 h 9453"/>
              <a:gd name="connsiteX0" fmla="*/ 1 w 10000"/>
              <a:gd name="connsiteY0" fmla="*/ 5359 h 9943"/>
              <a:gd name="connsiteX1" fmla="*/ 1870 w 10000"/>
              <a:gd name="connsiteY1" fmla="*/ 490 h 9943"/>
              <a:gd name="connsiteX2" fmla="*/ 9339 w 10000"/>
              <a:gd name="connsiteY2" fmla="*/ 143 h 9943"/>
              <a:gd name="connsiteX3" fmla="*/ 9954 w 10000"/>
              <a:gd name="connsiteY3" fmla="*/ 3948 h 9943"/>
              <a:gd name="connsiteX4" fmla="*/ 9993 w 10000"/>
              <a:gd name="connsiteY4" fmla="*/ 9313 h 9943"/>
              <a:gd name="connsiteX5" fmla="*/ 7450 w 10000"/>
              <a:gd name="connsiteY5" fmla="*/ 9943 h 9943"/>
              <a:gd name="connsiteX6" fmla="*/ 4551 w 10000"/>
              <a:gd name="connsiteY6" fmla="*/ 9139 h 9943"/>
              <a:gd name="connsiteX7" fmla="*/ 156 w 10000"/>
              <a:gd name="connsiteY7" fmla="*/ 9228 h 9943"/>
              <a:gd name="connsiteX8" fmla="*/ 1 w 10000"/>
              <a:gd name="connsiteY8" fmla="*/ 5359 h 9943"/>
              <a:gd name="connsiteX0" fmla="*/ 1 w 10000"/>
              <a:gd name="connsiteY0" fmla="*/ 5247 h 9857"/>
              <a:gd name="connsiteX1" fmla="*/ 1870 w 10000"/>
              <a:gd name="connsiteY1" fmla="*/ 350 h 9857"/>
              <a:gd name="connsiteX2" fmla="*/ 9339 w 10000"/>
              <a:gd name="connsiteY2" fmla="*/ 1 h 9857"/>
              <a:gd name="connsiteX3" fmla="*/ 9954 w 10000"/>
              <a:gd name="connsiteY3" fmla="*/ 3828 h 9857"/>
              <a:gd name="connsiteX4" fmla="*/ 9993 w 10000"/>
              <a:gd name="connsiteY4" fmla="*/ 9223 h 9857"/>
              <a:gd name="connsiteX5" fmla="*/ 7450 w 10000"/>
              <a:gd name="connsiteY5" fmla="*/ 9857 h 9857"/>
              <a:gd name="connsiteX6" fmla="*/ 4551 w 10000"/>
              <a:gd name="connsiteY6" fmla="*/ 9048 h 9857"/>
              <a:gd name="connsiteX7" fmla="*/ 156 w 10000"/>
              <a:gd name="connsiteY7" fmla="*/ 9138 h 9857"/>
              <a:gd name="connsiteX8" fmla="*/ 1 w 10000"/>
              <a:gd name="connsiteY8" fmla="*/ 5247 h 9857"/>
              <a:gd name="connsiteX0" fmla="*/ 1 w 10000"/>
              <a:gd name="connsiteY0" fmla="*/ 5041 h 9718"/>
              <a:gd name="connsiteX1" fmla="*/ 1870 w 10000"/>
              <a:gd name="connsiteY1" fmla="*/ 73 h 9718"/>
              <a:gd name="connsiteX2" fmla="*/ 9198 w 10000"/>
              <a:gd name="connsiteY2" fmla="*/ 2 h 9718"/>
              <a:gd name="connsiteX3" fmla="*/ 9954 w 10000"/>
              <a:gd name="connsiteY3" fmla="*/ 3602 h 9718"/>
              <a:gd name="connsiteX4" fmla="*/ 9993 w 10000"/>
              <a:gd name="connsiteY4" fmla="*/ 9075 h 9718"/>
              <a:gd name="connsiteX5" fmla="*/ 7450 w 10000"/>
              <a:gd name="connsiteY5" fmla="*/ 9718 h 9718"/>
              <a:gd name="connsiteX6" fmla="*/ 4551 w 10000"/>
              <a:gd name="connsiteY6" fmla="*/ 8897 h 9718"/>
              <a:gd name="connsiteX7" fmla="*/ 156 w 10000"/>
              <a:gd name="connsiteY7" fmla="*/ 8989 h 9718"/>
              <a:gd name="connsiteX8" fmla="*/ 1 w 10000"/>
              <a:gd name="connsiteY8" fmla="*/ 5041 h 9718"/>
              <a:gd name="connsiteX0" fmla="*/ 1 w 10000"/>
              <a:gd name="connsiteY0" fmla="*/ 5187 h 10000"/>
              <a:gd name="connsiteX1" fmla="*/ 1870 w 10000"/>
              <a:gd name="connsiteY1" fmla="*/ 75 h 10000"/>
              <a:gd name="connsiteX2" fmla="*/ 9198 w 10000"/>
              <a:gd name="connsiteY2" fmla="*/ 2 h 10000"/>
              <a:gd name="connsiteX3" fmla="*/ 9954 w 10000"/>
              <a:gd name="connsiteY3" fmla="*/ 3707 h 10000"/>
              <a:gd name="connsiteX4" fmla="*/ 9993 w 10000"/>
              <a:gd name="connsiteY4" fmla="*/ 9338 h 10000"/>
              <a:gd name="connsiteX5" fmla="*/ 7450 w 10000"/>
              <a:gd name="connsiteY5" fmla="*/ 10000 h 10000"/>
              <a:gd name="connsiteX6" fmla="*/ 4537 w 10000"/>
              <a:gd name="connsiteY6" fmla="*/ 9961 h 10000"/>
              <a:gd name="connsiteX7" fmla="*/ 156 w 10000"/>
              <a:gd name="connsiteY7" fmla="*/ 9250 h 10000"/>
              <a:gd name="connsiteX8" fmla="*/ 1 w 10000"/>
              <a:gd name="connsiteY8" fmla="*/ 5187 h 10000"/>
              <a:gd name="connsiteX0" fmla="*/ 1 w 10000"/>
              <a:gd name="connsiteY0" fmla="*/ 5384 h 10197"/>
              <a:gd name="connsiteX1" fmla="*/ 498 w 10000"/>
              <a:gd name="connsiteY1" fmla="*/ 0 h 10197"/>
              <a:gd name="connsiteX2" fmla="*/ 9198 w 10000"/>
              <a:gd name="connsiteY2" fmla="*/ 199 h 10197"/>
              <a:gd name="connsiteX3" fmla="*/ 9954 w 10000"/>
              <a:gd name="connsiteY3" fmla="*/ 3904 h 10197"/>
              <a:gd name="connsiteX4" fmla="*/ 9993 w 10000"/>
              <a:gd name="connsiteY4" fmla="*/ 9535 h 10197"/>
              <a:gd name="connsiteX5" fmla="*/ 7450 w 10000"/>
              <a:gd name="connsiteY5" fmla="*/ 10197 h 10197"/>
              <a:gd name="connsiteX6" fmla="*/ 4537 w 10000"/>
              <a:gd name="connsiteY6" fmla="*/ 10158 h 10197"/>
              <a:gd name="connsiteX7" fmla="*/ 156 w 10000"/>
              <a:gd name="connsiteY7" fmla="*/ 9447 h 10197"/>
              <a:gd name="connsiteX8" fmla="*/ 1 w 10000"/>
              <a:gd name="connsiteY8" fmla="*/ 5384 h 10197"/>
              <a:gd name="connsiteX0" fmla="*/ 31 w 9845"/>
              <a:gd name="connsiteY0" fmla="*/ 5213 h 10197"/>
              <a:gd name="connsiteX1" fmla="*/ 343 w 9845"/>
              <a:gd name="connsiteY1" fmla="*/ 0 h 10197"/>
              <a:gd name="connsiteX2" fmla="*/ 9043 w 9845"/>
              <a:gd name="connsiteY2" fmla="*/ 199 h 10197"/>
              <a:gd name="connsiteX3" fmla="*/ 9799 w 9845"/>
              <a:gd name="connsiteY3" fmla="*/ 3904 h 10197"/>
              <a:gd name="connsiteX4" fmla="*/ 9838 w 9845"/>
              <a:gd name="connsiteY4" fmla="*/ 9535 h 10197"/>
              <a:gd name="connsiteX5" fmla="*/ 7295 w 9845"/>
              <a:gd name="connsiteY5" fmla="*/ 10197 h 10197"/>
              <a:gd name="connsiteX6" fmla="*/ 4382 w 9845"/>
              <a:gd name="connsiteY6" fmla="*/ 10158 h 10197"/>
              <a:gd name="connsiteX7" fmla="*/ 1 w 9845"/>
              <a:gd name="connsiteY7" fmla="*/ 9447 h 10197"/>
              <a:gd name="connsiteX8" fmla="*/ 31 w 9845"/>
              <a:gd name="connsiteY8" fmla="*/ 5213 h 10197"/>
              <a:gd name="connsiteX0" fmla="*/ 1 w 9970"/>
              <a:gd name="connsiteY0" fmla="*/ 5112 h 10000"/>
              <a:gd name="connsiteX1" fmla="*/ 318 w 9970"/>
              <a:gd name="connsiteY1" fmla="*/ 0 h 10000"/>
              <a:gd name="connsiteX2" fmla="*/ 9155 w 9970"/>
              <a:gd name="connsiteY2" fmla="*/ 195 h 10000"/>
              <a:gd name="connsiteX3" fmla="*/ 9923 w 9970"/>
              <a:gd name="connsiteY3" fmla="*/ 3829 h 10000"/>
              <a:gd name="connsiteX4" fmla="*/ 9963 w 9970"/>
              <a:gd name="connsiteY4" fmla="*/ 9351 h 10000"/>
              <a:gd name="connsiteX5" fmla="*/ 7380 w 9970"/>
              <a:gd name="connsiteY5" fmla="*/ 10000 h 10000"/>
              <a:gd name="connsiteX6" fmla="*/ 4421 w 9970"/>
              <a:gd name="connsiteY6" fmla="*/ 9962 h 10000"/>
              <a:gd name="connsiteX7" fmla="*/ 20 w 9970"/>
              <a:gd name="connsiteY7" fmla="*/ 9081 h 10000"/>
              <a:gd name="connsiteX8" fmla="*/ 1 w 9970"/>
              <a:gd name="connsiteY8" fmla="*/ 5112 h 10000"/>
              <a:gd name="connsiteX0" fmla="*/ 1 w 10000"/>
              <a:gd name="connsiteY0" fmla="*/ 5112 h 10000"/>
              <a:gd name="connsiteX1" fmla="*/ 319 w 10000"/>
              <a:gd name="connsiteY1" fmla="*/ 0 h 10000"/>
              <a:gd name="connsiteX2" fmla="*/ 9629 w 10000"/>
              <a:gd name="connsiteY2" fmla="*/ 244 h 10000"/>
              <a:gd name="connsiteX3" fmla="*/ 9953 w 10000"/>
              <a:gd name="connsiteY3" fmla="*/ 3829 h 10000"/>
              <a:gd name="connsiteX4" fmla="*/ 9993 w 10000"/>
              <a:gd name="connsiteY4" fmla="*/ 9351 h 10000"/>
              <a:gd name="connsiteX5" fmla="*/ 7402 w 10000"/>
              <a:gd name="connsiteY5" fmla="*/ 10000 h 10000"/>
              <a:gd name="connsiteX6" fmla="*/ 4434 w 10000"/>
              <a:gd name="connsiteY6" fmla="*/ 9962 h 10000"/>
              <a:gd name="connsiteX7" fmla="*/ 20 w 10000"/>
              <a:gd name="connsiteY7" fmla="*/ 9081 h 10000"/>
              <a:gd name="connsiteX8" fmla="*/ 1 w 10000"/>
              <a:gd name="connsiteY8" fmla="*/ 5112 h 10000"/>
              <a:gd name="connsiteX0" fmla="*/ 1 w 9953"/>
              <a:gd name="connsiteY0" fmla="*/ 5112 h 10000"/>
              <a:gd name="connsiteX1" fmla="*/ 319 w 9953"/>
              <a:gd name="connsiteY1" fmla="*/ 0 h 10000"/>
              <a:gd name="connsiteX2" fmla="*/ 9629 w 9953"/>
              <a:gd name="connsiteY2" fmla="*/ 244 h 10000"/>
              <a:gd name="connsiteX3" fmla="*/ 9953 w 9953"/>
              <a:gd name="connsiteY3" fmla="*/ 3829 h 10000"/>
              <a:gd name="connsiteX4" fmla="*/ 9710 w 9953"/>
              <a:gd name="connsiteY4" fmla="*/ 8830 h 10000"/>
              <a:gd name="connsiteX5" fmla="*/ 7402 w 9953"/>
              <a:gd name="connsiteY5" fmla="*/ 10000 h 10000"/>
              <a:gd name="connsiteX6" fmla="*/ 4434 w 9953"/>
              <a:gd name="connsiteY6" fmla="*/ 9962 h 10000"/>
              <a:gd name="connsiteX7" fmla="*/ 20 w 9953"/>
              <a:gd name="connsiteY7" fmla="*/ 9081 h 10000"/>
              <a:gd name="connsiteX8" fmla="*/ 1 w 9953"/>
              <a:gd name="connsiteY8" fmla="*/ 5112 h 10000"/>
              <a:gd name="connsiteX0" fmla="*/ 1 w 10000"/>
              <a:gd name="connsiteY0" fmla="*/ 5112 h 10000"/>
              <a:gd name="connsiteX1" fmla="*/ 321 w 10000"/>
              <a:gd name="connsiteY1" fmla="*/ 0 h 10000"/>
              <a:gd name="connsiteX2" fmla="*/ 9674 w 10000"/>
              <a:gd name="connsiteY2" fmla="*/ 244 h 10000"/>
              <a:gd name="connsiteX3" fmla="*/ 10000 w 10000"/>
              <a:gd name="connsiteY3" fmla="*/ 3829 h 10000"/>
              <a:gd name="connsiteX4" fmla="*/ 9869 w 10000"/>
              <a:gd name="connsiteY4" fmla="*/ 9446 h 10000"/>
              <a:gd name="connsiteX5" fmla="*/ 7437 w 10000"/>
              <a:gd name="connsiteY5" fmla="*/ 10000 h 10000"/>
              <a:gd name="connsiteX6" fmla="*/ 4455 w 10000"/>
              <a:gd name="connsiteY6" fmla="*/ 9962 h 10000"/>
              <a:gd name="connsiteX7" fmla="*/ 20 w 10000"/>
              <a:gd name="connsiteY7" fmla="*/ 9081 h 10000"/>
              <a:gd name="connsiteX8" fmla="*/ 1 w 10000"/>
              <a:gd name="connsiteY8" fmla="*/ 5112 h 10000"/>
              <a:gd name="connsiteX0" fmla="*/ 1 w 10000"/>
              <a:gd name="connsiteY0" fmla="*/ 5112 h 10000"/>
              <a:gd name="connsiteX1" fmla="*/ 321 w 10000"/>
              <a:gd name="connsiteY1" fmla="*/ 0 h 10000"/>
              <a:gd name="connsiteX2" fmla="*/ 9674 w 10000"/>
              <a:gd name="connsiteY2" fmla="*/ 244 h 10000"/>
              <a:gd name="connsiteX3" fmla="*/ 10000 w 10000"/>
              <a:gd name="connsiteY3" fmla="*/ 3829 h 10000"/>
              <a:gd name="connsiteX4" fmla="*/ 9869 w 10000"/>
              <a:gd name="connsiteY4" fmla="*/ 9446 h 10000"/>
              <a:gd name="connsiteX5" fmla="*/ 7437 w 10000"/>
              <a:gd name="connsiteY5" fmla="*/ 10000 h 10000"/>
              <a:gd name="connsiteX6" fmla="*/ 4473 w 10000"/>
              <a:gd name="connsiteY6" fmla="*/ 8983 h 10000"/>
              <a:gd name="connsiteX7" fmla="*/ 20 w 10000"/>
              <a:gd name="connsiteY7" fmla="*/ 9081 h 10000"/>
              <a:gd name="connsiteX8" fmla="*/ 1 w 10000"/>
              <a:gd name="connsiteY8" fmla="*/ 5112 h 10000"/>
              <a:gd name="connsiteX0" fmla="*/ 1 w 10000"/>
              <a:gd name="connsiteY0" fmla="*/ 5112 h 10000"/>
              <a:gd name="connsiteX1" fmla="*/ 321 w 10000"/>
              <a:gd name="connsiteY1" fmla="*/ 0 h 10000"/>
              <a:gd name="connsiteX2" fmla="*/ 9674 w 10000"/>
              <a:gd name="connsiteY2" fmla="*/ 244 h 10000"/>
              <a:gd name="connsiteX3" fmla="*/ 10000 w 10000"/>
              <a:gd name="connsiteY3" fmla="*/ 3829 h 10000"/>
              <a:gd name="connsiteX4" fmla="*/ 9869 w 10000"/>
              <a:gd name="connsiteY4" fmla="*/ 9446 h 10000"/>
              <a:gd name="connsiteX5" fmla="*/ 7437 w 10000"/>
              <a:gd name="connsiteY5" fmla="*/ 10000 h 10000"/>
              <a:gd name="connsiteX6" fmla="*/ 4399 w 10000"/>
              <a:gd name="connsiteY6" fmla="*/ 9616 h 10000"/>
              <a:gd name="connsiteX7" fmla="*/ 20 w 10000"/>
              <a:gd name="connsiteY7" fmla="*/ 9081 h 10000"/>
              <a:gd name="connsiteX8" fmla="*/ 1 w 10000"/>
              <a:gd name="connsiteY8" fmla="*/ 5112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000" h="10000">
                <a:moveTo>
                  <a:pt x="1" y="5112"/>
                </a:moveTo>
                <a:cubicBezTo>
                  <a:pt x="6" y="5160"/>
                  <a:pt x="314" y="56"/>
                  <a:pt x="321" y="0"/>
                </a:cubicBezTo>
                <a:cubicBezTo>
                  <a:pt x="304" y="49"/>
                  <a:pt x="9682" y="226"/>
                  <a:pt x="9674" y="244"/>
                </a:cubicBezTo>
                <a:cubicBezTo>
                  <a:pt x="9645" y="191"/>
                  <a:pt x="9997" y="3953"/>
                  <a:pt x="10000" y="3829"/>
                </a:cubicBezTo>
                <a:cubicBezTo>
                  <a:pt x="9984" y="3763"/>
                  <a:pt x="9901" y="9383"/>
                  <a:pt x="9869" y="9446"/>
                </a:cubicBezTo>
                <a:cubicBezTo>
                  <a:pt x="9901" y="9399"/>
                  <a:pt x="7390" y="9976"/>
                  <a:pt x="7437" y="10000"/>
                </a:cubicBezTo>
                <a:cubicBezTo>
                  <a:pt x="7392" y="10002"/>
                  <a:pt x="4444" y="9613"/>
                  <a:pt x="4399" y="9616"/>
                </a:cubicBezTo>
                <a:cubicBezTo>
                  <a:pt x="4450" y="9647"/>
                  <a:pt x="-28" y="9019"/>
                  <a:pt x="20" y="9081"/>
                </a:cubicBezTo>
                <a:cubicBezTo>
                  <a:pt x="13" y="9039"/>
                  <a:pt x="-4" y="5152"/>
                  <a:pt x="1" y="5112"/>
                </a:cubicBezTo>
                <a:close/>
              </a:path>
            </a:pathLst>
          </a:custGeom>
          <a:solidFill>
            <a:schemeClr val="accent5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5" name="Platshållare för text 4">
            <a:extLst>
              <a:ext uri="{FF2B5EF4-FFF2-40B4-BE49-F238E27FC236}">
                <a16:creationId xmlns:a16="http://schemas.microsoft.com/office/drawing/2014/main" id="{11290FF3-756F-D04D-B86F-655DCF2B25D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216697" y="4409268"/>
            <a:ext cx="4571920" cy="1400631"/>
          </a:xfrm>
        </p:spPr>
        <p:txBody>
          <a:bodyPr anchor="ctr">
            <a:normAutofit/>
          </a:bodyPr>
          <a:lstStyle>
            <a:lvl1pPr marL="0" indent="0">
              <a:buNone/>
              <a:defRPr sz="48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sv-SE"/>
              <a:t>Kapitel</a:t>
            </a:r>
          </a:p>
        </p:txBody>
      </p:sp>
      <p:pic>
        <p:nvPicPr>
          <p:cNvPr id="16" name="Bildobjekt 15">
            <a:extLst>
              <a:ext uri="{FF2B5EF4-FFF2-40B4-BE49-F238E27FC236}">
                <a16:creationId xmlns:a16="http://schemas.microsoft.com/office/drawing/2014/main" id="{13809A56-BB8C-0642-9E3B-029B09AC97A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17352" y="6084604"/>
            <a:ext cx="1072896" cy="453736"/>
          </a:xfrm>
          <a:prstGeom prst="rect">
            <a:avLst/>
          </a:prstGeom>
        </p:spPr>
      </p:pic>
      <p:sp>
        <p:nvSpPr>
          <p:cNvPr id="10" name="Rektangel med klippta hörn på samma sida 15">
            <a:extLst>
              <a:ext uri="{FF2B5EF4-FFF2-40B4-BE49-F238E27FC236}">
                <a16:creationId xmlns:a16="http://schemas.microsoft.com/office/drawing/2014/main" id="{BF0F6D34-6186-F44B-A006-38C01FDF9C17}"/>
              </a:ext>
            </a:extLst>
          </p:cNvPr>
          <p:cNvSpPr/>
          <p:nvPr userDrawn="1"/>
        </p:nvSpPr>
        <p:spPr>
          <a:xfrm>
            <a:off x="10452030" y="0"/>
            <a:ext cx="1739970" cy="6858762"/>
          </a:xfrm>
          <a:custGeom>
            <a:avLst/>
            <a:gdLst>
              <a:gd name="connsiteX0" fmla="*/ 309886 w 1859280"/>
              <a:gd name="connsiteY0" fmla="*/ 0 h 6858000"/>
              <a:gd name="connsiteX1" fmla="*/ 1549394 w 1859280"/>
              <a:gd name="connsiteY1" fmla="*/ 0 h 6858000"/>
              <a:gd name="connsiteX2" fmla="*/ 1859280 w 1859280"/>
              <a:gd name="connsiteY2" fmla="*/ 309886 h 6858000"/>
              <a:gd name="connsiteX3" fmla="*/ 1859280 w 1859280"/>
              <a:gd name="connsiteY3" fmla="*/ 6858000 h 6858000"/>
              <a:gd name="connsiteX4" fmla="*/ 1859280 w 1859280"/>
              <a:gd name="connsiteY4" fmla="*/ 6858000 h 6858000"/>
              <a:gd name="connsiteX5" fmla="*/ 0 w 1859280"/>
              <a:gd name="connsiteY5" fmla="*/ 6858000 h 6858000"/>
              <a:gd name="connsiteX6" fmla="*/ 0 w 1859280"/>
              <a:gd name="connsiteY6" fmla="*/ 6858000 h 6858000"/>
              <a:gd name="connsiteX7" fmla="*/ 0 w 1859280"/>
              <a:gd name="connsiteY7" fmla="*/ 309886 h 6858000"/>
              <a:gd name="connsiteX8" fmla="*/ 309886 w 1859280"/>
              <a:gd name="connsiteY8" fmla="*/ 0 h 6858000"/>
              <a:gd name="connsiteX0" fmla="*/ 309886 w 1859280"/>
              <a:gd name="connsiteY0" fmla="*/ 0 h 6858000"/>
              <a:gd name="connsiteX1" fmla="*/ 1549394 w 1859280"/>
              <a:gd name="connsiteY1" fmla="*/ 0 h 6858000"/>
              <a:gd name="connsiteX2" fmla="*/ 1859280 w 1859280"/>
              <a:gd name="connsiteY2" fmla="*/ 309886 h 6858000"/>
              <a:gd name="connsiteX3" fmla="*/ 1859280 w 1859280"/>
              <a:gd name="connsiteY3" fmla="*/ 6858000 h 6858000"/>
              <a:gd name="connsiteX4" fmla="*/ 1859280 w 1859280"/>
              <a:gd name="connsiteY4" fmla="*/ 6858000 h 6858000"/>
              <a:gd name="connsiteX5" fmla="*/ 0 w 1859280"/>
              <a:gd name="connsiteY5" fmla="*/ 6858000 h 6858000"/>
              <a:gd name="connsiteX6" fmla="*/ 0 w 1859280"/>
              <a:gd name="connsiteY6" fmla="*/ 6858000 h 6858000"/>
              <a:gd name="connsiteX7" fmla="*/ 294640 w 1859280"/>
              <a:gd name="connsiteY7" fmla="*/ 3804926 h 6858000"/>
              <a:gd name="connsiteX8" fmla="*/ 309886 w 1859280"/>
              <a:gd name="connsiteY8" fmla="*/ 0 h 6858000"/>
              <a:gd name="connsiteX0" fmla="*/ 553726 w 1859280"/>
              <a:gd name="connsiteY0" fmla="*/ 568960 h 6858000"/>
              <a:gd name="connsiteX1" fmla="*/ 1549394 w 1859280"/>
              <a:gd name="connsiteY1" fmla="*/ 0 h 6858000"/>
              <a:gd name="connsiteX2" fmla="*/ 1859280 w 1859280"/>
              <a:gd name="connsiteY2" fmla="*/ 309886 h 6858000"/>
              <a:gd name="connsiteX3" fmla="*/ 1859280 w 1859280"/>
              <a:gd name="connsiteY3" fmla="*/ 6858000 h 6858000"/>
              <a:gd name="connsiteX4" fmla="*/ 1859280 w 1859280"/>
              <a:gd name="connsiteY4" fmla="*/ 6858000 h 6858000"/>
              <a:gd name="connsiteX5" fmla="*/ 0 w 1859280"/>
              <a:gd name="connsiteY5" fmla="*/ 6858000 h 6858000"/>
              <a:gd name="connsiteX6" fmla="*/ 0 w 1859280"/>
              <a:gd name="connsiteY6" fmla="*/ 6858000 h 6858000"/>
              <a:gd name="connsiteX7" fmla="*/ 294640 w 1859280"/>
              <a:gd name="connsiteY7" fmla="*/ 3804926 h 6858000"/>
              <a:gd name="connsiteX8" fmla="*/ 553726 w 1859280"/>
              <a:gd name="connsiteY8" fmla="*/ 568960 h 6858000"/>
              <a:gd name="connsiteX0" fmla="*/ 553726 w 1859280"/>
              <a:gd name="connsiteY0" fmla="*/ 568960 h 6858000"/>
              <a:gd name="connsiteX1" fmla="*/ 777234 w 1859280"/>
              <a:gd name="connsiteY1" fmla="*/ 0 h 6858000"/>
              <a:gd name="connsiteX2" fmla="*/ 1859280 w 1859280"/>
              <a:gd name="connsiteY2" fmla="*/ 309886 h 6858000"/>
              <a:gd name="connsiteX3" fmla="*/ 1859280 w 1859280"/>
              <a:gd name="connsiteY3" fmla="*/ 6858000 h 6858000"/>
              <a:gd name="connsiteX4" fmla="*/ 1859280 w 1859280"/>
              <a:gd name="connsiteY4" fmla="*/ 6858000 h 6858000"/>
              <a:gd name="connsiteX5" fmla="*/ 0 w 1859280"/>
              <a:gd name="connsiteY5" fmla="*/ 6858000 h 6858000"/>
              <a:gd name="connsiteX6" fmla="*/ 0 w 1859280"/>
              <a:gd name="connsiteY6" fmla="*/ 6858000 h 6858000"/>
              <a:gd name="connsiteX7" fmla="*/ 294640 w 1859280"/>
              <a:gd name="connsiteY7" fmla="*/ 3804926 h 6858000"/>
              <a:gd name="connsiteX8" fmla="*/ 553726 w 1859280"/>
              <a:gd name="connsiteY8" fmla="*/ 568960 h 6858000"/>
              <a:gd name="connsiteX0" fmla="*/ 553726 w 1859280"/>
              <a:gd name="connsiteY0" fmla="*/ 568960 h 6858000"/>
              <a:gd name="connsiteX1" fmla="*/ 777234 w 1859280"/>
              <a:gd name="connsiteY1" fmla="*/ 0 h 6858000"/>
              <a:gd name="connsiteX2" fmla="*/ 1849120 w 1859280"/>
              <a:gd name="connsiteY2" fmla="*/ 5086 h 6858000"/>
              <a:gd name="connsiteX3" fmla="*/ 1859280 w 1859280"/>
              <a:gd name="connsiteY3" fmla="*/ 6858000 h 6858000"/>
              <a:gd name="connsiteX4" fmla="*/ 1859280 w 1859280"/>
              <a:gd name="connsiteY4" fmla="*/ 6858000 h 6858000"/>
              <a:gd name="connsiteX5" fmla="*/ 0 w 1859280"/>
              <a:gd name="connsiteY5" fmla="*/ 6858000 h 6858000"/>
              <a:gd name="connsiteX6" fmla="*/ 0 w 1859280"/>
              <a:gd name="connsiteY6" fmla="*/ 6858000 h 6858000"/>
              <a:gd name="connsiteX7" fmla="*/ 294640 w 1859280"/>
              <a:gd name="connsiteY7" fmla="*/ 3804926 h 6858000"/>
              <a:gd name="connsiteX8" fmla="*/ 553726 w 1859280"/>
              <a:gd name="connsiteY8" fmla="*/ 568960 h 6858000"/>
              <a:gd name="connsiteX0" fmla="*/ 919486 w 1859280"/>
              <a:gd name="connsiteY0" fmla="*/ 1087120 h 6858000"/>
              <a:gd name="connsiteX1" fmla="*/ 777234 w 1859280"/>
              <a:gd name="connsiteY1" fmla="*/ 0 h 6858000"/>
              <a:gd name="connsiteX2" fmla="*/ 1849120 w 1859280"/>
              <a:gd name="connsiteY2" fmla="*/ 5086 h 6858000"/>
              <a:gd name="connsiteX3" fmla="*/ 1859280 w 1859280"/>
              <a:gd name="connsiteY3" fmla="*/ 6858000 h 6858000"/>
              <a:gd name="connsiteX4" fmla="*/ 1859280 w 1859280"/>
              <a:gd name="connsiteY4" fmla="*/ 6858000 h 6858000"/>
              <a:gd name="connsiteX5" fmla="*/ 0 w 1859280"/>
              <a:gd name="connsiteY5" fmla="*/ 6858000 h 6858000"/>
              <a:gd name="connsiteX6" fmla="*/ 0 w 1859280"/>
              <a:gd name="connsiteY6" fmla="*/ 6858000 h 6858000"/>
              <a:gd name="connsiteX7" fmla="*/ 294640 w 1859280"/>
              <a:gd name="connsiteY7" fmla="*/ 3804926 h 6858000"/>
              <a:gd name="connsiteX8" fmla="*/ 919486 w 1859280"/>
              <a:gd name="connsiteY8" fmla="*/ 1087120 h 6858000"/>
              <a:gd name="connsiteX0" fmla="*/ 726446 w 1859280"/>
              <a:gd name="connsiteY0" fmla="*/ 1137920 h 6858000"/>
              <a:gd name="connsiteX1" fmla="*/ 777234 w 1859280"/>
              <a:gd name="connsiteY1" fmla="*/ 0 h 6858000"/>
              <a:gd name="connsiteX2" fmla="*/ 1849120 w 1859280"/>
              <a:gd name="connsiteY2" fmla="*/ 5086 h 6858000"/>
              <a:gd name="connsiteX3" fmla="*/ 1859280 w 1859280"/>
              <a:gd name="connsiteY3" fmla="*/ 6858000 h 6858000"/>
              <a:gd name="connsiteX4" fmla="*/ 1859280 w 1859280"/>
              <a:gd name="connsiteY4" fmla="*/ 6858000 h 6858000"/>
              <a:gd name="connsiteX5" fmla="*/ 0 w 1859280"/>
              <a:gd name="connsiteY5" fmla="*/ 6858000 h 6858000"/>
              <a:gd name="connsiteX6" fmla="*/ 0 w 1859280"/>
              <a:gd name="connsiteY6" fmla="*/ 6858000 h 6858000"/>
              <a:gd name="connsiteX7" fmla="*/ 294640 w 1859280"/>
              <a:gd name="connsiteY7" fmla="*/ 3804926 h 6858000"/>
              <a:gd name="connsiteX8" fmla="*/ 726446 w 1859280"/>
              <a:gd name="connsiteY8" fmla="*/ 1137920 h 6858000"/>
              <a:gd name="connsiteX0" fmla="*/ 726446 w 1859280"/>
              <a:gd name="connsiteY0" fmla="*/ 1137920 h 6858000"/>
              <a:gd name="connsiteX1" fmla="*/ 777234 w 1859280"/>
              <a:gd name="connsiteY1" fmla="*/ 0 h 6858000"/>
              <a:gd name="connsiteX2" fmla="*/ 1849120 w 1859280"/>
              <a:gd name="connsiteY2" fmla="*/ 5086 h 6858000"/>
              <a:gd name="connsiteX3" fmla="*/ 1859280 w 1859280"/>
              <a:gd name="connsiteY3" fmla="*/ 6858000 h 6858000"/>
              <a:gd name="connsiteX4" fmla="*/ 1859280 w 1859280"/>
              <a:gd name="connsiteY4" fmla="*/ 6858000 h 6858000"/>
              <a:gd name="connsiteX5" fmla="*/ 0 w 1859280"/>
              <a:gd name="connsiteY5" fmla="*/ 6858000 h 6858000"/>
              <a:gd name="connsiteX6" fmla="*/ 0 w 1859280"/>
              <a:gd name="connsiteY6" fmla="*/ 6858000 h 6858000"/>
              <a:gd name="connsiteX7" fmla="*/ 162560 w 1859280"/>
              <a:gd name="connsiteY7" fmla="*/ 3835406 h 6858000"/>
              <a:gd name="connsiteX8" fmla="*/ 726446 w 1859280"/>
              <a:gd name="connsiteY8" fmla="*/ 1137920 h 6858000"/>
              <a:gd name="connsiteX0" fmla="*/ 726446 w 1859280"/>
              <a:gd name="connsiteY0" fmla="*/ 1132834 h 6852914"/>
              <a:gd name="connsiteX1" fmla="*/ 1193794 w 1859280"/>
              <a:gd name="connsiteY1" fmla="*/ 25394 h 6852914"/>
              <a:gd name="connsiteX2" fmla="*/ 1849120 w 1859280"/>
              <a:gd name="connsiteY2" fmla="*/ 0 h 6852914"/>
              <a:gd name="connsiteX3" fmla="*/ 1859280 w 1859280"/>
              <a:gd name="connsiteY3" fmla="*/ 6852914 h 6852914"/>
              <a:gd name="connsiteX4" fmla="*/ 1859280 w 1859280"/>
              <a:gd name="connsiteY4" fmla="*/ 6852914 h 6852914"/>
              <a:gd name="connsiteX5" fmla="*/ 0 w 1859280"/>
              <a:gd name="connsiteY5" fmla="*/ 6852914 h 6852914"/>
              <a:gd name="connsiteX6" fmla="*/ 0 w 1859280"/>
              <a:gd name="connsiteY6" fmla="*/ 6852914 h 6852914"/>
              <a:gd name="connsiteX7" fmla="*/ 162560 w 1859280"/>
              <a:gd name="connsiteY7" fmla="*/ 3830320 h 6852914"/>
              <a:gd name="connsiteX8" fmla="*/ 726446 w 1859280"/>
              <a:gd name="connsiteY8" fmla="*/ 1132834 h 6852914"/>
              <a:gd name="connsiteX0" fmla="*/ 1082046 w 1859280"/>
              <a:gd name="connsiteY0" fmla="*/ 1498594 h 6852914"/>
              <a:gd name="connsiteX1" fmla="*/ 1193794 w 1859280"/>
              <a:gd name="connsiteY1" fmla="*/ 25394 h 6852914"/>
              <a:gd name="connsiteX2" fmla="*/ 1849120 w 1859280"/>
              <a:gd name="connsiteY2" fmla="*/ 0 h 6852914"/>
              <a:gd name="connsiteX3" fmla="*/ 1859280 w 1859280"/>
              <a:gd name="connsiteY3" fmla="*/ 6852914 h 6852914"/>
              <a:gd name="connsiteX4" fmla="*/ 1859280 w 1859280"/>
              <a:gd name="connsiteY4" fmla="*/ 6852914 h 6852914"/>
              <a:gd name="connsiteX5" fmla="*/ 0 w 1859280"/>
              <a:gd name="connsiteY5" fmla="*/ 6852914 h 6852914"/>
              <a:gd name="connsiteX6" fmla="*/ 0 w 1859280"/>
              <a:gd name="connsiteY6" fmla="*/ 6852914 h 6852914"/>
              <a:gd name="connsiteX7" fmla="*/ 162560 w 1859280"/>
              <a:gd name="connsiteY7" fmla="*/ 3830320 h 6852914"/>
              <a:gd name="connsiteX8" fmla="*/ 1082046 w 1859280"/>
              <a:gd name="connsiteY8" fmla="*/ 1498594 h 6852914"/>
              <a:gd name="connsiteX0" fmla="*/ 807726 w 1859280"/>
              <a:gd name="connsiteY0" fmla="*/ 1275074 h 6852914"/>
              <a:gd name="connsiteX1" fmla="*/ 1193794 w 1859280"/>
              <a:gd name="connsiteY1" fmla="*/ 25394 h 6852914"/>
              <a:gd name="connsiteX2" fmla="*/ 1849120 w 1859280"/>
              <a:gd name="connsiteY2" fmla="*/ 0 h 6852914"/>
              <a:gd name="connsiteX3" fmla="*/ 1859280 w 1859280"/>
              <a:gd name="connsiteY3" fmla="*/ 6852914 h 6852914"/>
              <a:gd name="connsiteX4" fmla="*/ 1859280 w 1859280"/>
              <a:gd name="connsiteY4" fmla="*/ 6852914 h 6852914"/>
              <a:gd name="connsiteX5" fmla="*/ 0 w 1859280"/>
              <a:gd name="connsiteY5" fmla="*/ 6852914 h 6852914"/>
              <a:gd name="connsiteX6" fmla="*/ 0 w 1859280"/>
              <a:gd name="connsiteY6" fmla="*/ 6852914 h 6852914"/>
              <a:gd name="connsiteX7" fmla="*/ 162560 w 1859280"/>
              <a:gd name="connsiteY7" fmla="*/ 3830320 h 6852914"/>
              <a:gd name="connsiteX8" fmla="*/ 807726 w 1859280"/>
              <a:gd name="connsiteY8" fmla="*/ 1275074 h 6852914"/>
              <a:gd name="connsiteX0" fmla="*/ 807726 w 1859280"/>
              <a:gd name="connsiteY0" fmla="*/ 1275074 h 6852914"/>
              <a:gd name="connsiteX1" fmla="*/ 1285234 w 1859280"/>
              <a:gd name="connsiteY1" fmla="*/ 5074 h 6852914"/>
              <a:gd name="connsiteX2" fmla="*/ 1849120 w 1859280"/>
              <a:gd name="connsiteY2" fmla="*/ 0 h 6852914"/>
              <a:gd name="connsiteX3" fmla="*/ 1859280 w 1859280"/>
              <a:gd name="connsiteY3" fmla="*/ 6852914 h 6852914"/>
              <a:gd name="connsiteX4" fmla="*/ 1859280 w 1859280"/>
              <a:gd name="connsiteY4" fmla="*/ 6852914 h 6852914"/>
              <a:gd name="connsiteX5" fmla="*/ 0 w 1859280"/>
              <a:gd name="connsiteY5" fmla="*/ 6852914 h 6852914"/>
              <a:gd name="connsiteX6" fmla="*/ 0 w 1859280"/>
              <a:gd name="connsiteY6" fmla="*/ 6852914 h 6852914"/>
              <a:gd name="connsiteX7" fmla="*/ 162560 w 1859280"/>
              <a:gd name="connsiteY7" fmla="*/ 3830320 h 6852914"/>
              <a:gd name="connsiteX8" fmla="*/ 807726 w 1859280"/>
              <a:gd name="connsiteY8" fmla="*/ 1275074 h 6852914"/>
              <a:gd name="connsiteX0" fmla="*/ 807726 w 1869890"/>
              <a:gd name="connsiteY0" fmla="*/ 1285234 h 6863074"/>
              <a:gd name="connsiteX1" fmla="*/ 1285234 w 1869890"/>
              <a:gd name="connsiteY1" fmla="*/ 15234 h 6863074"/>
              <a:gd name="connsiteX2" fmla="*/ 1869440 w 1869890"/>
              <a:gd name="connsiteY2" fmla="*/ 0 h 6863074"/>
              <a:gd name="connsiteX3" fmla="*/ 1859280 w 1869890"/>
              <a:gd name="connsiteY3" fmla="*/ 6863074 h 6863074"/>
              <a:gd name="connsiteX4" fmla="*/ 1859280 w 1869890"/>
              <a:gd name="connsiteY4" fmla="*/ 6863074 h 6863074"/>
              <a:gd name="connsiteX5" fmla="*/ 0 w 1869890"/>
              <a:gd name="connsiteY5" fmla="*/ 6863074 h 6863074"/>
              <a:gd name="connsiteX6" fmla="*/ 0 w 1869890"/>
              <a:gd name="connsiteY6" fmla="*/ 6863074 h 6863074"/>
              <a:gd name="connsiteX7" fmla="*/ 162560 w 1869890"/>
              <a:gd name="connsiteY7" fmla="*/ 3840480 h 6863074"/>
              <a:gd name="connsiteX8" fmla="*/ 807726 w 1869890"/>
              <a:gd name="connsiteY8" fmla="*/ 1285234 h 6863074"/>
              <a:gd name="connsiteX0" fmla="*/ 807726 w 1869890"/>
              <a:gd name="connsiteY0" fmla="*/ 1285234 h 6883394"/>
              <a:gd name="connsiteX1" fmla="*/ 1285234 w 1869890"/>
              <a:gd name="connsiteY1" fmla="*/ 15234 h 6883394"/>
              <a:gd name="connsiteX2" fmla="*/ 1869440 w 1869890"/>
              <a:gd name="connsiteY2" fmla="*/ 0 h 6883394"/>
              <a:gd name="connsiteX3" fmla="*/ 1859280 w 1869890"/>
              <a:gd name="connsiteY3" fmla="*/ 6863074 h 6883394"/>
              <a:gd name="connsiteX4" fmla="*/ 1869440 w 1869890"/>
              <a:gd name="connsiteY4" fmla="*/ 6883394 h 6883394"/>
              <a:gd name="connsiteX5" fmla="*/ 0 w 1869890"/>
              <a:gd name="connsiteY5" fmla="*/ 6863074 h 6883394"/>
              <a:gd name="connsiteX6" fmla="*/ 0 w 1869890"/>
              <a:gd name="connsiteY6" fmla="*/ 6863074 h 6883394"/>
              <a:gd name="connsiteX7" fmla="*/ 162560 w 1869890"/>
              <a:gd name="connsiteY7" fmla="*/ 3840480 h 6883394"/>
              <a:gd name="connsiteX8" fmla="*/ 807726 w 1869890"/>
              <a:gd name="connsiteY8" fmla="*/ 1285234 h 6883394"/>
              <a:gd name="connsiteX0" fmla="*/ 807726 w 1869890"/>
              <a:gd name="connsiteY0" fmla="*/ 1290320 h 6888480"/>
              <a:gd name="connsiteX1" fmla="*/ 1305554 w 1869890"/>
              <a:gd name="connsiteY1" fmla="*/ 0 h 6888480"/>
              <a:gd name="connsiteX2" fmla="*/ 1869440 w 1869890"/>
              <a:gd name="connsiteY2" fmla="*/ 5086 h 6888480"/>
              <a:gd name="connsiteX3" fmla="*/ 1859280 w 1869890"/>
              <a:gd name="connsiteY3" fmla="*/ 6868160 h 6888480"/>
              <a:gd name="connsiteX4" fmla="*/ 1869440 w 1869890"/>
              <a:gd name="connsiteY4" fmla="*/ 6888480 h 6888480"/>
              <a:gd name="connsiteX5" fmla="*/ 0 w 1869890"/>
              <a:gd name="connsiteY5" fmla="*/ 6868160 h 6888480"/>
              <a:gd name="connsiteX6" fmla="*/ 0 w 1869890"/>
              <a:gd name="connsiteY6" fmla="*/ 6868160 h 6888480"/>
              <a:gd name="connsiteX7" fmla="*/ 162560 w 1869890"/>
              <a:gd name="connsiteY7" fmla="*/ 3845566 h 6888480"/>
              <a:gd name="connsiteX8" fmla="*/ 807726 w 1869890"/>
              <a:gd name="connsiteY8" fmla="*/ 1290320 h 6888480"/>
              <a:gd name="connsiteX0" fmla="*/ 807726 w 1869890"/>
              <a:gd name="connsiteY0" fmla="*/ 1285234 h 6883394"/>
              <a:gd name="connsiteX1" fmla="*/ 631378 w 1869890"/>
              <a:gd name="connsiteY1" fmla="*/ 10412 h 6883394"/>
              <a:gd name="connsiteX2" fmla="*/ 1869440 w 1869890"/>
              <a:gd name="connsiteY2" fmla="*/ 0 h 6883394"/>
              <a:gd name="connsiteX3" fmla="*/ 1859280 w 1869890"/>
              <a:gd name="connsiteY3" fmla="*/ 6863074 h 6883394"/>
              <a:gd name="connsiteX4" fmla="*/ 1869440 w 1869890"/>
              <a:gd name="connsiteY4" fmla="*/ 6883394 h 6883394"/>
              <a:gd name="connsiteX5" fmla="*/ 0 w 1869890"/>
              <a:gd name="connsiteY5" fmla="*/ 6863074 h 6883394"/>
              <a:gd name="connsiteX6" fmla="*/ 0 w 1869890"/>
              <a:gd name="connsiteY6" fmla="*/ 6863074 h 6883394"/>
              <a:gd name="connsiteX7" fmla="*/ 162560 w 1869890"/>
              <a:gd name="connsiteY7" fmla="*/ 3840480 h 6883394"/>
              <a:gd name="connsiteX8" fmla="*/ 807726 w 1869890"/>
              <a:gd name="connsiteY8" fmla="*/ 1285234 h 6883394"/>
              <a:gd name="connsiteX0" fmla="*/ 559753 w 1869890"/>
              <a:gd name="connsiteY0" fmla="*/ 1323980 h 6883394"/>
              <a:gd name="connsiteX1" fmla="*/ 631378 w 1869890"/>
              <a:gd name="connsiteY1" fmla="*/ 10412 h 6883394"/>
              <a:gd name="connsiteX2" fmla="*/ 1869440 w 1869890"/>
              <a:gd name="connsiteY2" fmla="*/ 0 h 6883394"/>
              <a:gd name="connsiteX3" fmla="*/ 1859280 w 1869890"/>
              <a:gd name="connsiteY3" fmla="*/ 6863074 h 6883394"/>
              <a:gd name="connsiteX4" fmla="*/ 1869440 w 1869890"/>
              <a:gd name="connsiteY4" fmla="*/ 6883394 h 6883394"/>
              <a:gd name="connsiteX5" fmla="*/ 0 w 1869890"/>
              <a:gd name="connsiteY5" fmla="*/ 6863074 h 6883394"/>
              <a:gd name="connsiteX6" fmla="*/ 0 w 1869890"/>
              <a:gd name="connsiteY6" fmla="*/ 6863074 h 6883394"/>
              <a:gd name="connsiteX7" fmla="*/ 162560 w 1869890"/>
              <a:gd name="connsiteY7" fmla="*/ 3840480 h 6883394"/>
              <a:gd name="connsiteX8" fmla="*/ 559753 w 1869890"/>
              <a:gd name="connsiteY8" fmla="*/ 1323980 h 6883394"/>
              <a:gd name="connsiteX0" fmla="*/ 559753 w 1869890"/>
              <a:gd name="connsiteY0" fmla="*/ 1323980 h 6883394"/>
              <a:gd name="connsiteX1" fmla="*/ 631378 w 1869890"/>
              <a:gd name="connsiteY1" fmla="*/ 10412 h 6883394"/>
              <a:gd name="connsiteX2" fmla="*/ 1869440 w 1869890"/>
              <a:gd name="connsiteY2" fmla="*/ 0 h 6883394"/>
              <a:gd name="connsiteX3" fmla="*/ 1859280 w 1869890"/>
              <a:gd name="connsiteY3" fmla="*/ 6863074 h 6883394"/>
              <a:gd name="connsiteX4" fmla="*/ 1869440 w 1869890"/>
              <a:gd name="connsiteY4" fmla="*/ 6883394 h 6883394"/>
              <a:gd name="connsiteX5" fmla="*/ 0 w 1869890"/>
              <a:gd name="connsiteY5" fmla="*/ 6863074 h 6883394"/>
              <a:gd name="connsiteX6" fmla="*/ 108488 w 1869890"/>
              <a:gd name="connsiteY6" fmla="*/ 6878573 h 6883394"/>
              <a:gd name="connsiteX7" fmla="*/ 162560 w 1869890"/>
              <a:gd name="connsiteY7" fmla="*/ 3840480 h 6883394"/>
              <a:gd name="connsiteX8" fmla="*/ 559753 w 1869890"/>
              <a:gd name="connsiteY8" fmla="*/ 1323980 h 6883394"/>
              <a:gd name="connsiteX0" fmla="*/ 559753 w 1869890"/>
              <a:gd name="connsiteY0" fmla="*/ 1323980 h 6883394"/>
              <a:gd name="connsiteX1" fmla="*/ 631378 w 1869890"/>
              <a:gd name="connsiteY1" fmla="*/ 10412 h 6883394"/>
              <a:gd name="connsiteX2" fmla="*/ 1869440 w 1869890"/>
              <a:gd name="connsiteY2" fmla="*/ 0 h 6883394"/>
              <a:gd name="connsiteX3" fmla="*/ 1859280 w 1869890"/>
              <a:gd name="connsiteY3" fmla="*/ 6863074 h 6883394"/>
              <a:gd name="connsiteX4" fmla="*/ 1869440 w 1869890"/>
              <a:gd name="connsiteY4" fmla="*/ 6883394 h 6883394"/>
              <a:gd name="connsiteX5" fmla="*/ 0 w 1869890"/>
              <a:gd name="connsiteY5" fmla="*/ 6863074 h 6883394"/>
              <a:gd name="connsiteX6" fmla="*/ 108488 w 1869890"/>
              <a:gd name="connsiteY6" fmla="*/ 6878573 h 6883394"/>
              <a:gd name="connsiteX7" fmla="*/ 317543 w 1869890"/>
              <a:gd name="connsiteY7" fmla="*/ 3863728 h 6883394"/>
              <a:gd name="connsiteX8" fmla="*/ 559753 w 1869890"/>
              <a:gd name="connsiteY8" fmla="*/ 1323980 h 6883394"/>
              <a:gd name="connsiteX0" fmla="*/ 451265 w 1761402"/>
              <a:gd name="connsiteY0" fmla="*/ 1323980 h 6883394"/>
              <a:gd name="connsiteX1" fmla="*/ 522890 w 1761402"/>
              <a:gd name="connsiteY1" fmla="*/ 10412 h 6883394"/>
              <a:gd name="connsiteX2" fmla="*/ 1760952 w 1761402"/>
              <a:gd name="connsiteY2" fmla="*/ 0 h 6883394"/>
              <a:gd name="connsiteX3" fmla="*/ 1750792 w 1761402"/>
              <a:gd name="connsiteY3" fmla="*/ 6863074 h 6883394"/>
              <a:gd name="connsiteX4" fmla="*/ 1760952 w 1761402"/>
              <a:gd name="connsiteY4" fmla="*/ 6883394 h 6883394"/>
              <a:gd name="connsiteX5" fmla="*/ 340963 w 1761402"/>
              <a:gd name="connsiteY5" fmla="*/ 6870823 h 6883394"/>
              <a:gd name="connsiteX6" fmla="*/ 0 w 1761402"/>
              <a:gd name="connsiteY6" fmla="*/ 6878573 h 6883394"/>
              <a:gd name="connsiteX7" fmla="*/ 209055 w 1761402"/>
              <a:gd name="connsiteY7" fmla="*/ 3863728 h 6883394"/>
              <a:gd name="connsiteX8" fmla="*/ 451265 w 1761402"/>
              <a:gd name="connsiteY8" fmla="*/ 1323980 h 6883394"/>
              <a:gd name="connsiteX0" fmla="*/ 446952 w 1757089"/>
              <a:gd name="connsiteY0" fmla="*/ 1323980 h 6883394"/>
              <a:gd name="connsiteX1" fmla="*/ 518577 w 1757089"/>
              <a:gd name="connsiteY1" fmla="*/ 10412 h 6883394"/>
              <a:gd name="connsiteX2" fmla="*/ 1756639 w 1757089"/>
              <a:gd name="connsiteY2" fmla="*/ 0 h 6883394"/>
              <a:gd name="connsiteX3" fmla="*/ 1746479 w 1757089"/>
              <a:gd name="connsiteY3" fmla="*/ 6863074 h 6883394"/>
              <a:gd name="connsiteX4" fmla="*/ 1756639 w 1757089"/>
              <a:gd name="connsiteY4" fmla="*/ 6883394 h 6883394"/>
              <a:gd name="connsiteX5" fmla="*/ 336650 w 1757089"/>
              <a:gd name="connsiteY5" fmla="*/ 6870823 h 6883394"/>
              <a:gd name="connsiteX6" fmla="*/ 0 w 1757089"/>
              <a:gd name="connsiteY6" fmla="*/ 6874260 h 6883394"/>
              <a:gd name="connsiteX7" fmla="*/ 204742 w 1757089"/>
              <a:gd name="connsiteY7" fmla="*/ 3863728 h 6883394"/>
              <a:gd name="connsiteX8" fmla="*/ 446952 w 1757089"/>
              <a:gd name="connsiteY8" fmla="*/ 1323980 h 6883394"/>
              <a:gd name="connsiteX0" fmla="*/ 421073 w 1731210"/>
              <a:gd name="connsiteY0" fmla="*/ 1323980 h 6883394"/>
              <a:gd name="connsiteX1" fmla="*/ 492698 w 1731210"/>
              <a:gd name="connsiteY1" fmla="*/ 10412 h 6883394"/>
              <a:gd name="connsiteX2" fmla="*/ 1730760 w 1731210"/>
              <a:gd name="connsiteY2" fmla="*/ 0 h 6883394"/>
              <a:gd name="connsiteX3" fmla="*/ 1720600 w 1731210"/>
              <a:gd name="connsiteY3" fmla="*/ 6863074 h 6883394"/>
              <a:gd name="connsiteX4" fmla="*/ 1730760 w 1731210"/>
              <a:gd name="connsiteY4" fmla="*/ 6883394 h 6883394"/>
              <a:gd name="connsiteX5" fmla="*/ 310771 w 1731210"/>
              <a:gd name="connsiteY5" fmla="*/ 6870823 h 6883394"/>
              <a:gd name="connsiteX6" fmla="*/ 0 w 1731210"/>
              <a:gd name="connsiteY6" fmla="*/ 6844067 h 6883394"/>
              <a:gd name="connsiteX7" fmla="*/ 178863 w 1731210"/>
              <a:gd name="connsiteY7" fmla="*/ 3863728 h 6883394"/>
              <a:gd name="connsiteX8" fmla="*/ 421073 w 1731210"/>
              <a:gd name="connsiteY8" fmla="*/ 1323980 h 6883394"/>
              <a:gd name="connsiteX0" fmla="*/ 421073 w 1731210"/>
              <a:gd name="connsiteY0" fmla="*/ 1323980 h 6870823"/>
              <a:gd name="connsiteX1" fmla="*/ 492698 w 1731210"/>
              <a:gd name="connsiteY1" fmla="*/ 10412 h 6870823"/>
              <a:gd name="connsiteX2" fmla="*/ 1730760 w 1731210"/>
              <a:gd name="connsiteY2" fmla="*/ 0 h 6870823"/>
              <a:gd name="connsiteX3" fmla="*/ 1720600 w 1731210"/>
              <a:gd name="connsiteY3" fmla="*/ 6863074 h 6870823"/>
              <a:gd name="connsiteX4" fmla="*/ 1467654 w 1731210"/>
              <a:gd name="connsiteY4" fmla="*/ 6866141 h 6870823"/>
              <a:gd name="connsiteX5" fmla="*/ 310771 w 1731210"/>
              <a:gd name="connsiteY5" fmla="*/ 6870823 h 6870823"/>
              <a:gd name="connsiteX6" fmla="*/ 0 w 1731210"/>
              <a:gd name="connsiteY6" fmla="*/ 6844067 h 6870823"/>
              <a:gd name="connsiteX7" fmla="*/ 178863 w 1731210"/>
              <a:gd name="connsiteY7" fmla="*/ 3863728 h 6870823"/>
              <a:gd name="connsiteX8" fmla="*/ 421073 w 1731210"/>
              <a:gd name="connsiteY8" fmla="*/ 1323980 h 6870823"/>
              <a:gd name="connsiteX0" fmla="*/ 421073 w 1731589"/>
              <a:gd name="connsiteY0" fmla="*/ 1323980 h 6870823"/>
              <a:gd name="connsiteX1" fmla="*/ 492698 w 1731589"/>
              <a:gd name="connsiteY1" fmla="*/ 10412 h 6870823"/>
              <a:gd name="connsiteX2" fmla="*/ 1730760 w 1731589"/>
              <a:gd name="connsiteY2" fmla="*/ 0 h 6870823"/>
              <a:gd name="connsiteX3" fmla="*/ 1729226 w 1731589"/>
              <a:gd name="connsiteY3" fmla="*/ 6867388 h 6870823"/>
              <a:gd name="connsiteX4" fmla="*/ 1467654 w 1731589"/>
              <a:gd name="connsiteY4" fmla="*/ 6866141 h 6870823"/>
              <a:gd name="connsiteX5" fmla="*/ 310771 w 1731589"/>
              <a:gd name="connsiteY5" fmla="*/ 6870823 h 6870823"/>
              <a:gd name="connsiteX6" fmla="*/ 0 w 1731589"/>
              <a:gd name="connsiteY6" fmla="*/ 6844067 h 6870823"/>
              <a:gd name="connsiteX7" fmla="*/ 178863 w 1731589"/>
              <a:gd name="connsiteY7" fmla="*/ 3863728 h 6870823"/>
              <a:gd name="connsiteX8" fmla="*/ 421073 w 1731589"/>
              <a:gd name="connsiteY8" fmla="*/ 1323980 h 6870823"/>
              <a:gd name="connsiteX0" fmla="*/ 421073 w 1731589"/>
              <a:gd name="connsiteY0" fmla="*/ 1323980 h 6870823"/>
              <a:gd name="connsiteX1" fmla="*/ 492698 w 1731589"/>
              <a:gd name="connsiteY1" fmla="*/ 10412 h 6870823"/>
              <a:gd name="connsiteX2" fmla="*/ 1730760 w 1731589"/>
              <a:gd name="connsiteY2" fmla="*/ 0 h 6870823"/>
              <a:gd name="connsiteX3" fmla="*/ 1729226 w 1731589"/>
              <a:gd name="connsiteY3" fmla="*/ 6867388 h 6870823"/>
              <a:gd name="connsiteX4" fmla="*/ 310771 w 1731589"/>
              <a:gd name="connsiteY4" fmla="*/ 6870823 h 6870823"/>
              <a:gd name="connsiteX5" fmla="*/ 0 w 1731589"/>
              <a:gd name="connsiteY5" fmla="*/ 6844067 h 6870823"/>
              <a:gd name="connsiteX6" fmla="*/ 178863 w 1731589"/>
              <a:gd name="connsiteY6" fmla="*/ 3863728 h 6870823"/>
              <a:gd name="connsiteX7" fmla="*/ 421073 w 1731589"/>
              <a:gd name="connsiteY7" fmla="*/ 1323980 h 6870823"/>
              <a:gd name="connsiteX0" fmla="*/ 421073 w 1731589"/>
              <a:gd name="connsiteY0" fmla="*/ 1323980 h 6867388"/>
              <a:gd name="connsiteX1" fmla="*/ 492698 w 1731589"/>
              <a:gd name="connsiteY1" fmla="*/ 10412 h 6867388"/>
              <a:gd name="connsiteX2" fmla="*/ 1730760 w 1731589"/>
              <a:gd name="connsiteY2" fmla="*/ 0 h 6867388"/>
              <a:gd name="connsiteX3" fmla="*/ 1729226 w 1731589"/>
              <a:gd name="connsiteY3" fmla="*/ 6867388 h 6867388"/>
              <a:gd name="connsiteX4" fmla="*/ 0 w 1731589"/>
              <a:gd name="connsiteY4" fmla="*/ 6844067 h 6867388"/>
              <a:gd name="connsiteX5" fmla="*/ 178863 w 1731589"/>
              <a:gd name="connsiteY5" fmla="*/ 3863728 h 6867388"/>
              <a:gd name="connsiteX6" fmla="*/ 421073 w 1731589"/>
              <a:gd name="connsiteY6" fmla="*/ 1323980 h 6867388"/>
              <a:gd name="connsiteX0" fmla="*/ 429700 w 1740216"/>
              <a:gd name="connsiteY0" fmla="*/ 1323980 h 6867388"/>
              <a:gd name="connsiteX1" fmla="*/ 501325 w 1740216"/>
              <a:gd name="connsiteY1" fmla="*/ 10412 h 6867388"/>
              <a:gd name="connsiteX2" fmla="*/ 1739387 w 1740216"/>
              <a:gd name="connsiteY2" fmla="*/ 0 h 6867388"/>
              <a:gd name="connsiteX3" fmla="*/ 1737853 w 1740216"/>
              <a:gd name="connsiteY3" fmla="*/ 6867388 h 6867388"/>
              <a:gd name="connsiteX4" fmla="*/ 0 w 1740216"/>
              <a:gd name="connsiteY4" fmla="*/ 6865633 h 6867388"/>
              <a:gd name="connsiteX5" fmla="*/ 187490 w 1740216"/>
              <a:gd name="connsiteY5" fmla="*/ 3863728 h 6867388"/>
              <a:gd name="connsiteX6" fmla="*/ 429700 w 1740216"/>
              <a:gd name="connsiteY6" fmla="*/ 1323980 h 6867388"/>
              <a:gd name="connsiteX0" fmla="*/ 429700 w 1739970"/>
              <a:gd name="connsiteY0" fmla="*/ 1323980 h 6865633"/>
              <a:gd name="connsiteX1" fmla="*/ 501325 w 1739970"/>
              <a:gd name="connsiteY1" fmla="*/ 10412 h 6865633"/>
              <a:gd name="connsiteX2" fmla="*/ 1739387 w 1739970"/>
              <a:gd name="connsiteY2" fmla="*/ 0 h 6865633"/>
              <a:gd name="connsiteX3" fmla="*/ 1733539 w 1739970"/>
              <a:gd name="connsiteY3" fmla="*/ 6858762 h 6865633"/>
              <a:gd name="connsiteX4" fmla="*/ 0 w 1739970"/>
              <a:gd name="connsiteY4" fmla="*/ 6865633 h 6865633"/>
              <a:gd name="connsiteX5" fmla="*/ 187490 w 1739970"/>
              <a:gd name="connsiteY5" fmla="*/ 3863728 h 6865633"/>
              <a:gd name="connsiteX6" fmla="*/ 429700 w 1739970"/>
              <a:gd name="connsiteY6" fmla="*/ 1323980 h 6865633"/>
              <a:gd name="connsiteX0" fmla="*/ 429700 w 1739970"/>
              <a:gd name="connsiteY0" fmla="*/ 1323980 h 6858762"/>
              <a:gd name="connsiteX1" fmla="*/ 501325 w 1739970"/>
              <a:gd name="connsiteY1" fmla="*/ 10412 h 6858762"/>
              <a:gd name="connsiteX2" fmla="*/ 1739387 w 1739970"/>
              <a:gd name="connsiteY2" fmla="*/ 0 h 6858762"/>
              <a:gd name="connsiteX3" fmla="*/ 1733539 w 1739970"/>
              <a:gd name="connsiteY3" fmla="*/ 6858762 h 6858762"/>
              <a:gd name="connsiteX4" fmla="*/ 0 w 1739970"/>
              <a:gd name="connsiteY4" fmla="*/ 6857006 h 6858762"/>
              <a:gd name="connsiteX5" fmla="*/ 187490 w 1739970"/>
              <a:gd name="connsiteY5" fmla="*/ 3863728 h 6858762"/>
              <a:gd name="connsiteX6" fmla="*/ 429700 w 1739970"/>
              <a:gd name="connsiteY6" fmla="*/ 1323980 h 6858762"/>
              <a:gd name="connsiteX0" fmla="*/ 429700 w 1739970"/>
              <a:gd name="connsiteY0" fmla="*/ 1323980 h 6858762"/>
              <a:gd name="connsiteX1" fmla="*/ 501325 w 1739970"/>
              <a:gd name="connsiteY1" fmla="*/ 1785 h 6858762"/>
              <a:gd name="connsiteX2" fmla="*/ 1739387 w 1739970"/>
              <a:gd name="connsiteY2" fmla="*/ 0 h 6858762"/>
              <a:gd name="connsiteX3" fmla="*/ 1733539 w 1739970"/>
              <a:gd name="connsiteY3" fmla="*/ 6858762 h 6858762"/>
              <a:gd name="connsiteX4" fmla="*/ 0 w 1739970"/>
              <a:gd name="connsiteY4" fmla="*/ 6857006 h 6858762"/>
              <a:gd name="connsiteX5" fmla="*/ 187490 w 1739970"/>
              <a:gd name="connsiteY5" fmla="*/ 3863728 h 6858762"/>
              <a:gd name="connsiteX6" fmla="*/ 429700 w 1739970"/>
              <a:gd name="connsiteY6" fmla="*/ 1323980 h 68587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39970" h="6858762">
                <a:moveTo>
                  <a:pt x="429700" y="1323980"/>
                </a:moveTo>
                <a:lnTo>
                  <a:pt x="501325" y="1785"/>
                </a:lnTo>
                <a:lnTo>
                  <a:pt x="1739387" y="0"/>
                </a:lnTo>
                <a:cubicBezTo>
                  <a:pt x="1742774" y="2284305"/>
                  <a:pt x="1730152" y="4574457"/>
                  <a:pt x="1733539" y="6858762"/>
                </a:cubicBezTo>
                <a:lnTo>
                  <a:pt x="0" y="6857006"/>
                </a:lnTo>
                <a:lnTo>
                  <a:pt x="187490" y="3863728"/>
                </a:lnTo>
                <a:lnTo>
                  <a:pt x="429700" y="132398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pic>
        <p:nvPicPr>
          <p:cNvPr id="8" name="Bildobjekt 12">
            <a:extLst>
              <a:ext uri="{FF2B5EF4-FFF2-40B4-BE49-F238E27FC236}">
                <a16:creationId xmlns:a16="http://schemas.microsoft.com/office/drawing/2014/main" id="{D4E4481A-E106-7845-BF16-39102934FCED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628564" y="6285032"/>
            <a:ext cx="1364144" cy="3897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411968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Kapitelavdelare - ros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Bildobjekt 28">
            <a:extLst>
              <a:ext uri="{FF2B5EF4-FFF2-40B4-BE49-F238E27FC236}">
                <a16:creationId xmlns:a16="http://schemas.microsoft.com/office/drawing/2014/main" id="{C666258D-2FD0-8C48-9BEB-88F2F535E54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17" name="Rektangel 16">
            <a:extLst>
              <a:ext uri="{FF2B5EF4-FFF2-40B4-BE49-F238E27FC236}">
                <a16:creationId xmlns:a16="http://schemas.microsoft.com/office/drawing/2014/main" id="{6584120B-B7C9-8E4A-8F0B-0008A00F555E}"/>
              </a:ext>
            </a:extLst>
          </p:cNvPr>
          <p:cNvSpPr/>
          <p:nvPr userDrawn="1"/>
        </p:nvSpPr>
        <p:spPr>
          <a:xfrm rot="10645457">
            <a:off x="846315" y="4158886"/>
            <a:ext cx="5068751" cy="1980623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79 h 10179"/>
              <a:gd name="connsiteX1" fmla="*/ 685 w 10000"/>
              <a:gd name="connsiteY1" fmla="*/ 0 h 10179"/>
              <a:gd name="connsiteX2" fmla="*/ 8000 w 10000"/>
              <a:gd name="connsiteY2" fmla="*/ 179 h 10179"/>
              <a:gd name="connsiteX3" fmla="*/ 10000 w 10000"/>
              <a:gd name="connsiteY3" fmla="*/ 5179 h 10179"/>
              <a:gd name="connsiteX4" fmla="*/ 8000 w 10000"/>
              <a:gd name="connsiteY4" fmla="*/ 10179 h 10179"/>
              <a:gd name="connsiteX5" fmla="*/ 2000 w 10000"/>
              <a:gd name="connsiteY5" fmla="*/ 10179 h 10179"/>
              <a:gd name="connsiteX6" fmla="*/ 0 w 10000"/>
              <a:gd name="connsiteY6" fmla="*/ 5179 h 10179"/>
              <a:gd name="connsiteX0" fmla="*/ 0 w 10000"/>
              <a:gd name="connsiteY0" fmla="*/ 5216 h 10216"/>
              <a:gd name="connsiteX1" fmla="*/ 685 w 10000"/>
              <a:gd name="connsiteY1" fmla="*/ 37 h 10216"/>
              <a:gd name="connsiteX2" fmla="*/ 7593 w 10000"/>
              <a:gd name="connsiteY2" fmla="*/ 15 h 10216"/>
              <a:gd name="connsiteX3" fmla="*/ 8000 w 10000"/>
              <a:gd name="connsiteY3" fmla="*/ 216 h 10216"/>
              <a:gd name="connsiteX4" fmla="*/ 10000 w 10000"/>
              <a:gd name="connsiteY4" fmla="*/ 5216 h 10216"/>
              <a:gd name="connsiteX5" fmla="*/ 8000 w 10000"/>
              <a:gd name="connsiteY5" fmla="*/ 10216 h 10216"/>
              <a:gd name="connsiteX6" fmla="*/ 2000 w 10000"/>
              <a:gd name="connsiteY6" fmla="*/ 10216 h 10216"/>
              <a:gd name="connsiteX7" fmla="*/ 0 w 10000"/>
              <a:gd name="connsiteY7" fmla="*/ 5216 h 10216"/>
              <a:gd name="connsiteX0" fmla="*/ 0 w 8537"/>
              <a:gd name="connsiteY0" fmla="*/ 5216 h 10216"/>
              <a:gd name="connsiteX1" fmla="*/ 685 w 8537"/>
              <a:gd name="connsiteY1" fmla="*/ 37 h 10216"/>
              <a:gd name="connsiteX2" fmla="*/ 7593 w 8537"/>
              <a:gd name="connsiteY2" fmla="*/ 15 h 10216"/>
              <a:gd name="connsiteX3" fmla="*/ 8000 w 8537"/>
              <a:gd name="connsiteY3" fmla="*/ 216 h 10216"/>
              <a:gd name="connsiteX4" fmla="*/ 8537 w 8537"/>
              <a:gd name="connsiteY4" fmla="*/ 7426 h 10216"/>
              <a:gd name="connsiteX5" fmla="*/ 8000 w 8537"/>
              <a:gd name="connsiteY5" fmla="*/ 10216 h 10216"/>
              <a:gd name="connsiteX6" fmla="*/ 2000 w 8537"/>
              <a:gd name="connsiteY6" fmla="*/ 10216 h 10216"/>
              <a:gd name="connsiteX7" fmla="*/ 0 w 8537"/>
              <a:gd name="connsiteY7" fmla="*/ 5216 h 10216"/>
              <a:gd name="connsiteX0" fmla="*/ 0 w 10000"/>
              <a:gd name="connsiteY0" fmla="*/ 5106 h 11158"/>
              <a:gd name="connsiteX1" fmla="*/ 802 w 10000"/>
              <a:gd name="connsiteY1" fmla="*/ 36 h 11158"/>
              <a:gd name="connsiteX2" fmla="*/ 8894 w 10000"/>
              <a:gd name="connsiteY2" fmla="*/ 15 h 11158"/>
              <a:gd name="connsiteX3" fmla="*/ 9371 w 10000"/>
              <a:gd name="connsiteY3" fmla="*/ 211 h 11158"/>
              <a:gd name="connsiteX4" fmla="*/ 10000 w 10000"/>
              <a:gd name="connsiteY4" fmla="*/ 7269 h 11158"/>
              <a:gd name="connsiteX5" fmla="*/ 7722 w 10000"/>
              <a:gd name="connsiteY5" fmla="*/ 11158 h 11158"/>
              <a:gd name="connsiteX6" fmla="*/ 2343 w 10000"/>
              <a:gd name="connsiteY6" fmla="*/ 10000 h 11158"/>
              <a:gd name="connsiteX7" fmla="*/ 0 w 10000"/>
              <a:gd name="connsiteY7" fmla="*/ 5106 h 11158"/>
              <a:gd name="connsiteX0" fmla="*/ 0 w 10000"/>
              <a:gd name="connsiteY0" fmla="*/ 5106 h 11158"/>
              <a:gd name="connsiteX1" fmla="*/ 802 w 10000"/>
              <a:gd name="connsiteY1" fmla="*/ 36 h 11158"/>
              <a:gd name="connsiteX2" fmla="*/ 8894 w 10000"/>
              <a:gd name="connsiteY2" fmla="*/ 15 h 11158"/>
              <a:gd name="connsiteX3" fmla="*/ 9371 w 10000"/>
              <a:gd name="connsiteY3" fmla="*/ 211 h 11158"/>
              <a:gd name="connsiteX4" fmla="*/ 10000 w 10000"/>
              <a:gd name="connsiteY4" fmla="*/ 7269 h 11158"/>
              <a:gd name="connsiteX5" fmla="*/ 7722 w 10000"/>
              <a:gd name="connsiteY5" fmla="*/ 11158 h 11158"/>
              <a:gd name="connsiteX6" fmla="*/ 206 w 10000"/>
              <a:gd name="connsiteY6" fmla="*/ 9760 h 11158"/>
              <a:gd name="connsiteX7" fmla="*/ 0 w 10000"/>
              <a:gd name="connsiteY7" fmla="*/ 5106 h 11158"/>
              <a:gd name="connsiteX0" fmla="*/ 0 w 10000"/>
              <a:gd name="connsiteY0" fmla="*/ 5106 h 9760"/>
              <a:gd name="connsiteX1" fmla="*/ 802 w 10000"/>
              <a:gd name="connsiteY1" fmla="*/ 36 h 9760"/>
              <a:gd name="connsiteX2" fmla="*/ 8894 w 10000"/>
              <a:gd name="connsiteY2" fmla="*/ 15 h 9760"/>
              <a:gd name="connsiteX3" fmla="*/ 9371 w 10000"/>
              <a:gd name="connsiteY3" fmla="*/ 211 h 9760"/>
              <a:gd name="connsiteX4" fmla="*/ 10000 w 10000"/>
              <a:gd name="connsiteY4" fmla="*/ 7269 h 9760"/>
              <a:gd name="connsiteX5" fmla="*/ 7277 w 10000"/>
              <a:gd name="connsiteY5" fmla="*/ 7946 h 9760"/>
              <a:gd name="connsiteX6" fmla="*/ 206 w 10000"/>
              <a:gd name="connsiteY6" fmla="*/ 9760 h 9760"/>
              <a:gd name="connsiteX7" fmla="*/ 0 w 10000"/>
              <a:gd name="connsiteY7" fmla="*/ 5106 h 9760"/>
              <a:gd name="connsiteX0" fmla="*/ 0 w 10000"/>
              <a:gd name="connsiteY0" fmla="*/ 5232 h 10000"/>
              <a:gd name="connsiteX1" fmla="*/ 802 w 10000"/>
              <a:gd name="connsiteY1" fmla="*/ 37 h 10000"/>
              <a:gd name="connsiteX2" fmla="*/ 8894 w 10000"/>
              <a:gd name="connsiteY2" fmla="*/ 15 h 10000"/>
              <a:gd name="connsiteX3" fmla="*/ 9371 w 10000"/>
              <a:gd name="connsiteY3" fmla="*/ 216 h 10000"/>
              <a:gd name="connsiteX4" fmla="*/ 10000 w 10000"/>
              <a:gd name="connsiteY4" fmla="*/ 7448 h 10000"/>
              <a:gd name="connsiteX5" fmla="*/ 5748 w 10000"/>
              <a:gd name="connsiteY5" fmla="*/ 9574 h 10000"/>
              <a:gd name="connsiteX6" fmla="*/ 206 w 10000"/>
              <a:gd name="connsiteY6" fmla="*/ 10000 h 10000"/>
              <a:gd name="connsiteX7" fmla="*/ 0 w 10000"/>
              <a:gd name="connsiteY7" fmla="*/ 5232 h 10000"/>
              <a:gd name="connsiteX0" fmla="*/ 0 w 10000"/>
              <a:gd name="connsiteY0" fmla="*/ 5232 h 10000"/>
              <a:gd name="connsiteX1" fmla="*/ 802 w 10000"/>
              <a:gd name="connsiteY1" fmla="*/ 37 h 10000"/>
              <a:gd name="connsiteX2" fmla="*/ 8894 w 10000"/>
              <a:gd name="connsiteY2" fmla="*/ 15 h 10000"/>
              <a:gd name="connsiteX3" fmla="*/ 9371 w 10000"/>
              <a:gd name="connsiteY3" fmla="*/ 216 h 10000"/>
              <a:gd name="connsiteX4" fmla="*/ 10000 w 10000"/>
              <a:gd name="connsiteY4" fmla="*/ 7448 h 10000"/>
              <a:gd name="connsiteX5" fmla="*/ 5748 w 10000"/>
              <a:gd name="connsiteY5" fmla="*/ 9574 h 10000"/>
              <a:gd name="connsiteX6" fmla="*/ 5727 w 10000"/>
              <a:gd name="connsiteY6" fmla="*/ 9534 h 10000"/>
              <a:gd name="connsiteX7" fmla="*/ 206 w 10000"/>
              <a:gd name="connsiteY7" fmla="*/ 10000 h 10000"/>
              <a:gd name="connsiteX8" fmla="*/ 0 w 10000"/>
              <a:gd name="connsiteY8" fmla="*/ 5232 h 10000"/>
              <a:gd name="connsiteX0" fmla="*/ 0 w 10000"/>
              <a:gd name="connsiteY0" fmla="*/ 5232 h 10000"/>
              <a:gd name="connsiteX1" fmla="*/ 802 w 10000"/>
              <a:gd name="connsiteY1" fmla="*/ 37 h 10000"/>
              <a:gd name="connsiteX2" fmla="*/ 8894 w 10000"/>
              <a:gd name="connsiteY2" fmla="*/ 15 h 10000"/>
              <a:gd name="connsiteX3" fmla="*/ 9371 w 10000"/>
              <a:gd name="connsiteY3" fmla="*/ 216 h 10000"/>
              <a:gd name="connsiteX4" fmla="*/ 10000 w 10000"/>
              <a:gd name="connsiteY4" fmla="*/ 7448 h 10000"/>
              <a:gd name="connsiteX5" fmla="*/ 5748 w 10000"/>
              <a:gd name="connsiteY5" fmla="*/ 9574 h 10000"/>
              <a:gd name="connsiteX6" fmla="*/ 4937 w 10000"/>
              <a:gd name="connsiteY6" fmla="*/ 9013 h 10000"/>
              <a:gd name="connsiteX7" fmla="*/ 206 w 10000"/>
              <a:gd name="connsiteY7" fmla="*/ 10000 h 10000"/>
              <a:gd name="connsiteX8" fmla="*/ 0 w 10000"/>
              <a:gd name="connsiteY8" fmla="*/ 5232 h 10000"/>
              <a:gd name="connsiteX0" fmla="*/ 0 w 10000"/>
              <a:gd name="connsiteY0" fmla="*/ 5232 h 10000"/>
              <a:gd name="connsiteX1" fmla="*/ 802 w 10000"/>
              <a:gd name="connsiteY1" fmla="*/ 37 h 10000"/>
              <a:gd name="connsiteX2" fmla="*/ 8894 w 10000"/>
              <a:gd name="connsiteY2" fmla="*/ 15 h 10000"/>
              <a:gd name="connsiteX3" fmla="*/ 9371 w 10000"/>
              <a:gd name="connsiteY3" fmla="*/ 216 h 10000"/>
              <a:gd name="connsiteX4" fmla="*/ 10000 w 10000"/>
              <a:gd name="connsiteY4" fmla="*/ 7448 h 10000"/>
              <a:gd name="connsiteX5" fmla="*/ 5748 w 10000"/>
              <a:gd name="connsiteY5" fmla="*/ 9574 h 10000"/>
              <a:gd name="connsiteX6" fmla="*/ 4867 w 10000"/>
              <a:gd name="connsiteY6" fmla="*/ 9947 h 10000"/>
              <a:gd name="connsiteX7" fmla="*/ 206 w 10000"/>
              <a:gd name="connsiteY7" fmla="*/ 10000 h 10000"/>
              <a:gd name="connsiteX8" fmla="*/ 0 w 10000"/>
              <a:gd name="connsiteY8" fmla="*/ 5232 h 10000"/>
              <a:gd name="connsiteX0" fmla="*/ 0 w 9399"/>
              <a:gd name="connsiteY0" fmla="*/ 5232 h 10000"/>
              <a:gd name="connsiteX1" fmla="*/ 802 w 9399"/>
              <a:gd name="connsiteY1" fmla="*/ 37 h 10000"/>
              <a:gd name="connsiteX2" fmla="*/ 8894 w 9399"/>
              <a:gd name="connsiteY2" fmla="*/ 15 h 10000"/>
              <a:gd name="connsiteX3" fmla="*/ 9371 w 9399"/>
              <a:gd name="connsiteY3" fmla="*/ 216 h 10000"/>
              <a:gd name="connsiteX4" fmla="*/ 8750 w 9399"/>
              <a:gd name="connsiteY4" fmla="*/ 7993 h 10000"/>
              <a:gd name="connsiteX5" fmla="*/ 5748 w 9399"/>
              <a:gd name="connsiteY5" fmla="*/ 9574 h 10000"/>
              <a:gd name="connsiteX6" fmla="*/ 4867 w 9399"/>
              <a:gd name="connsiteY6" fmla="*/ 9947 h 10000"/>
              <a:gd name="connsiteX7" fmla="*/ 206 w 9399"/>
              <a:gd name="connsiteY7" fmla="*/ 10000 h 10000"/>
              <a:gd name="connsiteX8" fmla="*/ 0 w 9399"/>
              <a:gd name="connsiteY8" fmla="*/ 5232 h 10000"/>
              <a:gd name="connsiteX0" fmla="*/ 0 w 10007"/>
              <a:gd name="connsiteY0" fmla="*/ 5232 h 10000"/>
              <a:gd name="connsiteX1" fmla="*/ 853 w 10007"/>
              <a:gd name="connsiteY1" fmla="*/ 37 h 10000"/>
              <a:gd name="connsiteX2" fmla="*/ 9463 w 10007"/>
              <a:gd name="connsiteY2" fmla="*/ 15 h 10000"/>
              <a:gd name="connsiteX3" fmla="*/ 9970 w 10007"/>
              <a:gd name="connsiteY3" fmla="*/ 216 h 10000"/>
              <a:gd name="connsiteX4" fmla="*/ 9310 w 10007"/>
              <a:gd name="connsiteY4" fmla="*/ 7993 h 10000"/>
              <a:gd name="connsiteX5" fmla="*/ 6116 w 10007"/>
              <a:gd name="connsiteY5" fmla="*/ 9574 h 10000"/>
              <a:gd name="connsiteX6" fmla="*/ 5178 w 10007"/>
              <a:gd name="connsiteY6" fmla="*/ 9947 h 10000"/>
              <a:gd name="connsiteX7" fmla="*/ 219 w 10007"/>
              <a:gd name="connsiteY7" fmla="*/ 10000 h 10000"/>
              <a:gd name="connsiteX8" fmla="*/ 0 w 10007"/>
              <a:gd name="connsiteY8" fmla="*/ 5232 h 10000"/>
              <a:gd name="connsiteX0" fmla="*/ 0 w 9463"/>
              <a:gd name="connsiteY0" fmla="*/ 5232 h 10000"/>
              <a:gd name="connsiteX1" fmla="*/ 853 w 9463"/>
              <a:gd name="connsiteY1" fmla="*/ 37 h 10000"/>
              <a:gd name="connsiteX2" fmla="*/ 9463 w 9463"/>
              <a:gd name="connsiteY2" fmla="*/ 15 h 10000"/>
              <a:gd name="connsiteX3" fmla="*/ 9268 w 9463"/>
              <a:gd name="connsiteY3" fmla="*/ 2918 h 10000"/>
              <a:gd name="connsiteX4" fmla="*/ 9310 w 9463"/>
              <a:gd name="connsiteY4" fmla="*/ 7993 h 10000"/>
              <a:gd name="connsiteX5" fmla="*/ 6116 w 9463"/>
              <a:gd name="connsiteY5" fmla="*/ 9574 h 10000"/>
              <a:gd name="connsiteX6" fmla="*/ 5178 w 9463"/>
              <a:gd name="connsiteY6" fmla="*/ 9947 h 10000"/>
              <a:gd name="connsiteX7" fmla="*/ 219 w 9463"/>
              <a:gd name="connsiteY7" fmla="*/ 10000 h 10000"/>
              <a:gd name="connsiteX8" fmla="*/ 0 w 9463"/>
              <a:gd name="connsiteY8" fmla="*/ 5232 h 10000"/>
              <a:gd name="connsiteX0" fmla="*/ 0 w 10000"/>
              <a:gd name="connsiteY0" fmla="*/ 5232 h 10000"/>
              <a:gd name="connsiteX1" fmla="*/ 901 w 10000"/>
              <a:gd name="connsiteY1" fmla="*/ 37 h 10000"/>
              <a:gd name="connsiteX2" fmla="*/ 10000 w 10000"/>
              <a:gd name="connsiteY2" fmla="*/ 15 h 10000"/>
              <a:gd name="connsiteX3" fmla="*/ 9794 w 10000"/>
              <a:gd name="connsiteY3" fmla="*/ 2918 h 10000"/>
              <a:gd name="connsiteX4" fmla="*/ 9838 w 10000"/>
              <a:gd name="connsiteY4" fmla="*/ 7993 h 10000"/>
              <a:gd name="connsiteX5" fmla="*/ 6463 w 10000"/>
              <a:gd name="connsiteY5" fmla="*/ 9574 h 10000"/>
              <a:gd name="connsiteX6" fmla="*/ 5472 w 10000"/>
              <a:gd name="connsiteY6" fmla="*/ 9947 h 10000"/>
              <a:gd name="connsiteX7" fmla="*/ 231 w 10000"/>
              <a:gd name="connsiteY7" fmla="*/ 10000 h 10000"/>
              <a:gd name="connsiteX8" fmla="*/ 0 w 10000"/>
              <a:gd name="connsiteY8" fmla="*/ 5232 h 10000"/>
              <a:gd name="connsiteX0" fmla="*/ 0 w 9842"/>
              <a:gd name="connsiteY0" fmla="*/ 5275 h 10043"/>
              <a:gd name="connsiteX1" fmla="*/ 901 w 9842"/>
              <a:gd name="connsiteY1" fmla="*/ 80 h 10043"/>
              <a:gd name="connsiteX2" fmla="*/ 9809 w 9842"/>
              <a:gd name="connsiteY2" fmla="*/ 11 h 10043"/>
              <a:gd name="connsiteX3" fmla="*/ 9794 w 9842"/>
              <a:gd name="connsiteY3" fmla="*/ 2961 h 10043"/>
              <a:gd name="connsiteX4" fmla="*/ 9838 w 9842"/>
              <a:gd name="connsiteY4" fmla="*/ 8036 h 10043"/>
              <a:gd name="connsiteX5" fmla="*/ 6463 w 9842"/>
              <a:gd name="connsiteY5" fmla="*/ 9617 h 10043"/>
              <a:gd name="connsiteX6" fmla="*/ 5472 w 9842"/>
              <a:gd name="connsiteY6" fmla="*/ 9990 h 10043"/>
              <a:gd name="connsiteX7" fmla="*/ 231 w 9842"/>
              <a:gd name="connsiteY7" fmla="*/ 10043 h 10043"/>
              <a:gd name="connsiteX8" fmla="*/ 0 w 9842"/>
              <a:gd name="connsiteY8" fmla="*/ 5275 h 10043"/>
              <a:gd name="connsiteX0" fmla="*/ 0 w 10000"/>
              <a:gd name="connsiteY0" fmla="*/ 5252 h 10000"/>
              <a:gd name="connsiteX1" fmla="*/ 915 w 10000"/>
              <a:gd name="connsiteY1" fmla="*/ 80 h 10000"/>
              <a:gd name="connsiteX2" fmla="*/ 9966 w 10000"/>
              <a:gd name="connsiteY2" fmla="*/ 11 h 10000"/>
              <a:gd name="connsiteX3" fmla="*/ 9951 w 10000"/>
              <a:gd name="connsiteY3" fmla="*/ 2948 h 10000"/>
              <a:gd name="connsiteX4" fmla="*/ 9996 w 10000"/>
              <a:gd name="connsiteY4" fmla="*/ 8002 h 10000"/>
              <a:gd name="connsiteX5" fmla="*/ 6567 w 10000"/>
              <a:gd name="connsiteY5" fmla="*/ 9576 h 10000"/>
              <a:gd name="connsiteX6" fmla="*/ 5560 w 10000"/>
              <a:gd name="connsiteY6" fmla="*/ 9947 h 10000"/>
              <a:gd name="connsiteX7" fmla="*/ 235 w 10000"/>
              <a:gd name="connsiteY7" fmla="*/ 10000 h 10000"/>
              <a:gd name="connsiteX8" fmla="*/ 0 w 10000"/>
              <a:gd name="connsiteY8" fmla="*/ 5252 h 10000"/>
              <a:gd name="connsiteX0" fmla="*/ 0 w 10000"/>
              <a:gd name="connsiteY0" fmla="*/ 5172 h 9920"/>
              <a:gd name="connsiteX1" fmla="*/ 915 w 10000"/>
              <a:gd name="connsiteY1" fmla="*/ 0 h 9920"/>
              <a:gd name="connsiteX2" fmla="*/ 9955 w 10000"/>
              <a:gd name="connsiteY2" fmla="*/ 96 h 9920"/>
              <a:gd name="connsiteX3" fmla="*/ 9951 w 10000"/>
              <a:gd name="connsiteY3" fmla="*/ 2868 h 9920"/>
              <a:gd name="connsiteX4" fmla="*/ 9996 w 10000"/>
              <a:gd name="connsiteY4" fmla="*/ 7922 h 9920"/>
              <a:gd name="connsiteX5" fmla="*/ 6567 w 10000"/>
              <a:gd name="connsiteY5" fmla="*/ 9496 h 9920"/>
              <a:gd name="connsiteX6" fmla="*/ 5560 w 10000"/>
              <a:gd name="connsiteY6" fmla="*/ 9867 h 9920"/>
              <a:gd name="connsiteX7" fmla="*/ 235 w 10000"/>
              <a:gd name="connsiteY7" fmla="*/ 9920 h 9920"/>
              <a:gd name="connsiteX8" fmla="*/ 0 w 10000"/>
              <a:gd name="connsiteY8" fmla="*/ 5172 h 9920"/>
              <a:gd name="connsiteX0" fmla="*/ 0 w 10021"/>
              <a:gd name="connsiteY0" fmla="*/ 5214 h 10000"/>
              <a:gd name="connsiteX1" fmla="*/ 915 w 10021"/>
              <a:gd name="connsiteY1" fmla="*/ 0 h 10000"/>
              <a:gd name="connsiteX2" fmla="*/ 9955 w 10021"/>
              <a:gd name="connsiteY2" fmla="*/ 97 h 10000"/>
              <a:gd name="connsiteX3" fmla="*/ 9997 w 10021"/>
              <a:gd name="connsiteY3" fmla="*/ 4604 h 10000"/>
              <a:gd name="connsiteX4" fmla="*/ 9996 w 10021"/>
              <a:gd name="connsiteY4" fmla="*/ 7986 h 10000"/>
              <a:gd name="connsiteX5" fmla="*/ 6567 w 10021"/>
              <a:gd name="connsiteY5" fmla="*/ 9573 h 10000"/>
              <a:gd name="connsiteX6" fmla="*/ 5560 w 10021"/>
              <a:gd name="connsiteY6" fmla="*/ 9947 h 10000"/>
              <a:gd name="connsiteX7" fmla="*/ 235 w 10021"/>
              <a:gd name="connsiteY7" fmla="*/ 10000 h 10000"/>
              <a:gd name="connsiteX8" fmla="*/ 0 w 10021"/>
              <a:gd name="connsiteY8" fmla="*/ 5214 h 10000"/>
              <a:gd name="connsiteX0" fmla="*/ 0 w 10006"/>
              <a:gd name="connsiteY0" fmla="*/ 5214 h 10000"/>
              <a:gd name="connsiteX1" fmla="*/ 915 w 10006"/>
              <a:gd name="connsiteY1" fmla="*/ 0 h 10000"/>
              <a:gd name="connsiteX2" fmla="*/ 9955 w 10006"/>
              <a:gd name="connsiteY2" fmla="*/ 97 h 10000"/>
              <a:gd name="connsiteX3" fmla="*/ 9997 w 10006"/>
              <a:gd name="connsiteY3" fmla="*/ 4604 h 10000"/>
              <a:gd name="connsiteX4" fmla="*/ 9996 w 10006"/>
              <a:gd name="connsiteY4" fmla="*/ 7986 h 10000"/>
              <a:gd name="connsiteX5" fmla="*/ 6567 w 10006"/>
              <a:gd name="connsiteY5" fmla="*/ 9573 h 10000"/>
              <a:gd name="connsiteX6" fmla="*/ 5560 w 10006"/>
              <a:gd name="connsiteY6" fmla="*/ 9947 h 10000"/>
              <a:gd name="connsiteX7" fmla="*/ 235 w 10006"/>
              <a:gd name="connsiteY7" fmla="*/ 10000 h 10000"/>
              <a:gd name="connsiteX8" fmla="*/ 0 w 10006"/>
              <a:gd name="connsiteY8" fmla="*/ 5214 h 10000"/>
              <a:gd name="connsiteX0" fmla="*/ 0 w 10004"/>
              <a:gd name="connsiteY0" fmla="*/ 5214 h 10000"/>
              <a:gd name="connsiteX1" fmla="*/ 915 w 10004"/>
              <a:gd name="connsiteY1" fmla="*/ 0 h 10000"/>
              <a:gd name="connsiteX2" fmla="*/ 9955 w 10004"/>
              <a:gd name="connsiteY2" fmla="*/ 97 h 10000"/>
              <a:gd name="connsiteX3" fmla="*/ 9986 w 10004"/>
              <a:gd name="connsiteY3" fmla="*/ 3367 h 10000"/>
              <a:gd name="connsiteX4" fmla="*/ 9996 w 10004"/>
              <a:gd name="connsiteY4" fmla="*/ 7986 h 10000"/>
              <a:gd name="connsiteX5" fmla="*/ 6567 w 10004"/>
              <a:gd name="connsiteY5" fmla="*/ 9573 h 10000"/>
              <a:gd name="connsiteX6" fmla="*/ 5560 w 10004"/>
              <a:gd name="connsiteY6" fmla="*/ 9947 h 10000"/>
              <a:gd name="connsiteX7" fmla="*/ 235 w 10004"/>
              <a:gd name="connsiteY7" fmla="*/ 10000 h 10000"/>
              <a:gd name="connsiteX8" fmla="*/ 0 w 10004"/>
              <a:gd name="connsiteY8" fmla="*/ 5214 h 10000"/>
              <a:gd name="connsiteX0" fmla="*/ 0 w 10004"/>
              <a:gd name="connsiteY0" fmla="*/ 5214 h 9947"/>
              <a:gd name="connsiteX1" fmla="*/ 915 w 10004"/>
              <a:gd name="connsiteY1" fmla="*/ 0 h 9947"/>
              <a:gd name="connsiteX2" fmla="*/ 9955 w 10004"/>
              <a:gd name="connsiteY2" fmla="*/ 97 h 9947"/>
              <a:gd name="connsiteX3" fmla="*/ 9986 w 10004"/>
              <a:gd name="connsiteY3" fmla="*/ 3367 h 9947"/>
              <a:gd name="connsiteX4" fmla="*/ 9996 w 10004"/>
              <a:gd name="connsiteY4" fmla="*/ 7986 h 9947"/>
              <a:gd name="connsiteX5" fmla="*/ 6567 w 10004"/>
              <a:gd name="connsiteY5" fmla="*/ 9573 h 9947"/>
              <a:gd name="connsiteX6" fmla="*/ 5560 w 10004"/>
              <a:gd name="connsiteY6" fmla="*/ 9947 h 9947"/>
              <a:gd name="connsiteX7" fmla="*/ 433 w 10004"/>
              <a:gd name="connsiteY7" fmla="*/ 9019 h 9947"/>
              <a:gd name="connsiteX8" fmla="*/ 0 w 10004"/>
              <a:gd name="connsiteY8" fmla="*/ 5214 h 9947"/>
              <a:gd name="connsiteX0" fmla="*/ 0 w 10000"/>
              <a:gd name="connsiteY0" fmla="*/ 5242 h 10000"/>
              <a:gd name="connsiteX1" fmla="*/ 915 w 10000"/>
              <a:gd name="connsiteY1" fmla="*/ 0 h 10000"/>
              <a:gd name="connsiteX2" fmla="*/ 9951 w 10000"/>
              <a:gd name="connsiteY2" fmla="*/ 98 h 10000"/>
              <a:gd name="connsiteX3" fmla="*/ 9982 w 10000"/>
              <a:gd name="connsiteY3" fmla="*/ 3385 h 10000"/>
              <a:gd name="connsiteX4" fmla="*/ 9992 w 10000"/>
              <a:gd name="connsiteY4" fmla="*/ 8029 h 10000"/>
              <a:gd name="connsiteX5" fmla="*/ 6564 w 10000"/>
              <a:gd name="connsiteY5" fmla="*/ 9624 h 10000"/>
              <a:gd name="connsiteX6" fmla="*/ 5558 w 10000"/>
              <a:gd name="connsiteY6" fmla="*/ 10000 h 10000"/>
              <a:gd name="connsiteX7" fmla="*/ 433 w 10000"/>
              <a:gd name="connsiteY7" fmla="*/ 9067 h 10000"/>
              <a:gd name="connsiteX8" fmla="*/ 0 w 10000"/>
              <a:gd name="connsiteY8" fmla="*/ 5242 h 10000"/>
              <a:gd name="connsiteX0" fmla="*/ 0 w 10000"/>
              <a:gd name="connsiteY0" fmla="*/ 5242 h 10000"/>
              <a:gd name="connsiteX1" fmla="*/ 915 w 10000"/>
              <a:gd name="connsiteY1" fmla="*/ 0 h 10000"/>
              <a:gd name="connsiteX2" fmla="*/ 9951 w 10000"/>
              <a:gd name="connsiteY2" fmla="*/ 98 h 10000"/>
              <a:gd name="connsiteX3" fmla="*/ 9982 w 10000"/>
              <a:gd name="connsiteY3" fmla="*/ 3385 h 10000"/>
              <a:gd name="connsiteX4" fmla="*/ 9992 w 10000"/>
              <a:gd name="connsiteY4" fmla="*/ 8029 h 10000"/>
              <a:gd name="connsiteX5" fmla="*/ 6564 w 10000"/>
              <a:gd name="connsiteY5" fmla="*/ 9624 h 10000"/>
              <a:gd name="connsiteX6" fmla="*/ 5558 w 10000"/>
              <a:gd name="connsiteY6" fmla="*/ 10000 h 10000"/>
              <a:gd name="connsiteX7" fmla="*/ 433 w 10000"/>
              <a:gd name="connsiteY7" fmla="*/ 9067 h 10000"/>
              <a:gd name="connsiteX8" fmla="*/ 0 w 10000"/>
              <a:gd name="connsiteY8" fmla="*/ 5242 h 10000"/>
              <a:gd name="connsiteX0" fmla="*/ 0 w 10000"/>
              <a:gd name="connsiteY0" fmla="*/ 5242 h 10000"/>
              <a:gd name="connsiteX1" fmla="*/ 915 w 10000"/>
              <a:gd name="connsiteY1" fmla="*/ 0 h 10000"/>
              <a:gd name="connsiteX2" fmla="*/ 9951 w 10000"/>
              <a:gd name="connsiteY2" fmla="*/ 98 h 10000"/>
              <a:gd name="connsiteX3" fmla="*/ 9982 w 10000"/>
              <a:gd name="connsiteY3" fmla="*/ 3385 h 10000"/>
              <a:gd name="connsiteX4" fmla="*/ 9992 w 10000"/>
              <a:gd name="connsiteY4" fmla="*/ 8029 h 10000"/>
              <a:gd name="connsiteX5" fmla="*/ 6564 w 10000"/>
              <a:gd name="connsiteY5" fmla="*/ 9624 h 10000"/>
              <a:gd name="connsiteX6" fmla="*/ 5558 w 10000"/>
              <a:gd name="connsiteY6" fmla="*/ 10000 h 10000"/>
              <a:gd name="connsiteX7" fmla="*/ 433 w 10000"/>
              <a:gd name="connsiteY7" fmla="*/ 9067 h 10000"/>
              <a:gd name="connsiteX8" fmla="*/ 0 w 10000"/>
              <a:gd name="connsiteY8" fmla="*/ 5242 h 10000"/>
              <a:gd name="connsiteX0" fmla="*/ 0 w 10000"/>
              <a:gd name="connsiteY0" fmla="*/ 5242 h 10000"/>
              <a:gd name="connsiteX1" fmla="*/ 915 w 10000"/>
              <a:gd name="connsiteY1" fmla="*/ 0 h 10000"/>
              <a:gd name="connsiteX2" fmla="*/ 9951 w 10000"/>
              <a:gd name="connsiteY2" fmla="*/ 98 h 10000"/>
              <a:gd name="connsiteX3" fmla="*/ 9982 w 10000"/>
              <a:gd name="connsiteY3" fmla="*/ 3385 h 10000"/>
              <a:gd name="connsiteX4" fmla="*/ 9992 w 10000"/>
              <a:gd name="connsiteY4" fmla="*/ 8029 h 10000"/>
              <a:gd name="connsiteX5" fmla="*/ 6564 w 10000"/>
              <a:gd name="connsiteY5" fmla="*/ 9624 h 10000"/>
              <a:gd name="connsiteX6" fmla="*/ 5558 w 10000"/>
              <a:gd name="connsiteY6" fmla="*/ 10000 h 10000"/>
              <a:gd name="connsiteX7" fmla="*/ 433 w 10000"/>
              <a:gd name="connsiteY7" fmla="*/ 9067 h 10000"/>
              <a:gd name="connsiteX8" fmla="*/ 0 w 10000"/>
              <a:gd name="connsiteY8" fmla="*/ 5242 h 10000"/>
              <a:gd name="connsiteX0" fmla="*/ 0 w 10000"/>
              <a:gd name="connsiteY0" fmla="*/ 5242 h 10000"/>
              <a:gd name="connsiteX1" fmla="*/ 915 w 10000"/>
              <a:gd name="connsiteY1" fmla="*/ 0 h 10000"/>
              <a:gd name="connsiteX2" fmla="*/ 9951 w 10000"/>
              <a:gd name="connsiteY2" fmla="*/ 98 h 10000"/>
              <a:gd name="connsiteX3" fmla="*/ 9982 w 10000"/>
              <a:gd name="connsiteY3" fmla="*/ 3385 h 10000"/>
              <a:gd name="connsiteX4" fmla="*/ 9992 w 10000"/>
              <a:gd name="connsiteY4" fmla="*/ 8029 h 10000"/>
              <a:gd name="connsiteX5" fmla="*/ 6564 w 10000"/>
              <a:gd name="connsiteY5" fmla="*/ 9624 h 10000"/>
              <a:gd name="connsiteX6" fmla="*/ 5558 w 10000"/>
              <a:gd name="connsiteY6" fmla="*/ 10000 h 10000"/>
              <a:gd name="connsiteX7" fmla="*/ 433 w 10000"/>
              <a:gd name="connsiteY7" fmla="*/ 9067 h 10000"/>
              <a:gd name="connsiteX8" fmla="*/ 0 w 10000"/>
              <a:gd name="connsiteY8" fmla="*/ 5242 h 10000"/>
              <a:gd name="connsiteX0" fmla="*/ 0 w 10000"/>
              <a:gd name="connsiteY0" fmla="*/ 5242 h 10000"/>
              <a:gd name="connsiteX1" fmla="*/ 915 w 10000"/>
              <a:gd name="connsiteY1" fmla="*/ 0 h 10000"/>
              <a:gd name="connsiteX2" fmla="*/ 9951 w 10000"/>
              <a:gd name="connsiteY2" fmla="*/ 98 h 10000"/>
              <a:gd name="connsiteX3" fmla="*/ 9982 w 10000"/>
              <a:gd name="connsiteY3" fmla="*/ 3385 h 10000"/>
              <a:gd name="connsiteX4" fmla="*/ 9992 w 10000"/>
              <a:gd name="connsiteY4" fmla="*/ 8029 h 10000"/>
              <a:gd name="connsiteX5" fmla="*/ 6564 w 10000"/>
              <a:gd name="connsiteY5" fmla="*/ 9624 h 10000"/>
              <a:gd name="connsiteX6" fmla="*/ 5558 w 10000"/>
              <a:gd name="connsiteY6" fmla="*/ 10000 h 10000"/>
              <a:gd name="connsiteX7" fmla="*/ 433 w 10000"/>
              <a:gd name="connsiteY7" fmla="*/ 9067 h 10000"/>
              <a:gd name="connsiteX8" fmla="*/ 0 w 10000"/>
              <a:gd name="connsiteY8" fmla="*/ 5242 h 10000"/>
              <a:gd name="connsiteX0" fmla="*/ 0 w 9992"/>
              <a:gd name="connsiteY0" fmla="*/ 5242 h 10000"/>
              <a:gd name="connsiteX1" fmla="*/ 915 w 9992"/>
              <a:gd name="connsiteY1" fmla="*/ 0 h 10000"/>
              <a:gd name="connsiteX2" fmla="*/ 9951 w 9992"/>
              <a:gd name="connsiteY2" fmla="*/ 98 h 10000"/>
              <a:gd name="connsiteX3" fmla="*/ 8600 w 9992"/>
              <a:gd name="connsiteY3" fmla="*/ 3960 h 10000"/>
              <a:gd name="connsiteX4" fmla="*/ 9992 w 9992"/>
              <a:gd name="connsiteY4" fmla="*/ 8029 h 10000"/>
              <a:gd name="connsiteX5" fmla="*/ 6564 w 9992"/>
              <a:gd name="connsiteY5" fmla="*/ 9624 h 10000"/>
              <a:gd name="connsiteX6" fmla="*/ 5558 w 9992"/>
              <a:gd name="connsiteY6" fmla="*/ 10000 h 10000"/>
              <a:gd name="connsiteX7" fmla="*/ 433 w 9992"/>
              <a:gd name="connsiteY7" fmla="*/ 9067 h 10000"/>
              <a:gd name="connsiteX8" fmla="*/ 0 w 9992"/>
              <a:gd name="connsiteY8" fmla="*/ 5242 h 10000"/>
              <a:gd name="connsiteX0" fmla="*/ 0 w 10000"/>
              <a:gd name="connsiteY0" fmla="*/ 5242 h 10000"/>
              <a:gd name="connsiteX1" fmla="*/ 916 w 10000"/>
              <a:gd name="connsiteY1" fmla="*/ 0 h 10000"/>
              <a:gd name="connsiteX2" fmla="*/ 9959 w 10000"/>
              <a:gd name="connsiteY2" fmla="*/ 98 h 10000"/>
              <a:gd name="connsiteX3" fmla="*/ 8607 w 10000"/>
              <a:gd name="connsiteY3" fmla="*/ 3960 h 10000"/>
              <a:gd name="connsiteX4" fmla="*/ 10000 w 10000"/>
              <a:gd name="connsiteY4" fmla="*/ 8029 h 10000"/>
              <a:gd name="connsiteX5" fmla="*/ 6569 w 10000"/>
              <a:gd name="connsiteY5" fmla="*/ 9624 h 10000"/>
              <a:gd name="connsiteX6" fmla="*/ 5562 w 10000"/>
              <a:gd name="connsiteY6" fmla="*/ 10000 h 10000"/>
              <a:gd name="connsiteX7" fmla="*/ 433 w 10000"/>
              <a:gd name="connsiteY7" fmla="*/ 9067 h 10000"/>
              <a:gd name="connsiteX8" fmla="*/ 0 w 10000"/>
              <a:gd name="connsiteY8" fmla="*/ 5242 h 10000"/>
              <a:gd name="connsiteX0" fmla="*/ 0 w 10000"/>
              <a:gd name="connsiteY0" fmla="*/ 5242 h 10000"/>
              <a:gd name="connsiteX1" fmla="*/ 916 w 10000"/>
              <a:gd name="connsiteY1" fmla="*/ 0 h 10000"/>
              <a:gd name="connsiteX2" fmla="*/ 9959 w 10000"/>
              <a:gd name="connsiteY2" fmla="*/ 98 h 10000"/>
              <a:gd name="connsiteX3" fmla="*/ 8607 w 10000"/>
              <a:gd name="connsiteY3" fmla="*/ 3960 h 10000"/>
              <a:gd name="connsiteX4" fmla="*/ 10000 w 10000"/>
              <a:gd name="connsiteY4" fmla="*/ 8029 h 10000"/>
              <a:gd name="connsiteX5" fmla="*/ 6569 w 10000"/>
              <a:gd name="connsiteY5" fmla="*/ 9624 h 10000"/>
              <a:gd name="connsiteX6" fmla="*/ 5562 w 10000"/>
              <a:gd name="connsiteY6" fmla="*/ 10000 h 10000"/>
              <a:gd name="connsiteX7" fmla="*/ 433 w 10000"/>
              <a:gd name="connsiteY7" fmla="*/ 9067 h 10000"/>
              <a:gd name="connsiteX8" fmla="*/ 0 w 10000"/>
              <a:gd name="connsiteY8" fmla="*/ 5242 h 10000"/>
              <a:gd name="connsiteX0" fmla="*/ 0 w 9959"/>
              <a:gd name="connsiteY0" fmla="*/ 5242 h 10000"/>
              <a:gd name="connsiteX1" fmla="*/ 916 w 9959"/>
              <a:gd name="connsiteY1" fmla="*/ 0 h 10000"/>
              <a:gd name="connsiteX2" fmla="*/ 9959 w 9959"/>
              <a:gd name="connsiteY2" fmla="*/ 98 h 10000"/>
              <a:gd name="connsiteX3" fmla="*/ 8607 w 9959"/>
              <a:gd name="connsiteY3" fmla="*/ 3960 h 10000"/>
              <a:gd name="connsiteX4" fmla="*/ 8292 w 9959"/>
              <a:gd name="connsiteY4" fmla="*/ 8264 h 10000"/>
              <a:gd name="connsiteX5" fmla="*/ 6569 w 9959"/>
              <a:gd name="connsiteY5" fmla="*/ 9624 h 10000"/>
              <a:gd name="connsiteX6" fmla="*/ 5562 w 9959"/>
              <a:gd name="connsiteY6" fmla="*/ 10000 h 10000"/>
              <a:gd name="connsiteX7" fmla="*/ 433 w 9959"/>
              <a:gd name="connsiteY7" fmla="*/ 9067 h 10000"/>
              <a:gd name="connsiteX8" fmla="*/ 0 w 9959"/>
              <a:gd name="connsiteY8" fmla="*/ 5242 h 10000"/>
              <a:gd name="connsiteX0" fmla="*/ 0 w 10000"/>
              <a:gd name="connsiteY0" fmla="*/ 5242 h 10000"/>
              <a:gd name="connsiteX1" fmla="*/ 920 w 10000"/>
              <a:gd name="connsiteY1" fmla="*/ 0 h 10000"/>
              <a:gd name="connsiteX2" fmla="*/ 10000 w 10000"/>
              <a:gd name="connsiteY2" fmla="*/ 98 h 10000"/>
              <a:gd name="connsiteX3" fmla="*/ 8642 w 10000"/>
              <a:gd name="connsiteY3" fmla="*/ 3960 h 10000"/>
              <a:gd name="connsiteX4" fmla="*/ 8326 w 10000"/>
              <a:gd name="connsiteY4" fmla="*/ 8264 h 10000"/>
              <a:gd name="connsiteX5" fmla="*/ 6596 w 10000"/>
              <a:gd name="connsiteY5" fmla="*/ 9624 h 10000"/>
              <a:gd name="connsiteX6" fmla="*/ 5585 w 10000"/>
              <a:gd name="connsiteY6" fmla="*/ 10000 h 10000"/>
              <a:gd name="connsiteX7" fmla="*/ 435 w 10000"/>
              <a:gd name="connsiteY7" fmla="*/ 9067 h 10000"/>
              <a:gd name="connsiteX8" fmla="*/ 0 w 10000"/>
              <a:gd name="connsiteY8" fmla="*/ 5242 h 10000"/>
              <a:gd name="connsiteX0" fmla="*/ 0 w 10000"/>
              <a:gd name="connsiteY0" fmla="*/ 5242 h 10000"/>
              <a:gd name="connsiteX1" fmla="*/ 920 w 10000"/>
              <a:gd name="connsiteY1" fmla="*/ 0 h 10000"/>
              <a:gd name="connsiteX2" fmla="*/ 10000 w 10000"/>
              <a:gd name="connsiteY2" fmla="*/ 98 h 10000"/>
              <a:gd name="connsiteX3" fmla="*/ 8642 w 10000"/>
              <a:gd name="connsiteY3" fmla="*/ 3960 h 10000"/>
              <a:gd name="connsiteX4" fmla="*/ 8326 w 10000"/>
              <a:gd name="connsiteY4" fmla="*/ 8264 h 10000"/>
              <a:gd name="connsiteX5" fmla="*/ 6596 w 10000"/>
              <a:gd name="connsiteY5" fmla="*/ 9624 h 10000"/>
              <a:gd name="connsiteX6" fmla="*/ 5585 w 10000"/>
              <a:gd name="connsiteY6" fmla="*/ 10000 h 10000"/>
              <a:gd name="connsiteX7" fmla="*/ 435 w 10000"/>
              <a:gd name="connsiteY7" fmla="*/ 9067 h 10000"/>
              <a:gd name="connsiteX8" fmla="*/ 0 w 10000"/>
              <a:gd name="connsiteY8" fmla="*/ 5242 h 10000"/>
              <a:gd name="connsiteX0" fmla="*/ 0 w 10000"/>
              <a:gd name="connsiteY0" fmla="*/ 5242 h 10000"/>
              <a:gd name="connsiteX1" fmla="*/ 920 w 10000"/>
              <a:gd name="connsiteY1" fmla="*/ 0 h 10000"/>
              <a:gd name="connsiteX2" fmla="*/ 10000 w 10000"/>
              <a:gd name="connsiteY2" fmla="*/ 98 h 10000"/>
              <a:gd name="connsiteX3" fmla="*/ 8642 w 10000"/>
              <a:gd name="connsiteY3" fmla="*/ 3960 h 10000"/>
              <a:gd name="connsiteX4" fmla="*/ 8672 w 10000"/>
              <a:gd name="connsiteY4" fmla="*/ 8026 h 10000"/>
              <a:gd name="connsiteX5" fmla="*/ 6596 w 10000"/>
              <a:gd name="connsiteY5" fmla="*/ 9624 h 10000"/>
              <a:gd name="connsiteX6" fmla="*/ 5585 w 10000"/>
              <a:gd name="connsiteY6" fmla="*/ 10000 h 10000"/>
              <a:gd name="connsiteX7" fmla="*/ 435 w 10000"/>
              <a:gd name="connsiteY7" fmla="*/ 9067 h 10000"/>
              <a:gd name="connsiteX8" fmla="*/ 0 w 10000"/>
              <a:gd name="connsiteY8" fmla="*/ 5242 h 10000"/>
              <a:gd name="connsiteX0" fmla="*/ 0 w 8677"/>
              <a:gd name="connsiteY0" fmla="*/ 5242 h 10000"/>
              <a:gd name="connsiteX1" fmla="*/ 920 w 8677"/>
              <a:gd name="connsiteY1" fmla="*/ 0 h 10000"/>
              <a:gd name="connsiteX2" fmla="*/ 8171 w 8677"/>
              <a:gd name="connsiteY2" fmla="*/ 1077 h 10000"/>
              <a:gd name="connsiteX3" fmla="*/ 8642 w 8677"/>
              <a:gd name="connsiteY3" fmla="*/ 3960 h 10000"/>
              <a:gd name="connsiteX4" fmla="*/ 8672 w 8677"/>
              <a:gd name="connsiteY4" fmla="*/ 8026 h 10000"/>
              <a:gd name="connsiteX5" fmla="*/ 6596 w 8677"/>
              <a:gd name="connsiteY5" fmla="*/ 9624 h 10000"/>
              <a:gd name="connsiteX6" fmla="*/ 5585 w 8677"/>
              <a:gd name="connsiteY6" fmla="*/ 10000 h 10000"/>
              <a:gd name="connsiteX7" fmla="*/ 435 w 8677"/>
              <a:gd name="connsiteY7" fmla="*/ 9067 h 10000"/>
              <a:gd name="connsiteX8" fmla="*/ 0 w 8677"/>
              <a:gd name="connsiteY8" fmla="*/ 5242 h 10000"/>
              <a:gd name="connsiteX0" fmla="*/ 0 w 10000"/>
              <a:gd name="connsiteY0" fmla="*/ 5242 h 10000"/>
              <a:gd name="connsiteX1" fmla="*/ 1060 w 10000"/>
              <a:gd name="connsiteY1" fmla="*/ 0 h 10000"/>
              <a:gd name="connsiteX2" fmla="*/ 9417 w 10000"/>
              <a:gd name="connsiteY2" fmla="*/ 1077 h 10000"/>
              <a:gd name="connsiteX3" fmla="*/ 9960 w 10000"/>
              <a:gd name="connsiteY3" fmla="*/ 3960 h 10000"/>
              <a:gd name="connsiteX4" fmla="*/ 9994 w 10000"/>
              <a:gd name="connsiteY4" fmla="*/ 8026 h 10000"/>
              <a:gd name="connsiteX5" fmla="*/ 7602 w 10000"/>
              <a:gd name="connsiteY5" fmla="*/ 9624 h 10000"/>
              <a:gd name="connsiteX6" fmla="*/ 6437 w 10000"/>
              <a:gd name="connsiteY6" fmla="*/ 10000 h 10000"/>
              <a:gd name="connsiteX7" fmla="*/ 501 w 10000"/>
              <a:gd name="connsiteY7" fmla="*/ 9067 h 10000"/>
              <a:gd name="connsiteX8" fmla="*/ 0 w 10000"/>
              <a:gd name="connsiteY8" fmla="*/ 5242 h 10000"/>
              <a:gd name="connsiteX0" fmla="*/ 0 w 10000"/>
              <a:gd name="connsiteY0" fmla="*/ 5242 h 9624"/>
              <a:gd name="connsiteX1" fmla="*/ 1060 w 10000"/>
              <a:gd name="connsiteY1" fmla="*/ 0 h 9624"/>
              <a:gd name="connsiteX2" fmla="*/ 9417 w 10000"/>
              <a:gd name="connsiteY2" fmla="*/ 1077 h 9624"/>
              <a:gd name="connsiteX3" fmla="*/ 9960 w 10000"/>
              <a:gd name="connsiteY3" fmla="*/ 3960 h 9624"/>
              <a:gd name="connsiteX4" fmla="*/ 9994 w 10000"/>
              <a:gd name="connsiteY4" fmla="*/ 8026 h 9624"/>
              <a:gd name="connsiteX5" fmla="*/ 7602 w 10000"/>
              <a:gd name="connsiteY5" fmla="*/ 9624 h 9624"/>
              <a:gd name="connsiteX6" fmla="*/ 5415 w 10000"/>
              <a:gd name="connsiteY6" fmla="*/ 8942 h 9624"/>
              <a:gd name="connsiteX7" fmla="*/ 501 w 10000"/>
              <a:gd name="connsiteY7" fmla="*/ 9067 h 9624"/>
              <a:gd name="connsiteX8" fmla="*/ 0 w 10000"/>
              <a:gd name="connsiteY8" fmla="*/ 5242 h 9624"/>
              <a:gd name="connsiteX0" fmla="*/ 0 w 10000"/>
              <a:gd name="connsiteY0" fmla="*/ 5447 h 10000"/>
              <a:gd name="connsiteX1" fmla="*/ 1060 w 10000"/>
              <a:gd name="connsiteY1" fmla="*/ 0 h 10000"/>
              <a:gd name="connsiteX2" fmla="*/ 9417 w 10000"/>
              <a:gd name="connsiteY2" fmla="*/ 1119 h 10000"/>
              <a:gd name="connsiteX3" fmla="*/ 9960 w 10000"/>
              <a:gd name="connsiteY3" fmla="*/ 4115 h 10000"/>
              <a:gd name="connsiteX4" fmla="*/ 9994 w 10000"/>
              <a:gd name="connsiteY4" fmla="*/ 8340 h 10000"/>
              <a:gd name="connsiteX5" fmla="*/ 7602 w 10000"/>
              <a:gd name="connsiteY5" fmla="*/ 10000 h 10000"/>
              <a:gd name="connsiteX6" fmla="*/ 5415 w 10000"/>
              <a:gd name="connsiteY6" fmla="*/ 9291 h 10000"/>
              <a:gd name="connsiteX7" fmla="*/ 501 w 10000"/>
              <a:gd name="connsiteY7" fmla="*/ 9421 h 10000"/>
              <a:gd name="connsiteX8" fmla="*/ 0 w 10000"/>
              <a:gd name="connsiteY8" fmla="*/ 5447 h 10000"/>
              <a:gd name="connsiteX0" fmla="*/ 0 w 10000"/>
              <a:gd name="connsiteY0" fmla="*/ 5447 h 10000"/>
              <a:gd name="connsiteX1" fmla="*/ 1060 w 10000"/>
              <a:gd name="connsiteY1" fmla="*/ 0 h 10000"/>
              <a:gd name="connsiteX2" fmla="*/ 9417 w 10000"/>
              <a:gd name="connsiteY2" fmla="*/ 1119 h 10000"/>
              <a:gd name="connsiteX3" fmla="*/ 9960 w 10000"/>
              <a:gd name="connsiteY3" fmla="*/ 4115 h 10000"/>
              <a:gd name="connsiteX4" fmla="*/ 9994 w 10000"/>
              <a:gd name="connsiteY4" fmla="*/ 8340 h 10000"/>
              <a:gd name="connsiteX5" fmla="*/ 7602 w 10000"/>
              <a:gd name="connsiteY5" fmla="*/ 10000 h 10000"/>
              <a:gd name="connsiteX6" fmla="*/ 5415 w 10000"/>
              <a:gd name="connsiteY6" fmla="*/ 9291 h 10000"/>
              <a:gd name="connsiteX7" fmla="*/ 1324 w 10000"/>
              <a:gd name="connsiteY7" fmla="*/ 8273 h 10000"/>
              <a:gd name="connsiteX8" fmla="*/ 0 w 10000"/>
              <a:gd name="connsiteY8" fmla="*/ 5447 h 10000"/>
              <a:gd name="connsiteX0" fmla="*/ 257 w 9070"/>
              <a:gd name="connsiteY0" fmla="*/ 5227 h 10000"/>
              <a:gd name="connsiteX1" fmla="*/ 130 w 9070"/>
              <a:gd name="connsiteY1" fmla="*/ 0 h 10000"/>
              <a:gd name="connsiteX2" fmla="*/ 8487 w 9070"/>
              <a:gd name="connsiteY2" fmla="*/ 1119 h 10000"/>
              <a:gd name="connsiteX3" fmla="*/ 9030 w 9070"/>
              <a:gd name="connsiteY3" fmla="*/ 4115 h 10000"/>
              <a:gd name="connsiteX4" fmla="*/ 9064 w 9070"/>
              <a:gd name="connsiteY4" fmla="*/ 8340 h 10000"/>
              <a:gd name="connsiteX5" fmla="*/ 6672 w 9070"/>
              <a:gd name="connsiteY5" fmla="*/ 10000 h 10000"/>
              <a:gd name="connsiteX6" fmla="*/ 4485 w 9070"/>
              <a:gd name="connsiteY6" fmla="*/ 9291 h 10000"/>
              <a:gd name="connsiteX7" fmla="*/ 394 w 9070"/>
              <a:gd name="connsiteY7" fmla="*/ 8273 h 10000"/>
              <a:gd name="connsiteX8" fmla="*/ 257 w 9070"/>
              <a:gd name="connsiteY8" fmla="*/ 5227 h 10000"/>
              <a:gd name="connsiteX0" fmla="*/ 141 w 9858"/>
              <a:gd name="connsiteY0" fmla="*/ 5227 h 10000"/>
              <a:gd name="connsiteX1" fmla="*/ 1 w 9858"/>
              <a:gd name="connsiteY1" fmla="*/ 0 h 10000"/>
              <a:gd name="connsiteX2" fmla="*/ 9215 w 9858"/>
              <a:gd name="connsiteY2" fmla="*/ 1119 h 10000"/>
              <a:gd name="connsiteX3" fmla="*/ 9814 w 9858"/>
              <a:gd name="connsiteY3" fmla="*/ 4115 h 10000"/>
              <a:gd name="connsiteX4" fmla="*/ 9851 w 9858"/>
              <a:gd name="connsiteY4" fmla="*/ 8340 h 10000"/>
              <a:gd name="connsiteX5" fmla="*/ 7214 w 9858"/>
              <a:gd name="connsiteY5" fmla="*/ 10000 h 10000"/>
              <a:gd name="connsiteX6" fmla="*/ 4803 w 9858"/>
              <a:gd name="connsiteY6" fmla="*/ 9291 h 10000"/>
              <a:gd name="connsiteX7" fmla="*/ 292 w 9858"/>
              <a:gd name="connsiteY7" fmla="*/ 8273 h 10000"/>
              <a:gd name="connsiteX8" fmla="*/ 141 w 9858"/>
              <a:gd name="connsiteY8" fmla="*/ 5227 h 10000"/>
              <a:gd name="connsiteX0" fmla="*/ 143 w 10000"/>
              <a:gd name="connsiteY0" fmla="*/ 5227 h 10000"/>
              <a:gd name="connsiteX1" fmla="*/ 1 w 10000"/>
              <a:gd name="connsiteY1" fmla="*/ 0 h 10000"/>
              <a:gd name="connsiteX2" fmla="*/ 9348 w 10000"/>
              <a:gd name="connsiteY2" fmla="*/ 1119 h 10000"/>
              <a:gd name="connsiteX3" fmla="*/ 9955 w 10000"/>
              <a:gd name="connsiteY3" fmla="*/ 4115 h 10000"/>
              <a:gd name="connsiteX4" fmla="*/ 9993 w 10000"/>
              <a:gd name="connsiteY4" fmla="*/ 8340 h 10000"/>
              <a:gd name="connsiteX5" fmla="*/ 7318 w 10000"/>
              <a:gd name="connsiteY5" fmla="*/ 10000 h 10000"/>
              <a:gd name="connsiteX6" fmla="*/ 4872 w 10000"/>
              <a:gd name="connsiteY6" fmla="*/ 9291 h 10000"/>
              <a:gd name="connsiteX7" fmla="*/ 296 w 10000"/>
              <a:gd name="connsiteY7" fmla="*/ 8273 h 10000"/>
              <a:gd name="connsiteX8" fmla="*/ 143 w 10000"/>
              <a:gd name="connsiteY8" fmla="*/ 5227 h 10000"/>
              <a:gd name="connsiteX0" fmla="*/ 1 w 9858"/>
              <a:gd name="connsiteY0" fmla="*/ 4265 h 9038"/>
              <a:gd name="connsiteX1" fmla="*/ 418 w 9858"/>
              <a:gd name="connsiteY1" fmla="*/ 163 h 9038"/>
              <a:gd name="connsiteX2" fmla="*/ 9206 w 9858"/>
              <a:gd name="connsiteY2" fmla="*/ 157 h 9038"/>
              <a:gd name="connsiteX3" fmla="*/ 9813 w 9858"/>
              <a:gd name="connsiteY3" fmla="*/ 3153 h 9038"/>
              <a:gd name="connsiteX4" fmla="*/ 9851 w 9858"/>
              <a:gd name="connsiteY4" fmla="*/ 7378 h 9038"/>
              <a:gd name="connsiteX5" fmla="*/ 7176 w 9858"/>
              <a:gd name="connsiteY5" fmla="*/ 9038 h 9038"/>
              <a:gd name="connsiteX6" fmla="*/ 4730 w 9858"/>
              <a:gd name="connsiteY6" fmla="*/ 8329 h 9038"/>
              <a:gd name="connsiteX7" fmla="*/ 154 w 9858"/>
              <a:gd name="connsiteY7" fmla="*/ 7311 h 9038"/>
              <a:gd name="connsiteX8" fmla="*/ 1 w 9858"/>
              <a:gd name="connsiteY8" fmla="*/ 4265 h 9038"/>
              <a:gd name="connsiteX0" fmla="*/ 1 w 10000"/>
              <a:gd name="connsiteY0" fmla="*/ 4719 h 9216"/>
              <a:gd name="connsiteX1" fmla="*/ 424 w 10000"/>
              <a:gd name="connsiteY1" fmla="*/ 180 h 9216"/>
              <a:gd name="connsiteX2" fmla="*/ 9339 w 10000"/>
              <a:gd name="connsiteY2" fmla="*/ 174 h 9216"/>
              <a:gd name="connsiteX3" fmla="*/ 9954 w 10000"/>
              <a:gd name="connsiteY3" fmla="*/ 3489 h 9216"/>
              <a:gd name="connsiteX4" fmla="*/ 9993 w 10000"/>
              <a:gd name="connsiteY4" fmla="*/ 8163 h 9216"/>
              <a:gd name="connsiteX5" fmla="*/ 7450 w 10000"/>
              <a:gd name="connsiteY5" fmla="*/ 8712 h 9216"/>
              <a:gd name="connsiteX6" fmla="*/ 4798 w 10000"/>
              <a:gd name="connsiteY6" fmla="*/ 9216 h 9216"/>
              <a:gd name="connsiteX7" fmla="*/ 156 w 10000"/>
              <a:gd name="connsiteY7" fmla="*/ 8089 h 9216"/>
              <a:gd name="connsiteX8" fmla="*/ 1 w 10000"/>
              <a:gd name="connsiteY8" fmla="*/ 4719 h 9216"/>
              <a:gd name="connsiteX0" fmla="*/ 1 w 10000"/>
              <a:gd name="connsiteY0" fmla="*/ 5120 h 10000"/>
              <a:gd name="connsiteX1" fmla="*/ 424 w 10000"/>
              <a:gd name="connsiteY1" fmla="*/ 195 h 10000"/>
              <a:gd name="connsiteX2" fmla="*/ 9339 w 10000"/>
              <a:gd name="connsiteY2" fmla="*/ 189 h 10000"/>
              <a:gd name="connsiteX3" fmla="*/ 9954 w 10000"/>
              <a:gd name="connsiteY3" fmla="*/ 3786 h 10000"/>
              <a:gd name="connsiteX4" fmla="*/ 9993 w 10000"/>
              <a:gd name="connsiteY4" fmla="*/ 8857 h 10000"/>
              <a:gd name="connsiteX5" fmla="*/ 7450 w 10000"/>
              <a:gd name="connsiteY5" fmla="*/ 9453 h 10000"/>
              <a:gd name="connsiteX6" fmla="*/ 4798 w 10000"/>
              <a:gd name="connsiteY6" fmla="*/ 10000 h 10000"/>
              <a:gd name="connsiteX7" fmla="*/ 156 w 10000"/>
              <a:gd name="connsiteY7" fmla="*/ 8777 h 10000"/>
              <a:gd name="connsiteX8" fmla="*/ 1 w 10000"/>
              <a:gd name="connsiteY8" fmla="*/ 5120 h 10000"/>
              <a:gd name="connsiteX0" fmla="*/ 1 w 10000"/>
              <a:gd name="connsiteY0" fmla="*/ 5120 h 9453"/>
              <a:gd name="connsiteX1" fmla="*/ 424 w 10000"/>
              <a:gd name="connsiteY1" fmla="*/ 195 h 9453"/>
              <a:gd name="connsiteX2" fmla="*/ 9339 w 10000"/>
              <a:gd name="connsiteY2" fmla="*/ 189 h 9453"/>
              <a:gd name="connsiteX3" fmla="*/ 9954 w 10000"/>
              <a:gd name="connsiteY3" fmla="*/ 3786 h 9453"/>
              <a:gd name="connsiteX4" fmla="*/ 9993 w 10000"/>
              <a:gd name="connsiteY4" fmla="*/ 8857 h 9453"/>
              <a:gd name="connsiteX5" fmla="*/ 7450 w 10000"/>
              <a:gd name="connsiteY5" fmla="*/ 9453 h 9453"/>
              <a:gd name="connsiteX6" fmla="*/ 4551 w 10000"/>
              <a:gd name="connsiteY6" fmla="*/ 8693 h 9453"/>
              <a:gd name="connsiteX7" fmla="*/ 156 w 10000"/>
              <a:gd name="connsiteY7" fmla="*/ 8777 h 9453"/>
              <a:gd name="connsiteX8" fmla="*/ 1 w 10000"/>
              <a:gd name="connsiteY8" fmla="*/ 5120 h 9453"/>
              <a:gd name="connsiteX0" fmla="*/ 1 w 10000"/>
              <a:gd name="connsiteY0" fmla="*/ 5359 h 9943"/>
              <a:gd name="connsiteX1" fmla="*/ 1870 w 10000"/>
              <a:gd name="connsiteY1" fmla="*/ 490 h 9943"/>
              <a:gd name="connsiteX2" fmla="*/ 9339 w 10000"/>
              <a:gd name="connsiteY2" fmla="*/ 143 h 9943"/>
              <a:gd name="connsiteX3" fmla="*/ 9954 w 10000"/>
              <a:gd name="connsiteY3" fmla="*/ 3948 h 9943"/>
              <a:gd name="connsiteX4" fmla="*/ 9993 w 10000"/>
              <a:gd name="connsiteY4" fmla="*/ 9313 h 9943"/>
              <a:gd name="connsiteX5" fmla="*/ 7450 w 10000"/>
              <a:gd name="connsiteY5" fmla="*/ 9943 h 9943"/>
              <a:gd name="connsiteX6" fmla="*/ 4551 w 10000"/>
              <a:gd name="connsiteY6" fmla="*/ 9139 h 9943"/>
              <a:gd name="connsiteX7" fmla="*/ 156 w 10000"/>
              <a:gd name="connsiteY7" fmla="*/ 9228 h 9943"/>
              <a:gd name="connsiteX8" fmla="*/ 1 w 10000"/>
              <a:gd name="connsiteY8" fmla="*/ 5359 h 9943"/>
              <a:gd name="connsiteX0" fmla="*/ 1 w 10000"/>
              <a:gd name="connsiteY0" fmla="*/ 5247 h 9857"/>
              <a:gd name="connsiteX1" fmla="*/ 1870 w 10000"/>
              <a:gd name="connsiteY1" fmla="*/ 350 h 9857"/>
              <a:gd name="connsiteX2" fmla="*/ 9339 w 10000"/>
              <a:gd name="connsiteY2" fmla="*/ 1 h 9857"/>
              <a:gd name="connsiteX3" fmla="*/ 9954 w 10000"/>
              <a:gd name="connsiteY3" fmla="*/ 3828 h 9857"/>
              <a:gd name="connsiteX4" fmla="*/ 9993 w 10000"/>
              <a:gd name="connsiteY4" fmla="*/ 9223 h 9857"/>
              <a:gd name="connsiteX5" fmla="*/ 7450 w 10000"/>
              <a:gd name="connsiteY5" fmla="*/ 9857 h 9857"/>
              <a:gd name="connsiteX6" fmla="*/ 4551 w 10000"/>
              <a:gd name="connsiteY6" fmla="*/ 9048 h 9857"/>
              <a:gd name="connsiteX7" fmla="*/ 156 w 10000"/>
              <a:gd name="connsiteY7" fmla="*/ 9138 h 9857"/>
              <a:gd name="connsiteX8" fmla="*/ 1 w 10000"/>
              <a:gd name="connsiteY8" fmla="*/ 5247 h 9857"/>
              <a:gd name="connsiteX0" fmla="*/ 1 w 10000"/>
              <a:gd name="connsiteY0" fmla="*/ 5041 h 9718"/>
              <a:gd name="connsiteX1" fmla="*/ 1870 w 10000"/>
              <a:gd name="connsiteY1" fmla="*/ 73 h 9718"/>
              <a:gd name="connsiteX2" fmla="*/ 9198 w 10000"/>
              <a:gd name="connsiteY2" fmla="*/ 2 h 9718"/>
              <a:gd name="connsiteX3" fmla="*/ 9954 w 10000"/>
              <a:gd name="connsiteY3" fmla="*/ 3602 h 9718"/>
              <a:gd name="connsiteX4" fmla="*/ 9993 w 10000"/>
              <a:gd name="connsiteY4" fmla="*/ 9075 h 9718"/>
              <a:gd name="connsiteX5" fmla="*/ 7450 w 10000"/>
              <a:gd name="connsiteY5" fmla="*/ 9718 h 9718"/>
              <a:gd name="connsiteX6" fmla="*/ 4551 w 10000"/>
              <a:gd name="connsiteY6" fmla="*/ 8897 h 9718"/>
              <a:gd name="connsiteX7" fmla="*/ 156 w 10000"/>
              <a:gd name="connsiteY7" fmla="*/ 8989 h 9718"/>
              <a:gd name="connsiteX8" fmla="*/ 1 w 10000"/>
              <a:gd name="connsiteY8" fmla="*/ 5041 h 9718"/>
              <a:gd name="connsiteX0" fmla="*/ 1 w 10000"/>
              <a:gd name="connsiteY0" fmla="*/ 5187 h 10000"/>
              <a:gd name="connsiteX1" fmla="*/ 1870 w 10000"/>
              <a:gd name="connsiteY1" fmla="*/ 75 h 10000"/>
              <a:gd name="connsiteX2" fmla="*/ 9198 w 10000"/>
              <a:gd name="connsiteY2" fmla="*/ 2 h 10000"/>
              <a:gd name="connsiteX3" fmla="*/ 9954 w 10000"/>
              <a:gd name="connsiteY3" fmla="*/ 3707 h 10000"/>
              <a:gd name="connsiteX4" fmla="*/ 9993 w 10000"/>
              <a:gd name="connsiteY4" fmla="*/ 9338 h 10000"/>
              <a:gd name="connsiteX5" fmla="*/ 7450 w 10000"/>
              <a:gd name="connsiteY5" fmla="*/ 10000 h 10000"/>
              <a:gd name="connsiteX6" fmla="*/ 4537 w 10000"/>
              <a:gd name="connsiteY6" fmla="*/ 9961 h 10000"/>
              <a:gd name="connsiteX7" fmla="*/ 156 w 10000"/>
              <a:gd name="connsiteY7" fmla="*/ 9250 h 10000"/>
              <a:gd name="connsiteX8" fmla="*/ 1 w 10000"/>
              <a:gd name="connsiteY8" fmla="*/ 5187 h 10000"/>
              <a:gd name="connsiteX0" fmla="*/ 1 w 10000"/>
              <a:gd name="connsiteY0" fmla="*/ 5384 h 10197"/>
              <a:gd name="connsiteX1" fmla="*/ 498 w 10000"/>
              <a:gd name="connsiteY1" fmla="*/ 0 h 10197"/>
              <a:gd name="connsiteX2" fmla="*/ 9198 w 10000"/>
              <a:gd name="connsiteY2" fmla="*/ 199 h 10197"/>
              <a:gd name="connsiteX3" fmla="*/ 9954 w 10000"/>
              <a:gd name="connsiteY3" fmla="*/ 3904 h 10197"/>
              <a:gd name="connsiteX4" fmla="*/ 9993 w 10000"/>
              <a:gd name="connsiteY4" fmla="*/ 9535 h 10197"/>
              <a:gd name="connsiteX5" fmla="*/ 7450 w 10000"/>
              <a:gd name="connsiteY5" fmla="*/ 10197 h 10197"/>
              <a:gd name="connsiteX6" fmla="*/ 4537 w 10000"/>
              <a:gd name="connsiteY6" fmla="*/ 10158 h 10197"/>
              <a:gd name="connsiteX7" fmla="*/ 156 w 10000"/>
              <a:gd name="connsiteY7" fmla="*/ 9447 h 10197"/>
              <a:gd name="connsiteX8" fmla="*/ 1 w 10000"/>
              <a:gd name="connsiteY8" fmla="*/ 5384 h 10197"/>
              <a:gd name="connsiteX0" fmla="*/ 31 w 9845"/>
              <a:gd name="connsiteY0" fmla="*/ 5213 h 10197"/>
              <a:gd name="connsiteX1" fmla="*/ 343 w 9845"/>
              <a:gd name="connsiteY1" fmla="*/ 0 h 10197"/>
              <a:gd name="connsiteX2" fmla="*/ 9043 w 9845"/>
              <a:gd name="connsiteY2" fmla="*/ 199 h 10197"/>
              <a:gd name="connsiteX3" fmla="*/ 9799 w 9845"/>
              <a:gd name="connsiteY3" fmla="*/ 3904 h 10197"/>
              <a:gd name="connsiteX4" fmla="*/ 9838 w 9845"/>
              <a:gd name="connsiteY4" fmla="*/ 9535 h 10197"/>
              <a:gd name="connsiteX5" fmla="*/ 7295 w 9845"/>
              <a:gd name="connsiteY5" fmla="*/ 10197 h 10197"/>
              <a:gd name="connsiteX6" fmla="*/ 4382 w 9845"/>
              <a:gd name="connsiteY6" fmla="*/ 10158 h 10197"/>
              <a:gd name="connsiteX7" fmla="*/ 1 w 9845"/>
              <a:gd name="connsiteY7" fmla="*/ 9447 h 10197"/>
              <a:gd name="connsiteX8" fmla="*/ 31 w 9845"/>
              <a:gd name="connsiteY8" fmla="*/ 5213 h 10197"/>
              <a:gd name="connsiteX0" fmla="*/ 1 w 9970"/>
              <a:gd name="connsiteY0" fmla="*/ 5112 h 10000"/>
              <a:gd name="connsiteX1" fmla="*/ 318 w 9970"/>
              <a:gd name="connsiteY1" fmla="*/ 0 h 10000"/>
              <a:gd name="connsiteX2" fmla="*/ 9155 w 9970"/>
              <a:gd name="connsiteY2" fmla="*/ 195 h 10000"/>
              <a:gd name="connsiteX3" fmla="*/ 9923 w 9970"/>
              <a:gd name="connsiteY3" fmla="*/ 3829 h 10000"/>
              <a:gd name="connsiteX4" fmla="*/ 9963 w 9970"/>
              <a:gd name="connsiteY4" fmla="*/ 9351 h 10000"/>
              <a:gd name="connsiteX5" fmla="*/ 7380 w 9970"/>
              <a:gd name="connsiteY5" fmla="*/ 10000 h 10000"/>
              <a:gd name="connsiteX6" fmla="*/ 4421 w 9970"/>
              <a:gd name="connsiteY6" fmla="*/ 9962 h 10000"/>
              <a:gd name="connsiteX7" fmla="*/ 20 w 9970"/>
              <a:gd name="connsiteY7" fmla="*/ 9081 h 10000"/>
              <a:gd name="connsiteX8" fmla="*/ 1 w 9970"/>
              <a:gd name="connsiteY8" fmla="*/ 5112 h 10000"/>
              <a:gd name="connsiteX0" fmla="*/ 1 w 10000"/>
              <a:gd name="connsiteY0" fmla="*/ 5112 h 10000"/>
              <a:gd name="connsiteX1" fmla="*/ 319 w 10000"/>
              <a:gd name="connsiteY1" fmla="*/ 0 h 10000"/>
              <a:gd name="connsiteX2" fmla="*/ 9629 w 10000"/>
              <a:gd name="connsiteY2" fmla="*/ 244 h 10000"/>
              <a:gd name="connsiteX3" fmla="*/ 9953 w 10000"/>
              <a:gd name="connsiteY3" fmla="*/ 3829 h 10000"/>
              <a:gd name="connsiteX4" fmla="*/ 9993 w 10000"/>
              <a:gd name="connsiteY4" fmla="*/ 9351 h 10000"/>
              <a:gd name="connsiteX5" fmla="*/ 7402 w 10000"/>
              <a:gd name="connsiteY5" fmla="*/ 10000 h 10000"/>
              <a:gd name="connsiteX6" fmla="*/ 4434 w 10000"/>
              <a:gd name="connsiteY6" fmla="*/ 9962 h 10000"/>
              <a:gd name="connsiteX7" fmla="*/ 20 w 10000"/>
              <a:gd name="connsiteY7" fmla="*/ 9081 h 10000"/>
              <a:gd name="connsiteX8" fmla="*/ 1 w 10000"/>
              <a:gd name="connsiteY8" fmla="*/ 5112 h 10000"/>
              <a:gd name="connsiteX0" fmla="*/ 1 w 9953"/>
              <a:gd name="connsiteY0" fmla="*/ 5112 h 10000"/>
              <a:gd name="connsiteX1" fmla="*/ 319 w 9953"/>
              <a:gd name="connsiteY1" fmla="*/ 0 h 10000"/>
              <a:gd name="connsiteX2" fmla="*/ 9629 w 9953"/>
              <a:gd name="connsiteY2" fmla="*/ 244 h 10000"/>
              <a:gd name="connsiteX3" fmla="*/ 9953 w 9953"/>
              <a:gd name="connsiteY3" fmla="*/ 3829 h 10000"/>
              <a:gd name="connsiteX4" fmla="*/ 9710 w 9953"/>
              <a:gd name="connsiteY4" fmla="*/ 8830 h 10000"/>
              <a:gd name="connsiteX5" fmla="*/ 7402 w 9953"/>
              <a:gd name="connsiteY5" fmla="*/ 10000 h 10000"/>
              <a:gd name="connsiteX6" fmla="*/ 4434 w 9953"/>
              <a:gd name="connsiteY6" fmla="*/ 9962 h 10000"/>
              <a:gd name="connsiteX7" fmla="*/ 20 w 9953"/>
              <a:gd name="connsiteY7" fmla="*/ 9081 h 10000"/>
              <a:gd name="connsiteX8" fmla="*/ 1 w 9953"/>
              <a:gd name="connsiteY8" fmla="*/ 5112 h 10000"/>
              <a:gd name="connsiteX0" fmla="*/ 1 w 10000"/>
              <a:gd name="connsiteY0" fmla="*/ 5112 h 10000"/>
              <a:gd name="connsiteX1" fmla="*/ 321 w 10000"/>
              <a:gd name="connsiteY1" fmla="*/ 0 h 10000"/>
              <a:gd name="connsiteX2" fmla="*/ 9674 w 10000"/>
              <a:gd name="connsiteY2" fmla="*/ 244 h 10000"/>
              <a:gd name="connsiteX3" fmla="*/ 10000 w 10000"/>
              <a:gd name="connsiteY3" fmla="*/ 3829 h 10000"/>
              <a:gd name="connsiteX4" fmla="*/ 9869 w 10000"/>
              <a:gd name="connsiteY4" fmla="*/ 9446 h 10000"/>
              <a:gd name="connsiteX5" fmla="*/ 7437 w 10000"/>
              <a:gd name="connsiteY5" fmla="*/ 10000 h 10000"/>
              <a:gd name="connsiteX6" fmla="*/ 4455 w 10000"/>
              <a:gd name="connsiteY6" fmla="*/ 9962 h 10000"/>
              <a:gd name="connsiteX7" fmla="*/ 20 w 10000"/>
              <a:gd name="connsiteY7" fmla="*/ 9081 h 10000"/>
              <a:gd name="connsiteX8" fmla="*/ 1 w 10000"/>
              <a:gd name="connsiteY8" fmla="*/ 5112 h 10000"/>
              <a:gd name="connsiteX0" fmla="*/ 1 w 10000"/>
              <a:gd name="connsiteY0" fmla="*/ 5112 h 10000"/>
              <a:gd name="connsiteX1" fmla="*/ 321 w 10000"/>
              <a:gd name="connsiteY1" fmla="*/ 0 h 10000"/>
              <a:gd name="connsiteX2" fmla="*/ 9674 w 10000"/>
              <a:gd name="connsiteY2" fmla="*/ 244 h 10000"/>
              <a:gd name="connsiteX3" fmla="*/ 10000 w 10000"/>
              <a:gd name="connsiteY3" fmla="*/ 3829 h 10000"/>
              <a:gd name="connsiteX4" fmla="*/ 9869 w 10000"/>
              <a:gd name="connsiteY4" fmla="*/ 9446 h 10000"/>
              <a:gd name="connsiteX5" fmla="*/ 7437 w 10000"/>
              <a:gd name="connsiteY5" fmla="*/ 10000 h 10000"/>
              <a:gd name="connsiteX6" fmla="*/ 4473 w 10000"/>
              <a:gd name="connsiteY6" fmla="*/ 8983 h 10000"/>
              <a:gd name="connsiteX7" fmla="*/ 20 w 10000"/>
              <a:gd name="connsiteY7" fmla="*/ 9081 h 10000"/>
              <a:gd name="connsiteX8" fmla="*/ 1 w 10000"/>
              <a:gd name="connsiteY8" fmla="*/ 5112 h 10000"/>
              <a:gd name="connsiteX0" fmla="*/ 1 w 10000"/>
              <a:gd name="connsiteY0" fmla="*/ 5112 h 10000"/>
              <a:gd name="connsiteX1" fmla="*/ 321 w 10000"/>
              <a:gd name="connsiteY1" fmla="*/ 0 h 10000"/>
              <a:gd name="connsiteX2" fmla="*/ 9674 w 10000"/>
              <a:gd name="connsiteY2" fmla="*/ 244 h 10000"/>
              <a:gd name="connsiteX3" fmla="*/ 10000 w 10000"/>
              <a:gd name="connsiteY3" fmla="*/ 3829 h 10000"/>
              <a:gd name="connsiteX4" fmla="*/ 9869 w 10000"/>
              <a:gd name="connsiteY4" fmla="*/ 9446 h 10000"/>
              <a:gd name="connsiteX5" fmla="*/ 7437 w 10000"/>
              <a:gd name="connsiteY5" fmla="*/ 10000 h 10000"/>
              <a:gd name="connsiteX6" fmla="*/ 4399 w 10000"/>
              <a:gd name="connsiteY6" fmla="*/ 9616 h 10000"/>
              <a:gd name="connsiteX7" fmla="*/ 20 w 10000"/>
              <a:gd name="connsiteY7" fmla="*/ 9081 h 10000"/>
              <a:gd name="connsiteX8" fmla="*/ 1 w 10000"/>
              <a:gd name="connsiteY8" fmla="*/ 5112 h 10000"/>
              <a:gd name="connsiteX0" fmla="*/ 1 w 10000"/>
              <a:gd name="connsiteY0" fmla="*/ 5112 h 9617"/>
              <a:gd name="connsiteX1" fmla="*/ 321 w 10000"/>
              <a:gd name="connsiteY1" fmla="*/ 0 h 9617"/>
              <a:gd name="connsiteX2" fmla="*/ 9674 w 10000"/>
              <a:gd name="connsiteY2" fmla="*/ 244 h 9617"/>
              <a:gd name="connsiteX3" fmla="*/ 10000 w 10000"/>
              <a:gd name="connsiteY3" fmla="*/ 3829 h 9617"/>
              <a:gd name="connsiteX4" fmla="*/ 9869 w 10000"/>
              <a:gd name="connsiteY4" fmla="*/ 9446 h 9617"/>
              <a:gd name="connsiteX5" fmla="*/ 7268 w 10000"/>
              <a:gd name="connsiteY5" fmla="*/ 9434 h 9617"/>
              <a:gd name="connsiteX6" fmla="*/ 4399 w 10000"/>
              <a:gd name="connsiteY6" fmla="*/ 9616 h 9617"/>
              <a:gd name="connsiteX7" fmla="*/ 20 w 10000"/>
              <a:gd name="connsiteY7" fmla="*/ 9081 h 9617"/>
              <a:gd name="connsiteX8" fmla="*/ 1 w 10000"/>
              <a:gd name="connsiteY8" fmla="*/ 5112 h 9617"/>
              <a:gd name="connsiteX0" fmla="*/ 1 w 10000"/>
              <a:gd name="connsiteY0" fmla="*/ 5316 h 10591"/>
              <a:gd name="connsiteX1" fmla="*/ 321 w 10000"/>
              <a:gd name="connsiteY1" fmla="*/ 0 h 10591"/>
              <a:gd name="connsiteX2" fmla="*/ 9674 w 10000"/>
              <a:gd name="connsiteY2" fmla="*/ 254 h 10591"/>
              <a:gd name="connsiteX3" fmla="*/ 10000 w 10000"/>
              <a:gd name="connsiteY3" fmla="*/ 3981 h 10591"/>
              <a:gd name="connsiteX4" fmla="*/ 9631 w 10000"/>
              <a:gd name="connsiteY4" fmla="*/ 10591 h 10591"/>
              <a:gd name="connsiteX5" fmla="*/ 7268 w 10000"/>
              <a:gd name="connsiteY5" fmla="*/ 9810 h 10591"/>
              <a:gd name="connsiteX6" fmla="*/ 4399 w 10000"/>
              <a:gd name="connsiteY6" fmla="*/ 9999 h 10591"/>
              <a:gd name="connsiteX7" fmla="*/ 20 w 10000"/>
              <a:gd name="connsiteY7" fmla="*/ 9443 h 10591"/>
              <a:gd name="connsiteX8" fmla="*/ 1 w 10000"/>
              <a:gd name="connsiteY8" fmla="*/ 5316 h 10591"/>
              <a:gd name="connsiteX0" fmla="*/ 1 w 9702"/>
              <a:gd name="connsiteY0" fmla="*/ 5316 h 10591"/>
              <a:gd name="connsiteX1" fmla="*/ 321 w 9702"/>
              <a:gd name="connsiteY1" fmla="*/ 0 h 10591"/>
              <a:gd name="connsiteX2" fmla="*/ 9674 w 9702"/>
              <a:gd name="connsiteY2" fmla="*/ 254 h 10591"/>
              <a:gd name="connsiteX3" fmla="*/ 9702 w 9702"/>
              <a:gd name="connsiteY3" fmla="*/ 3909 h 10591"/>
              <a:gd name="connsiteX4" fmla="*/ 9631 w 9702"/>
              <a:gd name="connsiteY4" fmla="*/ 10591 h 10591"/>
              <a:gd name="connsiteX5" fmla="*/ 7268 w 9702"/>
              <a:gd name="connsiteY5" fmla="*/ 9810 h 10591"/>
              <a:gd name="connsiteX6" fmla="*/ 4399 w 9702"/>
              <a:gd name="connsiteY6" fmla="*/ 9999 h 10591"/>
              <a:gd name="connsiteX7" fmla="*/ 20 w 9702"/>
              <a:gd name="connsiteY7" fmla="*/ 9443 h 10591"/>
              <a:gd name="connsiteX8" fmla="*/ 1 w 9702"/>
              <a:gd name="connsiteY8" fmla="*/ 5316 h 10591"/>
              <a:gd name="connsiteX0" fmla="*/ 1 w 10333"/>
              <a:gd name="connsiteY0" fmla="*/ 5019 h 10000"/>
              <a:gd name="connsiteX1" fmla="*/ 331 w 10333"/>
              <a:gd name="connsiteY1" fmla="*/ 0 h 10000"/>
              <a:gd name="connsiteX2" fmla="*/ 10333 w 10333"/>
              <a:gd name="connsiteY2" fmla="*/ 672 h 10000"/>
              <a:gd name="connsiteX3" fmla="*/ 10000 w 10333"/>
              <a:gd name="connsiteY3" fmla="*/ 3691 h 10000"/>
              <a:gd name="connsiteX4" fmla="*/ 9927 w 10333"/>
              <a:gd name="connsiteY4" fmla="*/ 10000 h 10000"/>
              <a:gd name="connsiteX5" fmla="*/ 7491 w 10333"/>
              <a:gd name="connsiteY5" fmla="*/ 9263 h 10000"/>
              <a:gd name="connsiteX6" fmla="*/ 4534 w 10333"/>
              <a:gd name="connsiteY6" fmla="*/ 9441 h 10000"/>
              <a:gd name="connsiteX7" fmla="*/ 21 w 10333"/>
              <a:gd name="connsiteY7" fmla="*/ 8916 h 10000"/>
              <a:gd name="connsiteX8" fmla="*/ 1 w 10333"/>
              <a:gd name="connsiteY8" fmla="*/ 5019 h 10000"/>
              <a:gd name="connsiteX0" fmla="*/ 1 w 10333"/>
              <a:gd name="connsiteY0" fmla="*/ 5230 h 10211"/>
              <a:gd name="connsiteX1" fmla="*/ 366 w 10333"/>
              <a:gd name="connsiteY1" fmla="*/ 0 h 10211"/>
              <a:gd name="connsiteX2" fmla="*/ 10333 w 10333"/>
              <a:gd name="connsiteY2" fmla="*/ 883 h 10211"/>
              <a:gd name="connsiteX3" fmla="*/ 10000 w 10333"/>
              <a:gd name="connsiteY3" fmla="*/ 3902 h 10211"/>
              <a:gd name="connsiteX4" fmla="*/ 9927 w 10333"/>
              <a:gd name="connsiteY4" fmla="*/ 10211 h 10211"/>
              <a:gd name="connsiteX5" fmla="*/ 7491 w 10333"/>
              <a:gd name="connsiteY5" fmla="*/ 9474 h 10211"/>
              <a:gd name="connsiteX6" fmla="*/ 4534 w 10333"/>
              <a:gd name="connsiteY6" fmla="*/ 9652 h 10211"/>
              <a:gd name="connsiteX7" fmla="*/ 21 w 10333"/>
              <a:gd name="connsiteY7" fmla="*/ 9127 h 10211"/>
              <a:gd name="connsiteX8" fmla="*/ 1 w 10333"/>
              <a:gd name="connsiteY8" fmla="*/ 5230 h 10211"/>
              <a:gd name="connsiteX0" fmla="*/ 306 w 10313"/>
              <a:gd name="connsiteY0" fmla="*/ 5192 h 10211"/>
              <a:gd name="connsiteX1" fmla="*/ 346 w 10313"/>
              <a:gd name="connsiteY1" fmla="*/ 0 h 10211"/>
              <a:gd name="connsiteX2" fmla="*/ 10313 w 10313"/>
              <a:gd name="connsiteY2" fmla="*/ 883 h 10211"/>
              <a:gd name="connsiteX3" fmla="*/ 9980 w 10313"/>
              <a:gd name="connsiteY3" fmla="*/ 3902 h 10211"/>
              <a:gd name="connsiteX4" fmla="*/ 9907 w 10313"/>
              <a:gd name="connsiteY4" fmla="*/ 10211 h 10211"/>
              <a:gd name="connsiteX5" fmla="*/ 7471 w 10313"/>
              <a:gd name="connsiteY5" fmla="*/ 9474 h 10211"/>
              <a:gd name="connsiteX6" fmla="*/ 4514 w 10313"/>
              <a:gd name="connsiteY6" fmla="*/ 9652 h 10211"/>
              <a:gd name="connsiteX7" fmla="*/ 1 w 10313"/>
              <a:gd name="connsiteY7" fmla="*/ 9127 h 10211"/>
              <a:gd name="connsiteX8" fmla="*/ 306 w 10313"/>
              <a:gd name="connsiteY8" fmla="*/ 5192 h 10211"/>
              <a:gd name="connsiteX0" fmla="*/ 306 w 10313"/>
              <a:gd name="connsiteY0" fmla="*/ 5187 h 10206"/>
              <a:gd name="connsiteX1" fmla="*/ 53 w 10313"/>
              <a:gd name="connsiteY1" fmla="*/ 0 h 10206"/>
              <a:gd name="connsiteX2" fmla="*/ 10313 w 10313"/>
              <a:gd name="connsiteY2" fmla="*/ 878 h 10206"/>
              <a:gd name="connsiteX3" fmla="*/ 9980 w 10313"/>
              <a:gd name="connsiteY3" fmla="*/ 3897 h 10206"/>
              <a:gd name="connsiteX4" fmla="*/ 9907 w 10313"/>
              <a:gd name="connsiteY4" fmla="*/ 10206 h 10206"/>
              <a:gd name="connsiteX5" fmla="*/ 7471 w 10313"/>
              <a:gd name="connsiteY5" fmla="*/ 9469 h 10206"/>
              <a:gd name="connsiteX6" fmla="*/ 4514 w 10313"/>
              <a:gd name="connsiteY6" fmla="*/ 9647 h 10206"/>
              <a:gd name="connsiteX7" fmla="*/ 1 w 10313"/>
              <a:gd name="connsiteY7" fmla="*/ 9122 h 10206"/>
              <a:gd name="connsiteX8" fmla="*/ 306 w 10313"/>
              <a:gd name="connsiteY8" fmla="*/ 5187 h 10206"/>
              <a:gd name="connsiteX0" fmla="*/ 276 w 10283"/>
              <a:gd name="connsiteY0" fmla="*/ 5187 h 10206"/>
              <a:gd name="connsiteX1" fmla="*/ 23 w 10283"/>
              <a:gd name="connsiteY1" fmla="*/ 0 h 10206"/>
              <a:gd name="connsiteX2" fmla="*/ 10283 w 10283"/>
              <a:gd name="connsiteY2" fmla="*/ 878 h 10206"/>
              <a:gd name="connsiteX3" fmla="*/ 9950 w 10283"/>
              <a:gd name="connsiteY3" fmla="*/ 3897 h 10206"/>
              <a:gd name="connsiteX4" fmla="*/ 9877 w 10283"/>
              <a:gd name="connsiteY4" fmla="*/ 10206 h 10206"/>
              <a:gd name="connsiteX5" fmla="*/ 7441 w 10283"/>
              <a:gd name="connsiteY5" fmla="*/ 9469 h 10206"/>
              <a:gd name="connsiteX6" fmla="*/ 4484 w 10283"/>
              <a:gd name="connsiteY6" fmla="*/ 9647 h 10206"/>
              <a:gd name="connsiteX7" fmla="*/ 1 w 10283"/>
              <a:gd name="connsiteY7" fmla="*/ 8373 h 10206"/>
              <a:gd name="connsiteX8" fmla="*/ 276 w 10283"/>
              <a:gd name="connsiteY8" fmla="*/ 5187 h 10206"/>
              <a:gd name="connsiteX0" fmla="*/ 0 w 10429"/>
              <a:gd name="connsiteY0" fmla="*/ 7041 h 10206"/>
              <a:gd name="connsiteX1" fmla="*/ 169 w 10429"/>
              <a:gd name="connsiteY1" fmla="*/ 0 h 10206"/>
              <a:gd name="connsiteX2" fmla="*/ 10429 w 10429"/>
              <a:gd name="connsiteY2" fmla="*/ 878 h 10206"/>
              <a:gd name="connsiteX3" fmla="*/ 10096 w 10429"/>
              <a:gd name="connsiteY3" fmla="*/ 3897 h 10206"/>
              <a:gd name="connsiteX4" fmla="*/ 10023 w 10429"/>
              <a:gd name="connsiteY4" fmla="*/ 10206 h 10206"/>
              <a:gd name="connsiteX5" fmla="*/ 7587 w 10429"/>
              <a:gd name="connsiteY5" fmla="*/ 9469 h 10206"/>
              <a:gd name="connsiteX6" fmla="*/ 4630 w 10429"/>
              <a:gd name="connsiteY6" fmla="*/ 9647 h 10206"/>
              <a:gd name="connsiteX7" fmla="*/ 147 w 10429"/>
              <a:gd name="connsiteY7" fmla="*/ 8373 h 10206"/>
              <a:gd name="connsiteX8" fmla="*/ 0 w 10429"/>
              <a:gd name="connsiteY8" fmla="*/ 7041 h 10206"/>
              <a:gd name="connsiteX0" fmla="*/ 0 w 10429"/>
              <a:gd name="connsiteY0" fmla="*/ 6849 h 10014"/>
              <a:gd name="connsiteX1" fmla="*/ 289 w 10429"/>
              <a:gd name="connsiteY1" fmla="*/ 0 h 10014"/>
              <a:gd name="connsiteX2" fmla="*/ 10429 w 10429"/>
              <a:gd name="connsiteY2" fmla="*/ 686 h 10014"/>
              <a:gd name="connsiteX3" fmla="*/ 10096 w 10429"/>
              <a:gd name="connsiteY3" fmla="*/ 3705 h 10014"/>
              <a:gd name="connsiteX4" fmla="*/ 10023 w 10429"/>
              <a:gd name="connsiteY4" fmla="*/ 10014 h 10014"/>
              <a:gd name="connsiteX5" fmla="*/ 7587 w 10429"/>
              <a:gd name="connsiteY5" fmla="*/ 9277 h 10014"/>
              <a:gd name="connsiteX6" fmla="*/ 4630 w 10429"/>
              <a:gd name="connsiteY6" fmla="*/ 9455 h 10014"/>
              <a:gd name="connsiteX7" fmla="*/ 147 w 10429"/>
              <a:gd name="connsiteY7" fmla="*/ 8181 h 10014"/>
              <a:gd name="connsiteX8" fmla="*/ 0 w 10429"/>
              <a:gd name="connsiteY8" fmla="*/ 6849 h 10014"/>
              <a:gd name="connsiteX0" fmla="*/ 0 w 10429"/>
              <a:gd name="connsiteY0" fmla="*/ 6849 h 10014"/>
              <a:gd name="connsiteX1" fmla="*/ 289 w 10429"/>
              <a:gd name="connsiteY1" fmla="*/ 0 h 10014"/>
              <a:gd name="connsiteX2" fmla="*/ 10429 w 10429"/>
              <a:gd name="connsiteY2" fmla="*/ 686 h 10014"/>
              <a:gd name="connsiteX3" fmla="*/ 10096 w 10429"/>
              <a:gd name="connsiteY3" fmla="*/ 3705 h 10014"/>
              <a:gd name="connsiteX4" fmla="*/ 10023 w 10429"/>
              <a:gd name="connsiteY4" fmla="*/ 10014 h 10014"/>
              <a:gd name="connsiteX5" fmla="*/ 6196 w 10429"/>
              <a:gd name="connsiteY5" fmla="*/ 9382 h 10014"/>
              <a:gd name="connsiteX6" fmla="*/ 4630 w 10429"/>
              <a:gd name="connsiteY6" fmla="*/ 9455 h 10014"/>
              <a:gd name="connsiteX7" fmla="*/ 147 w 10429"/>
              <a:gd name="connsiteY7" fmla="*/ 8181 h 10014"/>
              <a:gd name="connsiteX8" fmla="*/ 0 w 10429"/>
              <a:gd name="connsiteY8" fmla="*/ 6849 h 10014"/>
              <a:gd name="connsiteX0" fmla="*/ 0 w 10429"/>
              <a:gd name="connsiteY0" fmla="*/ 6849 h 9455"/>
              <a:gd name="connsiteX1" fmla="*/ 289 w 10429"/>
              <a:gd name="connsiteY1" fmla="*/ 0 h 9455"/>
              <a:gd name="connsiteX2" fmla="*/ 10429 w 10429"/>
              <a:gd name="connsiteY2" fmla="*/ 686 h 9455"/>
              <a:gd name="connsiteX3" fmla="*/ 10096 w 10429"/>
              <a:gd name="connsiteY3" fmla="*/ 3705 h 9455"/>
              <a:gd name="connsiteX4" fmla="*/ 10096 w 10429"/>
              <a:gd name="connsiteY4" fmla="*/ 9413 h 9455"/>
              <a:gd name="connsiteX5" fmla="*/ 6196 w 10429"/>
              <a:gd name="connsiteY5" fmla="*/ 9382 h 9455"/>
              <a:gd name="connsiteX6" fmla="*/ 4630 w 10429"/>
              <a:gd name="connsiteY6" fmla="*/ 9455 h 9455"/>
              <a:gd name="connsiteX7" fmla="*/ 147 w 10429"/>
              <a:gd name="connsiteY7" fmla="*/ 8181 h 9455"/>
              <a:gd name="connsiteX8" fmla="*/ 0 w 10429"/>
              <a:gd name="connsiteY8" fmla="*/ 6849 h 94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429" h="9455">
                <a:moveTo>
                  <a:pt x="0" y="6849"/>
                </a:moveTo>
                <a:cubicBezTo>
                  <a:pt x="5" y="6896"/>
                  <a:pt x="282" y="55"/>
                  <a:pt x="289" y="0"/>
                </a:cubicBezTo>
                <a:cubicBezTo>
                  <a:pt x="271" y="48"/>
                  <a:pt x="10437" y="668"/>
                  <a:pt x="10429" y="686"/>
                </a:cubicBezTo>
                <a:cubicBezTo>
                  <a:pt x="10399" y="634"/>
                  <a:pt x="10093" y="3827"/>
                  <a:pt x="10096" y="3705"/>
                </a:cubicBezTo>
                <a:cubicBezTo>
                  <a:pt x="10080" y="3641"/>
                  <a:pt x="10129" y="9352"/>
                  <a:pt x="10096" y="9413"/>
                </a:cubicBezTo>
                <a:cubicBezTo>
                  <a:pt x="10129" y="9367"/>
                  <a:pt x="6148" y="9358"/>
                  <a:pt x="6196" y="9382"/>
                </a:cubicBezTo>
                <a:cubicBezTo>
                  <a:pt x="6150" y="9383"/>
                  <a:pt x="4676" y="9452"/>
                  <a:pt x="4630" y="9455"/>
                </a:cubicBezTo>
                <a:cubicBezTo>
                  <a:pt x="4683" y="9485"/>
                  <a:pt x="97" y="8120"/>
                  <a:pt x="147" y="8181"/>
                </a:cubicBezTo>
                <a:cubicBezTo>
                  <a:pt x="139" y="8140"/>
                  <a:pt x="-5" y="6888"/>
                  <a:pt x="0" y="6849"/>
                </a:cubicBezTo>
                <a:close/>
              </a:path>
            </a:pathLst>
          </a:custGeom>
          <a:solidFill>
            <a:schemeClr val="accent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5" name="Platshållare för text 4">
            <a:extLst>
              <a:ext uri="{FF2B5EF4-FFF2-40B4-BE49-F238E27FC236}">
                <a16:creationId xmlns:a16="http://schemas.microsoft.com/office/drawing/2014/main" id="{11290FF3-756F-D04D-B86F-655DCF2B25D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216697" y="4409268"/>
            <a:ext cx="4571920" cy="1400631"/>
          </a:xfrm>
        </p:spPr>
        <p:txBody>
          <a:bodyPr anchor="ctr">
            <a:normAutofit/>
          </a:bodyPr>
          <a:lstStyle>
            <a:lvl1pPr marL="0" indent="0">
              <a:buNone/>
              <a:defRPr sz="48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sv-SE"/>
              <a:t>Kapitel</a:t>
            </a:r>
          </a:p>
        </p:txBody>
      </p:sp>
      <p:pic>
        <p:nvPicPr>
          <p:cNvPr id="16" name="Bildobjekt 15">
            <a:extLst>
              <a:ext uri="{FF2B5EF4-FFF2-40B4-BE49-F238E27FC236}">
                <a16:creationId xmlns:a16="http://schemas.microsoft.com/office/drawing/2014/main" id="{13809A56-BB8C-0642-9E3B-029B09AC97A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17352" y="6084604"/>
            <a:ext cx="1072896" cy="453736"/>
          </a:xfrm>
          <a:prstGeom prst="rect">
            <a:avLst/>
          </a:prstGeom>
        </p:spPr>
      </p:pic>
      <p:sp>
        <p:nvSpPr>
          <p:cNvPr id="10" name="Rektangel med klippta hörn på samma sida 15">
            <a:extLst>
              <a:ext uri="{FF2B5EF4-FFF2-40B4-BE49-F238E27FC236}">
                <a16:creationId xmlns:a16="http://schemas.microsoft.com/office/drawing/2014/main" id="{BF0F6D34-6186-F44B-A006-38C01FDF9C17}"/>
              </a:ext>
            </a:extLst>
          </p:cNvPr>
          <p:cNvSpPr/>
          <p:nvPr userDrawn="1"/>
        </p:nvSpPr>
        <p:spPr>
          <a:xfrm>
            <a:off x="10452030" y="0"/>
            <a:ext cx="1739970" cy="6858762"/>
          </a:xfrm>
          <a:custGeom>
            <a:avLst/>
            <a:gdLst>
              <a:gd name="connsiteX0" fmla="*/ 309886 w 1859280"/>
              <a:gd name="connsiteY0" fmla="*/ 0 h 6858000"/>
              <a:gd name="connsiteX1" fmla="*/ 1549394 w 1859280"/>
              <a:gd name="connsiteY1" fmla="*/ 0 h 6858000"/>
              <a:gd name="connsiteX2" fmla="*/ 1859280 w 1859280"/>
              <a:gd name="connsiteY2" fmla="*/ 309886 h 6858000"/>
              <a:gd name="connsiteX3" fmla="*/ 1859280 w 1859280"/>
              <a:gd name="connsiteY3" fmla="*/ 6858000 h 6858000"/>
              <a:gd name="connsiteX4" fmla="*/ 1859280 w 1859280"/>
              <a:gd name="connsiteY4" fmla="*/ 6858000 h 6858000"/>
              <a:gd name="connsiteX5" fmla="*/ 0 w 1859280"/>
              <a:gd name="connsiteY5" fmla="*/ 6858000 h 6858000"/>
              <a:gd name="connsiteX6" fmla="*/ 0 w 1859280"/>
              <a:gd name="connsiteY6" fmla="*/ 6858000 h 6858000"/>
              <a:gd name="connsiteX7" fmla="*/ 0 w 1859280"/>
              <a:gd name="connsiteY7" fmla="*/ 309886 h 6858000"/>
              <a:gd name="connsiteX8" fmla="*/ 309886 w 1859280"/>
              <a:gd name="connsiteY8" fmla="*/ 0 h 6858000"/>
              <a:gd name="connsiteX0" fmla="*/ 309886 w 1859280"/>
              <a:gd name="connsiteY0" fmla="*/ 0 h 6858000"/>
              <a:gd name="connsiteX1" fmla="*/ 1549394 w 1859280"/>
              <a:gd name="connsiteY1" fmla="*/ 0 h 6858000"/>
              <a:gd name="connsiteX2" fmla="*/ 1859280 w 1859280"/>
              <a:gd name="connsiteY2" fmla="*/ 309886 h 6858000"/>
              <a:gd name="connsiteX3" fmla="*/ 1859280 w 1859280"/>
              <a:gd name="connsiteY3" fmla="*/ 6858000 h 6858000"/>
              <a:gd name="connsiteX4" fmla="*/ 1859280 w 1859280"/>
              <a:gd name="connsiteY4" fmla="*/ 6858000 h 6858000"/>
              <a:gd name="connsiteX5" fmla="*/ 0 w 1859280"/>
              <a:gd name="connsiteY5" fmla="*/ 6858000 h 6858000"/>
              <a:gd name="connsiteX6" fmla="*/ 0 w 1859280"/>
              <a:gd name="connsiteY6" fmla="*/ 6858000 h 6858000"/>
              <a:gd name="connsiteX7" fmla="*/ 294640 w 1859280"/>
              <a:gd name="connsiteY7" fmla="*/ 3804926 h 6858000"/>
              <a:gd name="connsiteX8" fmla="*/ 309886 w 1859280"/>
              <a:gd name="connsiteY8" fmla="*/ 0 h 6858000"/>
              <a:gd name="connsiteX0" fmla="*/ 553726 w 1859280"/>
              <a:gd name="connsiteY0" fmla="*/ 568960 h 6858000"/>
              <a:gd name="connsiteX1" fmla="*/ 1549394 w 1859280"/>
              <a:gd name="connsiteY1" fmla="*/ 0 h 6858000"/>
              <a:gd name="connsiteX2" fmla="*/ 1859280 w 1859280"/>
              <a:gd name="connsiteY2" fmla="*/ 309886 h 6858000"/>
              <a:gd name="connsiteX3" fmla="*/ 1859280 w 1859280"/>
              <a:gd name="connsiteY3" fmla="*/ 6858000 h 6858000"/>
              <a:gd name="connsiteX4" fmla="*/ 1859280 w 1859280"/>
              <a:gd name="connsiteY4" fmla="*/ 6858000 h 6858000"/>
              <a:gd name="connsiteX5" fmla="*/ 0 w 1859280"/>
              <a:gd name="connsiteY5" fmla="*/ 6858000 h 6858000"/>
              <a:gd name="connsiteX6" fmla="*/ 0 w 1859280"/>
              <a:gd name="connsiteY6" fmla="*/ 6858000 h 6858000"/>
              <a:gd name="connsiteX7" fmla="*/ 294640 w 1859280"/>
              <a:gd name="connsiteY7" fmla="*/ 3804926 h 6858000"/>
              <a:gd name="connsiteX8" fmla="*/ 553726 w 1859280"/>
              <a:gd name="connsiteY8" fmla="*/ 568960 h 6858000"/>
              <a:gd name="connsiteX0" fmla="*/ 553726 w 1859280"/>
              <a:gd name="connsiteY0" fmla="*/ 568960 h 6858000"/>
              <a:gd name="connsiteX1" fmla="*/ 777234 w 1859280"/>
              <a:gd name="connsiteY1" fmla="*/ 0 h 6858000"/>
              <a:gd name="connsiteX2" fmla="*/ 1859280 w 1859280"/>
              <a:gd name="connsiteY2" fmla="*/ 309886 h 6858000"/>
              <a:gd name="connsiteX3" fmla="*/ 1859280 w 1859280"/>
              <a:gd name="connsiteY3" fmla="*/ 6858000 h 6858000"/>
              <a:gd name="connsiteX4" fmla="*/ 1859280 w 1859280"/>
              <a:gd name="connsiteY4" fmla="*/ 6858000 h 6858000"/>
              <a:gd name="connsiteX5" fmla="*/ 0 w 1859280"/>
              <a:gd name="connsiteY5" fmla="*/ 6858000 h 6858000"/>
              <a:gd name="connsiteX6" fmla="*/ 0 w 1859280"/>
              <a:gd name="connsiteY6" fmla="*/ 6858000 h 6858000"/>
              <a:gd name="connsiteX7" fmla="*/ 294640 w 1859280"/>
              <a:gd name="connsiteY7" fmla="*/ 3804926 h 6858000"/>
              <a:gd name="connsiteX8" fmla="*/ 553726 w 1859280"/>
              <a:gd name="connsiteY8" fmla="*/ 568960 h 6858000"/>
              <a:gd name="connsiteX0" fmla="*/ 553726 w 1859280"/>
              <a:gd name="connsiteY0" fmla="*/ 568960 h 6858000"/>
              <a:gd name="connsiteX1" fmla="*/ 777234 w 1859280"/>
              <a:gd name="connsiteY1" fmla="*/ 0 h 6858000"/>
              <a:gd name="connsiteX2" fmla="*/ 1849120 w 1859280"/>
              <a:gd name="connsiteY2" fmla="*/ 5086 h 6858000"/>
              <a:gd name="connsiteX3" fmla="*/ 1859280 w 1859280"/>
              <a:gd name="connsiteY3" fmla="*/ 6858000 h 6858000"/>
              <a:gd name="connsiteX4" fmla="*/ 1859280 w 1859280"/>
              <a:gd name="connsiteY4" fmla="*/ 6858000 h 6858000"/>
              <a:gd name="connsiteX5" fmla="*/ 0 w 1859280"/>
              <a:gd name="connsiteY5" fmla="*/ 6858000 h 6858000"/>
              <a:gd name="connsiteX6" fmla="*/ 0 w 1859280"/>
              <a:gd name="connsiteY6" fmla="*/ 6858000 h 6858000"/>
              <a:gd name="connsiteX7" fmla="*/ 294640 w 1859280"/>
              <a:gd name="connsiteY7" fmla="*/ 3804926 h 6858000"/>
              <a:gd name="connsiteX8" fmla="*/ 553726 w 1859280"/>
              <a:gd name="connsiteY8" fmla="*/ 568960 h 6858000"/>
              <a:gd name="connsiteX0" fmla="*/ 919486 w 1859280"/>
              <a:gd name="connsiteY0" fmla="*/ 1087120 h 6858000"/>
              <a:gd name="connsiteX1" fmla="*/ 777234 w 1859280"/>
              <a:gd name="connsiteY1" fmla="*/ 0 h 6858000"/>
              <a:gd name="connsiteX2" fmla="*/ 1849120 w 1859280"/>
              <a:gd name="connsiteY2" fmla="*/ 5086 h 6858000"/>
              <a:gd name="connsiteX3" fmla="*/ 1859280 w 1859280"/>
              <a:gd name="connsiteY3" fmla="*/ 6858000 h 6858000"/>
              <a:gd name="connsiteX4" fmla="*/ 1859280 w 1859280"/>
              <a:gd name="connsiteY4" fmla="*/ 6858000 h 6858000"/>
              <a:gd name="connsiteX5" fmla="*/ 0 w 1859280"/>
              <a:gd name="connsiteY5" fmla="*/ 6858000 h 6858000"/>
              <a:gd name="connsiteX6" fmla="*/ 0 w 1859280"/>
              <a:gd name="connsiteY6" fmla="*/ 6858000 h 6858000"/>
              <a:gd name="connsiteX7" fmla="*/ 294640 w 1859280"/>
              <a:gd name="connsiteY7" fmla="*/ 3804926 h 6858000"/>
              <a:gd name="connsiteX8" fmla="*/ 919486 w 1859280"/>
              <a:gd name="connsiteY8" fmla="*/ 1087120 h 6858000"/>
              <a:gd name="connsiteX0" fmla="*/ 726446 w 1859280"/>
              <a:gd name="connsiteY0" fmla="*/ 1137920 h 6858000"/>
              <a:gd name="connsiteX1" fmla="*/ 777234 w 1859280"/>
              <a:gd name="connsiteY1" fmla="*/ 0 h 6858000"/>
              <a:gd name="connsiteX2" fmla="*/ 1849120 w 1859280"/>
              <a:gd name="connsiteY2" fmla="*/ 5086 h 6858000"/>
              <a:gd name="connsiteX3" fmla="*/ 1859280 w 1859280"/>
              <a:gd name="connsiteY3" fmla="*/ 6858000 h 6858000"/>
              <a:gd name="connsiteX4" fmla="*/ 1859280 w 1859280"/>
              <a:gd name="connsiteY4" fmla="*/ 6858000 h 6858000"/>
              <a:gd name="connsiteX5" fmla="*/ 0 w 1859280"/>
              <a:gd name="connsiteY5" fmla="*/ 6858000 h 6858000"/>
              <a:gd name="connsiteX6" fmla="*/ 0 w 1859280"/>
              <a:gd name="connsiteY6" fmla="*/ 6858000 h 6858000"/>
              <a:gd name="connsiteX7" fmla="*/ 294640 w 1859280"/>
              <a:gd name="connsiteY7" fmla="*/ 3804926 h 6858000"/>
              <a:gd name="connsiteX8" fmla="*/ 726446 w 1859280"/>
              <a:gd name="connsiteY8" fmla="*/ 1137920 h 6858000"/>
              <a:gd name="connsiteX0" fmla="*/ 726446 w 1859280"/>
              <a:gd name="connsiteY0" fmla="*/ 1137920 h 6858000"/>
              <a:gd name="connsiteX1" fmla="*/ 777234 w 1859280"/>
              <a:gd name="connsiteY1" fmla="*/ 0 h 6858000"/>
              <a:gd name="connsiteX2" fmla="*/ 1849120 w 1859280"/>
              <a:gd name="connsiteY2" fmla="*/ 5086 h 6858000"/>
              <a:gd name="connsiteX3" fmla="*/ 1859280 w 1859280"/>
              <a:gd name="connsiteY3" fmla="*/ 6858000 h 6858000"/>
              <a:gd name="connsiteX4" fmla="*/ 1859280 w 1859280"/>
              <a:gd name="connsiteY4" fmla="*/ 6858000 h 6858000"/>
              <a:gd name="connsiteX5" fmla="*/ 0 w 1859280"/>
              <a:gd name="connsiteY5" fmla="*/ 6858000 h 6858000"/>
              <a:gd name="connsiteX6" fmla="*/ 0 w 1859280"/>
              <a:gd name="connsiteY6" fmla="*/ 6858000 h 6858000"/>
              <a:gd name="connsiteX7" fmla="*/ 162560 w 1859280"/>
              <a:gd name="connsiteY7" fmla="*/ 3835406 h 6858000"/>
              <a:gd name="connsiteX8" fmla="*/ 726446 w 1859280"/>
              <a:gd name="connsiteY8" fmla="*/ 1137920 h 6858000"/>
              <a:gd name="connsiteX0" fmla="*/ 726446 w 1859280"/>
              <a:gd name="connsiteY0" fmla="*/ 1132834 h 6852914"/>
              <a:gd name="connsiteX1" fmla="*/ 1193794 w 1859280"/>
              <a:gd name="connsiteY1" fmla="*/ 25394 h 6852914"/>
              <a:gd name="connsiteX2" fmla="*/ 1849120 w 1859280"/>
              <a:gd name="connsiteY2" fmla="*/ 0 h 6852914"/>
              <a:gd name="connsiteX3" fmla="*/ 1859280 w 1859280"/>
              <a:gd name="connsiteY3" fmla="*/ 6852914 h 6852914"/>
              <a:gd name="connsiteX4" fmla="*/ 1859280 w 1859280"/>
              <a:gd name="connsiteY4" fmla="*/ 6852914 h 6852914"/>
              <a:gd name="connsiteX5" fmla="*/ 0 w 1859280"/>
              <a:gd name="connsiteY5" fmla="*/ 6852914 h 6852914"/>
              <a:gd name="connsiteX6" fmla="*/ 0 w 1859280"/>
              <a:gd name="connsiteY6" fmla="*/ 6852914 h 6852914"/>
              <a:gd name="connsiteX7" fmla="*/ 162560 w 1859280"/>
              <a:gd name="connsiteY7" fmla="*/ 3830320 h 6852914"/>
              <a:gd name="connsiteX8" fmla="*/ 726446 w 1859280"/>
              <a:gd name="connsiteY8" fmla="*/ 1132834 h 6852914"/>
              <a:gd name="connsiteX0" fmla="*/ 1082046 w 1859280"/>
              <a:gd name="connsiteY0" fmla="*/ 1498594 h 6852914"/>
              <a:gd name="connsiteX1" fmla="*/ 1193794 w 1859280"/>
              <a:gd name="connsiteY1" fmla="*/ 25394 h 6852914"/>
              <a:gd name="connsiteX2" fmla="*/ 1849120 w 1859280"/>
              <a:gd name="connsiteY2" fmla="*/ 0 h 6852914"/>
              <a:gd name="connsiteX3" fmla="*/ 1859280 w 1859280"/>
              <a:gd name="connsiteY3" fmla="*/ 6852914 h 6852914"/>
              <a:gd name="connsiteX4" fmla="*/ 1859280 w 1859280"/>
              <a:gd name="connsiteY4" fmla="*/ 6852914 h 6852914"/>
              <a:gd name="connsiteX5" fmla="*/ 0 w 1859280"/>
              <a:gd name="connsiteY5" fmla="*/ 6852914 h 6852914"/>
              <a:gd name="connsiteX6" fmla="*/ 0 w 1859280"/>
              <a:gd name="connsiteY6" fmla="*/ 6852914 h 6852914"/>
              <a:gd name="connsiteX7" fmla="*/ 162560 w 1859280"/>
              <a:gd name="connsiteY7" fmla="*/ 3830320 h 6852914"/>
              <a:gd name="connsiteX8" fmla="*/ 1082046 w 1859280"/>
              <a:gd name="connsiteY8" fmla="*/ 1498594 h 6852914"/>
              <a:gd name="connsiteX0" fmla="*/ 807726 w 1859280"/>
              <a:gd name="connsiteY0" fmla="*/ 1275074 h 6852914"/>
              <a:gd name="connsiteX1" fmla="*/ 1193794 w 1859280"/>
              <a:gd name="connsiteY1" fmla="*/ 25394 h 6852914"/>
              <a:gd name="connsiteX2" fmla="*/ 1849120 w 1859280"/>
              <a:gd name="connsiteY2" fmla="*/ 0 h 6852914"/>
              <a:gd name="connsiteX3" fmla="*/ 1859280 w 1859280"/>
              <a:gd name="connsiteY3" fmla="*/ 6852914 h 6852914"/>
              <a:gd name="connsiteX4" fmla="*/ 1859280 w 1859280"/>
              <a:gd name="connsiteY4" fmla="*/ 6852914 h 6852914"/>
              <a:gd name="connsiteX5" fmla="*/ 0 w 1859280"/>
              <a:gd name="connsiteY5" fmla="*/ 6852914 h 6852914"/>
              <a:gd name="connsiteX6" fmla="*/ 0 w 1859280"/>
              <a:gd name="connsiteY6" fmla="*/ 6852914 h 6852914"/>
              <a:gd name="connsiteX7" fmla="*/ 162560 w 1859280"/>
              <a:gd name="connsiteY7" fmla="*/ 3830320 h 6852914"/>
              <a:gd name="connsiteX8" fmla="*/ 807726 w 1859280"/>
              <a:gd name="connsiteY8" fmla="*/ 1275074 h 6852914"/>
              <a:gd name="connsiteX0" fmla="*/ 807726 w 1859280"/>
              <a:gd name="connsiteY0" fmla="*/ 1275074 h 6852914"/>
              <a:gd name="connsiteX1" fmla="*/ 1285234 w 1859280"/>
              <a:gd name="connsiteY1" fmla="*/ 5074 h 6852914"/>
              <a:gd name="connsiteX2" fmla="*/ 1849120 w 1859280"/>
              <a:gd name="connsiteY2" fmla="*/ 0 h 6852914"/>
              <a:gd name="connsiteX3" fmla="*/ 1859280 w 1859280"/>
              <a:gd name="connsiteY3" fmla="*/ 6852914 h 6852914"/>
              <a:gd name="connsiteX4" fmla="*/ 1859280 w 1859280"/>
              <a:gd name="connsiteY4" fmla="*/ 6852914 h 6852914"/>
              <a:gd name="connsiteX5" fmla="*/ 0 w 1859280"/>
              <a:gd name="connsiteY5" fmla="*/ 6852914 h 6852914"/>
              <a:gd name="connsiteX6" fmla="*/ 0 w 1859280"/>
              <a:gd name="connsiteY6" fmla="*/ 6852914 h 6852914"/>
              <a:gd name="connsiteX7" fmla="*/ 162560 w 1859280"/>
              <a:gd name="connsiteY7" fmla="*/ 3830320 h 6852914"/>
              <a:gd name="connsiteX8" fmla="*/ 807726 w 1859280"/>
              <a:gd name="connsiteY8" fmla="*/ 1275074 h 6852914"/>
              <a:gd name="connsiteX0" fmla="*/ 807726 w 1869890"/>
              <a:gd name="connsiteY0" fmla="*/ 1285234 h 6863074"/>
              <a:gd name="connsiteX1" fmla="*/ 1285234 w 1869890"/>
              <a:gd name="connsiteY1" fmla="*/ 15234 h 6863074"/>
              <a:gd name="connsiteX2" fmla="*/ 1869440 w 1869890"/>
              <a:gd name="connsiteY2" fmla="*/ 0 h 6863074"/>
              <a:gd name="connsiteX3" fmla="*/ 1859280 w 1869890"/>
              <a:gd name="connsiteY3" fmla="*/ 6863074 h 6863074"/>
              <a:gd name="connsiteX4" fmla="*/ 1859280 w 1869890"/>
              <a:gd name="connsiteY4" fmla="*/ 6863074 h 6863074"/>
              <a:gd name="connsiteX5" fmla="*/ 0 w 1869890"/>
              <a:gd name="connsiteY5" fmla="*/ 6863074 h 6863074"/>
              <a:gd name="connsiteX6" fmla="*/ 0 w 1869890"/>
              <a:gd name="connsiteY6" fmla="*/ 6863074 h 6863074"/>
              <a:gd name="connsiteX7" fmla="*/ 162560 w 1869890"/>
              <a:gd name="connsiteY7" fmla="*/ 3840480 h 6863074"/>
              <a:gd name="connsiteX8" fmla="*/ 807726 w 1869890"/>
              <a:gd name="connsiteY8" fmla="*/ 1285234 h 6863074"/>
              <a:gd name="connsiteX0" fmla="*/ 807726 w 1869890"/>
              <a:gd name="connsiteY0" fmla="*/ 1285234 h 6883394"/>
              <a:gd name="connsiteX1" fmla="*/ 1285234 w 1869890"/>
              <a:gd name="connsiteY1" fmla="*/ 15234 h 6883394"/>
              <a:gd name="connsiteX2" fmla="*/ 1869440 w 1869890"/>
              <a:gd name="connsiteY2" fmla="*/ 0 h 6883394"/>
              <a:gd name="connsiteX3" fmla="*/ 1859280 w 1869890"/>
              <a:gd name="connsiteY3" fmla="*/ 6863074 h 6883394"/>
              <a:gd name="connsiteX4" fmla="*/ 1869440 w 1869890"/>
              <a:gd name="connsiteY4" fmla="*/ 6883394 h 6883394"/>
              <a:gd name="connsiteX5" fmla="*/ 0 w 1869890"/>
              <a:gd name="connsiteY5" fmla="*/ 6863074 h 6883394"/>
              <a:gd name="connsiteX6" fmla="*/ 0 w 1869890"/>
              <a:gd name="connsiteY6" fmla="*/ 6863074 h 6883394"/>
              <a:gd name="connsiteX7" fmla="*/ 162560 w 1869890"/>
              <a:gd name="connsiteY7" fmla="*/ 3840480 h 6883394"/>
              <a:gd name="connsiteX8" fmla="*/ 807726 w 1869890"/>
              <a:gd name="connsiteY8" fmla="*/ 1285234 h 6883394"/>
              <a:gd name="connsiteX0" fmla="*/ 807726 w 1869890"/>
              <a:gd name="connsiteY0" fmla="*/ 1290320 h 6888480"/>
              <a:gd name="connsiteX1" fmla="*/ 1305554 w 1869890"/>
              <a:gd name="connsiteY1" fmla="*/ 0 h 6888480"/>
              <a:gd name="connsiteX2" fmla="*/ 1869440 w 1869890"/>
              <a:gd name="connsiteY2" fmla="*/ 5086 h 6888480"/>
              <a:gd name="connsiteX3" fmla="*/ 1859280 w 1869890"/>
              <a:gd name="connsiteY3" fmla="*/ 6868160 h 6888480"/>
              <a:gd name="connsiteX4" fmla="*/ 1869440 w 1869890"/>
              <a:gd name="connsiteY4" fmla="*/ 6888480 h 6888480"/>
              <a:gd name="connsiteX5" fmla="*/ 0 w 1869890"/>
              <a:gd name="connsiteY5" fmla="*/ 6868160 h 6888480"/>
              <a:gd name="connsiteX6" fmla="*/ 0 w 1869890"/>
              <a:gd name="connsiteY6" fmla="*/ 6868160 h 6888480"/>
              <a:gd name="connsiteX7" fmla="*/ 162560 w 1869890"/>
              <a:gd name="connsiteY7" fmla="*/ 3845566 h 6888480"/>
              <a:gd name="connsiteX8" fmla="*/ 807726 w 1869890"/>
              <a:gd name="connsiteY8" fmla="*/ 1290320 h 6888480"/>
              <a:gd name="connsiteX0" fmla="*/ 807726 w 1869890"/>
              <a:gd name="connsiteY0" fmla="*/ 1285234 h 6883394"/>
              <a:gd name="connsiteX1" fmla="*/ 631378 w 1869890"/>
              <a:gd name="connsiteY1" fmla="*/ 10412 h 6883394"/>
              <a:gd name="connsiteX2" fmla="*/ 1869440 w 1869890"/>
              <a:gd name="connsiteY2" fmla="*/ 0 h 6883394"/>
              <a:gd name="connsiteX3" fmla="*/ 1859280 w 1869890"/>
              <a:gd name="connsiteY3" fmla="*/ 6863074 h 6883394"/>
              <a:gd name="connsiteX4" fmla="*/ 1869440 w 1869890"/>
              <a:gd name="connsiteY4" fmla="*/ 6883394 h 6883394"/>
              <a:gd name="connsiteX5" fmla="*/ 0 w 1869890"/>
              <a:gd name="connsiteY5" fmla="*/ 6863074 h 6883394"/>
              <a:gd name="connsiteX6" fmla="*/ 0 w 1869890"/>
              <a:gd name="connsiteY6" fmla="*/ 6863074 h 6883394"/>
              <a:gd name="connsiteX7" fmla="*/ 162560 w 1869890"/>
              <a:gd name="connsiteY7" fmla="*/ 3840480 h 6883394"/>
              <a:gd name="connsiteX8" fmla="*/ 807726 w 1869890"/>
              <a:gd name="connsiteY8" fmla="*/ 1285234 h 6883394"/>
              <a:gd name="connsiteX0" fmla="*/ 559753 w 1869890"/>
              <a:gd name="connsiteY0" fmla="*/ 1323980 h 6883394"/>
              <a:gd name="connsiteX1" fmla="*/ 631378 w 1869890"/>
              <a:gd name="connsiteY1" fmla="*/ 10412 h 6883394"/>
              <a:gd name="connsiteX2" fmla="*/ 1869440 w 1869890"/>
              <a:gd name="connsiteY2" fmla="*/ 0 h 6883394"/>
              <a:gd name="connsiteX3" fmla="*/ 1859280 w 1869890"/>
              <a:gd name="connsiteY3" fmla="*/ 6863074 h 6883394"/>
              <a:gd name="connsiteX4" fmla="*/ 1869440 w 1869890"/>
              <a:gd name="connsiteY4" fmla="*/ 6883394 h 6883394"/>
              <a:gd name="connsiteX5" fmla="*/ 0 w 1869890"/>
              <a:gd name="connsiteY5" fmla="*/ 6863074 h 6883394"/>
              <a:gd name="connsiteX6" fmla="*/ 0 w 1869890"/>
              <a:gd name="connsiteY6" fmla="*/ 6863074 h 6883394"/>
              <a:gd name="connsiteX7" fmla="*/ 162560 w 1869890"/>
              <a:gd name="connsiteY7" fmla="*/ 3840480 h 6883394"/>
              <a:gd name="connsiteX8" fmla="*/ 559753 w 1869890"/>
              <a:gd name="connsiteY8" fmla="*/ 1323980 h 6883394"/>
              <a:gd name="connsiteX0" fmla="*/ 559753 w 1869890"/>
              <a:gd name="connsiteY0" fmla="*/ 1323980 h 6883394"/>
              <a:gd name="connsiteX1" fmla="*/ 631378 w 1869890"/>
              <a:gd name="connsiteY1" fmla="*/ 10412 h 6883394"/>
              <a:gd name="connsiteX2" fmla="*/ 1869440 w 1869890"/>
              <a:gd name="connsiteY2" fmla="*/ 0 h 6883394"/>
              <a:gd name="connsiteX3" fmla="*/ 1859280 w 1869890"/>
              <a:gd name="connsiteY3" fmla="*/ 6863074 h 6883394"/>
              <a:gd name="connsiteX4" fmla="*/ 1869440 w 1869890"/>
              <a:gd name="connsiteY4" fmla="*/ 6883394 h 6883394"/>
              <a:gd name="connsiteX5" fmla="*/ 0 w 1869890"/>
              <a:gd name="connsiteY5" fmla="*/ 6863074 h 6883394"/>
              <a:gd name="connsiteX6" fmla="*/ 108488 w 1869890"/>
              <a:gd name="connsiteY6" fmla="*/ 6878573 h 6883394"/>
              <a:gd name="connsiteX7" fmla="*/ 162560 w 1869890"/>
              <a:gd name="connsiteY7" fmla="*/ 3840480 h 6883394"/>
              <a:gd name="connsiteX8" fmla="*/ 559753 w 1869890"/>
              <a:gd name="connsiteY8" fmla="*/ 1323980 h 6883394"/>
              <a:gd name="connsiteX0" fmla="*/ 559753 w 1869890"/>
              <a:gd name="connsiteY0" fmla="*/ 1323980 h 6883394"/>
              <a:gd name="connsiteX1" fmla="*/ 631378 w 1869890"/>
              <a:gd name="connsiteY1" fmla="*/ 10412 h 6883394"/>
              <a:gd name="connsiteX2" fmla="*/ 1869440 w 1869890"/>
              <a:gd name="connsiteY2" fmla="*/ 0 h 6883394"/>
              <a:gd name="connsiteX3" fmla="*/ 1859280 w 1869890"/>
              <a:gd name="connsiteY3" fmla="*/ 6863074 h 6883394"/>
              <a:gd name="connsiteX4" fmla="*/ 1869440 w 1869890"/>
              <a:gd name="connsiteY4" fmla="*/ 6883394 h 6883394"/>
              <a:gd name="connsiteX5" fmla="*/ 0 w 1869890"/>
              <a:gd name="connsiteY5" fmla="*/ 6863074 h 6883394"/>
              <a:gd name="connsiteX6" fmla="*/ 108488 w 1869890"/>
              <a:gd name="connsiteY6" fmla="*/ 6878573 h 6883394"/>
              <a:gd name="connsiteX7" fmla="*/ 317543 w 1869890"/>
              <a:gd name="connsiteY7" fmla="*/ 3863728 h 6883394"/>
              <a:gd name="connsiteX8" fmla="*/ 559753 w 1869890"/>
              <a:gd name="connsiteY8" fmla="*/ 1323980 h 6883394"/>
              <a:gd name="connsiteX0" fmla="*/ 451265 w 1761402"/>
              <a:gd name="connsiteY0" fmla="*/ 1323980 h 6883394"/>
              <a:gd name="connsiteX1" fmla="*/ 522890 w 1761402"/>
              <a:gd name="connsiteY1" fmla="*/ 10412 h 6883394"/>
              <a:gd name="connsiteX2" fmla="*/ 1760952 w 1761402"/>
              <a:gd name="connsiteY2" fmla="*/ 0 h 6883394"/>
              <a:gd name="connsiteX3" fmla="*/ 1750792 w 1761402"/>
              <a:gd name="connsiteY3" fmla="*/ 6863074 h 6883394"/>
              <a:gd name="connsiteX4" fmla="*/ 1760952 w 1761402"/>
              <a:gd name="connsiteY4" fmla="*/ 6883394 h 6883394"/>
              <a:gd name="connsiteX5" fmla="*/ 340963 w 1761402"/>
              <a:gd name="connsiteY5" fmla="*/ 6870823 h 6883394"/>
              <a:gd name="connsiteX6" fmla="*/ 0 w 1761402"/>
              <a:gd name="connsiteY6" fmla="*/ 6878573 h 6883394"/>
              <a:gd name="connsiteX7" fmla="*/ 209055 w 1761402"/>
              <a:gd name="connsiteY7" fmla="*/ 3863728 h 6883394"/>
              <a:gd name="connsiteX8" fmla="*/ 451265 w 1761402"/>
              <a:gd name="connsiteY8" fmla="*/ 1323980 h 6883394"/>
              <a:gd name="connsiteX0" fmla="*/ 446952 w 1757089"/>
              <a:gd name="connsiteY0" fmla="*/ 1323980 h 6883394"/>
              <a:gd name="connsiteX1" fmla="*/ 518577 w 1757089"/>
              <a:gd name="connsiteY1" fmla="*/ 10412 h 6883394"/>
              <a:gd name="connsiteX2" fmla="*/ 1756639 w 1757089"/>
              <a:gd name="connsiteY2" fmla="*/ 0 h 6883394"/>
              <a:gd name="connsiteX3" fmla="*/ 1746479 w 1757089"/>
              <a:gd name="connsiteY3" fmla="*/ 6863074 h 6883394"/>
              <a:gd name="connsiteX4" fmla="*/ 1756639 w 1757089"/>
              <a:gd name="connsiteY4" fmla="*/ 6883394 h 6883394"/>
              <a:gd name="connsiteX5" fmla="*/ 336650 w 1757089"/>
              <a:gd name="connsiteY5" fmla="*/ 6870823 h 6883394"/>
              <a:gd name="connsiteX6" fmla="*/ 0 w 1757089"/>
              <a:gd name="connsiteY6" fmla="*/ 6874260 h 6883394"/>
              <a:gd name="connsiteX7" fmla="*/ 204742 w 1757089"/>
              <a:gd name="connsiteY7" fmla="*/ 3863728 h 6883394"/>
              <a:gd name="connsiteX8" fmla="*/ 446952 w 1757089"/>
              <a:gd name="connsiteY8" fmla="*/ 1323980 h 6883394"/>
              <a:gd name="connsiteX0" fmla="*/ 421073 w 1731210"/>
              <a:gd name="connsiteY0" fmla="*/ 1323980 h 6883394"/>
              <a:gd name="connsiteX1" fmla="*/ 492698 w 1731210"/>
              <a:gd name="connsiteY1" fmla="*/ 10412 h 6883394"/>
              <a:gd name="connsiteX2" fmla="*/ 1730760 w 1731210"/>
              <a:gd name="connsiteY2" fmla="*/ 0 h 6883394"/>
              <a:gd name="connsiteX3" fmla="*/ 1720600 w 1731210"/>
              <a:gd name="connsiteY3" fmla="*/ 6863074 h 6883394"/>
              <a:gd name="connsiteX4" fmla="*/ 1730760 w 1731210"/>
              <a:gd name="connsiteY4" fmla="*/ 6883394 h 6883394"/>
              <a:gd name="connsiteX5" fmla="*/ 310771 w 1731210"/>
              <a:gd name="connsiteY5" fmla="*/ 6870823 h 6883394"/>
              <a:gd name="connsiteX6" fmla="*/ 0 w 1731210"/>
              <a:gd name="connsiteY6" fmla="*/ 6844067 h 6883394"/>
              <a:gd name="connsiteX7" fmla="*/ 178863 w 1731210"/>
              <a:gd name="connsiteY7" fmla="*/ 3863728 h 6883394"/>
              <a:gd name="connsiteX8" fmla="*/ 421073 w 1731210"/>
              <a:gd name="connsiteY8" fmla="*/ 1323980 h 6883394"/>
              <a:gd name="connsiteX0" fmla="*/ 421073 w 1731210"/>
              <a:gd name="connsiteY0" fmla="*/ 1323980 h 6870823"/>
              <a:gd name="connsiteX1" fmla="*/ 492698 w 1731210"/>
              <a:gd name="connsiteY1" fmla="*/ 10412 h 6870823"/>
              <a:gd name="connsiteX2" fmla="*/ 1730760 w 1731210"/>
              <a:gd name="connsiteY2" fmla="*/ 0 h 6870823"/>
              <a:gd name="connsiteX3" fmla="*/ 1720600 w 1731210"/>
              <a:gd name="connsiteY3" fmla="*/ 6863074 h 6870823"/>
              <a:gd name="connsiteX4" fmla="*/ 1467654 w 1731210"/>
              <a:gd name="connsiteY4" fmla="*/ 6866141 h 6870823"/>
              <a:gd name="connsiteX5" fmla="*/ 310771 w 1731210"/>
              <a:gd name="connsiteY5" fmla="*/ 6870823 h 6870823"/>
              <a:gd name="connsiteX6" fmla="*/ 0 w 1731210"/>
              <a:gd name="connsiteY6" fmla="*/ 6844067 h 6870823"/>
              <a:gd name="connsiteX7" fmla="*/ 178863 w 1731210"/>
              <a:gd name="connsiteY7" fmla="*/ 3863728 h 6870823"/>
              <a:gd name="connsiteX8" fmla="*/ 421073 w 1731210"/>
              <a:gd name="connsiteY8" fmla="*/ 1323980 h 6870823"/>
              <a:gd name="connsiteX0" fmla="*/ 421073 w 1731589"/>
              <a:gd name="connsiteY0" fmla="*/ 1323980 h 6870823"/>
              <a:gd name="connsiteX1" fmla="*/ 492698 w 1731589"/>
              <a:gd name="connsiteY1" fmla="*/ 10412 h 6870823"/>
              <a:gd name="connsiteX2" fmla="*/ 1730760 w 1731589"/>
              <a:gd name="connsiteY2" fmla="*/ 0 h 6870823"/>
              <a:gd name="connsiteX3" fmla="*/ 1729226 w 1731589"/>
              <a:gd name="connsiteY3" fmla="*/ 6867388 h 6870823"/>
              <a:gd name="connsiteX4" fmla="*/ 1467654 w 1731589"/>
              <a:gd name="connsiteY4" fmla="*/ 6866141 h 6870823"/>
              <a:gd name="connsiteX5" fmla="*/ 310771 w 1731589"/>
              <a:gd name="connsiteY5" fmla="*/ 6870823 h 6870823"/>
              <a:gd name="connsiteX6" fmla="*/ 0 w 1731589"/>
              <a:gd name="connsiteY6" fmla="*/ 6844067 h 6870823"/>
              <a:gd name="connsiteX7" fmla="*/ 178863 w 1731589"/>
              <a:gd name="connsiteY7" fmla="*/ 3863728 h 6870823"/>
              <a:gd name="connsiteX8" fmla="*/ 421073 w 1731589"/>
              <a:gd name="connsiteY8" fmla="*/ 1323980 h 6870823"/>
              <a:gd name="connsiteX0" fmla="*/ 421073 w 1731589"/>
              <a:gd name="connsiteY0" fmla="*/ 1323980 h 6870823"/>
              <a:gd name="connsiteX1" fmla="*/ 492698 w 1731589"/>
              <a:gd name="connsiteY1" fmla="*/ 10412 h 6870823"/>
              <a:gd name="connsiteX2" fmla="*/ 1730760 w 1731589"/>
              <a:gd name="connsiteY2" fmla="*/ 0 h 6870823"/>
              <a:gd name="connsiteX3" fmla="*/ 1729226 w 1731589"/>
              <a:gd name="connsiteY3" fmla="*/ 6867388 h 6870823"/>
              <a:gd name="connsiteX4" fmla="*/ 310771 w 1731589"/>
              <a:gd name="connsiteY4" fmla="*/ 6870823 h 6870823"/>
              <a:gd name="connsiteX5" fmla="*/ 0 w 1731589"/>
              <a:gd name="connsiteY5" fmla="*/ 6844067 h 6870823"/>
              <a:gd name="connsiteX6" fmla="*/ 178863 w 1731589"/>
              <a:gd name="connsiteY6" fmla="*/ 3863728 h 6870823"/>
              <a:gd name="connsiteX7" fmla="*/ 421073 w 1731589"/>
              <a:gd name="connsiteY7" fmla="*/ 1323980 h 6870823"/>
              <a:gd name="connsiteX0" fmla="*/ 421073 w 1731589"/>
              <a:gd name="connsiteY0" fmla="*/ 1323980 h 6867388"/>
              <a:gd name="connsiteX1" fmla="*/ 492698 w 1731589"/>
              <a:gd name="connsiteY1" fmla="*/ 10412 h 6867388"/>
              <a:gd name="connsiteX2" fmla="*/ 1730760 w 1731589"/>
              <a:gd name="connsiteY2" fmla="*/ 0 h 6867388"/>
              <a:gd name="connsiteX3" fmla="*/ 1729226 w 1731589"/>
              <a:gd name="connsiteY3" fmla="*/ 6867388 h 6867388"/>
              <a:gd name="connsiteX4" fmla="*/ 0 w 1731589"/>
              <a:gd name="connsiteY4" fmla="*/ 6844067 h 6867388"/>
              <a:gd name="connsiteX5" fmla="*/ 178863 w 1731589"/>
              <a:gd name="connsiteY5" fmla="*/ 3863728 h 6867388"/>
              <a:gd name="connsiteX6" fmla="*/ 421073 w 1731589"/>
              <a:gd name="connsiteY6" fmla="*/ 1323980 h 6867388"/>
              <a:gd name="connsiteX0" fmla="*/ 429700 w 1740216"/>
              <a:gd name="connsiteY0" fmla="*/ 1323980 h 6867388"/>
              <a:gd name="connsiteX1" fmla="*/ 501325 w 1740216"/>
              <a:gd name="connsiteY1" fmla="*/ 10412 h 6867388"/>
              <a:gd name="connsiteX2" fmla="*/ 1739387 w 1740216"/>
              <a:gd name="connsiteY2" fmla="*/ 0 h 6867388"/>
              <a:gd name="connsiteX3" fmla="*/ 1737853 w 1740216"/>
              <a:gd name="connsiteY3" fmla="*/ 6867388 h 6867388"/>
              <a:gd name="connsiteX4" fmla="*/ 0 w 1740216"/>
              <a:gd name="connsiteY4" fmla="*/ 6865633 h 6867388"/>
              <a:gd name="connsiteX5" fmla="*/ 187490 w 1740216"/>
              <a:gd name="connsiteY5" fmla="*/ 3863728 h 6867388"/>
              <a:gd name="connsiteX6" fmla="*/ 429700 w 1740216"/>
              <a:gd name="connsiteY6" fmla="*/ 1323980 h 6867388"/>
              <a:gd name="connsiteX0" fmla="*/ 429700 w 1739970"/>
              <a:gd name="connsiteY0" fmla="*/ 1323980 h 6865633"/>
              <a:gd name="connsiteX1" fmla="*/ 501325 w 1739970"/>
              <a:gd name="connsiteY1" fmla="*/ 10412 h 6865633"/>
              <a:gd name="connsiteX2" fmla="*/ 1739387 w 1739970"/>
              <a:gd name="connsiteY2" fmla="*/ 0 h 6865633"/>
              <a:gd name="connsiteX3" fmla="*/ 1733539 w 1739970"/>
              <a:gd name="connsiteY3" fmla="*/ 6858762 h 6865633"/>
              <a:gd name="connsiteX4" fmla="*/ 0 w 1739970"/>
              <a:gd name="connsiteY4" fmla="*/ 6865633 h 6865633"/>
              <a:gd name="connsiteX5" fmla="*/ 187490 w 1739970"/>
              <a:gd name="connsiteY5" fmla="*/ 3863728 h 6865633"/>
              <a:gd name="connsiteX6" fmla="*/ 429700 w 1739970"/>
              <a:gd name="connsiteY6" fmla="*/ 1323980 h 6865633"/>
              <a:gd name="connsiteX0" fmla="*/ 429700 w 1739970"/>
              <a:gd name="connsiteY0" fmla="*/ 1323980 h 6858762"/>
              <a:gd name="connsiteX1" fmla="*/ 501325 w 1739970"/>
              <a:gd name="connsiteY1" fmla="*/ 10412 h 6858762"/>
              <a:gd name="connsiteX2" fmla="*/ 1739387 w 1739970"/>
              <a:gd name="connsiteY2" fmla="*/ 0 h 6858762"/>
              <a:gd name="connsiteX3" fmla="*/ 1733539 w 1739970"/>
              <a:gd name="connsiteY3" fmla="*/ 6858762 h 6858762"/>
              <a:gd name="connsiteX4" fmla="*/ 0 w 1739970"/>
              <a:gd name="connsiteY4" fmla="*/ 6857006 h 6858762"/>
              <a:gd name="connsiteX5" fmla="*/ 187490 w 1739970"/>
              <a:gd name="connsiteY5" fmla="*/ 3863728 h 6858762"/>
              <a:gd name="connsiteX6" fmla="*/ 429700 w 1739970"/>
              <a:gd name="connsiteY6" fmla="*/ 1323980 h 6858762"/>
              <a:gd name="connsiteX0" fmla="*/ 429700 w 1739970"/>
              <a:gd name="connsiteY0" fmla="*/ 1323980 h 6858762"/>
              <a:gd name="connsiteX1" fmla="*/ 501325 w 1739970"/>
              <a:gd name="connsiteY1" fmla="*/ 1785 h 6858762"/>
              <a:gd name="connsiteX2" fmla="*/ 1739387 w 1739970"/>
              <a:gd name="connsiteY2" fmla="*/ 0 h 6858762"/>
              <a:gd name="connsiteX3" fmla="*/ 1733539 w 1739970"/>
              <a:gd name="connsiteY3" fmla="*/ 6858762 h 6858762"/>
              <a:gd name="connsiteX4" fmla="*/ 0 w 1739970"/>
              <a:gd name="connsiteY4" fmla="*/ 6857006 h 6858762"/>
              <a:gd name="connsiteX5" fmla="*/ 187490 w 1739970"/>
              <a:gd name="connsiteY5" fmla="*/ 3863728 h 6858762"/>
              <a:gd name="connsiteX6" fmla="*/ 429700 w 1739970"/>
              <a:gd name="connsiteY6" fmla="*/ 1323980 h 68587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39970" h="6858762">
                <a:moveTo>
                  <a:pt x="429700" y="1323980"/>
                </a:moveTo>
                <a:lnTo>
                  <a:pt x="501325" y="1785"/>
                </a:lnTo>
                <a:lnTo>
                  <a:pt x="1739387" y="0"/>
                </a:lnTo>
                <a:cubicBezTo>
                  <a:pt x="1742774" y="2284305"/>
                  <a:pt x="1730152" y="4574457"/>
                  <a:pt x="1733539" y="6858762"/>
                </a:cubicBezTo>
                <a:lnTo>
                  <a:pt x="0" y="6857006"/>
                </a:lnTo>
                <a:lnTo>
                  <a:pt x="187490" y="3863728"/>
                </a:lnTo>
                <a:lnTo>
                  <a:pt x="429700" y="132398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pic>
        <p:nvPicPr>
          <p:cNvPr id="8" name="Bildobjekt 12">
            <a:extLst>
              <a:ext uri="{FF2B5EF4-FFF2-40B4-BE49-F238E27FC236}">
                <a16:creationId xmlns:a16="http://schemas.microsoft.com/office/drawing/2014/main" id="{1EAFEABD-2739-EB4F-AA0E-BD23CF928FD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628564" y="6285032"/>
            <a:ext cx="1364144" cy="3897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06096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Kapitelavdelare - ros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Bildobjekt 26">
            <a:extLst>
              <a:ext uri="{FF2B5EF4-FFF2-40B4-BE49-F238E27FC236}">
                <a16:creationId xmlns:a16="http://schemas.microsoft.com/office/drawing/2014/main" id="{AF717FD6-7DF9-FB4B-9959-21C68BADA57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7" name="Rektangel 16">
            <a:extLst>
              <a:ext uri="{FF2B5EF4-FFF2-40B4-BE49-F238E27FC236}">
                <a16:creationId xmlns:a16="http://schemas.microsoft.com/office/drawing/2014/main" id="{6584120B-B7C9-8E4A-8F0B-0008A00F555E}"/>
              </a:ext>
            </a:extLst>
          </p:cNvPr>
          <p:cNvSpPr/>
          <p:nvPr userDrawn="1"/>
        </p:nvSpPr>
        <p:spPr>
          <a:xfrm rot="10645457">
            <a:off x="1070513" y="4120312"/>
            <a:ext cx="4864288" cy="1978539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79 h 10179"/>
              <a:gd name="connsiteX1" fmla="*/ 685 w 10000"/>
              <a:gd name="connsiteY1" fmla="*/ 0 h 10179"/>
              <a:gd name="connsiteX2" fmla="*/ 8000 w 10000"/>
              <a:gd name="connsiteY2" fmla="*/ 179 h 10179"/>
              <a:gd name="connsiteX3" fmla="*/ 10000 w 10000"/>
              <a:gd name="connsiteY3" fmla="*/ 5179 h 10179"/>
              <a:gd name="connsiteX4" fmla="*/ 8000 w 10000"/>
              <a:gd name="connsiteY4" fmla="*/ 10179 h 10179"/>
              <a:gd name="connsiteX5" fmla="*/ 2000 w 10000"/>
              <a:gd name="connsiteY5" fmla="*/ 10179 h 10179"/>
              <a:gd name="connsiteX6" fmla="*/ 0 w 10000"/>
              <a:gd name="connsiteY6" fmla="*/ 5179 h 10179"/>
              <a:gd name="connsiteX0" fmla="*/ 0 w 10000"/>
              <a:gd name="connsiteY0" fmla="*/ 5216 h 10216"/>
              <a:gd name="connsiteX1" fmla="*/ 685 w 10000"/>
              <a:gd name="connsiteY1" fmla="*/ 37 h 10216"/>
              <a:gd name="connsiteX2" fmla="*/ 7593 w 10000"/>
              <a:gd name="connsiteY2" fmla="*/ 15 h 10216"/>
              <a:gd name="connsiteX3" fmla="*/ 8000 w 10000"/>
              <a:gd name="connsiteY3" fmla="*/ 216 h 10216"/>
              <a:gd name="connsiteX4" fmla="*/ 10000 w 10000"/>
              <a:gd name="connsiteY4" fmla="*/ 5216 h 10216"/>
              <a:gd name="connsiteX5" fmla="*/ 8000 w 10000"/>
              <a:gd name="connsiteY5" fmla="*/ 10216 h 10216"/>
              <a:gd name="connsiteX6" fmla="*/ 2000 w 10000"/>
              <a:gd name="connsiteY6" fmla="*/ 10216 h 10216"/>
              <a:gd name="connsiteX7" fmla="*/ 0 w 10000"/>
              <a:gd name="connsiteY7" fmla="*/ 5216 h 10216"/>
              <a:gd name="connsiteX0" fmla="*/ 0 w 8537"/>
              <a:gd name="connsiteY0" fmla="*/ 5216 h 10216"/>
              <a:gd name="connsiteX1" fmla="*/ 685 w 8537"/>
              <a:gd name="connsiteY1" fmla="*/ 37 h 10216"/>
              <a:gd name="connsiteX2" fmla="*/ 7593 w 8537"/>
              <a:gd name="connsiteY2" fmla="*/ 15 h 10216"/>
              <a:gd name="connsiteX3" fmla="*/ 8000 w 8537"/>
              <a:gd name="connsiteY3" fmla="*/ 216 h 10216"/>
              <a:gd name="connsiteX4" fmla="*/ 8537 w 8537"/>
              <a:gd name="connsiteY4" fmla="*/ 7426 h 10216"/>
              <a:gd name="connsiteX5" fmla="*/ 8000 w 8537"/>
              <a:gd name="connsiteY5" fmla="*/ 10216 h 10216"/>
              <a:gd name="connsiteX6" fmla="*/ 2000 w 8537"/>
              <a:gd name="connsiteY6" fmla="*/ 10216 h 10216"/>
              <a:gd name="connsiteX7" fmla="*/ 0 w 8537"/>
              <a:gd name="connsiteY7" fmla="*/ 5216 h 10216"/>
              <a:gd name="connsiteX0" fmla="*/ 0 w 10000"/>
              <a:gd name="connsiteY0" fmla="*/ 5106 h 11158"/>
              <a:gd name="connsiteX1" fmla="*/ 802 w 10000"/>
              <a:gd name="connsiteY1" fmla="*/ 36 h 11158"/>
              <a:gd name="connsiteX2" fmla="*/ 8894 w 10000"/>
              <a:gd name="connsiteY2" fmla="*/ 15 h 11158"/>
              <a:gd name="connsiteX3" fmla="*/ 9371 w 10000"/>
              <a:gd name="connsiteY3" fmla="*/ 211 h 11158"/>
              <a:gd name="connsiteX4" fmla="*/ 10000 w 10000"/>
              <a:gd name="connsiteY4" fmla="*/ 7269 h 11158"/>
              <a:gd name="connsiteX5" fmla="*/ 7722 w 10000"/>
              <a:gd name="connsiteY5" fmla="*/ 11158 h 11158"/>
              <a:gd name="connsiteX6" fmla="*/ 2343 w 10000"/>
              <a:gd name="connsiteY6" fmla="*/ 10000 h 11158"/>
              <a:gd name="connsiteX7" fmla="*/ 0 w 10000"/>
              <a:gd name="connsiteY7" fmla="*/ 5106 h 11158"/>
              <a:gd name="connsiteX0" fmla="*/ 0 w 10000"/>
              <a:gd name="connsiteY0" fmla="*/ 5106 h 11158"/>
              <a:gd name="connsiteX1" fmla="*/ 802 w 10000"/>
              <a:gd name="connsiteY1" fmla="*/ 36 h 11158"/>
              <a:gd name="connsiteX2" fmla="*/ 8894 w 10000"/>
              <a:gd name="connsiteY2" fmla="*/ 15 h 11158"/>
              <a:gd name="connsiteX3" fmla="*/ 9371 w 10000"/>
              <a:gd name="connsiteY3" fmla="*/ 211 h 11158"/>
              <a:gd name="connsiteX4" fmla="*/ 10000 w 10000"/>
              <a:gd name="connsiteY4" fmla="*/ 7269 h 11158"/>
              <a:gd name="connsiteX5" fmla="*/ 7722 w 10000"/>
              <a:gd name="connsiteY5" fmla="*/ 11158 h 11158"/>
              <a:gd name="connsiteX6" fmla="*/ 206 w 10000"/>
              <a:gd name="connsiteY6" fmla="*/ 9760 h 11158"/>
              <a:gd name="connsiteX7" fmla="*/ 0 w 10000"/>
              <a:gd name="connsiteY7" fmla="*/ 5106 h 11158"/>
              <a:gd name="connsiteX0" fmla="*/ 0 w 10000"/>
              <a:gd name="connsiteY0" fmla="*/ 5106 h 9760"/>
              <a:gd name="connsiteX1" fmla="*/ 802 w 10000"/>
              <a:gd name="connsiteY1" fmla="*/ 36 h 9760"/>
              <a:gd name="connsiteX2" fmla="*/ 8894 w 10000"/>
              <a:gd name="connsiteY2" fmla="*/ 15 h 9760"/>
              <a:gd name="connsiteX3" fmla="*/ 9371 w 10000"/>
              <a:gd name="connsiteY3" fmla="*/ 211 h 9760"/>
              <a:gd name="connsiteX4" fmla="*/ 10000 w 10000"/>
              <a:gd name="connsiteY4" fmla="*/ 7269 h 9760"/>
              <a:gd name="connsiteX5" fmla="*/ 7277 w 10000"/>
              <a:gd name="connsiteY5" fmla="*/ 7946 h 9760"/>
              <a:gd name="connsiteX6" fmla="*/ 206 w 10000"/>
              <a:gd name="connsiteY6" fmla="*/ 9760 h 9760"/>
              <a:gd name="connsiteX7" fmla="*/ 0 w 10000"/>
              <a:gd name="connsiteY7" fmla="*/ 5106 h 9760"/>
              <a:gd name="connsiteX0" fmla="*/ 0 w 10000"/>
              <a:gd name="connsiteY0" fmla="*/ 5232 h 10000"/>
              <a:gd name="connsiteX1" fmla="*/ 802 w 10000"/>
              <a:gd name="connsiteY1" fmla="*/ 37 h 10000"/>
              <a:gd name="connsiteX2" fmla="*/ 8894 w 10000"/>
              <a:gd name="connsiteY2" fmla="*/ 15 h 10000"/>
              <a:gd name="connsiteX3" fmla="*/ 9371 w 10000"/>
              <a:gd name="connsiteY3" fmla="*/ 216 h 10000"/>
              <a:gd name="connsiteX4" fmla="*/ 10000 w 10000"/>
              <a:gd name="connsiteY4" fmla="*/ 7448 h 10000"/>
              <a:gd name="connsiteX5" fmla="*/ 5748 w 10000"/>
              <a:gd name="connsiteY5" fmla="*/ 9574 h 10000"/>
              <a:gd name="connsiteX6" fmla="*/ 206 w 10000"/>
              <a:gd name="connsiteY6" fmla="*/ 10000 h 10000"/>
              <a:gd name="connsiteX7" fmla="*/ 0 w 10000"/>
              <a:gd name="connsiteY7" fmla="*/ 5232 h 10000"/>
              <a:gd name="connsiteX0" fmla="*/ 0 w 10000"/>
              <a:gd name="connsiteY0" fmla="*/ 5232 h 10000"/>
              <a:gd name="connsiteX1" fmla="*/ 802 w 10000"/>
              <a:gd name="connsiteY1" fmla="*/ 37 h 10000"/>
              <a:gd name="connsiteX2" fmla="*/ 8894 w 10000"/>
              <a:gd name="connsiteY2" fmla="*/ 15 h 10000"/>
              <a:gd name="connsiteX3" fmla="*/ 9371 w 10000"/>
              <a:gd name="connsiteY3" fmla="*/ 216 h 10000"/>
              <a:gd name="connsiteX4" fmla="*/ 10000 w 10000"/>
              <a:gd name="connsiteY4" fmla="*/ 7448 h 10000"/>
              <a:gd name="connsiteX5" fmla="*/ 5748 w 10000"/>
              <a:gd name="connsiteY5" fmla="*/ 9574 h 10000"/>
              <a:gd name="connsiteX6" fmla="*/ 5727 w 10000"/>
              <a:gd name="connsiteY6" fmla="*/ 9534 h 10000"/>
              <a:gd name="connsiteX7" fmla="*/ 206 w 10000"/>
              <a:gd name="connsiteY7" fmla="*/ 10000 h 10000"/>
              <a:gd name="connsiteX8" fmla="*/ 0 w 10000"/>
              <a:gd name="connsiteY8" fmla="*/ 5232 h 10000"/>
              <a:gd name="connsiteX0" fmla="*/ 0 w 10000"/>
              <a:gd name="connsiteY0" fmla="*/ 5232 h 10000"/>
              <a:gd name="connsiteX1" fmla="*/ 802 w 10000"/>
              <a:gd name="connsiteY1" fmla="*/ 37 h 10000"/>
              <a:gd name="connsiteX2" fmla="*/ 8894 w 10000"/>
              <a:gd name="connsiteY2" fmla="*/ 15 h 10000"/>
              <a:gd name="connsiteX3" fmla="*/ 9371 w 10000"/>
              <a:gd name="connsiteY3" fmla="*/ 216 h 10000"/>
              <a:gd name="connsiteX4" fmla="*/ 10000 w 10000"/>
              <a:gd name="connsiteY4" fmla="*/ 7448 h 10000"/>
              <a:gd name="connsiteX5" fmla="*/ 5748 w 10000"/>
              <a:gd name="connsiteY5" fmla="*/ 9574 h 10000"/>
              <a:gd name="connsiteX6" fmla="*/ 4937 w 10000"/>
              <a:gd name="connsiteY6" fmla="*/ 9013 h 10000"/>
              <a:gd name="connsiteX7" fmla="*/ 206 w 10000"/>
              <a:gd name="connsiteY7" fmla="*/ 10000 h 10000"/>
              <a:gd name="connsiteX8" fmla="*/ 0 w 10000"/>
              <a:gd name="connsiteY8" fmla="*/ 5232 h 10000"/>
              <a:gd name="connsiteX0" fmla="*/ 0 w 10000"/>
              <a:gd name="connsiteY0" fmla="*/ 5232 h 10000"/>
              <a:gd name="connsiteX1" fmla="*/ 802 w 10000"/>
              <a:gd name="connsiteY1" fmla="*/ 37 h 10000"/>
              <a:gd name="connsiteX2" fmla="*/ 8894 w 10000"/>
              <a:gd name="connsiteY2" fmla="*/ 15 h 10000"/>
              <a:gd name="connsiteX3" fmla="*/ 9371 w 10000"/>
              <a:gd name="connsiteY3" fmla="*/ 216 h 10000"/>
              <a:gd name="connsiteX4" fmla="*/ 10000 w 10000"/>
              <a:gd name="connsiteY4" fmla="*/ 7448 h 10000"/>
              <a:gd name="connsiteX5" fmla="*/ 5748 w 10000"/>
              <a:gd name="connsiteY5" fmla="*/ 9574 h 10000"/>
              <a:gd name="connsiteX6" fmla="*/ 4867 w 10000"/>
              <a:gd name="connsiteY6" fmla="*/ 9947 h 10000"/>
              <a:gd name="connsiteX7" fmla="*/ 206 w 10000"/>
              <a:gd name="connsiteY7" fmla="*/ 10000 h 10000"/>
              <a:gd name="connsiteX8" fmla="*/ 0 w 10000"/>
              <a:gd name="connsiteY8" fmla="*/ 5232 h 10000"/>
              <a:gd name="connsiteX0" fmla="*/ 0 w 9399"/>
              <a:gd name="connsiteY0" fmla="*/ 5232 h 10000"/>
              <a:gd name="connsiteX1" fmla="*/ 802 w 9399"/>
              <a:gd name="connsiteY1" fmla="*/ 37 h 10000"/>
              <a:gd name="connsiteX2" fmla="*/ 8894 w 9399"/>
              <a:gd name="connsiteY2" fmla="*/ 15 h 10000"/>
              <a:gd name="connsiteX3" fmla="*/ 9371 w 9399"/>
              <a:gd name="connsiteY3" fmla="*/ 216 h 10000"/>
              <a:gd name="connsiteX4" fmla="*/ 8750 w 9399"/>
              <a:gd name="connsiteY4" fmla="*/ 7993 h 10000"/>
              <a:gd name="connsiteX5" fmla="*/ 5748 w 9399"/>
              <a:gd name="connsiteY5" fmla="*/ 9574 h 10000"/>
              <a:gd name="connsiteX6" fmla="*/ 4867 w 9399"/>
              <a:gd name="connsiteY6" fmla="*/ 9947 h 10000"/>
              <a:gd name="connsiteX7" fmla="*/ 206 w 9399"/>
              <a:gd name="connsiteY7" fmla="*/ 10000 h 10000"/>
              <a:gd name="connsiteX8" fmla="*/ 0 w 9399"/>
              <a:gd name="connsiteY8" fmla="*/ 5232 h 10000"/>
              <a:gd name="connsiteX0" fmla="*/ 0 w 10007"/>
              <a:gd name="connsiteY0" fmla="*/ 5232 h 10000"/>
              <a:gd name="connsiteX1" fmla="*/ 853 w 10007"/>
              <a:gd name="connsiteY1" fmla="*/ 37 h 10000"/>
              <a:gd name="connsiteX2" fmla="*/ 9463 w 10007"/>
              <a:gd name="connsiteY2" fmla="*/ 15 h 10000"/>
              <a:gd name="connsiteX3" fmla="*/ 9970 w 10007"/>
              <a:gd name="connsiteY3" fmla="*/ 216 h 10000"/>
              <a:gd name="connsiteX4" fmla="*/ 9310 w 10007"/>
              <a:gd name="connsiteY4" fmla="*/ 7993 h 10000"/>
              <a:gd name="connsiteX5" fmla="*/ 6116 w 10007"/>
              <a:gd name="connsiteY5" fmla="*/ 9574 h 10000"/>
              <a:gd name="connsiteX6" fmla="*/ 5178 w 10007"/>
              <a:gd name="connsiteY6" fmla="*/ 9947 h 10000"/>
              <a:gd name="connsiteX7" fmla="*/ 219 w 10007"/>
              <a:gd name="connsiteY7" fmla="*/ 10000 h 10000"/>
              <a:gd name="connsiteX8" fmla="*/ 0 w 10007"/>
              <a:gd name="connsiteY8" fmla="*/ 5232 h 10000"/>
              <a:gd name="connsiteX0" fmla="*/ 0 w 9463"/>
              <a:gd name="connsiteY0" fmla="*/ 5232 h 10000"/>
              <a:gd name="connsiteX1" fmla="*/ 853 w 9463"/>
              <a:gd name="connsiteY1" fmla="*/ 37 h 10000"/>
              <a:gd name="connsiteX2" fmla="*/ 9463 w 9463"/>
              <a:gd name="connsiteY2" fmla="*/ 15 h 10000"/>
              <a:gd name="connsiteX3" fmla="*/ 9268 w 9463"/>
              <a:gd name="connsiteY3" fmla="*/ 2918 h 10000"/>
              <a:gd name="connsiteX4" fmla="*/ 9310 w 9463"/>
              <a:gd name="connsiteY4" fmla="*/ 7993 h 10000"/>
              <a:gd name="connsiteX5" fmla="*/ 6116 w 9463"/>
              <a:gd name="connsiteY5" fmla="*/ 9574 h 10000"/>
              <a:gd name="connsiteX6" fmla="*/ 5178 w 9463"/>
              <a:gd name="connsiteY6" fmla="*/ 9947 h 10000"/>
              <a:gd name="connsiteX7" fmla="*/ 219 w 9463"/>
              <a:gd name="connsiteY7" fmla="*/ 10000 h 10000"/>
              <a:gd name="connsiteX8" fmla="*/ 0 w 9463"/>
              <a:gd name="connsiteY8" fmla="*/ 5232 h 10000"/>
              <a:gd name="connsiteX0" fmla="*/ 0 w 10000"/>
              <a:gd name="connsiteY0" fmla="*/ 5232 h 10000"/>
              <a:gd name="connsiteX1" fmla="*/ 901 w 10000"/>
              <a:gd name="connsiteY1" fmla="*/ 37 h 10000"/>
              <a:gd name="connsiteX2" fmla="*/ 10000 w 10000"/>
              <a:gd name="connsiteY2" fmla="*/ 15 h 10000"/>
              <a:gd name="connsiteX3" fmla="*/ 9794 w 10000"/>
              <a:gd name="connsiteY3" fmla="*/ 2918 h 10000"/>
              <a:gd name="connsiteX4" fmla="*/ 9838 w 10000"/>
              <a:gd name="connsiteY4" fmla="*/ 7993 h 10000"/>
              <a:gd name="connsiteX5" fmla="*/ 6463 w 10000"/>
              <a:gd name="connsiteY5" fmla="*/ 9574 h 10000"/>
              <a:gd name="connsiteX6" fmla="*/ 5472 w 10000"/>
              <a:gd name="connsiteY6" fmla="*/ 9947 h 10000"/>
              <a:gd name="connsiteX7" fmla="*/ 231 w 10000"/>
              <a:gd name="connsiteY7" fmla="*/ 10000 h 10000"/>
              <a:gd name="connsiteX8" fmla="*/ 0 w 10000"/>
              <a:gd name="connsiteY8" fmla="*/ 5232 h 10000"/>
              <a:gd name="connsiteX0" fmla="*/ 0 w 9842"/>
              <a:gd name="connsiteY0" fmla="*/ 5275 h 10043"/>
              <a:gd name="connsiteX1" fmla="*/ 901 w 9842"/>
              <a:gd name="connsiteY1" fmla="*/ 80 h 10043"/>
              <a:gd name="connsiteX2" fmla="*/ 9809 w 9842"/>
              <a:gd name="connsiteY2" fmla="*/ 11 h 10043"/>
              <a:gd name="connsiteX3" fmla="*/ 9794 w 9842"/>
              <a:gd name="connsiteY3" fmla="*/ 2961 h 10043"/>
              <a:gd name="connsiteX4" fmla="*/ 9838 w 9842"/>
              <a:gd name="connsiteY4" fmla="*/ 8036 h 10043"/>
              <a:gd name="connsiteX5" fmla="*/ 6463 w 9842"/>
              <a:gd name="connsiteY5" fmla="*/ 9617 h 10043"/>
              <a:gd name="connsiteX6" fmla="*/ 5472 w 9842"/>
              <a:gd name="connsiteY6" fmla="*/ 9990 h 10043"/>
              <a:gd name="connsiteX7" fmla="*/ 231 w 9842"/>
              <a:gd name="connsiteY7" fmla="*/ 10043 h 10043"/>
              <a:gd name="connsiteX8" fmla="*/ 0 w 9842"/>
              <a:gd name="connsiteY8" fmla="*/ 5275 h 10043"/>
              <a:gd name="connsiteX0" fmla="*/ 0 w 10000"/>
              <a:gd name="connsiteY0" fmla="*/ 5252 h 10000"/>
              <a:gd name="connsiteX1" fmla="*/ 915 w 10000"/>
              <a:gd name="connsiteY1" fmla="*/ 80 h 10000"/>
              <a:gd name="connsiteX2" fmla="*/ 9966 w 10000"/>
              <a:gd name="connsiteY2" fmla="*/ 11 h 10000"/>
              <a:gd name="connsiteX3" fmla="*/ 9951 w 10000"/>
              <a:gd name="connsiteY3" fmla="*/ 2948 h 10000"/>
              <a:gd name="connsiteX4" fmla="*/ 9996 w 10000"/>
              <a:gd name="connsiteY4" fmla="*/ 8002 h 10000"/>
              <a:gd name="connsiteX5" fmla="*/ 6567 w 10000"/>
              <a:gd name="connsiteY5" fmla="*/ 9576 h 10000"/>
              <a:gd name="connsiteX6" fmla="*/ 5560 w 10000"/>
              <a:gd name="connsiteY6" fmla="*/ 9947 h 10000"/>
              <a:gd name="connsiteX7" fmla="*/ 235 w 10000"/>
              <a:gd name="connsiteY7" fmla="*/ 10000 h 10000"/>
              <a:gd name="connsiteX8" fmla="*/ 0 w 10000"/>
              <a:gd name="connsiteY8" fmla="*/ 5252 h 10000"/>
              <a:gd name="connsiteX0" fmla="*/ 0 w 10000"/>
              <a:gd name="connsiteY0" fmla="*/ 5172 h 9920"/>
              <a:gd name="connsiteX1" fmla="*/ 915 w 10000"/>
              <a:gd name="connsiteY1" fmla="*/ 0 h 9920"/>
              <a:gd name="connsiteX2" fmla="*/ 9955 w 10000"/>
              <a:gd name="connsiteY2" fmla="*/ 96 h 9920"/>
              <a:gd name="connsiteX3" fmla="*/ 9951 w 10000"/>
              <a:gd name="connsiteY3" fmla="*/ 2868 h 9920"/>
              <a:gd name="connsiteX4" fmla="*/ 9996 w 10000"/>
              <a:gd name="connsiteY4" fmla="*/ 7922 h 9920"/>
              <a:gd name="connsiteX5" fmla="*/ 6567 w 10000"/>
              <a:gd name="connsiteY5" fmla="*/ 9496 h 9920"/>
              <a:gd name="connsiteX6" fmla="*/ 5560 w 10000"/>
              <a:gd name="connsiteY6" fmla="*/ 9867 h 9920"/>
              <a:gd name="connsiteX7" fmla="*/ 235 w 10000"/>
              <a:gd name="connsiteY7" fmla="*/ 9920 h 9920"/>
              <a:gd name="connsiteX8" fmla="*/ 0 w 10000"/>
              <a:gd name="connsiteY8" fmla="*/ 5172 h 9920"/>
              <a:gd name="connsiteX0" fmla="*/ 0 w 10021"/>
              <a:gd name="connsiteY0" fmla="*/ 5214 h 10000"/>
              <a:gd name="connsiteX1" fmla="*/ 915 w 10021"/>
              <a:gd name="connsiteY1" fmla="*/ 0 h 10000"/>
              <a:gd name="connsiteX2" fmla="*/ 9955 w 10021"/>
              <a:gd name="connsiteY2" fmla="*/ 97 h 10000"/>
              <a:gd name="connsiteX3" fmla="*/ 9997 w 10021"/>
              <a:gd name="connsiteY3" fmla="*/ 4604 h 10000"/>
              <a:gd name="connsiteX4" fmla="*/ 9996 w 10021"/>
              <a:gd name="connsiteY4" fmla="*/ 7986 h 10000"/>
              <a:gd name="connsiteX5" fmla="*/ 6567 w 10021"/>
              <a:gd name="connsiteY5" fmla="*/ 9573 h 10000"/>
              <a:gd name="connsiteX6" fmla="*/ 5560 w 10021"/>
              <a:gd name="connsiteY6" fmla="*/ 9947 h 10000"/>
              <a:gd name="connsiteX7" fmla="*/ 235 w 10021"/>
              <a:gd name="connsiteY7" fmla="*/ 10000 h 10000"/>
              <a:gd name="connsiteX8" fmla="*/ 0 w 10021"/>
              <a:gd name="connsiteY8" fmla="*/ 5214 h 10000"/>
              <a:gd name="connsiteX0" fmla="*/ 0 w 10006"/>
              <a:gd name="connsiteY0" fmla="*/ 5214 h 10000"/>
              <a:gd name="connsiteX1" fmla="*/ 915 w 10006"/>
              <a:gd name="connsiteY1" fmla="*/ 0 h 10000"/>
              <a:gd name="connsiteX2" fmla="*/ 9955 w 10006"/>
              <a:gd name="connsiteY2" fmla="*/ 97 h 10000"/>
              <a:gd name="connsiteX3" fmla="*/ 9997 w 10006"/>
              <a:gd name="connsiteY3" fmla="*/ 4604 h 10000"/>
              <a:gd name="connsiteX4" fmla="*/ 9996 w 10006"/>
              <a:gd name="connsiteY4" fmla="*/ 7986 h 10000"/>
              <a:gd name="connsiteX5" fmla="*/ 6567 w 10006"/>
              <a:gd name="connsiteY5" fmla="*/ 9573 h 10000"/>
              <a:gd name="connsiteX6" fmla="*/ 5560 w 10006"/>
              <a:gd name="connsiteY6" fmla="*/ 9947 h 10000"/>
              <a:gd name="connsiteX7" fmla="*/ 235 w 10006"/>
              <a:gd name="connsiteY7" fmla="*/ 10000 h 10000"/>
              <a:gd name="connsiteX8" fmla="*/ 0 w 10006"/>
              <a:gd name="connsiteY8" fmla="*/ 5214 h 10000"/>
              <a:gd name="connsiteX0" fmla="*/ 0 w 10004"/>
              <a:gd name="connsiteY0" fmla="*/ 5214 h 10000"/>
              <a:gd name="connsiteX1" fmla="*/ 915 w 10004"/>
              <a:gd name="connsiteY1" fmla="*/ 0 h 10000"/>
              <a:gd name="connsiteX2" fmla="*/ 9955 w 10004"/>
              <a:gd name="connsiteY2" fmla="*/ 97 h 10000"/>
              <a:gd name="connsiteX3" fmla="*/ 9986 w 10004"/>
              <a:gd name="connsiteY3" fmla="*/ 3367 h 10000"/>
              <a:gd name="connsiteX4" fmla="*/ 9996 w 10004"/>
              <a:gd name="connsiteY4" fmla="*/ 7986 h 10000"/>
              <a:gd name="connsiteX5" fmla="*/ 6567 w 10004"/>
              <a:gd name="connsiteY5" fmla="*/ 9573 h 10000"/>
              <a:gd name="connsiteX6" fmla="*/ 5560 w 10004"/>
              <a:gd name="connsiteY6" fmla="*/ 9947 h 10000"/>
              <a:gd name="connsiteX7" fmla="*/ 235 w 10004"/>
              <a:gd name="connsiteY7" fmla="*/ 10000 h 10000"/>
              <a:gd name="connsiteX8" fmla="*/ 0 w 10004"/>
              <a:gd name="connsiteY8" fmla="*/ 5214 h 10000"/>
              <a:gd name="connsiteX0" fmla="*/ 0 w 10004"/>
              <a:gd name="connsiteY0" fmla="*/ 5214 h 9947"/>
              <a:gd name="connsiteX1" fmla="*/ 915 w 10004"/>
              <a:gd name="connsiteY1" fmla="*/ 0 h 9947"/>
              <a:gd name="connsiteX2" fmla="*/ 9955 w 10004"/>
              <a:gd name="connsiteY2" fmla="*/ 97 h 9947"/>
              <a:gd name="connsiteX3" fmla="*/ 9986 w 10004"/>
              <a:gd name="connsiteY3" fmla="*/ 3367 h 9947"/>
              <a:gd name="connsiteX4" fmla="*/ 9996 w 10004"/>
              <a:gd name="connsiteY4" fmla="*/ 7986 h 9947"/>
              <a:gd name="connsiteX5" fmla="*/ 6567 w 10004"/>
              <a:gd name="connsiteY5" fmla="*/ 9573 h 9947"/>
              <a:gd name="connsiteX6" fmla="*/ 5560 w 10004"/>
              <a:gd name="connsiteY6" fmla="*/ 9947 h 9947"/>
              <a:gd name="connsiteX7" fmla="*/ 433 w 10004"/>
              <a:gd name="connsiteY7" fmla="*/ 9019 h 9947"/>
              <a:gd name="connsiteX8" fmla="*/ 0 w 10004"/>
              <a:gd name="connsiteY8" fmla="*/ 5214 h 9947"/>
              <a:gd name="connsiteX0" fmla="*/ 0 w 10000"/>
              <a:gd name="connsiteY0" fmla="*/ 5242 h 10000"/>
              <a:gd name="connsiteX1" fmla="*/ 915 w 10000"/>
              <a:gd name="connsiteY1" fmla="*/ 0 h 10000"/>
              <a:gd name="connsiteX2" fmla="*/ 9951 w 10000"/>
              <a:gd name="connsiteY2" fmla="*/ 98 h 10000"/>
              <a:gd name="connsiteX3" fmla="*/ 9982 w 10000"/>
              <a:gd name="connsiteY3" fmla="*/ 3385 h 10000"/>
              <a:gd name="connsiteX4" fmla="*/ 9992 w 10000"/>
              <a:gd name="connsiteY4" fmla="*/ 8029 h 10000"/>
              <a:gd name="connsiteX5" fmla="*/ 6564 w 10000"/>
              <a:gd name="connsiteY5" fmla="*/ 9624 h 10000"/>
              <a:gd name="connsiteX6" fmla="*/ 5558 w 10000"/>
              <a:gd name="connsiteY6" fmla="*/ 10000 h 10000"/>
              <a:gd name="connsiteX7" fmla="*/ 433 w 10000"/>
              <a:gd name="connsiteY7" fmla="*/ 9067 h 10000"/>
              <a:gd name="connsiteX8" fmla="*/ 0 w 10000"/>
              <a:gd name="connsiteY8" fmla="*/ 5242 h 10000"/>
              <a:gd name="connsiteX0" fmla="*/ 0 w 10000"/>
              <a:gd name="connsiteY0" fmla="*/ 5242 h 10000"/>
              <a:gd name="connsiteX1" fmla="*/ 915 w 10000"/>
              <a:gd name="connsiteY1" fmla="*/ 0 h 10000"/>
              <a:gd name="connsiteX2" fmla="*/ 9951 w 10000"/>
              <a:gd name="connsiteY2" fmla="*/ 98 h 10000"/>
              <a:gd name="connsiteX3" fmla="*/ 9982 w 10000"/>
              <a:gd name="connsiteY3" fmla="*/ 3385 h 10000"/>
              <a:gd name="connsiteX4" fmla="*/ 9992 w 10000"/>
              <a:gd name="connsiteY4" fmla="*/ 8029 h 10000"/>
              <a:gd name="connsiteX5" fmla="*/ 6564 w 10000"/>
              <a:gd name="connsiteY5" fmla="*/ 9624 h 10000"/>
              <a:gd name="connsiteX6" fmla="*/ 5558 w 10000"/>
              <a:gd name="connsiteY6" fmla="*/ 10000 h 10000"/>
              <a:gd name="connsiteX7" fmla="*/ 433 w 10000"/>
              <a:gd name="connsiteY7" fmla="*/ 9067 h 10000"/>
              <a:gd name="connsiteX8" fmla="*/ 0 w 10000"/>
              <a:gd name="connsiteY8" fmla="*/ 5242 h 10000"/>
              <a:gd name="connsiteX0" fmla="*/ 0 w 10000"/>
              <a:gd name="connsiteY0" fmla="*/ 5242 h 10000"/>
              <a:gd name="connsiteX1" fmla="*/ 915 w 10000"/>
              <a:gd name="connsiteY1" fmla="*/ 0 h 10000"/>
              <a:gd name="connsiteX2" fmla="*/ 9951 w 10000"/>
              <a:gd name="connsiteY2" fmla="*/ 98 h 10000"/>
              <a:gd name="connsiteX3" fmla="*/ 9982 w 10000"/>
              <a:gd name="connsiteY3" fmla="*/ 3385 h 10000"/>
              <a:gd name="connsiteX4" fmla="*/ 9992 w 10000"/>
              <a:gd name="connsiteY4" fmla="*/ 8029 h 10000"/>
              <a:gd name="connsiteX5" fmla="*/ 6564 w 10000"/>
              <a:gd name="connsiteY5" fmla="*/ 9624 h 10000"/>
              <a:gd name="connsiteX6" fmla="*/ 5558 w 10000"/>
              <a:gd name="connsiteY6" fmla="*/ 10000 h 10000"/>
              <a:gd name="connsiteX7" fmla="*/ 433 w 10000"/>
              <a:gd name="connsiteY7" fmla="*/ 9067 h 10000"/>
              <a:gd name="connsiteX8" fmla="*/ 0 w 10000"/>
              <a:gd name="connsiteY8" fmla="*/ 5242 h 10000"/>
              <a:gd name="connsiteX0" fmla="*/ 0 w 10000"/>
              <a:gd name="connsiteY0" fmla="*/ 5242 h 10000"/>
              <a:gd name="connsiteX1" fmla="*/ 915 w 10000"/>
              <a:gd name="connsiteY1" fmla="*/ 0 h 10000"/>
              <a:gd name="connsiteX2" fmla="*/ 9951 w 10000"/>
              <a:gd name="connsiteY2" fmla="*/ 98 h 10000"/>
              <a:gd name="connsiteX3" fmla="*/ 9982 w 10000"/>
              <a:gd name="connsiteY3" fmla="*/ 3385 h 10000"/>
              <a:gd name="connsiteX4" fmla="*/ 9992 w 10000"/>
              <a:gd name="connsiteY4" fmla="*/ 8029 h 10000"/>
              <a:gd name="connsiteX5" fmla="*/ 6564 w 10000"/>
              <a:gd name="connsiteY5" fmla="*/ 9624 h 10000"/>
              <a:gd name="connsiteX6" fmla="*/ 5558 w 10000"/>
              <a:gd name="connsiteY6" fmla="*/ 10000 h 10000"/>
              <a:gd name="connsiteX7" fmla="*/ 433 w 10000"/>
              <a:gd name="connsiteY7" fmla="*/ 9067 h 10000"/>
              <a:gd name="connsiteX8" fmla="*/ 0 w 10000"/>
              <a:gd name="connsiteY8" fmla="*/ 5242 h 10000"/>
              <a:gd name="connsiteX0" fmla="*/ 0 w 10000"/>
              <a:gd name="connsiteY0" fmla="*/ 5242 h 10000"/>
              <a:gd name="connsiteX1" fmla="*/ 915 w 10000"/>
              <a:gd name="connsiteY1" fmla="*/ 0 h 10000"/>
              <a:gd name="connsiteX2" fmla="*/ 9951 w 10000"/>
              <a:gd name="connsiteY2" fmla="*/ 98 h 10000"/>
              <a:gd name="connsiteX3" fmla="*/ 9982 w 10000"/>
              <a:gd name="connsiteY3" fmla="*/ 3385 h 10000"/>
              <a:gd name="connsiteX4" fmla="*/ 9992 w 10000"/>
              <a:gd name="connsiteY4" fmla="*/ 8029 h 10000"/>
              <a:gd name="connsiteX5" fmla="*/ 6564 w 10000"/>
              <a:gd name="connsiteY5" fmla="*/ 9624 h 10000"/>
              <a:gd name="connsiteX6" fmla="*/ 5558 w 10000"/>
              <a:gd name="connsiteY6" fmla="*/ 10000 h 10000"/>
              <a:gd name="connsiteX7" fmla="*/ 433 w 10000"/>
              <a:gd name="connsiteY7" fmla="*/ 9067 h 10000"/>
              <a:gd name="connsiteX8" fmla="*/ 0 w 10000"/>
              <a:gd name="connsiteY8" fmla="*/ 5242 h 10000"/>
              <a:gd name="connsiteX0" fmla="*/ 0 w 10000"/>
              <a:gd name="connsiteY0" fmla="*/ 5242 h 10000"/>
              <a:gd name="connsiteX1" fmla="*/ 915 w 10000"/>
              <a:gd name="connsiteY1" fmla="*/ 0 h 10000"/>
              <a:gd name="connsiteX2" fmla="*/ 9951 w 10000"/>
              <a:gd name="connsiteY2" fmla="*/ 98 h 10000"/>
              <a:gd name="connsiteX3" fmla="*/ 9982 w 10000"/>
              <a:gd name="connsiteY3" fmla="*/ 3385 h 10000"/>
              <a:gd name="connsiteX4" fmla="*/ 9992 w 10000"/>
              <a:gd name="connsiteY4" fmla="*/ 8029 h 10000"/>
              <a:gd name="connsiteX5" fmla="*/ 6564 w 10000"/>
              <a:gd name="connsiteY5" fmla="*/ 9624 h 10000"/>
              <a:gd name="connsiteX6" fmla="*/ 5558 w 10000"/>
              <a:gd name="connsiteY6" fmla="*/ 10000 h 10000"/>
              <a:gd name="connsiteX7" fmla="*/ 433 w 10000"/>
              <a:gd name="connsiteY7" fmla="*/ 9067 h 10000"/>
              <a:gd name="connsiteX8" fmla="*/ 0 w 10000"/>
              <a:gd name="connsiteY8" fmla="*/ 5242 h 10000"/>
              <a:gd name="connsiteX0" fmla="*/ 0 w 9992"/>
              <a:gd name="connsiteY0" fmla="*/ 5242 h 10000"/>
              <a:gd name="connsiteX1" fmla="*/ 915 w 9992"/>
              <a:gd name="connsiteY1" fmla="*/ 0 h 10000"/>
              <a:gd name="connsiteX2" fmla="*/ 9951 w 9992"/>
              <a:gd name="connsiteY2" fmla="*/ 98 h 10000"/>
              <a:gd name="connsiteX3" fmla="*/ 8600 w 9992"/>
              <a:gd name="connsiteY3" fmla="*/ 3960 h 10000"/>
              <a:gd name="connsiteX4" fmla="*/ 9992 w 9992"/>
              <a:gd name="connsiteY4" fmla="*/ 8029 h 10000"/>
              <a:gd name="connsiteX5" fmla="*/ 6564 w 9992"/>
              <a:gd name="connsiteY5" fmla="*/ 9624 h 10000"/>
              <a:gd name="connsiteX6" fmla="*/ 5558 w 9992"/>
              <a:gd name="connsiteY6" fmla="*/ 10000 h 10000"/>
              <a:gd name="connsiteX7" fmla="*/ 433 w 9992"/>
              <a:gd name="connsiteY7" fmla="*/ 9067 h 10000"/>
              <a:gd name="connsiteX8" fmla="*/ 0 w 9992"/>
              <a:gd name="connsiteY8" fmla="*/ 5242 h 10000"/>
              <a:gd name="connsiteX0" fmla="*/ 0 w 10000"/>
              <a:gd name="connsiteY0" fmla="*/ 5242 h 10000"/>
              <a:gd name="connsiteX1" fmla="*/ 916 w 10000"/>
              <a:gd name="connsiteY1" fmla="*/ 0 h 10000"/>
              <a:gd name="connsiteX2" fmla="*/ 9959 w 10000"/>
              <a:gd name="connsiteY2" fmla="*/ 98 h 10000"/>
              <a:gd name="connsiteX3" fmla="*/ 8607 w 10000"/>
              <a:gd name="connsiteY3" fmla="*/ 3960 h 10000"/>
              <a:gd name="connsiteX4" fmla="*/ 10000 w 10000"/>
              <a:gd name="connsiteY4" fmla="*/ 8029 h 10000"/>
              <a:gd name="connsiteX5" fmla="*/ 6569 w 10000"/>
              <a:gd name="connsiteY5" fmla="*/ 9624 h 10000"/>
              <a:gd name="connsiteX6" fmla="*/ 5562 w 10000"/>
              <a:gd name="connsiteY6" fmla="*/ 10000 h 10000"/>
              <a:gd name="connsiteX7" fmla="*/ 433 w 10000"/>
              <a:gd name="connsiteY7" fmla="*/ 9067 h 10000"/>
              <a:gd name="connsiteX8" fmla="*/ 0 w 10000"/>
              <a:gd name="connsiteY8" fmla="*/ 5242 h 10000"/>
              <a:gd name="connsiteX0" fmla="*/ 0 w 10000"/>
              <a:gd name="connsiteY0" fmla="*/ 5242 h 10000"/>
              <a:gd name="connsiteX1" fmla="*/ 916 w 10000"/>
              <a:gd name="connsiteY1" fmla="*/ 0 h 10000"/>
              <a:gd name="connsiteX2" fmla="*/ 9959 w 10000"/>
              <a:gd name="connsiteY2" fmla="*/ 98 h 10000"/>
              <a:gd name="connsiteX3" fmla="*/ 8607 w 10000"/>
              <a:gd name="connsiteY3" fmla="*/ 3960 h 10000"/>
              <a:gd name="connsiteX4" fmla="*/ 10000 w 10000"/>
              <a:gd name="connsiteY4" fmla="*/ 8029 h 10000"/>
              <a:gd name="connsiteX5" fmla="*/ 6569 w 10000"/>
              <a:gd name="connsiteY5" fmla="*/ 9624 h 10000"/>
              <a:gd name="connsiteX6" fmla="*/ 5562 w 10000"/>
              <a:gd name="connsiteY6" fmla="*/ 10000 h 10000"/>
              <a:gd name="connsiteX7" fmla="*/ 433 w 10000"/>
              <a:gd name="connsiteY7" fmla="*/ 9067 h 10000"/>
              <a:gd name="connsiteX8" fmla="*/ 0 w 10000"/>
              <a:gd name="connsiteY8" fmla="*/ 5242 h 10000"/>
              <a:gd name="connsiteX0" fmla="*/ 0 w 9959"/>
              <a:gd name="connsiteY0" fmla="*/ 5242 h 10000"/>
              <a:gd name="connsiteX1" fmla="*/ 916 w 9959"/>
              <a:gd name="connsiteY1" fmla="*/ 0 h 10000"/>
              <a:gd name="connsiteX2" fmla="*/ 9959 w 9959"/>
              <a:gd name="connsiteY2" fmla="*/ 98 h 10000"/>
              <a:gd name="connsiteX3" fmla="*/ 8607 w 9959"/>
              <a:gd name="connsiteY3" fmla="*/ 3960 h 10000"/>
              <a:gd name="connsiteX4" fmla="*/ 8292 w 9959"/>
              <a:gd name="connsiteY4" fmla="*/ 8264 h 10000"/>
              <a:gd name="connsiteX5" fmla="*/ 6569 w 9959"/>
              <a:gd name="connsiteY5" fmla="*/ 9624 h 10000"/>
              <a:gd name="connsiteX6" fmla="*/ 5562 w 9959"/>
              <a:gd name="connsiteY6" fmla="*/ 10000 h 10000"/>
              <a:gd name="connsiteX7" fmla="*/ 433 w 9959"/>
              <a:gd name="connsiteY7" fmla="*/ 9067 h 10000"/>
              <a:gd name="connsiteX8" fmla="*/ 0 w 9959"/>
              <a:gd name="connsiteY8" fmla="*/ 5242 h 10000"/>
              <a:gd name="connsiteX0" fmla="*/ 0 w 10000"/>
              <a:gd name="connsiteY0" fmla="*/ 5242 h 10000"/>
              <a:gd name="connsiteX1" fmla="*/ 920 w 10000"/>
              <a:gd name="connsiteY1" fmla="*/ 0 h 10000"/>
              <a:gd name="connsiteX2" fmla="*/ 10000 w 10000"/>
              <a:gd name="connsiteY2" fmla="*/ 98 h 10000"/>
              <a:gd name="connsiteX3" fmla="*/ 8642 w 10000"/>
              <a:gd name="connsiteY3" fmla="*/ 3960 h 10000"/>
              <a:gd name="connsiteX4" fmla="*/ 8326 w 10000"/>
              <a:gd name="connsiteY4" fmla="*/ 8264 h 10000"/>
              <a:gd name="connsiteX5" fmla="*/ 6596 w 10000"/>
              <a:gd name="connsiteY5" fmla="*/ 9624 h 10000"/>
              <a:gd name="connsiteX6" fmla="*/ 5585 w 10000"/>
              <a:gd name="connsiteY6" fmla="*/ 10000 h 10000"/>
              <a:gd name="connsiteX7" fmla="*/ 435 w 10000"/>
              <a:gd name="connsiteY7" fmla="*/ 9067 h 10000"/>
              <a:gd name="connsiteX8" fmla="*/ 0 w 10000"/>
              <a:gd name="connsiteY8" fmla="*/ 5242 h 10000"/>
              <a:gd name="connsiteX0" fmla="*/ 0 w 10000"/>
              <a:gd name="connsiteY0" fmla="*/ 5242 h 10000"/>
              <a:gd name="connsiteX1" fmla="*/ 920 w 10000"/>
              <a:gd name="connsiteY1" fmla="*/ 0 h 10000"/>
              <a:gd name="connsiteX2" fmla="*/ 10000 w 10000"/>
              <a:gd name="connsiteY2" fmla="*/ 98 h 10000"/>
              <a:gd name="connsiteX3" fmla="*/ 8642 w 10000"/>
              <a:gd name="connsiteY3" fmla="*/ 3960 h 10000"/>
              <a:gd name="connsiteX4" fmla="*/ 8326 w 10000"/>
              <a:gd name="connsiteY4" fmla="*/ 8264 h 10000"/>
              <a:gd name="connsiteX5" fmla="*/ 6596 w 10000"/>
              <a:gd name="connsiteY5" fmla="*/ 9624 h 10000"/>
              <a:gd name="connsiteX6" fmla="*/ 5585 w 10000"/>
              <a:gd name="connsiteY6" fmla="*/ 10000 h 10000"/>
              <a:gd name="connsiteX7" fmla="*/ 435 w 10000"/>
              <a:gd name="connsiteY7" fmla="*/ 9067 h 10000"/>
              <a:gd name="connsiteX8" fmla="*/ 0 w 10000"/>
              <a:gd name="connsiteY8" fmla="*/ 5242 h 10000"/>
              <a:gd name="connsiteX0" fmla="*/ 0 w 10000"/>
              <a:gd name="connsiteY0" fmla="*/ 5242 h 10000"/>
              <a:gd name="connsiteX1" fmla="*/ 920 w 10000"/>
              <a:gd name="connsiteY1" fmla="*/ 0 h 10000"/>
              <a:gd name="connsiteX2" fmla="*/ 10000 w 10000"/>
              <a:gd name="connsiteY2" fmla="*/ 98 h 10000"/>
              <a:gd name="connsiteX3" fmla="*/ 8642 w 10000"/>
              <a:gd name="connsiteY3" fmla="*/ 3960 h 10000"/>
              <a:gd name="connsiteX4" fmla="*/ 8672 w 10000"/>
              <a:gd name="connsiteY4" fmla="*/ 8026 h 10000"/>
              <a:gd name="connsiteX5" fmla="*/ 6596 w 10000"/>
              <a:gd name="connsiteY5" fmla="*/ 9624 h 10000"/>
              <a:gd name="connsiteX6" fmla="*/ 5585 w 10000"/>
              <a:gd name="connsiteY6" fmla="*/ 10000 h 10000"/>
              <a:gd name="connsiteX7" fmla="*/ 435 w 10000"/>
              <a:gd name="connsiteY7" fmla="*/ 9067 h 10000"/>
              <a:gd name="connsiteX8" fmla="*/ 0 w 10000"/>
              <a:gd name="connsiteY8" fmla="*/ 5242 h 10000"/>
              <a:gd name="connsiteX0" fmla="*/ 0 w 8677"/>
              <a:gd name="connsiteY0" fmla="*/ 5242 h 10000"/>
              <a:gd name="connsiteX1" fmla="*/ 920 w 8677"/>
              <a:gd name="connsiteY1" fmla="*/ 0 h 10000"/>
              <a:gd name="connsiteX2" fmla="*/ 8171 w 8677"/>
              <a:gd name="connsiteY2" fmla="*/ 1077 h 10000"/>
              <a:gd name="connsiteX3" fmla="*/ 8642 w 8677"/>
              <a:gd name="connsiteY3" fmla="*/ 3960 h 10000"/>
              <a:gd name="connsiteX4" fmla="*/ 8672 w 8677"/>
              <a:gd name="connsiteY4" fmla="*/ 8026 h 10000"/>
              <a:gd name="connsiteX5" fmla="*/ 6596 w 8677"/>
              <a:gd name="connsiteY5" fmla="*/ 9624 h 10000"/>
              <a:gd name="connsiteX6" fmla="*/ 5585 w 8677"/>
              <a:gd name="connsiteY6" fmla="*/ 10000 h 10000"/>
              <a:gd name="connsiteX7" fmla="*/ 435 w 8677"/>
              <a:gd name="connsiteY7" fmla="*/ 9067 h 10000"/>
              <a:gd name="connsiteX8" fmla="*/ 0 w 8677"/>
              <a:gd name="connsiteY8" fmla="*/ 5242 h 10000"/>
              <a:gd name="connsiteX0" fmla="*/ 0 w 10000"/>
              <a:gd name="connsiteY0" fmla="*/ 5242 h 10000"/>
              <a:gd name="connsiteX1" fmla="*/ 1060 w 10000"/>
              <a:gd name="connsiteY1" fmla="*/ 0 h 10000"/>
              <a:gd name="connsiteX2" fmla="*/ 9417 w 10000"/>
              <a:gd name="connsiteY2" fmla="*/ 1077 h 10000"/>
              <a:gd name="connsiteX3" fmla="*/ 9960 w 10000"/>
              <a:gd name="connsiteY3" fmla="*/ 3960 h 10000"/>
              <a:gd name="connsiteX4" fmla="*/ 9994 w 10000"/>
              <a:gd name="connsiteY4" fmla="*/ 8026 h 10000"/>
              <a:gd name="connsiteX5" fmla="*/ 7602 w 10000"/>
              <a:gd name="connsiteY5" fmla="*/ 9624 h 10000"/>
              <a:gd name="connsiteX6" fmla="*/ 6437 w 10000"/>
              <a:gd name="connsiteY6" fmla="*/ 10000 h 10000"/>
              <a:gd name="connsiteX7" fmla="*/ 501 w 10000"/>
              <a:gd name="connsiteY7" fmla="*/ 9067 h 10000"/>
              <a:gd name="connsiteX8" fmla="*/ 0 w 10000"/>
              <a:gd name="connsiteY8" fmla="*/ 5242 h 10000"/>
              <a:gd name="connsiteX0" fmla="*/ 0 w 10000"/>
              <a:gd name="connsiteY0" fmla="*/ 5242 h 9624"/>
              <a:gd name="connsiteX1" fmla="*/ 1060 w 10000"/>
              <a:gd name="connsiteY1" fmla="*/ 0 h 9624"/>
              <a:gd name="connsiteX2" fmla="*/ 9417 w 10000"/>
              <a:gd name="connsiteY2" fmla="*/ 1077 h 9624"/>
              <a:gd name="connsiteX3" fmla="*/ 9960 w 10000"/>
              <a:gd name="connsiteY3" fmla="*/ 3960 h 9624"/>
              <a:gd name="connsiteX4" fmla="*/ 9994 w 10000"/>
              <a:gd name="connsiteY4" fmla="*/ 8026 h 9624"/>
              <a:gd name="connsiteX5" fmla="*/ 7602 w 10000"/>
              <a:gd name="connsiteY5" fmla="*/ 9624 h 9624"/>
              <a:gd name="connsiteX6" fmla="*/ 5415 w 10000"/>
              <a:gd name="connsiteY6" fmla="*/ 8942 h 9624"/>
              <a:gd name="connsiteX7" fmla="*/ 501 w 10000"/>
              <a:gd name="connsiteY7" fmla="*/ 9067 h 9624"/>
              <a:gd name="connsiteX8" fmla="*/ 0 w 10000"/>
              <a:gd name="connsiteY8" fmla="*/ 5242 h 9624"/>
              <a:gd name="connsiteX0" fmla="*/ 0 w 10000"/>
              <a:gd name="connsiteY0" fmla="*/ 5447 h 10000"/>
              <a:gd name="connsiteX1" fmla="*/ 1060 w 10000"/>
              <a:gd name="connsiteY1" fmla="*/ 0 h 10000"/>
              <a:gd name="connsiteX2" fmla="*/ 9417 w 10000"/>
              <a:gd name="connsiteY2" fmla="*/ 1119 h 10000"/>
              <a:gd name="connsiteX3" fmla="*/ 9960 w 10000"/>
              <a:gd name="connsiteY3" fmla="*/ 4115 h 10000"/>
              <a:gd name="connsiteX4" fmla="*/ 9994 w 10000"/>
              <a:gd name="connsiteY4" fmla="*/ 8340 h 10000"/>
              <a:gd name="connsiteX5" fmla="*/ 7602 w 10000"/>
              <a:gd name="connsiteY5" fmla="*/ 10000 h 10000"/>
              <a:gd name="connsiteX6" fmla="*/ 5415 w 10000"/>
              <a:gd name="connsiteY6" fmla="*/ 9291 h 10000"/>
              <a:gd name="connsiteX7" fmla="*/ 501 w 10000"/>
              <a:gd name="connsiteY7" fmla="*/ 9421 h 10000"/>
              <a:gd name="connsiteX8" fmla="*/ 0 w 10000"/>
              <a:gd name="connsiteY8" fmla="*/ 5447 h 10000"/>
              <a:gd name="connsiteX0" fmla="*/ 0 w 10000"/>
              <a:gd name="connsiteY0" fmla="*/ 5447 h 10000"/>
              <a:gd name="connsiteX1" fmla="*/ 1060 w 10000"/>
              <a:gd name="connsiteY1" fmla="*/ 0 h 10000"/>
              <a:gd name="connsiteX2" fmla="*/ 9417 w 10000"/>
              <a:gd name="connsiteY2" fmla="*/ 1119 h 10000"/>
              <a:gd name="connsiteX3" fmla="*/ 9960 w 10000"/>
              <a:gd name="connsiteY3" fmla="*/ 4115 h 10000"/>
              <a:gd name="connsiteX4" fmla="*/ 9994 w 10000"/>
              <a:gd name="connsiteY4" fmla="*/ 8340 h 10000"/>
              <a:gd name="connsiteX5" fmla="*/ 7602 w 10000"/>
              <a:gd name="connsiteY5" fmla="*/ 10000 h 10000"/>
              <a:gd name="connsiteX6" fmla="*/ 5415 w 10000"/>
              <a:gd name="connsiteY6" fmla="*/ 9291 h 10000"/>
              <a:gd name="connsiteX7" fmla="*/ 1324 w 10000"/>
              <a:gd name="connsiteY7" fmla="*/ 8273 h 10000"/>
              <a:gd name="connsiteX8" fmla="*/ 0 w 10000"/>
              <a:gd name="connsiteY8" fmla="*/ 5447 h 10000"/>
              <a:gd name="connsiteX0" fmla="*/ 257 w 9070"/>
              <a:gd name="connsiteY0" fmla="*/ 5227 h 10000"/>
              <a:gd name="connsiteX1" fmla="*/ 130 w 9070"/>
              <a:gd name="connsiteY1" fmla="*/ 0 h 10000"/>
              <a:gd name="connsiteX2" fmla="*/ 8487 w 9070"/>
              <a:gd name="connsiteY2" fmla="*/ 1119 h 10000"/>
              <a:gd name="connsiteX3" fmla="*/ 9030 w 9070"/>
              <a:gd name="connsiteY3" fmla="*/ 4115 h 10000"/>
              <a:gd name="connsiteX4" fmla="*/ 9064 w 9070"/>
              <a:gd name="connsiteY4" fmla="*/ 8340 h 10000"/>
              <a:gd name="connsiteX5" fmla="*/ 6672 w 9070"/>
              <a:gd name="connsiteY5" fmla="*/ 10000 h 10000"/>
              <a:gd name="connsiteX6" fmla="*/ 4485 w 9070"/>
              <a:gd name="connsiteY6" fmla="*/ 9291 h 10000"/>
              <a:gd name="connsiteX7" fmla="*/ 394 w 9070"/>
              <a:gd name="connsiteY7" fmla="*/ 8273 h 10000"/>
              <a:gd name="connsiteX8" fmla="*/ 257 w 9070"/>
              <a:gd name="connsiteY8" fmla="*/ 5227 h 10000"/>
              <a:gd name="connsiteX0" fmla="*/ 141 w 9858"/>
              <a:gd name="connsiteY0" fmla="*/ 5227 h 10000"/>
              <a:gd name="connsiteX1" fmla="*/ 1 w 9858"/>
              <a:gd name="connsiteY1" fmla="*/ 0 h 10000"/>
              <a:gd name="connsiteX2" fmla="*/ 9215 w 9858"/>
              <a:gd name="connsiteY2" fmla="*/ 1119 h 10000"/>
              <a:gd name="connsiteX3" fmla="*/ 9814 w 9858"/>
              <a:gd name="connsiteY3" fmla="*/ 4115 h 10000"/>
              <a:gd name="connsiteX4" fmla="*/ 9851 w 9858"/>
              <a:gd name="connsiteY4" fmla="*/ 8340 h 10000"/>
              <a:gd name="connsiteX5" fmla="*/ 7214 w 9858"/>
              <a:gd name="connsiteY5" fmla="*/ 10000 h 10000"/>
              <a:gd name="connsiteX6" fmla="*/ 4803 w 9858"/>
              <a:gd name="connsiteY6" fmla="*/ 9291 h 10000"/>
              <a:gd name="connsiteX7" fmla="*/ 292 w 9858"/>
              <a:gd name="connsiteY7" fmla="*/ 8273 h 10000"/>
              <a:gd name="connsiteX8" fmla="*/ 141 w 9858"/>
              <a:gd name="connsiteY8" fmla="*/ 5227 h 10000"/>
              <a:gd name="connsiteX0" fmla="*/ 143 w 10000"/>
              <a:gd name="connsiteY0" fmla="*/ 5227 h 10000"/>
              <a:gd name="connsiteX1" fmla="*/ 1 w 10000"/>
              <a:gd name="connsiteY1" fmla="*/ 0 h 10000"/>
              <a:gd name="connsiteX2" fmla="*/ 9348 w 10000"/>
              <a:gd name="connsiteY2" fmla="*/ 1119 h 10000"/>
              <a:gd name="connsiteX3" fmla="*/ 9955 w 10000"/>
              <a:gd name="connsiteY3" fmla="*/ 4115 h 10000"/>
              <a:gd name="connsiteX4" fmla="*/ 9993 w 10000"/>
              <a:gd name="connsiteY4" fmla="*/ 8340 h 10000"/>
              <a:gd name="connsiteX5" fmla="*/ 7318 w 10000"/>
              <a:gd name="connsiteY5" fmla="*/ 10000 h 10000"/>
              <a:gd name="connsiteX6" fmla="*/ 4872 w 10000"/>
              <a:gd name="connsiteY6" fmla="*/ 9291 h 10000"/>
              <a:gd name="connsiteX7" fmla="*/ 296 w 10000"/>
              <a:gd name="connsiteY7" fmla="*/ 8273 h 10000"/>
              <a:gd name="connsiteX8" fmla="*/ 143 w 10000"/>
              <a:gd name="connsiteY8" fmla="*/ 5227 h 10000"/>
              <a:gd name="connsiteX0" fmla="*/ 1 w 9858"/>
              <a:gd name="connsiteY0" fmla="*/ 4265 h 9038"/>
              <a:gd name="connsiteX1" fmla="*/ 418 w 9858"/>
              <a:gd name="connsiteY1" fmla="*/ 163 h 9038"/>
              <a:gd name="connsiteX2" fmla="*/ 9206 w 9858"/>
              <a:gd name="connsiteY2" fmla="*/ 157 h 9038"/>
              <a:gd name="connsiteX3" fmla="*/ 9813 w 9858"/>
              <a:gd name="connsiteY3" fmla="*/ 3153 h 9038"/>
              <a:gd name="connsiteX4" fmla="*/ 9851 w 9858"/>
              <a:gd name="connsiteY4" fmla="*/ 7378 h 9038"/>
              <a:gd name="connsiteX5" fmla="*/ 7176 w 9858"/>
              <a:gd name="connsiteY5" fmla="*/ 9038 h 9038"/>
              <a:gd name="connsiteX6" fmla="*/ 4730 w 9858"/>
              <a:gd name="connsiteY6" fmla="*/ 8329 h 9038"/>
              <a:gd name="connsiteX7" fmla="*/ 154 w 9858"/>
              <a:gd name="connsiteY7" fmla="*/ 7311 h 9038"/>
              <a:gd name="connsiteX8" fmla="*/ 1 w 9858"/>
              <a:gd name="connsiteY8" fmla="*/ 4265 h 9038"/>
              <a:gd name="connsiteX0" fmla="*/ 1 w 10000"/>
              <a:gd name="connsiteY0" fmla="*/ 4719 h 9216"/>
              <a:gd name="connsiteX1" fmla="*/ 424 w 10000"/>
              <a:gd name="connsiteY1" fmla="*/ 180 h 9216"/>
              <a:gd name="connsiteX2" fmla="*/ 9339 w 10000"/>
              <a:gd name="connsiteY2" fmla="*/ 174 h 9216"/>
              <a:gd name="connsiteX3" fmla="*/ 9954 w 10000"/>
              <a:gd name="connsiteY3" fmla="*/ 3489 h 9216"/>
              <a:gd name="connsiteX4" fmla="*/ 9993 w 10000"/>
              <a:gd name="connsiteY4" fmla="*/ 8163 h 9216"/>
              <a:gd name="connsiteX5" fmla="*/ 7450 w 10000"/>
              <a:gd name="connsiteY5" fmla="*/ 8712 h 9216"/>
              <a:gd name="connsiteX6" fmla="*/ 4798 w 10000"/>
              <a:gd name="connsiteY6" fmla="*/ 9216 h 9216"/>
              <a:gd name="connsiteX7" fmla="*/ 156 w 10000"/>
              <a:gd name="connsiteY7" fmla="*/ 8089 h 9216"/>
              <a:gd name="connsiteX8" fmla="*/ 1 w 10000"/>
              <a:gd name="connsiteY8" fmla="*/ 4719 h 9216"/>
              <a:gd name="connsiteX0" fmla="*/ 1 w 10000"/>
              <a:gd name="connsiteY0" fmla="*/ 5120 h 10000"/>
              <a:gd name="connsiteX1" fmla="*/ 424 w 10000"/>
              <a:gd name="connsiteY1" fmla="*/ 195 h 10000"/>
              <a:gd name="connsiteX2" fmla="*/ 9339 w 10000"/>
              <a:gd name="connsiteY2" fmla="*/ 189 h 10000"/>
              <a:gd name="connsiteX3" fmla="*/ 9954 w 10000"/>
              <a:gd name="connsiteY3" fmla="*/ 3786 h 10000"/>
              <a:gd name="connsiteX4" fmla="*/ 9993 w 10000"/>
              <a:gd name="connsiteY4" fmla="*/ 8857 h 10000"/>
              <a:gd name="connsiteX5" fmla="*/ 7450 w 10000"/>
              <a:gd name="connsiteY5" fmla="*/ 9453 h 10000"/>
              <a:gd name="connsiteX6" fmla="*/ 4798 w 10000"/>
              <a:gd name="connsiteY6" fmla="*/ 10000 h 10000"/>
              <a:gd name="connsiteX7" fmla="*/ 156 w 10000"/>
              <a:gd name="connsiteY7" fmla="*/ 8777 h 10000"/>
              <a:gd name="connsiteX8" fmla="*/ 1 w 10000"/>
              <a:gd name="connsiteY8" fmla="*/ 5120 h 10000"/>
              <a:gd name="connsiteX0" fmla="*/ 1 w 10000"/>
              <a:gd name="connsiteY0" fmla="*/ 5120 h 9453"/>
              <a:gd name="connsiteX1" fmla="*/ 424 w 10000"/>
              <a:gd name="connsiteY1" fmla="*/ 195 h 9453"/>
              <a:gd name="connsiteX2" fmla="*/ 9339 w 10000"/>
              <a:gd name="connsiteY2" fmla="*/ 189 h 9453"/>
              <a:gd name="connsiteX3" fmla="*/ 9954 w 10000"/>
              <a:gd name="connsiteY3" fmla="*/ 3786 h 9453"/>
              <a:gd name="connsiteX4" fmla="*/ 9993 w 10000"/>
              <a:gd name="connsiteY4" fmla="*/ 8857 h 9453"/>
              <a:gd name="connsiteX5" fmla="*/ 7450 w 10000"/>
              <a:gd name="connsiteY5" fmla="*/ 9453 h 9453"/>
              <a:gd name="connsiteX6" fmla="*/ 4551 w 10000"/>
              <a:gd name="connsiteY6" fmla="*/ 8693 h 9453"/>
              <a:gd name="connsiteX7" fmla="*/ 156 w 10000"/>
              <a:gd name="connsiteY7" fmla="*/ 8777 h 9453"/>
              <a:gd name="connsiteX8" fmla="*/ 1 w 10000"/>
              <a:gd name="connsiteY8" fmla="*/ 5120 h 9453"/>
              <a:gd name="connsiteX0" fmla="*/ 1 w 10000"/>
              <a:gd name="connsiteY0" fmla="*/ 5359 h 9943"/>
              <a:gd name="connsiteX1" fmla="*/ 1870 w 10000"/>
              <a:gd name="connsiteY1" fmla="*/ 490 h 9943"/>
              <a:gd name="connsiteX2" fmla="*/ 9339 w 10000"/>
              <a:gd name="connsiteY2" fmla="*/ 143 h 9943"/>
              <a:gd name="connsiteX3" fmla="*/ 9954 w 10000"/>
              <a:gd name="connsiteY3" fmla="*/ 3948 h 9943"/>
              <a:gd name="connsiteX4" fmla="*/ 9993 w 10000"/>
              <a:gd name="connsiteY4" fmla="*/ 9313 h 9943"/>
              <a:gd name="connsiteX5" fmla="*/ 7450 w 10000"/>
              <a:gd name="connsiteY5" fmla="*/ 9943 h 9943"/>
              <a:gd name="connsiteX6" fmla="*/ 4551 w 10000"/>
              <a:gd name="connsiteY6" fmla="*/ 9139 h 9943"/>
              <a:gd name="connsiteX7" fmla="*/ 156 w 10000"/>
              <a:gd name="connsiteY7" fmla="*/ 9228 h 9943"/>
              <a:gd name="connsiteX8" fmla="*/ 1 w 10000"/>
              <a:gd name="connsiteY8" fmla="*/ 5359 h 9943"/>
              <a:gd name="connsiteX0" fmla="*/ 1 w 10000"/>
              <a:gd name="connsiteY0" fmla="*/ 5247 h 9857"/>
              <a:gd name="connsiteX1" fmla="*/ 1870 w 10000"/>
              <a:gd name="connsiteY1" fmla="*/ 350 h 9857"/>
              <a:gd name="connsiteX2" fmla="*/ 9339 w 10000"/>
              <a:gd name="connsiteY2" fmla="*/ 1 h 9857"/>
              <a:gd name="connsiteX3" fmla="*/ 9954 w 10000"/>
              <a:gd name="connsiteY3" fmla="*/ 3828 h 9857"/>
              <a:gd name="connsiteX4" fmla="*/ 9993 w 10000"/>
              <a:gd name="connsiteY4" fmla="*/ 9223 h 9857"/>
              <a:gd name="connsiteX5" fmla="*/ 7450 w 10000"/>
              <a:gd name="connsiteY5" fmla="*/ 9857 h 9857"/>
              <a:gd name="connsiteX6" fmla="*/ 4551 w 10000"/>
              <a:gd name="connsiteY6" fmla="*/ 9048 h 9857"/>
              <a:gd name="connsiteX7" fmla="*/ 156 w 10000"/>
              <a:gd name="connsiteY7" fmla="*/ 9138 h 9857"/>
              <a:gd name="connsiteX8" fmla="*/ 1 w 10000"/>
              <a:gd name="connsiteY8" fmla="*/ 5247 h 9857"/>
              <a:gd name="connsiteX0" fmla="*/ 1 w 10000"/>
              <a:gd name="connsiteY0" fmla="*/ 5041 h 9718"/>
              <a:gd name="connsiteX1" fmla="*/ 1870 w 10000"/>
              <a:gd name="connsiteY1" fmla="*/ 73 h 9718"/>
              <a:gd name="connsiteX2" fmla="*/ 9198 w 10000"/>
              <a:gd name="connsiteY2" fmla="*/ 2 h 9718"/>
              <a:gd name="connsiteX3" fmla="*/ 9954 w 10000"/>
              <a:gd name="connsiteY3" fmla="*/ 3602 h 9718"/>
              <a:gd name="connsiteX4" fmla="*/ 9993 w 10000"/>
              <a:gd name="connsiteY4" fmla="*/ 9075 h 9718"/>
              <a:gd name="connsiteX5" fmla="*/ 7450 w 10000"/>
              <a:gd name="connsiteY5" fmla="*/ 9718 h 9718"/>
              <a:gd name="connsiteX6" fmla="*/ 4551 w 10000"/>
              <a:gd name="connsiteY6" fmla="*/ 8897 h 9718"/>
              <a:gd name="connsiteX7" fmla="*/ 156 w 10000"/>
              <a:gd name="connsiteY7" fmla="*/ 8989 h 9718"/>
              <a:gd name="connsiteX8" fmla="*/ 1 w 10000"/>
              <a:gd name="connsiteY8" fmla="*/ 5041 h 9718"/>
              <a:gd name="connsiteX0" fmla="*/ 1 w 10000"/>
              <a:gd name="connsiteY0" fmla="*/ 5187 h 10000"/>
              <a:gd name="connsiteX1" fmla="*/ 1870 w 10000"/>
              <a:gd name="connsiteY1" fmla="*/ 75 h 10000"/>
              <a:gd name="connsiteX2" fmla="*/ 9198 w 10000"/>
              <a:gd name="connsiteY2" fmla="*/ 2 h 10000"/>
              <a:gd name="connsiteX3" fmla="*/ 9954 w 10000"/>
              <a:gd name="connsiteY3" fmla="*/ 3707 h 10000"/>
              <a:gd name="connsiteX4" fmla="*/ 9993 w 10000"/>
              <a:gd name="connsiteY4" fmla="*/ 9338 h 10000"/>
              <a:gd name="connsiteX5" fmla="*/ 7450 w 10000"/>
              <a:gd name="connsiteY5" fmla="*/ 10000 h 10000"/>
              <a:gd name="connsiteX6" fmla="*/ 4537 w 10000"/>
              <a:gd name="connsiteY6" fmla="*/ 9961 h 10000"/>
              <a:gd name="connsiteX7" fmla="*/ 156 w 10000"/>
              <a:gd name="connsiteY7" fmla="*/ 9250 h 10000"/>
              <a:gd name="connsiteX8" fmla="*/ 1 w 10000"/>
              <a:gd name="connsiteY8" fmla="*/ 5187 h 10000"/>
              <a:gd name="connsiteX0" fmla="*/ 1 w 10000"/>
              <a:gd name="connsiteY0" fmla="*/ 5384 h 10197"/>
              <a:gd name="connsiteX1" fmla="*/ 498 w 10000"/>
              <a:gd name="connsiteY1" fmla="*/ 0 h 10197"/>
              <a:gd name="connsiteX2" fmla="*/ 9198 w 10000"/>
              <a:gd name="connsiteY2" fmla="*/ 199 h 10197"/>
              <a:gd name="connsiteX3" fmla="*/ 9954 w 10000"/>
              <a:gd name="connsiteY3" fmla="*/ 3904 h 10197"/>
              <a:gd name="connsiteX4" fmla="*/ 9993 w 10000"/>
              <a:gd name="connsiteY4" fmla="*/ 9535 h 10197"/>
              <a:gd name="connsiteX5" fmla="*/ 7450 w 10000"/>
              <a:gd name="connsiteY5" fmla="*/ 10197 h 10197"/>
              <a:gd name="connsiteX6" fmla="*/ 4537 w 10000"/>
              <a:gd name="connsiteY6" fmla="*/ 10158 h 10197"/>
              <a:gd name="connsiteX7" fmla="*/ 156 w 10000"/>
              <a:gd name="connsiteY7" fmla="*/ 9447 h 10197"/>
              <a:gd name="connsiteX8" fmla="*/ 1 w 10000"/>
              <a:gd name="connsiteY8" fmla="*/ 5384 h 10197"/>
              <a:gd name="connsiteX0" fmla="*/ 31 w 9845"/>
              <a:gd name="connsiteY0" fmla="*/ 5213 h 10197"/>
              <a:gd name="connsiteX1" fmla="*/ 343 w 9845"/>
              <a:gd name="connsiteY1" fmla="*/ 0 h 10197"/>
              <a:gd name="connsiteX2" fmla="*/ 9043 w 9845"/>
              <a:gd name="connsiteY2" fmla="*/ 199 h 10197"/>
              <a:gd name="connsiteX3" fmla="*/ 9799 w 9845"/>
              <a:gd name="connsiteY3" fmla="*/ 3904 h 10197"/>
              <a:gd name="connsiteX4" fmla="*/ 9838 w 9845"/>
              <a:gd name="connsiteY4" fmla="*/ 9535 h 10197"/>
              <a:gd name="connsiteX5" fmla="*/ 7295 w 9845"/>
              <a:gd name="connsiteY5" fmla="*/ 10197 h 10197"/>
              <a:gd name="connsiteX6" fmla="*/ 4382 w 9845"/>
              <a:gd name="connsiteY6" fmla="*/ 10158 h 10197"/>
              <a:gd name="connsiteX7" fmla="*/ 1 w 9845"/>
              <a:gd name="connsiteY7" fmla="*/ 9447 h 10197"/>
              <a:gd name="connsiteX8" fmla="*/ 31 w 9845"/>
              <a:gd name="connsiteY8" fmla="*/ 5213 h 10197"/>
              <a:gd name="connsiteX0" fmla="*/ 1 w 9970"/>
              <a:gd name="connsiteY0" fmla="*/ 5112 h 10000"/>
              <a:gd name="connsiteX1" fmla="*/ 318 w 9970"/>
              <a:gd name="connsiteY1" fmla="*/ 0 h 10000"/>
              <a:gd name="connsiteX2" fmla="*/ 9155 w 9970"/>
              <a:gd name="connsiteY2" fmla="*/ 195 h 10000"/>
              <a:gd name="connsiteX3" fmla="*/ 9923 w 9970"/>
              <a:gd name="connsiteY3" fmla="*/ 3829 h 10000"/>
              <a:gd name="connsiteX4" fmla="*/ 9963 w 9970"/>
              <a:gd name="connsiteY4" fmla="*/ 9351 h 10000"/>
              <a:gd name="connsiteX5" fmla="*/ 7380 w 9970"/>
              <a:gd name="connsiteY5" fmla="*/ 10000 h 10000"/>
              <a:gd name="connsiteX6" fmla="*/ 4421 w 9970"/>
              <a:gd name="connsiteY6" fmla="*/ 9962 h 10000"/>
              <a:gd name="connsiteX7" fmla="*/ 20 w 9970"/>
              <a:gd name="connsiteY7" fmla="*/ 9081 h 10000"/>
              <a:gd name="connsiteX8" fmla="*/ 1 w 9970"/>
              <a:gd name="connsiteY8" fmla="*/ 5112 h 10000"/>
              <a:gd name="connsiteX0" fmla="*/ 1 w 10000"/>
              <a:gd name="connsiteY0" fmla="*/ 5112 h 10000"/>
              <a:gd name="connsiteX1" fmla="*/ 319 w 10000"/>
              <a:gd name="connsiteY1" fmla="*/ 0 h 10000"/>
              <a:gd name="connsiteX2" fmla="*/ 9629 w 10000"/>
              <a:gd name="connsiteY2" fmla="*/ 244 h 10000"/>
              <a:gd name="connsiteX3" fmla="*/ 9953 w 10000"/>
              <a:gd name="connsiteY3" fmla="*/ 3829 h 10000"/>
              <a:gd name="connsiteX4" fmla="*/ 9993 w 10000"/>
              <a:gd name="connsiteY4" fmla="*/ 9351 h 10000"/>
              <a:gd name="connsiteX5" fmla="*/ 7402 w 10000"/>
              <a:gd name="connsiteY5" fmla="*/ 10000 h 10000"/>
              <a:gd name="connsiteX6" fmla="*/ 4434 w 10000"/>
              <a:gd name="connsiteY6" fmla="*/ 9962 h 10000"/>
              <a:gd name="connsiteX7" fmla="*/ 20 w 10000"/>
              <a:gd name="connsiteY7" fmla="*/ 9081 h 10000"/>
              <a:gd name="connsiteX8" fmla="*/ 1 w 10000"/>
              <a:gd name="connsiteY8" fmla="*/ 5112 h 10000"/>
              <a:gd name="connsiteX0" fmla="*/ 1 w 9953"/>
              <a:gd name="connsiteY0" fmla="*/ 5112 h 10000"/>
              <a:gd name="connsiteX1" fmla="*/ 319 w 9953"/>
              <a:gd name="connsiteY1" fmla="*/ 0 h 10000"/>
              <a:gd name="connsiteX2" fmla="*/ 9629 w 9953"/>
              <a:gd name="connsiteY2" fmla="*/ 244 h 10000"/>
              <a:gd name="connsiteX3" fmla="*/ 9953 w 9953"/>
              <a:gd name="connsiteY3" fmla="*/ 3829 h 10000"/>
              <a:gd name="connsiteX4" fmla="*/ 9710 w 9953"/>
              <a:gd name="connsiteY4" fmla="*/ 8830 h 10000"/>
              <a:gd name="connsiteX5" fmla="*/ 7402 w 9953"/>
              <a:gd name="connsiteY5" fmla="*/ 10000 h 10000"/>
              <a:gd name="connsiteX6" fmla="*/ 4434 w 9953"/>
              <a:gd name="connsiteY6" fmla="*/ 9962 h 10000"/>
              <a:gd name="connsiteX7" fmla="*/ 20 w 9953"/>
              <a:gd name="connsiteY7" fmla="*/ 9081 h 10000"/>
              <a:gd name="connsiteX8" fmla="*/ 1 w 9953"/>
              <a:gd name="connsiteY8" fmla="*/ 5112 h 10000"/>
              <a:gd name="connsiteX0" fmla="*/ 1 w 10000"/>
              <a:gd name="connsiteY0" fmla="*/ 5112 h 10000"/>
              <a:gd name="connsiteX1" fmla="*/ 321 w 10000"/>
              <a:gd name="connsiteY1" fmla="*/ 0 h 10000"/>
              <a:gd name="connsiteX2" fmla="*/ 9674 w 10000"/>
              <a:gd name="connsiteY2" fmla="*/ 244 h 10000"/>
              <a:gd name="connsiteX3" fmla="*/ 10000 w 10000"/>
              <a:gd name="connsiteY3" fmla="*/ 3829 h 10000"/>
              <a:gd name="connsiteX4" fmla="*/ 9869 w 10000"/>
              <a:gd name="connsiteY4" fmla="*/ 9446 h 10000"/>
              <a:gd name="connsiteX5" fmla="*/ 7437 w 10000"/>
              <a:gd name="connsiteY5" fmla="*/ 10000 h 10000"/>
              <a:gd name="connsiteX6" fmla="*/ 4455 w 10000"/>
              <a:gd name="connsiteY6" fmla="*/ 9962 h 10000"/>
              <a:gd name="connsiteX7" fmla="*/ 20 w 10000"/>
              <a:gd name="connsiteY7" fmla="*/ 9081 h 10000"/>
              <a:gd name="connsiteX8" fmla="*/ 1 w 10000"/>
              <a:gd name="connsiteY8" fmla="*/ 5112 h 10000"/>
              <a:gd name="connsiteX0" fmla="*/ 1 w 10000"/>
              <a:gd name="connsiteY0" fmla="*/ 5112 h 10000"/>
              <a:gd name="connsiteX1" fmla="*/ 321 w 10000"/>
              <a:gd name="connsiteY1" fmla="*/ 0 h 10000"/>
              <a:gd name="connsiteX2" fmla="*/ 9674 w 10000"/>
              <a:gd name="connsiteY2" fmla="*/ 244 h 10000"/>
              <a:gd name="connsiteX3" fmla="*/ 10000 w 10000"/>
              <a:gd name="connsiteY3" fmla="*/ 3829 h 10000"/>
              <a:gd name="connsiteX4" fmla="*/ 9869 w 10000"/>
              <a:gd name="connsiteY4" fmla="*/ 9446 h 10000"/>
              <a:gd name="connsiteX5" fmla="*/ 7437 w 10000"/>
              <a:gd name="connsiteY5" fmla="*/ 10000 h 10000"/>
              <a:gd name="connsiteX6" fmla="*/ 4473 w 10000"/>
              <a:gd name="connsiteY6" fmla="*/ 8983 h 10000"/>
              <a:gd name="connsiteX7" fmla="*/ 20 w 10000"/>
              <a:gd name="connsiteY7" fmla="*/ 9081 h 10000"/>
              <a:gd name="connsiteX8" fmla="*/ 1 w 10000"/>
              <a:gd name="connsiteY8" fmla="*/ 5112 h 10000"/>
              <a:gd name="connsiteX0" fmla="*/ 1 w 10000"/>
              <a:gd name="connsiteY0" fmla="*/ 5112 h 10000"/>
              <a:gd name="connsiteX1" fmla="*/ 321 w 10000"/>
              <a:gd name="connsiteY1" fmla="*/ 0 h 10000"/>
              <a:gd name="connsiteX2" fmla="*/ 9674 w 10000"/>
              <a:gd name="connsiteY2" fmla="*/ 244 h 10000"/>
              <a:gd name="connsiteX3" fmla="*/ 10000 w 10000"/>
              <a:gd name="connsiteY3" fmla="*/ 3829 h 10000"/>
              <a:gd name="connsiteX4" fmla="*/ 9869 w 10000"/>
              <a:gd name="connsiteY4" fmla="*/ 9446 h 10000"/>
              <a:gd name="connsiteX5" fmla="*/ 7437 w 10000"/>
              <a:gd name="connsiteY5" fmla="*/ 10000 h 10000"/>
              <a:gd name="connsiteX6" fmla="*/ 4399 w 10000"/>
              <a:gd name="connsiteY6" fmla="*/ 9616 h 10000"/>
              <a:gd name="connsiteX7" fmla="*/ 20 w 10000"/>
              <a:gd name="connsiteY7" fmla="*/ 9081 h 10000"/>
              <a:gd name="connsiteX8" fmla="*/ 1 w 10000"/>
              <a:gd name="connsiteY8" fmla="*/ 5112 h 10000"/>
              <a:gd name="connsiteX0" fmla="*/ 1 w 10000"/>
              <a:gd name="connsiteY0" fmla="*/ 5112 h 10000"/>
              <a:gd name="connsiteX1" fmla="*/ 321 w 10000"/>
              <a:gd name="connsiteY1" fmla="*/ 0 h 10000"/>
              <a:gd name="connsiteX2" fmla="*/ 4628 w 10000"/>
              <a:gd name="connsiteY2" fmla="*/ 165 h 10000"/>
              <a:gd name="connsiteX3" fmla="*/ 10000 w 10000"/>
              <a:gd name="connsiteY3" fmla="*/ 3829 h 10000"/>
              <a:gd name="connsiteX4" fmla="*/ 9869 w 10000"/>
              <a:gd name="connsiteY4" fmla="*/ 9446 h 10000"/>
              <a:gd name="connsiteX5" fmla="*/ 7437 w 10000"/>
              <a:gd name="connsiteY5" fmla="*/ 10000 h 10000"/>
              <a:gd name="connsiteX6" fmla="*/ 4399 w 10000"/>
              <a:gd name="connsiteY6" fmla="*/ 9616 h 10000"/>
              <a:gd name="connsiteX7" fmla="*/ 20 w 10000"/>
              <a:gd name="connsiteY7" fmla="*/ 9081 h 10000"/>
              <a:gd name="connsiteX8" fmla="*/ 1 w 10000"/>
              <a:gd name="connsiteY8" fmla="*/ 5112 h 10000"/>
              <a:gd name="connsiteX0" fmla="*/ 1 w 9870"/>
              <a:gd name="connsiteY0" fmla="*/ 5112 h 10000"/>
              <a:gd name="connsiteX1" fmla="*/ 321 w 9870"/>
              <a:gd name="connsiteY1" fmla="*/ 0 h 10000"/>
              <a:gd name="connsiteX2" fmla="*/ 4628 w 9870"/>
              <a:gd name="connsiteY2" fmla="*/ 165 h 10000"/>
              <a:gd name="connsiteX3" fmla="*/ 9351 w 9870"/>
              <a:gd name="connsiteY3" fmla="*/ 876 h 10000"/>
              <a:gd name="connsiteX4" fmla="*/ 9869 w 9870"/>
              <a:gd name="connsiteY4" fmla="*/ 9446 h 10000"/>
              <a:gd name="connsiteX5" fmla="*/ 7437 w 9870"/>
              <a:gd name="connsiteY5" fmla="*/ 10000 h 10000"/>
              <a:gd name="connsiteX6" fmla="*/ 4399 w 9870"/>
              <a:gd name="connsiteY6" fmla="*/ 9616 h 10000"/>
              <a:gd name="connsiteX7" fmla="*/ 20 w 9870"/>
              <a:gd name="connsiteY7" fmla="*/ 9081 h 10000"/>
              <a:gd name="connsiteX8" fmla="*/ 1 w 9870"/>
              <a:gd name="connsiteY8" fmla="*/ 5112 h 10000"/>
              <a:gd name="connsiteX0" fmla="*/ 1 w 9746"/>
              <a:gd name="connsiteY0" fmla="*/ 5112 h 10000"/>
              <a:gd name="connsiteX1" fmla="*/ 325 w 9746"/>
              <a:gd name="connsiteY1" fmla="*/ 0 h 10000"/>
              <a:gd name="connsiteX2" fmla="*/ 4689 w 9746"/>
              <a:gd name="connsiteY2" fmla="*/ 165 h 10000"/>
              <a:gd name="connsiteX3" fmla="*/ 9474 w 9746"/>
              <a:gd name="connsiteY3" fmla="*/ 876 h 10000"/>
              <a:gd name="connsiteX4" fmla="*/ 9744 w 9746"/>
              <a:gd name="connsiteY4" fmla="*/ 8470 h 10000"/>
              <a:gd name="connsiteX5" fmla="*/ 7535 w 9746"/>
              <a:gd name="connsiteY5" fmla="*/ 10000 h 10000"/>
              <a:gd name="connsiteX6" fmla="*/ 4457 w 9746"/>
              <a:gd name="connsiteY6" fmla="*/ 9616 h 10000"/>
              <a:gd name="connsiteX7" fmla="*/ 20 w 9746"/>
              <a:gd name="connsiteY7" fmla="*/ 9081 h 10000"/>
              <a:gd name="connsiteX8" fmla="*/ 1 w 9746"/>
              <a:gd name="connsiteY8" fmla="*/ 5112 h 10000"/>
              <a:gd name="connsiteX0" fmla="*/ 1 w 10002"/>
              <a:gd name="connsiteY0" fmla="*/ 5112 h 10000"/>
              <a:gd name="connsiteX1" fmla="*/ 333 w 10002"/>
              <a:gd name="connsiteY1" fmla="*/ 0 h 10000"/>
              <a:gd name="connsiteX2" fmla="*/ 4811 w 10002"/>
              <a:gd name="connsiteY2" fmla="*/ 165 h 10000"/>
              <a:gd name="connsiteX3" fmla="*/ 9721 w 10002"/>
              <a:gd name="connsiteY3" fmla="*/ 876 h 10000"/>
              <a:gd name="connsiteX4" fmla="*/ 10000 w 10002"/>
              <a:gd name="connsiteY4" fmla="*/ 9200 h 10000"/>
              <a:gd name="connsiteX5" fmla="*/ 7731 w 10002"/>
              <a:gd name="connsiteY5" fmla="*/ 10000 h 10000"/>
              <a:gd name="connsiteX6" fmla="*/ 4573 w 10002"/>
              <a:gd name="connsiteY6" fmla="*/ 9616 h 10000"/>
              <a:gd name="connsiteX7" fmla="*/ 21 w 10002"/>
              <a:gd name="connsiteY7" fmla="*/ 9081 h 10000"/>
              <a:gd name="connsiteX8" fmla="*/ 1 w 10002"/>
              <a:gd name="connsiteY8" fmla="*/ 5112 h 10000"/>
              <a:gd name="connsiteX0" fmla="*/ 1 w 10004"/>
              <a:gd name="connsiteY0" fmla="*/ 5112 h 10000"/>
              <a:gd name="connsiteX1" fmla="*/ 333 w 10004"/>
              <a:gd name="connsiteY1" fmla="*/ 0 h 10000"/>
              <a:gd name="connsiteX2" fmla="*/ 4811 w 10004"/>
              <a:gd name="connsiteY2" fmla="*/ 165 h 10000"/>
              <a:gd name="connsiteX3" fmla="*/ 9889 w 10004"/>
              <a:gd name="connsiteY3" fmla="*/ 1040 h 10000"/>
              <a:gd name="connsiteX4" fmla="*/ 10000 w 10004"/>
              <a:gd name="connsiteY4" fmla="*/ 9200 h 10000"/>
              <a:gd name="connsiteX5" fmla="*/ 7731 w 10004"/>
              <a:gd name="connsiteY5" fmla="*/ 10000 h 10000"/>
              <a:gd name="connsiteX6" fmla="*/ 4573 w 10004"/>
              <a:gd name="connsiteY6" fmla="*/ 9616 h 10000"/>
              <a:gd name="connsiteX7" fmla="*/ 21 w 10004"/>
              <a:gd name="connsiteY7" fmla="*/ 9081 h 10000"/>
              <a:gd name="connsiteX8" fmla="*/ 1 w 10004"/>
              <a:gd name="connsiteY8" fmla="*/ 5112 h 10000"/>
              <a:gd name="connsiteX0" fmla="*/ 1 w 10004"/>
              <a:gd name="connsiteY0" fmla="*/ 5112 h 9617"/>
              <a:gd name="connsiteX1" fmla="*/ 333 w 10004"/>
              <a:gd name="connsiteY1" fmla="*/ 0 h 9617"/>
              <a:gd name="connsiteX2" fmla="*/ 4811 w 10004"/>
              <a:gd name="connsiteY2" fmla="*/ 165 h 9617"/>
              <a:gd name="connsiteX3" fmla="*/ 9889 w 10004"/>
              <a:gd name="connsiteY3" fmla="*/ 1040 h 9617"/>
              <a:gd name="connsiteX4" fmla="*/ 10000 w 10004"/>
              <a:gd name="connsiteY4" fmla="*/ 9200 h 9617"/>
              <a:gd name="connsiteX5" fmla="*/ 7744 w 10004"/>
              <a:gd name="connsiteY5" fmla="*/ 9345 h 9617"/>
              <a:gd name="connsiteX6" fmla="*/ 4573 w 10004"/>
              <a:gd name="connsiteY6" fmla="*/ 9616 h 9617"/>
              <a:gd name="connsiteX7" fmla="*/ 21 w 10004"/>
              <a:gd name="connsiteY7" fmla="*/ 9081 h 9617"/>
              <a:gd name="connsiteX8" fmla="*/ 1 w 10004"/>
              <a:gd name="connsiteY8" fmla="*/ 5112 h 9617"/>
              <a:gd name="connsiteX0" fmla="*/ 1 w 10000"/>
              <a:gd name="connsiteY0" fmla="*/ 5316 h 9717"/>
              <a:gd name="connsiteX1" fmla="*/ 333 w 10000"/>
              <a:gd name="connsiteY1" fmla="*/ 0 h 9717"/>
              <a:gd name="connsiteX2" fmla="*/ 4809 w 10000"/>
              <a:gd name="connsiteY2" fmla="*/ 172 h 9717"/>
              <a:gd name="connsiteX3" fmla="*/ 9885 w 10000"/>
              <a:gd name="connsiteY3" fmla="*/ 1081 h 9717"/>
              <a:gd name="connsiteX4" fmla="*/ 9996 w 10000"/>
              <a:gd name="connsiteY4" fmla="*/ 9566 h 9717"/>
              <a:gd name="connsiteX5" fmla="*/ 7741 w 10000"/>
              <a:gd name="connsiteY5" fmla="*/ 9717 h 9717"/>
              <a:gd name="connsiteX6" fmla="*/ 1131 w 10000"/>
              <a:gd name="connsiteY6" fmla="*/ 9205 h 9717"/>
              <a:gd name="connsiteX7" fmla="*/ 21 w 10000"/>
              <a:gd name="connsiteY7" fmla="*/ 9443 h 9717"/>
              <a:gd name="connsiteX8" fmla="*/ 1 w 10000"/>
              <a:gd name="connsiteY8" fmla="*/ 5316 h 9717"/>
              <a:gd name="connsiteX0" fmla="*/ 76 w 10075"/>
              <a:gd name="connsiteY0" fmla="*/ 5297 h 9826"/>
              <a:gd name="connsiteX1" fmla="*/ 0 w 10075"/>
              <a:gd name="connsiteY1" fmla="*/ 873 h 9826"/>
              <a:gd name="connsiteX2" fmla="*/ 4884 w 10075"/>
              <a:gd name="connsiteY2" fmla="*/ 3 h 9826"/>
              <a:gd name="connsiteX3" fmla="*/ 9960 w 10075"/>
              <a:gd name="connsiteY3" fmla="*/ 938 h 9826"/>
              <a:gd name="connsiteX4" fmla="*/ 10071 w 10075"/>
              <a:gd name="connsiteY4" fmla="*/ 9671 h 9826"/>
              <a:gd name="connsiteX5" fmla="*/ 7816 w 10075"/>
              <a:gd name="connsiteY5" fmla="*/ 9826 h 9826"/>
              <a:gd name="connsiteX6" fmla="*/ 1206 w 10075"/>
              <a:gd name="connsiteY6" fmla="*/ 9299 h 9826"/>
              <a:gd name="connsiteX7" fmla="*/ 96 w 10075"/>
              <a:gd name="connsiteY7" fmla="*/ 9544 h 9826"/>
              <a:gd name="connsiteX8" fmla="*/ 76 w 10075"/>
              <a:gd name="connsiteY8" fmla="*/ 5297 h 9826"/>
              <a:gd name="connsiteX0" fmla="*/ 75 w 10000"/>
              <a:gd name="connsiteY0" fmla="*/ 4576 h 9185"/>
              <a:gd name="connsiteX1" fmla="*/ 0 w 10000"/>
              <a:gd name="connsiteY1" fmla="*/ 73 h 9185"/>
              <a:gd name="connsiteX2" fmla="*/ 4726 w 10000"/>
              <a:gd name="connsiteY2" fmla="*/ 8 h 9185"/>
              <a:gd name="connsiteX3" fmla="*/ 9886 w 10000"/>
              <a:gd name="connsiteY3" fmla="*/ 140 h 9185"/>
              <a:gd name="connsiteX4" fmla="*/ 9996 w 10000"/>
              <a:gd name="connsiteY4" fmla="*/ 9027 h 9185"/>
              <a:gd name="connsiteX5" fmla="*/ 7758 w 10000"/>
              <a:gd name="connsiteY5" fmla="*/ 9185 h 9185"/>
              <a:gd name="connsiteX6" fmla="*/ 1197 w 10000"/>
              <a:gd name="connsiteY6" fmla="*/ 8649 h 9185"/>
              <a:gd name="connsiteX7" fmla="*/ 95 w 10000"/>
              <a:gd name="connsiteY7" fmla="*/ 8898 h 9185"/>
              <a:gd name="connsiteX8" fmla="*/ 75 w 10000"/>
              <a:gd name="connsiteY8" fmla="*/ 4576 h 9185"/>
              <a:gd name="connsiteX0" fmla="*/ 1 w 9926"/>
              <a:gd name="connsiteY0" fmla="*/ 5449 h 10467"/>
              <a:gd name="connsiteX1" fmla="*/ 12 w 9926"/>
              <a:gd name="connsiteY1" fmla="*/ 0 h 10467"/>
              <a:gd name="connsiteX2" fmla="*/ 4652 w 9926"/>
              <a:gd name="connsiteY2" fmla="*/ 476 h 10467"/>
              <a:gd name="connsiteX3" fmla="*/ 9812 w 9926"/>
              <a:gd name="connsiteY3" fmla="*/ 619 h 10467"/>
              <a:gd name="connsiteX4" fmla="*/ 9922 w 9926"/>
              <a:gd name="connsiteY4" fmla="*/ 10295 h 10467"/>
              <a:gd name="connsiteX5" fmla="*/ 7684 w 9926"/>
              <a:gd name="connsiteY5" fmla="*/ 10467 h 10467"/>
              <a:gd name="connsiteX6" fmla="*/ 1123 w 9926"/>
              <a:gd name="connsiteY6" fmla="*/ 9883 h 10467"/>
              <a:gd name="connsiteX7" fmla="*/ 21 w 9926"/>
              <a:gd name="connsiteY7" fmla="*/ 10155 h 10467"/>
              <a:gd name="connsiteX8" fmla="*/ 1 w 9926"/>
              <a:gd name="connsiteY8" fmla="*/ 5449 h 10467"/>
              <a:gd name="connsiteX0" fmla="*/ 1 w 10000"/>
              <a:gd name="connsiteY0" fmla="*/ 5206 h 10000"/>
              <a:gd name="connsiteX1" fmla="*/ 12 w 10000"/>
              <a:gd name="connsiteY1" fmla="*/ 0 h 10000"/>
              <a:gd name="connsiteX2" fmla="*/ 4666 w 10000"/>
              <a:gd name="connsiteY2" fmla="*/ 756 h 10000"/>
              <a:gd name="connsiteX3" fmla="*/ 9885 w 10000"/>
              <a:gd name="connsiteY3" fmla="*/ 591 h 10000"/>
              <a:gd name="connsiteX4" fmla="*/ 9996 w 10000"/>
              <a:gd name="connsiteY4" fmla="*/ 9836 h 10000"/>
              <a:gd name="connsiteX5" fmla="*/ 7741 w 10000"/>
              <a:gd name="connsiteY5" fmla="*/ 10000 h 10000"/>
              <a:gd name="connsiteX6" fmla="*/ 1131 w 10000"/>
              <a:gd name="connsiteY6" fmla="*/ 9442 h 10000"/>
              <a:gd name="connsiteX7" fmla="*/ 21 w 10000"/>
              <a:gd name="connsiteY7" fmla="*/ 9702 h 10000"/>
              <a:gd name="connsiteX8" fmla="*/ 1 w 10000"/>
              <a:gd name="connsiteY8" fmla="*/ 5206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000" h="10000">
                <a:moveTo>
                  <a:pt x="1" y="5206"/>
                </a:moveTo>
                <a:cubicBezTo>
                  <a:pt x="6" y="5259"/>
                  <a:pt x="5" y="65"/>
                  <a:pt x="12" y="0"/>
                </a:cubicBezTo>
                <a:cubicBezTo>
                  <a:pt x="-5" y="55"/>
                  <a:pt x="4674" y="735"/>
                  <a:pt x="4666" y="756"/>
                </a:cubicBezTo>
                <a:cubicBezTo>
                  <a:pt x="4635" y="694"/>
                  <a:pt x="9882" y="732"/>
                  <a:pt x="9885" y="591"/>
                </a:cubicBezTo>
                <a:cubicBezTo>
                  <a:pt x="9868" y="518"/>
                  <a:pt x="10029" y="9765"/>
                  <a:pt x="9996" y="9836"/>
                </a:cubicBezTo>
                <a:cubicBezTo>
                  <a:pt x="10029" y="9782"/>
                  <a:pt x="7692" y="9973"/>
                  <a:pt x="7741" y="10000"/>
                </a:cubicBezTo>
                <a:cubicBezTo>
                  <a:pt x="7694" y="10002"/>
                  <a:pt x="1179" y="9439"/>
                  <a:pt x="1131" y="9442"/>
                </a:cubicBezTo>
                <a:cubicBezTo>
                  <a:pt x="1186" y="9476"/>
                  <a:pt x="-28" y="9631"/>
                  <a:pt x="21" y="9702"/>
                </a:cubicBezTo>
                <a:cubicBezTo>
                  <a:pt x="13" y="9653"/>
                  <a:pt x="-4" y="5251"/>
                  <a:pt x="1" y="5206"/>
                </a:cubicBezTo>
                <a:close/>
              </a:path>
            </a:pathLst>
          </a:custGeom>
          <a:solidFill>
            <a:schemeClr val="accent4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5" name="Platshållare för text 4">
            <a:extLst>
              <a:ext uri="{FF2B5EF4-FFF2-40B4-BE49-F238E27FC236}">
                <a16:creationId xmlns:a16="http://schemas.microsoft.com/office/drawing/2014/main" id="{11290FF3-756F-D04D-B86F-655DCF2B25D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216697" y="4409268"/>
            <a:ext cx="4571920" cy="1400631"/>
          </a:xfrm>
        </p:spPr>
        <p:txBody>
          <a:bodyPr anchor="ctr">
            <a:normAutofit/>
          </a:bodyPr>
          <a:lstStyle>
            <a:lvl1pPr marL="0" indent="0">
              <a:buNone/>
              <a:defRPr sz="48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sv-SE"/>
              <a:t>Kapitel</a:t>
            </a:r>
          </a:p>
        </p:txBody>
      </p:sp>
      <p:pic>
        <p:nvPicPr>
          <p:cNvPr id="16" name="Bildobjekt 15">
            <a:extLst>
              <a:ext uri="{FF2B5EF4-FFF2-40B4-BE49-F238E27FC236}">
                <a16:creationId xmlns:a16="http://schemas.microsoft.com/office/drawing/2014/main" id="{13809A56-BB8C-0642-9E3B-029B09AC97A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17352" y="6084604"/>
            <a:ext cx="1072896" cy="453736"/>
          </a:xfrm>
          <a:prstGeom prst="rect">
            <a:avLst/>
          </a:prstGeom>
        </p:spPr>
      </p:pic>
      <p:sp>
        <p:nvSpPr>
          <p:cNvPr id="10" name="Rektangel med klippta hörn på samma sida 15">
            <a:extLst>
              <a:ext uri="{FF2B5EF4-FFF2-40B4-BE49-F238E27FC236}">
                <a16:creationId xmlns:a16="http://schemas.microsoft.com/office/drawing/2014/main" id="{BF0F6D34-6186-F44B-A006-38C01FDF9C17}"/>
              </a:ext>
            </a:extLst>
          </p:cNvPr>
          <p:cNvSpPr/>
          <p:nvPr userDrawn="1"/>
        </p:nvSpPr>
        <p:spPr>
          <a:xfrm>
            <a:off x="10452030" y="0"/>
            <a:ext cx="1739970" cy="6858762"/>
          </a:xfrm>
          <a:custGeom>
            <a:avLst/>
            <a:gdLst>
              <a:gd name="connsiteX0" fmla="*/ 309886 w 1859280"/>
              <a:gd name="connsiteY0" fmla="*/ 0 h 6858000"/>
              <a:gd name="connsiteX1" fmla="*/ 1549394 w 1859280"/>
              <a:gd name="connsiteY1" fmla="*/ 0 h 6858000"/>
              <a:gd name="connsiteX2" fmla="*/ 1859280 w 1859280"/>
              <a:gd name="connsiteY2" fmla="*/ 309886 h 6858000"/>
              <a:gd name="connsiteX3" fmla="*/ 1859280 w 1859280"/>
              <a:gd name="connsiteY3" fmla="*/ 6858000 h 6858000"/>
              <a:gd name="connsiteX4" fmla="*/ 1859280 w 1859280"/>
              <a:gd name="connsiteY4" fmla="*/ 6858000 h 6858000"/>
              <a:gd name="connsiteX5" fmla="*/ 0 w 1859280"/>
              <a:gd name="connsiteY5" fmla="*/ 6858000 h 6858000"/>
              <a:gd name="connsiteX6" fmla="*/ 0 w 1859280"/>
              <a:gd name="connsiteY6" fmla="*/ 6858000 h 6858000"/>
              <a:gd name="connsiteX7" fmla="*/ 0 w 1859280"/>
              <a:gd name="connsiteY7" fmla="*/ 309886 h 6858000"/>
              <a:gd name="connsiteX8" fmla="*/ 309886 w 1859280"/>
              <a:gd name="connsiteY8" fmla="*/ 0 h 6858000"/>
              <a:gd name="connsiteX0" fmla="*/ 309886 w 1859280"/>
              <a:gd name="connsiteY0" fmla="*/ 0 h 6858000"/>
              <a:gd name="connsiteX1" fmla="*/ 1549394 w 1859280"/>
              <a:gd name="connsiteY1" fmla="*/ 0 h 6858000"/>
              <a:gd name="connsiteX2" fmla="*/ 1859280 w 1859280"/>
              <a:gd name="connsiteY2" fmla="*/ 309886 h 6858000"/>
              <a:gd name="connsiteX3" fmla="*/ 1859280 w 1859280"/>
              <a:gd name="connsiteY3" fmla="*/ 6858000 h 6858000"/>
              <a:gd name="connsiteX4" fmla="*/ 1859280 w 1859280"/>
              <a:gd name="connsiteY4" fmla="*/ 6858000 h 6858000"/>
              <a:gd name="connsiteX5" fmla="*/ 0 w 1859280"/>
              <a:gd name="connsiteY5" fmla="*/ 6858000 h 6858000"/>
              <a:gd name="connsiteX6" fmla="*/ 0 w 1859280"/>
              <a:gd name="connsiteY6" fmla="*/ 6858000 h 6858000"/>
              <a:gd name="connsiteX7" fmla="*/ 294640 w 1859280"/>
              <a:gd name="connsiteY7" fmla="*/ 3804926 h 6858000"/>
              <a:gd name="connsiteX8" fmla="*/ 309886 w 1859280"/>
              <a:gd name="connsiteY8" fmla="*/ 0 h 6858000"/>
              <a:gd name="connsiteX0" fmla="*/ 553726 w 1859280"/>
              <a:gd name="connsiteY0" fmla="*/ 568960 h 6858000"/>
              <a:gd name="connsiteX1" fmla="*/ 1549394 w 1859280"/>
              <a:gd name="connsiteY1" fmla="*/ 0 h 6858000"/>
              <a:gd name="connsiteX2" fmla="*/ 1859280 w 1859280"/>
              <a:gd name="connsiteY2" fmla="*/ 309886 h 6858000"/>
              <a:gd name="connsiteX3" fmla="*/ 1859280 w 1859280"/>
              <a:gd name="connsiteY3" fmla="*/ 6858000 h 6858000"/>
              <a:gd name="connsiteX4" fmla="*/ 1859280 w 1859280"/>
              <a:gd name="connsiteY4" fmla="*/ 6858000 h 6858000"/>
              <a:gd name="connsiteX5" fmla="*/ 0 w 1859280"/>
              <a:gd name="connsiteY5" fmla="*/ 6858000 h 6858000"/>
              <a:gd name="connsiteX6" fmla="*/ 0 w 1859280"/>
              <a:gd name="connsiteY6" fmla="*/ 6858000 h 6858000"/>
              <a:gd name="connsiteX7" fmla="*/ 294640 w 1859280"/>
              <a:gd name="connsiteY7" fmla="*/ 3804926 h 6858000"/>
              <a:gd name="connsiteX8" fmla="*/ 553726 w 1859280"/>
              <a:gd name="connsiteY8" fmla="*/ 568960 h 6858000"/>
              <a:gd name="connsiteX0" fmla="*/ 553726 w 1859280"/>
              <a:gd name="connsiteY0" fmla="*/ 568960 h 6858000"/>
              <a:gd name="connsiteX1" fmla="*/ 777234 w 1859280"/>
              <a:gd name="connsiteY1" fmla="*/ 0 h 6858000"/>
              <a:gd name="connsiteX2" fmla="*/ 1859280 w 1859280"/>
              <a:gd name="connsiteY2" fmla="*/ 309886 h 6858000"/>
              <a:gd name="connsiteX3" fmla="*/ 1859280 w 1859280"/>
              <a:gd name="connsiteY3" fmla="*/ 6858000 h 6858000"/>
              <a:gd name="connsiteX4" fmla="*/ 1859280 w 1859280"/>
              <a:gd name="connsiteY4" fmla="*/ 6858000 h 6858000"/>
              <a:gd name="connsiteX5" fmla="*/ 0 w 1859280"/>
              <a:gd name="connsiteY5" fmla="*/ 6858000 h 6858000"/>
              <a:gd name="connsiteX6" fmla="*/ 0 w 1859280"/>
              <a:gd name="connsiteY6" fmla="*/ 6858000 h 6858000"/>
              <a:gd name="connsiteX7" fmla="*/ 294640 w 1859280"/>
              <a:gd name="connsiteY7" fmla="*/ 3804926 h 6858000"/>
              <a:gd name="connsiteX8" fmla="*/ 553726 w 1859280"/>
              <a:gd name="connsiteY8" fmla="*/ 568960 h 6858000"/>
              <a:gd name="connsiteX0" fmla="*/ 553726 w 1859280"/>
              <a:gd name="connsiteY0" fmla="*/ 568960 h 6858000"/>
              <a:gd name="connsiteX1" fmla="*/ 777234 w 1859280"/>
              <a:gd name="connsiteY1" fmla="*/ 0 h 6858000"/>
              <a:gd name="connsiteX2" fmla="*/ 1849120 w 1859280"/>
              <a:gd name="connsiteY2" fmla="*/ 5086 h 6858000"/>
              <a:gd name="connsiteX3" fmla="*/ 1859280 w 1859280"/>
              <a:gd name="connsiteY3" fmla="*/ 6858000 h 6858000"/>
              <a:gd name="connsiteX4" fmla="*/ 1859280 w 1859280"/>
              <a:gd name="connsiteY4" fmla="*/ 6858000 h 6858000"/>
              <a:gd name="connsiteX5" fmla="*/ 0 w 1859280"/>
              <a:gd name="connsiteY5" fmla="*/ 6858000 h 6858000"/>
              <a:gd name="connsiteX6" fmla="*/ 0 w 1859280"/>
              <a:gd name="connsiteY6" fmla="*/ 6858000 h 6858000"/>
              <a:gd name="connsiteX7" fmla="*/ 294640 w 1859280"/>
              <a:gd name="connsiteY7" fmla="*/ 3804926 h 6858000"/>
              <a:gd name="connsiteX8" fmla="*/ 553726 w 1859280"/>
              <a:gd name="connsiteY8" fmla="*/ 568960 h 6858000"/>
              <a:gd name="connsiteX0" fmla="*/ 919486 w 1859280"/>
              <a:gd name="connsiteY0" fmla="*/ 1087120 h 6858000"/>
              <a:gd name="connsiteX1" fmla="*/ 777234 w 1859280"/>
              <a:gd name="connsiteY1" fmla="*/ 0 h 6858000"/>
              <a:gd name="connsiteX2" fmla="*/ 1849120 w 1859280"/>
              <a:gd name="connsiteY2" fmla="*/ 5086 h 6858000"/>
              <a:gd name="connsiteX3" fmla="*/ 1859280 w 1859280"/>
              <a:gd name="connsiteY3" fmla="*/ 6858000 h 6858000"/>
              <a:gd name="connsiteX4" fmla="*/ 1859280 w 1859280"/>
              <a:gd name="connsiteY4" fmla="*/ 6858000 h 6858000"/>
              <a:gd name="connsiteX5" fmla="*/ 0 w 1859280"/>
              <a:gd name="connsiteY5" fmla="*/ 6858000 h 6858000"/>
              <a:gd name="connsiteX6" fmla="*/ 0 w 1859280"/>
              <a:gd name="connsiteY6" fmla="*/ 6858000 h 6858000"/>
              <a:gd name="connsiteX7" fmla="*/ 294640 w 1859280"/>
              <a:gd name="connsiteY7" fmla="*/ 3804926 h 6858000"/>
              <a:gd name="connsiteX8" fmla="*/ 919486 w 1859280"/>
              <a:gd name="connsiteY8" fmla="*/ 1087120 h 6858000"/>
              <a:gd name="connsiteX0" fmla="*/ 726446 w 1859280"/>
              <a:gd name="connsiteY0" fmla="*/ 1137920 h 6858000"/>
              <a:gd name="connsiteX1" fmla="*/ 777234 w 1859280"/>
              <a:gd name="connsiteY1" fmla="*/ 0 h 6858000"/>
              <a:gd name="connsiteX2" fmla="*/ 1849120 w 1859280"/>
              <a:gd name="connsiteY2" fmla="*/ 5086 h 6858000"/>
              <a:gd name="connsiteX3" fmla="*/ 1859280 w 1859280"/>
              <a:gd name="connsiteY3" fmla="*/ 6858000 h 6858000"/>
              <a:gd name="connsiteX4" fmla="*/ 1859280 w 1859280"/>
              <a:gd name="connsiteY4" fmla="*/ 6858000 h 6858000"/>
              <a:gd name="connsiteX5" fmla="*/ 0 w 1859280"/>
              <a:gd name="connsiteY5" fmla="*/ 6858000 h 6858000"/>
              <a:gd name="connsiteX6" fmla="*/ 0 w 1859280"/>
              <a:gd name="connsiteY6" fmla="*/ 6858000 h 6858000"/>
              <a:gd name="connsiteX7" fmla="*/ 294640 w 1859280"/>
              <a:gd name="connsiteY7" fmla="*/ 3804926 h 6858000"/>
              <a:gd name="connsiteX8" fmla="*/ 726446 w 1859280"/>
              <a:gd name="connsiteY8" fmla="*/ 1137920 h 6858000"/>
              <a:gd name="connsiteX0" fmla="*/ 726446 w 1859280"/>
              <a:gd name="connsiteY0" fmla="*/ 1137920 h 6858000"/>
              <a:gd name="connsiteX1" fmla="*/ 777234 w 1859280"/>
              <a:gd name="connsiteY1" fmla="*/ 0 h 6858000"/>
              <a:gd name="connsiteX2" fmla="*/ 1849120 w 1859280"/>
              <a:gd name="connsiteY2" fmla="*/ 5086 h 6858000"/>
              <a:gd name="connsiteX3" fmla="*/ 1859280 w 1859280"/>
              <a:gd name="connsiteY3" fmla="*/ 6858000 h 6858000"/>
              <a:gd name="connsiteX4" fmla="*/ 1859280 w 1859280"/>
              <a:gd name="connsiteY4" fmla="*/ 6858000 h 6858000"/>
              <a:gd name="connsiteX5" fmla="*/ 0 w 1859280"/>
              <a:gd name="connsiteY5" fmla="*/ 6858000 h 6858000"/>
              <a:gd name="connsiteX6" fmla="*/ 0 w 1859280"/>
              <a:gd name="connsiteY6" fmla="*/ 6858000 h 6858000"/>
              <a:gd name="connsiteX7" fmla="*/ 162560 w 1859280"/>
              <a:gd name="connsiteY7" fmla="*/ 3835406 h 6858000"/>
              <a:gd name="connsiteX8" fmla="*/ 726446 w 1859280"/>
              <a:gd name="connsiteY8" fmla="*/ 1137920 h 6858000"/>
              <a:gd name="connsiteX0" fmla="*/ 726446 w 1859280"/>
              <a:gd name="connsiteY0" fmla="*/ 1132834 h 6852914"/>
              <a:gd name="connsiteX1" fmla="*/ 1193794 w 1859280"/>
              <a:gd name="connsiteY1" fmla="*/ 25394 h 6852914"/>
              <a:gd name="connsiteX2" fmla="*/ 1849120 w 1859280"/>
              <a:gd name="connsiteY2" fmla="*/ 0 h 6852914"/>
              <a:gd name="connsiteX3" fmla="*/ 1859280 w 1859280"/>
              <a:gd name="connsiteY3" fmla="*/ 6852914 h 6852914"/>
              <a:gd name="connsiteX4" fmla="*/ 1859280 w 1859280"/>
              <a:gd name="connsiteY4" fmla="*/ 6852914 h 6852914"/>
              <a:gd name="connsiteX5" fmla="*/ 0 w 1859280"/>
              <a:gd name="connsiteY5" fmla="*/ 6852914 h 6852914"/>
              <a:gd name="connsiteX6" fmla="*/ 0 w 1859280"/>
              <a:gd name="connsiteY6" fmla="*/ 6852914 h 6852914"/>
              <a:gd name="connsiteX7" fmla="*/ 162560 w 1859280"/>
              <a:gd name="connsiteY7" fmla="*/ 3830320 h 6852914"/>
              <a:gd name="connsiteX8" fmla="*/ 726446 w 1859280"/>
              <a:gd name="connsiteY8" fmla="*/ 1132834 h 6852914"/>
              <a:gd name="connsiteX0" fmla="*/ 1082046 w 1859280"/>
              <a:gd name="connsiteY0" fmla="*/ 1498594 h 6852914"/>
              <a:gd name="connsiteX1" fmla="*/ 1193794 w 1859280"/>
              <a:gd name="connsiteY1" fmla="*/ 25394 h 6852914"/>
              <a:gd name="connsiteX2" fmla="*/ 1849120 w 1859280"/>
              <a:gd name="connsiteY2" fmla="*/ 0 h 6852914"/>
              <a:gd name="connsiteX3" fmla="*/ 1859280 w 1859280"/>
              <a:gd name="connsiteY3" fmla="*/ 6852914 h 6852914"/>
              <a:gd name="connsiteX4" fmla="*/ 1859280 w 1859280"/>
              <a:gd name="connsiteY4" fmla="*/ 6852914 h 6852914"/>
              <a:gd name="connsiteX5" fmla="*/ 0 w 1859280"/>
              <a:gd name="connsiteY5" fmla="*/ 6852914 h 6852914"/>
              <a:gd name="connsiteX6" fmla="*/ 0 w 1859280"/>
              <a:gd name="connsiteY6" fmla="*/ 6852914 h 6852914"/>
              <a:gd name="connsiteX7" fmla="*/ 162560 w 1859280"/>
              <a:gd name="connsiteY7" fmla="*/ 3830320 h 6852914"/>
              <a:gd name="connsiteX8" fmla="*/ 1082046 w 1859280"/>
              <a:gd name="connsiteY8" fmla="*/ 1498594 h 6852914"/>
              <a:gd name="connsiteX0" fmla="*/ 807726 w 1859280"/>
              <a:gd name="connsiteY0" fmla="*/ 1275074 h 6852914"/>
              <a:gd name="connsiteX1" fmla="*/ 1193794 w 1859280"/>
              <a:gd name="connsiteY1" fmla="*/ 25394 h 6852914"/>
              <a:gd name="connsiteX2" fmla="*/ 1849120 w 1859280"/>
              <a:gd name="connsiteY2" fmla="*/ 0 h 6852914"/>
              <a:gd name="connsiteX3" fmla="*/ 1859280 w 1859280"/>
              <a:gd name="connsiteY3" fmla="*/ 6852914 h 6852914"/>
              <a:gd name="connsiteX4" fmla="*/ 1859280 w 1859280"/>
              <a:gd name="connsiteY4" fmla="*/ 6852914 h 6852914"/>
              <a:gd name="connsiteX5" fmla="*/ 0 w 1859280"/>
              <a:gd name="connsiteY5" fmla="*/ 6852914 h 6852914"/>
              <a:gd name="connsiteX6" fmla="*/ 0 w 1859280"/>
              <a:gd name="connsiteY6" fmla="*/ 6852914 h 6852914"/>
              <a:gd name="connsiteX7" fmla="*/ 162560 w 1859280"/>
              <a:gd name="connsiteY7" fmla="*/ 3830320 h 6852914"/>
              <a:gd name="connsiteX8" fmla="*/ 807726 w 1859280"/>
              <a:gd name="connsiteY8" fmla="*/ 1275074 h 6852914"/>
              <a:gd name="connsiteX0" fmla="*/ 807726 w 1859280"/>
              <a:gd name="connsiteY0" fmla="*/ 1275074 h 6852914"/>
              <a:gd name="connsiteX1" fmla="*/ 1285234 w 1859280"/>
              <a:gd name="connsiteY1" fmla="*/ 5074 h 6852914"/>
              <a:gd name="connsiteX2" fmla="*/ 1849120 w 1859280"/>
              <a:gd name="connsiteY2" fmla="*/ 0 h 6852914"/>
              <a:gd name="connsiteX3" fmla="*/ 1859280 w 1859280"/>
              <a:gd name="connsiteY3" fmla="*/ 6852914 h 6852914"/>
              <a:gd name="connsiteX4" fmla="*/ 1859280 w 1859280"/>
              <a:gd name="connsiteY4" fmla="*/ 6852914 h 6852914"/>
              <a:gd name="connsiteX5" fmla="*/ 0 w 1859280"/>
              <a:gd name="connsiteY5" fmla="*/ 6852914 h 6852914"/>
              <a:gd name="connsiteX6" fmla="*/ 0 w 1859280"/>
              <a:gd name="connsiteY6" fmla="*/ 6852914 h 6852914"/>
              <a:gd name="connsiteX7" fmla="*/ 162560 w 1859280"/>
              <a:gd name="connsiteY7" fmla="*/ 3830320 h 6852914"/>
              <a:gd name="connsiteX8" fmla="*/ 807726 w 1859280"/>
              <a:gd name="connsiteY8" fmla="*/ 1275074 h 6852914"/>
              <a:gd name="connsiteX0" fmla="*/ 807726 w 1869890"/>
              <a:gd name="connsiteY0" fmla="*/ 1285234 h 6863074"/>
              <a:gd name="connsiteX1" fmla="*/ 1285234 w 1869890"/>
              <a:gd name="connsiteY1" fmla="*/ 15234 h 6863074"/>
              <a:gd name="connsiteX2" fmla="*/ 1869440 w 1869890"/>
              <a:gd name="connsiteY2" fmla="*/ 0 h 6863074"/>
              <a:gd name="connsiteX3" fmla="*/ 1859280 w 1869890"/>
              <a:gd name="connsiteY3" fmla="*/ 6863074 h 6863074"/>
              <a:gd name="connsiteX4" fmla="*/ 1859280 w 1869890"/>
              <a:gd name="connsiteY4" fmla="*/ 6863074 h 6863074"/>
              <a:gd name="connsiteX5" fmla="*/ 0 w 1869890"/>
              <a:gd name="connsiteY5" fmla="*/ 6863074 h 6863074"/>
              <a:gd name="connsiteX6" fmla="*/ 0 w 1869890"/>
              <a:gd name="connsiteY6" fmla="*/ 6863074 h 6863074"/>
              <a:gd name="connsiteX7" fmla="*/ 162560 w 1869890"/>
              <a:gd name="connsiteY7" fmla="*/ 3840480 h 6863074"/>
              <a:gd name="connsiteX8" fmla="*/ 807726 w 1869890"/>
              <a:gd name="connsiteY8" fmla="*/ 1285234 h 6863074"/>
              <a:gd name="connsiteX0" fmla="*/ 807726 w 1869890"/>
              <a:gd name="connsiteY0" fmla="*/ 1285234 h 6883394"/>
              <a:gd name="connsiteX1" fmla="*/ 1285234 w 1869890"/>
              <a:gd name="connsiteY1" fmla="*/ 15234 h 6883394"/>
              <a:gd name="connsiteX2" fmla="*/ 1869440 w 1869890"/>
              <a:gd name="connsiteY2" fmla="*/ 0 h 6883394"/>
              <a:gd name="connsiteX3" fmla="*/ 1859280 w 1869890"/>
              <a:gd name="connsiteY3" fmla="*/ 6863074 h 6883394"/>
              <a:gd name="connsiteX4" fmla="*/ 1869440 w 1869890"/>
              <a:gd name="connsiteY4" fmla="*/ 6883394 h 6883394"/>
              <a:gd name="connsiteX5" fmla="*/ 0 w 1869890"/>
              <a:gd name="connsiteY5" fmla="*/ 6863074 h 6883394"/>
              <a:gd name="connsiteX6" fmla="*/ 0 w 1869890"/>
              <a:gd name="connsiteY6" fmla="*/ 6863074 h 6883394"/>
              <a:gd name="connsiteX7" fmla="*/ 162560 w 1869890"/>
              <a:gd name="connsiteY7" fmla="*/ 3840480 h 6883394"/>
              <a:gd name="connsiteX8" fmla="*/ 807726 w 1869890"/>
              <a:gd name="connsiteY8" fmla="*/ 1285234 h 6883394"/>
              <a:gd name="connsiteX0" fmla="*/ 807726 w 1869890"/>
              <a:gd name="connsiteY0" fmla="*/ 1290320 h 6888480"/>
              <a:gd name="connsiteX1" fmla="*/ 1305554 w 1869890"/>
              <a:gd name="connsiteY1" fmla="*/ 0 h 6888480"/>
              <a:gd name="connsiteX2" fmla="*/ 1869440 w 1869890"/>
              <a:gd name="connsiteY2" fmla="*/ 5086 h 6888480"/>
              <a:gd name="connsiteX3" fmla="*/ 1859280 w 1869890"/>
              <a:gd name="connsiteY3" fmla="*/ 6868160 h 6888480"/>
              <a:gd name="connsiteX4" fmla="*/ 1869440 w 1869890"/>
              <a:gd name="connsiteY4" fmla="*/ 6888480 h 6888480"/>
              <a:gd name="connsiteX5" fmla="*/ 0 w 1869890"/>
              <a:gd name="connsiteY5" fmla="*/ 6868160 h 6888480"/>
              <a:gd name="connsiteX6" fmla="*/ 0 w 1869890"/>
              <a:gd name="connsiteY6" fmla="*/ 6868160 h 6888480"/>
              <a:gd name="connsiteX7" fmla="*/ 162560 w 1869890"/>
              <a:gd name="connsiteY7" fmla="*/ 3845566 h 6888480"/>
              <a:gd name="connsiteX8" fmla="*/ 807726 w 1869890"/>
              <a:gd name="connsiteY8" fmla="*/ 1290320 h 6888480"/>
              <a:gd name="connsiteX0" fmla="*/ 807726 w 1869890"/>
              <a:gd name="connsiteY0" fmla="*/ 1285234 h 6883394"/>
              <a:gd name="connsiteX1" fmla="*/ 631378 w 1869890"/>
              <a:gd name="connsiteY1" fmla="*/ 10412 h 6883394"/>
              <a:gd name="connsiteX2" fmla="*/ 1869440 w 1869890"/>
              <a:gd name="connsiteY2" fmla="*/ 0 h 6883394"/>
              <a:gd name="connsiteX3" fmla="*/ 1859280 w 1869890"/>
              <a:gd name="connsiteY3" fmla="*/ 6863074 h 6883394"/>
              <a:gd name="connsiteX4" fmla="*/ 1869440 w 1869890"/>
              <a:gd name="connsiteY4" fmla="*/ 6883394 h 6883394"/>
              <a:gd name="connsiteX5" fmla="*/ 0 w 1869890"/>
              <a:gd name="connsiteY5" fmla="*/ 6863074 h 6883394"/>
              <a:gd name="connsiteX6" fmla="*/ 0 w 1869890"/>
              <a:gd name="connsiteY6" fmla="*/ 6863074 h 6883394"/>
              <a:gd name="connsiteX7" fmla="*/ 162560 w 1869890"/>
              <a:gd name="connsiteY7" fmla="*/ 3840480 h 6883394"/>
              <a:gd name="connsiteX8" fmla="*/ 807726 w 1869890"/>
              <a:gd name="connsiteY8" fmla="*/ 1285234 h 6883394"/>
              <a:gd name="connsiteX0" fmla="*/ 559753 w 1869890"/>
              <a:gd name="connsiteY0" fmla="*/ 1323980 h 6883394"/>
              <a:gd name="connsiteX1" fmla="*/ 631378 w 1869890"/>
              <a:gd name="connsiteY1" fmla="*/ 10412 h 6883394"/>
              <a:gd name="connsiteX2" fmla="*/ 1869440 w 1869890"/>
              <a:gd name="connsiteY2" fmla="*/ 0 h 6883394"/>
              <a:gd name="connsiteX3" fmla="*/ 1859280 w 1869890"/>
              <a:gd name="connsiteY3" fmla="*/ 6863074 h 6883394"/>
              <a:gd name="connsiteX4" fmla="*/ 1869440 w 1869890"/>
              <a:gd name="connsiteY4" fmla="*/ 6883394 h 6883394"/>
              <a:gd name="connsiteX5" fmla="*/ 0 w 1869890"/>
              <a:gd name="connsiteY5" fmla="*/ 6863074 h 6883394"/>
              <a:gd name="connsiteX6" fmla="*/ 0 w 1869890"/>
              <a:gd name="connsiteY6" fmla="*/ 6863074 h 6883394"/>
              <a:gd name="connsiteX7" fmla="*/ 162560 w 1869890"/>
              <a:gd name="connsiteY7" fmla="*/ 3840480 h 6883394"/>
              <a:gd name="connsiteX8" fmla="*/ 559753 w 1869890"/>
              <a:gd name="connsiteY8" fmla="*/ 1323980 h 6883394"/>
              <a:gd name="connsiteX0" fmla="*/ 559753 w 1869890"/>
              <a:gd name="connsiteY0" fmla="*/ 1323980 h 6883394"/>
              <a:gd name="connsiteX1" fmla="*/ 631378 w 1869890"/>
              <a:gd name="connsiteY1" fmla="*/ 10412 h 6883394"/>
              <a:gd name="connsiteX2" fmla="*/ 1869440 w 1869890"/>
              <a:gd name="connsiteY2" fmla="*/ 0 h 6883394"/>
              <a:gd name="connsiteX3" fmla="*/ 1859280 w 1869890"/>
              <a:gd name="connsiteY3" fmla="*/ 6863074 h 6883394"/>
              <a:gd name="connsiteX4" fmla="*/ 1869440 w 1869890"/>
              <a:gd name="connsiteY4" fmla="*/ 6883394 h 6883394"/>
              <a:gd name="connsiteX5" fmla="*/ 0 w 1869890"/>
              <a:gd name="connsiteY5" fmla="*/ 6863074 h 6883394"/>
              <a:gd name="connsiteX6" fmla="*/ 108488 w 1869890"/>
              <a:gd name="connsiteY6" fmla="*/ 6878573 h 6883394"/>
              <a:gd name="connsiteX7" fmla="*/ 162560 w 1869890"/>
              <a:gd name="connsiteY7" fmla="*/ 3840480 h 6883394"/>
              <a:gd name="connsiteX8" fmla="*/ 559753 w 1869890"/>
              <a:gd name="connsiteY8" fmla="*/ 1323980 h 6883394"/>
              <a:gd name="connsiteX0" fmla="*/ 559753 w 1869890"/>
              <a:gd name="connsiteY0" fmla="*/ 1323980 h 6883394"/>
              <a:gd name="connsiteX1" fmla="*/ 631378 w 1869890"/>
              <a:gd name="connsiteY1" fmla="*/ 10412 h 6883394"/>
              <a:gd name="connsiteX2" fmla="*/ 1869440 w 1869890"/>
              <a:gd name="connsiteY2" fmla="*/ 0 h 6883394"/>
              <a:gd name="connsiteX3" fmla="*/ 1859280 w 1869890"/>
              <a:gd name="connsiteY3" fmla="*/ 6863074 h 6883394"/>
              <a:gd name="connsiteX4" fmla="*/ 1869440 w 1869890"/>
              <a:gd name="connsiteY4" fmla="*/ 6883394 h 6883394"/>
              <a:gd name="connsiteX5" fmla="*/ 0 w 1869890"/>
              <a:gd name="connsiteY5" fmla="*/ 6863074 h 6883394"/>
              <a:gd name="connsiteX6" fmla="*/ 108488 w 1869890"/>
              <a:gd name="connsiteY6" fmla="*/ 6878573 h 6883394"/>
              <a:gd name="connsiteX7" fmla="*/ 317543 w 1869890"/>
              <a:gd name="connsiteY7" fmla="*/ 3863728 h 6883394"/>
              <a:gd name="connsiteX8" fmla="*/ 559753 w 1869890"/>
              <a:gd name="connsiteY8" fmla="*/ 1323980 h 6883394"/>
              <a:gd name="connsiteX0" fmla="*/ 451265 w 1761402"/>
              <a:gd name="connsiteY0" fmla="*/ 1323980 h 6883394"/>
              <a:gd name="connsiteX1" fmla="*/ 522890 w 1761402"/>
              <a:gd name="connsiteY1" fmla="*/ 10412 h 6883394"/>
              <a:gd name="connsiteX2" fmla="*/ 1760952 w 1761402"/>
              <a:gd name="connsiteY2" fmla="*/ 0 h 6883394"/>
              <a:gd name="connsiteX3" fmla="*/ 1750792 w 1761402"/>
              <a:gd name="connsiteY3" fmla="*/ 6863074 h 6883394"/>
              <a:gd name="connsiteX4" fmla="*/ 1760952 w 1761402"/>
              <a:gd name="connsiteY4" fmla="*/ 6883394 h 6883394"/>
              <a:gd name="connsiteX5" fmla="*/ 340963 w 1761402"/>
              <a:gd name="connsiteY5" fmla="*/ 6870823 h 6883394"/>
              <a:gd name="connsiteX6" fmla="*/ 0 w 1761402"/>
              <a:gd name="connsiteY6" fmla="*/ 6878573 h 6883394"/>
              <a:gd name="connsiteX7" fmla="*/ 209055 w 1761402"/>
              <a:gd name="connsiteY7" fmla="*/ 3863728 h 6883394"/>
              <a:gd name="connsiteX8" fmla="*/ 451265 w 1761402"/>
              <a:gd name="connsiteY8" fmla="*/ 1323980 h 6883394"/>
              <a:gd name="connsiteX0" fmla="*/ 446952 w 1757089"/>
              <a:gd name="connsiteY0" fmla="*/ 1323980 h 6883394"/>
              <a:gd name="connsiteX1" fmla="*/ 518577 w 1757089"/>
              <a:gd name="connsiteY1" fmla="*/ 10412 h 6883394"/>
              <a:gd name="connsiteX2" fmla="*/ 1756639 w 1757089"/>
              <a:gd name="connsiteY2" fmla="*/ 0 h 6883394"/>
              <a:gd name="connsiteX3" fmla="*/ 1746479 w 1757089"/>
              <a:gd name="connsiteY3" fmla="*/ 6863074 h 6883394"/>
              <a:gd name="connsiteX4" fmla="*/ 1756639 w 1757089"/>
              <a:gd name="connsiteY4" fmla="*/ 6883394 h 6883394"/>
              <a:gd name="connsiteX5" fmla="*/ 336650 w 1757089"/>
              <a:gd name="connsiteY5" fmla="*/ 6870823 h 6883394"/>
              <a:gd name="connsiteX6" fmla="*/ 0 w 1757089"/>
              <a:gd name="connsiteY6" fmla="*/ 6874260 h 6883394"/>
              <a:gd name="connsiteX7" fmla="*/ 204742 w 1757089"/>
              <a:gd name="connsiteY7" fmla="*/ 3863728 h 6883394"/>
              <a:gd name="connsiteX8" fmla="*/ 446952 w 1757089"/>
              <a:gd name="connsiteY8" fmla="*/ 1323980 h 6883394"/>
              <a:gd name="connsiteX0" fmla="*/ 421073 w 1731210"/>
              <a:gd name="connsiteY0" fmla="*/ 1323980 h 6883394"/>
              <a:gd name="connsiteX1" fmla="*/ 492698 w 1731210"/>
              <a:gd name="connsiteY1" fmla="*/ 10412 h 6883394"/>
              <a:gd name="connsiteX2" fmla="*/ 1730760 w 1731210"/>
              <a:gd name="connsiteY2" fmla="*/ 0 h 6883394"/>
              <a:gd name="connsiteX3" fmla="*/ 1720600 w 1731210"/>
              <a:gd name="connsiteY3" fmla="*/ 6863074 h 6883394"/>
              <a:gd name="connsiteX4" fmla="*/ 1730760 w 1731210"/>
              <a:gd name="connsiteY4" fmla="*/ 6883394 h 6883394"/>
              <a:gd name="connsiteX5" fmla="*/ 310771 w 1731210"/>
              <a:gd name="connsiteY5" fmla="*/ 6870823 h 6883394"/>
              <a:gd name="connsiteX6" fmla="*/ 0 w 1731210"/>
              <a:gd name="connsiteY6" fmla="*/ 6844067 h 6883394"/>
              <a:gd name="connsiteX7" fmla="*/ 178863 w 1731210"/>
              <a:gd name="connsiteY7" fmla="*/ 3863728 h 6883394"/>
              <a:gd name="connsiteX8" fmla="*/ 421073 w 1731210"/>
              <a:gd name="connsiteY8" fmla="*/ 1323980 h 6883394"/>
              <a:gd name="connsiteX0" fmla="*/ 421073 w 1731210"/>
              <a:gd name="connsiteY0" fmla="*/ 1323980 h 6870823"/>
              <a:gd name="connsiteX1" fmla="*/ 492698 w 1731210"/>
              <a:gd name="connsiteY1" fmla="*/ 10412 h 6870823"/>
              <a:gd name="connsiteX2" fmla="*/ 1730760 w 1731210"/>
              <a:gd name="connsiteY2" fmla="*/ 0 h 6870823"/>
              <a:gd name="connsiteX3" fmla="*/ 1720600 w 1731210"/>
              <a:gd name="connsiteY3" fmla="*/ 6863074 h 6870823"/>
              <a:gd name="connsiteX4" fmla="*/ 1467654 w 1731210"/>
              <a:gd name="connsiteY4" fmla="*/ 6866141 h 6870823"/>
              <a:gd name="connsiteX5" fmla="*/ 310771 w 1731210"/>
              <a:gd name="connsiteY5" fmla="*/ 6870823 h 6870823"/>
              <a:gd name="connsiteX6" fmla="*/ 0 w 1731210"/>
              <a:gd name="connsiteY6" fmla="*/ 6844067 h 6870823"/>
              <a:gd name="connsiteX7" fmla="*/ 178863 w 1731210"/>
              <a:gd name="connsiteY7" fmla="*/ 3863728 h 6870823"/>
              <a:gd name="connsiteX8" fmla="*/ 421073 w 1731210"/>
              <a:gd name="connsiteY8" fmla="*/ 1323980 h 6870823"/>
              <a:gd name="connsiteX0" fmla="*/ 421073 w 1731589"/>
              <a:gd name="connsiteY0" fmla="*/ 1323980 h 6870823"/>
              <a:gd name="connsiteX1" fmla="*/ 492698 w 1731589"/>
              <a:gd name="connsiteY1" fmla="*/ 10412 h 6870823"/>
              <a:gd name="connsiteX2" fmla="*/ 1730760 w 1731589"/>
              <a:gd name="connsiteY2" fmla="*/ 0 h 6870823"/>
              <a:gd name="connsiteX3" fmla="*/ 1729226 w 1731589"/>
              <a:gd name="connsiteY3" fmla="*/ 6867388 h 6870823"/>
              <a:gd name="connsiteX4" fmla="*/ 1467654 w 1731589"/>
              <a:gd name="connsiteY4" fmla="*/ 6866141 h 6870823"/>
              <a:gd name="connsiteX5" fmla="*/ 310771 w 1731589"/>
              <a:gd name="connsiteY5" fmla="*/ 6870823 h 6870823"/>
              <a:gd name="connsiteX6" fmla="*/ 0 w 1731589"/>
              <a:gd name="connsiteY6" fmla="*/ 6844067 h 6870823"/>
              <a:gd name="connsiteX7" fmla="*/ 178863 w 1731589"/>
              <a:gd name="connsiteY7" fmla="*/ 3863728 h 6870823"/>
              <a:gd name="connsiteX8" fmla="*/ 421073 w 1731589"/>
              <a:gd name="connsiteY8" fmla="*/ 1323980 h 6870823"/>
              <a:gd name="connsiteX0" fmla="*/ 421073 w 1731589"/>
              <a:gd name="connsiteY0" fmla="*/ 1323980 h 6870823"/>
              <a:gd name="connsiteX1" fmla="*/ 492698 w 1731589"/>
              <a:gd name="connsiteY1" fmla="*/ 10412 h 6870823"/>
              <a:gd name="connsiteX2" fmla="*/ 1730760 w 1731589"/>
              <a:gd name="connsiteY2" fmla="*/ 0 h 6870823"/>
              <a:gd name="connsiteX3" fmla="*/ 1729226 w 1731589"/>
              <a:gd name="connsiteY3" fmla="*/ 6867388 h 6870823"/>
              <a:gd name="connsiteX4" fmla="*/ 310771 w 1731589"/>
              <a:gd name="connsiteY4" fmla="*/ 6870823 h 6870823"/>
              <a:gd name="connsiteX5" fmla="*/ 0 w 1731589"/>
              <a:gd name="connsiteY5" fmla="*/ 6844067 h 6870823"/>
              <a:gd name="connsiteX6" fmla="*/ 178863 w 1731589"/>
              <a:gd name="connsiteY6" fmla="*/ 3863728 h 6870823"/>
              <a:gd name="connsiteX7" fmla="*/ 421073 w 1731589"/>
              <a:gd name="connsiteY7" fmla="*/ 1323980 h 6870823"/>
              <a:gd name="connsiteX0" fmla="*/ 421073 w 1731589"/>
              <a:gd name="connsiteY0" fmla="*/ 1323980 h 6867388"/>
              <a:gd name="connsiteX1" fmla="*/ 492698 w 1731589"/>
              <a:gd name="connsiteY1" fmla="*/ 10412 h 6867388"/>
              <a:gd name="connsiteX2" fmla="*/ 1730760 w 1731589"/>
              <a:gd name="connsiteY2" fmla="*/ 0 h 6867388"/>
              <a:gd name="connsiteX3" fmla="*/ 1729226 w 1731589"/>
              <a:gd name="connsiteY3" fmla="*/ 6867388 h 6867388"/>
              <a:gd name="connsiteX4" fmla="*/ 0 w 1731589"/>
              <a:gd name="connsiteY4" fmla="*/ 6844067 h 6867388"/>
              <a:gd name="connsiteX5" fmla="*/ 178863 w 1731589"/>
              <a:gd name="connsiteY5" fmla="*/ 3863728 h 6867388"/>
              <a:gd name="connsiteX6" fmla="*/ 421073 w 1731589"/>
              <a:gd name="connsiteY6" fmla="*/ 1323980 h 6867388"/>
              <a:gd name="connsiteX0" fmla="*/ 429700 w 1740216"/>
              <a:gd name="connsiteY0" fmla="*/ 1323980 h 6867388"/>
              <a:gd name="connsiteX1" fmla="*/ 501325 w 1740216"/>
              <a:gd name="connsiteY1" fmla="*/ 10412 h 6867388"/>
              <a:gd name="connsiteX2" fmla="*/ 1739387 w 1740216"/>
              <a:gd name="connsiteY2" fmla="*/ 0 h 6867388"/>
              <a:gd name="connsiteX3" fmla="*/ 1737853 w 1740216"/>
              <a:gd name="connsiteY3" fmla="*/ 6867388 h 6867388"/>
              <a:gd name="connsiteX4" fmla="*/ 0 w 1740216"/>
              <a:gd name="connsiteY4" fmla="*/ 6865633 h 6867388"/>
              <a:gd name="connsiteX5" fmla="*/ 187490 w 1740216"/>
              <a:gd name="connsiteY5" fmla="*/ 3863728 h 6867388"/>
              <a:gd name="connsiteX6" fmla="*/ 429700 w 1740216"/>
              <a:gd name="connsiteY6" fmla="*/ 1323980 h 6867388"/>
              <a:gd name="connsiteX0" fmla="*/ 429700 w 1739970"/>
              <a:gd name="connsiteY0" fmla="*/ 1323980 h 6865633"/>
              <a:gd name="connsiteX1" fmla="*/ 501325 w 1739970"/>
              <a:gd name="connsiteY1" fmla="*/ 10412 h 6865633"/>
              <a:gd name="connsiteX2" fmla="*/ 1739387 w 1739970"/>
              <a:gd name="connsiteY2" fmla="*/ 0 h 6865633"/>
              <a:gd name="connsiteX3" fmla="*/ 1733539 w 1739970"/>
              <a:gd name="connsiteY3" fmla="*/ 6858762 h 6865633"/>
              <a:gd name="connsiteX4" fmla="*/ 0 w 1739970"/>
              <a:gd name="connsiteY4" fmla="*/ 6865633 h 6865633"/>
              <a:gd name="connsiteX5" fmla="*/ 187490 w 1739970"/>
              <a:gd name="connsiteY5" fmla="*/ 3863728 h 6865633"/>
              <a:gd name="connsiteX6" fmla="*/ 429700 w 1739970"/>
              <a:gd name="connsiteY6" fmla="*/ 1323980 h 6865633"/>
              <a:gd name="connsiteX0" fmla="*/ 429700 w 1739970"/>
              <a:gd name="connsiteY0" fmla="*/ 1323980 h 6858762"/>
              <a:gd name="connsiteX1" fmla="*/ 501325 w 1739970"/>
              <a:gd name="connsiteY1" fmla="*/ 10412 h 6858762"/>
              <a:gd name="connsiteX2" fmla="*/ 1739387 w 1739970"/>
              <a:gd name="connsiteY2" fmla="*/ 0 h 6858762"/>
              <a:gd name="connsiteX3" fmla="*/ 1733539 w 1739970"/>
              <a:gd name="connsiteY3" fmla="*/ 6858762 h 6858762"/>
              <a:gd name="connsiteX4" fmla="*/ 0 w 1739970"/>
              <a:gd name="connsiteY4" fmla="*/ 6857006 h 6858762"/>
              <a:gd name="connsiteX5" fmla="*/ 187490 w 1739970"/>
              <a:gd name="connsiteY5" fmla="*/ 3863728 h 6858762"/>
              <a:gd name="connsiteX6" fmla="*/ 429700 w 1739970"/>
              <a:gd name="connsiteY6" fmla="*/ 1323980 h 6858762"/>
              <a:gd name="connsiteX0" fmla="*/ 429700 w 1739970"/>
              <a:gd name="connsiteY0" fmla="*/ 1323980 h 6858762"/>
              <a:gd name="connsiteX1" fmla="*/ 501325 w 1739970"/>
              <a:gd name="connsiteY1" fmla="*/ 1785 h 6858762"/>
              <a:gd name="connsiteX2" fmla="*/ 1739387 w 1739970"/>
              <a:gd name="connsiteY2" fmla="*/ 0 h 6858762"/>
              <a:gd name="connsiteX3" fmla="*/ 1733539 w 1739970"/>
              <a:gd name="connsiteY3" fmla="*/ 6858762 h 6858762"/>
              <a:gd name="connsiteX4" fmla="*/ 0 w 1739970"/>
              <a:gd name="connsiteY4" fmla="*/ 6857006 h 6858762"/>
              <a:gd name="connsiteX5" fmla="*/ 187490 w 1739970"/>
              <a:gd name="connsiteY5" fmla="*/ 3863728 h 6858762"/>
              <a:gd name="connsiteX6" fmla="*/ 429700 w 1739970"/>
              <a:gd name="connsiteY6" fmla="*/ 1323980 h 68587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39970" h="6858762">
                <a:moveTo>
                  <a:pt x="429700" y="1323980"/>
                </a:moveTo>
                <a:lnTo>
                  <a:pt x="501325" y="1785"/>
                </a:lnTo>
                <a:lnTo>
                  <a:pt x="1739387" y="0"/>
                </a:lnTo>
                <a:cubicBezTo>
                  <a:pt x="1742774" y="2284305"/>
                  <a:pt x="1730152" y="4574457"/>
                  <a:pt x="1733539" y="6858762"/>
                </a:cubicBezTo>
                <a:lnTo>
                  <a:pt x="0" y="6857006"/>
                </a:lnTo>
                <a:lnTo>
                  <a:pt x="187490" y="3863728"/>
                </a:lnTo>
                <a:lnTo>
                  <a:pt x="429700" y="132398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pic>
        <p:nvPicPr>
          <p:cNvPr id="8" name="Bildobjekt 12">
            <a:extLst>
              <a:ext uri="{FF2B5EF4-FFF2-40B4-BE49-F238E27FC236}">
                <a16:creationId xmlns:a16="http://schemas.microsoft.com/office/drawing/2014/main" id="{4FB1198F-3128-AF45-9AC9-83881B410ADB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628564" y="6285032"/>
            <a:ext cx="1364144" cy="3897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218245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resseväcka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tshållare för datum 2">
            <a:extLst>
              <a:ext uri="{FF2B5EF4-FFF2-40B4-BE49-F238E27FC236}">
                <a16:creationId xmlns:a16="http://schemas.microsoft.com/office/drawing/2014/main" id="{E8805EB0-285A-A14B-BCE3-4E68C363B1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CA884-4810-614A-8BFB-B75EE62FFAAC}" type="datetimeFigureOut">
              <a:rPr lang="sv-SE" smtClean="0"/>
              <a:t>2023-01-05</a:t>
            </a:fld>
            <a:endParaRPr lang="sv-SE"/>
          </a:p>
        </p:txBody>
      </p:sp>
      <p:sp>
        <p:nvSpPr>
          <p:cNvPr id="4" name="Platshållare för bildnummer 3">
            <a:extLst>
              <a:ext uri="{FF2B5EF4-FFF2-40B4-BE49-F238E27FC236}">
                <a16:creationId xmlns:a16="http://schemas.microsoft.com/office/drawing/2014/main" id="{049773D4-ABEE-4B47-A0A9-7FA19569A92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48774E6-F307-1B48-B463-3BFFCA231FAD}" type="slidenum">
              <a:rPr lang="sv-SE" smtClean="0"/>
              <a:t>‹#›</a:t>
            </a:fld>
            <a:endParaRPr lang="sv-SE"/>
          </a:p>
        </p:txBody>
      </p:sp>
      <p:sp>
        <p:nvSpPr>
          <p:cNvPr id="5" name="Rektangel 16">
            <a:extLst>
              <a:ext uri="{FF2B5EF4-FFF2-40B4-BE49-F238E27FC236}">
                <a16:creationId xmlns:a16="http://schemas.microsoft.com/office/drawing/2014/main" id="{36A7E7AE-9C27-C14E-B536-75E61372EE31}"/>
              </a:ext>
            </a:extLst>
          </p:cNvPr>
          <p:cNvSpPr/>
          <p:nvPr userDrawn="1"/>
        </p:nvSpPr>
        <p:spPr>
          <a:xfrm rot="10645457">
            <a:off x="1458907" y="1437688"/>
            <a:ext cx="9401183" cy="4096922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79 h 10179"/>
              <a:gd name="connsiteX1" fmla="*/ 685 w 10000"/>
              <a:gd name="connsiteY1" fmla="*/ 0 h 10179"/>
              <a:gd name="connsiteX2" fmla="*/ 8000 w 10000"/>
              <a:gd name="connsiteY2" fmla="*/ 179 h 10179"/>
              <a:gd name="connsiteX3" fmla="*/ 10000 w 10000"/>
              <a:gd name="connsiteY3" fmla="*/ 5179 h 10179"/>
              <a:gd name="connsiteX4" fmla="*/ 8000 w 10000"/>
              <a:gd name="connsiteY4" fmla="*/ 10179 h 10179"/>
              <a:gd name="connsiteX5" fmla="*/ 2000 w 10000"/>
              <a:gd name="connsiteY5" fmla="*/ 10179 h 10179"/>
              <a:gd name="connsiteX6" fmla="*/ 0 w 10000"/>
              <a:gd name="connsiteY6" fmla="*/ 5179 h 10179"/>
              <a:gd name="connsiteX0" fmla="*/ 0 w 10000"/>
              <a:gd name="connsiteY0" fmla="*/ 5216 h 10216"/>
              <a:gd name="connsiteX1" fmla="*/ 685 w 10000"/>
              <a:gd name="connsiteY1" fmla="*/ 37 h 10216"/>
              <a:gd name="connsiteX2" fmla="*/ 7593 w 10000"/>
              <a:gd name="connsiteY2" fmla="*/ 15 h 10216"/>
              <a:gd name="connsiteX3" fmla="*/ 8000 w 10000"/>
              <a:gd name="connsiteY3" fmla="*/ 216 h 10216"/>
              <a:gd name="connsiteX4" fmla="*/ 10000 w 10000"/>
              <a:gd name="connsiteY4" fmla="*/ 5216 h 10216"/>
              <a:gd name="connsiteX5" fmla="*/ 8000 w 10000"/>
              <a:gd name="connsiteY5" fmla="*/ 10216 h 10216"/>
              <a:gd name="connsiteX6" fmla="*/ 2000 w 10000"/>
              <a:gd name="connsiteY6" fmla="*/ 10216 h 10216"/>
              <a:gd name="connsiteX7" fmla="*/ 0 w 10000"/>
              <a:gd name="connsiteY7" fmla="*/ 5216 h 10216"/>
              <a:gd name="connsiteX0" fmla="*/ 0 w 8537"/>
              <a:gd name="connsiteY0" fmla="*/ 5216 h 10216"/>
              <a:gd name="connsiteX1" fmla="*/ 685 w 8537"/>
              <a:gd name="connsiteY1" fmla="*/ 37 h 10216"/>
              <a:gd name="connsiteX2" fmla="*/ 7593 w 8537"/>
              <a:gd name="connsiteY2" fmla="*/ 15 h 10216"/>
              <a:gd name="connsiteX3" fmla="*/ 8000 w 8537"/>
              <a:gd name="connsiteY3" fmla="*/ 216 h 10216"/>
              <a:gd name="connsiteX4" fmla="*/ 8537 w 8537"/>
              <a:gd name="connsiteY4" fmla="*/ 7426 h 10216"/>
              <a:gd name="connsiteX5" fmla="*/ 8000 w 8537"/>
              <a:gd name="connsiteY5" fmla="*/ 10216 h 10216"/>
              <a:gd name="connsiteX6" fmla="*/ 2000 w 8537"/>
              <a:gd name="connsiteY6" fmla="*/ 10216 h 10216"/>
              <a:gd name="connsiteX7" fmla="*/ 0 w 8537"/>
              <a:gd name="connsiteY7" fmla="*/ 5216 h 10216"/>
              <a:gd name="connsiteX0" fmla="*/ 0 w 10000"/>
              <a:gd name="connsiteY0" fmla="*/ 5106 h 11158"/>
              <a:gd name="connsiteX1" fmla="*/ 802 w 10000"/>
              <a:gd name="connsiteY1" fmla="*/ 36 h 11158"/>
              <a:gd name="connsiteX2" fmla="*/ 8894 w 10000"/>
              <a:gd name="connsiteY2" fmla="*/ 15 h 11158"/>
              <a:gd name="connsiteX3" fmla="*/ 9371 w 10000"/>
              <a:gd name="connsiteY3" fmla="*/ 211 h 11158"/>
              <a:gd name="connsiteX4" fmla="*/ 10000 w 10000"/>
              <a:gd name="connsiteY4" fmla="*/ 7269 h 11158"/>
              <a:gd name="connsiteX5" fmla="*/ 7722 w 10000"/>
              <a:gd name="connsiteY5" fmla="*/ 11158 h 11158"/>
              <a:gd name="connsiteX6" fmla="*/ 2343 w 10000"/>
              <a:gd name="connsiteY6" fmla="*/ 10000 h 11158"/>
              <a:gd name="connsiteX7" fmla="*/ 0 w 10000"/>
              <a:gd name="connsiteY7" fmla="*/ 5106 h 11158"/>
              <a:gd name="connsiteX0" fmla="*/ 0 w 10000"/>
              <a:gd name="connsiteY0" fmla="*/ 5106 h 11158"/>
              <a:gd name="connsiteX1" fmla="*/ 802 w 10000"/>
              <a:gd name="connsiteY1" fmla="*/ 36 h 11158"/>
              <a:gd name="connsiteX2" fmla="*/ 8894 w 10000"/>
              <a:gd name="connsiteY2" fmla="*/ 15 h 11158"/>
              <a:gd name="connsiteX3" fmla="*/ 9371 w 10000"/>
              <a:gd name="connsiteY3" fmla="*/ 211 h 11158"/>
              <a:gd name="connsiteX4" fmla="*/ 10000 w 10000"/>
              <a:gd name="connsiteY4" fmla="*/ 7269 h 11158"/>
              <a:gd name="connsiteX5" fmla="*/ 7722 w 10000"/>
              <a:gd name="connsiteY5" fmla="*/ 11158 h 11158"/>
              <a:gd name="connsiteX6" fmla="*/ 206 w 10000"/>
              <a:gd name="connsiteY6" fmla="*/ 9760 h 11158"/>
              <a:gd name="connsiteX7" fmla="*/ 0 w 10000"/>
              <a:gd name="connsiteY7" fmla="*/ 5106 h 11158"/>
              <a:gd name="connsiteX0" fmla="*/ 0 w 10000"/>
              <a:gd name="connsiteY0" fmla="*/ 5106 h 9760"/>
              <a:gd name="connsiteX1" fmla="*/ 802 w 10000"/>
              <a:gd name="connsiteY1" fmla="*/ 36 h 9760"/>
              <a:gd name="connsiteX2" fmla="*/ 8894 w 10000"/>
              <a:gd name="connsiteY2" fmla="*/ 15 h 9760"/>
              <a:gd name="connsiteX3" fmla="*/ 9371 w 10000"/>
              <a:gd name="connsiteY3" fmla="*/ 211 h 9760"/>
              <a:gd name="connsiteX4" fmla="*/ 10000 w 10000"/>
              <a:gd name="connsiteY4" fmla="*/ 7269 h 9760"/>
              <a:gd name="connsiteX5" fmla="*/ 7277 w 10000"/>
              <a:gd name="connsiteY5" fmla="*/ 7946 h 9760"/>
              <a:gd name="connsiteX6" fmla="*/ 206 w 10000"/>
              <a:gd name="connsiteY6" fmla="*/ 9760 h 9760"/>
              <a:gd name="connsiteX7" fmla="*/ 0 w 10000"/>
              <a:gd name="connsiteY7" fmla="*/ 5106 h 9760"/>
              <a:gd name="connsiteX0" fmla="*/ 0 w 10000"/>
              <a:gd name="connsiteY0" fmla="*/ 5232 h 10000"/>
              <a:gd name="connsiteX1" fmla="*/ 802 w 10000"/>
              <a:gd name="connsiteY1" fmla="*/ 37 h 10000"/>
              <a:gd name="connsiteX2" fmla="*/ 8894 w 10000"/>
              <a:gd name="connsiteY2" fmla="*/ 15 h 10000"/>
              <a:gd name="connsiteX3" fmla="*/ 9371 w 10000"/>
              <a:gd name="connsiteY3" fmla="*/ 216 h 10000"/>
              <a:gd name="connsiteX4" fmla="*/ 10000 w 10000"/>
              <a:gd name="connsiteY4" fmla="*/ 7448 h 10000"/>
              <a:gd name="connsiteX5" fmla="*/ 5748 w 10000"/>
              <a:gd name="connsiteY5" fmla="*/ 9574 h 10000"/>
              <a:gd name="connsiteX6" fmla="*/ 206 w 10000"/>
              <a:gd name="connsiteY6" fmla="*/ 10000 h 10000"/>
              <a:gd name="connsiteX7" fmla="*/ 0 w 10000"/>
              <a:gd name="connsiteY7" fmla="*/ 5232 h 10000"/>
              <a:gd name="connsiteX0" fmla="*/ 0 w 10000"/>
              <a:gd name="connsiteY0" fmla="*/ 5232 h 10000"/>
              <a:gd name="connsiteX1" fmla="*/ 802 w 10000"/>
              <a:gd name="connsiteY1" fmla="*/ 37 h 10000"/>
              <a:gd name="connsiteX2" fmla="*/ 8894 w 10000"/>
              <a:gd name="connsiteY2" fmla="*/ 15 h 10000"/>
              <a:gd name="connsiteX3" fmla="*/ 9371 w 10000"/>
              <a:gd name="connsiteY3" fmla="*/ 216 h 10000"/>
              <a:gd name="connsiteX4" fmla="*/ 10000 w 10000"/>
              <a:gd name="connsiteY4" fmla="*/ 7448 h 10000"/>
              <a:gd name="connsiteX5" fmla="*/ 5748 w 10000"/>
              <a:gd name="connsiteY5" fmla="*/ 9574 h 10000"/>
              <a:gd name="connsiteX6" fmla="*/ 5727 w 10000"/>
              <a:gd name="connsiteY6" fmla="*/ 9534 h 10000"/>
              <a:gd name="connsiteX7" fmla="*/ 206 w 10000"/>
              <a:gd name="connsiteY7" fmla="*/ 10000 h 10000"/>
              <a:gd name="connsiteX8" fmla="*/ 0 w 10000"/>
              <a:gd name="connsiteY8" fmla="*/ 5232 h 10000"/>
              <a:gd name="connsiteX0" fmla="*/ 0 w 10000"/>
              <a:gd name="connsiteY0" fmla="*/ 5232 h 10000"/>
              <a:gd name="connsiteX1" fmla="*/ 802 w 10000"/>
              <a:gd name="connsiteY1" fmla="*/ 37 h 10000"/>
              <a:gd name="connsiteX2" fmla="*/ 8894 w 10000"/>
              <a:gd name="connsiteY2" fmla="*/ 15 h 10000"/>
              <a:gd name="connsiteX3" fmla="*/ 9371 w 10000"/>
              <a:gd name="connsiteY3" fmla="*/ 216 h 10000"/>
              <a:gd name="connsiteX4" fmla="*/ 10000 w 10000"/>
              <a:gd name="connsiteY4" fmla="*/ 7448 h 10000"/>
              <a:gd name="connsiteX5" fmla="*/ 5748 w 10000"/>
              <a:gd name="connsiteY5" fmla="*/ 9574 h 10000"/>
              <a:gd name="connsiteX6" fmla="*/ 4937 w 10000"/>
              <a:gd name="connsiteY6" fmla="*/ 9013 h 10000"/>
              <a:gd name="connsiteX7" fmla="*/ 206 w 10000"/>
              <a:gd name="connsiteY7" fmla="*/ 10000 h 10000"/>
              <a:gd name="connsiteX8" fmla="*/ 0 w 10000"/>
              <a:gd name="connsiteY8" fmla="*/ 5232 h 10000"/>
              <a:gd name="connsiteX0" fmla="*/ 0 w 10000"/>
              <a:gd name="connsiteY0" fmla="*/ 5232 h 10000"/>
              <a:gd name="connsiteX1" fmla="*/ 802 w 10000"/>
              <a:gd name="connsiteY1" fmla="*/ 37 h 10000"/>
              <a:gd name="connsiteX2" fmla="*/ 8894 w 10000"/>
              <a:gd name="connsiteY2" fmla="*/ 15 h 10000"/>
              <a:gd name="connsiteX3" fmla="*/ 9371 w 10000"/>
              <a:gd name="connsiteY3" fmla="*/ 216 h 10000"/>
              <a:gd name="connsiteX4" fmla="*/ 10000 w 10000"/>
              <a:gd name="connsiteY4" fmla="*/ 7448 h 10000"/>
              <a:gd name="connsiteX5" fmla="*/ 5748 w 10000"/>
              <a:gd name="connsiteY5" fmla="*/ 9574 h 10000"/>
              <a:gd name="connsiteX6" fmla="*/ 4867 w 10000"/>
              <a:gd name="connsiteY6" fmla="*/ 9947 h 10000"/>
              <a:gd name="connsiteX7" fmla="*/ 206 w 10000"/>
              <a:gd name="connsiteY7" fmla="*/ 10000 h 10000"/>
              <a:gd name="connsiteX8" fmla="*/ 0 w 10000"/>
              <a:gd name="connsiteY8" fmla="*/ 5232 h 10000"/>
              <a:gd name="connsiteX0" fmla="*/ 0 w 9399"/>
              <a:gd name="connsiteY0" fmla="*/ 5232 h 10000"/>
              <a:gd name="connsiteX1" fmla="*/ 802 w 9399"/>
              <a:gd name="connsiteY1" fmla="*/ 37 h 10000"/>
              <a:gd name="connsiteX2" fmla="*/ 8894 w 9399"/>
              <a:gd name="connsiteY2" fmla="*/ 15 h 10000"/>
              <a:gd name="connsiteX3" fmla="*/ 9371 w 9399"/>
              <a:gd name="connsiteY3" fmla="*/ 216 h 10000"/>
              <a:gd name="connsiteX4" fmla="*/ 8750 w 9399"/>
              <a:gd name="connsiteY4" fmla="*/ 7993 h 10000"/>
              <a:gd name="connsiteX5" fmla="*/ 5748 w 9399"/>
              <a:gd name="connsiteY5" fmla="*/ 9574 h 10000"/>
              <a:gd name="connsiteX6" fmla="*/ 4867 w 9399"/>
              <a:gd name="connsiteY6" fmla="*/ 9947 h 10000"/>
              <a:gd name="connsiteX7" fmla="*/ 206 w 9399"/>
              <a:gd name="connsiteY7" fmla="*/ 10000 h 10000"/>
              <a:gd name="connsiteX8" fmla="*/ 0 w 9399"/>
              <a:gd name="connsiteY8" fmla="*/ 5232 h 10000"/>
              <a:gd name="connsiteX0" fmla="*/ 0 w 10007"/>
              <a:gd name="connsiteY0" fmla="*/ 5232 h 10000"/>
              <a:gd name="connsiteX1" fmla="*/ 853 w 10007"/>
              <a:gd name="connsiteY1" fmla="*/ 37 h 10000"/>
              <a:gd name="connsiteX2" fmla="*/ 9463 w 10007"/>
              <a:gd name="connsiteY2" fmla="*/ 15 h 10000"/>
              <a:gd name="connsiteX3" fmla="*/ 9970 w 10007"/>
              <a:gd name="connsiteY3" fmla="*/ 216 h 10000"/>
              <a:gd name="connsiteX4" fmla="*/ 9310 w 10007"/>
              <a:gd name="connsiteY4" fmla="*/ 7993 h 10000"/>
              <a:gd name="connsiteX5" fmla="*/ 6116 w 10007"/>
              <a:gd name="connsiteY5" fmla="*/ 9574 h 10000"/>
              <a:gd name="connsiteX6" fmla="*/ 5178 w 10007"/>
              <a:gd name="connsiteY6" fmla="*/ 9947 h 10000"/>
              <a:gd name="connsiteX7" fmla="*/ 219 w 10007"/>
              <a:gd name="connsiteY7" fmla="*/ 10000 h 10000"/>
              <a:gd name="connsiteX8" fmla="*/ 0 w 10007"/>
              <a:gd name="connsiteY8" fmla="*/ 5232 h 10000"/>
              <a:gd name="connsiteX0" fmla="*/ 0 w 9463"/>
              <a:gd name="connsiteY0" fmla="*/ 5232 h 10000"/>
              <a:gd name="connsiteX1" fmla="*/ 853 w 9463"/>
              <a:gd name="connsiteY1" fmla="*/ 37 h 10000"/>
              <a:gd name="connsiteX2" fmla="*/ 9463 w 9463"/>
              <a:gd name="connsiteY2" fmla="*/ 15 h 10000"/>
              <a:gd name="connsiteX3" fmla="*/ 9268 w 9463"/>
              <a:gd name="connsiteY3" fmla="*/ 2918 h 10000"/>
              <a:gd name="connsiteX4" fmla="*/ 9310 w 9463"/>
              <a:gd name="connsiteY4" fmla="*/ 7993 h 10000"/>
              <a:gd name="connsiteX5" fmla="*/ 6116 w 9463"/>
              <a:gd name="connsiteY5" fmla="*/ 9574 h 10000"/>
              <a:gd name="connsiteX6" fmla="*/ 5178 w 9463"/>
              <a:gd name="connsiteY6" fmla="*/ 9947 h 10000"/>
              <a:gd name="connsiteX7" fmla="*/ 219 w 9463"/>
              <a:gd name="connsiteY7" fmla="*/ 10000 h 10000"/>
              <a:gd name="connsiteX8" fmla="*/ 0 w 9463"/>
              <a:gd name="connsiteY8" fmla="*/ 5232 h 10000"/>
              <a:gd name="connsiteX0" fmla="*/ 0 w 10000"/>
              <a:gd name="connsiteY0" fmla="*/ 5232 h 10000"/>
              <a:gd name="connsiteX1" fmla="*/ 901 w 10000"/>
              <a:gd name="connsiteY1" fmla="*/ 37 h 10000"/>
              <a:gd name="connsiteX2" fmla="*/ 10000 w 10000"/>
              <a:gd name="connsiteY2" fmla="*/ 15 h 10000"/>
              <a:gd name="connsiteX3" fmla="*/ 9794 w 10000"/>
              <a:gd name="connsiteY3" fmla="*/ 2918 h 10000"/>
              <a:gd name="connsiteX4" fmla="*/ 9838 w 10000"/>
              <a:gd name="connsiteY4" fmla="*/ 7993 h 10000"/>
              <a:gd name="connsiteX5" fmla="*/ 6463 w 10000"/>
              <a:gd name="connsiteY5" fmla="*/ 9574 h 10000"/>
              <a:gd name="connsiteX6" fmla="*/ 5472 w 10000"/>
              <a:gd name="connsiteY6" fmla="*/ 9947 h 10000"/>
              <a:gd name="connsiteX7" fmla="*/ 231 w 10000"/>
              <a:gd name="connsiteY7" fmla="*/ 10000 h 10000"/>
              <a:gd name="connsiteX8" fmla="*/ 0 w 10000"/>
              <a:gd name="connsiteY8" fmla="*/ 5232 h 10000"/>
              <a:gd name="connsiteX0" fmla="*/ 0 w 9842"/>
              <a:gd name="connsiteY0" fmla="*/ 5275 h 10043"/>
              <a:gd name="connsiteX1" fmla="*/ 901 w 9842"/>
              <a:gd name="connsiteY1" fmla="*/ 80 h 10043"/>
              <a:gd name="connsiteX2" fmla="*/ 9809 w 9842"/>
              <a:gd name="connsiteY2" fmla="*/ 11 h 10043"/>
              <a:gd name="connsiteX3" fmla="*/ 9794 w 9842"/>
              <a:gd name="connsiteY3" fmla="*/ 2961 h 10043"/>
              <a:gd name="connsiteX4" fmla="*/ 9838 w 9842"/>
              <a:gd name="connsiteY4" fmla="*/ 8036 h 10043"/>
              <a:gd name="connsiteX5" fmla="*/ 6463 w 9842"/>
              <a:gd name="connsiteY5" fmla="*/ 9617 h 10043"/>
              <a:gd name="connsiteX6" fmla="*/ 5472 w 9842"/>
              <a:gd name="connsiteY6" fmla="*/ 9990 h 10043"/>
              <a:gd name="connsiteX7" fmla="*/ 231 w 9842"/>
              <a:gd name="connsiteY7" fmla="*/ 10043 h 10043"/>
              <a:gd name="connsiteX8" fmla="*/ 0 w 9842"/>
              <a:gd name="connsiteY8" fmla="*/ 5275 h 10043"/>
              <a:gd name="connsiteX0" fmla="*/ 0 w 10000"/>
              <a:gd name="connsiteY0" fmla="*/ 5252 h 10000"/>
              <a:gd name="connsiteX1" fmla="*/ 915 w 10000"/>
              <a:gd name="connsiteY1" fmla="*/ 80 h 10000"/>
              <a:gd name="connsiteX2" fmla="*/ 9966 w 10000"/>
              <a:gd name="connsiteY2" fmla="*/ 11 h 10000"/>
              <a:gd name="connsiteX3" fmla="*/ 9951 w 10000"/>
              <a:gd name="connsiteY3" fmla="*/ 2948 h 10000"/>
              <a:gd name="connsiteX4" fmla="*/ 9996 w 10000"/>
              <a:gd name="connsiteY4" fmla="*/ 8002 h 10000"/>
              <a:gd name="connsiteX5" fmla="*/ 6567 w 10000"/>
              <a:gd name="connsiteY5" fmla="*/ 9576 h 10000"/>
              <a:gd name="connsiteX6" fmla="*/ 5560 w 10000"/>
              <a:gd name="connsiteY6" fmla="*/ 9947 h 10000"/>
              <a:gd name="connsiteX7" fmla="*/ 235 w 10000"/>
              <a:gd name="connsiteY7" fmla="*/ 10000 h 10000"/>
              <a:gd name="connsiteX8" fmla="*/ 0 w 10000"/>
              <a:gd name="connsiteY8" fmla="*/ 5252 h 10000"/>
              <a:gd name="connsiteX0" fmla="*/ 0 w 10000"/>
              <a:gd name="connsiteY0" fmla="*/ 5172 h 9920"/>
              <a:gd name="connsiteX1" fmla="*/ 915 w 10000"/>
              <a:gd name="connsiteY1" fmla="*/ 0 h 9920"/>
              <a:gd name="connsiteX2" fmla="*/ 9955 w 10000"/>
              <a:gd name="connsiteY2" fmla="*/ 96 h 9920"/>
              <a:gd name="connsiteX3" fmla="*/ 9951 w 10000"/>
              <a:gd name="connsiteY3" fmla="*/ 2868 h 9920"/>
              <a:gd name="connsiteX4" fmla="*/ 9996 w 10000"/>
              <a:gd name="connsiteY4" fmla="*/ 7922 h 9920"/>
              <a:gd name="connsiteX5" fmla="*/ 6567 w 10000"/>
              <a:gd name="connsiteY5" fmla="*/ 9496 h 9920"/>
              <a:gd name="connsiteX6" fmla="*/ 5560 w 10000"/>
              <a:gd name="connsiteY6" fmla="*/ 9867 h 9920"/>
              <a:gd name="connsiteX7" fmla="*/ 235 w 10000"/>
              <a:gd name="connsiteY7" fmla="*/ 9920 h 9920"/>
              <a:gd name="connsiteX8" fmla="*/ 0 w 10000"/>
              <a:gd name="connsiteY8" fmla="*/ 5172 h 9920"/>
              <a:gd name="connsiteX0" fmla="*/ 0 w 10021"/>
              <a:gd name="connsiteY0" fmla="*/ 5214 h 10000"/>
              <a:gd name="connsiteX1" fmla="*/ 915 w 10021"/>
              <a:gd name="connsiteY1" fmla="*/ 0 h 10000"/>
              <a:gd name="connsiteX2" fmla="*/ 9955 w 10021"/>
              <a:gd name="connsiteY2" fmla="*/ 97 h 10000"/>
              <a:gd name="connsiteX3" fmla="*/ 9997 w 10021"/>
              <a:gd name="connsiteY3" fmla="*/ 4604 h 10000"/>
              <a:gd name="connsiteX4" fmla="*/ 9996 w 10021"/>
              <a:gd name="connsiteY4" fmla="*/ 7986 h 10000"/>
              <a:gd name="connsiteX5" fmla="*/ 6567 w 10021"/>
              <a:gd name="connsiteY5" fmla="*/ 9573 h 10000"/>
              <a:gd name="connsiteX6" fmla="*/ 5560 w 10021"/>
              <a:gd name="connsiteY6" fmla="*/ 9947 h 10000"/>
              <a:gd name="connsiteX7" fmla="*/ 235 w 10021"/>
              <a:gd name="connsiteY7" fmla="*/ 10000 h 10000"/>
              <a:gd name="connsiteX8" fmla="*/ 0 w 10021"/>
              <a:gd name="connsiteY8" fmla="*/ 5214 h 10000"/>
              <a:gd name="connsiteX0" fmla="*/ 0 w 10006"/>
              <a:gd name="connsiteY0" fmla="*/ 5214 h 10000"/>
              <a:gd name="connsiteX1" fmla="*/ 915 w 10006"/>
              <a:gd name="connsiteY1" fmla="*/ 0 h 10000"/>
              <a:gd name="connsiteX2" fmla="*/ 9955 w 10006"/>
              <a:gd name="connsiteY2" fmla="*/ 97 h 10000"/>
              <a:gd name="connsiteX3" fmla="*/ 9997 w 10006"/>
              <a:gd name="connsiteY3" fmla="*/ 4604 h 10000"/>
              <a:gd name="connsiteX4" fmla="*/ 9996 w 10006"/>
              <a:gd name="connsiteY4" fmla="*/ 7986 h 10000"/>
              <a:gd name="connsiteX5" fmla="*/ 6567 w 10006"/>
              <a:gd name="connsiteY5" fmla="*/ 9573 h 10000"/>
              <a:gd name="connsiteX6" fmla="*/ 5560 w 10006"/>
              <a:gd name="connsiteY6" fmla="*/ 9947 h 10000"/>
              <a:gd name="connsiteX7" fmla="*/ 235 w 10006"/>
              <a:gd name="connsiteY7" fmla="*/ 10000 h 10000"/>
              <a:gd name="connsiteX8" fmla="*/ 0 w 10006"/>
              <a:gd name="connsiteY8" fmla="*/ 5214 h 10000"/>
              <a:gd name="connsiteX0" fmla="*/ 0 w 10004"/>
              <a:gd name="connsiteY0" fmla="*/ 5214 h 10000"/>
              <a:gd name="connsiteX1" fmla="*/ 915 w 10004"/>
              <a:gd name="connsiteY1" fmla="*/ 0 h 10000"/>
              <a:gd name="connsiteX2" fmla="*/ 9955 w 10004"/>
              <a:gd name="connsiteY2" fmla="*/ 97 h 10000"/>
              <a:gd name="connsiteX3" fmla="*/ 9986 w 10004"/>
              <a:gd name="connsiteY3" fmla="*/ 3367 h 10000"/>
              <a:gd name="connsiteX4" fmla="*/ 9996 w 10004"/>
              <a:gd name="connsiteY4" fmla="*/ 7986 h 10000"/>
              <a:gd name="connsiteX5" fmla="*/ 6567 w 10004"/>
              <a:gd name="connsiteY5" fmla="*/ 9573 h 10000"/>
              <a:gd name="connsiteX6" fmla="*/ 5560 w 10004"/>
              <a:gd name="connsiteY6" fmla="*/ 9947 h 10000"/>
              <a:gd name="connsiteX7" fmla="*/ 235 w 10004"/>
              <a:gd name="connsiteY7" fmla="*/ 10000 h 10000"/>
              <a:gd name="connsiteX8" fmla="*/ 0 w 10004"/>
              <a:gd name="connsiteY8" fmla="*/ 5214 h 10000"/>
              <a:gd name="connsiteX0" fmla="*/ 0 w 10004"/>
              <a:gd name="connsiteY0" fmla="*/ 5214 h 9947"/>
              <a:gd name="connsiteX1" fmla="*/ 915 w 10004"/>
              <a:gd name="connsiteY1" fmla="*/ 0 h 9947"/>
              <a:gd name="connsiteX2" fmla="*/ 9955 w 10004"/>
              <a:gd name="connsiteY2" fmla="*/ 97 h 9947"/>
              <a:gd name="connsiteX3" fmla="*/ 9986 w 10004"/>
              <a:gd name="connsiteY3" fmla="*/ 3367 h 9947"/>
              <a:gd name="connsiteX4" fmla="*/ 9996 w 10004"/>
              <a:gd name="connsiteY4" fmla="*/ 7986 h 9947"/>
              <a:gd name="connsiteX5" fmla="*/ 6567 w 10004"/>
              <a:gd name="connsiteY5" fmla="*/ 9573 h 9947"/>
              <a:gd name="connsiteX6" fmla="*/ 5560 w 10004"/>
              <a:gd name="connsiteY6" fmla="*/ 9947 h 9947"/>
              <a:gd name="connsiteX7" fmla="*/ 433 w 10004"/>
              <a:gd name="connsiteY7" fmla="*/ 9019 h 9947"/>
              <a:gd name="connsiteX8" fmla="*/ 0 w 10004"/>
              <a:gd name="connsiteY8" fmla="*/ 5214 h 9947"/>
              <a:gd name="connsiteX0" fmla="*/ 0 w 10000"/>
              <a:gd name="connsiteY0" fmla="*/ 5242 h 10000"/>
              <a:gd name="connsiteX1" fmla="*/ 915 w 10000"/>
              <a:gd name="connsiteY1" fmla="*/ 0 h 10000"/>
              <a:gd name="connsiteX2" fmla="*/ 9951 w 10000"/>
              <a:gd name="connsiteY2" fmla="*/ 98 h 10000"/>
              <a:gd name="connsiteX3" fmla="*/ 9982 w 10000"/>
              <a:gd name="connsiteY3" fmla="*/ 3385 h 10000"/>
              <a:gd name="connsiteX4" fmla="*/ 9992 w 10000"/>
              <a:gd name="connsiteY4" fmla="*/ 8029 h 10000"/>
              <a:gd name="connsiteX5" fmla="*/ 6564 w 10000"/>
              <a:gd name="connsiteY5" fmla="*/ 9624 h 10000"/>
              <a:gd name="connsiteX6" fmla="*/ 5558 w 10000"/>
              <a:gd name="connsiteY6" fmla="*/ 10000 h 10000"/>
              <a:gd name="connsiteX7" fmla="*/ 433 w 10000"/>
              <a:gd name="connsiteY7" fmla="*/ 9067 h 10000"/>
              <a:gd name="connsiteX8" fmla="*/ 0 w 10000"/>
              <a:gd name="connsiteY8" fmla="*/ 5242 h 10000"/>
              <a:gd name="connsiteX0" fmla="*/ 0 w 10000"/>
              <a:gd name="connsiteY0" fmla="*/ 5242 h 10000"/>
              <a:gd name="connsiteX1" fmla="*/ 915 w 10000"/>
              <a:gd name="connsiteY1" fmla="*/ 0 h 10000"/>
              <a:gd name="connsiteX2" fmla="*/ 9951 w 10000"/>
              <a:gd name="connsiteY2" fmla="*/ 98 h 10000"/>
              <a:gd name="connsiteX3" fmla="*/ 9982 w 10000"/>
              <a:gd name="connsiteY3" fmla="*/ 3385 h 10000"/>
              <a:gd name="connsiteX4" fmla="*/ 9992 w 10000"/>
              <a:gd name="connsiteY4" fmla="*/ 8029 h 10000"/>
              <a:gd name="connsiteX5" fmla="*/ 6564 w 10000"/>
              <a:gd name="connsiteY5" fmla="*/ 9624 h 10000"/>
              <a:gd name="connsiteX6" fmla="*/ 5558 w 10000"/>
              <a:gd name="connsiteY6" fmla="*/ 10000 h 10000"/>
              <a:gd name="connsiteX7" fmla="*/ 433 w 10000"/>
              <a:gd name="connsiteY7" fmla="*/ 9067 h 10000"/>
              <a:gd name="connsiteX8" fmla="*/ 0 w 10000"/>
              <a:gd name="connsiteY8" fmla="*/ 5242 h 10000"/>
              <a:gd name="connsiteX0" fmla="*/ 0 w 10000"/>
              <a:gd name="connsiteY0" fmla="*/ 5242 h 10000"/>
              <a:gd name="connsiteX1" fmla="*/ 915 w 10000"/>
              <a:gd name="connsiteY1" fmla="*/ 0 h 10000"/>
              <a:gd name="connsiteX2" fmla="*/ 9951 w 10000"/>
              <a:gd name="connsiteY2" fmla="*/ 98 h 10000"/>
              <a:gd name="connsiteX3" fmla="*/ 9982 w 10000"/>
              <a:gd name="connsiteY3" fmla="*/ 3385 h 10000"/>
              <a:gd name="connsiteX4" fmla="*/ 9992 w 10000"/>
              <a:gd name="connsiteY4" fmla="*/ 8029 h 10000"/>
              <a:gd name="connsiteX5" fmla="*/ 6564 w 10000"/>
              <a:gd name="connsiteY5" fmla="*/ 9624 h 10000"/>
              <a:gd name="connsiteX6" fmla="*/ 5558 w 10000"/>
              <a:gd name="connsiteY6" fmla="*/ 10000 h 10000"/>
              <a:gd name="connsiteX7" fmla="*/ 433 w 10000"/>
              <a:gd name="connsiteY7" fmla="*/ 9067 h 10000"/>
              <a:gd name="connsiteX8" fmla="*/ 0 w 10000"/>
              <a:gd name="connsiteY8" fmla="*/ 5242 h 10000"/>
              <a:gd name="connsiteX0" fmla="*/ 0 w 10000"/>
              <a:gd name="connsiteY0" fmla="*/ 5242 h 10000"/>
              <a:gd name="connsiteX1" fmla="*/ 915 w 10000"/>
              <a:gd name="connsiteY1" fmla="*/ 0 h 10000"/>
              <a:gd name="connsiteX2" fmla="*/ 9951 w 10000"/>
              <a:gd name="connsiteY2" fmla="*/ 98 h 10000"/>
              <a:gd name="connsiteX3" fmla="*/ 9982 w 10000"/>
              <a:gd name="connsiteY3" fmla="*/ 3385 h 10000"/>
              <a:gd name="connsiteX4" fmla="*/ 9992 w 10000"/>
              <a:gd name="connsiteY4" fmla="*/ 8029 h 10000"/>
              <a:gd name="connsiteX5" fmla="*/ 6564 w 10000"/>
              <a:gd name="connsiteY5" fmla="*/ 9624 h 10000"/>
              <a:gd name="connsiteX6" fmla="*/ 5558 w 10000"/>
              <a:gd name="connsiteY6" fmla="*/ 10000 h 10000"/>
              <a:gd name="connsiteX7" fmla="*/ 433 w 10000"/>
              <a:gd name="connsiteY7" fmla="*/ 9067 h 10000"/>
              <a:gd name="connsiteX8" fmla="*/ 0 w 10000"/>
              <a:gd name="connsiteY8" fmla="*/ 5242 h 10000"/>
              <a:gd name="connsiteX0" fmla="*/ 0 w 10000"/>
              <a:gd name="connsiteY0" fmla="*/ 5242 h 10000"/>
              <a:gd name="connsiteX1" fmla="*/ 915 w 10000"/>
              <a:gd name="connsiteY1" fmla="*/ 0 h 10000"/>
              <a:gd name="connsiteX2" fmla="*/ 9951 w 10000"/>
              <a:gd name="connsiteY2" fmla="*/ 98 h 10000"/>
              <a:gd name="connsiteX3" fmla="*/ 9982 w 10000"/>
              <a:gd name="connsiteY3" fmla="*/ 3385 h 10000"/>
              <a:gd name="connsiteX4" fmla="*/ 9992 w 10000"/>
              <a:gd name="connsiteY4" fmla="*/ 8029 h 10000"/>
              <a:gd name="connsiteX5" fmla="*/ 6564 w 10000"/>
              <a:gd name="connsiteY5" fmla="*/ 9624 h 10000"/>
              <a:gd name="connsiteX6" fmla="*/ 5558 w 10000"/>
              <a:gd name="connsiteY6" fmla="*/ 10000 h 10000"/>
              <a:gd name="connsiteX7" fmla="*/ 433 w 10000"/>
              <a:gd name="connsiteY7" fmla="*/ 9067 h 10000"/>
              <a:gd name="connsiteX8" fmla="*/ 0 w 10000"/>
              <a:gd name="connsiteY8" fmla="*/ 5242 h 10000"/>
              <a:gd name="connsiteX0" fmla="*/ 0 w 10000"/>
              <a:gd name="connsiteY0" fmla="*/ 5242 h 10000"/>
              <a:gd name="connsiteX1" fmla="*/ 915 w 10000"/>
              <a:gd name="connsiteY1" fmla="*/ 0 h 10000"/>
              <a:gd name="connsiteX2" fmla="*/ 9951 w 10000"/>
              <a:gd name="connsiteY2" fmla="*/ 98 h 10000"/>
              <a:gd name="connsiteX3" fmla="*/ 9982 w 10000"/>
              <a:gd name="connsiteY3" fmla="*/ 3385 h 10000"/>
              <a:gd name="connsiteX4" fmla="*/ 9992 w 10000"/>
              <a:gd name="connsiteY4" fmla="*/ 8029 h 10000"/>
              <a:gd name="connsiteX5" fmla="*/ 6564 w 10000"/>
              <a:gd name="connsiteY5" fmla="*/ 9624 h 10000"/>
              <a:gd name="connsiteX6" fmla="*/ 5558 w 10000"/>
              <a:gd name="connsiteY6" fmla="*/ 10000 h 10000"/>
              <a:gd name="connsiteX7" fmla="*/ 433 w 10000"/>
              <a:gd name="connsiteY7" fmla="*/ 9067 h 10000"/>
              <a:gd name="connsiteX8" fmla="*/ 0 w 10000"/>
              <a:gd name="connsiteY8" fmla="*/ 5242 h 10000"/>
              <a:gd name="connsiteX0" fmla="*/ 0 w 9992"/>
              <a:gd name="connsiteY0" fmla="*/ 5242 h 10000"/>
              <a:gd name="connsiteX1" fmla="*/ 915 w 9992"/>
              <a:gd name="connsiteY1" fmla="*/ 0 h 10000"/>
              <a:gd name="connsiteX2" fmla="*/ 9951 w 9992"/>
              <a:gd name="connsiteY2" fmla="*/ 98 h 10000"/>
              <a:gd name="connsiteX3" fmla="*/ 8600 w 9992"/>
              <a:gd name="connsiteY3" fmla="*/ 3960 h 10000"/>
              <a:gd name="connsiteX4" fmla="*/ 9992 w 9992"/>
              <a:gd name="connsiteY4" fmla="*/ 8029 h 10000"/>
              <a:gd name="connsiteX5" fmla="*/ 6564 w 9992"/>
              <a:gd name="connsiteY5" fmla="*/ 9624 h 10000"/>
              <a:gd name="connsiteX6" fmla="*/ 5558 w 9992"/>
              <a:gd name="connsiteY6" fmla="*/ 10000 h 10000"/>
              <a:gd name="connsiteX7" fmla="*/ 433 w 9992"/>
              <a:gd name="connsiteY7" fmla="*/ 9067 h 10000"/>
              <a:gd name="connsiteX8" fmla="*/ 0 w 9992"/>
              <a:gd name="connsiteY8" fmla="*/ 5242 h 10000"/>
              <a:gd name="connsiteX0" fmla="*/ 0 w 10000"/>
              <a:gd name="connsiteY0" fmla="*/ 5242 h 10000"/>
              <a:gd name="connsiteX1" fmla="*/ 916 w 10000"/>
              <a:gd name="connsiteY1" fmla="*/ 0 h 10000"/>
              <a:gd name="connsiteX2" fmla="*/ 9959 w 10000"/>
              <a:gd name="connsiteY2" fmla="*/ 98 h 10000"/>
              <a:gd name="connsiteX3" fmla="*/ 8607 w 10000"/>
              <a:gd name="connsiteY3" fmla="*/ 3960 h 10000"/>
              <a:gd name="connsiteX4" fmla="*/ 10000 w 10000"/>
              <a:gd name="connsiteY4" fmla="*/ 8029 h 10000"/>
              <a:gd name="connsiteX5" fmla="*/ 6569 w 10000"/>
              <a:gd name="connsiteY5" fmla="*/ 9624 h 10000"/>
              <a:gd name="connsiteX6" fmla="*/ 5562 w 10000"/>
              <a:gd name="connsiteY6" fmla="*/ 10000 h 10000"/>
              <a:gd name="connsiteX7" fmla="*/ 433 w 10000"/>
              <a:gd name="connsiteY7" fmla="*/ 9067 h 10000"/>
              <a:gd name="connsiteX8" fmla="*/ 0 w 10000"/>
              <a:gd name="connsiteY8" fmla="*/ 5242 h 10000"/>
              <a:gd name="connsiteX0" fmla="*/ 0 w 10000"/>
              <a:gd name="connsiteY0" fmla="*/ 5242 h 10000"/>
              <a:gd name="connsiteX1" fmla="*/ 916 w 10000"/>
              <a:gd name="connsiteY1" fmla="*/ 0 h 10000"/>
              <a:gd name="connsiteX2" fmla="*/ 9959 w 10000"/>
              <a:gd name="connsiteY2" fmla="*/ 98 h 10000"/>
              <a:gd name="connsiteX3" fmla="*/ 8607 w 10000"/>
              <a:gd name="connsiteY3" fmla="*/ 3960 h 10000"/>
              <a:gd name="connsiteX4" fmla="*/ 10000 w 10000"/>
              <a:gd name="connsiteY4" fmla="*/ 8029 h 10000"/>
              <a:gd name="connsiteX5" fmla="*/ 6569 w 10000"/>
              <a:gd name="connsiteY5" fmla="*/ 9624 h 10000"/>
              <a:gd name="connsiteX6" fmla="*/ 5562 w 10000"/>
              <a:gd name="connsiteY6" fmla="*/ 10000 h 10000"/>
              <a:gd name="connsiteX7" fmla="*/ 433 w 10000"/>
              <a:gd name="connsiteY7" fmla="*/ 9067 h 10000"/>
              <a:gd name="connsiteX8" fmla="*/ 0 w 10000"/>
              <a:gd name="connsiteY8" fmla="*/ 5242 h 10000"/>
              <a:gd name="connsiteX0" fmla="*/ 0 w 9959"/>
              <a:gd name="connsiteY0" fmla="*/ 5242 h 10000"/>
              <a:gd name="connsiteX1" fmla="*/ 916 w 9959"/>
              <a:gd name="connsiteY1" fmla="*/ 0 h 10000"/>
              <a:gd name="connsiteX2" fmla="*/ 9959 w 9959"/>
              <a:gd name="connsiteY2" fmla="*/ 98 h 10000"/>
              <a:gd name="connsiteX3" fmla="*/ 8607 w 9959"/>
              <a:gd name="connsiteY3" fmla="*/ 3960 h 10000"/>
              <a:gd name="connsiteX4" fmla="*/ 8292 w 9959"/>
              <a:gd name="connsiteY4" fmla="*/ 8264 h 10000"/>
              <a:gd name="connsiteX5" fmla="*/ 6569 w 9959"/>
              <a:gd name="connsiteY5" fmla="*/ 9624 h 10000"/>
              <a:gd name="connsiteX6" fmla="*/ 5562 w 9959"/>
              <a:gd name="connsiteY6" fmla="*/ 10000 h 10000"/>
              <a:gd name="connsiteX7" fmla="*/ 433 w 9959"/>
              <a:gd name="connsiteY7" fmla="*/ 9067 h 10000"/>
              <a:gd name="connsiteX8" fmla="*/ 0 w 9959"/>
              <a:gd name="connsiteY8" fmla="*/ 5242 h 10000"/>
              <a:gd name="connsiteX0" fmla="*/ 0 w 10000"/>
              <a:gd name="connsiteY0" fmla="*/ 5242 h 10000"/>
              <a:gd name="connsiteX1" fmla="*/ 920 w 10000"/>
              <a:gd name="connsiteY1" fmla="*/ 0 h 10000"/>
              <a:gd name="connsiteX2" fmla="*/ 10000 w 10000"/>
              <a:gd name="connsiteY2" fmla="*/ 98 h 10000"/>
              <a:gd name="connsiteX3" fmla="*/ 8642 w 10000"/>
              <a:gd name="connsiteY3" fmla="*/ 3960 h 10000"/>
              <a:gd name="connsiteX4" fmla="*/ 8326 w 10000"/>
              <a:gd name="connsiteY4" fmla="*/ 8264 h 10000"/>
              <a:gd name="connsiteX5" fmla="*/ 6596 w 10000"/>
              <a:gd name="connsiteY5" fmla="*/ 9624 h 10000"/>
              <a:gd name="connsiteX6" fmla="*/ 5585 w 10000"/>
              <a:gd name="connsiteY6" fmla="*/ 10000 h 10000"/>
              <a:gd name="connsiteX7" fmla="*/ 435 w 10000"/>
              <a:gd name="connsiteY7" fmla="*/ 9067 h 10000"/>
              <a:gd name="connsiteX8" fmla="*/ 0 w 10000"/>
              <a:gd name="connsiteY8" fmla="*/ 5242 h 10000"/>
              <a:gd name="connsiteX0" fmla="*/ 0 w 10000"/>
              <a:gd name="connsiteY0" fmla="*/ 5242 h 10000"/>
              <a:gd name="connsiteX1" fmla="*/ 920 w 10000"/>
              <a:gd name="connsiteY1" fmla="*/ 0 h 10000"/>
              <a:gd name="connsiteX2" fmla="*/ 10000 w 10000"/>
              <a:gd name="connsiteY2" fmla="*/ 98 h 10000"/>
              <a:gd name="connsiteX3" fmla="*/ 8642 w 10000"/>
              <a:gd name="connsiteY3" fmla="*/ 3960 h 10000"/>
              <a:gd name="connsiteX4" fmla="*/ 8326 w 10000"/>
              <a:gd name="connsiteY4" fmla="*/ 8264 h 10000"/>
              <a:gd name="connsiteX5" fmla="*/ 6596 w 10000"/>
              <a:gd name="connsiteY5" fmla="*/ 9624 h 10000"/>
              <a:gd name="connsiteX6" fmla="*/ 5585 w 10000"/>
              <a:gd name="connsiteY6" fmla="*/ 10000 h 10000"/>
              <a:gd name="connsiteX7" fmla="*/ 435 w 10000"/>
              <a:gd name="connsiteY7" fmla="*/ 9067 h 10000"/>
              <a:gd name="connsiteX8" fmla="*/ 0 w 10000"/>
              <a:gd name="connsiteY8" fmla="*/ 5242 h 10000"/>
              <a:gd name="connsiteX0" fmla="*/ 0 w 10000"/>
              <a:gd name="connsiteY0" fmla="*/ 5242 h 10000"/>
              <a:gd name="connsiteX1" fmla="*/ 920 w 10000"/>
              <a:gd name="connsiteY1" fmla="*/ 0 h 10000"/>
              <a:gd name="connsiteX2" fmla="*/ 10000 w 10000"/>
              <a:gd name="connsiteY2" fmla="*/ 98 h 10000"/>
              <a:gd name="connsiteX3" fmla="*/ 8642 w 10000"/>
              <a:gd name="connsiteY3" fmla="*/ 3960 h 10000"/>
              <a:gd name="connsiteX4" fmla="*/ 8672 w 10000"/>
              <a:gd name="connsiteY4" fmla="*/ 8026 h 10000"/>
              <a:gd name="connsiteX5" fmla="*/ 6596 w 10000"/>
              <a:gd name="connsiteY5" fmla="*/ 9624 h 10000"/>
              <a:gd name="connsiteX6" fmla="*/ 5585 w 10000"/>
              <a:gd name="connsiteY6" fmla="*/ 10000 h 10000"/>
              <a:gd name="connsiteX7" fmla="*/ 435 w 10000"/>
              <a:gd name="connsiteY7" fmla="*/ 9067 h 10000"/>
              <a:gd name="connsiteX8" fmla="*/ 0 w 10000"/>
              <a:gd name="connsiteY8" fmla="*/ 5242 h 10000"/>
              <a:gd name="connsiteX0" fmla="*/ 0 w 8677"/>
              <a:gd name="connsiteY0" fmla="*/ 5242 h 10000"/>
              <a:gd name="connsiteX1" fmla="*/ 920 w 8677"/>
              <a:gd name="connsiteY1" fmla="*/ 0 h 10000"/>
              <a:gd name="connsiteX2" fmla="*/ 8171 w 8677"/>
              <a:gd name="connsiteY2" fmla="*/ 1077 h 10000"/>
              <a:gd name="connsiteX3" fmla="*/ 8642 w 8677"/>
              <a:gd name="connsiteY3" fmla="*/ 3960 h 10000"/>
              <a:gd name="connsiteX4" fmla="*/ 8672 w 8677"/>
              <a:gd name="connsiteY4" fmla="*/ 8026 h 10000"/>
              <a:gd name="connsiteX5" fmla="*/ 6596 w 8677"/>
              <a:gd name="connsiteY5" fmla="*/ 9624 h 10000"/>
              <a:gd name="connsiteX6" fmla="*/ 5585 w 8677"/>
              <a:gd name="connsiteY6" fmla="*/ 10000 h 10000"/>
              <a:gd name="connsiteX7" fmla="*/ 435 w 8677"/>
              <a:gd name="connsiteY7" fmla="*/ 9067 h 10000"/>
              <a:gd name="connsiteX8" fmla="*/ 0 w 8677"/>
              <a:gd name="connsiteY8" fmla="*/ 5242 h 10000"/>
              <a:gd name="connsiteX0" fmla="*/ 0 w 10000"/>
              <a:gd name="connsiteY0" fmla="*/ 5242 h 10000"/>
              <a:gd name="connsiteX1" fmla="*/ 1060 w 10000"/>
              <a:gd name="connsiteY1" fmla="*/ 0 h 10000"/>
              <a:gd name="connsiteX2" fmla="*/ 9417 w 10000"/>
              <a:gd name="connsiteY2" fmla="*/ 1077 h 10000"/>
              <a:gd name="connsiteX3" fmla="*/ 9960 w 10000"/>
              <a:gd name="connsiteY3" fmla="*/ 3960 h 10000"/>
              <a:gd name="connsiteX4" fmla="*/ 9994 w 10000"/>
              <a:gd name="connsiteY4" fmla="*/ 8026 h 10000"/>
              <a:gd name="connsiteX5" fmla="*/ 7602 w 10000"/>
              <a:gd name="connsiteY5" fmla="*/ 9624 h 10000"/>
              <a:gd name="connsiteX6" fmla="*/ 6437 w 10000"/>
              <a:gd name="connsiteY6" fmla="*/ 10000 h 10000"/>
              <a:gd name="connsiteX7" fmla="*/ 501 w 10000"/>
              <a:gd name="connsiteY7" fmla="*/ 9067 h 10000"/>
              <a:gd name="connsiteX8" fmla="*/ 0 w 10000"/>
              <a:gd name="connsiteY8" fmla="*/ 5242 h 10000"/>
              <a:gd name="connsiteX0" fmla="*/ 0 w 10000"/>
              <a:gd name="connsiteY0" fmla="*/ 5242 h 9624"/>
              <a:gd name="connsiteX1" fmla="*/ 1060 w 10000"/>
              <a:gd name="connsiteY1" fmla="*/ 0 h 9624"/>
              <a:gd name="connsiteX2" fmla="*/ 9417 w 10000"/>
              <a:gd name="connsiteY2" fmla="*/ 1077 h 9624"/>
              <a:gd name="connsiteX3" fmla="*/ 9960 w 10000"/>
              <a:gd name="connsiteY3" fmla="*/ 3960 h 9624"/>
              <a:gd name="connsiteX4" fmla="*/ 9994 w 10000"/>
              <a:gd name="connsiteY4" fmla="*/ 8026 h 9624"/>
              <a:gd name="connsiteX5" fmla="*/ 7602 w 10000"/>
              <a:gd name="connsiteY5" fmla="*/ 9624 h 9624"/>
              <a:gd name="connsiteX6" fmla="*/ 5415 w 10000"/>
              <a:gd name="connsiteY6" fmla="*/ 8942 h 9624"/>
              <a:gd name="connsiteX7" fmla="*/ 501 w 10000"/>
              <a:gd name="connsiteY7" fmla="*/ 9067 h 9624"/>
              <a:gd name="connsiteX8" fmla="*/ 0 w 10000"/>
              <a:gd name="connsiteY8" fmla="*/ 5242 h 9624"/>
              <a:gd name="connsiteX0" fmla="*/ 0 w 10000"/>
              <a:gd name="connsiteY0" fmla="*/ 5447 h 10000"/>
              <a:gd name="connsiteX1" fmla="*/ 1060 w 10000"/>
              <a:gd name="connsiteY1" fmla="*/ 0 h 10000"/>
              <a:gd name="connsiteX2" fmla="*/ 9417 w 10000"/>
              <a:gd name="connsiteY2" fmla="*/ 1119 h 10000"/>
              <a:gd name="connsiteX3" fmla="*/ 9960 w 10000"/>
              <a:gd name="connsiteY3" fmla="*/ 4115 h 10000"/>
              <a:gd name="connsiteX4" fmla="*/ 9994 w 10000"/>
              <a:gd name="connsiteY4" fmla="*/ 8340 h 10000"/>
              <a:gd name="connsiteX5" fmla="*/ 7602 w 10000"/>
              <a:gd name="connsiteY5" fmla="*/ 10000 h 10000"/>
              <a:gd name="connsiteX6" fmla="*/ 5415 w 10000"/>
              <a:gd name="connsiteY6" fmla="*/ 9291 h 10000"/>
              <a:gd name="connsiteX7" fmla="*/ 501 w 10000"/>
              <a:gd name="connsiteY7" fmla="*/ 9421 h 10000"/>
              <a:gd name="connsiteX8" fmla="*/ 0 w 10000"/>
              <a:gd name="connsiteY8" fmla="*/ 5447 h 10000"/>
              <a:gd name="connsiteX0" fmla="*/ 0 w 10000"/>
              <a:gd name="connsiteY0" fmla="*/ 5447 h 10000"/>
              <a:gd name="connsiteX1" fmla="*/ 1060 w 10000"/>
              <a:gd name="connsiteY1" fmla="*/ 0 h 10000"/>
              <a:gd name="connsiteX2" fmla="*/ 9417 w 10000"/>
              <a:gd name="connsiteY2" fmla="*/ 1119 h 10000"/>
              <a:gd name="connsiteX3" fmla="*/ 9960 w 10000"/>
              <a:gd name="connsiteY3" fmla="*/ 4115 h 10000"/>
              <a:gd name="connsiteX4" fmla="*/ 9994 w 10000"/>
              <a:gd name="connsiteY4" fmla="*/ 8340 h 10000"/>
              <a:gd name="connsiteX5" fmla="*/ 7602 w 10000"/>
              <a:gd name="connsiteY5" fmla="*/ 10000 h 10000"/>
              <a:gd name="connsiteX6" fmla="*/ 5415 w 10000"/>
              <a:gd name="connsiteY6" fmla="*/ 9291 h 10000"/>
              <a:gd name="connsiteX7" fmla="*/ 1324 w 10000"/>
              <a:gd name="connsiteY7" fmla="*/ 8273 h 10000"/>
              <a:gd name="connsiteX8" fmla="*/ 0 w 10000"/>
              <a:gd name="connsiteY8" fmla="*/ 5447 h 10000"/>
              <a:gd name="connsiteX0" fmla="*/ 257 w 9070"/>
              <a:gd name="connsiteY0" fmla="*/ 5227 h 10000"/>
              <a:gd name="connsiteX1" fmla="*/ 130 w 9070"/>
              <a:gd name="connsiteY1" fmla="*/ 0 h 10000"/>
              <a:gd name="connsiteX2" fmla="*/ 8487 w 9070"/>
              <a:gd name="connsiteY2" fmla="*/ 1119 h 10000"/>
              <a:gd name="connsiteX3" fmla="*/ 9030 w 9070"/>
              <a:gd name="connsiteY3" fmla="*/ 4115 h 10000"/>
              <a:gd name="connsiteX4" fmla="*/ 9064 w 9070"/>
              <a:gd name="connsiteY4" fmla="*/ 8340 h 10000"/>
              <a:gd name="connsiteX5" fmla="*/ 6672 w 9070"/>
              <a:gd name="connsiteY5" fmla="*/ 10000 h 10000"/>
              <a:gd name="connsiteX6" fmla="*/ 4485 w 9070"/>
              <a:gd name="connsiteY6" fmla="*/ 9291 h 10000"/>
              <a:gd name="connsiteX7" fmla="*/ 394 w 9070"/>
              <a:gd name="connsiteY7" fmla="*/ 8273 h 10000"/>
              <a:gd name="connsiteX8" fmla="*/ 257 w 9070"/>
              <a:gd name="connsiteY8" fmla="*/ 5227 h 10000"/>
              <a:gd name="connsiteX0" fmla="*/ 141 w 9858"/>
              <a:gd name="connsiteY0" fmla="*/ 5227 h 10000"/>
              <a:gd name="connsiteX1" fmla="*/ 1 w 9858"/>
              <a:gd name="connsiteY1" fmla="*/ 0 h 10000"/>
              <a:gd name="connsiteX2" fmla="*/ 9215 w 9858"/>
              <a:gd name="connsiteY2" fmla="*/ 1119 h 10000"/>
              <a:gd name="connsiteX3" fmla="*/ 9814 w 9858"/>
              <a:gd name="connsiteY3" fmla="*/ 4115 h 10000"/>
              <a:gd name="connsiteX4" fmla="*/ 9851 w 9858"/>
              <a:gd name="connsiteY4" fmla="*/ 8340 h 10000"/>
              <a:gd name="connsiteX5" fmla="*/ 7214 w 9858"/>
              <a:gd name="connsiteY5" fmla="*/ 10000 h 10000"/>
              <a:gd name="connsiteX6" fmla="*/ 4803 w 9858"/>
              <a:gd name="connsiteY6" fmla="*/ 9291 h 10000"/>
              <a:gd name="connsiteX7" fmla="*/ 292 w 9858"/>
              <a:gd name="connsiteY7" fmla="*/ 8273 h 10000"/>
              <a:gd name="connsiteX8" fmla="*/ 141 w 9858"/>
              <a:gd name="connsiteY8" fmla="*/ 5227 h 10000"/>
              <a:gd name="connsiteX0" fmla="*/ 143 w 10000"/>
              <a:gd name="connsiteY0" fmla="*/ 5227 h 10000"/>
              <a:gd name="connsiteX1" fmla="*/ 1 w 10000"/>
              <a:gd name="connsiteY1" fmla="*/ 0 h 10000"/>
              <a:gd name="connsiteX2" fmla="*/ 9348 w 10000"/>
              <a:gd name="connsiteY2" fmla="*/ 1119 h 10000"/>
              <a:gd name="connsiteX3" fmla="*/ 9955 w 10000"/>
              <a:gd name="connsiteY3" fmla="*/ 4115 h 10000"/>
              <a:gd name="connsiteX4" fmla="*/ 9993 w 10000"/>
              <a:gd name="connsiteY4" fmla="*/ 8340 h 10000"/>
              <a:gd name="connsiteX5" fmla="*/ 7318 w 10000"/>
              <a:gd name="connsiteY5" fmla="*/ 10000 h 10000"/>
              <a:gd name="connsiteX6" fmla="*/ 4872 w 10000"/>
              <a:gd name="connsiteY6" fmla="*/ 9291 h 10000"/>
              <a:gd name="connsiteX7" fmla="*/ 296 w 10000"/>
              <a:gd name="connsiteY7" fmla="*/ 8273 h 10000"/>
              <a:gd name="connsiteX8" fmla="*/ 143 w 10000"/>
              <a:gd name="connsiteY8" fmla="*/ 5227 h 10000"/>
              <a:gd name="connsiteX0" fmla="*/ 1 w 9858"/>
              <a:gd name="connsiteY0" fmla="*/ 4265 h 9038"/>
              <a:gd name="connsiteX1" fmla="*/ 418 w 9858"/>
              <a:gd name="connsiteY1" fmla="*/ 163 h 9038"/>
              <a:gd name="connsiteX2" fmla="*/ 9206 w 9858"/>
              <a:gd name="connsiteY2" fmla="*/ 157 h 9038"/>
              <a:gd name="connsiteX3" fmla="*/ 9813 w 9858"/>
              <a:gd name="connsiteY3" fmla="*/ 3153 h 9038"/>
              <a:gd name="connsiteX4" fmla="*/ 9851 w 9858"/>
              <a:gd name="connsiteY4" fmla="*/ 7378 h 9038"/>
              <a:gd name="connsiteX5" fmla="*/ 7176 w 9858"/>
              <a:gd name="connsiteY5" fmla="*/ 9038 h 9038"/>
              <a:gd name="connsiteX6" fmla="*/ 4730 w 9858"/>
              <a:gd name="connsiteY6" fmla="*/ 8329 h 9038"/>
              <a:gd name="connsiteX7" fmla="*/ 154 w 9858"/>
              <a:gd name="connsiteY7" fmla="*/ 7311 h 9038"/>
              <a:gd name="connsiteX8" fmla="*/ 1 w 9858"/>
              <a:gd name="connsiteY8" fmla="*/ 4265 h 9038"/>
              <a:gd name="connsiteX0" fmla="*/ 1 w 10000"/>
              <a:gd name="connsiteY0" fmla="*/ 4719 h 9216"/>
              <a:gd name="connsiteX1" fmla="*/ 424 w 10000"/>
              <a:gd name="connsiteY1" fmla="*/ 180 h 9216"/>
              <a:gd name="connsiteX2" fmla="*/ 9339 w 10000"/>
              <a:gd name="connsiteY2" fmla="*/ 174 h 9216"/>
              <a:gd name="connsiteX3" fmla="*/ 9954 w 10000"/>
              <a:gd name="connsiteY3" fmla="*/ 3489 h 9216"/>
              <a:gd name="connsiteX4" fmla="*/ 9993 w 10000"/>
              <a:gd name="connsiteY4" fmla="*/ 8163 h 9216"/>
              <a:gd name="connsiteX5" fmla="*/ 7450 w 10000"/>
              <a:gd name="connsiteY5" fmla="*/ 8712 h 9216"/>
              <a:gd name="connsiteX6" fmla="*/ 4798 w 10000"/>
              <a:gd name="connsiteY6" fmla="*/ 9216 h 9216"/>
              <a:gd name="connsiteX7" fmla="*/ 156 w 10000"/>
              <a:gd name="connsiteY7" fmla="*/ 8089 h 9216"/>
              <a:gd name="connsiteX8" fmla="*/ 1 w 10000"/>
              <a:gd name="connsiteY8" fmla="*/ 4719 h 9216"/>
              <a:gd name="connsiteX0" fmla="*/ 1 w 10000"/>
              <a:gd name="connsiteY0" fmla="*/ 5120 h 10000"/>
              <a:gd name="connsiteX1" fmla="*/ 424 w 10000"/>
              <a:gd name="connsiteY1" fmla="*/ 195 h 10000"/>
              <a:gd name="connsiteX2" fmla="*/ 9339 w 10000"/>
              <a:gd name="connsiteY2" fmla="*/ 189 h 10000"/>
              <a:gd name="connsiteX3" fmla="*/ 9954 w 10000"/>
              <a:gd name="connsiteY3" fmla="*/ 3786 h 10000"/>
              <a:gd name="connsiteX4" fmla="*/ 9993 w 10000"/>
              <a:gd name="connsiteY4" fmla="*/ 8857 h 10000"/>
              <a:gd name="connsiteX5" fmla="*/ 7450 w 10000"/>
              <a:gd name="connsiteY5" fmla="*/ 9453 h 10000"/>
              <a:gd name="connsiteX6" fmla="*/ 4798 w 10000"/>
              <a:gd name="connsiteY6" fmla="*/ 10000 h 10000"/>
              <a:gd name="connsiteX7" fmla="*/ 156 w 10000"/>
              <a:gd name="connsiteY7" fmla="*/ 8777 h 10000"/>
              <a:gd name="connsiteX8" fmla="*/ 1 w 10000"/>
              <a:gd name="connsiteY8" fmla="*/ 5120 h 10000"/>
              <a:gd name="connsiteX0" fmla="*/ 1 w 10000"/>
              <a:gd name="connsiteY0" fmla="*/ 5120 h 9453"/>
              <a:gd name="connsiteX1" fmla="*/ 424 w 10000"/>
              <a:gd name="connsiteY1" fmla="*/ 195 h 9453"/>
              <a:gd name="connsiteX2" fmla="*/ 9339 w 10000"/>
              <a:gd name="connsiteY2" fmla="*/ 189 h 9453"/>
              <a:gd name="connsiteX3" fmla="*/ 9954 w 10000"/>
              <a:gd name="connsiteY3" fmla="*/ 3786 h 9453"/>
              <a:gd name="connsiteX4" fmla="*/ 9993 w 10000"/>
              <a:gd name="connsiteY4" fmla="*/ 8857 h 9453"/>
              <a:gd name="connsiteX5" fmla="*/ 7450 w 10000"/>
              <a:gd name="connsiteY5" fmla="*/ 9453 h 9453"/>
              <a:gd name="connsiteX6" fmla="*/ 4551 w 10000"/>
              <a:gd name="connsiteY6" fmla="*/ 8693 h 9453"/>
              <a:gd name="connsiteX7" fmla="*/ 156 w 10000"/>
              <a:gd name="connsiteY7" fmla="*/ 8777 h 9453"/>
              <a:gd name="connsiteX8" fmla="*/ 1 w 10000"/>
              <a:gd name="connsiteY8" fmla="*/ 5120 h 9453"/>
              <a:gd name="connsiteX0" fmla="*/ 1 w 10000"/>
              <a:gd name="connsiteY0" fmla="*/ 5359 h 9943"/>
              <a:gd name="connsiteX1" fmla="*/ 1870 w 10000"/>
              <a:gd name="connsiteY1" fmla="*/ 490 h 9943"/>
              <a:gd name="connsiteX2" fmla="*/ 9339 w 10000"/>
              <a:gd name="connsiteY2" fmla="*/ 143 h 9943"/>
              <a:gd name="connsiteX3" fmla="*/ 9954 w 10000"/>
              <a:gd name="connsiteY3" fmla="*/ 3948 h 9943"/>
              <a:gd name="connsiteX4" fmla="*/ 9993 w 10000"/>
              <a:gd name="connsiteY4" fmla="*/ 9313 h 9943"/>
              <a:gd name="connsiteX5" fmla="*/ 7450 w 10000"/>
              <a:gd name="connsiteY5" fmla="*/ 9943 h 9943"/>
              <a:gd name="connsiteX6" fmla="*/ 4551 w 10000"/>
              <a:gd name="connsiteY6" fmla="*/ 9139 h 9943"/>
              <a:gd name="connsiteX7" fmla="*/ 156 w 10000"/>
              <a:gd name="connsiteY7" fmla="*/ 9228 h 9943"/>
              <a:gd name="connsiteX8" fmla="*/ 1 w 10000"/>
              <a:gd name="connsiteY8" fmla="*/ 5359 h 9943"/>
              <a:gd name="connsiteX0" fmla="*/ 1 w 10000"/>
              <a:gd name="connsiteY0" fmla="*/ 5247 h 9857"/>
              <a:gd name="connsiteX1" fmla="*/ 1870 w 10000"/>
              <a:gd name="connsiteY1" fmla="*/ 350 h 9857"/>
              <a:gd name="connsiteX2" fmla="*/ 9339 w 10000"/>
              <a:gd name="connsiteY2" fmla="*/ 1 h 9857"/>
              <a:gd name="connsiteX3" fmla="*/ 9954 w 10000"/>
              <a:gd name="connsiteY3" fmla="*/ 3828 h 9857"/>
              <a:gd name="connsiteX4" fmla="*/ 9993 w 10000"/>
              <a:gd name="connsiteY4" fmla="*/ 9223 h 9857"/>
              <a:gd name="connsiteX5" fmla="*/ 7450 w 10000"/>
              <a:gd name="connsiteY5" fmla="*/ 9857 h 9857"/>
              <a:gd name="connsiteX6" fmla="*/ 4551 w 10000"/>
              <a:gd name="connsiteY6" fmla="*/ 9048 h 9857"/>
              <a:gd name="connsiteX7" fmla="*/ 156 w 10000"/>
              <a:gd name="connsiteY7" fmla="*/ 9138 h 9857"/>
              <a:gd name="connsiteX8" fmla="*/ 1 w 10000"/>
              <a:gd name="connsiteY8" fmla="*/ 5247 h 9857"/>
              <a:gd name="connsiteX0" fmla="*/ 1 w 10000"/>
              <a:gd name="connsiteY0" fmla="*/ 5041 h 9718"/>
              <a:gd name="connsiteX1" fmla="*/ 1870 w 10000"/>
              <a:gd name="connsiteY1" fmla="*/ 73 h 9718"/>
              <a:gd name="connsiteX2" fmla="*/ 9198 w 10000"/>
              <a:gd name="connsiteY2" fmla="*/ 2 h 9718"/>
              <a:gd name="connsiteX3" fmla="*/ 9954 w 10000"/>
              <a:gd name="connsiteY3" fmla="*/ 3602 h 9718"/>
              <a:gd name="connsiteX4" fmla="*/ 9993 w 10000"/>
              <a:gd name="connsiteY4" fmla="*/ 9075 h 9718"/>
              <a:gd name="connsiteX5" fmla="*/ 7450 w 10000"/>
              <a:gd name="connsiteY5" fmla="*/ 9718 h 9718"/>
              <a:gd name="connsiteX6" fmla="*/ 4551 w 10000"/>
              <a:gd name="connsiteY6" fmla="*/ 8897 h 9718"/>
              <a:gd name="connsiteX7" fmla="*/ 156 w 10000"/>
              <a:gd name="connsiteY7" fmla="*/ 8989 h 9718"/>
              <a:gd name="connsiteX8" fmla="*/ 1 w 10000"/>
              <a:gd name="connsiteY8" fmla="*/ 5041 h 9718"/>
              <a:gd name="connsiteX0" fmla="*/ 1 w 10000"/>
              <a:gd name="connsiteY0" fmla="*/ 5187 h 10000"/>
              <a:gd name="connsiteX1" fmla="*/ 1870 w 10000"/>
              <a:gd name="connsiteY1" fmla="*/ 75 h 10000"/>
              <a:gd name="connsiteX2" fmla="*/ 9198 w 10000"/>
              <a:gd name="connsiteY2" fmla="*/ 2 h 10000"/>
              <a:gd name="connsiteX3" fmla="*/ 9954 w 10000"/>
              <a:gd name="connsiteY3" fmla="*/ 3707 h 10000"/>
              <a:gd name="connsiteX4" fmla="*/ 9993 w 10000"/>
              <a:gd name="connsiteY4" fmla="*/ 9338 h 10000"/>
              <a:gd name="connsiteX5" fmla="*/ 7450 w 10000"/>
              <a:gd name="connsiteY5" fmla="*/ 10000 h 10000"/>
              <a:gd name="connsiteX6" fmla="*/ 4537 w 10000"/>
              <a:gd name="connsiteY6" fmla="*/ 9961 h 10000"/>
              <a:gd name="connsiteX7" fmla="*/ 156 w 10000"/>
              <a:gd name="connsiteY7" fmla="*/ 9250 h 10000"/>
              <a:gd name="connsiteX8" fmla="*/ 1 w 10000"/>
              <a:gd name="connsiteY8" fmla="*/ 5187 h 10000"/>
              <a:gd name="connsiteX0" fmla="*/ 1 w 10000"/>
              <a:gd name="connsiteY0" fmla="*/ 5384 h 10197"/>
              <a:gd name="connsiteX1" fmla="*/ 498 w 10000"/>
              <a:gd name="connsiteY1" fmla="*/ 0 h 10197"/>
              <a:gd name="connsiteX2" fmla="*/ 9198 w 10000"/>
              <a:gd name="connsiteY2" fmla="*/ 199 h 10197"/>
              <a:gd name="connsiteX3" fmla="*/ 9954 w 10000"/>
              <a:gd name="connsiteY3" fmla="*/ 3904 h 10197"/>
              <a:gd name="connsiteX4" fmla="*/ 9993 w 10000"/>
              <a:gd name="connsiteY4" fmla="*/ 9535 h 10197"/>
              <a:gd name="connsiteX5" fmla="*/ 7450 w 10000"/>
              <a:gd name="connsiteY5" fmla="*/ 10197 h 10197"/>
              <a:gd name="connsiteX6" fmla="*/ 4537 w 10000"/>
              <a:gd name="connsiteY6" fmla="*/ 10158 h 10197"/>
              <a:gd name="connsiteX7" fmla="*/ 156 w 10000"/>
              <a:gd name="connsiteY7" fmla="*/ 9447 h 10197"/>
              <a:gd name="connsiteX8" fmla="*/ 1 w 10000"/>
              <a:gd name="connsiteY8" fmla="*/ 5384 h 10197"/>
              <a:gd name="connsiteX0" fmla="*/ 31 w 9845"/>
              <a:gd name="connsiteY0" fmla="*/ 5213 h 10197"/>
              <a:gd name="connsiteX1" fmla="*/ 343 w 9845"/>
              <a:gd name="connsiteY1" fmla="*/ 0 h 10197"/>
              <a:gd name="connsiteX2" fmla="*/ 9043 w 9845"/>
              <a:gd name="connsiteY2" fmla="*/ 199 h 10197"/>
              <a:gd name="connsiteX3" fmla="*/ 9799 w 9845"/>
              <a:gd name="connsiteY3" fmla="*/ 3904 h 10197"/>
              <a:gd name="connsiteX4" fmla="*/ 9838 w 9845"/>
              <a:gd name="connsiteY4" fmla="*/ 9535 h 10197"/>
              <a:gd name="connsiteX5" fmla="*/ 7295 w 9845"/>
              <a:gd name="connsiteY5" fmla="*/ 10197 h 10197"/>
              <a:gd name="connsiteX6" fmla="*/ 4382 w 9845"/>
              <a:gd name="connsiteY6" fmla="*/ 10158 h 10197"/>
              <a:gd name="connsiteX7" fmla="*/ 1 w 9845"/>
              <a:gd name="connsiteY7" fmla="*/ 9447 h 10197"/>
              <a:gd name="connsiteX8" fmla="*/ 31 w 9845"/>
              <a:gd name="connsiteY8" fmla="*/ 5213 h 10197"/>
              <a:gd name="connsiteX0" fmla="*/ 1 w 9970"/>
              <a:gd name="connsiteY0" fmla="*/ 5112 h 10000"/>
              <a:gd name="connsiteX1" fmla="*/ 318 w 9970"/>
              <a:gd name="connsiteY1" fmla="*/ 0 h 10000"/>
              <a:gd name="connsiteX2" fmla="*/ 9155 w 9970"/>
              <a:gd name="connsiteY2" fmla="*/ 195 h 10000"/>
              <a:gd name="connsiteX3" fmla="*/ 9923 w 9970"/>
              <a:gd name="connsiteY3" fmla="*/ 3829 h 10000"/>
              <a:gd name="connsiteX4" fmla="*/ 9963 w 9970"/>
              <a:gd name="connsiteY4" fmla="*/ 9351 h 10000"/>
              <a:gd name="connsiteX5" fmla="*/ 7380 w 9970"/>
              <a:gd name="connsiteY5" fmla="*/ 10000 h 10000"/>
              <a:gd name="connsiteX6" fmla="*/ 4421 w 9970"/>
              <a:gd name="connsiteY6" fmla="*/ 9962 h 10000"/>
              <a:gd name="connsiteX7" fmla="*/ 20 w 9970"/>
              <a:gd name="connsiteY7" fmla="*/ 9081 h 10000"/>
              <a:gd name="connsiteX8" fmla="*/ 1 w 9970"/>
              <a:gd name="connsiteY8" fmla="*/ 5112 h 10000"/>
              <a:gd name="connsiteX0" fmla="*/ 1 w 10000"/>
              <a:gd name="connsiteY0" fmla="*/ 5112 h 10000"/>
              <a:gd name="connsiteX1" fmla="*/ 319 w 10000"/>
              <a:gd name="connsiteY1" fmla="*/ 0 h 10000"/>
              <a:gd name="connsiteX2" fmla="*/ 9629 w 10000"/>
              <a:gd name="connsiteY2" fmla="*/ 244 h 10000"/>
              <a:gd name="connsiteX3" fmla="*/ 9953 w 10000"/>
              <a:gd name="connsiteY3" fmla="*/ 3829 h 10000"/>
              <a:gd name="connsiteX4" fmla="*/ 9993 w 10000"/>
              <a:gd name="connsiteY4" fmla="*/ 9351 h 10000"/>
              <a:gd name="connsiteX5" fmla="*/ 7402 w 10000"/>
              <a:gd name="connsiteY5" fmla="*/ 10000 h 10000"/>
              <a:gd name="connsiteX6" fmla="*/ 4434 w 10000"/>
              <a:gd name="connsiteY6" fmla="*/ 9962 h 10000"/>
              <a:gd name="connsiteX7" fmla="*/ 20 w 10000"/>
              <a:gd name="connsiteY7" fmla="*/ 9081 h 10000"/>
              <a:gd name="connsiteX8" fmla="*/ 1 w 10000"/>
              <a:gd name="connsiteY8" fmla="*/ 5112 h 10000"/>
              <a:gd name="connsiteX0" fmla="*/ 1 w 9953"/>
              <a:gd name="connsiteY0" fmla="*/ 5112 h 10000"/>
              <a:gd name="connsiteX1" fmla="*/ 319 w 9953"/>
              <a:gd name="connsiteY1" fmla="*/ 0 h 10000"/>
              <a:gd name="connsiteX2" fmla="*/ 9629 w 9953"/>
              <a:gd name="connsiteY2" fmla="*/ 244 h 10000"/>
              <a:gd name="connsiteX3" fmla="*/ 9953 w 9953"/>
              <a:gd name="connsiteY3" fmla="*/ 3829 h 10000"/>
              <a:gd name="connsiteX4" fmla="*/ 9710 w 9953"/>
              <a:gd name="connsiteY4" fmla="*/ 8830 h 10000"/>
              <a:gd name="connsiteX5" fmla="*/ 7402 w 9953"/>
              <a:gd name="connsiteY5" fmla="*/ 10000 h 10000"/>
              <a:gd name="connsiteX6" fmla="*/ 4434 w 9953"/>
              <a:gd name="connsiteY6" fmla="*/ 9962 h 10000"/>
              <a:gd name="connsiteX7" fmla="*/ 20 w 9953"/>
              <a:gd name="connsiteY7" fmla="*/ 9081 h 10000"/>
              <a:gd name="connsiteX8" fmla="*/ 1 w 9953"/>
              <a:gd name="connsiteY8" fmla="*/ 5112 h 10000"/>
              <a:gd name="connsiteX0" fmla="*/ 1 w 10000"/>
              <a:gd name="connsiteY0" fmla="*/ 5112 h 10000"/>
              <a:gd name="connsiteX1" fmla="*/ 321 w 10000"/>
              <a:gd name="connsiteY1" fmla="*/ 0 h 10000"/>
              <a:gd name="connsiteX2" fmla="*/ 9674 w 10000"/>
              <a:gd name="connsiteY2" fmla="*/ 244 h 10000"/>
              <a:gd name="connsiteX3" fmla="*/ 10000 w 10000"/>
              <a:gd name="connsiteY3" fmla="*/ 3829 h 10000"/>
              <a:gd name="connsiteX4" fmla="*/ 9869 w 10000"/>
              <a:gd name="connsiteY4" fmla="*/ 9446 h 10000"/>
              <a:gd name="connsiteX5" fmla="*/ 7437 w 10000"/>
              <a:gd name="connsiteY5" fmla="*/ 10000 h 10000"/>
              <a:gd name="connsiteX6" fmla="*/ 4455 w 10000"/>
              <a:gd name="connsiteY6" fmla="*/ 9962 h 10000"/>
              <a:gd name="connsiteX7" fmla="*/ 20 w 10000"/>
              <a:gd name="connsiteY7" fmla="*/ 9081 h 10000"/>
              <a:gd name="connsiteX8" fmla="*/ 1 w 10000"/>
              <a:gd name="connsiteY8" fmla="*/ 5112 h 10000"/>
              <a:gd name="connsiteX0" fmla="*/ 1 w 10000"/>
              <a:gd name="connsiteY0" fmla="*/ 5112 h 10000"/>
              <a:gd name="connsiteX1" fmla="*/ 321 w 10000"/>
              <a:gd name="connsiteY1" fmla="*/ 0 h 10000"/>
              <a:gd name="connsiteX2" fmla="*/ 9674 w 10000"/>
              <a:gd name="connsiteY2" fmla="*/ 244 h 10000"/>
              <a:gd name="connsiteX3" fmla="*/ 10000 w 10000"/>
              <a:gd name="connsiteY3" fmla="*/ 3829 h 10000"/>
              <a:gd name="connsiteX4" fmla="*/ 9869 w 10000"/>
              <a:gd name="connsiteY4" fmla="*/ 9446 h 10000"/>
              <a:gd name="connsiteX5" fmla="*/ 7437 w 10000"/>
              <a:gd name="connsiteY5" fmla="*/ 10000 h 10000"/>
              <a:gd name="connsiteX6" fmla="*/ 4473 w 10000"/>
              <a:gd name="connsiteY6" fmla="*/ 8983 h 10000"/>
              <a:gd name="connsiteX7" fmla="*/ 20 w 10000"/>
              <a:gd name="connsiteY7" fmla="*/ 9081 h 10000"/>
              <a:gd name="connsiteX8" fmla="*/ 1 w 10000"/>
              <a:gd name="connsiteY8" fmla="*/ 5112 h 10000"/>
              <a:gd name="connsiteX0" fmla="*/ 1 w 10000"/>
              <a:gd name="connsiteY0" fmla="*/ 5112 h 10000"/>
              <a:gd name="connsiteX1" fmla="*/ 321 w 10000"/>
              <a:gd name="connsiteY1" fmla="*/ 0 h 10000"/>
              <a:gd name="connsiteX2" fmla="*/ 9674 w 10000"/>
              <a:gd name="connsiteY2" fmla="*/ 244 h 10000"/>
              <a:gd name="connsiteX3" fmla="*/ 10000 w 10000"/>
              <a:gd name="connsiteY3" fmla="*/ 3829 h 10000"/>
              <a:gd name="connsiteX4" fmla="*/ 9869 w 10000"/>
              <a:gd name="connsiteY4" fmla="*/ 9446 h 10000"/>
              <a:gd name="connsiteX5" fmla="*/ 7437 w 10000"/>
              <a:gd name="connsiteY5" fmla="*/ 10000 h 10000"/>
              <a:gd name="connsiteX6" fmla="*/ 4399 w 10000"/>
              <a:gd name="connsiteY6" fmla="*/ 9616 h 10000"/>
              <a:gd name="connsiteX7" fmla="*/ 20 w 10000"/>
              <a:gd name="connsiteY7" fmla="*/ 9081 h 10000"/>
              <a:gd name="connsiteX8" fmla="*/ 1 w 10000"/>
              <a:gd name="connsiteY8" fmla="*/ 5112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000" h="10000">
                <a:moveTo>
                  <a:pt x="1" y="5112"/>
                </a:moveTo>
                <a:cubicBezTo>
                  <a:pt x="6" y="5160"/>
                  <a:pt x="314" y="56"/>
                  <a:pt x="321" y="0"/>
                </a:cubicBezTo>
                <a:cubicBezTo>
                  <a:pt x="304" y="49"/>
                  <a:pt x="9682" y="226"/>
                  <a:pt x="9674" y="244"/>
                </a:cubicBezTo>
                <a:cubicBezTo>
                  <a:pt x="9645" y="191"/>
                  <a:pt x="9997" y="3953"/>
                  <a:pt x="10000" y="3829"/>
                </a:cubicBezTo>
                <a:cubicBezTo>
                  <a:pt x="9984" y="3763"/>
                  <a:pt x="9901" y="9383"/>
                  <a:pt x="9869" y="9446"/>
                </a:cubicBezTo>
                <a:cubicBezTo>
                  <a:pt x="9901" y="9399"/>
                  <a:pt x="7390" y="9976"/>
                  <a:pt x="7437" y="10000"/>
                </a:cubicBezTo>
                <a:cubicBezTo>
                  <a:pt x="7392" y="10002"/>
                  <a:pt x="4444" y="9613"/>
                  <a:pt x="4399" y="9616"/>
                </a:cubicBezTo>
                <a:cubicBezTo>
                  <a:pt x="4450" y="9647"/>
                  <a:pt x="-28" y="9019"/>
                  <a:pt x="20" y="9081"/>
                </a:cubicBezTo>
                <a:cubicBezTo>
                  <a:pt x="13" y="9039"/>
                  <a:pt x="-4" y="5152"/>
                  <a:pt x="1" y="5112"/>
                </a:cubicBezTo>
                <a:close/>
              </a:path>
            </a:pathLst>
          </a:custGeom>
          <a:solidFill>
            <a:schemeClr val="accent2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grpSp>
        <p:nvGrpSpPr>
          <p:cNvPr id="6" name="Grupp 5">
            <a:extLst>
              <a:ext uri="{FF2B5EF4-FFF2-40B4-BE49-F238E27FC236}">
                <a16:creationId xmlns:a16="http://schemas.microsoft.com/office/drawing/2014/main" id="{371D5583-6E6A-B04F-953E-3DD3CEECFA70}"/>
              </a:ext>
            </a:extLst>
          </p:cNvPr>
          <p:cNvGrpSpPr/>
          <p:nvPr userDrawn="1"/>
        </p:nvGrpSpPr>
        <p:grpSpPr>
          <a:xfrm>
            <a:off x="8953792" y="2555004"/>
            <a:ext cx="1748166" cy="2868656"/>
            <a:chOff x="3215827" y="1502410"/>
            <a:chExt cx="1748166" cy="2868656"/>
          </a:xfrm>
        </p:grpSpPr>
        <p:sp>
          <p:nvSpPr>
            <p:cNvPr id="7" name="Frihandsfigur 6">
              <a:extLst>
                <a:ext uri="{FF2B5EF4-FFF2-40B4-BE49-F238E27FC236}">
                  <a16:creationId xmlns:a16="http://schemas.microsoft.com/office/drawing/2014/main" id="{3ECE724E-053C-354A-BD81-1F006AE955D7}"/>
                </a:ext>
              </a:extLst>
            </p:cNvPr>
            <p:cNvSpPr/>
            <p:nvPr/>
          </p:nvSpPr>
          <p:spPr>
            <a:xfrm>
              <a:off x="3878242" y="1833790"/>
              <a:ext cx="380698" cy="495023"/>
            </a:xfrm>
            <a:custGeom>
              <a:avLst/>
              <a:gdLst>
                <a:gd name="connsiteX0" fmla="*/ 24079 w 380698"/>
                <a:gd name="connsiteY0" fmla="*/ 43219 h 495022"/>
                <a:gd name="connsiteX1" fmla="*/ 0 w 380698"/>
                <a:gd name="connsiteY1" fmla="*/ 490358 h 495022"/>
                <a:gd name="connsiteX2" fmla="*/ 86514 w 380698"/>
                <a:gd name="connsiteY2" fmla="*/ 495213 h 495022"/>
                <a:gd name="connsiteX3" fmla="*/ 389359 w 380698"/>
                <a:gd name="connsiteY3" fmla="*/ 485598 h 495022"/>
                <a:gd name="connsiteX4" fmla="*/ 384505 w 380698"/>
                <a:gd name="connsiteY4" fmla="*/ 206767 h 495022"/>
                <a:gd name="connsiteX5" fmla="*/ 374893 w 380698"/>
                <a:gd name="connsiteY5" fmla="*/ 9615 h 495022"/>
                <a:gd name="connsiteX6" fmla="*/ 81755 w 380698"/>
                <a:gd name="connsiteY6" fmla="*/ 4760 h 495022"/>
                <a:gd name="connsiteX7" fmla="*/ 24079 w 380698"/>
                <a:gd name="connsiteY7" fmla="*/ 0 h 4950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80698" h="495022">
                  <a:moveTo>
                    <a:pt x="24079" y="43219"/>
                  </a:moveTo>
                  <a:lnTo>
                    <a:pt x="0" y="490358"/>
                  </a:lnTo>
                  <a:lnTo>
                    <a:pt x="86514" y="495213"/>
                  </a:lnTo>
                  <a:lnTo>
                    <a:pt x="389359" y="485598"/>
                  </a:lnTo>
                  <a:lnTo>
                    <a:pt x="384505" y="206767"/>
                  </a:lnTo>
                  <a:lnTo>
                    <a:pt x="374893" y="9615"/>
                  </a:lnTo>
                  <a:lnTo>
                    <a:pt x="81755" y="4760"/>
                  </a:lnTo>
                  <a:lnTo>
                    <a:pt x="24079" y="0"/>
                  </a:lnTo>
                  <a:close/>
                </a:path>
              </a:pathLst>
            </a:custGeom>
            <a:solidFill>
              <a:schemeClr val="bg1"/>
            </a:solidFill>
            <a:ln w="951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sv-SE"/>
            </a:p>
          </p:txBody>
        </p:sp>
        <p:sp>
          <p:nvSpPr>
            <p:cNvPr id="8" name="Frihandsfigur 7">
              <a:extLst>
                <a:ext uri="{FF2B5EF4-FFF2-40B4-BE49-F238E27FC236}">
                  <a16:creationId xmlns:a16="http://schemas.microsoft.com/office/drawing/2014/main" id="{31F7A419-677A-1C45-8523-97C56306119B}"/>
                </a:ext>
              </a:extLst>
            </p:cNvPr>
            <p:cNvSpPr/>
            <p:nvPr/>
          </p:nvSpPr>
          <p:spPr>
            <a:xfrm>
              <a:off x="3494688" y="2362417"/>
              <a:ext cx="1180165" cy="2008649"/>
            </a:xfrm>
            <a:custGeom>
              <a:avLst/>
              <a:gdLst>
                <a:gd name="connsiteX0" fmla="*/ 316265 w 1180164"/>
                <a:gd name="connsiteY0" fmla="*/ 19515 h 2008649"/>
                <a:gd name="connsiteX1" fmla="*/ 835157 w 1180164"/>
                <a:gd name="connsiteY1" fmla="*/ 0 h 2008649"/>
                <a:gd name="connsiteX2" fmla="*/ 869039 w 1180164"/>
                <a:gd name="connsiteY2" fmla="*/ 173353 h 2008649"/>
                <a:gd name="connsiteX3" fmla="*/ 1091082 w 1180164"/>
                <a:gd name="connsiteY3" fmla="*/ 1554371 h 2008649"/>
                <a:gd name="connsiteX4" fmla="*/ 1172837 w 1180164"/>
                <a:gd name="connsiteY4" fmla="*/ 1554371 h 2008649"/>
                <a:gd name="connsiteX5" fmla="*/ 1187208 w 1180164"/>
                <a:gd name="connsiteY5" fmla="*/ 2005508 h 2008649"/>
                <a:gd name="connsiteX6" fmla="*/ 168174 w 1180164"/>
                <a:gd name="connsiteY6" fmla="*/ 2010363 h 2008649"/>
                <a:gd name="connsiteX7" fmla="*/ 0 w 1180164"/>
                <a:gd name="connsiteY7" fmla="*/ 2000748 h 2008649"/>
                <a:gd name="connsiteX8" fmla="*/ 23984 w 1180164"/>
                <a:gd name="connsiteY8" fmla="*/ 1577599 h 2008649"/>
                <a:gd name="connsiteX9" fmla="*/ 168174 w 1180164"/>
                <a:gd name="connsiteY9" fmla="*/ 1563224 h 2008649"/>
                <a:gd name="connsiteX10" fmla="*/ 316265 w 1180164"/>
                <a:gd name="connsiteY10" fmla="*/ 394495 h 20086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80164" h="2008649">
                  <a:moveTo>
                    <a:pt x="316265" y="19515"/>
                  </a:moveTo>
                  <a:lnTo>
                    <a:pt x="835157" y="0"/>
                  </a:lnTo>
                  <a:lnTo>
                    <a:pt x="869039" y="173353"/>
                  </a:lnTo>
                  <a:lnTo>
                    <a:pt x="1091082" y="1554371"/>
                  </a:lnTo>
                  <a:lnTo>
                    <a:pt x="1172837" y="1554371"/>
                  </a:lnTo>
                  <a:lnTo>
                    <a:pt x="1187208" y="2005508"/>
                  </a:lnTo>
                  <a:lnTo>
                    <a:pt x="168174" y="2010363"/>
                  </a:lnTo>
                  <a:lnTo>
                    <a:pt x="0" y="2000748"/>
                  </a:lnTo>
                  <a:lnTo>
                    <a:pt x="23984" y="1577599"/>
                  </a:lnTo>
                  <a:lnTo>
                    <a:pt x="168174" y="1563224"/>
                  </a:lnTo>
                  <a:lnTo>
                    <a:pt x="316265" y="394495"/>
                  </a:lnTo>
                  <a:close/>
                </a:path>
              </a:pathLst>
            </a:custGeom>
            <a:solidFill>
              <a:schemeClr val="bg1"/>
            </a:solidFill>
            <a:ln w="951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sv-SE"/>
            </a:p>
          </p:txBody>
        </p:sp>
        <p:sp>
          <p:nvSpPr>
            <p:cNvPr id="9" name="Frihandsfigur 8">
              <a:extLst>
                <a:ext uri="{FF2B5EF4-FFF2-40B4-BE49-F238E27FC236}">
                  <a16:creationId xmlns:a16="http://schemas.microsoft.com/office/drawing/2014/main" id="{D937918E-685D-354C-B9BA-164BD0C2C39F}"/>
                </a:ext>
              </a:extLst>
            </p:cNvPr>
            <p:cNvSpPr/>
            <p:nvPr/>
          </p:nvSpPr>
          <p:spPr>
            <a:xfrm>
              <a:off x="4335841" y="1959164"/>
              <a:ext cx="628152" cy="237992"/>
            </a:xfrm>
            <a:custGeom>
              <a:avLst/>
              <a:gdLst>
                <a:gd name="connsiteX0" fmla="*/ 4854 w 628152"/>
                <a:gd name="connsiteY0" fmla="*/ 24085 h 237991"/>
                <a:gd name="connsiteX1" fmla="*/ 0 w 628152"/>
                <a:gd name="connsiteY1" fmla="*/ 182682 h 237991"/>
                <a:gd name="connsiteX2" fmla="*/ 620062 w 628152"/>
                <a:gd name="connsiteY2" fmla="*/ 245226 h 237991"/>
                <a:gd name="connsiteX3" fmla="*/ 629675 w 628152"/>
                <a:gd name="connsiteY3" fmla="*/ 0 h 2379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28152" h="237991">
                  <a:moveTo>
                    <a:pt x="4854" y="24085"/>
                  </a:moveTo>
                  <a:lnTo>
                    <a:pt x="0" y="182682"/>
                  </a:lnTo>
                  <a:lnTo>
                    <a:pt x="620062" y="245226"/>
                  </a:lnTo>
                  <a:lnTo>
                    <a:pt x="629675" y="0"/>
                  </a:lnTo>
                  <a:close/>
                </a:path>
              </a:pathLst>
            </a:custGeom>
            <a:solidFill>
              <a:schemeClr val="bg1"/>
            </a:solidFill>
            <a:ln w="951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sv-SE"/>
            </a:p>
          </p:txBody>
        </p:sp>
        <p:sp>
          <p:nvSpPr>
            <p:cNvPr id="10" name="Frihandsfigur 9">
              <a:extLst>
                <a:ext uri="{FF2B5EF4-FFF2-40B4-BE49-F238E27FC236}">
                  <a16:creationId xmlns:a16="http://schemas.microsoft.com/office/drawing/2014/main" id="{8DF3789E-030C-2548-80FB-52BFE92AB146}"/>
                </a:ext>
              </a:extLst>
            </p:cNvPr>
            <p:cNvSpPr/>
            <p:nvPr/>
          </p:nvSpPr>
          <p:spPr>
            <a:xfrm>
              <a:off x="3215827" y="1939934"/>
              <a:ext cx="571048" cy="266551"/>
            </a:xfrm>
            <a:custGeom>
              <a:avLst/>
              <a:gdLst>
                <a:gd name="connsiteX0" fmla="*/ 571999 w 571047"/>
                <a:gd name="connsiteY0" fmla="*/ 43315 h 266550"/>
                <a:gd name="connsiteX1" fmla="*/ 562387 w 571047"/>
                <a:gd name="connsiteY1" fmla="*/ 173067 h 266550"/>
                <a:gd name="connsiteX2" fmla="*/ 28838 w 571047"/>
                <a:gd name="connsiteY2" fmla="*/ 274071 h 266550"/>
                <a:gd name="connsiteX3" fmla="*/ 0 w 571047"/>
                <a:gd name="connsiteY3" fmla="*/ 0 h 26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1047" h="266550">
                  <a:moveTo>
                    <a:pt x="571999" y="43315"/>
                  </a:moveTo>
                  <a:lnTo>
                    <a:pt x="562387" y="173067"/>
                  </a:lnTo>
                  <a:lnTo>
                    <a:pt x="28838" y="27407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951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sv-SE"/>
            </a:p>
          </p:txBody>
        </p:sp>
        <p:sp>
          <p:nvSpPr>
            <p:cNvPr id="11" name="Frihandsfigur 10">
              <a:extLst>
                <a:ext uri="{FF2B5EF4-FFF2-40B4-BE49-F238E27FC236}">
                  <a16:creationId xmlns:a16="http://schemas.microsoft.com/office/drawing/2014/main" id="{F4B2204A-E9A0-DD4E-9B3C-B8D03279C894}"/>
                </a:ext>
              </a:extLst>
            </p:cNvPr>
            <p:cNvSpPr/>
            <p:nvPr/>
          </p:nvSpPr>
          <p:spPr>
            <a:xfrm>
              <a:off x="3807146" y="1502410"/>
              <a:ext cx="504425" cy="285590"/>
            </a:xfrm>
            <a:custGeom>
              <a:avLst/>
              <a:gdLst>
                <a:gd name="connsiteX0" fmla="*/ 0 w 504425"/>
                <a:gd name="connsiteY0" fmla="*/ 293301 h 285589"/>
                <a:gd name="connsiteX1" fmla="*/ 509470 w 504425"/>
                <a:gd name="connsiteY1" fmla="*/ 293301 h 285589"/>
                <a:gd name="connsiteX2" fmla="*/ 249929 w 504425"/>
                <a:gd name="connsiteY2" fmla="*/ 0 h 2855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04425" h="285589">
                  <a:moveTo>
                    <a:pt x="0" y="293301"/>
                  </a:moveTo>
                  <a:lnTo>
                    <a:pt x="509470" y="293301"/>
                  </a:lnTo>
                  <a:lnTo>
                    <a:pt x="249929" y="0"/>
                  </a:lnTo>
                  <a:close/>
                </a:path>
              </a:pathLst>
            </a:custGeom>
            <a:solidFill>
              <a:schemeClr val="bg1"/>
            </a:solidFill>
            <a:ln w="951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sv-SE"/>
            </a:p>
          </p:txBody>
        </p:sp>
      </p:grpSp>
      <p:sp>
        <p:nvSpPr>
          <p:cNvPr id="13" name="Platshållare för text 12">
            <a:extLst>
              <a:ext uri="{FF2B5EF4-FFF2-40B4-BE49-F238E27FC236}">
                <a16:creationId xmlns:a16="http://schemas.microsoft.com/office/drawing/2014/main" id="{3E4EC0A6-71CC-6046-89C1-AC63D6DA82D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001649" y="1952876"/>
            <a:ext cx="6984508" cy="3292091"/>
          </a:xfrm>
        </p:spPr>
        <p:txBody>
          <a:bodyPr anchor="ctr">
            <a:normAutofit/>
          </a:bodyPr>
          <a:lstStyle>
            <a:lvl1pPr marL="0" indent="0">
              <a:buNone/>
              <a:defRPr sz="72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sv-SE"/>
              <a:t>Rubrik</a:t>
            </a:r>
          </a:p>
        </p:txBody>
      </p:sp>
    </p:spTree>
    <p:extLst>
      <p:ext uri="{BB962C8B-B14F-4D97-AF65-F5344CB8AC3E}">
        <p14:creationId xmlns:p14="http://schemas.microsoft.com/office/powerpoint/2010/main" val="289416288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Kapitelavdelare - ros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Bildobjekt 24">
            <a:extLst>
              <a:ext uri="{FF2B5EF4-FFF2-40B4-BE49-F238E27FC236}">
                <a16:creationId xmlns:a16="http://schemas.microsoft.com/office/drawing/2014/main" id="{127CE566-981D-BE42-AC2F-E216911A137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1074223" cy="6858000"/>
          </a:xfrm>
          <a:prstGeom prst="rect">
            <a:avLst/>
          </a:prstGeom>
        </p:spPr>
      </p:pic>
      <p:sp>
        <p:nvSpPr>
          <p:cNvPr id="17" name="Rektangel 16">
            <a:extLst>
              <a:ext uri="{FF2B5EF4-FFF2-40B4-BE49-F238E27FC236}">
                <a16:creationId xmlns:a16="http://schemas.microsoft.com/office/drawing/2014/main" id="{6584120B-B7C9-8E4A-8F0B-0008A00F555E}"/>
              </a:ext>
            </a:extLst>
          </p:cNvPr>
          <p:cNvSpPr/>
          <p:nvPr userDrawn="1"/>
        </p:nvSpPr>
        <p:spPr>
          <a:xfrm>
            <a:off x="997892" y="4081250"/>
            <a:ext cx="5009530" cy="2056665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79 h 10179"/>
              <a:gd name="connsiteX1" fmla="*/ 685 w 10000"/>
              <a:gd name="connsiteY1" fmla="*/ 0 h 10179"/>
              <a:gd name="connsiteX2" fmla="*/ 8000 w 10000"/>
              <a:gd name="connsiteY2" fmla="*/ 179 h 10179"/>
              <a:gd name="connsiteX3" fmla="*/ 10000 w 10000"/>
              <a:gd name="connsiteY3" fmla="*/ 5179 h 10179"/>
              <a:gd name="connsiteX4" fmla="*/ 8000 w 10000"/>
              <a:gd name="connsiteY4" fmla="*/ 10179 h 10179"/>
              <a:gd name="connsiteX5" fmla="*/ 2000 w 10000"/>
              <a:gd name="connsiteY5" fmla="*/ 10179 h 10179"/>
              <a:gd name="connsiteX6" fmla="*/ 0 w 10000"/>
              <a:gd name="connsiteY6" fmla="*/ 5179 h 10179"/>
              <a:gd name="connsiteX0" fmla="*/ 0 w 10000"/>
              <a:gd name="connsiteY0" fmla="*/ 5216 h 10216"/>
              <a:gd name="connsiteX1" fmla="*/ 685 w 10000"/>
              <a:gd name="connsiteY1" fmla="*/ 37 h 10216"/>
              <a:gd name="connsiteX2" fmla="*/ 7593 w 10000"/>
              <a:gd name="connsiteY2" fmla="*/ 15 h 10216"/>
              <a:gd name="connsiteX3" fmla="*/ 8000 w 10000"/>
              <a:gd name="connsiteY3" fmla="*/ 216 h 10216"/>
              <a:gd name="connsiteX4" fmla="*/ 10000 w 10000"/>
              <a:gd name="connsiteY4" fmla="*/ 5216 h 10216"/>
              <a:gd name="connsiteX5" fmla="*/ 8000 w 10000"/>
              <a:gd name="connsiteY5" fmla="*/ 10216 h 10216"/>
              <a:gd name="connsiteX6" fmla="*/ 2000 w 10000"/>
              <a:gd name="connsiteY6" fmla="*/ 10216 h 10216"/>
              <a:gd name="connsiteX7" fmla="*/ 0 w 10000"/>
              <a:gd name="connsiteY7" fmla="*/ 5216 h 10216"/>
              <a:gd name="connsiteX0" fmla="*/ 0 w 8537"/>
              <a:gd name="connsiteY0" fmla="*/ 5216 h 10216"/>
              <a:gd name="connsiteX1" fmla="*/ 685 w 8537"/>
              <a:gd name="connsiteY1" fmla="*/ 37 h 10216"/>
              <a:gd name="connsiteX2" fmla="*/ 7593 w 8537"/>
              <a:gd name="connsiteY2" fmla="*/ 15 h 10216"/>
              <a:gd name="connsiteX3" fmla="*/ 8000 w 8537"/>
              <a:gd name="connsiteY3" fmla="*/ 216 h 10216"/>
              <a:gd name="connsiteX4" fmla="*/ 8537 w 8537"/>
              <a:gd name="connsiteY4" fmla="*/ 7426 h 10216"/>
              <a:gd name="connsiteX5" fmla="*/ 8000 w 8537"/>
              <a:gd name="connsiteY5" fmla="*/ 10216 h 10216"/>
              <a:gd name="connsiteX6" fmla="*/ 2000 w 8537"/>
              <a:gd name="connsiteY6" fmla="*/ 10216 h 10216"/>
              <a:gd name="connsiteX7" fmla="*/ 0 w 8537"/>
              <a:gd name="connsiteY7" fmla="*/ 5216 h 10216"/>
              <a:gd name="connsiteX0" fmla="*/ 0 w 10000"/>
              <a:gd name="connsiteY0" fmla="*/ 5106 h 11158"/>
              <a:gd name="connsiteX1" fmla="*/ 802 w 10000"/>
              <a:gd name="connsiteY1" fmla="*/ 36 h 11158"/>
              <a:gd name="connsiteX2" fmla="*/ 8894 w 10000"/>
              <a:gd name="connsiteY2" fmla="*/ 15 h 11158"/>
              <a:gd name="connsiteX3" fmla="*/ 9371 w 10000"/>
              <a:gd name="connsiteY3" fmla="*/ 211 h 11158"/>
              <a:gd name="connsiteX4" fmla="*/ 10000 w 10000"/>
              <a:gd name="connsiteY4" fmla="*/ 7269 h 11158"/>
              <a:gd name="connsiteX5" fmla="*/ 7722 w 10000"/>
              <a:gd name="connsiteY5" fmla="*/ 11158 h 11158"/>
              <a:gd name="connsiteX6" fmla="*/ 2343 w 10000"/>
              <a:gd name="connsiteY6" fmla="*/ 10000 h 11158"/>
              <a:gd name="connsiteX7" fmla="*/ 0 w 10000"/>
              <a:gd name="connsiteY7" fmla="*/ 5106 h 11158"/>
              <a:gd name="connsiteX0" fmla="*/ 0 w 10000"/>
              <a:gd name="connsiteY0" fmla="*/ 5106 h 11158"/>
              <a:gd name="connsiteX1" fmla="*/ 802 w 10000"/>
              <a:gd name="connsiteY1" fmla="*/ 36 h 11158"/>
              <a:gd name="connsiteX2" fmla="*/ 8894 w 10000"/>
              <a:gd name="connsiteY2" fmla="*/ 15 h 11158"/>
              <a:gd name="connsiteX3" fmla="*/ 9371 w 10000"/>
              <a:gd name="connsiteY3" fmla="*/ 211 h 11158"/>
              <a:gd name="connsiteX4" fmla="*/ 10000 w 10000"/>
              <a:gd name="connsiteY4" fmla="*/ 7269 h 11158"/>
              <a:gd name="connsiteX5" fmla="*/ 7722 w 10000"/>
              <a:gd name="connsiteY5" fmla="*/ 11158 h 11158"/>
              <a:gd name="connsiteX6" fmla="*/ 206 w 10000"/>
              <a:gd name="connsiteY6" fmla="*/ 9760 h 11158"/>
              <a:gd name="connsiteX7" fmla="*/ 0 w 10000"/>
              <a:gd name="connsiteY7" fmla="*/ 5106 h 11158"/>
              <a:gd name="connsiteX0" fmla="*/ 0 w 10000"/>
              <a:gd name="connsiteY0" fmla="*/ 5106 h 9760"/>
              <a:gd name="connsiteX1" fmla="*/ 802 w 10000"/>
              <a:gd name="connsiteY1" fmla="*/ 36 h 9760"/>
              <a:gd name="connsiteX2" fmla="*/ 8894 w 10000"/>
              <a:gd name="connsiteY2" fmla="*/ 15 h 9760"/>
              <a:gd name="connsiteX3" fmla="*/ 9371 w 10000"/>
              <a:gd name="connsiteY3" fmla="*/ 211 h 9760"/>
              <a:gd name="connsiteX4" fmla="*/ 10000 w 10000"/>
              <a:gd name="connsiteY4" fmla="*/ 7269 h 9760"/>
              <a:gd name="connsiteX5" fmla="*/ 7277 w 10000"/>
              <a:gd name="connsiteY5" fmla="*/ 7946 h 9760"/>
              <a:gd name="connsiteX6" fmla="*/ 206 w 10000"/>
              <a:gd name="connsiteY6" fmla="*/ 9760 h 9760"/>
              <a:gd name="connsiteX7" fmla="*/ 0 w 10000"/>
              <a:gd name="connsiteY7" fmla="*/ 5106 h 9760"/>
              <a:gd name="connsiteX0" fmla="*/ 0 w 10000"/>
              <a:gd name="connsiteY0" fmla="*/ 5232 h 10000"/>
              <a:gd name="connsiteX1" fmla="*/ 802 w 10000"/>
              <a:gd name="connsiteY1" fmla="*/ 37 h 10000"/>
              <a:gd name="connsiteX2" fmla="*/ 8894 w 10000"/>
              <a:gd name="connsiteY2" fmla="*/ 15 h 10000"/>
              <a:gd name="connsiteX3" fmla="*/ 9371 w 10000"/>
              <a:gd name="connsiteY3" fmla="*/ 216 h 10000"/>
              <a:gd name="connsiteX4" fmla="*/ 10000 w 10000"/>
              <a:gd name="connsiteY4" fmla="*/ 7448 h 10000"/>
              <a:gd name="connsiteX5" fmla="*/ 5748 w 10000"/>
              <a:gd name="connsiteY5" fmla="*/ 9574 h 10000"/>
              <a:gd name="connsiteX6" fmla="*/ 206 w 10000"/>
              <a:gd name="connsiteY6" fmla="*/ 10000 h 10000"/>
              <a:gd name="connsiteX7" fmla="*/ 0 w 10000"/>
              <a:gd name="connsiteY7" fmla="*/ 5232 h 10000"/>
              <a:gd name="connsiteX0" fmla="*/ 0 w 10000"/>
              <a:gd name="connsiteY0" fmla="*/ 5232 h 10000"/>
              <a:gd name="connsiteX1" fmla="*/ 802 w 10000"/>
              <a:gd name="connsiteY1" fmla="*/ 37 h 10000"/>
              <a:gd name="connsiteX2" fmla="*/ 8894 w 10000"/>
              <a:gd name="connsiteY2" fmla="*/ 15 h 10000"/>
              <a:gd name="connsiteX3" fmla="*/ 9371 w 10000"/>
              <a:gd name="connsiteY3" fmla="*/ 216 h 10000"/>
              <a:gd name="connsiteX4" fmla="*/ 10000 w 10000"/>
              <a:gd name="connsiteY4" fmla="*/ 7448 h 10000"/>
              <a:gd name="connsiteX5" fmla="*/ 5748 w 10000"/>
              <a:gd name="connsiteY5" fmla="*/ 9574 h 10000"/>
              <a:gd name="connsiteX6" fmla="*/ 5727 w 10000"/>
              <a:gd name="connsiteY6" fmla="*/ 9534 h 10000"/>
              <a:gd name="connsiteX7" fmla="*/ 206 w 10000"/>
              <a:gd name="connsiteY7" fmla="*/ 10000 h 10000"/>
              <a:gd name="connsiteX8" fmla="*/ 0 w 10000"/>
              <a:gd name="connsiteY8" fmla="*/ 5232 h 10000"/>
              <a:gd name="connsiteX0" fmla="*/ 0 w 10000"/>
              <a:gd name="connsiteY0" fmla="*/ 5232 h 10000"/>
              <a:gd name="connsiteX1" fmla="*/ 802 w 10000"/>
              <a:gd name="connsiteY1" fmla="*/ 37 h 10000"/>
              <a:gd name="connsiteX2" fmla="*/ 8894 w 10000"/>
              <a:gd name="connsiteY2" fmla="*/ 15 h 10000"/>
              <a:gd name="connsiteX3" fmla="*/ 9371 w 10000"/>
              <a:gd name="connsiteY3" fmla="*/ 216 h 10000"/>
              <a:gd name="connsiteX4" fmla="*/ 10000 w 10000"/>
              <a:gd name="connsiteY4" fmla="*/ 7448 h 10000"/>
              <a:gd name="connsiteX5" fmla="*/ 5748 w 10000"/>
              <a:gd name="connsiteY5" fmla="*/ 9574 h 10000"/>
              <a:gd name="connsiteX6" fmla="*/ 4937 w 10000"/>
              <a:gd name="connsiteY6" fmla="*/ 9013 h 10000"/>
              <a:gd name="connsiteX7" fmla="*/ 206 w 10000"/>
              <a:gd name="connsiteY7" fmla="*/ 10000 h 10000"/>
              <a:gd name="connsiteX8" fmla="*/ 0 w 10000"/>
              <a:gd name="connsiteY8" fmla="*/ 5232 h 10000"/>
              <a:gd name="connsiteX0" fmla="*/ 0 w 10000"/>
              <a:gd name="connsiteY0" fmla="*/ 5232 h 10000"/>
              <a:gd name="connsiteX1" fmla="*/ 802 w 10000"/>
              <a:gd name="connsiteY1" fmla="*/ 37 h 10000"/>
              <a:gd name="connsiteX2" fmla="*/ 8894 w 10000"/>
              <a:gd name="connsiteY2" fmla="*/ 15 h 10000"/>
              <a:gd name="connsiteX3" fmla="*/ 9371 w 10000"/>
              <a:gd name="connsiteY3" fmla="*/ 216 h 10000"/>
              <a:gd name="connsiteX4" fmla="*/ 10000 w 10000"/>
              <a:gd name="connsiteY4" fmla="*/ 7448 h 10000"/>
              <a:gd name="connsiteX5" fmla="*/ 5748 w 10000"/>
              <a:gd name="connsiteY5" fmla="*/ 9574 h 10000"/>
              <a:gd name="connsiteX6" fmla="*/ 4867 w 10000"/>
              <a:gd name="connsiteY6" fmla="*/ 9947 h 10000"/>
              <a:gd name="connsiteX7" fmla="*/ 206 w 10000"/>
              <a:gd name="connsiteY7" fmla="*/ 10000 h 10000"/>
              <a:gd name="connsiteX8" fmla="*/ 0 w 10000"/>
              <a:gd name="connsiteY8" fmla="*/ 5232 h 10000"/>
              <a:gd name="connsiteX0" fmla="*/ 0 w 9399"/>
              <a:gd name="connsiteY0" fmla="*/ 5232 h 10000"/>
              <a:gd name="connsiteX1" fmla="*/ 802 w 9399"/>
              <a:gd name="connsiteY1" fmla="*/ 37 h 10000"/>
              <a:gd name="connsiteX2" fmla="*/ 8894 w 9399"/>
              <a:gd name="connsiteY2" fmla="*/ 15 h 10000"/>
              <a:gd name="connsiteX3" fmla="*/ 9371 w 9399"/>
              <a:gd name="connsiteY3" fmla="*/ 216 h 10000"/>
              <a:gd name="connsiteX4" fmla="*/ 8750 w 9399"/>
              <a:gd name="connsiteY4" fmla="*/ 7993 h 10000"/>
              <a:gd name="connsiteX5" fmla="*/ 5748 w 9399"/>
              <a:gd name="connsiteY5" fmla="*/ 9574 h 10000"/>
              <a:gd name="connsiteX6" fmla="*/ 4867 w 9399"/>
              <a:gd name="connsiteY6" fmla="*/ 9947 h 10000"/>
              <a:gd name="connsiteX7" fmla="*/ 206 w 9399"/>
              <a:gd name="connsiteY7" fmla="*/ 10000 h 10000"/>
              <a:gd name="connsiteX8" fmla="*/ 0 w 9399"/>
              <a:gd name="connsiteY8" fmla="*/ 5232 h 10000"/>
              <a:gd name="connsiteX0" fmla="*/ 0 w 10007"/>
              <a:gd name="connsiteY0" fmla="*/ 5232 h 10000"/>
              <a:gd name="connsiteX1" fmla="*/ 853 w 10007"/>
              <a:gd name="connsiteY1" fmla="*/ 37 h 10000"/>
              <a:gd name="connsiteX2" fmla="*/ 9463 w 10007"/>
              <a:gd name="connsiteY2" fmla="*/ 15 h 10000"/>
              <a:gd name="connsiteX3" fmla="*/ 9970 w 10007"/>
              <a:gd name="connsiteY3" fmla="*/ 216 h 10000"/>
              <a:gd name="connsiteX4" fmla="*/ 9310 w 10007"/>
              <a:gd name="connsiteY4" fmla="*/ 7993 h 10000"/>
              <a:gd name="connsiteX5" fmla="*/ 6116 w 10007"/>
              <a:gd name="connsiteY5" fmla="*/ 9574 h 10000"/>
              <a:gd name="connsiteX6" fmla="*/ 5178 w 10007"/>
              <a:gd name="connsiteY6" fmla="*/ 9947 h 10000"/>
              <a:gd name="connsiteX7" fmla="*/ 219 w 10007"/>
              <a:gd name="connsiteY7" fmla="*/ 10000 h 10000"/>
              <a:gd name="connsiteX8" fmla="*/ 0 w 10007"/>
              <a:gd name="connsiteY8" fmla="*/ 5232 h 10000"/>
              <a:gd name="connsiteX0" fmla="*/ 0 w 9463"/>
              <a:gd name="connsiteY0" fmla="*/ 5232 h 10000"/>
              <a:gd name="connsiteX1" fmla="*/ 853 w 9463"/>
              <a:gd name="connsiteY1" fmla="*/ 37 h 10000"/>
              <a:gd name="connsiteX2" fmla="*/ 9463 w 9463"/>
              <a:gd name="connsiteY2" fmla="*/ 15 h 10000"/>
              <a:gd name="connsiteX3" fmla="*/ 9268 w 9463"/>
              <a:gd name="connsiteY3" fmla="*/ 2918 h 10000"/>
              <a:gd name="connsiteX4" fmla="*/ 9310 w 9463"/>
              <a:gd name="connsiteY4" fmla="*/ 7993 h 10000"/>
              <a:gd name="connsiteX5" fmla="*/ 6116 w 9463"/>
              <a:gd name="connsiteY5" fmla="*/ 9574 h 10000"/>
              <a:gd name="connsiteX6" fmla="*/ 5178 w 9463"/>
              <a:gd name="connsiteY6" fmla="*/ 9947 h 10000"/>
              <a:gd name="connsiteX7" fmla="*/ 219 w 9463"/>
              <a:gd name="connsiteY7" fmla="*/ 10000 h 10000"/>
              <a:gd name="connsiteX8" fmla="*/ 0 w 9463"/>
              <a:gd name="connsiteY8" fmla="*/ 5232 h 10000"/>
              <a:gd name="connsiteX0" fmla="*/ 0 w 10000"/>
              <a:gd name="connsiteY0" fmla="*/ 5232 h 10000"/>
              <a:gd name="connsiteX1" fmla="*/ 901 w 10000"/>
              <a:gd name="connsiteY1" fmla="*/ 37 h 10000"/>
              <a:gd name="connsiteX2" fmla="*/ 10000 w 10000"/>
              <a:gd name="connsiteY2" fmla="*/ 15 h 10000"/>
              <a:gd name="connsiteX3" fmla="*/ 9794 w 10000"/>
              <a:gd name="connsiteY3" fmla="*/ 2918 h 10000"/>
              <a:gd name="connsiteX4" fmla="*/ 9838 w 10000"/>
              <a:gd name="connsiteY4" fmla="*/ 7993 h 10000"/>
              <a:gd name="connsiteX5" fmla="*/ 6463 w 10000"/>
              <a:gd name="connsiteY5" fmla="*/ 9574 h 10000"/>
              <a:gd name="connsiteX6" fmla="*/ 5472 w 10000"/>
              <a:gd name="connsiteY6" fmla="*/ 9947 h 10000"/>
              <a:gd name="connsiteX7" fmla="*/ 231 w 10000"/>
              <a:gd name="connsiteY7" fmla="*/ 10000 h 10000"/>
              <a:gd name="connsiteX8" fmla="*/ 0 w 10000"/>
              <a:gd name="connsiteY8" fmla="*/ 5232 h 10000"/>
              <a:gd name="connsiteX0" fmla="*/ 0 w 9842"/>
              <a:gd name="connsiteY0" fmla="*/ 5275 h 10043"/>
              <a:gd name="connsiteX1" fmla="*/ 901 w 9842"/>
              <a:gd name="connsiteY1" fmla="*/ 80 h 10043"/>
              <a:gd name="connsiteX2" fmla="*/ 9809 w 9842"/>
              <a:gd name="connsiteY2" fmla="*/ 11 h 10043"/>
              <a:gd name="connsiteX3" fmla="*/ 9794 w 9842"/>
              <a:gd name="connsiteY3" fmla="*/ 2961 h 10043"/>
              <a:gd name="connsiteX4" fmla="*/ 9838 w 9842"/>
              <a:gd name="connsiteY4" fmla="*/ 8036 h 10043"/>
              <a:gd name="connsiteX5" fmla="*/ 6463 w 9842"/>
              <a:gd name="connsiteY5" fmla="*/ 9617 h 10043"/>
              <a:gd name="connsiteX6" fmla="*/ 5472 w 9842"/>
              <a:gd name="connsiteY6" fmla="*/ 9990 h 10043"/>
              <a:gd name="connsiteX7" fmla="*/ 231 w 9842"/>
              <a:gd name="connsiteY7" fmla="*/ 10043 h 10043"/>
              <a:gd name="connsiteX8" fmla="*/ 0 w 9842"/>
              <a:gd name="connsiteY8" fmla="*/ 5275 h 10043"/>
              <a:gd name="connsiteX0" fmla="*/ 0 w 10000"/>
              <a:gd name="connsiteY0" fmla="*/ 5252 h 10000"/>
              <a:gd name="connsiteX1" fmla="*/ 915 w 10000"/>
              <a:gd name="connsiteY1" fmla="*/ 80 h 10000"/>
              <a:gd name="connsiteX2" fmla="*/ 9966 w 10000"/>
              <a:gd name="connsiteY2" fmla="*/ 11 h 10000"/>
              <a:gd name="connsiteX3" fmla="*/ 9951 w 10000"/>
              <a:gd name="connsiteY3" fmla="*/ 2948 h 10000"/>
              <a:gd name="connsiteX4" fmla="*/ 9996 w 10000"/>
              <a:gd name="connsiteY4" fmla="*/ 8002 h 10000"/>
              <a:gd name="connsiteX5" fmla="*/ 6567 w 10000"/>
              <a:gd name="connsiteY5" fmla="*/ 9576 h 10000"/>
              <a:gd name="connsiteX6" fmla="*/ 5560 w 10000"/>
              <a:gd name="connsiteY6" fmla="*/ 9947 h 10000"/>
              <a:gd name="connsiteX7" fmla="*/ 235 w 10000"/>
              <a:gd name="connsiteY7" fmla="*/ 10000 h 10000"/>
              <a:gd name="connsiteX8" fmla="*/ 0 w 10000"/>
              <a:gd name="connsiteY8" fmla="*/ 5252 h 10000"/>
              <a:gd name="connsiteX0" fmla="*/ 0 w 10000"/>
              <a:gd name="connsiteY0" fmla="*/ 5172 h 9920"/>
              <a:gd name="connsiteX1" fmla="*/ 915 w 10000"/>
              <a:gd name="connsiteY1" fmla="*/ 0 h 9920"/>
              <a:gd name="connsiteX2" fmla="*/ 9955 w 10000"/>
              <a:gd name="connsiteY2" fmla="*/ 96 h 9920"/>
              <a:gd name="connsiteX3" fmla="*/ 9951 w 10000"/>
              <a:gd name="connsiteY3" fmla="*/ 2868 h 9920"/>
              <a:gd name="connsiteX4" fmla="*/ 9996 w 10000"/>
              <a:gd name="connsiteY4" fmla="*/ 7922 h 9920"/>
              <a:gd name="connsiteX5" fmla="*/ 6567 w 10000"/>
              <a:gd name="connsiteY5" fmla="*/ 9496 h 9920"/>
              <a:gd name="connsiteX6" fmla="*/ 5560 w 10000"/>
              <a:gd name="connsiteY6" fmla="*/ 9867 h 9920"/>
              <a:gd name="connsiteX7" fmla="*/ 235 w 10000"/>
              <a:gd name="connsiteY7" fmla="*/ 9920 h 9920"/>
              <a:gd name="connsiteX8" fmla="*/ 0 w 10000"/>
              <a:gd name="connsiteY8" fmla="*/ 5172 h 9920"/>
              <a:gd name="connsiteX0" fmla="*/ 0 w 10021"/>
              <a:gd name="connsiteY0" fmla="*/ 5214 h 10000"/>
              <a:gd name="connsiteX1" fmla="*/ 915 w 10021"/>
              <a:gd name="connsiteY1" fmla="*/ 0 h 10000"/>
              <a:gd name="connsiteX2" fmla="*/ 9955 w 10021"/>
              <a:gd name="connsiteY2" fmla="*/ 97 h 10000"/>
              <a:gd name="connsiteX3" fmla="*/ 9997 w 10021"/>
              <a:gd name="connsiteY3" fmla="*/ 4604 h 10000"/>
              <a:gd name="connsiteX4" fmla="*/ 9996 w 10021"/>
              <a:gd name="connsiteY4" fmla="*/ 7986 h 10000"/>
              <a:gd name="connsiteX5" fmla="*/ 6567 w 10021"/>
              <a:gd name="connsiteY5" fmla="*/ 9573 h 10000"/>
              <a:gd name="connsiteX6" fmla="*/ 5560 w 10021"/>
              <a:gd name="connsiteY6" fmla="*/ 9947 h 10000"/>
              <a:gd name="connsiteX7" fmla="*/ 235 w 10021"/>
              <a:gd name="connsiteY7" fmla="*/ 10000 h 10000"/>
              <a:gd name="connsiteX8" fmla="*/ 0 w 10021"/>
              <a:gd name="connsiteY8" fmla="*/ 5214 h 10000"/>
              <a:gd name="connsiteX0" fmla="*/ 0 w 10006"/>
              <a:gd name="connsiteY0" fmla="*/ 5214 h 10000"/>
              <a:gd name="connsiteX1" fmla="*/ 915 w 10006"/>
              <a:gd name="connsiteY1" fmla="*/ 0 h 10000"/>
              <a:gd name="connsiteX2" fmla="*/ 9955 w 10006"/>
              <a:gd name="connsiteY2" fmla="*/ 97 h 10000"/>
              <a:gd name="connsiteX3" fmla="*/ 9997 w 10006"/>
              <a:gd name="connsiteY3" fmla="*/ 4604 h 10000"/>
              <a:gd name="connsiteX4" fmla="*/ 9996 w 10006"/>
              <a:gd name="connsiteY4" fmla="*/ 7986 h 10000"/>
              <a:gd name="connsiteX5" fmla="*/ 6567 w 10006"/>
              <a:gd name="connsiteY5" fmla="*/ 9573 h 10000"/>
              <a:gd name="connsiteX6" fmla="*/ 5560 w 10006"/>
              <a:gd name="connsiteY6" fmla="*/ 9947 h 10000"/>
              <a:gd name="connsiteX7" fmla="*/ 235 w 10006"/>
              <a:gd name="connsiteY7" fmla="*/ 10000 h 10000"/>
              <a:gd name="connsiteX8" fmla="*/ 0 w 10006"/>
              <a:gd name="connsiteY8" fmla="*/ 5214 h 10000"/>
              <a:gd name="connsiteX0" fmla="*/ 0 w 10004"/>
              <a:gd name="connsiteY0" fmla="*/ 5214 h 10000"/>
              <a:gd name="connsiteX1" fmla="*/ 915 w 10004"/>
              <a:gd name="connsiteY1" fmla="*/ 0 h 10000"/>
              <a:gd name="connsiteX2" fmla="*/ 9955 w 10004"/>
              <a:gd name="connsiteY2" fmla="*/ 97 h 10000"/>
              <a:gd name="connsiteX3" fmla="*/ 9986 w 10004"/>
              <a:gd name="connsiteY3" fmla="*/ 3367 h 10000"/>
              <a:gd name="connsiteX4" fmla="*/ 9996 w 10004"/>
              <a:gd name="connsiteY4" fmla="*/ 7986 h 10000"/>
              <a:gd name="connsiteX5" fmla="*/ 6567 w 10004"/>
              <a:gd name="connsiteY5" fmla="*/ 9573 h 10000"/>
              <a:gd name="connsiteX6" fmla="*/ 5560 w 10004"/>
              <a:gd name="connsiteY6" fmla="*/ 9947 h 10000"/>
              <a:gd name="connsiteX7" fmla="*/ 235 w 10004"/>
              <a:gd name="connsiteY7" fmla="*/ 10000 h 10000"/>
              <a:gd name="connsiteX8" fmla="*/ 0 w 10004"/>
              <a:gd name="connsiteY8" fmla="*/ 5214 h 10000"/>
              <a:gd name="connsiteX0" fmla="*/ 0 w 10004"/>
              <a:gd name="connsiteY0" fmla="*/ 5214 h 9947"/>
              <a:gd name="connsiteX1" fmla="*/ 915 w 10004"/>
              <a:gd name="connsiteY1" fmla="*/ 0 h 9947"/>
              <a:gd name="connsiteX2" fmla="*/ 9955 w 10004"/>
              <a:gd name="connsiteY2" fmla="*/ 97 h 9947"/>
              <a:gd name="connsiteX3" fmla="*/ 9986 w 10004"/>
              <a:gd name="connsiteY3" fmla="*/ 3367 h 9947"/>
              <a:gd name="connsiteX4" fmla="*/ 9996 w 10004"/>
              <a:gd name="connsiteY4" fmla="*/ 7986 h 9947"/>
              <a:gd name="connsiteX5" fmla="*/ 6567 w 10004"/>
              <a:gd name="connsiteY5" fmla="*/ 9573 h 9947"/>
              <a:gd name="connsiteX6" fmla="*/ 5560 w 10004"/>
              <a:gd name="connsiteY6" fmla="*/ 9947 h 9947"/>
              <a:gd name="connsiteX7" fmla="*/ 433 w 10004"/>
              <a:gd name="connsiteY7" fmla="*/ 9019 h 9947"/>
              <a:gd name="connsiteX8" fmla="*/ 0 w 10004"/>
              <a:gd name="connsiteY8" fmla="*/ 5214 h 9947"/>
              <a:gd name="connsiteX0" fmla="*/ 0 w 10000"/>
              <a:gd name="connsiteY0" fmla="*/ 5242 h 10000"/>
              <a:gd name="connsiteX1" fmla="*/ 915 w 10000"/>
              <a:gd name="connsiteY1" fmla="*/ 0 h 10000"/>
              <a:gd name="connsiteX2" fmla="*/ 9951 w 10000"/>
              <a:gd name="connsiteY2" fmla="*/ 98 h 10000"/>
              <a:gd name="connsiteX3" fmla="*/ 9982 w 10000"/>
              <a:gd name="connsiteY3" fmla="*/ 3385 h 10000"/>
              <a:gd name="connsiteX4" fmla="*/ 9992 w 10000"/>
              <a:gd name="connsiteY4" fmla="*/ 8029 h 10000"/>
              <a:gd name="connsiteX5" fmla="*/ 6564 w 10000"/>
              <a:gd name="connsiteY5" fmla="*/ 9624 h 10000"/>
              <a:gd name="connsiteX6" fmla="*/ 5558 w 10000"/>
              <a:gd name="connsiteY6" fmla="*/ 10000 h 10000"/>
              <a:gd name="connsiteX7" fmla="*/ 433 w 10000"/>
              <a:gd name="connsiteY7" fmla="*/ 9067 h 10000"/>
              <a:gd name="connsiteX8" fmla="*/ 0 w 10000"/>
              <a:gd name="connsiteY8" fmla="*/ 5242 h 10000"/>
              <a:gd name="connsiteX0" fmla="*/ 0 w 10000"/>
              <a:gd name="connsiteY0" fmla="*/ 5242 h 10000"/>
              <a:gd name="connsiteX1" fmla="*/ 915 w 10000"/>
              <a:gd name="connsiteY1" fmla="*/ 0 h 10000"/>
              <a:gd name="connsiteX2" fmla="*/ 9951 w 10000"/>
              <a:gd name="connsiteY2" fmla="*/ 98 h 10000"/>
              <a:gd name="connsiteX3" fmla="*/ 9982 w 10000"/>
              <a:gd name="connsiteY3" fmla="*/ 3385 h 10000"/>
              <a:gd name="connsiteX4" fmla="*/ 9992 w 10000"/>
              <a:gd name="connsiteY4" fmla="*/ 8029 h 10000"/>
              <a:gd name="connsiteX5" fmla="*/ 6564 w 10000"/>
              <a:gd name="connsiteY5" fmla="*/ 9624 h 10000"/>
              <a:gd name="connsiteX6" fmla="*/ 5558 w 10000"/>
              <a:gd name="connsiteY6" fmla="*/ 10000 h 10000"/>
              <a:gd name="connsiteX7" fmla="*/ 433 w 10000"/>
              <a:gd name="connsiteY7" fmla="*/ 9067 h 10000"/>
              <a:gd name="connsiteX8" fmla="*/ 0 w 10000"/>
              <a:gd name="connsiteY8" fmla="*/ 5242 h 10000"/>
              <a:gd name="connsiteX0" fmla="*/ 0 w 10000"/>
              <a:gd name="connsiteY0" fmla="*/ 5242 h 10000"/>
              <a:gd name="connsiteX1" fmla="*/ 915 w 10000"/>
              <a:gd name="connsiteY1" fmla="*/ 0 h 10000"/>
              <a:gd name="connsiteX2" fmla="*/ 9951 w 10000"/>
              <a:gd name="connsiteY2" fmla="*/ 98 h 10000"/>
              <a:gd name="connsiteX3" fmla="*/ 9982 w 10000"/>
              <a:gd name="connsiteY3" fmla="*/ 3385 h 10000"/>
              <a:gd name="connsiteX4" fmla="*/ 9992 w 10000"/>
              <a:gd name="connsiteY4" fmla="*/ 8029 h 10000"/>
              <a:gd name="connsiteX5" fmla="*/ 6564 w 10000"/>
              <a:gd name="connsiteY5" fmla="*/ 9624 h 10000"/>
              <a:gd name="connsiteX6" fmla="*/ 5558 w 10000"/>
              <a:gd name="connsiteY6" fmla="*/ 10000 h 10000"/>
              <a:gd name="connsiteX7" fmla="*/ 433 w 10000"/>
              <a:gd name="connsiteY7" fmla="*/ 9067 h 10000"/>
              <a:gd name="connsiteX8" fmla="*/ 0 w 10000"/>
              <a:gd name="connsiteY8" fmla="*/ 5242 h 10000"/>
              <a:gd name="connsiteX0" fmla="*/ 0 w 10000"/>
              <a:gd name="connsiteY0" fmla="*/ 5242 h 10000"/>
              <a:gd name="connsiteX1" fmla="*/ 915 w 10000"/>
              <a:gd name="connsiteY1" fmla="*/ 0 h 10000"/>
              <a:gd name="connsiteX2" fmla="*/ 9951 w 10000"/>
              <a:gd name="connsiteY2" fmla="*/ 98 h 10000"/>
              <a:gd name="connsiteX3" fmla="*/ 9982 w 10000"/>
              <a:gd name="connsiteY3" fmla="*/ 3385 h 10000"/>
              <a:gd name="connsiteX4" fmla="*/ 9992 w 10000"/>
              <a:gd name="connsiteY4" fmla="*/ 8029 h 10000"/>
              <a:gd name="connsiteX5" fmla="*/ 6564 w 10000"/>
              <a:gd name="connsiteY5" fmla="*/ 9624 h 10000"/>
              <a:gd name="connsiteX6" fmla="*/ 5558 w 10000"/>
              <a:gd name="connsiteY6" fmla="*/ 10000 h 10000"/>
              <a:gd name="connsiteX7" fmla="*/ 433 w 10000"/>
              <a:gd name="connsiteY7" fmla="*/ 9067 h 10000"/>
              <a:gd name="connsiteX8" fmla="*/ 0 w 10000"/>
              <a:gd name="connsiteY8" fmla="*/ 5242 h 10000"/>
              <a:gd name="connsiteX0" fmla="*/ 0 w 10000"/>
              <a:gd name="connsiteY0" fmla="*/ 5242 h 10000"/>
              <a:gd name="connsiteX1" fmla="*/ 915 w 10000"/>
              <a:gd name="connsiteY1" fmla="*/ 0 h 10000"/>
              <a:gd name="connsiteX2" fmla="*/ 9951 w 10000"/>
              <a:gd name="connsiteY2" fmla="*/ 98 h 10000"/>
              <a:gd name="connsiteX3" fmla="*/ 9982 w 10000"/>
              <a:gd name="connsiteY3" fmla="*/ 3385 h 10000"/>
              <a:gd name="connsiteX4" fmla="*/ 9992 w 10000"/>
              <a:gd name="connsiteY4" fmla="*/ 8029 h 10000"/>
              <a:gd name="connsiteX5" fmla="*/ 6564 w 10000"/>
              <a:gd name="connsiteY5" fmla="*/ 9624 h 10000"/>
              <a:gd name="connsiteX6" fmla="*/ 5558 w 10000"/>
              <a:gd name="connsiteY6" fmla="*/ 10000 h 10000"/>
              <a:gd name="connsiteX7" fmla="*/ 433 w 10000"/>
              <a:gd name="connsiteY7" fmla="*/ 9067 h 10000"/>
              <a:gd name="connsiteX8" fmla="*/ 0 w 10000"/>
              <a:gd name="connsiteY8" fmla="*/ 5242 h 10000"/>
              <a:gd name="connsiteX0" fmla="*/ 0 w 10000"/>
              <a:gd name="connsiteY0" fmla="*/ 5242 h 10000"/>
              <a:gd name="connsiteX1" fmla="*/ 915 w 10000"/>
              <a:gd name="connsiteY1" fmla="*/ 0 h 10000"/>
              <a:gd name="connsiteX2" fmla="*/ 9951 w 10000"/>
              <a:gd name="connsiteY2" fmla="*/ 98 h 10000"/>
              <a:gd name="connsiteX3" fmla="*/ 9982 w 10000"/>
              <a:gd name="connsiteY3" fmla="*/ 3385 h 10000"/>
              <a:gd name="connsiteX4" fmla="*/ 9992 w 10000"/>
              <a:gd name="connsiteY4" fmla="*/ 8029 h 10000"/>
              <a:gd name="connsiteX5" fmla="*/ 6564 w 10000"/>
              <a:gd name="connsiteY5" fmla="*/ 9624 h 10000"/>
              <a:gd name="connsiteX6" fmla="*/ 5558 w 10000"/>
              <a:gd name="connsiteY6" fmla="*/ 10000 h 10000"/>
              <a:gd name="connsiteX7" fmla="*/ 433 w 10000"/>
              <a:gd name="connsiteY7" fmla="*/ 9067 h 10000"/>
              <a:gd name="connsiteX8" fmla="*/ 0 w 10000"/>
              <a:gd name="connsiteY8" fmla="*/ 5242 h 10000"/>
              <a:gd name="connsiteX0" fmla="*/ 0 w 9992"/>
              <a:gd name="connsiteY0" fmla="*/ 5242 h 10000"/>
              <a:gd name="connsiteX1" fmla="*/ 915 w 9992"/>
              <a:gd name="connsiteY1" fmla="*/ 0 h 10000"/>
              <a:gd name="connsiteX2" fmla="*/ 9951 w 9992"/>
              <a:gd name="connsiteY2" fmla="*/ 98 h 10000"/>
              <a:gd name="connsiteX3" fmla="*/ 8600 w 9992"/>
              <a:gd name="connsiteY3" fmla="*/ 3960 h 10000"/>
              <a:gd name="connsiteX4" fmla="*/ 9992 w 9992"/>
              <a:gd name="connsiteY4" fmla="*/ 8029 h 10000"/>
              <a:gd name="connsiteX5" fmla="*/ 6564 w 9992"/>
              <a:gd name="connsiteY5" fmla="*/ 9624 h 10000"/>
              <a:gd name="connsiteX6" fmla="*/ 5558 w 9992"/>
              <a:gd name="connsiteY6" fmla="*/ 10000 h 10000"/>
              <a:gd name="connsiteX7" fmla="*/ 433 w 9992"/>
              <a:gd name="connsiteY7" fmla="*/ 9067 h 10000"/>
              <a:gd name="connsiteX8" fmla="*/ 0 w 9992"/>
              <a:gd name="connsiteY8" fmla="*/ 5242 h 10000"/>
              <a:gd name="connsiteX0" fmla="*/ 0 w 10000"/>
              <a:gd name="connsiteY0" fmla="*/ 5242 h 10000"/>
              <a:gd name="connsiteX1" fmla="*/ 916 w 10000"/>
              <a:gd name="connsiteY1" fmla="*/ 0 h 10000"/>
              <a:gd name="connsiteX2" fmla="*/ 9959 w 10000"/>
              <a:gd name="connsiteY2" fmla="*/ 98 h 10000"/>
              <a:gd name="connsiteX3" fmla="*/ 8607 w 10000"/>
              <a:gd name="connsiteY3" fmla="*/ 3960 h 10000"/>
              <a:gd name="connsiteX4" fmla="*/ 10000 w 10000"/>
              <a:gd name="connsiteY4" fmla="*/ 8029 h 10000"/>
              <a:gd name="connsiteX5" fmla="*/ 6569 w 10000"/>
              <a:gd name="connsiteY5" fmla="*/ 9624 h 10000"/>
              <a:gd name="connsiteX6" fmla="*/ 5562 w 10000"/>
              <a:gd name="connsiteY6" fmla="*/ 10000 h 10000"/>
              <a:gd name="connsiteX7" fmla="*/ 433 w 10000"/>
              <a:gd name="connsiteY7" fmla="*/ 9067 h 10000"/>
              <a:gd name="connsiteX8" fmla="*/ 0 w 10000"/>
              <a:gd name="connsiteY8" fmla="*/ 5242 h 10000"/>
              <a:gd name="connsiteX0" fmla="*/ 0 w 10000"/>
              <a:gd name="connsiteY0" fmla="*/ 5242 h 10000"/>
              <a:gd name="connsiteX1" fmla="*/ 916 w 10000"/>
              <a:gd name="connsiteY1" fmla="*/ 0 h 10000"/>
              <a:gd name="connsiteX2" fmla="*/ 9959 w 10000"/>
              <a:gd name="connsiteY2" fmla="*/ 98 h 10000"/>
              <a:gd name="connsiteX3" fmla="*/ 8607 w 10000"/>
              <a:gd name="connsiteY3" fmla="*/ 3960 h 10000"/>
              <a:gd name="connsiteX4" fmla="*/ 10000 w 10000"/>
              <a:gd name="connsiteY4" fmla="*/ 8029 h 10000"/>
              <a:gd name="connsiteX5" fmla="*/ 6569 w 10000"/>
              <a:gd name="connsiteY5" fmla="*/ 9624 h 10000"/>
              <a:gd name="connsiteX6" fmla="*/ 5562 w 10000"/>
              <a:gd name="connsiteY6" fmla="*/ 10000 h 10000"/>
              <a:gd name="connsiteX7" fmla="*/ 433 w 10000"/>
              <a:gd name="connsiteY7" fmla="*/ 9067 h 10000"/>
              <a:gd name="connsiteX8" fmla="*/ 0 w 10000"/>
              <a:gd name="connsiteY8" fmla="*/ 5242 h 10000"/>
              <a:gd name="connsiteX0" fmla="*/ 0 w 9959"/>
              <a:gd name="connsiteY0" fmla="*/ 5242 h 10000"/>
              <a:gd name="connsiteX1" fmla="*/ 916 w 9959"/>
              <a:gd name="connsiteY1" fmla="*/ 0 h 10000"/>
              <a:gd name="connsiteX2" fmla="*/ 9959 w 9959"/>
              <a:gd name="connsiteY2" fmla="*/ 98 h 10000"/>
              <a:gd name="connsiteX3" fmla="*/ 8607 w 9959"/>
              <a:gd name="connsiteY3" fmla="*/ 3960 h 10000"/>
              <a:gd name="connsiteX4" fmla="*/ 8292 w 9959"/>
              <a:gd name="connsiteY4" fmla="*/ 8264 h 10000"/>
              <a:gd name="connsiteX5" fmla="*/ 6569 w 9959"/>
              <a:gd name="connsiteY5" fmla="*/ 9624 h 10000"/>
              <a:gd name="connsiteX6" fmla="*/ 5562 w 9959"/>
              <a:gd name="connsiteY6" fmla="*/ 10000 h 10000"/>
              <a:gd name="connsiteX7" fmla="*/ 433 w 9959"/>
              <a:gd name="connsiteY7" fmla="*/ 9067 h 10000"/>
              <a:gd name="connsiteX8" fmla="*/ 0 w 9959"/>
              <a:gd name="connsiteY8" fmla="*/ 5242 h 10000"/>
              <a:gd name="connsiteX0" fmla="*/ 0 w 10000"/>
              <a:gd name="connsiteY0" fmla="*/ 5242 h 10000"/>
              <a:gd name="connsiteX1" fmla="*/ 920 w 10000"/>
              <a:gd name="connsiteY1" fmla="*/ 0 h 10000"/>
              <a:gd name="connsiteX2" fmla="*/ 10000 w 10000"/>
              <a:gd name="connsiteY2" fmla="*/ 98 h 10000"/>
              <a:gd name="connsiteX3" fmla="*/ 8642 w 10000"/>
              <a:gd name="connsiteY3" fmla="*/ 3960 h 10000"/>
              <a:gd name="connsiteX4" fmla="*/ 8326 w 10000"/>
              <a:gd name="connsiteY4" fmla="*/ 8264 h 10000"/>
              <a:gd name="connsiteX5" fmla="*/ 6596 w 10000"/>
              <a:gd name="connsiteY5" fmla="*/ 9624 h 10000"/>
              <a:gd name="connsiteX6" fmla="*/ 5585 w 10000"/>
              <a:gd name="connsiteY6" fmla="*/ 10000 h 10000"/>
              <a:gd name="connsiteX7" fmla="*/ 435 w 10000"/>
              <a:gd name="connsiteY7" fmla="*/ 9067 h 10000"/>
              <a:gd name="connsiteX8" fmla="*/ 0 w 10000"/>
              <a:gd name="connsiteY8" fmla="*/ 5242 h 10000"/>
              <a:gd name="connsiteX0" fmla="*/ 0 w 10000"/>
              <a:gd name="connsiteY0" fmla="*/ 5242 h 10000"/>
              <a:gd name="connsiteX1" fmla="*/ 920 w 10000"/>
              <a:gd name="connsiteY1" fmla="*/ 0 h 10000"/>
              <a:gd name="connsiteX2" fmla="*/ 10000 w 10000"/>
              <a:gd name="connsiteY2" fmla="*/ 98 h 10000"/>
              <a:gd name="connsiteX3" fmla="*/ 8642 w 10000"/>
              <a:gd name="connsiteY3" fmla="*/ 3960 h 10000"/>
              <a:gd name="connsiteX4" fmla="*/ 8326 w 10000"/>
              <a:gd name="connsiteY4" fmla="*/ 8264 h 10000"/>
              <a:gd name="connsiteX5" fmla="*/ 6596 w 10000"/>
              <a:gd name="connsiteY5" fmla="*/ 9624 h 10000"/>
              <a:gd name="connsiteX6" fmla="*/ 5585 w 10000"/>
              <a:gd name="connsiteY6" fmla="*/ 10000 h 10000"/>
              <a:gd name="connsiteX7" fmla="*/ 435 w 10000"/>
              <a:gd name="connsiteY7" fmla="*/ 9067 h 10000"/>
              <a:gd name="connsiteX8" fmla="*/ 0 w 10000"/>
              <a:gd name="connsiteY8" fmla="*/ 5242 h 10000"/>
              <a:gd name="connsiteX0" fmla="*/ 0 w 10000"/>
              <a:gd name="connsiteY0" fmla="*/ 5242 h 10000"/>
              <a:gd name="connsiteX1" fmla="*/ 920 w 10000"/>
              <a:gd name="connsiteY1" fmla="*/ 0 h 10000"/>
              <a:gd name="connsiteX2" fmla="*/ 10000 w 10000"/>
              <a:gd name="connsiteY2" fmla="*/ 98 h 10000"/>
              <a:gd name="connsiteX3" fmla="*/ 8642 w 10000"/>
              <a:gd name="connsiteY3" fmla="*/ 3960 h 10000"/>
              <a:gd name="connsiteX4" fmla="*/ 8672 w 10000"/>
              <a:gd name="connsiteY4" fmla="*/ 8026 h 10000"/>
              <a:gd name="connsiteX5" fmla="*/ 6596 w 10000"/>
              <a:gd name="connsiteY5" fmla="*/ 9624 h 10000"/>
              <a:gd name="connsiteX6" fmla="*/ 5585 w 10000"/>
              <a:gd name="connsiteY6" fmla="*/ 10000 h 10000"/>
              <a:gd name="connsiteX7" fmla="*/ 435 w 10000"/>
              <a:gd name="connsiteY7" fmla="*/ 9067 h 10000"/>
              <a:gd name="connsiteX8" fmla="*/ 0 w 10000"/>
              <a:gd name="connsiteY8" fmla="*/ 5242 h 10000"/>
              <a:gd name="connsiteX0" fmla="*/ 0 w 8677"/>
              <a:gd name="connsiteY0" fmla="*/ 5242 h 10000"/>
              <a:gd name="connsiteX1" fmla="*/ 920 w 8677"/>
              <a:gd name="connsiteY1" fmla="*/ 0 h 10000"/>
              <a:gd name="connsiteX2" fmla="*/ 8171 w 8677"/>
              <a:gd name="connsiteY2" fmla="*/ 1077 h 10000"/>
              <a:gd name="connsiteX3" fmla="*/ 8642 w 8677"/>
              <a:gd name="connsiteY3" fmla="*/ 3960 h 10000"/>
              <a:gd name="connsiteX4" fmla="*/ 8672 w 8677"/>
              <a:gd name="connsiteY4" fmla="*/ 8026 h 10000"/>
              <a:gd name="connsiteX5" fmla="*/ 6596 w 8677"/>
              <a:gd name="connsiteY5" fmla="*/ 9624 h 10000"/>
              <a:gd name="connsiteX6" fmla="*/ 5585 w 8677"/>
              <a:gd name="connsiteY6" fmla="*/ 10000 h 10000"/>
              <a:gd name="connsiteX7" fmla="*/ 435 w 8677"/>
              <a:gd name="connsiteY7" fmla="*/ 9067 h 10000"/>
              <a:gd name="connsiteX8" fmla="*/ 0 w 8677"/>
              <a:gd name="connsiteY8" fmla="*/ 5242 h 10000"/>
              <a:gd name="connsiteX0" fmla="*/ 0 w 10000"/>
              <a:gd name="connsiteY0" fmla="*/ 5242 h 10000"/>
              <a:gd name="connsiteX1" fmla="*/ 1060 w 10000"/>
              <a:gd name="connsiteY1" fmla="*/ 0 h 10000"/>
              <a:gd name="connsiteX2" fmla="*/ 9417 w 10000"/>
              <a:gd name="connsiteY2" fmla="*/ 1077 h 10000"/>
              <a:gd name="connsiteX3" fmla="*/ 9960 w 10000"/>
              <a:gd name="connsiteY3" fmla="*/ 3960 h 10000"/>
              <a:gd name="connsiteX4" fmla="*/ 9994 w 10000"/>
              <a:gd name="connsiteY4" fmla="*/ 8026 h 10000"/>
              <a:gd name="connsiteX5" fmla="*/ 7602 w 10000"/>
              <a:gd name="connsiteY5" fmla="*/ 9624 h 10000"/>
              <a:gd name="connsiteX6" fmla="*/ 6437 w 10000"/>
              <a:gd name="connsiteY6" fmla="*/ 10000 h 10000"/>
              <a:gd name="connsiteX7" fmla="*/ 501 w 10000"/>
              <a:gd name="connsiteY7" fmla="*/ 9067 h 10000"/>
              <a:gd name="connsiteX8" fmla="*/ 0 w 10000"/>
              <a:gd name="connsiteY8" fmla="*/ 5242 h 10000"/>
              <a:gd name="connsiteX0" fmla="*/ 0 w 10000"/>
              <a:gd name="connsiteY0" fmla="*/ 5242 h 9624"/>
              <a:gd name="connsiteX1" fmla="*/ 1060 w 10000"/>
              <a:gd name="connsiteY1" fmla="*/ 0 h 9624"/>
              <a:gd name="connsiteX2" fmla="*/ 9417 w 10000"/>
              <a:gd name="connsiteY2" fmla="*/ 1077 h 9624"/>
              <a:gd name="connsiteX3" fmla="*/ 9960 w 10000"/>
              <a:gd name="connsiteY3" fmla="*/ 3960 h 9624"/>
              <a:gd name="connsiteX4" fmla="*/ 9994 w 10000"/>
              <a:gd name="connsiteY4" fmla="*/ 8026 h 9624"/>
              <a:gd name="connsiteX5" fmla="*/ 7602 w 10000"/>
              <a:gd name="connsiteY5" fmla="*/ 9624 h 9624"/>
              <a:gd name="connsiteX6" fmla="*/ 5415 w 10000"/>
              <a:gd name="connsiteY6" fmla="*/ 8942 h 9624"/>
              <a:gd name="connsiteX7" fmla="*/ 501 w 10000"/>
              <a:gd name="connsiteY7" fmla="*/ 9067 h 9624"/>
              <a:gd name="connsiteX8" fmla="*/ 0 w 10000"/>
              <a:gd name="connsiteY8" fmla="*/ 5242 h 9624"/>
              <a:gd name="connsiteX0" fmla="*/ 0 w 10000"/>
              <a:gd name="connsiteY0" fmla="*/ 5447 h 10000"/>
              <a:gd name="connsiteX1" fmla="*/ 1060 w 10000"/>
              <a:gd name="connsiteY1" fmla="*/ 0 h 10000"/>
              <a:gd name="connsiteX2" fmla="*/ 9417 w 10000"/>
              <a:gd name="connsiteY2" fmla="*/ 1119 h 10000"/>
              <a:gd name="connsiteX3" fmla="*/ 9960 w 10000"/>
              <a:gd name="connsiteY3" fmla="*/ 4115 h 10000"/>
              <a:gd name="connsiteX4" fmla="*/ 9994 w 10000"/>
              <a:gd name="connsiteY4" fmla="*/ 8340 h 10000"/>
              <a:gd name="connsiteX5" fmla="*/ 7602 w 10000"/>
              <a:gd name="connsiteY5" fmla="*/ 10000 h 10000"/>
              <a:gd name="connsiteX6" fmla="*/ 5415 w 10000"/>
              <a:gd name="connsiteY6" fmla="*/ 9291 h 10000"/>
              <a:gd name="connsiteX7" fmla="*/ 501 w 10000"/>
              <a:gd name="connsiteY7" fmla="*/ 9421 h 10000"/>
              <a:gd name="connsiteX8" fmla="*/ 0 w 10000"/>
              <a:gd name="connsiteY8" fmla="*/ 5447 h 10000"/>
              <a:gd name="connsiteX0" fmla="*/ 0 w 10000"/>
              <a:gd name="connsiteY0" fmla="*/ 5447 h 10000"/>
              <a:gd name="connsiteX1" fmla="*/ 1060 w 10000"/>
              <a:gd name="connsiteY1" fmla="*/ 0 h 10000"/>
              <a:gd name="connsiteX2" fmla="*/ 9417 w 10000"/>
              <a:gd name="connsiteY2" fmla="*/ 1119 h 10000"/>
              <a:gd name="connsiteX3" fmla="*/ 9960 w 10000"/>
              <a:gd name="connsiteY3" fmla="*/ 4115 h 10000"/>
              <a:gd name="connsiteX4" fmla="*/ 9994 w 10000"/>
              <a:gd name="connsiteY4" fmla="*/ 8340 h 10000"/>
              <a:gd name="connsiteX5" fmla="*/ 7602 w 10000"/>
              <a:gd name="connsiteY5" fmla="*/ 10000 h 10000"/>
              <a:gd name="connsiteX6" fmla="*/ 5415 w 10000"/>
              <a:gd name="connsiteY6" fmla="*/ 9291 h 10000"/>
              <a:gd name="connsiteX7" fmla="*/ 1324 w 10000"/>
              <a:gd name="connsiteY7" fmla="*/ 8273 h 10000"/>
              <a:gd name="connsiteX8" fmla="*/ 0 w 10000"/>
              <a:gd name="connsiteY8" fmla="*/ 5447 h 10000"/>
              <a:gd name="connsiteX0" fmla="*/ 257 w 9070"/>
              <a:gd name="connsiteY0" fmla="*/ 5227 h 10000"/>
              <a:gd name="connsiteX1" fmla="*/ 130 w 9070"/>
              <a:gd name="connsiteY1" fmla="*/ 0 h 10000"/>
              <a:gd name="connsiteX2" fmla="*/ 8487 w 9070"/>
              <a:gd name="connsiteY2" fmla="*/ 1119 h 10000"/>
              <a:gd name="connsiteX3" fmla="*/ 9030 w 9070"/>
              <a:gd name="connsiteY3" fmla="*/ 4115 h 10000"/>
              <a:gd name="connsiteX4" fmla="*/ 9064 w 9070"/>
              <a:gd name="connsiteY4" fmla="*/ 8340 h 10000"/>
              <a:gd name="connsiteX5" fmla="*/ 6672 w 9070"/>
              <a:gd name="connsiteY5" fmla="*/ 10000 h 10000"/>
              <a:gd name="connsiteX6" fmla="*/ 4485 w 9070"/>
              <a:gd name="connsiteY6" fmla="*/ 9291 h 10000"/>
              <a:gd name="connsiteX7" fmla="*/ 394 w 9070"/>
              <a:gd name="connsiteY7" fmla="*/ 8273 h 10000"/>
              <a:gd name="connsiteX8" fmla="*/ 257 w 9070"/>
              <a:gd name="connsiteY8" fmla="*/ 5227 h 10000"/>
              <a:gd name="connsiteX0" fmla="*/ 141 w 9858"/>
              <a:gd name="connsiteY0" fmla="*/ 5227 h 10000"/>
              <a:gd name="connsiteX1" fmla="*/ 1 w 9858"/>
              <a:gd name="connsiteY1" fmla="*/ 0 h 10000"/>
              <a:gd name="connsiteX2" fmla="*/ 9215 w 9858"/>
              <a:gd name="connsiteY2" fmla="*/ 1119 h 10000"/>
              <a:gd name="connsiteX3" fmla="*/ 9814 w 9858"/>
              <a:gd name="connsiteY3" fmla="*/ 4115 h 10000"/>
              <a:gd name="connsiteX4" fmla="*/ 9851 w 9858"/>
              <a:gd name="connsiteY4" fmla="*/ 8340 h 10000"/>
              <a:gd name="connsiteX5" fmla="*/ 7214 w 9858"/>
              <a:gd name="connsiteY5" fmla="*/ 10000 h 10000"/>
              <a:gd name="connsiteX6" fmla="*/ 4803 w 9858"/>
              <a:gd name="connsiteY6" fmla="*/ 9291 h 10000"/>
              <a:gd name="connsiteX7" fmla="*/ 292 w 9858"/>
              <a:gd name="connsiteY7" fmla="*/ 8273 h 10000"/>
              <a:gd name="connsiteX8" fmla="*/ 141 w 9858"/>
              <a:gd name="connsiteY8" fmla="*/ 5227 h 10000"/>
              <a:gd name="connsiteX0" fmla="*/ 143 w 10000"/>
              <a:gd name="connsiteY0" fmla="*/ 5227 h 10000"/>
              <a:gd name="connsiteX1" fmla="*/ 1 w 10000"/>
              <a:gd name="connsiteY1" fmla="*/ 0 h 10000"/>
              <a:gd name="connsiteX2" fmla="*/ 9348 w 10000"/>
              <a:gd name="connsiteY2" fmla="*/ 1119 h 10000"/>
              <a:gd name="connsiteX3" fmla="*/ 9955 w 10000"/>
              <a:gd name="connsiteY3" fmla="*/ 4115 h 10000"/>
              <a:gd name="connsiteX4" fmla="*/ 9993 w 10000"/>
              <a:gd name="connsiteY4" fmla="*/ 8340 h 10000"/>
              <a:gd name="connsiteX5" fmla="*/ 7318 w 10000"/>
              <a:gd name="connsiteY5" fmla="*/ 10000 h 10000"/>
              <a:gd name="connsiteX6" fmla="*/ 4872 w 10000"/>
              <a:gd name="connsiteY6" fmla="*/ 9291 h 10000"/>
              <a:gd name="connsiteX7" fmla="*/ 296 w 10000"/>
              <a:gd name="connsiteY7" fmla="*/ 8273 h 10000"/>
              <a:gd name="connsiteX8" fmla="*/ 143 w 10000"/>
              <a:gd name="connsiteY8" fmla="*/ 5227 h 10000"/>
              <a:gd name="connsiteX0" fmla="*/ 1 w 9858"/>
              <a:gd name="connsiteY0" fmla="*/ 4265 h 9038"/>
              <a:gd name="connsiteX1" fmla="*/ 418 w 9858"/>
              <a:gd name="connsiteY1" fmla="*/ 163 h 9038"/>
              <a:gd name="connsiteX2" fmla="*/ 9206 w 9858"/>
              <a:gd name="connsiteY2" fmla="*/ 157 h 9038"/>
              <a:gd name="connsiteX3" fmla="*/ 9813 w 9858"/>
              <a:gd name="connsiteY3" fmla="*/ 3153 h 9038"/>
              <a:gd name="connsiteX4" fmla="*/ 9851 w 9858"/>
              <a:gd name="connsiteY4" fmla="*/ 7378 h 9038"/>
              <a:gd name="connsiteX5" fmla="*/ 7176 w 9858"/>
              <a:gd name="connsiteY5" fmla="*/ 9038 h 9038"/>
              <a:gd name="connsiteX6" fmla="*/ 4730 w 9858"/>
              <a:gd name="connsiteY6" fmla="*/ 8329 h 9038"/>
              <a:gd name="connsiteX7" fmla="*/ 154 w 9858"/>
              <a:gd name="connsiteY7" fmla="*/ 7311 h 9038"/>
              <a:gd name="connsiteX8" fmla="*/ 1 w 9858"/>
              <a:gd name="connsiteY8" fmla="*/ 4265 h 9038"/>
              <a:gd name="connsiteX0" fmla="*/ 1 w 10000"/>
              <a:gd name="connsiteY0" fmla="*/ 4719 h 9216"/>
              <a:gd name="connsiteX1" fmla="*/ 424 w 10000"/>
              <a:gd name="connsiteY1" fmla="*/ 180 h 9216"/>
              <a:gd name="connsiteX2" fmla="*/ 9339 w 10000"/>
              <a:gd name="connsiteY2" fmla="*/ 174 h 9216"/>
              <a:gd name="connsiteX3" fmla="*/ 9954 w 10000"/>
              <a:gd name="connsiteY3" fmla="*/ 3489 h 9216"/>
              <a:gd name="connsiteX4" fmla="*/ 9993 w 10000"/>
              <a:gd name="connsiteY4" fmla="*/ 8163 h 9216"/>
              <a:gd name="connsiteX5" fmla="*/ 7450 w 10000"/>
              <a:gd name="connsiteY5" fmla="*/ 8712 h 9216"/>
              <a:gd name="connsiteX6" fmla="*/ 4798 w 10000"/>
              <a:gd name="connsiteY6" fmla="*/ 9216 h 9216"/>
              <a:gd name="connsiteX7" fmla="*/ 156 w 10000"/>
              <a:gd name="connsiteY7" fmla="*/ 8089 h 9216"/>
              <a:gd name="connsiteX8" fmla="*/ 1 w 10000"/>
              <a:gd name="connsiteY8" fmla="*/ 4719 h 9216"/>
              <a:gd name="connsiteX0" fmla="*/ 1 w 10000"/>
              <a:gd name="connsiteY0" fmla="*/ 5120 h 10000"/>
              <a:gd name="connsiteX1" fmla="*/ 424 w 10000"/>
              <a:gd name="connsiteY1" fmla="*/ 195 h 10000"/>
              <a:gd name="connsiteX2" fmla="*/ 9339 w 10000"/>
              <a:gd name="connsiteY2" fmla="*/ 189 h 10000"/>
              <a:gd name="connsiteX3" fmla="*/ 9954 w 10000"/>
              <a:gd name="connsiteY3" fmla="*/ 3786 h 10000"/>
              <a:gd name="connsiteX4" fmla="*/ 9993 w 10000"/>
              <a:gd name="connsiteY4" fmla="*/ 8857 h 10000"/>
              <a:gd name="connsiteX5" fmla="*/ 7450 w 10000"/>
              <a:gd name="connsiteY5" fmla="*/ 9453 h 10000"/>
              <a:gd name="connsiteX6" fmla="*/ 4798 w 10000"/>
              <a:gd name="connsiteY6" fmla="*/ 10000 h 10000"/>
              <a:gd name="connsiteX7" fmla="*/ 156 w 10000"/>
              <a:gd name="connsiteY7" fmla="*/ 8777 h 10000"/>
              <a:gd name="connsiteX8" fmla="*/ 1 w 10000"/>
              <a:gd name="connsiteY8" fmla="*/ 5120 h 10000"/>
              <a:gd name="connsiteX0" fmla="*/ 1 w 10000"/>
              <a:gd name="connsiteY0" fmla="*/ 5120 h 9453"/>
              <a:gd name="connsiteX1" fmla="*/ 424 w 10000"/>
              <a:gd name="connsiteY1" fmla="*/ 195 h 9453"/>
              <a:gd name="connsiteX2" fmla="*/ 9339 w 10000"/>
              <a:gd name="connsiteY2" fmla="*/ 189 h 9453"/>
              <a:gd name="connsiteX3" fmla="*/ 9954 w 10000"/>
              <a:gd name="connsiteY3" fmla="*/ 3786 h 9453"/>
              <a:gd name="connsiteX4" fmla="*/ 9993 w 10000"/>
              <a:gd name="connsiteY4" fmla="*/ 8857 h 9453"/>
              <a:gd name="connsiteX5" fmla="*/ 7450 w 10000"/>
              <a:gd name="connsiteY5" fmla="*/ 9453 h 9453"/>
              <a:gd name="connsiteX6" fmla="*/ 4551 w 10000"/>
              <a:gd name="connsiteY6" fmla="*/ 8693 h 9453"/>
              <a:gd name="connsiteX7" fmla="*/ 156 w 10000"/>
              <a:gd name="connsiteY7" fmla="*/ 8777 h 9453"/>
              <a:gd name="connsiteX8" fmla="*/ 1 w 10000"/>
              <a:gd name="connsiteY8" fmla="*/ 5120 h 9453"/>
              <a:gd name="connsiteX0" fmla="*/ 1 w 10000"/>
              <a:gd name="connsiteY0" fmla="*/ 5359 h 9943"/>
              <a:gd name="connsiteX1" fmla="*/ 1870 w 10000"/>
              <a:gd name="connsiteY1" fmla="*/ 490 h 9943"/>
              <a:gd name="connsiteX2" fmla="*/ 9339 w 10000"/>
              <a:gd name="connsiteY2" fmla="*/ 143 h 9943"/>
              <a:gd name="connsiteX3" fmla="*/ 9954 w 10000"/>
              <a:gd name="connsiteY3" fmla="*/ 3948 h 9943"/>
              <a:gd name="connsiteX4" fmla="*/ 9993 w 10000"/>
              <a:gd name="connsiteY4" fmla="*/ 9313 h 9943"/>
              <a:gd name="connsiteX5" fmla="*/ 7450 w 10000"/>
              <a:gd name="connsiteY5" fmla="*/ 9943 h 9943"/>
              <a:gd name="connsiteX6" fmla="*/ 4551 w 10000"/>
              <a:gd name="connsiteY6" fmla="*/ 9139 h 9943"/>
              <a:gd name="connsiteX7" fmla="*/ 156 w 10000"/>
              <a:gd name="connsiteY7" fmla="*/ 9228 h 9943"/>
              <a:gd name="connsiteX8" fmla="*/ 1 w 10000"/>
              <a:gd name="connsiteY8" fmla="*/ 5359 h 9943"/>
              <a:gd name="connsiteX0" fmla="*/ 1 w 10000"/>
              <a:gd name="connsiteY0" fmla="*/ 5247 h 9857"/>
              <a:gd name="connsiteX1" fmla="*/ 1870 w 10000"/>
              <a:gd name="connsiteY1" fmla="*/ 350 h 9857"/>
              <a:gd name="connsiteX2" fmla="*/ 9339 w 10000"/>
              <a:gd name="connsiteY2" fmla="*/ 1 h 9857"/>
              <a:gd name="connsiteX3" fmla="*/ 9954 w 10000"/>
              <a:gd name="connsiteY3" fmla="*/ 3828 h 9857"/>
              <a:gd name="connsiteX4" fmla="*/ 9993 w 10000"/>
              <a:gd name="connsiteY4" fmla="*/ 9223 h 9857"/>
              <a:gd name="connsiteX5" fmla="*/ 7450 w 10000"/>
              <a:gd name="connsiteY5" fmla="*/ 9857 h 9857"/>
              <a:gd name="connsiteX6" fmla="*/ 4551 w 10000"/>
              <a:gd name="connsiteY6" fmla="*/ 9048 h 9857"/>
              <a:gd name="connsiteX7" fmla="*/ 156 w 10000"/>
              <a:gd name="connsiteY7" fmla="*/ 9138 h 9857"/>
              <a:gd name="connsiteX8" fmla="*/ 1 w 10000"/>
              <a:gd name="connsiteY8" fmla="*/ 5247 h 9857"/>
              <a:gd name="connsiteX0" fmla="*/ 1 w 10000"/>
              <a:gd name="connsiteY0" fmla="*/ 5041 h 9718"/>
              <a:gd name="connsiteX1" fmla="*/ 1870 w 10000"/>
              <a:gd name="connsiteY1" fmla="*/ 73 h 9718"/>
              <a:gd name="connsiteX2" fmla="*/ 9198 w 10000"/>
              <a:gd name="connsiteY2" fmla="*/ 2 h 9718"/>
              <a:gd name="connsiteX3" fmla="*/ 9954 w 10000"/>
              <a:gd name="connsiteY3" fmla="*/ 3602 h 9718"/>
              <a:gd name="connsiteX4" fmla="*/ 9993 w 10000"/>
              <a:gd name="connsiteY4" fmla="*/ 9075 h 9718"/>
              <a:gd name="connsiteX5" fmla="*/ 7450 w 10000"/>
              <a:gd name="connsiteY5" fmla="*/ 9718 h 9718"/>
              <a:gd name="connsiteX6" fmla="*/ 4551 w 10000"/>
              <a:gd name="connsiteY6" fmla="*/ 8897 h 9718"/>
              <a:gd name="connsiteX7" fmla="*/ 156 w 10000"/>
              <a:gd name="connsiteY7" fmla="*/ 8989 h 9718"/>
              <a:gd name="connsiteX8" fmla="*/ 1 w 10000"/>
              <a:gd name="connsiteY8" fmla="*/ 5041 h 9718"/>
              <a:gd name="connsiteX0" fmla="*/ 1 w 10000"/>
              <a:gd name="connsiteY0" fmla="*/ 5187 h 10000"/>
              <a:gd name="connsiteX1" fmla="*/ 1870 w 10000"/>
              <a:gd name="connsiteY1" fmla="*/ 75 h 10000"/>
              <a:gd name="connsiteX2" fmla="*/ 9198 w 10000"/>
              <a:gd name="connsiteY2" fmla="*/ 2 h 10000"/>
              <a:gd name="connsiteX3" fmla="*/ 9954 w 10000"/>
              <a:gd name="connsiteY3" fmla="*/ 3707 h 10000"/>
              <a:gd name="connsiteX4" fmla="*/ 9993 w 10000"/>
              <a:gd name="connsiteY4" fmla="*/ 9338 h 10000"/>
              <a:gd name="connsiteX5" fmla="*/ 7450 w 10000"/>
              <a:gd name="connsiteY5" fmla="*/ 10000 h 10000"/>
              <a:gd name="connsiteX6" fmla="*/ 4537 w 10000"/>
              <a:gd name="connsiteY6" fmla="*/ 9961 h 10000"/>
              <a:gd name="connsiteX7" fmla="*/ 156 w 10000"/>
              <a:gd name="connsiteY7" fmla="*/ 9250 h 10000"/>
              <a:gd name="connsiteX8" fmla="*/ 1 w 10000"/>
              <a:gd name="connsiteY8" fmla="*/ 5187 h 10000"/>
              <a:gd name="connsiteX0" fmla="*/ 1 w 10000"/>
              <a:gd name="connsiteY0" fmla="*/ 5384 h 10197"/>
              <a:gd name="connsiteX1" fmla="*/ 498 w 10000"/>
              <a:gd name="connsiteY1" fmla="*/ 0 h 10197"/>
              <a:gd name="connsiteX2" fmla="*/ 9198 w 10000"/>
              <a:gd name="connsiteY2" fmla="*/ 199 h 10197"/>
              <a:gd name="connsiteX3" fmla="*/ 9954 w 10000"/>
              <a:gd name="connsiteY3" fmla="*/ 3904 h 10197"/>
              <a:gd name="connsiteX4" fmla="*/ 9993 w 10000"/>
              <a:gd name="connsiteY4" fmla="*/ 9535 h 10197"/>
              <a:gd name="connsiteX5" fmla="*/ 7450 w 10000"/>
              <a:gd name="connsiteY5" fmla="*/ 10197 h 10197"/>
              <a:gd name="connsiteX6" fmla="*/ 4537 w 10000"/>
              <a:gd name="connsiteY6" fmla="*/ 10158 h 10197"/>
              <a:gd name="connsiteX7" fmla="*/ 156 w 10000"/>
              <a:gd name="connsiteY7" fmla="*/ 9447 h 10197"/>
              <a:gd name="connsiteX8" fmla="*/ 1 w 10000"/>
              <a:gd name="connsiteY8" fmla="*/ 5384 h 10197"/>
              <a:gd name="connsiteX0" fmla="*/ 31 w 9845"/>
              <a:gd name="connsiteY0" fmla="*/ 5213 h 10197"/>
              <a:gd name="connsiteX1" fmla="*/ 343 w 9845"/>
              <a:gd name="connsiteY1" fmla="*/ 0 h 10197"/>
              <a:gd name="connsiteX2" fmla="*/ 9043 w 9845"/>
              <a:gd name="connsiteY2" fmla="*/ 199 h 10197"/>
              <a:gd name="connsiteX3" fmla="*/ 9799 w 9845"/>
              <a:gd name="connsiteY3" fmla="*/ 3904 h 10197"/>
              <a:gd name="connsiteX4" fmla="*/ 9838 w 9845"/>
              <a:gd name="connsiteY4" fmla="*/ 9535 h 10197"/>
              <a:gd name="connsiteX5" fmla="*/ 7295 w 9845"/>
              <a:gd name="connsiteY5" fmla="*/ 10197 h 10197"/>
              <a:gd name="connsiteX6" fmla="*/ 4382 w 9845"/>
              <a:gd name="connsiteY6" fmla="*/ 10158 h 10197"/>
              <a:gd name="connsiteX7" fmla="*/ 1 w 9845"/>
              <a:gd name="connsiteY7" fmla="*/ 9447 h 10197"/>
              <a:gd name="connsiteX8" fmla="*/ 31 w 9845"/>
              <a:gd name="connsiteY8" fmla="*/ 5213 h 10197"/>
              <a:gd name="connsiteX0" fmla="*/ 1 w 9970"/>
              <a:gd name="connsiteY0" fmla="*/ 5112 h 10000"/>
              <a:gd name="connsiteX1" fmla="*/ 318 w 9970"/>
              <a:gd name="connsiteY1" fmla="*/ 0 h 10000"/>
              <a:gd name="connsiteX2" fmla="*/ 9155 w 9970"/>
              <a:gd name="connsiteY2" fmla="*/ 195 h 10000"/>
              <a:gd name="connsiteX3" fmla="*/ 9923 w 9970"/>
              <a:gd name="connsiteY3" fmla="*/ 3829 h 10000"/>
              <a:gd name="connsiteX4" fmla="*/ 9963 w 9970"/>
              <a:gd name="connsiteY4" fmla="*/ 9351 h 10000"/>
              <a:gd name="connsiteX5" fmla="*/ 7380 w 9970"/>
              <a:gd name="connsiteY5" fmla="*/ 10000 h 10000"/>
              <a:gd name="connsiteX6" fmla="*/ 4421 w 9970"/>
              <a:gd name="connsiteY6" fmla="*/ 9962 h 10000"/>
              <a:gd name="connsiteX7" fmla="*/ 20 w 9970"/>
              <a:gd name="connsiteY7" fmla="*/ 9081 h 10000"/>
              <a:gd name="connsiteX8" fmla="*/ 1 w 9970"/>
              <a:gd name="connsiteY8" fmla="*/ 5112 h 10000"/>
              <a:gd name="connsiteX0" fmla="*/ 1 w 10000"/>
              <a:gd name="connsiteY0" fmla="*/ 5112 h 10000"/>
              <a:gd name="connsiteX1" fmla="*/ 319 w 10000"/>
              <a:gd name="connsiteY1" fmla="*/ 0 h 10000"/>
              <a:gd name="connsiteX2" fmla="*/ 9629 w 10000"/>
              <a:gd name="connsiteY2" fmla="*/ 244 h 10000"/>
              <a:gd name="connsiteX3" fmla="*/ 9953 w 10000"/>
              <a:gd name="connsiteY3" fmla="*/ 3829 h 10000"/>
              <a:gd name="connsiteX4" fmla="*/ 9993 w 10000"/>
              <a:gd name="connsiteY4" fmla="*/ 9351 h 10000"/>
              <a:gd name="connsiteX5" fmla="*/ 7402 w 10000"/>
              <a:gd name="connsiteY5" fmla="*/ 10000 h 10000"/>
              <a:gd name="connsiteX6" fmla="*/ 4434 w 10000"/>
              <a:gd name="connsiteY6" fmla="*/ 9962 h 10000"/>
              <a:gd name="connsiteX7" fmla="*/ 20 w 10000"/>
              <a:gd name="connsiteY7" fmla="*/ 9081 h 10000"/>
              <a:gd name="connsiteX8" fmla="*/ 1 w 10000"/>
              <a:gd name="connsiteY8" fmla="*/ 5112 h 10000"/>
              <a:gd name="connsiteX0" fmla="*/ 1 w 9953"/>
              <a:gd name="connsiteY0" fmla="*/ 5112 h 10000"/>
              <a:gd name="connsiteX1" fmla="*/ 319 w 9953"/>
              <a:gd name="connsiteY1" fmla="*/ 0 h 10000"/>
              <a:gd name="connsiteX2" fmla="*/ 9629 w 9953"/>
              <a:gd name="connsiteY2" fmla="*/ 244 h 10000"/>
              <a:gd name="connsiteX3" fmla="*/ 9953 w 9953"/>
              <a:gd name="connsiteY3" fmla="*/ 3829 h 10000"/>
              <a:gd name="connsiteX4" fmla="*/ 9710 w 9953"/>
              <a:gd name="connsiteY4" fmla="*/ 8830 h 10000"/>
              <a:gd name="connsiteX5" fmla="*/ 7402 w 9953"/>
              <a:gd name="connsiteY5" fmla="*/ 10000 h 10000"/>
              <a:gd name="connsiteX6" fmla="*/ 4434 w 9953"/>
              <a:gd name="connsiteY6" fmla="*/ 9962 h 10000"/>
              <a:gd name="connsiteX7" fmla="*/ 20 w 9953"/>
              <a:gd name="connsiteY7" fmla="*/ 9081 h 10000"/>
              <a:gd name="connsiteX8" fmla="*/ 1 w 9953"/>
              <a:gd name="connsiteY8" fmla="*/ 5112 h 10000"/>
              <a:gd name="connsiteX0" fmla="*/ 1 w 10000"/>
              <a:gd name="connsiteY0" fmla="*/ 5112 h 10000"/>
              <a:gd name="connsiteX1" fmla="*/ 321 w 10000"/>
              <a:gd name="connsiteY1" fmla="*/ 0 h 10000"/>
              <a:gd name="connsiteX2" fmla="*/ 9674 w 10000"/>
              <a:gd name="connsiteY2" fmla="*/ 244 h 10000"/>
              <a:gd name="connsiteX3" fmla="*/ 10000 w 10000"/>
              <a:gd name="connsiteY3" fmla="*/ 3829 h 10000"/>
              <a:gd name="connsiteX4" fmla="*/ 9869 w 10000"/>
              <a:gd name="connsiteY4" fmla="*/ 9446 h 10000"/>
              <a:gd name="connsiteX5" fmla="*/ 7437 w 10000"/>
              <a:gd name="connsiteY5" fmla="*/ 10000 h 10000"/>
              <a:gd name="connsiteX6" fmla="*/ 4455 w 10000"/>
              <a:gd name="connsiteY6" fmla="*/ 9962 h 10000"/>
              <a:gd name="connsiteX7" fmla="*/ 20 w 10000"/>
              <a:gd name="connsiteY7" fmla="*/ 9081 h 10000"/>
              <a:gd name="connsiteX8" fmla="*/ 1 w 10000"/>
              <a:gd name="connsiteY8" fmla="*/ 5112 h 10000"/>
              <a:gd name="connsiteX0" fmla="*/ 1 w 10000"/>
              <a:gd name="connsiteY0" fmla="*/ 5112 h 10000"/>
              <a:gd name="connsiteX1" fmla="*/ 321 w 10000"/>
              <a:gd name="connsiteY1" fmla="*/ 0 h 10000"/>
              <a:gd name="connsiteX2" fmla="*/ 9674 w 10000"/>
              <a:gd name="connsiteY2" fmla="*/ 244 h 10000"/>
              <a:gd name="connsiteX3" fmla="*/ 10000 w 10000"/>
              <a:gd name="connsiteY3" fmla="*/ 3829 h 10000"/>
              <a:gd name="connsiteX4" fmla="*/ 9869 w 10000"/>
              <a:gd name="connsiteY4" fmla="*/ 9446 h 10000"/>
              <a:gd name="connsiteX5" fmla="*/ 7437 w 10000"/>
              <a:gd name="connsiteY5" fmla="*/ 10000 h 10000"/>
              <a:gd name="connsiteX6" fmla="*/ 4473 w 10000"/>
              <a:gd name="connsiteY6" fmla="*/ 8983 h 10000"/>
              <a:gd name="connsiteX7" fmla="*/ 20 w 10000"/>
              <a:gd name="connsiteY7" fmla="*/ 9081 h 10000"/>
              <a:gd name="connsiteX8" fmla="*/ 1 w 10000"/>
              <a:gd name="connsiteY8" fmla="*/ 5112 h 10000"/>
              <a:gd name="connsiteX0" fmla="*/ 1 w 10000"/>
              <a:gd name="connsiteY0" fmla="*/ 5112 h 10000"/>
              <a:gd name="connsiteX1" fmla="*/ 321 w 10000"/>
              <a:gd name="connsiteY1" fmla="*/ 0 h 10000"/>
              <a:gd name="connsiteX2" fmla="*/ 9674 w 10000"/>
              <a:gd name="connsiteY2" fmla="*/ 244 h 10000"/>
              <a:gd name="connsiteX3" fmla="*/ 10000 w 10000"/>
              <a:gd name="connsiteY3" fmla="*/ 3829 h 10000"/>
              <a:gd name="connsiteX4" fmla="*/ 9869 w 10000"/>
              <a:gd name="connsiteY4" fmla="*/ 9446 h 10000"/>
              <a:gd name="connsiteX5" fmla="*/ 7437 w 10000"/>
              <a:gd name="connsiteY5" fmla="*/ 10000 h 10000"/>
              <a:gd name="connsiteX6" fmla="*/ 4399 w 10000"/>
              <a:gd name="connsiteY6" fmla="*/ 9616 h 10000"/>
              <a:gd name="connsiteX7" fmla="*/ 20 w 10000"/>
              <a:gd name="connsiteY7" fmla="*/ 9081 h 10000"/>
              <a:gd name="connsiteX8" fmla="*/ 1 w 10000"/>
              <a:gd name="connsiteY8" fmla="*/ 5112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000" h="10000">
                <a:moveTo>
                  <a:pt x="1" y="5112"/>
                </a:moveTo>
                <a:cubicBezTo>
                  <a:pt x="6" y="5160"/>
                  <a:pt x="314" y="56"/>
                  <a:pt x="321" y="0"/>
                </a:cubicBezTo>
                <a:cubicBezTo>
                  <a:pt x="304" y="49"/>
                  <a:pt x="9682" y="226"/>
                  <a:pt x="9674" y="244"/>
                </a:cubicBezTo>
                <a:cubicBezTo>
                  <a:pt x="9645" y="191"/>
                  <a:pt x="9997" y="3953"/>
                  <a:pt x="10000" y="3829"/>
                </a:cubicBezTo>
                <a:cubicBezTo>
                  <a:pt x="9984" y="3763"/>
                  <a:pt x="9901" y="9383"/>
                  <a:pt x="9869" y="9446"/>
                </a:cubicBezTo>
                <a:cubicBezTo>
                  <a:pt x="9901" y="9399"/>
                  <a:pt x="7390" y="9976"/>
                  <a:pt x="7437" y="10000"/>
                </a:cubicBezTo>
                <a:cubicBezTo>
                  <a:pt x="7392" y="10002"/>
                  <a:pt x="4444" y="9613"/>
                  <a:pt x="4399" y="9616"/>
                </a:cubicBezTo>
                <a:cubicBezTo>
                  <a:pt x="4450" y="9647"/>
                  <a:pt x="-28" y="9019"/>
                  <a:pt x="20" y="9081"/>
                </a:cubicBezTo>
                <a:cubicBezTo>
                  <a:pt x="13" y="9039"/>
                  <a:pt x="-4" y="5152"/>
                  <a:pt x="1" y="5112"/>
                </a:cubicBezTo>
                <a:close/>
              </a:path>
            </a:pathLst>
          </a:custGeom>
          <a:solidFill>
            <a:schemeClr val="accent3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5" name="Platshållare för text 4">
            <a:extLst>
              <a:ext uri="{FF2B5EF4-FFF2-40B4-BE49-F238E27FC236}">
                <a16:creationId xmlns:a16="http://schemas.microsoft.com/office/drawing/2014/main" id="{11290FF3-756F-D04D-B86F-655DCF2B25D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216697" y="4409268"/>
            <a:ext cx="4571920" cy="1400631"/>
          </a:xfrm>
        </p:spPr>
        <p:txBody>
          <a:bodyPr anchor="ctr">
            <a:normAutofit/>
          </a:bodyPr>
          <a:lstStyle>
            <a:lvl1pPr marL="0" indent="0">
              <a:buNone/>
              <a:defRPr sz="48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sv-SE"/>
              <a:t>Kapitel</a:t>
            </a:r>
          </a:p>
        </p:txBody>
      </p:sp>
      <p:pic>
        <p:nvPicPr>
          <p:cNvPr id="16" name="Bildobjekt 15">
            <a:extLst>
              <a:ext uri="{FF2B5EF4-FFF2-40B4-BE49-F238E27FC236}">
                <a16:creationId xmlns:a16="http://schemas.microsoft.com/office/drawing/2014/main" id="{13809A56-BB8C-0642-9E3B-029B09AC97A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17352" y="6084604"/>
            <a:ext cx="1072896" cy="453736"/>
          </a:xfrm>
          <a:prstGeom prst="rect">
            <a:avLst/>
          </a:prstGeom>
        </p:spPr>
      </p:pic>
      <p:sp>
        <p:nvSpPr>
          <p:cNvPr id="10" name="Rektangel med klippta hörn på samma sida 15">
            <a:extLst>
              <a:ext uri="{FF2B5EF4-FFF2-40B4-BE49-F238E27FC236}">
                <a16:creationId xmlns:a16="http://schemas.microsoft.com/office/drawing/2014/main" id="{BF0F6D34-6186-F44B-A006-38C01FDF9C17}"/>
              </a:ext>
            </a:extLst>
          </p:cNvPr>
          <p:cNvSpPr/>
          <p:nvPr userDrawn="1"/>
        </p:nvSpPr>
        <p:spPr>
          <a:xfrm>
            <a:off x="10452030" y="0"/>
            <a:ext cx="1739970" cy="6858762"/>
          </a:xfrm>
          <a:custGeom>
            <a:avLst/>
            <a:gdLst>
              <a:gd name="connsiteX0" fmla="*/ 309886 w 1859280"/>
              <a:gd name="connsiteY0" fmla="*/ 0 h 6858000"/>
              <a:gd name="connsiteX1" fmla="*/ 1549394 w 1859280"/>
              <a:gd name="connsiteY1" fmla="*/ 0 h 6858000"/>
              <a:gd name="connsiteX2" fmla="*/ 1859280 w 1859280"/>
              <a:gd name="connsiteY2" fmla="*/ 309886 h 6858000"/>
              <a:gd name="connsiteX3" fmla="*/ 1859280 w 1859280"/>
              <a:gd name="connsiteY3" fmla="*/ 6858000 h 6858000"/>
              <a:gd name="connsiteX4" fmla="*/ 1859280 w 1859280"/>
              <a:gd name="connsiteY4" fmla="*/ 6858000 h 6858000"/>
              <a:gd name="connsiteX5" fmla="*/ 0 w 1859280"/>
              <a:gd name="connsiteY5" fmla="*/ 6858000 h 6858000"/>
              <a:gd name="connsiteX6" fmla="*/ 0 w 1859280"/>
              <a:gd name="connsiteY6" fmla="*/ 6858000 h 6858000"/>
              <a:gd name="connsiteX7" fmla="*/ 0 w 1859280"/>
              <a:gd name="connsiteY7" fmla="*/ 309886 h 6858000"/>
              <a:gd name="connsiteX8" fmla="*/ 309886 w 1859280"/>
              <a:gd name="connsiteY8" fmla="*/ 0 h 6858000"/>
              <a:gd name="connsiteX0" fmla="*/ 309886 w 1859280"/>
              <a:gd name="connsiteY0" fmla="*/ 0 h 6858000"/>
              <a:gd name="connsiteX1" fmla="*/ 1549394 w 1859280"/>
              <a:gd name="connsiteY1" fmla="*/ 0 h 6858000"/>
              <a:gd name="connsiteX2" fmla="*/ 1859280 w 1859280"/>
              <a:gd name="connsiteY2" fmla="*/ 309886 h 6858000"/>
              <a:gd name="connsiteX3" fmla="*/ 1859280 w 1859280"/>
              <a:gd name="connsiteY3" fmla="*/ 6858000 h 6858000"/>
              <a:gd name="connsiteX4" fmla="*/ 1859280 w 1859280"/>
              <a:gd name="connsiteY4" fmla="*/ 6858000 h 6858000"/>
              <a:gd name="connsiteX5" fmla="*/ 0 w 1859280"/>
              <a:gd name="connsiteY5" fmla="*/ 6858000 h 6858000"/>
              <a:gd name="connsiteX6" fmla="*/ 0 w 1859280"/>
              <a:gd name="connsiteY6" fmla="*/ 6858000 h 6858000"/>
              <a:gd name="connsiteX7" fmla="*/ 294640 w 1859280"/>
              <a:gd name="connsiteY7" fmla="*/ 3804926 h 6858000"/>
              <a:gd name="connsiteX8" fmla="*/ 309886 w 1859280"/>
              <a:gd name="connsiteY8" fmla="*/ 0 h 6858000"/>
              <a:gd name="connsiteX0" fmla="*/ 553726 w 1859280"/>
              <a:gd name="connsiteY0" fmla="*/ 568960 h 6858000"/>
              <a:gd name="connsiteX1" fmla="*/ 1549394 w 1859280"/>
              <a:gd name="connsiteY1" fmla="*/ 0 h 6858000"/>
              <a:gd name="connsiteX2" fmla="*/ 1859280 w 1859280"/>
              <a:gd name="connsiteY2" fmla="*/ 309886 h 6858000"/>
              <a:gd name="connsiteX3" fmla="*/ 1859280 w 1859280"/>
              <a:gd name="connsiteY3" fmla="*/ 6858000 h 6858000"/>
              <a:gd name="connsiteX4" fmla="*/ 1859280 w 1859280"/>
              <a:gd name="connsiteY4" fmla="*/ 6858000 h 6858000"/>
              <a:gd name="connsiteX5" fmla="*/ 0 w 1859280"/>
              <a:gd name="connsiteY5" fmla="*/ 6858000 h 6858000"/>
              <a:gd name="connsiteX6" fmla="*/ 0 w 1859280"/>
              <a:gd name="connsiteY6" fmla="*/ 6858000 h 6858000"/>
              <a:gd name="connsiteX7" fmla="*/ 294640 w 1859280"/>
              <a:gd name="connsiteY7" fmla="*/ 3804926 h 6858000"/>
              <a:gd name="connsiteX8" fmla="*/ 553726 w 1859280"/>
              <a:gd name="connsiteY8" fmla="*/ 568960 h 6858000"/>
              <a:gd name="connsiteX0" fmla="*/ 553726 w 1859280"/>
              <a:gd name="connsiteY0" fmla="*/ 568960 h 6858000"/>
              <a:gd name="connsiteX1" fmla="*/ 777234 w 1859280"/>
              <a:gd name="connsiteY1" fmla="*/ 0 h 6858000"/>
              <a:gd name="connsiteX2" fmla="*/ 1859280 w 1859280"/>
              <a:gd name="connsiteY2" fmla="*/ 309886 h 6858000"/>
              <a:gd name="connsiteX3" fmla="*/ 1859280 w 1859280"/>
              <a:gd name="connsiteY3" fmla="*/ 6858000 h 6858000"/>
              <a:gd name="connsiteX4" fmla="*/ 1859280 w 1859280"/>
              <a:gd name="connsiteY4" fmla="*/ 6858000 h 6858000"/>
              <a:gd name="connsiteX5" fmla="*/ 0 w 1859280"/>
              <a:gd name="connsiteY5" fmla="*/ 6858000 h 6858000"/>
              <a:gd name="connsiteX6" fmla="*/ 0 w 1859280"/>
              <a:gd name="connsiteY6" fmla="*/ 6858000 h 6858000"/>
              <a:gd name="connsiteX7" fmla="*/ 294640 w 1859280"/>
              <a:gd name="connsiteY7" fmla="*/ 3804926 h 6858000"/>
              <a:gd name="connsiteX8" fmla="*/ 553726 w 1859280"/>
              <a:gd name="connsiteY8" fmla="*/ 568960 h 6858000"/>
              <a:gd name="connsiteX0" fmla="*/ 553726 w 1859280"/>
              <a:gd name="connsiteY0" fmla="*/ 568960 h 6858000"/>
              <a:gd name="connsiteX1" fmla="*/ 777234 w 1859280"/>
              <a:gd name="connsiteY1" fmla="*/ 0 h 6858000"/>
              <a:gd name="connsiteX2" fmla="*/ 1849120 w 1859280"/>
              <a:gd name="connsiteY2" fmla="*/ 5086 h 6858000"/>
              <a:gd name="connsiteX3" fmla="*/ 1859280 w 1859280"/>
              <a:gd name="connsiteY3" fmla="*/ 6858000 h 6858000"/>
              <a:gd name="connsiteX4" fmla="*/ 1859280 w 1859280"/>
              <a:gd name="connsiteY4" fmla="*/ 6858000 h 6858000"/>
              <a:gd name="connsiteX5" fmla="*/ 0 w 1859280"/>
              <a:gd name="connsiteY5" fmla="*/ 6858000 h 6858000"/>
              <a:gd name="connsiteX6" fmla="*/ 0 w 1859280"/>
              <a:gd name="connsiteY6" fmla="*/ 6858000 h 6858000"/>
              <a:gd name="connsiteX7" fmla="*/ 294640 w 1859280"/>
              <a:gd name="connsiteY7" fmla="*/ 3804926 h 6858000"/>
              <a:gd name="connsiteX8" fmla="*/ 553726 w 1859280"/>
              <a:gd name="connsiteY8" fmla="*/ 568960 h 6858000"/>
              <a:gd name="connsiteX0" fmla="*/ 919486 w 1859280"/>
              <a:gd name="connsiteY0" fmla="*/ 1087120 h 6858000"/>
              <a:gd name="connsiteX1" fmla="*/ 777234 w 1859280"/>
              <a:gd name="connsiteY1" fmla="*/ 0 h 6858000"/>
              <a:gd name="connsiteX2" fmla="*/ 1849120 w 1859280"/>
              <a:gd name="connsiteY2" fmla="*/ 5086 h 6858000"/>
              <a:gd name="connsiteX3" fmla="*/ 1859280 w 1859280"/>
              <a:gd name="connsiteY3" fmla="*/ 6858000 h 6858000"/>
              <a:gd name="connsiteX4" fmla="*/ 1859280 w 1859280"/>
              <a:gd name="connsiteY4" fmla="*/ 6858000 h 6858000"/>
              <a:gd name="connsiteX5" fmla="*/ 0 w 1859280"/>
              <a:gd name="connsiteY5" fmla="*/ 6858000 h 6858000"/>
              <a:gd name="connsiteX6" fmla="*/ 0 w 1859280"/>
              <a:gd name="connsiteY6" fmla="*/ 6858000 h 6858000"/>
              <a:gd name="connsiteX7" fmla="*/ 294640 w 1859280"/>
              <a:gd name="connsiteY7" fmla="*/ 3804926 h 6858000"/>
              <a:gd name="connsiteX8" fmla="*/ 919486 w 1859280"/>
              <a:gd name="connsiteY8" fmla="*/ 1087120 h 6858000"/>
              <a:gd name="connsiteX0" fmla="*/ 726446 w 1859280"/>
              <a:gd name="connsiteY0" fmla="*/ 1137920 h 6858000"/>
              <a:gd name="connsiteX1" fmla="*/ 777234 w 1859280"/>
              <a:gd name="connsiteY1" fmla="*/ 0 h 6858000"/>
              <a:gd name="connsiteX2" fmla="*/ 1849120 w 1859280"/>
              <a:gd name="connsiteY2" fmla="*/ 5086 h 6858000"/>
              <a:gd name="connsiteX3" fmla="*/ 1859280 w 1859280"/>
              <a:gd name="connsiteY3" fmla="*/ 6858000 h 6858000"/>
              <a:gd name="connsiteX4" fmla="*/ 1859280 w 1859280"/>
              <a:gd name="connsiteY4" fmla="*/ 6858000 h 6858000"/>
              <a:gd name="connsiteX5" fmla="*/ 0 w 1859280"/>
              <a:gd name="connsiteY5" fmla="*/ 6858000 h 6858000"/>
              <a:gd name="connsiteX6" fmla="*/ 0 w 1859280"/>
              <a:gd name="connsiteY6" fmla="*/ 6858000 h 6858000"/>
              <a:gd name="connsiteX7" fmla="*/ 294640 w 1859280"/>
              <a:gd name="connsiteY7" fmla="*/ 3804926 h 6858000"/>
              <a:gd name="connsiteX8" fmla="*/ 726446 w 1859280"/>
              <a:gd name="connsiteY8" fmla="*/ 1137920 h 6858000"/>
              <a:gd name="connsiteX0" fmla="*/ 726446 w 1859280"/>
              <a:gd name="connsiteY0" fmla="*/ 1137920 h 6858000"/>
              <a:gd name="connsiteX1" fmla="*/ 777234 w 1859280"/>
              <a:gd name="connsiteY1" fmla="*/ 0 h 6858000"/>
              <a:gd name="connsiteX2" fmla="*/ 1849120 w 1859280"/>
              <a:gd name="connsiteY2" fmla="*/ 5086 h 6858000"/>
              <a:gd name="connsiteX3" fmla="*/ 1859280 w 1859280"/>
              <a:gd name="connsiteY3" fmla="*/ 6858000 h 6858000"/>
              <a:gd name="connsiteX4" fmla="*/ 1859280 w 1859280"/>
              <a:gd name="connsiteY4" fmla="*/ 6858000 h 6858000"/>
              <a:gd name="connsiteX5" fmla="*/ 0 w 1859280"/>
              <a:gd name="connsiteY5" fmla="*/ 6858000 h 6858000"/>
              <a:gd name="connsiteX6" fmla="*/ 0 w 1859280"/>
              <a:gd name="connsiteY6" fmla="*/ 6858000 h 6858000"/>
              <a:gd name="connsiteX7" fmla="*/ 162560 w 1859280"/>
              <a:gd name="connsiteY7" fmla="*/ 3835406 h 6858000"/>
              <a:gd name="connsiteX8" fmla="*/ 726446 w 1859280"/>
              <a:gd name="connsiteY8" fmla="*/ 1137920 h 6858000"/>
              <a:gd name="connsiteX0" fmla="*/ 726446 w 1859280"/>
              <a:gd name="connsiteY0" fmla="*/ 1132834 h 6852914"/>
              <a:gd name="connsiteX1" fmla="*/ 1193794 w 1859280"/>
              <a:gd name="connsiteY1" fmla="*/ 25394 h 6852914"/>
              <a:gd name="connsiteX2" fmla="*/ 1849120 w 1859280"/>
              <a:gd name="connsiteY2" fmla="*/ 0 h 6852914"/>
              <a:gd name="connsiteX3" fmla="*/ 1859280 w 1859280"/>
              <a:gd name="connsiteY3" fmla="*/ 6852914 h 6852914"/>
              <a:gd name="connsiteX4" fmla="*/ 1859280 w 1859280"/>
              <a:gd name="connsiteY4" fmla="*/ 6852914 h 6852914"/>
              <a:gd name="connsiteX5" fmla="*/ 0 w 1859280"/>
              <a:gd name="connsiteY5" fmla="*/ 6852914 h 6852914"/>
              <a:gd name="connsiteX6" fmla="*/ 0 w 1859280"/>
              <a:gd name="connsiteY6" fmla="*/ 6852914 h 6852914"/>
              <a:gd name="connsiteX7" fmla="*/ 162560 w 1859280"/>
              <a:gd name="connsiteY7" fmla="*/ 3830320 h 6852914"/>
              <a:gd name="connsiteX8" fmla="*/ 726446 w 1859280"/>
              <a:gd name="connsiteY8" fmla="*/ 1132834 h 6852914"/>
              <a:gd name="connsiteX0" fmla="*/ 1082046 w 1859280"/>
              <a:gd name="connsiteY0" fmla="*/ 1498594 h 6852914"/>
              <a:gd name="connsiteX1" fmla="*/ 1193794 w 1859280"/>
              <a:gd name="connsiteY1" fmla="*/ 25394 h 6852914"/>
              <a:gd name="connsiteX2" fmla="*/ 1849120 w 1859280"/>
              <a:gd name="connsiteY2" fmla="*/ 0 h 6852914"/>
              <a:gd name="connsiteX3" fmla="*/ 1859280 w 1859280"/>
              <a:gd name="connsiteY3" fmla="*/ 6852914 h 6852914"/>
              <a:gd name="connsiteX4" fmla="*/ 1859280 w 1859280"/>
              <a:gd name="connsiteY4" fmla="*/ 6852914 h 6852914"/>
              <a:gd name="connsiteX5" fmla="*/ 0 w 1859280"/>
              <a:gd name="connsiteY5" fmla="*/ 6852914 h 6852914"/>
              <a:gd name="connsiteX6" fmla="*/ 0 w 1859280"/>
              <a:gd name="connsiteY6" fmla="*/ 6852914 h 6852914"/>
              <a:gd name="connsiteX7" fmla="*/ 162560 w 1859280"/>
              <a:gd name="connsiteY7" fmla="*/ 3830320 h 6852914"/>
              <a:gd name="connsiteX8" fmla="*/ 1082046 w 1859280"/>
              <a:gd name="connsiteY8" fmla="*/ 1498594 h 6852914"/>
              <a:gd name="connsiteX0" fmla="*/ 807726 w 1859280"/>
              <a:gd name="connsiteY0" fmla="*/ 1275074 h 6852914"/>
              <a:gd name="connsiteX1" fmla="*/ 1193794 w 1859280"/>
              <a:gd name="connsiteY1" fmla="*/ 25394 h 6852914"/>
              <a:gd name="connsiteX2" fmla="*/ 1849120 w 1859280"/>
              <a:gd name="connsiteY2" fmla="*/ 0 h 6852914"/>
              <a:gd name="connsiteX3" fmla="*/ 1859280 w 1859280"/>
              <a:gd name="connsiteY3" fmla="*/ 6852914 h 6852914"/>
              <a:gd name="connsiteX4" fmla="*/ 1859280 w 1859280"/>
              <a:gd name="connsiteY4" fmla="*/ 6852914 h 6852914"/>
              <a:gd name="connsiteX5" fmla="*/ 0 w 1859280"/>
              <a:gd name="connsiteY5" fmla="*/ 6852914 h 6852914"/>
              <a:gd name="connsiteX6" fmla="*/ 0 w 1859280"/>
              <a:gd name="connsiteY6" fmla="*/ 6852914 h 6852914"/>
              <a:gd name="connsiteX7" fmla="*/ 162560 w 1859280"/>
              <a:gd name="connsiteY7" fmla="*/ 3830320 h 6852914"/>
              <a:gd name="connsiteX8" fmla="*/ 807726 w 1859280"/>
              <a:gd name="connsiteY8" fmla="*/ 1275074 h 6852914"/>
              <a:gd name="connsiteX0" fmla="*/ 807726 w 1859280"/>
              <a:gd name="connsiteY0" fmla="*/ 1275074 h 6852914"/>
              <a:gd name="connsiteX1" fmla="*/ 1285234 w 1859280"/>
              <a:gd name="connsiteY1" fmla="*/ 5074 h 6852914"/>
              <a:gd name="connsiteX2" fmla="*/ 1849120 w 1859280"/>
              <a:gd name="connsiteY2" fmla="*/ 0 h 6852914"/>
              <a:gd name="connsiteX3" fmla="*/ 1859280 w 1859280"/>
              <a:gd name="connsiteY3" fmla="*/ 6852914 h 6852914"/>
              <a:gd name="connsiteX4" fmla="*/ 1859280 w 1859280"/>
              <a:gd name="connsiteY4" fmla="*/ 6852914 h 6852914"/>
              <a:gd name="connsiteX5" fmla="*/ 0 w 1859280"/>
              <a:gd name="connsiteY5" fmla="*/ 6852914 h 6852914"/>
              <a:gd name="connsiteX6" fmla="*/ 0 w 1859280"/>
              <a:gd name="connsiteY6" fmla="*/ 6852914 h 6852914"/>
              <a:gd name="connsiteX7" fmla="*/ 162560 w 1859280"/>
              <a:gd name="connsiteY7" fmla="*/ 3830320 h 6852914"/>
              <a:gd name="connsiteX8" fmla="*/ 807726 w 1859280"/>
              <a:gd name="connsiteY8" fmla="*/ 1275074 h 6852914"/>
              <a:gd name="connsiteX0" fmla="*/ 807726 w 1869890"/>
              <a:gd name="connsiteY0" fmla="*/ 1285234 h 6863074"/>
              <a:gd name="connsiteX1" fmla="*/ 1285234 w 1869890"/>
              <a:gd name="connsiteY1" fmla="*/ 15234 h 6863074"/>
              <a:gd name="connsiteX2" fmla="*/ 1869440 w 1869890"/>
              <a:gd name="connsiteY2" fmla="*/ 0 h 6863074"/>
              <a:gd name="connsiteX3" fmla="*/ 1859280 w 1869890"/>
              <a:gd name="connsiteY3" fmla="*/ 6863074 h 6863074"/>
              <a:gd name="connsiteX4" fmla="*/ 1859280 w 1869890"/>
              <a:gd name="connsiteY4" fmla="*/ 6863074 h 6863074"/>
              <a:gd name="connsiteX5" fmla="*/ 0 w 1869890"/>
              <a:gd name="connsiteY5" fmla="*/ 6863074 h 6863074"/>
              <a:gd name="connsiteX6" fmla="*/ 0 w 1869890"/>
              <a:gd name="connsiteY6" fmla="*/ 6863074 h 6863074"/>
              <a:gd name="connsiteX7" fmla="*/ 162560 w 1869890"/>
              <a:gd name="connsiteY7" fmla="*/ 3840480 h 6863074"/>
              <a:gd name="connsiteX8" fmla="*/ 807726 w 1869890"/>
              <a:gd name="connsiteY8" fmla="*/ 1285234 h 6863074"/>
              <a:gd name="connsiteX0" fmla="*/ 807726 w 1869890"/>
              <a:gd name="connsiteY0" fmla="*/ 1285234 h 6883394"/>
              <a:gd name="connsiteX1" fmla="*/ 1285234 w 1869890"/>
              <a:gd name="connsiteY1" fmla="*/ 15234 h 6883394"/>
              <a:gd name="connsiteX2" fmla="*/ 1869440 w 1869890"/>
              <a:gd name="connsiteY2" fmla="*/ 0 h 6883394"/>
              <a:gd name="connsiteX3" fmla="*/ 1859280 w 1869890"/>
              <a:gd name="connsiteY3" fmla="*/ 6863074 h 6883394"/>
              <a:gd name="connsiteX4" fmla="*/ 1869440 w 1869890"/>
              <a:gd name="connsiteY4" fmla="*/ 6883394 h 6883394"/>
              <a:gd name="connsiteX5" fmla="*/ 0 w 1869890"/>
              <a:gd name="connsiteY5" fmla="*/ 6863074 h 6883394"/>
              <a:gd name="connsiteX6" fmla="*/ 0 w 1869890"/>
              <a:gd name="connsiteY6" fmla="*/ 6863074 h 6883394"/>
              <a:gd name="connsiteX7" fmla="*/ 162560 w 1869890"/>
              <a:gd name="connsiteY7" fmla="*/ 3840480 h 6883394"/>
              <a:gd name="connsiteX8" fmla="*/ 807726 w 1869890"/>
              <a:gd name="connsiteY8" fmla="*/ 1285234 h 6883394"/>
              <a:gd name="connsiteX0" fmla="*/ 807726 w 1869890"/>
              <a:gd name="connsiteY0" fmla="*/ 1290320 h 6888480"/>
              <a:gd name="connsiteX1" fmla="*/ 1305554 w 1869890"/>
              <a:gd name="connsiteY1" fmla="*/ 0 h 6888480"/>
              <a:gd name="connsiteX2" fmla="*/ 1869440 w 1869890"/>
              <a:gd name="connsiteY2" fmla="*/ 5086 h 6888480"/>
              <a:gd name="connsiteX3" fmla="*/ 1859280 w 1869890"/>
              <a:gd name="connsiteY3" fmla="*/ 6868160 h 6888480"/>
              <a:gd name="connsiteX4" fmla="*/ 1869440 w 1869890"/>
              <a:gd name="connsiteY4" fmla="*/ 6888480 h 6888480"/>
              <a:gd name="connsiteX5" fmla="*/ 0 w 1869890"/>
              <a:gd name="connsiteY5" fmla="*/ 6868160 h 6888480"/>
              <a:gd name="connsiteX6" fmla="*/ 0 w 1869890"/>
              <a:gd name="connsiteY6" fmla="*/ 6868160 h 6888480"/>
              <a:gd name="connsiteX7" fmla="*/ 162560 w 1869890"/>
              <a:gd name="connsiteY7" fmla="*/ 3845566 h 6888480"/>
              <a:gd name="connsiteX8" fmla="*/ 807726 w 1869890"/>
              <a:gd name="connsiteY8" fmla="*/ 1290320 h 6888480"/>
              <a:gd name="connsiteX0" fmla="*/ 807726 w 1869890"/>
              <a:gd name="connsiteY0" fmla="*/ 1285234 h 6883394"/>
              <a:gd name="connsiteX1" fmla="*/ 631378 w 1869890"/>
              <a:gd name="connsiteY1" fmla="*/ 10412 h 6883394"/>
              <a:gd name="connsiteX2" fmla="*/ 1869440 w 1869890"/>
              <a:gd name="connsiteY2" fmla="*/ 0 h 6883394"/>
              <a:gd name="connsiteX3" fmla="*/ 1859280 w 1869890"/>
              <a:gd name="connsiteY3" fmla="*/ 6863074 h 6883394"/>
              <a:gd name="connsiteX4" fmla="*/ 1869440 w 1869890"/>
              <a:gd name="connsiteY4" fmla="*/ 6883394 h 6883394"/>
              <a:gd name="connsiteX5" fmla="*/ 0 w 1869890"/>
              <a:gd name="connsiteY5" fmla="*/ 6863074 h 6883394"/>
              <a:gd name="connsiteX6" fmla="*/ 0 w 1869890"/>
              <a:gd name="connsiteY6" fmla="*/ 6863074 h 6883394"/>
              <a:gd name="connsiteX7" fmla="*/ 162560 w 1869890"/>
              <a:gd name="connsiteY7" fmla="*/ 3840480 h 6883394"/>
              <a:gd name="connsiteX8" fmla="*/ 807726 w 1869890"/>
              <a:gd name="connsiteY8" fmla="*/ 1285234 h 6883394"/>
              <a:gd name="connsiteX0" fmla="*/ 559753 w 1869890"/>
              <a:gd name="connsiteY0" fmla="*/ 1323980 h 6883394"/>
              <a:gd name="connsiteX1" fmla="*/ 631378 w 1869890"/>
              <a:gd name="connsiteY1" fmla="*/ 10412 h 6883394"/>
              <a:gd name="connsiteX2" fmla="*/ 1869440 w 1869890"/>
              <a:gd name="connsiteY2" fmla="*/ 0 h 6883394"/>
              <a:gd name="connsiteX3" fmla="*/ 1859280 w 1869890"/>
              <a:gd name="connsiteY3" fmla="*/ 6863074 h 6883394"/>
              <a:gd name="connsiteX4" fmla="*/ 1869440 w 1869890"/>
              <a:gd name="connsiteY4" fmla="*/ 6883394 h 6883394"/>
              <a:gd name="connsiteX5" fmla="*/ 0 w 1869890"/>
              <a:gd name="connsiteY5" fmla="*/ 6863074 h 6883394"/>
              <a:gd name="connsiteX6" fmla="*/ 0 w 1869890"/>
              <a:gd name="connsiteY6" fmla="*/ 6863074 h 6883394"/>
              <a:gd name="connsiteX7" fmla="*/ 162560 w 1869890"/>
              <a:gd name="connsiteY7" fmla="*/ 3840480 h 6883394"/>
              <a:gd name="connsiteX8" fmla="*/ 559753 w 1869890"/>
              <a:gd name="connsiteY8" fmla="*/ 1323980 h 6883394"/>
              <a:gd name="connsiteX0" fmla="*/ 559753 w 1869890"/>
              <a:gd name="connsiteY0" fmla="*/ 1323980 h 6883394"/>
              <a:gd name="connsiteX1" fmla="*/ 631378 w 1869890"/>
              <a:gd name="connsiteY1" fmla="*/ 10412 h 6883394"/>
              <a:gd name="connsiteX2" fmla="*/ 1869440 w 1869890"/>
              <a:gd name="connsiteY2" fmla="*/ 0 h 6883394"/>
              <a:gd name="connsiteX3" fmla="*/ 1859280 w 1869890"/>
              <a:gd name="connsiteY3" fmla="*/ 6863074 h 6883394"/>
              <a:gd name="connsiteX4" fmla="*/ 1869440 w 1869890"/>
              <a:gd name="connsiteY4" fmla="*/ 6883394 h 6883394"/>
              <a:gd name="connsiteX5" fmla="*/ 0 w 1869890"/>
              <a:gd name="connsiteY5" fmla="*/ 6863074 h 6883394"/>
              <a:gd name="connsiteX6" fmla="*/ 108488 w 1869890"/>
              <a:gd name="connsiteY6" fmla="*/ 6878573 h 6883394"/>
              <a:gd name="connsiteX7" fmla="*/ 162560 w 1869890"/>
              <a:gd name="connsiteY7" fmla="*/ 3840480 h 6883394"/>
              <a:gd name="connsiteX8" fmla="*/ 559753 w 1869890"/>
              <a:gd name="connsiteY8" fmla="*/ 1323980 h 6883394"/>
              <a:gd name="connsiteX0" fmla="*/ 559753 w 1869890"/>
              <a:gd name="connsiteY0" fmla="*/ 1323980 h 6883394"/>
              <a:gd name="connsiteX1" fmla="*/ 631378 w 1869890"/>
              <a:gd name="connsiteY1" fmla="*/ 10412 h 6883394"/>
              <a:gd name="connsiteX2" fmla="*/ 1869440 w 1869890"/>
              <a:gd name="connsiteY2" fmla="*/ 0 h 6883394"/>
              <a:gd name="connsiteX3" fmla="*/ 1859280 w 1869890"/>
              <a:gd name="connsiteY3" fmla="*/ 6863074 h 6883394"/>
              <a:gd name="connsiteX4" fmla="*/ 1869440 w 1869890"/>
              <a:gd name="connsiteY4" fmla="*/ 6883394 h 6883394"/>
              <a:gd name="connsiteX5" fmla="*/ 0 w 1869890"/>
              <a:gd name="connsiteY5" fmla="*/ 6863074 h 6883394"/>
              <a:gd name="connsiteX6" fmla="*/ 108488 w 1869890"/>
              <a:gd name="connsiteY6" fmla="*/ 6878573 h 6883394"/>
              <a:gd name="connsiteX7" fmla="*/ 317543 w 1869890"/>
              <a:gd name="connsiteY7" fmla="*/ 3863728 h 6883394"/>
              <a:gd name="connsiteX8" fmla="*/ 559753 w 1869890"/>
              <a:gd name="connsiteY8" fmla="*/ 1323980 h 6883394"/>
              <a:gd name="connsiteX0" fmla="*/ 451265 w 1761402"/>
              <a:gd name="connsiteY0" fmla="*/ 1323980 h 6883394"/>
              <a:gd name="connsiteX1" fmla="*/ 522890 w 1761402"/>
              <a:gd name="connsiteY1" fmla="*/ 10412 h 6883394"/>
              <a:gd name="connsiteX2" fmla="*/ 1760952 w 1761402"/>
              <a:gd name="connsiteY2" fmla="*/ 0 h 6883394"/>
              <a:gd name="connsiteX3" fmla="*/ 1750792 w 1761402"/>
              <a:gd name="connsiteY3" fmla="*/ 6863074 h 6883394"/>
              <a:gd name="connsiteX4" fmla="*/ 1760952 w 1761402"/>
              <a:gd name="connsiteY4" fmla="*/ 6883394 h 6883394"/>
              <a:gd name="connsiteX5" fmla="*/ 340963 w 1761402"/>
              <a:gd name="connsiteY5" fmla="*/ 6870823 h 6883394"/>
              <a:gd name="connsiteX6" fmla="*/ 0 w 1761402"/>
              <a:gd name="connsiteY6" fmla="*/ 6878573 h 6883394"/>
              <a:gd name="connsiteX7" fmla="*/ 209055 w 1761402"/>
              <a:gd name="connsiteY7" fmla="*/ 3863728 h 6883394"/>
              <a:gd name="connsiteX8" fmla="*/ 451265 w 1761402"/>
              <a:gd name="connsiteY8" fmla="*/ 1323980 h 6883394"/>
              <a:gd name="connsiteX0" fmla="*/ 446952 w 1757089"/>
              <a:gd name="connsiteY0" fmla="*/ 1323980 h 6883394"/>
              <a:gd name="connsiteX1" fmla="*/ 518577 w 1757089"/>
              <a:gd name="connsiteY1" fmla="*/ 10412 h 6883394"/>
              <a:gd name="connsiteX2" fmla="*/ 1756639 w 1757089"/>
              <a:gd name="connsiteY2" fmla="*/ 0 h 6883394"/>
              <a:gd name="connsiteX3" fmla="*/ 1746479 w 1757089"/>
              <a:gd name="connsiteY3" fmla="*/ 6863074 h 6883394"/>
              <a:gd name="connsiteX4" fmla="*/ 1756639 w 1757089"/>
              <a:gd name="connsiteY4" fmla="*/ 6883394 h 6883394"/>
              <a:gd name="connsiteX5" fmla="*/ 336650 w 1757089"/>
              <a:gd name="connsiteY5" fmla="*/ 6870823 h 6883394"/>
              <a:gd name="connsiteX6" fmla="*/ 0 w 1757089"/>
              <a:gd name="connsiteY6" fmla="*/ 6874260 h 6883394"/>
              <a:gd name="connsiteX7" fmla="*/ 204742 w 1757089"/>
              <a:gd name="connsiteY7" fmla="*/ 3863728 h 6883394"/>
              <a:gd name="connsiteX8" fmla="*/ 446952 w 1757089"/>
              <a:gd name="connsiteY8" fmla="*/ 1323980 h 6883394"/>
              <a:gd name="connsiteX0" fmla="*/ 421073 w 1731210"/>
              <a:gd name="connsiteY0" fmla="*/ 1323980 h 6883394"/>
              <a:gd name="connsiteX1" fmla="*/ 492698 w 1731210"/>
              <a:gd name="connsiteY1" fmla="*/ 10412 h 6883394"/>
              <a:gd name="connsiteX2" fmla="*/ 1730760 w 1731210"/>
              <a:gd name="connsiteY2" fmla="*/ 0 h 6883394"/>
              <a:gd name="connsiteX3" fmla="*/ 1720600 w 1731210"/>
              <a:gd name="connsiteY3" fmla="*/ 6863074 h 6883394"/>
              <a:gd name="connsiteX4" fmla="*/ 1730760 w 1731210"/>
              <a:gd name="connsiteY4" fmla="*/ 6883394 h 6883394"/>
              <a:gd name="connsiteX5" fmla="*/ 310771 w 1731210"/>
              <a:gd name="connsiteY5" fmla="*/ 6870823 h 6883394"/>
              <a:gd name="connsiteX6" fmla="*/ 0 w 1731210"/>
              <a:gd name="connsiteY6" fmla="*/ 6844067 h 6883394"/>
              <a:gd name="connsiteX7" fmla="*/ 178863 w 1731210"/>
              <a:gd name="connsiteY7" fmla="*/ 3863728 h 6883394"/>
              <a:gd name="connsiteX8" fmla="*/ 421073 w 1731210"/>
              <a:gd name="connsiteY8" fmla="*/ 1323980 h 6883394"/>
              <a:gd name="connsiteX0" fmla="*/ 421073 w 1731210"/>
              <a:gd name="connsiteY0" fmla="*/ 1323980 h 6870823"/>
              <a:gd name="connsiteX1" fmla="*/ 492698 w 1731210"/>
              <a:gd name="connsiteY1" fmla="*/ 10412 h 6870823"/>
              <a:gd name="connsiteX2" fmla="*/ 1730760 w 1731210"/>
              <a:gd name="connsiteY2" fmla="*/ 0 h 6870823"/>
              <a:gd name="connsiteX3" fmla="*/ 1720600 w 1731210"/>
              <a:gd name="connsiteY3" fmla="*/ 6863074 h 6870823"/>
              <a:gd name="connsiteX4" fmla="*/ 1467654 w 1731210"/>
              <a:gd name="connsiteY4" fmla="*/ 6866141 h 6870823"/>
              <a:gd name="connsiteX5" fmla="*/ 310771 w 1731210"/>
              <a:gd name="connsiteY5" fmla="*/ 6870823 h 6870823"/>
              <a:gd name="connsiteX6" fmla="*/ 0 w 1731210"/>
              <a:gd name="connsiteY6" fmla="*/ 6844067 h 6870823"/>
              <a:gd name="connsiteX7" fmla="*/ 178863 w 1731210"/>
              <a:gd name="connsiteY7" fmla="*/ 3863728 h 6870823"/>
              <a:gd name="connsiteX8" fmla="*/ 421073 w 1731210"/>
              <a:gd name="connsiteY8" fmla="*/ 1323980 h 6870823"/>
              <a:gd name="connsiteX0" fmla="*/ 421073 w 1731589"/>
              <a:gd name="connsiteY0" fmla="*/ 1323980 h 6870823"/>
              <a:gd name="connsiteX1" fmla="*/ 492698 w 1731589"/>
              <a:gd name="connsiteY1" fmla="*/ 10412 h 6870823"/>
              <a:gd name="connsiteX2" fmla="*/ 1730760 w 1731589"/>
              <a:gd name="connsiteY2" fmla="*/ 0 h 6870823"/>
              <a:gd name="connsiteX3" fmla="*/ 1729226 w 1731589"/>
              <a:gd name="connsiteY3" fmla="*/ 6867388 h 6870823"/>
              <a:gd name="connsiteX4" fmla="*/ 1467654 w 1731589"/>
              <a:gd name="connsiteY4" fmla="*/ 6866141 h 6870823"/>
              <a:gd name="connsiteX5" fmla="*/ 310771 w 1731589"/>
              <a:gd name="connsiteY5" fmla="*/ 6870823 h 6870823"/>
              <a:gd name="connsiteX6" fmla="*/ 0 w 1731589"/>
              <a:gd name="connsiteY6" fmla="*/ 6844067 h 6870823"/>
              <a:gd name="connsiteX7" fmla="*/ 178863 w 1731589"/>
              <a:gd name="connsiteY7" fmla="*/ 3863728 h 6870823"/>
              <a:gd name="connsiteX8" fmla="*/ 421073 w 1731589"/>
              <a:gd name="connsiteY8" fmla="*/ 1323980 h 6870823"/>
              <a:gd name="connsiteX0" fmla="*/ 421073 w 1731589"/>
              <a:gd name="connsiteY0" fmla="*/ 1323980 h 6870823"/>
              <a:gd name="connsiteX1" fmla="*/ 492698 w 1731589"/>
              <a:gd name="connsiteY1" fmla="*/ 10412 h 6870823"/>
              <a:gd name="connsiteX2" fmla="*/ 1730760 w 1731589"/>
              <a:gd name="connsiteY2" fmla="*/ 0 h 6870823"/>
              <a:gd name="connsiteX3" fmla="*/ 1729226 w 1731589"/>
              <a:gd name="connsiteY3" fmla="*/ 6867388 h 6870823"/>
              <a:gd name="connsiteX4" fmla="*/ 310771 w 1731589"/>
              <a:gd name="connsiteY4" fmla="*/ 6870823 h 6870823"/>
              <a:gd name="connsiteX5" fmla="*/ 0 w 1731589"/>
              <a:gd name="connsiteY5" fmla="*/ 6844067 h 6870823"/>
              <a:gd name="connsiteX6" fmla="*/ 178863 w 1731589"/>
              <a:gd name="connsiteY6" fmla="*/ 3863728 h 6870823"/>
              <a:gd name="connsiteX7" fmla="*/ 421073 w 1731589"/>
              <a:gd name="connsiteY7" fmla="*/ 1323980 h 6870823"/>
              <a:gd name="connsiteX0" fmla="*/ 421073 w 1731589"/>
              <a:gd name="connsiteY0" fmla="*/ 1323980 h 6867388"/>
              <a:gd name="connsiteX1" fmla="*/ 492698 w 1731589"/>
              <a:gd name="connsiteY1" fmla="*/ 10412 h 6867388"/>
              <a:gd name="connsiteX2" fmla="*/ 1730760 w 1731589"/>
              <a:gd name="connsiteY2" fmla="*/ 0 h 6867388"/>
              <a:gd name="connsiteX3" fmla="*/ 1729226 w 1731589"/>
              <a:gd name="connsiteY3" fmla="*/ 6867388 h 6867388"/>
              <a:gd name="connsiteX4" fmla="*/ 0 w 1731589"/>
              <a:gd name="connsiteY4" fmla="*/ 6844067 h 6867388"/>
              <a:gd name="connsiteX5" fmla="*/ 178863 w 1731589"/>
              <a:gd name="connsiteY5" fmla="*/ 3863728 h 6867388"/>
              <a:gd name="connsiteX6" fmla="*/ 421073 w 1731589"/>
              <a:gd name="connsiteY6" fmla="*/ 1323980 h 6867388"/>
              <a:gd name="connsiteX0" fmla="*/ 429700 w 1740216"/>
              <a:gd name="connsiteY0" fmla="*/ 1323980 h 6867388"/>
              <a:gd name="connsiteX1" fmla="*/ 501325 w 1740216"/>
              <a:gd name="connsiteY1" fmla="*/ 10412 h 6867388"/>
              <a:gd name="connsiteX2" fmla="*/ 1739387 w 1740216"/>
              <a:gd name="connsiteY2" fmla="*/ 0 h 6867388"/>
              <a:gd name="connsiteX3" fmla="*/ 1737853 w 1740216"/>
              <a:gd name="connsiteY3" fmla="*/ 6867388 h 6867388"/>
              <a:gd name="connsiteX4" fmla="*/ 0 w 1740216"/>
              <a:gd name="connsiteY4" fmla="*/ 6865633 h 6867388"/>
              <a:gd name="connsiteX5" fmla="*/ 187490 w 1740216"/>
              <a:gd name="connsiteY5" fmla="*/ 3863728 h 6867388"/>
              <a:gd name="connsiteX6" fmla="*/ 429700 w 1740216"/>
              <a:gd name="connsiteY6" fmla="*/ 1323980 h 6867388"/>
              <a:gd name="connsiteX0" fmla="*/ 429700 w 1739970"/>
              <a:gd name="connsiteY0" fmla="*/ 1323980 h 6865633"/>
              <a:gd name="connsiteX1" fmla="*/ 501325 w 1739970"/>
              <a:gd name="connsiteY1" fmla="*/ 10412 h 6865633"/>
              <a:gd name="connsiteX2" fmla="*/ 1739387 w 1739970"/>
              <a:gd name="connsiteY2" fmla="*/ 0 h 6865633"/>
              <a:gd name="connsiteX3" fmla="*/ 1733539 w 1739970"/>
              <a:gd name="connsiteY3" fmla="*/ 6858762 h 6865633"/>
              <a:gd name="connsiteX4" fmla="*/ 0 w 1739970"/>
              <a:gd name="connsiteY4" fmla="*/ 6865633 h 6865633"/>
              <a:gd name="connsiteX5" fmla="*/ 187490 w 1739970"/>
              <a:gd name="connsiteY5" fmla="*/ 3863728 h 6865633"/>
              <a:gd name="connsiteX6" fmla="*/ 429700 w 1739970"/>
              <a:gd name="connsiteY6" fmla="*/ 1323980 h 6865633"/>
              <a:gd name="connsiteX0" fmla="*/ 429700 w 1739970"/>
              <a:gd name="connsiteY0" fmla="*/ 1323980 h 6858762"/>
              <a:gd name="connsiteX1" fmla="*/ 501325 w 1739970"/>
              <a:gd name="connsiteY1" fmla="*/ 10412 h 6858762"/>
              <a:gd name="connsiteX2" fmla="*/ 1739387 w 1739970"/>
              <a:gd name="connsiteY2" fmla="*/ 0 h 6858762"/>
              <a:gd name="connsiteX3" fmla="*/ 1733539 w 1739970"/>
              <a:gd name="connsiteY3" fmla="*/ 6858762 h 6858762"/>
              <a:gd name="connsiteX4" fmla="*/ 0 w 1739970"/>
              <a:gd name="connsiteY4" fmla="*/ 6857006 h 6858762"/>
              <a:gd name="connsiteX5" fmla="*/ 187490 w 1739970"/>
              <a:gd name="connsiteY5" fmla="*/ 3863728 h 6858762"/>
              <a:gd name="connsiteX6" fmla="*/ 429700 w 1739970"/>
              <a:gd name="connsiteY6" fmla="*/ 1323980 h 6858762"/>
              <a:gd name="connsiteX0" fmla="*/ 429700 w 1739970"/>
              <a:gd name="connsiteY0" fmla="*/ 1323980 h 6858762"/>
              <a:gd name="connsiteX1" fmla="*/ 501325 w 1739970"/>
              <a:gd name="connsiteY1" fmla="*/ 1785 h 6858762"/>
              <a:gd name="connsiteX2" fmla="*/ 1739387 w 1739970"/>
              <a:gd name="connsiteY2" fmla="*/ 0 h 6858762"/>
              <a:gd name="connsiteX3" fmla="*/ 1733539 w 1739970"/>
              <a:gd name="connsiteY3" fmla="*/ 6858762 h 6858762"/>
              <a:gd name="connsiteX4" fmla="*/ 0 w 1739970"/>
              <a:gd name="connsiteY4" fmla="*/ 6857006 h 6858762"/>
              <a:gd name="connsiteX5" fmla="*/ 187490 w 1739970"/>
              <a:gd name="connsiteY5" fmla="*/ 3863728 h 6858762"/>
              <a:gd name="connsiteX6" fmla="*/ 429700 w 1739970"/>
              <a:gd name="connsiteY6" fmla="*/ 1323980 h 68587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39970" h="6858762">
                <a:moveTo>
                  <a:pt x="429700" y="1323980"/>
                </a:moveTo>
                <a:lnTo>
                  <a:pt x="501325" y="1785"/>
                </a:lnTo>
                <a:lnTo>
                  <a:pt x="1739387" y="0"/>
                </a:lnTo>
                <a:cubicBezTo>
                  <a:pt x="1742774" y="2284305"/>
                  <a:pt x="1730152" y="4574457"/>
                  <a:pt x="1733539" y="6858762"/>
                </a:cubicBezTo>
                <a:lnTo>
                  <a:pt x="0" y="6857006"/>
                </a:lnTo>
                <a:lnTo>
                  <a:pt x="187490" y="3863728"/>
                </a:lnTo>
                <a:lnTo>
                  <a:pt x="429700" y="132398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pic>
        <p:nvPicPr>
          <p:cNvPr id="8" name="Bildobjekt 12">
            <a:extLst>
              <a:ext uri="{FF2B5EF4-FFF2-40B4-BE49-F238E27FC236}">
                <a16:creationId xmlns:a16="http://schemas.microsoft.com/office/drawing/2014/main" id="{C801AEC5-226B-394C-9B8A-0E2F65781889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628564" y="6285032"/>
            <a:ext cx="1364144" cy="3897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777792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Kapitelavdelare - ros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Bildobjekt 22">
            <a:extLst>
              <a:ext uri="{FF2B5EF4-FFF2-40B4-BE49-F238E27FC236}">
                <a16:creationId xmlns:a16="http://schemas.microsoft.com/office/drawing/2014/main" id="{C6E0AEE3-0DD1-8D49-9FA8-2F39ACD4382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6" name="Bildobjekt 15">
            <a:extLst>
              <a:ext uri="{FF2B5EF4-FFF2-40B4-BE49-F238E27FC236}">
                <a16:creationId xmlns:a16="http://schemas.microsoft.com/office/drawing/2014/main" id="{13809A56-BB8C-0642-9E3B-029B09AC97A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17352" y="6084604"/>
            <a:ext cx="1072896" cy="453736"/>
          </a:xfrm>
          <a:prstGeom prst="rect">
            <a:avLst/>
          </a:prstGeom>
        </p:spPr>
      </p:pic>
      <p:sp>
        <p:nvSpPr>
          <p:cNvPr id="10" name="Rektangel med klippta hörn på samma sida 15">
            <a:extLst>
              <a:ext uri="{FF2B5EF4-FFF2-40B4-BE49-F238E27FC236}">
                <a16:creationId xmlns:a16="http://schemas.microsoft.com/office/drawing/2014/main" id="{BF0F6D34-6186-F44B-A006-38C01FDF9C17}"/>
              </a:ext>
            </a:extLst>
          </p:cNvPr>
          <p:cNvSpPr/>
          <p:nvPr userDrawn="1"/>
        </p:nvSpPr>
        <p:spPr>
          <a:xfrm>
            <a:off x="10452030" y="0"/>
            <a:ext cx="1739970" cy="6858762"/>
          </a:xfrm>
          <a:custGeom>
            <a:avLst/>
            <a:gdLst>
              <a:gd name="connsiteX0" fmla="*/ 309886 w 1859280"/>
              <a:gd name="connsiteY0" fmla="*/ 0 h 6858000"/>
              <a:gd name="connsiteX1" fmla="*/ 1549394 w 1859280"/>
              <a:gd name="connsiteY1" fmla="*/ 0 h 6858000"/>
              <a:gd name="connsiteX2" fmla="*/ 1859280 w 1859280"/>
              <a:gd name="connsiteY2" fmla="*/ 309886 h 6858000"/>
              <a:gd name="connsiteX3" fmla="*/ 1859280 w 1859280"/>
              <a:gd name="connsiteY3" fmla="*/ 6858000 h 6858000"/>
              <a:gd name="connsiteX4" fmla="*/ 1859280 w 1859280"/>
              <a:gd name="connsiteY4" fmla="*/ 6858000 h 6858000"/>
              <a:gd name="connsiteX5" fmla="*/ 0 w 1859280"/>
              <a:gd name="connsiteY5" fmla="*/ 6858000 h 6858000"/>
              <a:gd name="connsiteX6" fmla="*/ 0 w 1859280"/>
              <a:gd name="connsiteY6" fmla="*/ 6858000 h 6858000"/>
              <a:gd name="connsiteX7" fmla="*/ 0 w 1859280"/>
              <a:gd name="connsiteY7" fmla="*/ 309886 h 6858000"/>
              <a:gd name="connsiteX8" fmla="*/ 309886 w 1859280"/>
              <a:gd name="connsiteY8" fmla="*/ 0 h 6858000"/>
              <a:gd name="connsiteX0" fmla="*/ 309886 w 1859280"/>
              <a:gd name="connsiteY0" fmla="*/ 0 h 6858000"/>
              <a:gd name="connsiteX1" fmla="*/ 1549394 w 1859280"/>
              <a:gd name="connsiteY1" fmla="*/ 0 h 6858000"/>
              <a:gd name="connsiteX2" fmla="*/ 1859280 w 1859280"/>
              <a:gd name="connsiteY2" fmla="*/ 309886 h 6858000"/>
              <a:gd name="connsiteX3" fmla="*/ 1859280 w 1859280"/>
              <a:gd name="connsiteY3" fmla="*/ 6858000 h 6858000"/>
              <a:gd name="connsiteX4" fmla="*/ 1859280 w 1859280"/>
              <a:gd name="connsiteY4" fmla="*/ 6858000 h 6858000"/>
              <a:gd name="connsiteX5" fmla="*/ 0 w 1859280"/>
              <a:gd name="connsiteY5" fmla="*/ 6858000 h 6858000"/>
              <a:gd name="connsiteX6" fmla="*/ 0 w 1859280"/>
              <a:gd name="connsiteY6" fmla="*/ 6858000 h 6858000"/>
              <a:gd name="connsiteX7" fmla="*/ 294640 w 1859280"/>
              <a:gd name="connsiteY7" fmla="*/ 3804926 h 6858000"/>
              <a:gd name="connsiteX8" fmla="*/ 309886 w 1859280"/>
              <a:gd name="connsiteY8" fmla="*/ 0 h 6858000"/>
              <a:gd name="connsiteX0" fmla="*/ 553726 w 1859280"/>
              <a:gd name="connsiteY0" fmla="*/ 568960 h 6858000"/>
              <a:gd name="connsiteX1" fmla="*/ 1549394 w 1859280"/>
              <a:gd name="connsiteY1" fmla="*/ 0 h 6858000"/>
              <a:gd name="connsiteX2" fmla="*/ 1859280 w 1859280"/>
              <a:gd name="connsiteY2" fmla="*/ 309886 h 6858000"/>
              <a:gd name="connsiteX3" fmla="*/ 1859280 w 1859280"/>
              <a:gd name="connsiteY3" fmla="*/ 6858000 h 6858000"/>
              <a:gd name="connsiteX4" fmla="*/ 1859280 w 1859280"/>
              <a:gd name="connsiteY4" fmla="*/ 6858000 h 6858000"/>
              <a:gd name="connsiteX5" fmla="*/ 0 w 1859280"/>
              <a:gd name="connsiteY5" fmla="*/ 6858000 h 6858000"/>
              <a:gd name="connsiteX6" fmla="*/ 0 w 1859280"/>
              <a:gd name="connsiteY6" fmla="*/ 6858000 h 6858000"/>
              <a:gd name="connsiteX7" fmla="*/ 294640 w 1859280"/>
              <a:gd name="connsiteY7" fmla="*/ 3804926 h 6858000"/>
              <a:gd name="connsiteX8" fmla="*/ 553726 w 1859280"/>
              <a:gd name="connsiteY8" fmla="*/ 568960 h 6858000"/>
              <a:gd name="connsiteX0" fmla="*/ 553726 w 1859280"/>
              <a:gd name="connsiteY0" fmla="*/ 568960 h 6858000"/>
              <a:gd name="connsiteX1" fmla="*/ 777234 w 1859280"/>
              <a:gd name="connsiteY1" fmla="*/ 0 h 6858000"/>
              <a:gd name="connsiteX2" fmla="*/ 1859280 w 1859280"/>
              <a:gd name="connsiteY2" fmla="*/ 309886 h 6858000"/>
              <a:gd name="connsiteX3" fmla="*/ 1859280 w 1859280"/>
              <a:gd name="connsiteY3" fmla="*/ 6858000 h 6858000"/>
              <a:gd name="connsiteX4" fmla="*/ 1859280 w 1859280"/>
              <a:gd name="connsiteY4" fmla="*/ 6858000 h 6858000"/>
              <a:gd name="connsiteX5" fmla="*/ 0 w 1859280"/>
              <a:gd name="connsiteY5" fmla="*/ 6858000 h 6858000"/>
              <a:gd name="connsiteX6" fmla="*/ 0 w 1859280"/>
              <a:gd name="connsiteY6" fmla="*/ 6858000 h 6858000"/>
              <a:gd name="connsiteX7" fmla="*/ 294640 w 1859280"/>
              <a:gd name="connsiteY7" fmla="*/ 3804926 h 6858000"/>
              <a:gd name="connsiteX8" fmla="*/ 553726 w 1859280"/>
              <a:gd name="connsiteY8" fmla="*/ 568960 h 6858000"/>
              <a:gd name="connsiteX0" fmla="*/ 553726 w 1859280"/>
              <a:gd name="connsiteY0" fmla="*/ 568960 h 6858000"/>
              <a:gd name="connsiteX1" fmla="*/ 777234 w 1859280"/>
              <a:gd name="connsiteY1" fmla="*/ 0 h 6858000"/>
              <a:gd name="connsiteX2" fmla="*/ 1849120 w 1859280"/>
              <a:gd name="connsiteY2" fmla="*/ 5086 h 6858000"/>
              <a:gd name="connsiteX3" fmla="*/ 1859280 w 1859280"/>
              <a:gd name="connsiteY3" fmla="*/ 6858000 h 6858000"/>
              <a:gd name="connsiteX4" fmla="*/ 1859280 w 1859280"/>
              <a:gd name="connsiteY4" fmla="*/ 6858000 h 6858000"/>
              <a:gd name="connsiteX5" fmla="*/ 0 w 1859280"/>
              <a:gd name="connsiteY5" fmla="*/ 6858000 h 6858000"/>
              <a:gd name="connsiteX6" fmla="*/ 0 w 1859280"/>
              <a:gd name="connsiteY6" fmla="*/ 6858000 h 6858000"/>
              <a:gd name="connsiteX7" fmla="*/ 294640 w 1859280"/>
              <a:gd name="connsiteY7" fmla="*/ 3804926 h 6858000"/>
              <a:gd name="connsiteX8" fmla="*/ 553726 w 1859280"/>
              <a:gd name="connsiteY8" fmla="*/ 568960 h 6858000"/>
              <a:gd name="connsiteX0" fmla="*/ 919486 w 1859280"/>
              <a:gd name="connsiteY0" fmla="*/ 1087120 h 6858000"/>
              <a:gd name="connsiteX1" fmla="*/ 777234 w 1859280"/>
              <a:gd name="connsiteY1" fmla="*/ 0 h 6858000"/>
              <a:gd name="connsiteX2" fmla="*/ 1849120 w 1859280"/>
              <a:gd name="connsiteY2" fmla="*/ 5086 h 6858000"/>
              <a:gd name="connsiteX3" fmla="*/ 1859280 w 1859280"/>
              <a:gd name="connsiteY3" fmla="*/ 6858000 h 6858000"/>
              <a:gd name="connsiteX4" fmla="*/ 1859280 w 1859280"/>
              <a:gd name="connsiteY4" fmla="*/ 6858000 h 6858000"/>
              <a:gd name="connsiteX5" fmla="*/ 0 w 1859280"/>
              <a:gd name="connsiteY5" fmla="*/ 6858000 h 6858000"/>
              <a:gd name="connsiteX6" fmla="*/ 0 w 1859280"/>
              <a:gd name="connsiteY6" fmla="*/ 6858000 h 6858000"/>
              <a:gd name="connsiteX7" fmla="*/ 294640 w 1859280"/>
              <a:gd name="connsiteY7" fmla="*/ 3804926 h 6858000"/>
              <a:gd name="connsiteX8" fmla="*/ 919486 w 1859280"/>
              <a:gd name="connsiteY8" fmla="*/ 1087120 h 6858000"/>
              <a:gd name="connsiteX0" fmla="*/ 726446 w 1859280"/>
              <a:gd name="connsiteY0" fmla="*/ 1137920 h 6858000"/>
              <a:gd name="connsiteX1" fmla="*/ 777234 w 1859280"/>
              <a:gd name="connsiteY1" fmla="*/ 0 h 6858000"/>
              <a:gd name="connsiteX2" fmla="*/ 1849120 w 1859280"/>
              <a:gd name="connsiteY2" fmla="*/ 5086 h 6858000"/>
              <a:gd name="connsiteX3" fmla="*/ 1859280 w 1859280"/>
              <a:gd name="connsiteY3" fmla="*/ 6858000 h 6858000"/>
              <a:gd name="connsiteX4" fmla="*/ 1859280 w 1859280"/>
              <a:gd name="connsiteY4" fmla="*/ 6858000 h 6858000"/>
              <a:gd name="connsiteX5" fmla="*/ 0 w 1859280"/>
              <a:gd name="connsiteY5" fmla="*/ 6858000 h 6858000"/>
              <a:gd name="connsiteX6" fmla="*/ 0 w 1859280"/>
              <a:gd name="connsiteY6" fmla="*/ 6858000 h 6858000"/>
              <a:gd name="connsiteX7" fmla="*/ 294640 w 1859280"/>
              <a:gd name="connsiteY7" fmla="*/ 3804926 h 6858000"/>
              <a:gd name="connsiteX8" fmla="*/ 726446 w 1859280"/>
              <a:gd name="connsiteY8" fmla="*/ 1137920 h 6858000"/>
              <a:gd name="connsiteX0" fmla="*/ 726446 w 1859280"/>
              <a:gd name="connsiteY0" fmla="*/ 1137920 h 6858000"/>
              <a:gd name="connsiteX1" fmla="*/ 777234 w 1859280"/>
              <a:gd name="connsiteY1" fmla="*/ 0 h 6858000"/>
              <a:gd name="connsiteX2" fmla="*/ 1849120 w 1859280"/>
              <a:gd name="connsiteY2" fmla="*/ 5086 h 6858000"/>
              <a:gd name="connsiteX3" fmla="*/ 1859280 w 1859280"/>
              <a:gd name="connsiteY3" fmla="*/ 6858000 h 6858000"/>
              <a:gd name="connsiteX4" fmla="*/ 1859280 w 1859280"/>
              <a:gd name="connsiteY4" fmla="*/ 6858000 h 6858000"/>
              <a:gd name="connsiteX5" fmla="*/ 0 w 1859280"/>
              <a:gd name="connsiteY5" fmla="*/ 6858000 h 6858000"/>
              <a:gd name="connsiteX6" fmla="*/ 0 w 1859280"/>
              <a:gd name="connsiteY6" fmla="*/ 6858000 h 6858000"/>
              <a:gd name="connsiteX7" fmla="*/ 162560 w 1859280"/>
              <a:gd name="connsiteY7" fmla="*/ 3835406 h 6858000"/>
              <a:gd name="connsiteX8" fmla="*/ 726446 w 1859280"/>
              <a:gd name="connsiteY8" fmla="*/ 1137920 h 6858000"/>
              <a:gd name="connsiteX0" fmla="*/ 726446 w 1859280"/>
              <a:gd name="connsiteY0" fmla="*/ 1132834 h 6852914"/>
              <a:gd name="connsiteX1" fmla="*/ 1193794 w 1859280"/>
              <a:gd name="connsiteY1" fmla="*/ 25394 h 6852914"/>
              <a:gd name="connsiteX2" fmla="*/ 1849120 w 1859280"/>
              <a:gd name="connsiteY2" fmla="*/ 0 h 6852914"/>
              <a:gd name="connsiteX3" fmla="*/ 1859280 w 1859280"/>
              <a:gd name="connsiteY3" fmla="*/ 6852914 h 6852914"/>
              <a:gd name="connsiteX4" fmla="*/ 1859280 w 1859280"/>
              <a:gd name="connsiteY4" fmla="*/ 6852914 h 6852914"/>
              <a:gd name="connsiteX5" fmla="*/ 0 w 1859280"/>
              <a:gd name="connsiteY5" fmla="*/ 6852914 h 6852914"/>
              <a:gd name="connsiteX6" fmla="*/ 0 w 1859280"/>
              <a:gd name="connsiteY6" fmla="*/ 6852914 h 6852914"/>
              <a:gd name="connsiteX7" fmla="*/ 162560 w 1859280"/>
              <a:gd name="connsiteY7" fmla="*/ 3830320 h 6852914"/>
              <a:gd name="connsiteX8" fmla="*/ 726446 w 1859280"/>
              <a:gd name="connsiteY8" fmla="*/ 1132834 h 6852914"/>
              <a:gd name="connsiteX0" fmla="*/ 1082046 w 1859280"/>
              <a:gd name="connsiteY0" fmla="*/ 1498594 h 6852914"/>
              <a:gd name="connsiteX1" fmla="*/ 1193794 w 1859280"/>
              <a:gd name="connsiteY1" fmla="*/ 25394 h 6852914"/>
              <a:gd name="connsiteX2" fmla="*/ 1849120 w 1859280"/>
              <a:gd name="connsiteY2" fmla="*/ 0 h 6852914"/>
              <a:gd name="connsiteX3" fmla="*/ 1859280 w 1859280"/>
              <a:gd name="connsiteY3" fmla="*/ 6852914 h 6852914"/>
              <a:gd name="connsiteX4" fmla="*/ 1859280 w 1859280"/>
              <a:gd name="connsiteY4" fmla="*/ 6852914 h 6852914"/>
              <a:gd name="connsiteX5" fmla="*/ 0 w 1859280"/>
              <a:gd name="connsiteY5" fmla="*/ 6852914 h 6852914"/>
              <a:gd name="connsiteX6" fmla="*/ 0 w 1859280"/>
              <a:gd name="connsiteY6" fmla="*/ 6852914 h 6852914"/>
              <a:gd name="connsiteX7" fmla="*/ 162560 w 1859280"/>
              <a:gd name="connsiteY7" fmla="*/ 3830320 h 6852914"/>
              <a:gd name="connsiteX8" fmla="*/ 1082046 w 1859280"/>
              <a:gd name="connsiteY8" fmla="*/ 1498594 h 6852914"/>
              <a:gd name="connsiteX0" fmla="*/ 807726 w 1859280"/>
              <a:gd name="connsiteY0" fmla="*/ 1275074 h 6852914"/>
              <a:gd name="connsiteX1" fmla="*/ 1193794 w 1859280"/>
              <a:gd name="connsiteY1" fmla="*/ 25394 h 6852914"/>
              <a:gd name="connsiteX2" fmla="*/ 1849120 w 1859280"/>
              <a:gd name="connsiteY2" fmla="*/ 0 h 6852914"/>
              <a:gd name="connsiteX3" fmla="*/ 1859280 w 1859280"/>
              <a:gd name="connsiteY3" fmla="*/ 6852914 h 6852914"/>
              <a:gd name="connsiteX4" fmla="*/ 1859280 w 1859280"/>
              <a:gd name="connsiteY4" fmla="*/ 6852914 h 6852914"/>
              <a:gd name="connsiteX5" fmla="*/ 0 w 1859280"/>
              <a:gd name="connsiteY5" fmla="*/ 6852914 h 6852914"/>
              <a:gd name="connsiteX6" fmla="*/ 0 w 1859280"/>
              <a:gd name="connsiteY6" fmla="*/ 6852914 h 6852914"/>
              <a:gd name="connsiteX7" fmla="*/ 162560 w 1859280"/>
              <a:gd name="connsiteY7" fmla="*/ 3830320 h 6852914"/>
              <a:gd name="connsiteX8" fmla="*/ 807726 w 1859280"/>
              <a:gd name="connsiteY8" fmla="*/ 1275074 h 6852914"/>
              <a:gd name="connsiteX0" fmla="*/ 807726 w 1859280"/>
              <a:gd name="connsiteY0" fmla="*/ 1275074 h 6852914"/>
              <a:gd name="connsiteX1" fmla="*/ 1285234 w 1859280"/>
              <a:gd name="connsiteY1" fmla="*/ 5074 h 6852914"/>
              <a:gd name="connsiteX2" fmla="*/ 1849120 w 1859280"/>
              <a:gd name="connsiteY2" fmla="*/ 0 h 6852914"/>
              <a:gd name="connsiteX3" fmla="*/ 1859280 w 1859280"/>
              <a:gd name="connsiteY3" fmla="*/ 6852914 h 6852914"/>
              <a:gd name="connsiteX4" fmla="*/ 1859280 w 1859280"/>
              <a:gd name="connsiteY4" fmla="*/ 6852914 h 6852914"/>
              <a:gd name="connsiteX5" fmla="*/ 0 w 1859280"/>
              <a:gd name="connsiteY5" fmla="*/ 6852914 h 6852914"/>
              <a:gd name="connsiteX6" fmla="*/ 0 w 1859280"/>
              <a:gd name="connsiteY6" fmla="*/ 6852914 h 6852914"/>
              <a:gd name="connsiteX7" fmla="*/ 162560 w 1859280"/>
              <a:gd name="connsiteY7" fmla="*/ 3830320 h 6852914"/>
              <a:gd name="connsiteX8" fmla="*/ 807726 w 1859280"/>
              <a:gd name="connsiteY8" fmla="*/ 1275074 h 6852914"/>
              <a:gd name="connsiteX0" fmla="*/ 807726 w 1869890"/>
              <a:gd name="connsiteY0" fmla="*/ 1285234 h 6863074"/>
              <a:gd name="connsiteX1" fmla="*/ 1285234 w 1869890"/>
              <a:gd name="connsiteY1" fmla="*/ 15234 h 6863074"/>
              <a:gd name="connsiteX2" fmla="*/ 1869440 w 1869890"/>
              <a:gd name="connsiteY2" fmla="*/ 0 h 6863074"/>
              <a:gd name="connsiteX3" fmla="*/ 1859280 w 1869890"/>
              <a:gd name="connsiteY3" fmla="*/ 6863074 h 6863074"/>
              <a:gd name="connsiteX4" fmla="*/ 1859280 w 1869890"/>
              <a:gd name="connsiteY4" fmla="*/ 6863074 h 6863074"/>
              <a:gd name="connsiteX5" fmla="*/ 0 w 1869890"/>
              <a:gd name="connsiteY5" fmla="*/ 6863074 h 6863074"/>
              <a:gd name="connsiteX6" fmla="*/ 0 w 1869890"/>
              <a:gd name="connsiteY6" fmla="*/ 6863074 h 6863074"/>
              <a:gd name="connsiteX7" fmla="*/ 162560 w 1869890"/>
              <a:gd name="connsiteY7" fmla="*/ 3840480 h 6863074"/>
              <a:gd name="connsiteX8" fmla="*/ 807726 w 1869890"/>
              <a:gd name="connsiteY8" fmla="*/ 1285234 h 6863074"/>
              <a:gd name="connsiteX0" fmla="*/ 807726 w 1869890"/>
              <a:gd name="connsiteY0" fmla="*/ 1285234 h 6883394"/>
              <a:gd name="connsiteX1" fmla="*/ 1285234 w 1869890"/>
              <a:gd name="connsiteY1" fmla="*/ 15234 h 6883394"/>
              <a:gd name="connsiteX2" fmla="*/ 1869440 w 1869890"/>
              <a:gd name="connsiteY2" fmla="*/ 0 h 6883394"/>
              <a:gd name="connsiteX3" fmla="*/ 1859280 w 1869890"/>
              <a:gd name="connsiteY3" fmla="*/ 6863074 h 6883394"/>
              <a:gd name="connsiteX4" fmla="*/ 1869440 w 1869890"/>
              <a:gd name="connsiteY4" fmla="*/ 6883394 h 6883394"/>
              <a:gd name="connsiteX5" fmla="*/ 0 w 1869890"/>
              <a:gd name="connsiteY5" fmla="*/ 6863074 h 6883394"/>
              <a:gd name="connsiteX6" fmla="*/ 0 w 1869890"/>
              <a:gd name="connsiteY6" fmla="*/ 6863074 h 6883394"/>
              <a:gd name="connsiteX7" fmla="*/ 162560 w 1869890"/>
              <a:gd name="connsiteY7" fmla="*/ 3840480 h 6883394"/>
              <a:gd name="connsiteX8" fmla="*/ 807726 w 1869890"/>
              <a:gd name="connsiteY8" fmla="*/ 1285234 h 6883394"/>
              <a:gd name="connsiteX0" fmla="*/ 807726 w 1869890"/>
              <a:gd name="connsiteY0" fmla="*/ 1290320 h 6888480"/>
              <a:gd name="connsiteX1" fmla="*/ 1305554 w 1869890"/>
              <a:gd name="connsiteY1" fmla="*/ 0 h 6888480"/>
              <a:gd name="connsiteX2" fmla="*/ 1869440 w 1869890"/>
              <a:gd name="connsiteY2" fmla="*/ 5086 h 6888480"/>
              <a:gd name="connsiteX3" fmla="*/ 1859280 w 1869890"/>
              <a:gd name="connsiteY3" fmla="*/ 6868160 h 6888480"/>
              <a:gd name="connsiteX4" fmla="*/ 1869440 w 1869890"/>
              <a:gd name="connsiteY4" fmla="*/ 6888480 h 6888480"/>
              <a:gd name="connsiteX5" fmla="*/ 0 w 1869890"/>
              <a:gd name="connsiteY5" fmla="*/ 6868160 h 6888480"/>
              <a:gd name="connsiteX6" fmla="*/ 0 w 1869890"/>
              <a:gd name="connsiteY6" fmla="*/ 6868160 h 6888480"/>
              <a:gd name="connsiteX7" fmla="*/ 162560 w 1869890"/>
              <a:gd name="connsiteY7" fmla="*/ 3845566 h 6888480"/>
              <a:gd name="connsiteX8" fmla="*/ 807726 w 1869890"/>
              <a:gd name="connsiteY8" fmla="*/ 1290320 h 6888480"/>
              <a:gd name="connsiteX0" fmla="*/ 807726 w 1869890"/>
              <a:gd name="connsiteY0" fmla="*/ 1285234 h 6883394"/>
              <a:gd name="connsiteX1" fmla="*/ 631378 w 1869890"/>
              <a:gd name="connsiteY1" fmla="*/ 10412 h 6883394"/>
              <a:gd name="connsiteX2" fmla="*/ 1869440 w 1869890"/>
              <a:gd name="connsiteY2" fmla="*/ 0 h 6883394"/>
              <a:gd name="connsiteX3" fmla="*/ 1859280 w 1869890"/>
              <a:gd name="connsiteY3" fmla="*/ 6863074 h 6883394"/>
              <a:gd name="connsiteX4" fmla="*/ 1869440 w 1869890"/>
              <a:gd name="connsiteY4" fmla="*/ 6883394 h 6883394"/>
              <a:gd name="connsiteX5" fmla="*/ 0 w 1869890"/>
              <a:gd name="connsiteY5" fmla="*/ 6863074 h 6883394"/>
              <a:gd name="connsiteX6" fmla="*/ 0 w 1869890"/>
              <a:gd name="connsiteY6" fmla="*/ 6863074 h 6883394"/>
              <a:gd name="connsiteX7" fmla="*/ 162560 w 1869890"/>
              <a:gd name="connsiteY7" fmla="*/ 3840480 h 6883394"/>
              <a:gd name="connsiteX8" fmla="*/ 807726 w 1869890"/>
              <a:gd name="connsiteY8" fmla="*/ 1285234 h 6883394"/>
              <a:gd name="connsiteX0" fmla="*/ 559753 w 1869890"/>
              <a:gd name="connsiteY0" fmla="*/ 1323980 h 6883394"/>
              <a:gd name="connsiteX1" fmla="*/ 631378 w 1869890"/>
              <a:gd name="connsiteY1" fmla="*/ 10412 h 6883394"/>
              <a:gd name="connsiteX2" fmla="*/ 1869440 w 1869890"/>
              <a:gd name="connsiteY2" fmla="*/ 0 h 6883394"/>
              <a:gd name="connsiteX3" fmla="*/ 1859280 w 1869890"/>
              <a:gd name="connsiteY3" fmla="*/ 6863074 h 6883394"/>
              <a:gd name="connsiteX4" fmla="*/ 1869440 w 1869890"/>
              <a:gd name="connsiteY4" fmla="*/ 6883394 h 6883394"/>
              <a:gd name="connsiteX5" fmla="*/ 0 w 1869890"/>
              <a:gd name="connsiteY5" fmla="*/ 6863074 h 6883394"/>
              <a:gd name="connsiteX6" fmla="*/ 0 w 1869890"/>
              <a:gd name="connsiteY6" fmla="*/ 6863074 h 6883394"/>
              <a:gd name="connsiteX7" fmla="*/ 162560 w 1869890"/>
              <a:gd name="connsiteY7" fmla="*/ 3840480 h 6883394"/>
              <a:gd name="connsiteX8" fmla="*/ 559753 w 1869890"/>
              <a:gd name="connsiteY8" fmla="*/ 1323980 h 6883394"/>
              <a:gd name="connsiteX0" fmla="*/ 559753 w 1869890"/>
              <a:gd name="connsiteY0" fmla="*/ 1323980 h 6883394"/>
              <a:gd name="connsiteX1" fmla="*/ 631378 w 1869890"/>
              <a:gd name="connsiteY1" fmla="*/ 10412 h 6883394"/>
              <a:gd name="connsiteX2" fmla="*/ 1869440 w 1869890"/>
              <a:gd name="connsiteY2" fmla="*/ 0 h 6883394"/>
              <a:gd name="connsiteX3" fmla="*/ 1859280 w 1869890"/>
              <a:gd name="connsiteY3" fmla="*/ 6863074 h 6883394"/>
              <a:gd name="connsiteX4" fmla="*/ 1869440 w 1869890"/>
              <a:gd name="connsiteY4" fmla="*/ 6883394 h 6883394"/>
              <a:gd name="connsiteX5" fmla="*/ 0 w 1869890"/>
              <a:gd name="connsiteY5" fmla="*/ 6863074 h 6883394"/>
              <a:gd name="connsiteX6" fmla="*/ 108488 w 1869890"/>
              <a:gd name="connsiteY6" fmla="*/ 6878573 h 6883394"/>
              <a:gd name="connsiteX7" fmla="*/ 162560 w 1869890"/>
              <a:gd name="connsiteY7" fmla="*/ 3840480 h 6883394"/>
              <a:gd name="connsiteX8" fmla="*/ 559753 w 1869890"/>
              <a:gd name="connsiteY8" fmla="*/ 1323980 h 6883394"/>
              <a:gd name="connsiteX0" fmla="*/ 559753 w 1869890"/>
              <a:gd name="connsiteY0" fmla="*/ 1323980 h 6883394"/>
              <a:gd name="connsiteX1" fmla="*/ 631378 w 1869890"/>
              <a:gd name="connsiteY1" fmla="*/ 10412 h 6883394"/>
              <a:gd name="connsiteX2" fmla="*/ 1869440 w 1869890"/>
              <a:gd name="connsiteY2" fmla="*/ 0 h 6883394"/>
              <a:gd name="connsiteX3" fmla="*/ 1859280 w 1869890"/>
              <a:gd name="connsiteY3" fmla="*/ 6863074 h 6883394"/>
              <a:gd name="connsiteX4" fmla="*/ 1869440 w 1869890"/>
              <a:gd name="connsiteY4" fmla="*/ 6883394 h 6883394"/>
              <a:gd name="connsiteX5" fmla="*/ 0 w 1869890"/>
              <a:gd name="connsiteY5" fmla="*/ 6863074 h 6883394"/>
              <a:gd name="connsiteX6" fmla="*/ 108488 w 1869890"/>
              <a:gd name="connsiteY6" fmla="*/ 6878573 h 6883394"/>
              <a:gd name="connsiteX7" fmla="*/ 317543 w 1869890"/>
              <a:gd name="connsiteY7" fmla="*/ 3863728 h 6883394"/>
              <a:gd name="connsiteX8" fmla="*/ 559753 w 1869890"/>
              <a:gd name="connsiteY8" fmla="*/ 1323980 h 6883394"/>
              <a:gd name="connsiteX0" fmla="*/ 451265 w 1761402"/>
              <a:gd name="connsiteY0" fmla="*/ 1323980 h 6883394"/>
              <a:gd name="connsiteX1" fmla="*/ 522890 w 1761402"/>
              <a:gd name="connsiteY1" fmla="*/ 10412 h 6883394"/>
              <a:gd name="connsiteX2" fmla="*/ 1760952 w 1761402"/>
              <a:gd name="connsiteY2" fmla="*/ 0 h 6883394"/>
              <a:gd name="connsiteX3" fmla="*/ 1750792 w 1761402"/>
              <a:gd name="connsiteY3" fmla="*/ 6863074 h 6883394"/>
              <a:gd name="connsiteX4" fmla="*/ 1760952 w 1761402"/>
              <a:gd name="connsiteY4" fmla="*/ 6883394 h 6883394"/>
              <a:gd name="connsiteX5" fmla="*/ 340963 w 1761402"/>
              <a:gd name="connsiteY5" fmla="*/ 6870823 h 6883394"/>
              <a:gd name="connsiteX6" fmla="*/ 0 w 1761402"/>
              <a:gd name="connsiteY6" fmla="*/ 6878573 h 6883394"/>
              <a:gd name="connsiteX7" fmla="*/ 209055 w 1761402"/>
              <a:gd name="connsiteY7" fmla="*/ 3863728 h 6883394"/>
              <a:gd name="connsiteX8" fmla="*/ 451265 w 1761402"/>
              <a:gd name="connsiteY8" fmla="*/ 1323980 h 6883394"/>
              <a:gd name="connsiteX0" fmla="*/ 446952 w 1757089"/>
              <a:gd name="connsiteY0" fmla="*/ 1323980 h 6883394"/>
              <a:gd name="connsiteX1" fmla="*/ 518577 w 1757089"/>
              <a:gd name="connsiteY1" fmla="*/ 10412 h 6883394"/>
              <a:gd name="connsiteX2" fmla="*/ 1756639 w 1757089"/>
              <a:gd name="connsiteY2" fmla="*/ 0 h 6883394"/>
              <a:gd name="connsiteX3" fmla="*/ 1746479 w 1757089"/>
              <a:gd name="connsiteY3" fmla="*/ 6863074 h 6883394"/>
              <a:gd name="connsiteX4" fmla="*/ 1756639 w 1757089"/>
              <a:gd name="connsiteY4" fmla="*/ 6883394 h 6883394"/>
              <a:gd name="connsiteX5" fmla="*/ 336650 w 1757089"/>
              <a:gd name="connsiteY5" fmla="*/ 6870823 h 6883394"/>
              <a:gd name="connsiteX6" fmla="*/ 0 w 1757089"/>
              <a:gd name="connsiteY6" fmla="*/ 6874260 h 6883394"/>
              <a:gd name="connsiteX7" fmla="*/ 204742 w 1757089"/>
              <a:gd name="connsiteY7" fmla="*/ 3863728 h 6883394"/>
              <a:gd name="connsiteX8" fmla="*/ 446952 w 1757089"/>
              <a:gd name="connsiteY8" fmla="*/ 1323980 h 6883394"/>
              <a:gd name="connsiteX0" fmla="*/ 421073 w 1731210"/>
              <a:gd name="connsiteY0" fmla="*/ 1323980 h 6883394"/>
              <a:gd name="connsiteX1" fmla="*/ 492698 w 1731210"/>
              <a:gd name="connsiteY1" fmla="*/ 10412 h 6883394"/>
              <a:gd name="connsiteX2" fmla="*/ 1730760 w 1731210"/>
              <a:gd name="connsiteY2" fmla="*/ 0 h 6883394"/>
              <a:gd name="connsiteX3" fmla="*/ 1720600 w 1731210"/>
              <a:gd name="connsiteY3" fmla="*/ 6863074 h 6883394"/>
              <a:gd name="connsiteX4" fmla="*/ 1730760 w 1731210"/>
              <a:gd name="connsiteY4" fmla="*/ 6883394 h 6883394"/>
              <a:gd name="connsiteX5" fmla="*/ 310771 w 1731210"/>
              <a:gd name="connsiteY5" fmla="*/ 6870823 h 6883394"/>
              <a:gd name="connsiteX6" fmla="*/ 0 w 1731210"/>
              <a:gd name="connsiteY6" fmla="*/ 6844067 h 6883394"/>
              <a:gd name="connsiteX7" fmla="*/ 178863 w 1731210"/>
              <a:gd name="connsiteY7" fmla="*/ 3863728 h 6883394"/>
              <a:gd name="connsiteX8" fmla="*/ 421073 w 1731210"/>
              <a:gd name="connsiteY8" fmla="*/ 1323980 h 6883394"/>
              <a:gd name="connsiteX0" fmla="*/ 421073 w 1731210"/>
              <a:gd name="connsiteY0" fmla="*/ 1323980 h 6870823"/>
              <a:gd name="connsiteX1" fmla="*/ 492698 w 1731210"/>
              <a:gd name="connsiteY1" fmla="*/ 10412 h 6870823"/>
              <a:gd name="connsiteX2" fmla="*/ 1730760 w 1731210"/>
              <a:gd name="connsiteY2" fmla="*/ 0 h 6870823"/>
              <a:gd name="connsiteX3" fmla="*/ 1720600 w 1731210"/>
              <a:gd name="connsiteY3" fmla="*/ 6863074 h 6870823"/>
              <a:gd name="connsiteX4" fmla="*/ 1467654 w 1731210"/>
              <a:gd name="connsiteY4" fmla="*/ 6866141 h 6870823"/>
              <a:gd name="connsiteX5" fmla="*/ 310771 w 1731210"/>
              <a:gd name="connsiteY5" fmla="*/ 6870823 h 6870823"/>
              <a:gd name="connsiteX6" fmla="*/ 0 w 1731210"/>
              <a:gd name="connsiteY6" fmla="*/ 6844067 h 6870823"/>
              <a:gd name="connsiteX7" fmla="*/ 178863 w 1731210"/>
              <a:gd name="connsiteY7" fmla="*/ 3863728 h 6870823"/>
              <a:gd name="connsiteX8" fmla="*/ 421073 w 1731210"/>
              <a:gd name="connsiteY8" fmla="*/ 1323980 h 6870823"/>
              <a:gd name="connsiteX0" fmla="*/ 421073 w 1731589"/>
              <a:gd name="connsiteY0" fmla="*/ 1323980 h 6870823"/>
              <a:gd name="connsiteX1" fmla="*/ 492698 w 1731589"/>
              <a:gd name="connsiteY1" fmla="*/ 10412 h 6870823"/>
              <a:gd name="connsiteX2" fmla="*/ 1730760 w 1731589"/>
              <a:gd name="connsiteY2" fmla="*/ 0 h 6870823"/>
              <a:gd name="connsiteX3" fmla="*/ 1729226 w 1731589"/>
              <a:gd name="connsiteY3" fmla="*/ 6867388 h 6870823"/>
              <a:gd name="connsiteX4" fmla="*/ 1467654 w 1731589"/>
              <a:gd name="connsiteY4" fmla="*/ 6866141 h 6870823"/>
              <a:gd name="connsiteX5" fmla="*/ 310771 w 1731589"/>
              <a:gd name="connsiteY5" fmla="*/ 6870823 h 6870823"/>
              <a:gd name="connsiteX6" fmla="*/ 0 w 1731589"/>
              <a:gd name="connsiteY6" fmla="*/ 6844067 h 6870823"/>
              <a:gd name="connsiteX7" fmla="*/ 178863 w 1731589"/>
              <a:gd name="connsiteY7" fmla="*/ 3863728 h 6870823"/>
              <a:gd name="connsiteX8" fmla="*/ 421073 w 1731589"/>
              <a:gd name="connsiteY8" fmla="*/ 1323980 h 6870823"/>
              <a:gd name="connsiteX0" fmla="*/ 421073 w 1731589"/>
              <a:gd name="connsiteY0" fmla="*/ 1323980 h 6870823"/>
              <a:gd name="connsiteX1" fmla="*/ 492698 w 1731589"/>
              <a:gd name="connsiteY1" fmla="*/ 10412 h 6870823"/>
              <a:gd name="connsiteX2" fmla="*/ 1730760 w 1731589"/>
              <a:gd name="connsiteY2" fmla="*/ 0 h 6870823"/>
              <a:gd name="connsiteX3" fmla="*/ 1729226 w 1731589"/>
              <a:gd name="connsiteY3" fmla="*/ 6867388 h 6870823"/>
              <a:gd name="connsiteX4" fmla="*/ 310771 w 1731589"/>
              <a:gd name="connsiteY4" fmla="*/ 6870823 h 6870823"/>
              <a:gd name="connsiteX5" fmla="*/ 0 w 1731589"/>
              <a:gd name="connsiteY5" fmla="*/ 6844067 h 6870823"/>
              <a:gd name="connsiteX6" fmla="*/ 178863 w 1731589"/>
              <a:gd name="connsiteY6" fmla="*/ 3863728 h 6870823"/>
              <a:gd name="connsiteX7" fmla="*/ 421073 w 1731589"/>
              <a:gd name="connsiteY7" fmla="*/ 1323980 h 6870823"/>
              <a:gd name="connsiteX0" fmla="*/ 421073 w 1731589"/>
              <a:gd name="connsiteY0" fmla="*/ 1323980 h 6867388"/>
              <a:gd name="connsiteX1" fmla="*/ 492698 w 1731589"/>
              <a:gd name="connsiteY1" fmla="*/ 10412 h 6867388"/>
              <a:gd name="connsiteX2" fmla="*/ 1730760 w 1731589"/>
              <a:gd name="connsiteY2" fmla="*/ 0 h 6867388"/>
              <a:gd name="connsiteX3" fmla="*/ 1729226 w 1731589"/>
              <a:gd name="connsiteY3" fmla="*/ 6867388 h 6867388"/>
              <a:gd name="connsiteX4" fmla="*/ 0 w 1731589"/>
              <a:gd name="connsiteY4" fmla="*/ 6844067 h 6867388"/>
              <a:gd name="connsiteX5" fmla="*/ 178863 w 1731589"/>
              <a:gd name="connsiteY5" fmla="*/ 3863728 h 6867388"/>
              <a:gd name="connsiteX6" fmla="*/ 421073 w 1731589"/>
              <a:gd name="connsiteY6" fmla="*/ 1323980 h 6867388"/>
              <a:gd name="connsiteX0" fmla="*/ 429700 w 1740216"/>
              <a:gd name="connsiteY0" fmla="*/ 1323980 h 6867388"/>
              <a:gd name="connsiteX1" fmla="*/ 501325 w 1740216"/>
              <a:gd name="connsiteY1" fmla="*/ 10412 h 6867388"/>
              <a:gd name="connsiteX2" fmla="*/ 1739387 w 1740216"/>
              <a:gd name="connsiteY2" fmla="*/ 0 h 6867388"/>
              <a:gd name="connsiteX3" fmla="*/ 1737853 w 1740216"/>
              <a:gd name="connsiteY3" fmla="*/ 6867388 h 6867388"/>
              <a:gd name="connsiteX4" fmla="*/ 0 w 1740216"/>
              <a:gd name="connsiteY4" fmla="*/ 6865633 h 6867388"/>
              <a:gd name="connsiteX5" fmla="*/ 187490 w 1740216"/>
              <a:gd name="connsiteY5" fmla="*/ 3863728 h 6867388"/>
              <a:gd name="connsiteX6" fmla="*/ 429700 w 1740216"/>
              <a:gd name="connsiteY6" fmla="*/ 1323980 h 6867388"/>
              <a:gd name="connsiteX0" fmla="*/ 429700 w 1739970"/>
              <a:gd name="connsiteY0" fmla="*/ 1323980 h 6865633"/>
              <a:gd name="connsiteX1" fmla="*/ 501325 w 1739970"/>
              <a:gd name="connsiteY1" fmla="*/ 10412 h 6865633"/>
              <a:gd name="connsiteX2" fmla="*/ 1739387 w 1739970"/>
              <a:gd name="connsiteY2" fmla="*/ 0 h 6865633"/>
              <a:gd name="connsiteX3" fmla="*/ 1733539 w 1739970"/>
              <a:gd name="connsiteY3" fmla="*/ 6858762 h 6865633"/>
              <a:gd name="connsiteX4" fmla="*/ 0 w 1739970"/>
              <a:gd name="connsiteY4" fmla="*/ 6865633 h 6865633"/>
              <a:gd name="connsiteX5" fmla="*/ 187490 w 1739970"/>
              <a:gd name="connsiteY5" fmla="*/ 3863728 h 6865633"/>
              <a:gd name="connsiteX6" fmla="*/ 429700 w 1739970"/>
              <a:gd name="connsiteY6" fmla="*/ 1323980 h 6865633"/>
              <a:gd name="connsiteX0" fmla="*/ 429700 w 1739970"/>
              <a:gd name="connsiteY0" fmla="*/ 1323980 h 6858762"/>
              <a:gd name="connsiteX1" fmla="*/ 501325 w 1739970"/>
              <a:gd name="connsiteY1" fmla="*/ 10412 h 6858762"/>
              <a:gd name="connsiteX2" fmla="*/ 1739387 w 1739970"/>
              <a:gd name="connsiteY2" fmla="*/ 0 h 6858762"/>
              <a:gd name="connsiteX3" fmla="*/ 1733539 w 1739970"/>
              <a:gd name="connsiteY3" fmla="*/ 6858762 h 6858762"/>
              <a:gd name="connsiteX4" fmla="*/ 0 w 1739970"/>
              <a:gd name="connsiteY4" fmla="*/ 6857006 h 6858762"/>
              <a:gd name="connsiteX5" fmla="*/ 187490 w 1739970"/>
              <a:gd name="connsiteY5" fmla="*/ 3863728 h 6858762"/>
              <a:gd name="connsiteX6" fmla="*/ 429700 w 1739970"/>
              <a:gd name="connsiteY6" fmla="*/ 1323980 h 6858762"/>
              <a:gd name="connsiteX0" fmla="*/ 429700 w 1739970"/>
              <a:gd name="connsiteY0" fmla="*/ 1323980 h 6858762"/>
              <a:gd name="connsiteX1" fmla="*/ 501325 w 1739970"/>
              <a:gd name="connsiteY1" fmla="*/ 1785 h 6858762"/>
              <a:gd name="connsiteX2" fmla="*/ 1739387 w 1739970"/>
              <a:gd name="connsiteY2" fmla="*/ 0 h 6858762"/>
              <a:gd name="connsiteX3" fmla="*/ 1733539 w 1739970"/>
              <a:gd name="connsiteY3" fmla="*/ 6858762 h 6858762"/>
              <a:gd name="connsiteX4" fmla="*/ 0 w 1739970"/>
              <a:gd name="connsiteY4" fmla="*/ 6857006 h 6858762"/>
              <a:gd name="connsiteX5" fmla="*/ 187490 w 1739970"/>
              <a:gd name="connsiteY5" fmla="*/ 3863728 h 6858762"/>
              <a:gd name="connsiteX6" fmla="*/ 429700 w 1739970"/>
              <a:gd name="connsiteY6" fmla="*/ 1323980 h 68587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39970" h="6858762">
                <a:moveTo>
                  <a:pt x="429700" y="1323980"/>
                </a:moveTo>
                <a:lnTo>
                  <a:pt x="501325" y="1785"/>
                </a:lnTo>
                <a:lnTo>
                  <a:pt x="1739387" y="0"/>
                </a:lnTo>
                <a:cubicBezTo>
                  <a:pt x="1742774" y="2284305"/>
                  <a:pt x="1730152" y="4574457"/>
                  <a:pt x="1733539" y="6858762"/>
                </a:cubicBezTo>
                <a:lnTo>
                  <a:pt x="0" y="6857006"/>
                </a:lnTo>
                <a:lnTo>
                  <a:pt x="187490" y="3863728"/>
                </a:lnTo>
                <a:lnTo>
                  <a:pt x="429700" y="132398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18" name="Rektangel 16">
            <a:extLst>
              <a:ext uri="{FF2B5EF4-FFF2-40B4-BE49-F238E27FC236}">
                <a16:creationId xmlns:a16="http://schemas.microsoft.com/office/drawing/2014/main" id="{A704F100-E92C-8F4C-9862-99179047952B}"/>
              </a:ext>
            </a:extLst>
          </p:cNvPr>
          <p:cNvSpPr/>
          <p:nvPr userDrawn="1"/>
        </p:nvSpPr>
        <p:spPr>
          <a:xfrm>
            <a:off x="943555" y="4188571"/>
            <a:ext cx="4991246" cy="189603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79 h 10179"/>
              <a:gd name="connsiteX1" fmla="*/ 685 w 10000"/>
              <a:gd name="connsiteY1" fmla="*/ 0 h 10179"/>
              <a:gd name="connsiteX2" fmla="*/ 8000 w 10000"/>
              <a:gd name="connsiteY2" fmla="*/ 179 h 10179"/>
              <a:gd name="connsiteX3" fmla="*/ 10000 w 10000"/>
              <a:gd name="connsiteY3" fmla="*/ 5179 h 10179"/>
              <a:gd name="connsiteX4" fmla="*/ 8000 w 10000"/>
              <a:gd name="connsiteY4" fmla="*/ 10179 h 10179"/>
              <a:gd name="connsiteX5" fmla="*/ 2000 w 10000"/>
              <a:gd name="connsiteY5" fmla="*/ 10179 h 10179"/>
              <a:gd name="connsiteX6" fmla="*/ 0 w 10000"/>
              <a:gd name="connsiteY6" fmla="*/ 5179 h 10179"/>
              <a:gd name="connsiteX0" fmla="*/ 0 w 10000"/>
              <a:gd name="connsiteY0" fmla="*/ 5216 h 10216"/>
              <a:gd name="connsiteX1" fmla="*/ 685 w 10000"/>
              <a:gd name="connsiteY1" fmla="*/ 37 h 10216"/>
              <a:gd name="connsiteX2" fmla="*/ 7593 w 10000"/>
              <a:gd name="connsiteY2" fmla="*/ 15 h 10216"/>
              <a:gd name="connsiteX3" fmla="*/ 8000 w 10000"/>
              <a:gd name="connsiteY3" fmla="*/ 216 h 10216"/>
              <a:gd name="connsiteX4" fmla="*/ 10000 w 10000"/>
              <a:gd name="connsiteY4" fmla="*/ 5216 h 10216"/>
              <a:gd name="connsiteX5" fmla="*/ 8000 w 10000"/>
              <a:gd name="connsiteY5" fmla="*/ 10216 h 10216"/>
              <a:gd name="connsiteX6" fmla="*/ 2000 w 10000"/>
              <a:gd name="connsiteY6" fmla="*/ 10216 h 10216"/>
              <a:gd name="connsiteX7" fmla="*/ 0 w 10000"/>
              <a:gd name="connsiteY7" fmla="*/ 5216 h 10216"/>
              <a:gd name="connsiteX0" fmla="*/ 0 w 8537"/>
              <a:gd name="connsiteY0" fmla="*/ 5216 h 10216"/>
              <a:gd name="connsiteX1" fmla="*/ 685 w 8537"/>
              <a:gd name="connsiteY1" fmla="*/ 37 h 10216"/>
              <a:gd name="connsiteX2" fmla="*/ 7593 w 8537"/>
              <a:gd name="connsiteY2" fmla="*/ 15 h 10216"/>
              <a:gd name="connsiteX3" fmla="*/ 8000 w 8537"/>
              <a:gd name="connsiteY3" fmla="*/ 216 h 10216"/>
              <a:gd name="connsiteX4" fmla="*/ 8537 w 8537"/>
              <a:gd name="connsiteY4" fmla="*/ 7426 h 10216"/>
              <a:gd name="connsiteX5" fmla="*/ 8000 w 8537"/>
              <a:gd name="connsiteY5" fmla="*/ 10216 h 10216"/>
              <a:gd name="connsiteX6" fmla="*/ 2000 w 8537"/>
              <a:gd name="connsiteY6" fmla="*/ 10216 h 10216"/>
              <a:gd name="connsiteX7" fmla="*/ 0 w 8537"/>
              <a:gd name="connsiteY7" fmla="*/ 5216 h 10216"/>
              <a:gd name="connsiteX0" fmla="*/ 0 w 10000"/>
              <a:gd name="connsiteY0" fmla="*/ 5106 h 11158"/>
              <a:gd name="connsiteX1" fmla="*/ 802 w 10000"/>
              <a:gd name="connsiteY1" fmla="*/ 36 h 11158"/>
              <a:gd name="connsiteX2" fmla="*/ 8894 w 10000"/>
              <a:gd name="connsiteY2" fmla="*/ 15 h 11158"/>
              <a:gd name="connsiteX3" fmla="*/ 9371 w 10000"/>
              <a:gd name="connsiteY3" fmla="*/ 211 h 11158"/>
              <a:gd name="connsiteX4" fmla="*/ 10000 w 10000"/>
              <a:gd name="connsiteY4" fmla="*/ 7269 h 11158"/>
              <a:gd name="connsiteX5" fmla="*/ 7722 w 10000"/>
              <a:gd name="connsiteY5" fmla="*/ 11158 h 11158"/>
              <a:gd name="connsiteX6" fmla="*/ 2343 w 10000"/>
              <a:gd name="connsiteY6" fmla="*/ 10000 h 11158"/>
              <a:gd name="connsiteX7" fmla="*/ 0 w 10000"/>
              <a:gd name="connsiteY7" fmla="*/ 5106 h 11158"/>
              <a:gd name="connsiteX0" fmla="*/ 0 w 10000"/>
              <a:gd name="connsiteY0" fmla="*/ 5106 h 11158"/>
              <a:gd name="connsiteX1" fmla="*/ 802 w 10000"/>
              <a:gd name="connsiteY1" fmla="*/ 36 h 11158"/>
              <a:gd name="connsiteX2" fmla="*/ 8894 w 10000"/>
              <a:gd name="connsiteY2" fmla="*/ 15 h 11158"/>
              <a:gd name="connsiteX3" fmla="*/ 9371 w 10000"/>
              <a:gd name="connsiteY3" fmla="*/ 211 h 11158"/>
              <a:gd name="connsiteX4" fmla="*/ 10000 w 10000"/>
              <a:gd name="connsiteY4" fmla="*/ 7269 h 11158"/>
              <a:gd name="connsiteX5" fmla="*/ 7722 w 10000"/>
              <a:gd name="connsiteY5" fmla="*/ 11158 h 11158"/>
              <a:gd name="connsiteX6" fmla="*/ 206 w 10000"/>
              <a:gd name="connsiteY6" fmla="*/ 9760 h 11158"/>
              <a:gd name="connsiteX7" fmla="*/ 0 w 10000"/>
              <a:gd name="connsiteY7" fmla="*/ 5106 h 11158"/>
              <a:gd name="connsiteX0" fmla="*/ 0 w 10000"/>
              <a:gd name="connsiteY0" fmla="*/ 5106 h 9760"/>
              <a:gd name="connsiteX1" fmla="*/ 802 w 10000"/>
              <a:gd name="connsiteY1" fmla="*/ 36 h 9760"/>
              <a:gd name="connsiteX2" fmla="*/ 8894 w 10000"/>
              <a:gd name="connsiteY2" fmla="*/ 15 h 9760"/>
              <a:gd name="connsiteX3" fmla="*/ 9371 w 10000"/>
              <a:gd name="connsiteY3" fmla="*/ 211 h 9760"/>
              <a:gd name="connsiteX4" fmla="*/ 10000 w 10000"/>
              <a:gd name="connsiteY4" fmla="*/ 7269 h 9760"/>
              <a:gd name="connsiteX5" fmla="*/ 7277 w 10000"/>
              <a:gd name="connsiteY5" fmla="*/ 7946 h 9760"/>
              <a:gd name="connsiteX6" fmla="*/ 206 w 10000"/>
              <a:gd name="connsiteY6" fmla="*/ 9760 h 9760"/>
              <a:gd name="connsiteX7" fmla="*/ 0 w 10000"/>
              <a:gd name="connsiteY7" fmla="*/ 5106 h 9760"/>
              <a:gd name="connsiteX0" fmla="*/ 0 w 10000"/>
              <a:gd name="connsiteY0" fmla="*/ 5232 h 10000"/>
              <a:gd name="connsiteX1" fmla="*/ 802 w 10000"/>
              <a:gd name="connsiteY1" fmla="*/ 37 h 10000"/>
              <a:gd name="connsiteX2" fmla="*/ 8894 w 10000"/>
              <a:gd name="connsiteY2" fmla="*/ 15 h 10000"/>
              <a:gd name="connsiteX3" fmla="*/ 9371 w 10000"/>
              <a:gd name="connsiteY3" fmla="*/ 216 h 10000"/>
              <a:gd name="connsiteX4" fmla="*/ 10000 w 10000"/>
              <a:gd name="connsiteY4" fmla="*/ 7448 h 10000"/>
              <a:gd name="connsiteX5" fmla="*/ 5748 w 10000"/>
              <a:gd name="connsiteY5" fmla="*/ 9574 h 10000"/>
              <a:gd name="connsiteX6" fmla="*/ 206 w 10000"/>
              <a:gd name="connsiteY6" fmla="*/ 10000 h 10000"/>
              <a:gd name="connsiteX7" fmla="*/ 0 w 10000"/>
              <a:gd name="connsiteY7" fmla="*/ 5232 h 10000"/>
              <a:gd name="connsiteX0" fmla="*/ 0 w 10000"/>
              <a:gd name="connsiteY0" fmla="*/ 5232 h 10000"/>
              <a:gd name="connsiteX1" fmla="*/ 802 w 10000"/>
              <a:gd name="connsiteY1" fmla="*/ 37 h 10000"/>
              <a:gd name="connsiteX2" fmla="*/ 8894 w 10000"/>
              <a:gd name="connsiteY2" fmla="*/ 15 h 10000"/>
              <a:gd name="connsiteX3" fmla="*/ 9371 w 10000"/>
              <a:gd name="connsiteY3" fmla="*/ 216 h 10000"/>
              <a:gd name="connsiteX4" fmla="*/ 10000 w 10000"/>
              <a:gd name="connsiteY4" fmla="*/ 7448 h 10000"/>
              <a:gd name="connsiteX5" fmla="*/ 5748 w 10000"/>
              <a:gd name="connsiteY5" fmla="*/ 9574 h 10000"/>
              <a:gd name="connsiteX6" fmla="*/ 5727 w 10000"/>
              <a:gd name="connsiteY6" fmla="*/ 9534 h 10000"/>
              <a:gd name="connsiteX7" fmla="*/ 206 w 10000"/>
              <a:gd name="connsiteY7" fmla="*/ 10000 h 10000"/>
              <a:gd name="connsiteX8" fmla="*/ 0 w 10000"/>
              <a:gd name="connsiteY8" fmla="*/ 5232 h 10000"/>
              <a:gd name="connsiteX0" fmla="*/ 0 w 10000"/>
              <a:gd name="connsiteY0" fmla="*/ 5232 h 10000"/>
              <a:gd name="connsiteX1" fmla="*/ 802 w 10000"/>
              <a:gd name="connsiteY1" fmla="*/ 37 h 10000"/>
              <a:gd name="connsiteX2" fmla="*/ 8894 w 10000"/>
              <a:gd name="connsiteY2" fmla="*/ 15 h 10000"/>
              <a:gd name="connsiteX3" fmla="*/ 9371 w 10000"/>
              <a:gd name="connsiteY3" fmla="*/ 216 h 10000"/>
              <a:gd name="connsiteX4" fmla="*/ 10000 w 10000"/>
              <a:gd name="connsiteY4" fmla="*/ 7448 h 10000"/>
              <a:gd name="connsiteX5" fmla="*/ 5748 w 10000"/>
              <a:gd name="connsiteY5" fmla="*/ 9574 h 10000"/>
              <a:gd name="connsiteX6" fmla="*/ 4937 w 10000"/>
              <a:gd name="connsiteY6" fmla="*/ 9013 h 10000"/>
              <a:gd name="connsiteX7" fmla="*/ 206 w 10000"/>
              <a:gd name="connsiteY7" fmla="*/ 10000 h 10000"/>
              <a:gd name="connsiteX8" fmla="*/ 0 w 10000"/>
              <a:gd name="connsiteY8" fmla="*/ 5232 h 10000"/>
              <a:gd name="connsiteX0" fmla="*/ 0 w 10000"/>
              <a:gd name="connsiteY0" fmla="*/ 5232 h 10000"/>
              <a:gd name="connsiteX1" fmla="*/ 802 w 10000"/>
              <a:gd name="connsiteY1" fmla="*/ 37 h 10000"/>
              <a:gd name="connsiteX2" fmla="*/ 8894 w 10000"/>
              <a:gd name="connsiteY2" fmla="*/ 15 h 10000"/>
              <a:gd name="connsiteX3" fmla="*/ 9371 w 10000"/>
              <a:gd name="connsiteY3" fmla="*/ 216 h 10000"/>
              <a:gd name="connsiteX4" fmla="*/ 10000 w 10000"/>
              <a:gd name="connsiteY4" fmla="*/ 7448 h 10000"/>
              <a:gd name="connsiteX5" fmla="*/ 5748 w 10000"/>
              <a:gd name="connsiteY5" fmla="*/ 9574 h 10000"/>
              <a:gd name="connsiteX6" fmla="*/ 4867 w 10000"/>
              <a:gd name="connsiteY6" fmla="*/ 9947 h 10000"/>
              <a:gd name="connsiteX7" fmla="*/ 206 w 10000"/>
              <a:gd name="connsiteY7" fmla="*/ 10000 h 10000"/>
              <a:gd name="connsiteX8" fmla="*/ 0 w 10000"/>
              <a:gd name="connsiteY8" fmla="*/ 5232 h 10000"/>
              <a:gd name="connsiteX0" fmla="*/ 0 w 9399"/>
              <a:gd name="connsiteY0" fmla="*/ 5232 h 10000"/>
              <a:gd name="connsiteX1" fmla="*/ 802 w 9399"/>
              <a:gd name="connsiteY1" fmla="*/ 37 h 10000"/>
              <a:gd name="connsiteX2" fmla="*/ 8894 w 9399"/>
              <a:gd name="connsiteY2" fmla="*/ 15 h 10000"/>
              <a:gd name="connsiteX3" fmla="*/ 9371 w 9399"/>
              <a:gd name="connsiteY3" fmla="*/ 216 h 10000"/>
              <a:gd name="connsiteX4" fmla="*/ 8750 w 9399"/>
              <a:gd name="connsiteY4" fmla="*/ 7993 h 10000"/>
              <a:gd name="connsiteX5" fmla="*/ 5748 w 9399"/>
              <a:gd name="connsiteY5" fmla="*/ 9574 h 10000"/>
              <a:gd name="connsiteX6" fmla="*/ 4867 w 9399"/>
              <a:gd name="connsiteY6" fmla="*/ 9947 h 10000"/>
              <a:gd name="connsiteX7" fmla="*/ 206 w 9399"/>
              <a:gd name="connsiteY7" fmla="*/ 10000 h 10000"/>
              <a:gd name="connsiteX8" fmla="*/ 0 w 9399"/>
              <a:gd name="connsiteY8" fmla="*/ 5232 h 10000"/>
              <a:gd name="connsiteX0" fmla="*/ 0 w 10007"/>
              <a:gd name="connsiteY0" fmla="*/ 5232 h 10000"/>
              <a:gd name="connsiteX1" fmla="*/ 853 w 10007"/>
              <a:gd name="connsiteY1" fmla="*/ 37 h 10000"/>
              <a:gd name="connsiteX2" fmla="*/ 9463 w 10007"/>
              <a:gd name="connsiteY2" fmla="*/ 15 h 10000"/>
              <a:gd name="connsiteX3" fmla="*/ 9970 w 10007"/>
              <a:gd name="connsiteY3" fmla="*/ 216 h 10000"/>
              <a:gd name="connsiteX4" fmla="*/ 9310 w 10007"/>
              <a:gd name="connsiteY4" fmla="*/ 7993 h 10000"/>
              <a:gd name="connsiteX5" fmla="*/ 6116 w 10007"/>
              <a:gd name="connsiteY5" fmla="*/ 9574 h 10000"/>
              <a:gd name="connsiteX6" fmla="*/ 5178 w 10007"/>
              <a:gd name="connsiteY6" fmla="*/ 9947 h 10000"/>
              <a:gd name="connsiteX7" fmla="*/ 219 w 10007"/>
              <a:gd name="connsiteY7" fmla="*/ 10000 h 10000"/>
              <a:gd name="connsiteX8" fmla="*/ 0 w 10007"/>
              <a:gd name="connsiteY8" fmla="*/ 5232 h 10000"/>
              <a:gd name="connsiteX0" fmla="*/ 0 w 9463"/>
              <a:gd name="connsiteY0" fmla="*/ 5232 h 10000"/>
              <a:gd name="connsiteX1" fmla="*/ 853 w 9463"/>
              <a:gd name="connsiteY1" fmla="*/ 37 h 10000"/>
              <a:gd name="connsiteX2" fmla="*/ 9463 w 9463"/>
              <a:gd name="connsiteY2" fmla="*/ 15 h 10000"/>
              <a:gd name="connsiteX3" fmla="*/ 9268 w 9463"/>
              <a:gd name="connsiteY3" fmla="*/ 2918 h 10000"/>
              <a:gd name="connsiteX4" fmla="*/ 9310 w 9463"/>
              <a:gd name="connsiteY4" fmla="*/ 7993 h 10000"/>
              <a:gd name="connsiteX5" fmla="*/ 6116 w 9463"/>
              <a:gd name="connsiteY5" fmla="*/ 9574 h 10000"/>
              <a:gd name="connsiteX6" fmla="*/ 5178 w 9463"/>
              <a:gd name="connsiteY6" fmla="*/ 9947 h 10000"/>
              <a:gd name="connsiteX7" fmla="*/ 219 w 9463"/>
              <a:gd name="connsiteY7" fmla="*/ 10000 h 10000"/>
              <a:gd name="connsiteX8" fmla="*/ 0 w 9463"/>
              <a:gd name="connsiteY8" fmla="*/ 5232 h 10000"/>
              <a:gd name="connsiteX0" fmla="*/ 0 w 10000"/>
              <a:gd name="connsiteY0" fmla="*/ 5232 h 10000"/>
              <a:gd name="connsiteX1" fmla="*/ 901 w 10000"/>
              <a:gd name="connsiteY1" fmla="*/ 37 h 10000"/>
              <a:gd name="connsiteX2" fmla="*/ 10000 w 10000"/>
              <a:gd name="connsiteY2" fmla="*/ 15 h 10000"/>
              <a:gd name="connsiteX3" fmla="*/ 9794 w 10000"/>
              <a:gd name="connsiteY3" fmla="*/ 2918 h 10000"/>
              <a:gd name="connsiteX4" fmla="*/ 9838 w 10000"/>
              <a:gd name="connsiteY4" fmla="*/ 7993 h 10000"/>
              <a:gd name="connsiteX5" fmla="*/ 6463 w 10000"/>
              <a:gd name="connsiteY5" fmla="*/ 9574 h 10000"/>
              <a:gd name="connsiteX6" fmla="*/ 5472 w 10000"/>
              <a:gd name="connsiteY6" fmla="*/ 9947 h 10000"/>
              <a:gd name="connsiteX7" fmla="*/ 231 w 10000"/>
              <a:gd name="connsiteY7" fmla="*/ 10000 h 10000"/>
              <a:gd name="connsiteX8" fmla="*/ 0 w 10000"/>
              <a:gd name="connsiteY8" fmla="*/ 5232 h 10000"/>
              <a:gd name="connsiteX0" fmla="*/ 0 w 9842"/>
              <a:gd name="connsiteY0" fmla="*/ 5275 h 10043"/>
              <a:gd name="connsiteX1" fmla="*/ 901 w 9842"/>
              <a:gd name="connsiteY1" fmla="*/ 80 h 10043"/>
              <a:gd name="connsiteX2" fmla="*/ 9809 w 9842"/>
              <a:gd name="connsiteY2" fmla="*/ 11 h 10043"/>
              <a:gd name="connsiteX3" fmla="*/ 9794 w 9842"/>
              <a:gd name="connsiteY3" fmla="*/ 2961 h 10043"/>
              <a:gd name="connsiteX4" fmla="*/ 9838 w 9842"/>
              <a:gd name="connsiteY4" fmla="*/ 8036 h 10043"/>
              <a:gd name="connsiteX5" fmla="*/ 6463 w 9842"/>
              <a:gd name="connsiteY5" fmla="*/ 9617 h 10043"/>
              <a:gd name="connsiteX6" fmla="*/ 5472 w 9842"/>
              <a:gd name="connsiteY6" fmla="*/ 9990 h 10043"/>
              <a:gd name="connsiteX7" fmla="*/ 231 w 9842"/>
              <a:gd name="connsiteY7" fmla="*/ 10043 h 10043"/>
              <a:gd name="connsiteX8" fmla="*/ 0 w 9842"/>
              <a:gd name="connsiteY8" fmla="*/ 5275 h 10043"/>
              <a:gd name="connsiteX0" fmla="*/ 0 w 10000"/>
              <a:gd name="connsiteY0" fmla="*/ 5252 h 10000"/>
              <a:gd name="connsiteX1" fmla="*/ 915 w 10000"/>
              <a:gd name="connsiteY1" fmla="*/ 80 h 10000"/>
              <a:gd name="connsiteX2" fmla="*/ 9966 w 10000"/>
              <a:gd name="connsiteY2" fmla="*/ 11 h 10000"/>
              <a:gd name="connsiteX3" fmla="*/ 9951 w 10000"/>
              <a:gd name="connsiteY3" fmla="*/ 2948 h 10000"/>
              <a:gd name="connsiteX4" fmla="*/ 9996 w 10000"/>
              <a:gd name="connsiteY4" fmla="*/ 8002 h 10000"/>
              <a:gd name="connsiteX5" fmla="*/ 6567 w 10000"/>
              <a:gd name="connsiteY5" fmla="*/ 9576 h 10000"/>
              <a:gd name="connsiteX6" fmla="*/ 5560 w 10000"/>
              <a:gd name="connsiteY6" fmla="*/ 9947 h 10000"/>
              <a:gd name="connsiteX7" fmla="*/ 235 w 10000"/>
              <a:gd name="connsiteY7" fmla="*/ 10000 h 10000"/>
              <a:gd name="connsiteX8" fmla="*/ 0 w 10000"/>
              <a:gd name="connsiteY8" fmla="*/ 5252 h 10000"/>
              <a:gd name="connsiteX0" fmla="*/ 0 w 10000"/>
              <a:gd name="connsiteY0" fmla="*/ 5172 h 9920"/>
              <a:gd name="connsiteX1" fmla="*/ 915 w 10000"/>
              <a:gd name="connsiteY1" fmla="*/ 0 h 9920"/>
              <a:gd name="connsiteX2" fmla="*/ 9955 w 10000"/>
              <a:gd name="connsiteY2" fmla="*/ 96 h 9920"/>
              <a:gd name="connsiteX3" fmla="*/ 9951 w 10000"/>
              <a:gd name="connsiteY3" fmla="*/ 2868 h 9920"/>
              <a:gd name="connsiteX4" fmla="*/ 9996 w 10000"/>
              <a:gd name="connsiteY4" fmla="*/ 7922 h 9920"/>
              <a:gd name="connsiteX5" fmla="*/ 6567 w 10000"/>
              <a:gd name="connsiteY5" fmla="*/ 9496 h 9920"/>
              <a:gd name="connsiteX6" fmla="*/ 5560 w 10000"/>
              <a:gd name="connsiteY6" fmla="*/ 9867 h 9920"/>
              <a:gd name="connsiteX7" fmla="*/ 235 w 10000"/>
              <a:gd name="connsiteY7" fmla="*/ 9920 h 9920"/>
              <a:gd name="connsiteX8" fmla="*/ 0 w 10000"/>
              <a:gd name="connsiteY8" fmla="*/ 5172 h 9920"/>
              <a:gd name="connsiteX0" fmla="*/ 0 w 10021"/>
              <a:gd name="connsiteY0" fmla="*/ 5214 h 10000"/>
              <a:gd name="connsiteX1" fmla="*/ 915 w 10021"/>
              <a:gd name="connsiteY1" fmla="*/ 0 h 10000"/>
              <a:gd name="connsiteX2" fmla="*/ 9955 w 10021"/>
              <a:gd name="connsiteY2" fmla="*/ 97 h 10000"/>
              <a:gd name="connsiteX3" fmla="*/ 9997 w 10021"/>
              <a:gd name="connsiteY3" fmla="*/ 4604 h 10000"/>
              <a:gd name="connsiteX4" fmla="*/ 9996 w 10021"/>
              <a:gd name="connsiteY4" fmla="*/ 7986 h 10000"/>
              <a:gd name="connsiteX5" fmla="*/ 6567 w 10021"/>
              <a:gd name="connsiteY5" fmla="*/ 9573 h 10000"/>
              <a:gd name="connsiteX6" fmla="*/ 5560 w 10021"/>
              <a:gd name="connsiteY6" fmla="*/ 9947 h 10000"/>
              <a:gd name="connsiteX7" fmla="*/ 235 w 10021"/>
              <a:gd name="connsiteY7" fmla="*/ 10000 h 10000"/>
              <a:gd name="connsiteX8" fmla="*/ 0 w 10021"/>
              <a:gd name="connsiteY8" fmla="*/ 5214 h 10000"/>
              <a:gd name="connsiteX0" fmla="*/ 0 w 10006"/>
              <a:gd name="connsiteY0" fmla="*/ 5214 h 10000"/>
              <a:gd name="connsiteX1" fmla="*/ 915 w 10006"/>
              <a:gd name="connsiteY1" fmla="*/ 0 h 10000"/>
              <a:gd name="connsiteX2" fmla="*/ 9955 w 10006"/>
              <a:gd name="connsiteY2" fmla="*/ 97 h 10000"/>
              <a:gd name="connsiteX3" fmla="*/ 9997 w 10006"/>
              <a:gd name="connsiteY3" fmla="*/ 4604 h 10000"/>
              <a:gd name="connsiteX4" fmla="*/ 9996 w 10006"/>
              <a:gd name="connsiteY4" fmla="*/ 7986 h 10000"/>
              <a:gd name="connsiteX5" fmla="*/ 6567 w 10006"/>
              <a:gd name="connsiteY5" fmla="*/ 9573 h 10000"/>
              <a:gd name="connsiteX6" fmla="*/ 5560 w 10006"/>
              <a:gd name="connsiteY6" fmla="*/ 9947 h 10000"/>
              <a:gd name="connsiteX7" fmla="*/ 235 w 10006"/>
              <a:gd name="connsiteY7" fmla="*/ 10000 h 10000"/>
              <a:gd name="connsiteX8" fmla="*/ 0 w 10006"/>
              <a:gd name="connsiteY8" fmla="*/ 5214 h 10000"/>
              <a:gd name="connsiteX0" fmla="*/ 0 w 10004"/>
              <a:gd name="connsiteY0" fmla="*/ 5214 h 10000"/>
              <a:gd name="connsiteX1" fmla="*/ 915 w 10004"/>
              <a:gd name="connsiteY1" fmla="*/ 0 h 10000"/>
              <a:gd name="connsiteX2" fmla="*/ 9955 w 10004"/>
              <a:gd name="connsiteY2" fmla="*/ 97 h 10000"/>
              <a:gd name="connsiteX3" fmla="*/ 9986 w 10004"/>
              <a:gd name="connsiteY3" fmla="*/ 3367 h 10000"/>
              <a:gd name="connsiteX4" fmla="*/ 9996 w 10004"/>
              <a:gd name="connsiteY4" fmla="*/ 7986 h 10000"/>
              <a:gd name="connsiteX5" fmla="*/ 6567 w 10004"/>
              <a:gd name="connsiteY5" fmla="*/ 9573 h 10000"/>
              <a:gd name="connsiteX6" fmla="*/ 5560 w 10004"/>
              <a:gd name="connsiteY6" fmla="*/ 9947 h 10000"/>
              <a:gd name="connsiteX7" fmla="*/ 235 w 10004"/>
              <a:gd name="connsiteY7" fmla="*/ 10000 h 10000"/>
              <a:gd name="connsiteX8" fmla="*/ 0 w 10004"/>
              <a:gd name="connsiteY8" fmla="*/ 5214 h 10000"/>
              <a:gd name="connsiteX0" fmla="*/ 0 w 10004"/>
              <a:gd name="connsiteY0" fmla="*/ 5214 h 9947"/>
              <a:gd name="connsiteX1" fmla="*/ 915 w 10004"/>
              <a:gd name="connsiteY1" fmla="*/ 0 h 9947"/>
              <a:gd name="connsiteX2" fmla="*/ 9955 w 10004"/>
              <a:gd name="connsiteY2" fmla="*/ 97 h 9947"/>
              <a:gd name="connsiteX3" fmla="*/ 9986 w 10004"/>
              <a:gd name="connsiteY3" fmla="*/ 3367 h 9947"/>
              <a:gd name="connsiteX4" fmla="*/ 9996 w 10004"/>
              <a:gd name="connsiteY4" fmla="*/ 7986 h 9947"/>
              <a:gd name="connsiteX5" fmla="*/ 6567 w 10004"/>
              <a:gd name="connsiteY5" fmla="*/ 9573 h 9947"/>
              <a:gd name="connsiteX6" fmla="*/ 5560 w 10004"/>
              <a:gd name="connsiteY6" fmla="*/ 9947 h 9947"/>
              <a:gd name="connsiteX7" fmla="*/ 433 w 10004"/>
              <a:gd name="connsiteY7" fmla="*/ 9019 h 9947"/>
              <a:gd name="connsiteX8" fmla="*/ 0 w 10004"/>
              <a:gd name="connsiteY8" fmla="*/ 5214 h 9947"/>
              <a:gd name="connsiteX0" fmla="*/ 0 w 10000"/>
              <a:gd name="connsiteY0" fmla="*/ 5242 h 10000"/>
              <a:gd name="connsiteX1" fmla="*/ 915 w 10000"/>
              <a:gd name="connsiteY1" fmla="*/ 0 h 10000"/>
              <a:gd name="connsiteX2" fmla="*/ 9951 w 10000"/>
              <a:gd name="connsiteY2" fmla="*/ 98 h 10000"/>
              <a:gd name="connsiteX3" fmla="*/ 9982 w 10000"/>
              <a:gd name="connsiteY3" fmla="*/ 3385 h 10000"/>
              <a:gd name="connsiteX4" fmla="*/ 9992 w 10000"/>
              <a:gd name="connsiteY4" fmla="*/ 8029 h 10000"/>
              <a:gd name="connsiteX5" fmla="*/ 6564 w 10000"/>
              <a:gd name="connsiteY5" fmla="*/ 9624 h 10000"/>
              <a:gd name="connsiteX6" fmla="*/ 5558 w 10000"/>
              <a:gd name="connsiteY6" fmla="*/ 10000 h 10000"/>
              <a:gd name="connsiteX7" fmla="*/ 433 w 10000"/>
              <a:gd name="connsiteY7" fmla="*/ 9067 h 10000"/>
              <a:gd name="connsiteX8" fmla="*/ 0 w 10000"/>
              <a:gd name="connsiteY8" fmla="*/ 5242 h 10000"/>
              <a:gd name="connsiteX0" fmla="*/ 0 w 10000"/>
              <a:gd name="connsiteY0" fmla="*/ 5242 h 10000"/>
              <a:gd name="connsiteX1" fmla="*/ 915 w 10000"/>
              <a:gd name="connsiteY1" fmla="*/ 0 h 10000"/>
              <a:gd name="connsiteX2" fmla="*/ 9951 w 10000"/>
              <a:gd name="connsiteY2" fmla="*/ 98 h 10000"/>
              <a:gd name="connsiteX3" fmla="*/ 9982 w 10000"/>
              <a:gd name="connsiteY3" fmla="*/ 3385 h 10000"/>
              <a:gd name="connsiteX4" fmla="*/ 9992 w 10000"/>
              <a:gd name="connsiteY4" fmla="*/ 8029 h 10000"/>
              <a:gd name="connsiteX5" fmla="*/ 6564 w 10000"/>
              <a:gd name="connsiteY5" fmla="*/ 9624 h 10000"/>
              <a:gd name="connsiteX6" fmla="*/ 5558 w 10000"/>
              <a:gd name="connsiteY6" fmla="*/ 10000 h 10000"/>
              <a:gd name="connsiteX7" fmla="*/ 433 w 10000"/>
              <a:gd name="connsiteY7" fmla="*/ 9067 h 10000"/>
              <a:gd name="connsiteX8" fmla="*/ 0 w 10000"/>
              <a:gd name="connsiteY8" fmla="*/ 5242 h 10000"/>
              <a:gd name="connsiteX0" fmla="*/ 0 w 10000"/>
              <a:gd name="connsiteY0" fmla="*/ 5242 h 10000"/>
              <a:gd name="connsiteX1" fmla="*/ 915 w 10000"/>
              <a:gd name="connsiteY1" fmla="*/ 0 h 10000"/>
              <a:gd name="connsiteX2" fmla="*/ 9951 w 10000"/>
              <a:gd name="connsiteY2" fmla="*/ 98 h 10000"/>
              <a:gd name="connsiteX3" fmla="*/ 9982 w 10000"/>
              <a:gd name="connsiteY3" fmla="*/ 3385 h 10000"/>
              <a:gd name="connsiteX4" fmla="*/ 9992 w 10000"/>
              <a:gd name="connsiteY4" fmla="*/ 8029 h 10000"/>
              <a:gd name="connsiteX5" fmla="*/ 6564 w 10000"/>
              <a:gd name="connsiteY5" fmla="*/ 9624 h 10000"/>
              <a:gd name="connsiteX6" fmla="*/ 5558 w 10000"/>
              <a:gd name="connsiteY6" fmla="*/ 10000 h 10000"/>
              <a:gd name="connsiteX7" fmla="*/ 433 w 10000"/>
              <a:gd name="connsiteY7" fmla="*/ 9067 h 10000"/>
              <a:gd name="connsiteX8" fmla="*/ 0 w 10000"/>
              <a:gd name="connsiteY8" fmla="*/ 5242 h 10000"/>
              <a:gd name="connsiteX0" fmla="*/ 0 w 10000"/>
              <a:gd name="connsiteY0" fmla="*/ 5242 h 10000"/>
              <a:gd name="connsiteX1" fmla="*/ 915 w 10000"/>
              <a:gd name="connsiteY1" fmla="*/ 0 h 10000"/>
              <a:gd name="connsiteX2" fmla="*/ 9951 w 10000"/>
              <a:gd name="connsiteY2" fmla="*/ 98 h 10000"/>
              <a:gd name="connsiteX3" fmla="*/ 9982 w 10000"/>
              <a:gd name="connsiteY3" fmla="*/ 3385 h 10000"/>
              <a:gd name="connsiteX4" fmla="*/ 9992 w 10000"/>
              <a:gd name="connsiteY4" fmla="*/ 8029 h 10000"/>
              <a:gd name="connsiteX5" fmla="*/ 6564 w 10000"/>
              <a:gd name="connsiteY5" fmla="*/ 9624 h 10000"/>
              <a:gd name="connsiteX6" fmla="*/ 5558 w 10000"/>
              <a:gd name="connsiteY6" fmla="*/ 10000 h 10000"/>
              <a:gd name="connsiteX7" fmla="*/ 433 w 10000"/>
              <a:gd name="connsiteY7" fmla="*/ 9067 h 10000"/>
              <a:gd name="connsiteX8" fmla="*/ 0 w 10000"/>
              <a:gd name="connsiteY8" fmla="*/ 5242 h 10000"/>
              <a:gd name="connsiteX0" fmla="*/ 0 w 10000"/>
              <a:gd name="connsiteY0" fmla="*/ 5242 h 10000"/>
              <a:gd name="connsiteX1" fmla="*/ 915 w 10000"/>
              <a:gd name="connsiteY1" fmla="*/ 0 h 10000"/>
              <a:gd name="connsiteX2" fmla="*/ 9951 w 10000"/>
              <a:gd name="connsiteY2" fmla="*/ 98 h 10000"/>
              <a:gd name="connsiteX3" fmla="*/ 9982 w 10000"/>
              <a:gd name="connsiteY3" fmla="*/ 3385 h 10000"/>
              <a:gd name="connsiteX4" fmla="*/ 9992 w 10000"/>
              <a:gd name="connsiteY4" fmla="*/ 8029 h 10000"/>
              <a:gd name="connsiteX5" fmla="*/ 6564 w 10000"/>
              <a:gd name="connsiteY5" fmla="*/ 9624 h 10000"/>
              <a:gd name="connsiteX6" fmla="*/ 5558 w 10000"/>
              <a:gd name="connsiteY6" fmla="*/ 10000 h 10000"/>
              <a:gd name="connsiteX7" fmla="*/ 433 w 10000"/>
              <a:gd name="connsiteY7" fmla="*/ 9067 h 10000"/>
              <a:gd name="connsiteX8" fmla="*/ 0 w 10000"/>
              <a:gd name="connsiteY8" fmla="*/ 5242 h 10000"/>
              <a:gd name="connsiteX0" fmla="*/ 0 w 10000"/>
              <a:gd name="connsiteY0" fmla="*/ 5242 h 10000"/>
              <a:gd name="connsiteX1" fmla="*/ 915 w 10000"/>
              <a:gd name="connsiteY1" fmla="*/ 0 h 10000"/>
              <a:gd name="connsiteX2" fmla="*/ 9951 w 10000"/>
              <a:gd name="connsiteY2" fmla="*/ 98 h 10000"/>
              <a:gd name="connsiteX3" fmla="*/ 9982 w 10000"/>
              <a:gd name="connsiteY3" fmla="*/ 3385 h 10000"/>
              <a:gd name="connsiteX4" fmla="*/ 9992 w 10000"/>
              <a:gd name="connsiteY4" fmla="*/ 8029 h 10000"/>
              <a:gd name="connsiteX5" fmla="*/ 6564 w 10000"/>
              <a:gd name="connsiteY5" fmla="*/ 9624 h 10000"/>
              <a:gd name="connsiteX6" fmla="*/ 5558 w 10000"/>
              <a:gd name="connsiteY6" fmla="*/ 10000 h 10000"/>
              <a:gd name="connsiteX7" fmla="*/ 433 w 10000"/>
              <a:gd name="connsiteY7" fmla="*/ 9067 h 10000"/>
              <a:gd name="connsiteX8" fmla="*/ 0 w 10000"/>
              <a:gd name="connsiteY8" fmla="*/ 5242 h 10000"/>
              <a:gd name="connsiteX0" fmla="*/ 0 w 9992"/>
              <a:gd name="connsiteY0" fmla="*/ 5242 h 10000"/>
              <a:gd name="connsiteX1" fmla="*/ 915 w 9992"/>
              <a:gd name="connsiteY1" fmla="*/ 0 h 10000"/>
              <a:gd name="connsiteX2" fmla="*/ 9951 w 9992"/>
              <a:gd name="connsiteY2" fmla="*/ 98 h 10000"/>
              <a:gd name="connsiteX3" fmla="*/ 8600 w 9992"/>
              <a:gd name="connsiteY3" fmla="*/ 3960 h 10000"/>
              <a:gd name="connsiteX4" fmla="*/ 9992 w 9992"/>
              <a:gd name="connsiteY4" fmla="*/ 8029 h 10000"/>
              <a:gd name="connsiteX5" fmla="*/ 6564 w 9992"/>
              <a:gd name="connsiteY5" fmla="*/ 9624 h 10000"/>
              <a:gd name="connsiteX6" fmla="*/ 5558 w 9992"/>
              <a:gd name="connsiteY6" fmla="*/ 10000 h 10000"/>
              <a:gd name="connsiteX7" fmla="*/ 433 w 9992"/>
              <a:gd name="connsiteY7" fmla="*/ 9067 h 10000"/>
              <a:gd name="connsiteX8" fmla="*/ 0 w 9992"/>
              <a:gd name="connsiteY8" fmla="*/ 5242 h 10000"/>
              <a:gd name="connsiteX0" fmla="*/ 0 w 10000"/>
              <a:gd name="connsiteY0" fmla="*/ 5242 h 10000"/>
              <a:gd name="connsiteX1" fmla="*/ 916 w 10000"/>
              <a:gd name="connsiteY1" fmla="*/ 0 h 10000"/>
              <a:gd name="connsiteX2" fmla="*/ 9959 w 10000"/>
              <a:gd name="connsiteY2" fmla="*/ 98 h 10000"/>
              <a:gd name="connsiteX3" fmla="*/ 8607 w 10000"/>
              <a:gd name="connsiteY3" fmla="*/ 3960 h 10000"/>
              <a:gd name="connsiteX4" fmla="*/ 10000 w 10000"/>
              <a:gd name="connsiteY4" fmla="*/ 8029 h 10000"/>
              <a:gd name="connsiteX5" fmla="*/ 6569 w 10000"/>
              <a:gd name="connsiteY5" fmla="*/ 9624 h 10000"/>
              <a:gd name="connsiteX6" fmla="*/ 5562 w 10000"/>
              <a:gd name="connsiteY6" fmla="*/ 10000 h 10000"/>
              <a:gd name="connsiteX7" fmla="*/ 433 w 10000"/>
              <a:gd name="connsiteY7" fmla="*/ 9067 h 10000"/>
              <a:gd name="connsiteX8" fmla="*/ 0 w 10000"/>
              <a:gd name="connsiteY8" fmla="*/ 5242 h 10000"/>
              <a:gd name="connsiteX0" fmla="*/ 0 w 10000"/>
              <a:gd name="connsiteY0" fmla="*/ 5242 h 10000"/>
              <a:gd name="connsiteX1" fmla="*/ 916 w 10000"/>
              <a:gd name="connsiteY1" fmla="*/ 0 h 10000"/>
              <a:gd name="connsiteX2" fmla="*/ 9959 w 10000"/>
              <a:gd name="connsiteY2" fmla="*/ 98 h 10000"/>
              <a:gd name="connsiteX3" fmla="*/ 8607 w 10000"/>
              <a:gd name="connsiteY3" fmla="*/ 3960 h 10000"/>
              <a:gd name="connsiteX4" fmla="*/ 10000 w 10000"/>
              <a:gd name="connsiteY4" fmla="*/ 8029 h 10000"/>
              <a:gd name="connsiteX5" fmla="*/ 6569 w 10000"/>
              <a:gd name="connsiteY5" fmla="*/ 9624 h 10000"/>
              <a:gd name="connsiteX6" fmla="*/ 5562 w 10000"/>
              <a:gd name="connsiteY6" fmla="*/ 10000 h 10000"/>
              <a:gd name="connsiteX7" fmla="*/ 433 w 10000"/>
              <a:gd name="connsiteY7" fmla="*/ 9067 h 10000"/>
              <a:gd name="connsiteX8" fmla="*/ 0 w 10000"/>
              <a:gd name="connsiteY8" fmla="*/ 5242 h 10000"/>
              <a:gd name="connsiteX0" fmla="*/ 0 w 9959"/>
              <a:gd name="connsiteY0" fmla="*/ 5242 h 10000"/>
              <a:gd name="connsiteX1" fmla="*/ 916 w 9959"/>
              <a:gd name="connsiteY1" fmla="*/ 0 h 10000"/>
              <a:gd name="connsiteX2" fmla="*/ 9959 w 9959"/>
              <a:gd name="connsiteY2" fmla="*/ 98 h 10000"/>
              <a:gd name="connsiteX3" fmla="*/ 8607 w 9959"/>
              <a:gd name="connsiteY3" fmla="*/ 3960 h 10000"/>
              <a:gd name="connsiteX4" fmla="*/ 8292 w 9959"/>
              <a:gd name="connsiteY4" fmla="*/ 8264 h 10000"/>
              <a:gd name="connsiteX5" fmla="*/ 6569 w 9959"/>
              <a:gd name="connsiteY5" fmla="*/ 9624 h 10000"/>
              <a:gd name="connsiteX6" fmla="*/ 5562 w 9959"/>
              <a:gd name="connsiteY6" fmla="*/ 10000 h 10000"/>
              <a:gd name="connsiteX7" fmla="*/ 433 w 9959"/>
              <a:gd name="connsiteY7" fmla="*/ 9067 h 10000"/>
              <a:gd name="connsiteX8" fmla="*/ 0 w 9959"/>
              <a:gd name="connsiteY8" fmla="*/ 5242 h 10000"/>
              <a:gd name="connsiteX0" fmla="*/ 0 w 10000"/>
              <a:gd name="connsiteY0" fmla="*/ 5242 h 10000"/>
              <a:gd name="connsiteX1" fmla="*/ 920 w 10000"/>
              <a:gd name="connsiteY1" fmla="*/ 0 h 10000"/>
              <a:gd name="connsiteX2" fmla="*/ 10000 w 10000"/>
              <a:gd name="connsiteY2" fmla="*/ 98 h 10000"/>
              <a:gd name="connsiteX3" fmla="*/ 8642 w 10000"/>
              <a:gd name="connsiteY3" fmla="*/ 3960 h 10000"/>
              <a:gd name="connsiteX4" fmla="*/ 8326 w 10000"/>
              <a:gd name="connsiteY4" fmla="*/ 8264 h 10000"/>
              <a:gd name="connsiteX5" fmla="*/ 6596 w 10000"/>
              <a:gd name="connsiteY5" fmla="*/ 9624 h 10000"/>
              <a:gd name="connsiteX6" fmla="*/ 5585 w 10000"/>
              <a:gd name="connsiteY6" fmla="*/ 10000 h 10000"/>
              <a:gd name="connsiteX7" fmla="*/ 435 w 10000"/>
              <a:gd name="connsiteY7" fmla="*/ 9067 h 10000"/>
              <a:gd name="connsiteX8" fmla="*/ 0 w 10000"/>
              <a:gd name="connsiteY8" fmla="*/ 5242 h 10000"/>
              <a:gd name="connsiteX0" fmla="*/ 0 w 10000"/>
              <a:gd name="connsiteY0" fmla="*/ 5242 h 10000"/>
              <a:gd name="connsiteX1" fmla="*/ 920 w 10000"/>
              <a:gd name="connsiteY1" fmla="*/ 0 h 10000"/>
              <a:gd name="connsiteX2" fmla="*/ 10000 w 10000"/>
              <a:gd name="connsiteY2" fmla="*/ 98 h 10000"/>
              <a:gd name="connsiteX3" fmla="*/ 8642 w 10000"/>
              <a:gd name="connsiteY3" fmla="*/ 3960 h 10000"/>
              <a:gd name="connsiteX4" fmla="*/ 8326 w 10000"/>
              <a:gd name="connsiteY4" fmla="*/ 8264 h 10000"/>
              <a:gd name="connsiteX5" fmla="*/ 6596 w 10000"/>
              <a:gd name="connsiteY5" fmla="*/ 9624 h 10000"/>
              <a:gd name="connsiteX6" fmla="*/ 5585 w 10000"/>
              <a:gd name="connsiteY6" fmla="*/ 10000 h 10000"/>
              <a:gd name="connsiteX7" fmla="*/ 435 w 10000"/>
              <a:gd name="connsiteY7" fmla="*/ 9067 h 10000"/>
              <a:gd name="connsiteX8" fmla="*/ 0 w 10000"/>
              <a:gd name="connsiteY8" fmla="*/ 5242 h 10000"/>
              <a:gd name="connsiteX0" fmla="*/ 0 w 10000"/>
              <a:gd name="connsiteY0" fmla="*/ 5242 h 10000"/>
              <a:gd name="connsiteX1" fmla="*/ 920 w 10000"/>
              <a:gd name="connsiteY1" fmla="*/ 0 h 10000"/>
              <a:gd name="connsiteX2" fmla="*/ 10000 w 10000"/>
              <a:gd name="connsiteY2" fmla="*/ 98 h 10000"/>
              <a:gd name="connsiteX3" fmla="*/ 8642 w 10000"/>
              <a:gd name="connsiteY3" fmla="*/ 3960 h 10000"/>
              <a:gd name="connsiteX4" fmla="*/ 8672 w 10000"/>
              <a:gd name="connsiteY4" fmla="*/ 8026 h 10000"/>
              <a:gd name="connsiteX5" fmla="*/ 6596 w 10000"/>
              <a:gd name="connsiteY5" fmla="*/ 9624 h 10000"/>
              <a:gd name="connsiteX6" fmla="*/ 5585 w 10000"/>
              <a:gd name="connsiteY6" fmla="*/ 10000 h 10000"/>
              <a:gd name="connsiteX7" fmla="*/ 435 w 10000"/>
              <a:gd name="connsiteY7" fmla="*/ 9067 h 10000"/>
              <a:gd name="connsiteX8" fmla="*/ 0 w 10000"/>
              <a:gd name="connsiteY8" fmla="*/ 5242 h 10000"/>
              <a:gd name="connsiteX0" fmla="*/ 0 w 8677"/>
              <a:gd name="connsiteY0" fmla="*/ 5242 h 10000"/>
              <a:gd name="connsiteX1" fmla="*/ 920 w 8677"/>
              <a:gd name="connsiteY1" fmla="*/ 0 h 10000"/>
              <a:gd name="connsiteX2" fmla="*/ 8171 w 8677"/>
              <a:gd name="connsiteY2" fmla="*/ 1077 h 10000"/>
              <a:gd name="connsiteX3" fmla="*/ 8642 w 8677"/>
              <a:gd name="connsiteY3" fmla="*/ 3960 h 10000"/>
              <a:gd name="connsiteX4" fmla="*/ 8672 w 8677"/>
              <a:gd name="connsiteY4" fmla="*/ 8026 h 10000"/>
              <a:gd name="connsiteX5" fmla="*/ 6596 w 8677"/>
              <a:gd name="connsiteY5" fmla="*/ 9624 h 10000"/>
              <a:gd name="connsiteX6" fmla="*/ 5585 w 8677"/>
              <a:gd name="connsiteY6" fmla="*/ 10000 h 10000"/>
              <a:gd name="connsiteX7" fmla="*/ 435 w 8677"/>
              <a:gd name="connsiteY7" fmla="*/ 9067 h 10000"/>
              <a:gd name="connsiteX8" fmla="*/ 0 w 8677"/>
              <a:gd name="connsiteY8" fmla="*/ 5242 h 10000"/>
              <a:gd name="connsiteX0" fmla="*/ 0 w 10000"/>
              <a:gd name="connsiteY0" fmla="*/ 5242 h 10000"/>
              <a:gd name="connsiteX1" fmla="*/ 1060 w 10000"/>
              <a:gd name="connsiteY1" fmla="*/ 0 h 10000"/>
              <a:gd name="connsiteX2" fmla="*/ 9417 w 10000"/>
              <a:gd name="connsiteY2" fmla="*/ 1077 h 10000"/>
              <a:gd name="connsiteX3" fmla="*/ 9960 w 10000"/>
              <a:gd name="connsiteY3" fmla="*/ 3960 h 10000"/>
              <a:gd name="connsiteX4" fmla="*/ 9994 w 10000"/>
              <a:gd name="connsiteY4" fmla="*/ 8026 h 10000"/>
              <a:gd name="connsiteX5" fmla="*/ 7602 w 10000"/>
              <a:gd name="connsiteY5" fmla="*/ 9624 h 10000"/>
              <a:gd name="connsiteX6" fmla="*/ 6437 w 10000"/>
              <a:gd name="connsiteY6" fmla="*/ 10000 h 10000"/>
              <a:gd name="connsiteX7" fmla="*/ 501 w 10000"/>
              <a:gd name="connsiteY7" fmla="*/ 9067 h 10000"/>
              <a:gd name="connsiteX8" fmla="*/ 0 w 10000"/>
              <a:gd name="connsiteY8" fmla="*/ 5242 h 10000"/>
              <a:gd name="connsiteX0" fmla="*/ 0 w 10000"/>
              <a:gd name="connsiteY0" fmla="*/ 5242 h 9624"/>
              <a:gd name="connsiteX1" fmla="*/ 1060 w 10000"/>
              <a:gd name="connsiteY1" fmla="*/ 0 h 9624"/>
              <a:gd name="connsiteX2" fmla="*/ 9417 w 10000"/>
              <a:gd name="connsiteY2" fmla="*/ 1077 h 9624"/>
              <a:gd name="connsiteX3" fmla="*/ 9960 w 10000"/>
              <a:gd name="connsiteY3" fmla="*/ 3960 h 9624"/>
              <a:gd name="connsiteX4" fmla="*/ 9994 w 10000"/>
              <a:gd name="connsiteY4" fmla="*/ 8026 h 9624"/>
              <a:gd name="connsiteX5" fmla="*/ 7602 w 10000"/>
              <a:gd name="connsiteY5" fmla="*/ 9624 h 9624"/>
              <a:gd name="connsiteX6" fmla="*/ 5415 w 10000"/>
              <a:gd name="connsiteY6" fmla="*/ 8942 h 9624"/>
              <a:gd name="connsiteX7" fmla="*/ 501 w 10000"/>
              <a:gd name="connsiteY7" fmla="*/ 9067 h 9624"/>
              <a:gd name="connsiteX8" fmla="*/ 0 w 10000"/>
              <a:gd name="connsiteY8" fmla="*/ 5242 h 9624"/>
              <a:gd name="connsiteX0" fmla="*/ 0 w 10000"/>
              <a:gd name="connsiteY0" fmla="*/ 5447 h 10000"/>
              <a:gd name="connsiteX1" fmla="*/ 1060 w 10000"/>
              <a:gd name="connsiteY1" fmla="*/ 0 h 10000"/>
              <a:gd name="connsiteX2" fmla="*/ 9417 w 10000"/>
              <a:gd name="connsiteY2" fmla="*/ 1119 h 10000"/>
              <a:gd name="connsiteX3" fmla="*/ 9960 w 10000"/>
              <a:gd name="connsiteY3" fmla="*/ 4115 h 10000"/>
              <a:gd name="connsiteX4" fmla="*/ 9994 w 10000"/>
              <a:gd name="connsiteY4" fmla="*/ 8340 h 10000"/>
              <a:gd name="connsiteX5" fmla="*/ 7602 w 10000"/>
              <a:gd name="connsiteY5" fmla="*/ 10000 h 10000"/>
              <a:gd name="connsiteX6" fmla="*/ 5415 w 10000"/>
              <a:gd name="connsiteY6" fmla="*/ 9291 h 10000"/>
              <a:gd name="connsiteX7" fmla="*/ 501 w 10000"/>
              <a:gd name="connsiteY7" fmla="*/ 9421 h 10000"/>
              <a:gd name="connsiteX8" fmla="*/ 0 w 10000"/>
              <a:gd name="connsiteY8" fmla="*/ 5447 h 10000"/>
              <a:gd name="connsiteX0" fmla="*/ 0 w 10000"/>
              <a:gd name="connsiteY0" fmla="*/ 5447 h 10000"/>
              <a:gd name="connsiteX1" fmla="*/ 1060 w 10000"/>
              <a:gd name="connsiteY1" fmla="*/ 0 h 10000"/>
              <a:gd name="connsiteX2" fmla="*/ 9417 w 10000"/>
              <a:gd name="connsiteY2" fmla="*/ 1119 h 10000"/>
              <a:gd name="connsiteX3" fmla="*/ 9960 w 10000"/>
              <a:gd name="connsiteY3" fmla="*/ 4115 h 10000"/>
              <a:gd name="connsiteX4" fmla="*/ 9994 w 10000"/>
              <a:gd name="connsiteY4" fmla="*/ 8340 h 10000"/>
              <a:gd name="connsiteX5" fmla="*/ 7602 w 10000"/>
              <a:gd name="connsiteY5" fmla="*/ 10000 h 10000"/>
              <a:gd name="connsiteX6" fmla="*/ 5415 w 10000"/>
              <a:gd name="connsiteY6" fmla="*/ 9291 h 10000"/>
              <a:gd name="connsiteX7" fmla="*/ 1324 w 10000"/>
              <a:gd name="connsiteY7" fmla="*/ 8273 h 10000"/>
              <a:gd name="connsiteX8" fmla="*/ 0 w 10000"/>
              <a:gd name="connsiteY8" fmla="*/ 5447 h 10000"/>
              <a:gd name="connsiteX0" fmla="*/ 257 w 9070"/>
              <a:gd name="connsiteY0" fmla="*/ 5227 h 10000"/>
              <a:gd name="connsiteX1" fmla="*/ 130 w 9070"/>
              <a:gd name="connsiteY1" fmla="*/ 0 h 10000"/>
              <a:gd name="connsiteX2" fmla="*/ 8487 w 9070"/>
              <a:gd name="connsiteY2" fmla="*/ 1119 h 10000"/>
              <a:gd name="connsiteX3" fmla="*/ 9030 w 9070"/>
              <a:gd name="connsiteY3" fmla="*/ 4115 h 10000"/>
              <a:gd name="connsiteX4" fmla="*/ 9064 w 9070"/>
              <a:gd name="connsiteY4" fmla="*/ 8340 h 10000"/>
              <a:gd name="connsiteX5" fmla="*/ 6672 w 9070"/>
              <a:gd name="connsiteY5" fmla="*/ 10000 h 10000"/>
              <a:gd name="connsiteX6" fmla="*/ 4485 w 9070"/>
              <a:gd name="connsiteY6" fmla="*/ 9291 h 10000"/>
              <a:gd name="connsiteX7" fmla="*/ 394 w 9070"/>
              <a:gd name="connsiteY7" fmla="*/ 8273 h 10000"/>
              <a:gd name="connsiteX8" fmla="*/ 257 w 9070"/>
              <a:gd name="connsiteY8" fmla="*/ 5227 h 10000"/>
              <a:gd name="connsiteX0" fmla="*/ 141 w 9858"/>
              <a:gd name="connsiteY0" fmla="*/ 5227 h 10000"/>
              <a:gd name="connsiteX1" fmla="*/ 1 w 9858"/>
              <a:gd name="connsiteY1" fmla="*/ 0 h 10000"/>
              <a:gd name="connsiteX2" fmla="*/ 9215 w 9858"/>
              <a:gd name="connsiteY2" fmla="*/ 1119 h 10000"/>
              <a:gd name="connsiteX3" fmla="*/ 9814 w 9858"/>
              <a:gd name="connsiteY3" fmla="*/ 4115 h 10000"/>
              <a:gd name="connsiteX4" fmla="*/ 9851 w 9858"/>
              <a:gd name="connsiteY4" fmla="*/ 8340 h 10000"/>
              <a:gd name="connsiteX5" fmla="*/ 7214 w 9858"/>
              <a:gd name="connsiteY5" fmla="*/ 10000 h 10000"/>
              <a:gd name="connsiteX6" fmla="*/ 4803 w 9858"/>
              <a:gd name="connsiteY6" fmla="*/ 9291 h 10000"/>
              <a:gd name="connsiteX7" fmla="*/ 292 w 9858"/>
              <a:gd name="connsiteY7" fmla="*/ 8273 h 10000"/>
              <a:gd name="connsiteX8" fmla="*/ 141 w 9858"/>
              <a:gd name="connsiteY8" fmla="*/ 5227 h 10000"/>
              <a:gd name="connsiteX0" fmla="*/ 143 w 10000"/>
              <a:gd name="connsiteY0" fmla="*/ 5227 h 10000"/>
              <a:gd name="connsiteX1" fmla="*/ 1 w 10000"/>
              <a:gd name="connsiteY1" fmla="*/ 0 h 10000"/>
              <a:gd name="connsiteX2" fmla="*/ 9348 w 10000"/>
              <a:gd name="connsiteY2" fmla="*/ 1119 h 10000"/>
              <a:gd name="connsiteX3" fmla="*/ 9955 w 10000"/>
              <a:gd name="connsiteY3" fmla="*/ 4115 h 10000"/>
              <a:gd name="connsiteX4" fmla="*/ 9993 w 10000"/>
              <a:gd name="connsiteY4" fmla="*/ 8340 h 10000"/>
              <a:gd name="connsiteX5" fmla="*/ 7318 w 10000"/>
              <a:gd name="connsiteY5" fmla="*/ 10000 h 10000"/>
              <a:gd name="connsiteX6" fmla="*/ 4872 w 10000"/>
              <a:gd name="connsiteY6" fmla="*/ 9291 h 10000"/>
              <a:gd name="connsiteX7" fmla="*/ 296 w 10000"/>
              <a:gd name="connsiteY7" fmla="*/ 8273 h 10000"/>
              <a:gd name="connsiteX8" fmla="*/ 143 w 10000"/>
              <a:gd name="connsiteY8" fmla="*/ 5227 h 10000"/>
              <a:gd name="connsiteX0" fmla="*/ 1 w 9858"/>
              <a:gd name="connsiteY0" fmla="*/ 4265 h 9038"/>
              <a:gd name="connsiteX1" fmla="*/ 418 w 9858"/>
              <a:gd name="connsiteY1" fmla="*/ 163 h 9038"/>
              <a:gd name="connsiteX2" fmla="*/ 9206 w 9858"/>
              <a:gd name="connsiteY2" fmla="*/ 157 h 9038"/>
              <a:gd name="connsiteX3" fmla="*/ 9813 w 9858"/>
              <a:gd name="connsiteY3" fmla="*/ 3153 h 9038"/>
              <a:gd name="connsiteX4" fmla="*/ 9851 w 9858"/>
              <a:gd name="connsiteY4" fmla="*/ 7378 h 9038"/>
              <a:gd name="connsiteX5" fmla="*/ 7176 w 9858"/>
              <a:gd name="connsiteY5" fmla="*/ 9038 h 9038"/>
              <a:gd name="connsiteX6" fmla="*/ 4730 w 9858"/>
              <a:gd name="connsiteY6" fmla="*/ 8329 h 9038"/>
              <a:gd name="connsiteX7" fmla="*/ 154 w 9858"/>
              <a:gd name="connsiteY7" fmla="*/ 7311 h 9038"/>
              <a:gd name="connsiteX8" fmla="*/ 1 w 9858"/>
              <a:gd name="connsiteY8" fmla="*/ 4265 h 9038"/>
              <a:gd name="connsiteX0" fmla="*/ 1 w 10000"/>
              <a:gd name="connsiteY0" fmla="*/ 4719 h 9216"/>
              <a:gd name="connsiteX1" fmla="*/ 424 w 10000"/>
              <a:gd name="connsiteY1" fmla="*/ 180 h 9216"/>
              <a:gd name="connsiteX2" fmla="*/ 9339 w 10000"/>
              <a:gd name="connsiteY2" fmla="*/ 174 h 9216"/>
              <a:gd name="connsiteX3" fmla="*/ 9954 w 10000"/>
              <a:gd name="connsiteY3" fmla="*/ 3489 h 9216"/>
              <a:gd name="connsiteX4" fmla="*/ 9993 w 10000"/>
              <a:gd name="connsiteY4" fmla="*/ 8163 h 9216"/>
              <a:gd name="connsiteX5" fmla="*/ 7450 w 10000"/>
              <a:gd name="connsiteY5" fmla="*/ 8712 h 9216"/>
              <a:gd name="connsiteX6" fmla="*/ 4798 w 10000"/>
              <a:gd name="connsiteY6" fmla="*/ 9216 h 9216"/>
              <a:gd name="connsiteX7" fmla="*/ 156 w 10000"/>
              <a:gd name="connsiteY7" fmla="*/ 8089 h 9216"/>
              <a:gd name="connsiteX8" fmla="*/ 1 w 10000"/>
              <a:gd name="connsiteY8" fmla="*/ 4719 h 9216"/>
              <a:gd name="connsiteX0" fmla="*/ 1 w 10000"/>
              <a:gd name="connsiteY0" fmla="*/ 5120 h 10000"/>
              <a:gd name="connsiteX1" fmla="*/ 424 w 10000"/>
              <a:gd name="connsiteY1" fmla="*/ 195 h 10000"/>
              <a:gd name="connsiteX2" fmla="*/ 9339 w 10000"/>
              <a:gd name="connsiteY2" fmla="*/ 189 h 10000"/>
              <a:gd name="connsiteX3" fmla="*/ 9954 w 10000"/>
              <a:gd name="connsiteY3" fmla="*/ 3786 h 10000"/>
              <a:gd name="connsiteX4" fmla="*/ 9993 w 10000"/>
              <a:gd name="connsiteY4" fmla="*/ 8857 h 10000"/>
              <a:gd name="connsiteX5" fmla="*/ 7450 w 10000"/>
              <a:gd name="connsiteY5" fmla="*/ 9453 h 10000"/>
              <a:gd name="connsiteX6" fmla="*/ 4798 w 10000"/>
              <a:gd name="connsiteY6" fmla="*/ 10000 h 10000"/>
              <a:gd name="connsiteX7" fmla="*/ 156 w 10000"/>
              <a:gd name="connsiteY7" fmla="*/ 8777 h 10000"/>
              <a:gd name="connsiteX8" fmla="*/ 1 w 10000"/>
              <a:gd name="connsiteY8" fmla="*/ 5120 h 10000"/>
              <a:gd name="connsiteX0" fmla="*/ 1 w 10000"/>
              <a:gd name="connsiteY0" fmla="*/ 5120 h 9453"/>
              <a:gd name="connsiteX1" fmla="*/ 424 w 10000"/>
              <a:gd name="connsiteY1" fmla="*/ 195 h 9453"/>
              <a:gd name="connsiteX2" fmla="*/ 9339 w 10000"/>
              <a:gd name="connsiteY2" fmla="*/ 189 h 9453"/>
              <a:gd name="connsiteX3" fmla="*/ 9954 w 10000"/>
              <a:gd name="connsiteY3" fmla="*/ 3786 h 9453"/>
              <a:gd name="connsiteX4" fmla="*/ 9993 w 10000"/>
              <a:gd name="connsiteY4" fmla="*/ 8857 h 9453"/>
              <a:gd name="connsiteX5" fmla="*/ 7450 w 10000"/>
              <a:gd name="connsiteY5" fmla="*/ 9453 h 9453"/>
              <a:gd name="connsiteX6" fmla="*/ 4551 w 10000"/>
              <a:gd name="connsiteY6" fmla="*/ 8693 h 9453"/>
              <a:gd name="connsiteX7" fmla="*/ 156 w 10000"/>
              <a:gd name="connsiteY7" fmla="*/ 8777 h 9453"/>
              <a:gd name="connsiteX8" fmla="*/ 1 w 10000"/>
              <a:gd name="connsiteY8" fmla="*/ 5120 h 9453"/>
              <a:gd name="connsiteX0" fmla="*/ 1 w 10000"/>
              <a:gd name="connsiteY0" fmla="*/ 5359 h 9943"/>
              <a:gd name="connsiteX1" fmla="*/ 1870 w 10000"/>
              <a:gd name="connsiteY1" fmla="*/ 490 h 9943"/>
              <a:gd name="connsiteX2" fmla="*/ 9339 w 10000"/>
              <a:gd name="connsiteY2" fmla="*/ 143 h 9943"/>
              <a:gd name="connsiteX3" fmla="*/ 9954 w 10000"/>
              <a:gd name="connsiteY3" fmla="*/ 3948 h 9943"/>
              <a:gd name="connsiteX4" fmla="*/ 9993 w 10000"/>
              <a:gd name="connsiteY4" fmla="*/ 9313 h 9943"/>
              <a:gd name="connsiteX5" fmla="*/ 7450 w 10000"/>
              <a:gd name="connsiteY5" fmla="*/ 9943 h 9943"/>
              <a:gd name="connsiteX6" fmla="*/ 4551 w 10000"/>
              <a:gd name="connsiteY6" fmla="*/ 9139 h 9943"/>
              <a:gd name="connsiteX7" fmla="*/ 156 w 10000"/>
              <a:gd name="connsiteY7" fmla="*/ 9228 h 9943"/>
              <a:gd name="connsiteX8" fmla="*/ 1 w 10000"/>
              <a:gd name="connsiteY8" fmla="*/ 5359 h 9943"/>
              <a:gd name="connsiteX0" fmla="*/ 1 w 10000"/>
              <a:gd name="connsiteY0" fmla="*/ 5247 h 9857"/>
              <a:gd name="connsiteX1" fmla="*/ 1870 w 10000"/>
              <a:gd name="connsiteY1" fmla="*/ 350 h 9857"/>
              <a:gd name="connsiteX2" fmla="*/ 9339 w 10000"/>
              <a:gd name="connsiteY2" fmla="*/ 1 h 9857"/>
              <a:gd name="connsiteX3" fmla="*/ 9954 w 10000"/>
              <a:gd name="connsiteY3" fmla="*/ 3828 h 9857"/>
              <a:gd name="connsiteX4" fmla="*/ 9993 w 10000"/>
              <a:gd name="connsiteY4" fmla="*/ 9223 h 9857"/>
              <a:gd name="connsiteX5" fmla="*/ 7450 w 10000"/>
              <a:gd name="connsiteY5" fmla="*/ 9857 h 9857"/>
              <a:gd name="connsiteX6" fmla="*/ 4551 w 10000"/>
              <a:gd name="connsiteY6" fmla="*/ 9048 h 9857"/>
              <a:gd name="connsiteX7" fmla="*/ 156 w 10000"/>
              <a:gd name="connsiteY7" fmla="*/ 9138 h 9857"/>
              <a:gd name="connsiteX8" fmla="*/ 1 w 10000"/>
              <a:gd name="connsiteY8" fmla="*/ 5247 h 9857"/>
              <a:gd name="connsiteX0" fmla="*/ 1 w 10000"/>
              <a:gd name="connsiteY0" fmla="*/ 5041 h 9718"/>
              <a:gd name="connsiteX1" fmla="*/ 1870 w 10000"/>
              <a:gd name="connsiteY1" fmla="*/ 73 h 9718"/>
              <a:gd name="connsiteX2" fmla="*/ 9198 w 10000"/>
              <a:gd name="connsiteY2" fmla="*/ 2 h 9718"/>
              <a:gd name="connsiteX3" fmla="*/ 9954 w 10000"/>
              <a:gd name="connsiteY3" fmla="*/ 3602 h 9718"/>
              <a:gd name="connsiteX4" fmla="*/ 9993 w 10000"/>
              <a:gd name="connsiteY4" fmla="*/ 9075 h 9718"/>
              <a:gd name="connsiteX5" fmla="*/ 7450 w 10000"/>
              <a:gd name="connsiteY5" fmla="*/ 9718 h 9718"/>
              <a:gd name="connsiteX6" fmla="*/ 4551 w 10000"/>
              <a:gd name="connsiteY6" fmla="*/ 8897 h 9718"/>
              <a:gd name="connsiteX7" fmla="*/ 156 w 10000"/>
              <a:gd name="connsiteY7" fmla="*/ 8989 h 9718"/>
              <a:gd name="connsiteX8" fmla="*/ 1 w 10000"/>
              <a:gd name="connsiteY8" fmla="*/ 5041 h 9718"/>
              <a:gd name="connsiteX0" fmla="*/ 1 w 10000"/>
              <a:gd name="connsiteY0" fmla="*/ 5187 h 10000"/>
              <a:gd name="connsiteX1" fmla="*/ 1870 w 10000"/>
              <a:gd name="connsiteY1" fmla="*/ 75 h 10000"/>
              <a:gd name="connsiteX2" fmla="*/ 9198 w 10000"/>
              <a:gd name="connsiteY2" fmla="*/ 2 h 10000"/>
              <a:gd name="connsiteX3" fmla="*/ 9954 w 10000"/>
              <a:gd name="connsiteY3" fmla="*/ 3707 h 10000"/>
              <a:gd name="connsiteX4" fmla="*/ 9993 w 10000"/>
              <a:gd name="connsiteY4" fmla="*/ 9338 h 10000"/>
              <a:gd name="connsiteX5" fmla="*/ 7450 w 10000"/>
              <a:gd name="connsiteY5" fmla="*/ 10000 h 10000"/>
              <a:gd name="connsiteX6" fmla="*/ 4537 w 10000"/>
              <a:gd name="connsiteY6" fmla="*/ 9961 h 10000"/>
              <a:gd name="connsiteX7" fmla="*/ 156 w 10000"/>
              <a:gd name="connsiteY7" fmla="*/ 9250 h 10000"/>
              <a:gd name="connsiteX8" fmla="*/ 1 w 10000"/>
              <a:gd name="connsiteY8" fmla="*/ 5187 h 10000"/>
              <a:gd name="connsiteX0" fmla="*/ 1 w 10000"/>
              <a:gd name="connsiteY0" fmla="*/ 5384 h 10197"/>
              <a:gd name="connsiteX1" fmla="*/ 498 w 10000"/>
              <a:gd name="connsiteY1" fmla="*/ 0 h 10197"/>
              <a:gd name="connsiteX2" fmla="*/ 9198 w 10000"/>
              <a:gd name="connsiteY2" fmla="*/ 199 h 10197"/>
              <a:gd name="connsiteX3" fmla="*/ 9954 w 10000"/>
              <a:gd name="connsiteY3" fmla="*/ 3904 h 10197"/>
              <a:gd name="connsiteX4" fmla="*/ 9993 w 10000"/>
              <a:gd name="connsiteY4" fmla="*/ 9535 h 10197"/>
              <a:gd name="connsiteX5" fmla="*/ 7450 w 10000"/>
              <a:gd name="connsiteY5" fmla="*/ 10197 h 10197"/>
              <a:gd name="connsiteX6" fmla="*/ 4537 w 10000"/>
              <a:gd name="connsiteY6" fmla="*/ 10158 h 10197"/>
              <a:gd name="connsiteX7" fmla="*/ 156 w 10000"/>
              <a:gd name="connsiteY7" fmla="*/ 9447 h 10197"/>
              <a:gd name="connsiteX8" fmla="*/ 1 w 10000"/>
              <a:gd name="connsiteY8" fmla="*/ 5384 h 10197"/>
              <a:gd name="connsiteX0" fmla="*/ 31 w 9845"/>
              <a:gd name="connsiteY0" fmla="*/ 5213 h 10197"/>
              <a:gd name="connsiteX1" fmla="*/ 343 w 9845"/>
              <a:gd name="connsiteY1" fmla="*/ 0 h 10197"/>
              <a:gd name="connsiteX2" fmla="*/ 9043 w 9845"/>
              <a:gd name="connsiteY2" fmla="*/ 199 h 10197"/>
              <a:gd name="connsiteX3" fmla="*/ 9799 w 9845"/>
              <a:gd name="connsiteY3" fmla="*/ 3904 h 10197"/>
              <a:gd name="connsiteX4" fmla="*/ 9838 w 9845"/>
              <a:gd name="connsiteY4" fmla="*/ 9535 h 10197"/>
              <a:gd name="connsiteX5" fmla="*/ 7295 w 9845"/>
              <a:gd name="connsiteY5" fmla="*/ 10197 h 10197"/>
              <a:gd name="connsiteX6" fmla="*/ 4382 w 9845"/>
              <a:gd name="connsiteY6" fmla="*/ 10158 h 10197"/>
              <a:gd name="connsiteX7" fmla="*/ 1 w 9845"/>
              <a:gd name="connsiteY7" fmla="*/ 9447 h 10197"/>
              <a:gd name="connsiteX8" fmla="*/ 31 w 9845"/>
              <a:gd name="connsiteY8" fmla="*/ 5213 h 10197"/>
              <a:gd name="connsiteX0" fmla="*/ 1 w 9970"/>
              <a:gd name="connsiteY0" fmla="*/ 5112 h 10000"/>
              <a:gd name="connsiteX1" fmla="*/ 318 w 9970"/>
              <a:gd name="connsiteY1" fmla="*/ 0 h 10000"/>
              <a:gd name="connsiteX2" fmla="*/ 9155 w 9970"/>
              <a:gd name="connsiteY2" fmla="*/ 195 h 10000"/>
              <a:gd name="connsiteX3" fmla="*/ 9923 w 9970"/>
              <a:gd name="connsiteY3" fmla="*/ 3829 h 10000"/>
              <a:gd name="connsiteX4" fmla="*/ 9963 w 9970"/>
              <a:gd name="connsiteY4" fmla="*/ 9351 h 10000"/>
              <a:gd name="connsiteX5" fmla="*/ 7380 w 9970"/>
              <a:gd name="connsiteY5" fmla="*/ 10000 h 10000"/>
              <a:gd name="connsiteX6" fmla="*/ 4421 w 9970"/>
              <a:gd name="connsiteY6" fmla="*/ 9962 h 10000"/>
              <a:gd name="connsiteX7" fmla="*/ 20 w 9970"/>
              <a:gd name="connsiteY7" fmla="*/ 9081 h 10000"/>
              <a:gd name="connsiteX8" fmla="*/ 1 w 9970"/>
              <a:gd name="connsiteY8" fmla="*/ 5112 h 10000"/>
              <a:gd name="connsiteX0" fmla="*/ 1 w 10000"/>
              <a:gd name="connsiteY0" fmla="*/ 5112 h 10000"/>
              <a:gd name="connsiteX1" fmla="*/ 319 w 10000"/>
              <a:gd name="connsiteY1" fmla="*/ 0 h 10000"/>
              <a:gd name="connsiteX2" fmla="*/ 9629 w 10000"/>
              <a:gd name="connsiteY2" fmla="*/ 244 h 10000"/>
              <a:gd name="connsiteX3" fmla="*/ 9953 w 10000"/>
              <a:gd name="connsiteY3" fmla="*/ 3829 h 10000"/>
              <a:gd name="connsiteX4" fmla="*/ 9993 w 10000"/>
              <a:gd name="connsiteY4" fmla="*/ 9351 h 10000"/>
              <a:gd name="connsiteX5" fmla="*/ 7402 w 10000"/>
              <a:gd name="connsiteY5" fmla="*/ 10000 h 10000"/>
              <a:gd name="connsiteX6" fmla="*/ 4434 w 10000"/>
              <a:gd name="connsiteY6" fmla="*/ 9962 h 10000"/>
              <a:gd name="connsiteX7" fmla="*/ 20 w 10000"/>
              <a:gd name="connsiteY7" fmla="*/ 9081 h 10000"/>
              <a:gd name="connsiteX8" fmla="*/ 1 w 10000"/>
              <a:gd name="connsiteY8" fmla="*/ 5112 h 10000"/>
              <a:gd name="connsiteX0" fmla="*/ 1 w 9953"/>
              <a:gd name="connsiteY0" fmla="*/ 5112 h 10000"/>
              <a:gd name="connsiteX1" fmla="*/ 319 w 9953"/>
              <a:gd name="connsiteY1" fmla="*/ 0 h 10000"/>
              <a:gd name="connsiteX2" fmla="*/ 9629 w 9953"/>
              <a:gd name="connsiteY2" fmla="*/ 244 h 10000"/>
              <a:gd name="connsiteX3" fmla="*/ 9953 w 9953"/>
              <a:gd name="connsiteY3" fmla="*/ 3829 h 10000"/>
              <a:gd name="connsiteX4" fmla="*/ 9710 w 9953"/>
              <a:gd name="connsiteY4" fmla="*/ 8830 h 10000"/>
              <a:gd name="connsiteX5" fmla="*/ 7402 w 9953"/>
              <a:gd name="connsiteY5" fmla="*/ 10000 h 10000"/>
              <a:gd name="connsiteX6" fmla="*/ 4434 w 9953"/>
              <a:gd name="connsiteY6" fmla="*/ 9962 h 10000"/>
              <a:gd name="connsiteX7" fmla="*/ 20 w 9953"/>
              <a:gd name="connsiteY7" fmla="*/ 9081 h 10000"/>
              <a:gd name="connsiteX8" fmla="*/ 1 w 9953"/>
              <a:gd name="connsiteY8" fmla="*/ 5112 h 10000"/>
              <a:gd name="connsiteX0" fmla="*/ 1 w 10000"/>
              <a:gd name="connsiteY0" fmla="*/ 5112 h 10000"/>
              <a:gd name="connsiteX1" fmla="*/ 321 w 10000"/>
              <a:gd name="connsiteY1" fmla="*/ 0 h 10000"/>
              <a:gd name="connsiteX2" fmla="*/ 9674 w 10000"/>
              <a:gd name="connsiteY2" fmla="*/ 244 h 10000"/>
              <a:gd name="connsiteX3" fmla="*/ 10000 w 10000"/>
              <a:gd name="connsiteY3" fmla="*/ 3829 h 10000"/>
              <a:gd name="connsiteX4" fmla="*/ 9869 w 10000"/>
              <a:gd name="connsiteY4" fmla="*/ 9446 h 10000"/>
              <a:gd name="connsiteX5" fmla="*/ 7437 w 10000"/>
              <a:gd name="connsiteY5" fmla="*/ 10000 h 10000"/>
              <a:gd name="connsiteX6" fmla="*/ 4455 w 10000"/>
              <a:gd name="connsiteY6" fmla="*/ 9962 h 10000"/>
              <a:gd name="connsiteX7" fmla="*/ 20 w 10000"/>
              <a:gd name="connsiteY7" fmla="*/ 9081 h 10000"/>
              <a:gd name="connsiteX8" fmla="*/ 1 w 10000"/>
              <a:gd name="connsiteY8" fmla="*/ 5112 h 10000"/>
              <a:gd name="connsiteX0" fmla="*/ 1 w 10000"/>
              <a:gd name="connsiteY0" fmla="*/ 5112 h 10000"/>
              <a:gd name="connsiteX1" fmla="*/ 321 w 10000"/>
              <a:gd name="connsiteY1" fmla="*/ 0 h 10000"/>
              <a:gd name="connsiteX2" fmla="*/ 9674 w 10000"/>
              <a:gd name="connsiteY2" fmla="*/ 244 h 10000"/>
              <a:gd name="connsiteX3" fmla="*/ 10000 w 10000"/>
              <a:gd name="connsiteY3" fmla="*/ 3829 h 10000"/>
              <a:gd name="connsiteX4" fmla="*/ 9869 w 10000"/>
              <a:gd name="connsiteY4" fmla="*/ 9446 h 10000"/>
              <a:gd name="connsiteX5" fmla="*/ 7437 w 10000"/>
              <a:gd name="connsiteY5" fmla="*/ 10000 h 10000"/>
              <a:gd name="connsiteX6" fmla="*/ 4473 w 10000"/>
              <a:gd name="connsiteY6" fmla="*/ 8983 h 10000"/>
              <a:gd name="connsiteX7" fmla="*/ 20 w 10000"/>
              <a:gd name="connsiteY7" fmla="*/ 9081 h 10000"/>
              <a:gd name="connsiteX8" fmla="*/ 1 w 10000"/>
              <a:gd name="connsiteY8" fmla="*/ 5112 h 10000"/>
              <a:gd name="connsiteX0" fmla="*/ 1 w 10000"/>
              <a:gd name="connsiteY0" fmla="*/ 5112 h 10000"/>
              <a:gd name="connsiteX1" fmla="*/ 321 w 10000"/>
              <a:gd name="connsiteY1" fmla="*/ 0 h 10000"/>
              <a:gd name="connsiteX2" fmla="*/ 9674 w 10000"/>
              <a:gd name="connsiteY2" fmla="*/ 244 h 10000"/>
              <a:gd name="connsiteX3" fmla="*/ 10000 w 10000"/>
              <a:gd name="connsiteY3" fmla="*/ 3829 h 10000"/>
              <a:gd name="connsiteX4" fmla="*/ 9869 w 10000"/>
              <a:gd name="connsiteY4" fmla="*/ 9446 h 10000"/>
              <a:gd name="connsiteX5" fmla="*/ 7437 w 10000"/>
              <a:gd name="connsiteY5" fmla="*/ 10000 h 10000"/>
              <a:gd name="connsiteX6" fmla="*/ 4399 w 10000"/>
              <a:gd name="connsiteY6" fmla="*/ 9616 h 10000"/>
              <a:gd name="connsiteX7" fmla="*/ 20 w 10000"/>
              <a:gd name="connsiteY7" fmla="*/ 9081 h 10000"/>
              <a:gd name="connsiteX8" fmla="*/ 1 w 10000"/>
              <a:gd name="connsiteY8" fmla="*/ 5112 h 10000"/>
              <a:gd name="connsiteX0" fmla="*/ 1 w 10000"/>
              <a:gd name="connsiteY0" fmla="*/ 5112 h 10000"/>
              <a:gd name="connsiteX1" fmla="*/ 321 w 10000"/>
              <a:gd name="connsiteY1" fmla="*/ 0 h 10000"/>
              <a:gd name="connsiteX2" fmla="*/ 4628 w 10000"/>
              <a:gd name="connsiteY2" fmla="*/ 165 h 10000"/>
              <a:gd name="connsiteX3" fmla="*/ 10000 w 10000"/>
              <a:gd name="connsiteY3" fmla="*/ 3829 h 10000"/>
              <a:gd name="connsiteX4" fmla="*/ 9869 w 10000"/>
              <a:gd name="connsiteY4" fmla="*/ 9446 h 10000"/>
              <a:gd name="connsiteX5" fmla="*/ 7437 w 10000"/>
              <a:gd name="connsiteY5" fmla="*/ 10000 h 10000"/>
              <a:gd name="connsiteX6" fmla="*/ 4399 w 10000"/>
              <a:gd name="connsiteY6" fmla="*/ 9616 h 10000"/>
              <a:gd name="connsiteX7" fmla="*/ 20 w 10000"/>
              <a:gd name="connsiteY7" fmla="*/ 9081 h 10000"/>
              <a:gd name="connsiteX8" fmla="*/ 1 w 10000"/>
              <a:gd name="connsiteY8" fmla="*/ 5112 h 10000"/>
              <a:gd name="connsiteX0" fmla="*/ 1 w 9870"/>
              <a:gd name="connsiteY0" fmla="*/ 5112 h 10000"/>
              <a:gd name="connsiteX1" fmla="*/ 321 w 9870"/>
              <a:gd name="connsiteY1" fmla="*/ 0 h 10000"/>
              <a:gd name="connsiteX2" fmla="*/ 4628 w 9870"/>
              <a:gd name="connsiteY2" fmla="*/ 165 h 10000"/>
              <a:gd name="connsiteX3" fmla="*/ 9351 w 9870"/>
              <a:gd name="connsiteY3" fmla="*/ 876 h 10000"/>
              <a:gd name="connsiteX4" fmla="*/ 9869 w 9870"/>
              <a:gd name="connsiteY4" fmla="*/ 9446 h 10000"/>
              <a:gd name="connsiteX5" fmla="*/ 7437 w 9870"/>
              <a:gd name="connsiteY5" fmla="*/ 10000 h 10000"/>
              <a:gd name="connsiteX6" fmla="*/ 4399 w 9870"/>
              <a:gd name="connsiteY6" fmla="*/ 9616 h 10000"/>
              <a:gd name="connsiteX7" fmla="*/ 20 w 9870"/>
              <a:gd name="connsiteY7" fmla="*/ 9081 h 10000"/>
              <a:gd name="connsiteX8" fmla="*/ 1 w 9870"/>
              <a:gd name="connsiteY8" fmla="*/ 5112 h 10000"/>
              <a:gd name="connsiteX0" fmla="*/ 1 w 9746"/>
              <a:gd name="connsiteY0" fmla="*/ 5112 h 10000"/>
              <a:gd name="connsiteX1" fmla="*/ 325 w 9746"/>
              <a:gd name="connsiteY1" fmla="*/ 0 h 10000"/>
              <a:gd name="connsiteX2" fmla="*/ 4689 w 9746"/>
              <a:gd name="connsiteY2" fmla="*/ 165 h 10000"/>
              <a:gd name="connsiteX3" fmla="*/ 9474 w 9746"/>
              <a:gd name="connsiteY3" fmla="*/ 876 h 10000"/>
              <a:gd name="connsiteX4" fmla="*/ 9744 w 9746"/>
              <a:gd name="connsiteY4" fmla="*/ 8470 h 10000"/>
              <a:gd name="connsiteX5" fmla="*/ 7535 w 9746"/>
              <a:gd name="connsiteY5" fmla="*/ 10000 h 10000"/>
              <a:gd name="connsiteX6" fmla="*/ 4457 w 9746"/>
              <a:gd name="connsiteY6" fmla="*/ 9616 h 10000"/>
              <a:gd name="connsiteX7" fmla="*/ 20 w 9746"/>
              <a:gd name="connsiteY7" fmla="*/ 9081 h 10000"/>
              <a:gd name="connsiteX8" fmla="*/ 1 w 9746"/>
              <a:gd name="connsiteY8" fmla="*/ 5112 h 10000"/>
              <a:gd name="connsiteX0" fmla="*/ 1 w 10002"/>
              <a:gd name="connsiteY0" fmla="*/ 5112 h 10000"/>
              <a:gd name="connsiteX1" fmla="*/ 333 w 10002"/>
              <a:gd name="connsiteY1" fmla="*/ 0 h 10000"/>
              <a:gd name="connsiteX2" fmla="*/ 4811 w 10002"/>
              <a:gd name="connsiteY2" fmla="*/ 165 h 10000"/>
              <a:gd name="connsiteX3" fmla="*/ 9721 w 10002"/>
              <a:gd name="connsiteY3" fmla="*/ 876 h 10000"/>
              <a:gd name="connsiteX4" fmla="*/ 10000 w 10002"/>
              <a:gd name="connsiteY4" fmla="*/ 9200 h 10000"/>
              <a:gd name="connsiteX5" fmla="*/ 7731 w 10002"/>
              <a:gd name="connsiteY5" fmla="*/ 10000 h 10000"/>
              <a:gd name="connsiteX6" fmla="*/ 4573 w 10002"/>
              <a:gd name="connsiteY6" fmla="*/ 9616 h 10000"/>
              <a:gd name="connsiteX7" fmla="*/ 21 w 10002"/>
              <a:gd name="connsiteY7" fmla="*/ 9081 h 10000"/>
              <a:gd name="connsiteX8" fmla="*/ 1 w 10002"/>
              <a:gd name="connsiteY8" fmla="*/ 5112 h 10000"/>
              <a:gd name="connsiteX0" fmla="*/ 1 w 10004"/>
              <a:gd name="connsiteY0" fmla="*/ 5112 h 10000"/>
              <a:gd name="connsiteX1" fmla="*/ 333 w 10004"/>
              <a:gd name="connsiteY1" fmla="*/ 0 h 10000"/>
              <a:gd name="connsiteX2" fmla="*/ 4811 w 10004"/>
              <a:gd name="connsiteY2" fmla="*/ 165 h 10000"/>
              <a:gd name="connsiteX3" fmla="*/ 9889 w 10004"/>
              <a:gd name="connsiteY3" fmla="*/ 1040 h 10000"/>
              <a:gd name="connsiteX4" fmla="*/ 10000 w 10004"/>
              <a:gd name="connsiteY4" fmla="*/ 9200 h 10000"/>
              <a:gd name="connsiteX5" fmla="*/ 7731 w 10004"/>
              <a:gd name="connsiteY5" fmla="*/ 10000 h 10000"/>
              <a:gd name="connsiteX6" fmla="*/ 4573 w 10004"/>
              <a:gd name="connsiteY6" fmla="*/ 9616 h 10000"/>
              <a:gd name="connsiteX7" fmla="*/ 21 w 10004"/>
              <a:gd name="connsiteY7" fmla="*/ 9081 h 10000"/>
              <a:gd name="connsiteX8" fmla="*/ 1 w 10004"/>
              <a:gd name="connsiteY8" fmla="*/ 5112 h 10000"/>
              <a:gd name="connsiteX0" fmla="*/ 1 w 10004"/>
              <a:gd name="connsiteY0" fmla="*/ 5112 h 9617"/>
              <a:gd name="connsiteX1" fmla="*/ 333 w 10004"/>
              <a:gd name="connsiteY1" fmla="*/ 0 h 9617"/>
              <a:gd name="connsiteX2" fmla="*/ 4811 w 10004"/>
              <a:gd name="connsiteY2" fmla="*/ 165 h 9617"/>
              <a:gd name="connsiteX3" fmla="*/ 9889 w 10004"/>
              <a:gd name="connsiteY3" fmla="*/ 1040 h 9617"/>
              <a:gd name="connsiteX4" fmla="*/ 10000 w 10004"/>
              <a:gd name="connsiteY4" fmla="*/ 9200 h 9617"/>
              <a:gd name="connsiteX5" fmla="*/ 7744 w 10004"/>
              <a:gd name="connsiteY5" fmla="*/ 9345 h 9617"/>
              <a:gd name="connsiteX6" fmla="*/ 4573 w 10004"/>
              <a:gd name="connsiteY6" fmla="*/ 9616 h 9617"/>
              <a:gd name="connsiteX7" fmla="*/ 21 w 10004"/>
              <a:gd name="connsiteY7" fmla="*/ 9081 h 9617"/>
              <a:gd name="connsiteX8" fmla="*/ 1 w 10004"/>
              <a:gd name="connsiteY8" fmla="*/ 5112 h 9617"/>
              <a:gd name="connsiteX0" fmla="*/ 1 w 10000"/>
              <a:gd name="connsiteY0" fmla="*/ 5316 h 9717"/>
              <a:gd name="connsiteX1" fmla="*/ 333 w 10000"/>
              <a:gd name="connsiteY1" fmla="*/ 0 h 9717"/>
              <a:gd name="connsiteX2" fmla="*/ 4809 w 10000"/>
              <a:gd name="connsiteY2" fmla="*/ 172 h 9717"/>
              <a:gd name="connsiteX3" fmla="*/ 9885 w 10000"/>
              <a:gd name="connsiteY3" fmla="*/ 1081 h 9717"/>
              <a:gd name="connsiteX4" fmla="*/ 9996 w 10000"/>
              <a:gd name="connsiteY4" fmla="*/ 9566 h 9717"/>
              <a:gd name="connsiteX5" fmla="*/ 7741 w 10000"/>
              <a:gd name="connsiteY5" fmla="*/ 9717 h 9717"/>
              <a:gd name="connsiteX6" fmla="*/ 1131 w 10000"/>
              <a:gd name="connsiteY6" fmla="*/ 9205 h 9717"/>
              <a:gd name="connsiteX7" fmla="*/ 21 w 10000"/>
              <a:gd name="connsiteY7" fmla="*/ 9443 h 9717"/>
              <a:gd name="connsiteX8" fmla="*/ 1 w 10000"/>
              <a:gd name="connsiteY8" fmla="*/ 5316 h 9717"/>
              <a:gd name="connsiteX0" fmla="*/ 76 w 10075"/>
              <a:gd name="connsiteY0" fmla="*/ 5297 h 9826"/>
              <a:gd name="connsiteX1" fmla="*/ 0 w 10075"/>
              <a:gd name="connsiteY1" fmla="*/ 873 h 9826"/>
              <a:gd name="connsiteX2" fmla="*/ 4884 w 10075"/>
              <a:gd name="connsiteY2" fmla="*/ 3 h 9826"/>
              <a:gd name="connsiteX3" fmla="*/ 9960 w 10075"/>
              <a:gd name="connsiteY3" fmla="*/ 938 h 9826"/>
              <a:gd name="connsiteX4" fmla="*/ 10071 w 10075"/>
              <a:gd name="connsiteY4" fmla="*/ 9671 h 9826"/>
              <a:gd name="connsiteX5" fmla="*/ 7816 w 10075"/>
              <a:gd name="connsiteY5" fmla="*/ 9826 h 9826"/>
              <a:gd name="connsiteX6" fmla="*/ 1206 w 10075"/>
              <a:gd name="connsiteY6" fmla="*/ 9299 h 9826"/>
              <a:gd name="connsiteX7" fmla="*/ 96 w 10075"/>
              <a:gd name="connsiteY7" fmla="*/ 9544 h 9826"/>
              <a:gd name="connsiteX8" fmla="*/ 76 w 10075"/>
              <a:gd name="connsiteY8" fmla="*/ 5297 h 9826"/>
              <a:gd name="connsiteX0" fmla="*/ 75 w 10000"/>
              <a:gd name="connsiteY0" fmla="*/ 4576 h 9185"/>
              <a:gd name="connsiteX1" fmla="*/ 0 w 10000"/>
              <a:gd name="connsiteY1" fmla="*/ 73 h 9185"/>
              <a:gd name="connsiteX2" fmla="*/ 4726 w 10000"/>
              <a:gd name="connsiteY2" fmla="*/ 8 h 9185"/>
              <a:gd name="connsiteX3" fmla="*/ 9886 w 10000"/>
              <a:gd name="connsiteY3" fmla="*/ 140 h 9185"/>
              <a:gd name="connsiteX4" fmla="*/ 9996 w 10000"/>
              <a:gd name="connsiteY4" fmla="*/ 9027 h 9185"/>
              <a:gd name="connsiteX5" fmla="*/ 7758 w 10000"/>
              <a:gd name="connsiteY5" fmla="*/ 9185 h 9185"/>
              <a:gd name="connsiteX6" fmla="*/ 1197 w 10000"/>
              <a:gd name="connsiteY6" fmla="*/ 8649 h 9185"/>
              <a:gd name="connsiteX7" fmla="*/ 95 w 10000"/>
              <a:gd name="connsiteY7" fmla="*/ 8898 h 9185"/>
              <a:gd name="connsiteX8" fmla="*/ 75 w 10000"/>
              <a:gd name="connsiteY8" fmla="*/ 4576 h 9185"/>
              <a:gd name="connsiteX0" fmla="*/ 1 w 9926"/>
              <a:gd name="connsiteY0" fmla="*/ 5449 h 10467"/>
              <a:gd name="connsiteX1" fmla="*/ 12 w 9926"/>
              <a:gd name="connsiteY1" fmla="*/ 0 h 10467"/>
              <a:gd name="connsiteX2" fmla="*/ 4652 w 9926"/>
              <a:gd name="connsiteY2" fmla="*/ 476 h 10467"/>
              <a:gd name="connsiteX3" fmla="*/ 9812 w 9926"/>
              <a:gd name="connsiteY3" fmla="*/ 619 h 10467"/>
              <a:gd name="connsiteX4" fmla="*/ 9922 w 9926"/>
              <a:gd name="connsiteY4" fmla="*/ 10295 h 10467"/>
              <a:gd name="connsiteX5" fmla="*/ 7684 w 9926"/>
              <a:gd name="connsiteY5" fmla="*/ 10467 h 10467"/>
              <a:gd name="connsiteX6" fmla="*/ 1123 w 9926"/>
              <a:gd name="connsiteY6" fmla="*/ 9883 h 10467"/>
              <a:gd name="connsiteX7" fmla="*/ 21 w 9926"/>
              <a:gd name="connsiteY7" fmla="*/ 10155 h 10467"/>
              <a:gd name="connsiteX8" fmla="*/ 1 w 9926"/>
              <a:gd name="connsiteY8" fmla="*/ 5449 h 10467"/>
              <a:gd name="connsiteX0" fmla="*/ 1 w 10000"/>
              <a:gd name="connsiteY0" fmla="*/ 5206 h 10000"/>
              <a:gd name="connsiteX1" fmla="*/ 12 w 10000"/>
              <a:gd name="connsiteY1" fmla="*/ 0 h 10000"/>
              <a:gd name="connsiteX2" fmla="*/ 4666 w 10000"/>
              <a:gd name="connsiteY2" fmla="*/ 756 h 10000"/>
              <a:gd name="connsiteX3" fmla="*/ 9885 w 10000"/>
              <a:gd name="connsiteY3" fmla="*/ 591 h 10000"/>
              <a:gd name="connsiteX4" fmla="*/ 9996 w 10000"/>
              <a:gd name="connsiteY4" fmla="*/ 9836 h 10000"/>
              <a:gd name="connsiteX5" fmla="*/ 7741 w 10000"/>
              <a:gd name="connsiteY5" fmla="*/ 10000 h 10000"/>
              <a:gd name="connsiteX6" fmla="*/ 1131 w 10000"/>
              <a:gd name="connsiteY6" fmla="*/ 9442 h 10000"/>
              <a:gd name="connsiteX7" fmla="*/ 21 w 10000"/>
              <a:gd name="connsiteY7" fmla="*/ 9702 h 10000"/>
              <a:gd name="connsiteX8" fmla="*/ 1 w 10000"/>
              <a:gd name="connsiteY8" fmla="*/ 5206 h 10000"/>
              <a:gd name="connsiteX0" fmla="*/ 0 w 10261"/>
              <a:gd name="connsiteY0" fmla="*/ 5244 h 10000"/>
              <a:gd name="connsiteX1" fmla="*/ 273 w 10261"/>
              <a:gd name="connsiteY1" fmla="*/ 0 h 10000"/>
              <a:gd name="connsiteX2" fmla="*/ 4927 w 10261"/>
              <a:gd name="connsiteY2" fmla="*/ 756 h 10000"/>
              <a:gd name="connsiteX3" fmla="*/ 10146 w 10261"/>
              <a:gd name="connsiteY3" fmla="*/ 591 h 10000"/>
              <a:gd name="connsiteX4" fmla="*/ 10257 w 10261"/>
              <a:gd name="connsiteY4" fmla="*/ 9836 h 10000"/>
              <a:gd name="connsiteX5" fmla="*/ 8002 w 10261"/>
              <a:gd name="connsiteY5" fmla="*/ 10000 h 10000"/>
              <a:gd name="connsiteX6" fmla="*/ 1392 w 10261"/>
              <a:gd name="connsiteY6" fmla="*/ 9442 h 10000"/>
              <a:gd name="connsiteX7" fmla="*/ 282 w 10261"/>
              <a:gd name="connsiteY7" fmla="*/ 9702 h 10000"/>
              <a:gd name="connsiteX8" fmla="*/ 0 w 10261"/>
              <a:gd name="connsiteY8" fmla="*/ 5244 h 10000"/>
              <a:gd name="connsiteX0" fmla="*/ 0 w 10261"/>
              <a:gd name="connsiteY0" fmla="*/ 4827 h 9583"/>
              <a:gd name="connsiteX1" fmla="*/ 304 w 10261"/>
              <a:gd name="connsiteY1" fmla="*/ 0 h 9583"/>
              <a:gd name="connsiteX2" fmla="*/ 4927 w 10261"/>
              <a:gd name="connsiteY2" fmla="*/ 339 h 9583"/>
              <a:gd name="connsiteX3" fmla="*/ 10146 w 10261"/>
              <a:gd name="connsiteY3" fmla="*/ 174 h 9583"/>
              <a:gd name="connsiteX4" fmla="*/ 10257 w 10261"/>
              <a:gd name="connsiteY4" fmla="*/ 9419 h 9583"/>
              <a:gd name="connsiteX5" fmla="*/ 8002 w 10261"/>
              <a:gd name="connsiteY5" fmla="*/ 9583 h 9583"/>
              <a:gd name="connsiteX6" fmla="*/ 1392 w 10261"/>
              <a:gd name="connsiteY6" fmla="*/ 9025 h 9583"/>
              <a:gd name="connsiteX7" fmla="*/ 282 w 10261"/>
              <a:gd name="connsiteY7" fmla="*/ 9285 h 9583"/>
              <a:gd name="connsiteX8" fmla="*/ 0 w 10261"/>
              <a:gd name="connsiteY8" fmla="*/ 4827 h 95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261" h="9583">
                <a:moveTo>
                  <a:pt x="0" y="4827"/>
                </a:moveTo>
                <a:cubicBezTo>
                  <a:pt x="5" y="4880"/>
                  <a:pt x="297" y="65"/>
                  <a:pt x="304" y="0"/>
                </a:cubicBezTo>
                <a:cubicBezTo>
                  <a:pt x="287" y="55"/>
                  <a:pt x="4935" y="318"/>
                  <a:pt x="4927" y="339"/>
                </a:cubicBezTo>
                <a:cubicBezTo>
                  <a:pt x="4896" y="277"/>
                  <a:pt x="10143" y="315"/>
                  <a:pt x="10146" y="174"/>
                </a:cubicBezTo>
                <a:cubicBezTo>
                  <a:pt x="10129" y="101"/>
                  <a:pt x="10290" y="9348"/>
                  <a:pt x="10257" y="9419"/>
                </a:cubicBezTo>
                <a:cubicBezTo>
                  <a:pt x="10290" y="9365"/>
                  <a:pt x="7953" y="9556"/>
                  <a:pt x="8002" y="9583"/>
                </a:cubicBezTo>
                <a:cubicBezTo>
                  <a:pt x="7955" y="9585"/>
                  <a:pt x="1440" y="9022"/>
                  <a:pt x="1392" y="9025"/>
                </a:cubicBezTo>
                <a:cubicBezTo>
                  <a:pt x="1447" y="9059"/>
                  <a:pt x="233" y="9214"/>
                  <a:pt x="282" y="9285"/>
                </a:cubicBezTo>
                <a:cubicBezTo>
                  <a:pt x="274" y="9236"/>
                  <a:pt x="-5" y="4872"/>
                  <a:pt x="0" y="4827"/>
                </a:cubicBezTo>
                <a:close/>
              </a:path>
            </a:pathLst>
          </a:custGeom>
          <a:solidFill>
            <a:schemeClr val="accent5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5" name="Platshållare för text 4">
            <a:extLst>
              <a:ext uri="{FF2B5EF4-FFF2-40B4-BE49-F238E27FC236}">
                <a16:creationId xmlns:a16="http://schemas.microsoft.com/office/drawing/2014/main" id="{11290FF3-756F-D04D-B86F-655DCF2B25D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216697" y="4409268"/>
            <a:ext cx="4571920" cy="1400631"/>
          </a:xfrm>
        </p:spPr>
        <p:txBody>
          <a:bodyPr anchor="ctr">
            <a:normAutofit/>
          </a:bodyPr>
          <a:lstStyle>
            <a:lvl1pPr marL="0" indent="0">
              <a:buNone/>
              <a:defRPr sz="48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sv-SE"/>
              <a:t>Kapitel</a:t>
            </a:r>
          </a:p>
        </p:txBody>
      </p:sp>
      <p:pic>
        <p:nvPicPr>
          <p:cNvPr id="8" name="Bildobjekt 12">
            <a:extLst>
              <a:ext uri="{FF2B5EF4-FFF2-40B4-BE49-F238E27FC236}">
                <a16:creationId xmlns:a16="http://schemas.microsoft.com/office/drawing/2014/main" id="{7667F7E3-43A2-3348-ADC6-159992F9242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628564" y="6285032"/>
            <a:ext cx="1364144" cy="3897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66708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Kapitelavdelare - ros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Bildobjekt 20">
            <a:extLst>
              <a:ext uri="{FF2B5EF4-FFF2-40B4-BE49-F238E27FC236}">
                <a16:creationId xmlns:a16="http://schemas.microsoft.com/office/drawing/2014/main" id="{6527FA6A-D20A-A242-812E-1934AEE9462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762"/>
            <a:ext cx="12192000" cy="6858762"/>
          </a:xfrm>
          <a:prstGeom prst="rect">
            <a:avLst/>
          </a:prstGeom>
        </p:spPr>
      </p:pic>
      <p:pic>
        <p:nvPicPr>
          <p:cNvPr id="16" name="Bildobjekt 15">
            <a:extLst>
              <a:ext uri="{FF2B5EF4-FFF2-40B4-BE49-F238E27FC236}">
                <a16:creationId xmlns:a16="http://schemas.microsoft.com/office/drawing/2014/main" id="{13809A56-BB8C-0642-9E3B-029B09AC97A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17352" y="6084604"/>
            <a:ext cx="1072896" cy="453736"/>
          </a:xfrm>
          <a:prstGeom prst="rect">
            <a:avLst/>
          </a:prstGeom>
        </p:spPr>
      </p:pic>
      <p:sp>
        <p:nvSpPr>
          <p:cNvPr id="10" name="Rektangel med klippta hörn på samma sida 15">
            <a:extLst>
              <a:ext uri="{FF2B5EF4-FFF2-40B4-BE49-F238E27FC236}">
                <a16:creationId xmlns:a16="http://schemas.microsoft.com/office/drawing/2014/main" id="{BF0F6D34-6186-F44B-A006-38C01FDF9C17}"/>
              </a:ext>
            </a:extLst>
          </p:cNvPr>
          <p:cNvSpPr/>
          <p:nvPr userDrawn="1"/>
        </p:nvSpPr>
        <p:spPr>
          <a:xfrm>
            <a:off x="10452030" y="0"/>
            <a:ext cx="1739970" cy="6858762"/>
          </a:xfrm>
          <a:custGeom>
            <a:avLst/>
            <a:gdLst>
              <a:gd name="connsiteX0" fmla="*/ 309886 w 1859280"/>
              <a:gd name="connsiteY0" fmla="*/ 0 h 6858000"/>
              <a:gd name="connsiteX1" fmla="*/ 1549394 w 1859280"/>
              <a:gd name="connsiteY1" fmla="*/ 0 h 6858000"/>
              <a:gd name="connsiteX2" fmla="*/ 1859280 w 1859280"/>
              <a:gd name="connsiteY2" fmla="*/ 309886 h 6858000"/>
              <a:gd name="connsiteX3" fmla="*/ 1859280 w 1859280"/>
              <a:gd name="connsiteY3" fmla="*/ 6858000 h 6858000"/>
              <a:gd name="connsiteX4" fmla="*/ 1859280 w 1859280"/>
              <a:gd name="connsiteY4" fmla="*/ 6858000 h 6858000"/>
              <a:gd name="connsiteX5" fmla="*/ 0 w 1859280"/>
              <a:gd name="connsiteY5" fmla="*/ 6858000 h 6858000"/>
              <a:gd name="connsiteX6" fmla="*/ 0 w 1859280"/>
              <a:gd name="connsiteY6" fmla="*/ 6858000 h 6858000"/>
              <a:gd name="connsiteX7" fmla="*/ 0 w 1859280"/>
              <a:gd name="connsiteY7" fmla="*/ 309886 h 6858000"/>
              <a:gd name="connsiteX8" fmla="*/ 309886 w 1859280"/>
              <a:gd name="connsiteY8" fmla="*/ 0 h 6858000"/>
              <a:gd name="connsiteX0" fmla="*/ 309886 w 1859280"/>
              <a:gd name="connsiteY0" fmla="*/ 0 h 6858000"/>
              <a:gd name="connsiteX1" fmla="*/ 1549394 w 1859280"/>
              <a:gd name="connsiteY1" fmla="*/ 0 h 6858000"/>
              <a:gd name="connsiteX2" fmla="*/ 1859280 w 1859280"/>
              <a:gd name="connsiteY2" fmla="*/ 309886 h 6858000"/>
              <a:gd name="connsiteX3" fmla="*/ 1859280 w 1859280"/>
              <a:gd name="connsiteY3" fmla="*/ 6858000 h 6858000"/>
              <a:gd name="connsiteX4" fmla="*/ 1859280 w 1859280"/>
              <a:gd name="connsiteY4" fmla="*/ 6858000 h 6858000"/>
              <a:gd name="connsiteX5" fmla="*/ 0 w 1859280"/>
              <a:gd name="connsiteY5" fmla="*/ 6858000 h 6858000"/>
              <a:gd name="connsiteX6" fmla="*/ 0 w 1859280"/>
              <a:gd name="connsiteY6" fmla="*/ 6858000 h 6858000"/>
              <a:gd name="connsiteX7" fmla="*/ 294640 w 1859280"/>
              <a:gd name="connsiteY7" fmla="*/ 3804926 h 6858000"/>
              <a:gd name="connsiteX8" fmla="*/ 309886 w 1859280"/>
              <a:gd name="connsiteY8" fmla="*/ 0 h 6858000"/>
              <a:gd name="connsiteX0" fmla="*/ 553726 w 1859280"/>
              <a:gd name="connsiteY0" fmla="*/ 568960 h 6858000"/>
              <a:gd name="connsiteX1" fmla="*/ 1549394 w 1859280"/>
              <a:gd name="connsiteY1" fmla="*/ 0 h 6858000"/>
              <a:gd name="connsiteX2" fmla="*/ 1859280 w 1859280"/>
              <a:gd name="connsiteY2" fmla="*/ 309886 h 6858000"/>
              <a:gd name="connsiteX3" fmla="*/ 1859280 w 1859280"/>
              <a:gd name="connsiteY3" fmla="*/ 6858000 h 6858000"/>
              <a:gd name="connsiteX4" fmla="*/ 1859280 w 1859280"/>
              <a:gd name="connsiteY4" fmla="*/ 6858000 h 6858000"/>
              <a:gd name="connsiteX5" fmla="*/ 0 w 1859280"/>
              <a:gd name="connsiteY5" fmla="*/ 6858000 h 6858000"/>
              <a:gd name="connsiteX6" fmla="*/ 0 w 1859280"/>
              <a:gd name="connsiteY6" fmla="*/ 6858000 h 6858000"/>
              <a:gd name="connsiteX7" fmla="*/ 294640 w 1859280"/>
              <a:gd name="connsiteY7" fmla="*/ 3804926 h 6858000"/>
              <a:gd name="connsiteX8" fmla="*/ 553726 w 1859280"/>
              <a:gd name="connsiteY8" fmla="*/ 568960 h 6858000"/>
              <a:gd name="connsiteX0" fmla="*/ 553726 w 1859280"/>
              <a:gd name="connsiteY0" fmla="*/ 568960 h 6858000"/>
              <a:gd name="connsiteX1" fmla="*/ 777234 w 1859280"/>
              <a:gd name="connsiteY1" fmla="*/ 0 h 6858000"/>
              <a:gd name="connsiteX2" fmla="*/ 1859280 w 1859280"/>
              <a:gd name="connsiteY2" fmla="*/ 309886 h 6858000"/>
              <a:gd name="connsiteX3" fmla="*/ 1859280 w 1859280"/>
              <a:gd name="connsiteY3" fmla="*/ 6858000 h 6858000"/>
              <a:gd name="connsiteX4" fmla="*/ 1859280 w 1859280"/>
              <a:gd name="connsiteY4" fmla="*/ 6858000 h 6858000"/>
              <a:gd name="connsiteX5" fmla="*/ 0 w 1859280"/>
              <a:gd name="connsiteY5" fmla="*/ 6858000 h 6858000"/>
              <a:gd name="connsiteX6" fmla="*/ 0 w 1859280"/>
              <a:gd name="connsiteY6" fmla="*/ 6858000 h 6858000"/>
              <a:gd name="connsiteX7" fmla="*/ 294640 w 1859280"/>
              <a:gd name="connsiteY7" fmla="*/ 3804926 h 6858000"/>
              <a:gd name="connsiteX8" fmla="*/ 553726 w 1859280"/>
              <a:gd name="connsiteY8" fmla="*/ 568960 h 6858000"/>
              <a:gd name="connsiteX0" fmla="*/ 553726 w 1859280"/>
              <a:gd name="connsiteY0" fmla="*/ 568960 h 6858000"/>
              <a:gd name="connsiteX1" fmla="*/ 777234 w 1859280"/>
              <a:gd name="connsiteY1" fmla="*/ 0 h 6858000"/>
              <a:gd name="connsiteX2" fmla="*/ 1849120 w 1859280"/>
              <a:gd name="connsiteY2" fmla="*/ 5086 h 6858000"/>
              <a:gd name="connsiteX3" fmla="*/ 1859280 w 1859280"/>
              <a:gd name="connsiteY3" fmla="*/ 6858000 h 6858000"/>
              <a:gd name="connsiteX4" fmla="*/ 1859280 w 1859280"/>
              <a:gd name="connsiteY4" fmla="*/ 6858000 h 6858000"/>
              <a:gd name="connsiteX5" fmla="*/ 0 w 1859280"/>
              <a:gd name="connsiteY5" fmla="*/ 6858000 h 6858000"/>
              <a:gd name="connsiteX6" fmla="*/ 0 w 1859280"/>
              <a:gd name="connsiteY6" fmla="*/ 6858000 h 6858000"/>
              <a:gd name="connsiteX7" fmla="*/ 294640 w 1859280"/>
              <a:gd name="connsiteY7" fmla="*/ 3804926 h 6858000"/>
              <a:gd name="connsiteX8" fmla="*/ 553726 w 1859280"/>
              <a:gd name="connsiteY8" fmla="*/ 568960 h 6858000"/>
              <a:gd name="connsiteX0" fmla="*/ 919486 w 1859280"/>
              <a:gd name="connsiteY0" fmla="*/ 1087120 h 6858000"/>
              <a:gd name="connsiteX1" fmla="*/ 777234 w 1859280"/>
              <a:gd name="connsiteY1" fmla="*/ 0 h 6858000"/>
              <a:gd name="connsiteX2" fmla="*/ 1849120 w 1859280"/>
              <a:gd name="connsiteY2" fmla="*/ 5086 h 6858000"/>
              <a:gd name="connsiteX3" fmla="*/ 1859280 w 1859280"/>
              <a:gd name="connsiteY3" fmla="*/ 6858000 h 6858000"/>
              <a:gd name="connsiteX4" fmla="*/ 1859280 w 1859280"/>
              <a:gd name="connsiteY4" fmla="*/ 6858000 h 6858000"/>
              <a:gd name="connsiteX5" fmla="*/ 0 w 1859280"/>
              <a:gd name="connsiteY5" fmla="*/ 6858000 h 6858000"/>
              <a:gd name="connsiteX6" fmla="*/ 0 w 1859280"/>
              <a:gd name="connsiteY6" fmla="*/ 6858000 h 6858000"/>
              <a:gd name="connsiteX7" fmla="*/ 294640 w 1859280"/>
              <a:gd name="connsiteY7" fmla="*/ 3804926 h 6858000"/>
              <a:gd name="connsiteX8" fmla="*/ 919486 w 1859280"/>
              <a:gd name="connsiteY8" fmla="*/ 1087120 h 6858000"/>
              <a:gd name="connsiteX0" fmla="*/ 726446 w 1859280"/>
              <a:gd name="connsiteY0" fmla="*/ 1137920 h 6858000"/>
              <a:gd name="connsiteX1" fmla="*/ 777234 w 1859280"/>
              <a:gd name="connsiteY1" fmla="*/ 0 h 6858000"/>
              <a:gd name="connsiteX2" fmla="*/ 1849120 w 1859280"/>
              <a:gd name="connsiteY2" fmla="*/ 5086 h 6858000"/>
              <a:gd name="connsiteX3" fmla="*/ 1859280 w 1859280"/>
              <a:gd name="connsiteY3" fmla="*/ 6858000 h 6858000"/>
              <a:gd name="connsiteX4" fmla="*/ 1859280 w 1859280"/>
              <a:gd name="connsiteY4" fmla="*/ 6858000 h 6858000"/>
              <a:gd name="connsiteX5" fmla="*/ 0 w 1859280"/>
              <a:gd name="connsiteY5" fmla="*/ 6858000 h 6858000"/>
              <a:gd name="connsiteX6" fmla="*/ 0 w 1859280"/>
              <a:gd name="connsiteY6" fmla="*/ 6858000 h 6858000"/>
              <a:gd name="connsiteX7" fmla="*/ 294640 w 1859280"/>
              <a:gd name="connsiteY7" fmla="*/ 3804926 h 6858000"/>
              <a:gd name="connsiteX8" fmla="*/ 726446 w 1859280"/>
              <a:gd name="connsiteY8" fmla="*/ 1137920 h 6858000"/>
              <a:gd name="connsiteX0" fmla="*/ 726446 w 1859280"/>
              <a:gd name="connsiteY0" fmla="*/ 1137920 h 6858000"/>
              <a:gd name="connsiteX1" fmla="*/ 777234 w 1859280"/>
              <a:gd name="connsiteY1" fmla="*/ 0 h 6858000"/>
              <a:gd name="connsiteX2" fmla="*/ 1849120 w 1859280"/>
              <a:gd name="connsiteY2" fmla="*/ 5086 h 6858000"/>
              <a:gd name="connsiteX3" fmla="*/ 1859280 w 1859280"/>
              <a:gd name="connsiteY3" fmla="*/ 6858000 h 6858000"/>
              <a:gd name="connsiteX4" fmla="*/ 1859280 w 1859280"/>
              <a:gd name="connsiteY4" fmla="*/ 6858000 h 6858000"/>
              <a:gd name="connsiteX5" fmla="*/ 0 w 1859280"/>
              <a:gd name="connsiteY5" fmla="*/ 6858000 h 6858000"/>
              <a:gd name="connsiteX6" fmla="*/ 0 w 1859280"/>
              <a:gd name="connsiteY6" fmla="*/ 6858000 h 6858000"/>
              <a:gd name="connsiteX7" fmla="*/ 162560 w 1859280"/>
              <a:gd name="connsiteY7" fmla="*/ 3835406 h 6858000"/>
              <a:gd name="connsiteX8" fmla="*/ 726446 w 1859280"/>
              <a:gd name="connsiteY8" fmla="*/ 1137920 h 6858000"/>
              <a:gd name="connsiteX0" fmla="*/ 726446 w 1859280"/>
              <a:gd name="connsiteY0" fmla="*/ 1132834 h 6852914"/>
              <a:gd name="connsiteX1" fmla="*/ 1193794 w 1859280"/>
              <a:gd name="connsiteY1" fmla="*/ 25394 h 6852914"/>
              <a:gd name="connsiteX2" fmla="*/ 1849120 w 1859280"/>
              <a:gd name="connsiteY2" fmla="*/ 0 h 6852914"/>
              <a:gd name="connsiteX3" fmla="*/ 1859280 w 1859280"/>
              <a:gd name="connsiteY3" fmla="*/ 6852914 h 6852914"/>
              <a:gd name="connsiteX4" fmla="*/ 1859280 w 1859280"/>
              <a:gd name="connsiteY4" fmla="*/ 6852914 h 6852914"/>
              <a:gd name="connsiteX5" fmla="*/ 0 w 1859280"/>
              <a:gd name="connsiteY5" fmla="*/ 6852914 h 6852914"/>
              <a:gd name="connsiteX6" fmla="*/ 0 w 1859280"/>
              <a:gd name="connsiteY6" fmla="*/ 6852914 h 6852914"/>
              <a:gd name="connsiteX7" fmla="*/ 162560 w 1859280"/>
              <a:gd name="connsiteY7" fmla="*/ 3830320 h 6852914"/>
              <a:gd name="connsiteX8" fmla="*/ 726446 w 1859280"/>
              <a:gd name="connsiteY8" fmla="*/ 1132834 h 6852914"/>
              <a:gd name="connsiteX0" fmla="*/ 1082046 w 1859280"/>
              <a:gd name="connsiteY0" fmla="*/ 1498594 h 6852914"/>
              <a:gd name="connsiteX1" fmla="*/ 1193794 w 1859280"/>
              <a:gd name="connsiteY1" fmla="*/ 25394 h 6852914"/>
              <a:gd name="connsiteX2" fmla="*/ 1849120 w 1859280"/>
              <a:gd name="connsiteY2" fmla="*/ 0 h 6852914"/>
              <a:gd name="connsiteX3" fmla="*/ 1859280 w 1859280"/>
              <a:gd name="connsiteY3" fmla="*/ 6852914 h 6852914"/>
              <a:gd name="connsiteX4" fmla="*/ 1859280 w 1859280"/>
              <a:gd name="connsiteY4" fmla="*/ 6852914 h 6852914"/>
              <a:gd name="connsiteX5" fmla="*/ 0 w 1859280"/>
              <a:gd name="connsiteY5" fmla="*/ 6852914 h 6852914"/>
              <a:gd name="connsiteX6" fmla="*/ 0 w 1859280"/>
              <a:gd name="connsiteY6" fmla="*/ 6852914 h 6852914"/>
              <a:gd name="connsiteX7" fmla="*/ 162560 w 1859280"/>
              <a:gd name="connsiteY7" fmla="*/ 3830320 h 6852914"/>
              <a:gd name="connsiteX8" fmla="*/ 1082046 w 1859280"/>
              <a:gd name="connsiteY8" fmla="*/ 1498594 h 6852914"/>
              <a:gd name="connsiteX0" fmla="*/ 807726 w 1859280"/>
              <a:gd name="connsiteY0" fmla="*/ 1275074 h 6852914"/>
              <a:gd name="connsiteX1" fmla="*/ 1193794 w 1859280"/>
              <a:gd name="connsiteY1" fmla="*/ 25394 h 6852914"/>
              <a:gd name="connsiteX2" fmla="*/ 1849120 w 1859280"/>
              <a:gd name="connsiteY2" fmla="*/ 0 h 6852914"/>
              <a:gd name="connsiteX3" fmla="*/ 1859280 w 1859280"/>
              <a:gd name="connsiteY3" fmla="*/ 6852914 h 6852914"/>
              <a:gd name="connsiteX4" fmla="*/ 1859280 w 1859280"/>
              <a:gd name="connsiteY4" fmla="*/ 6852914 h 6852914"/>
              <a:gd name="connsiteX5" fmla="*/ 0 w 1859280"/>
              <a:gd name="connsiteY5" fmla="*/ 6852914 h 6852914"/>
              <a:gd name="connsiteX6" fmla="*/ 0 w 1859280"/>
              <a:gd name="connsiteY6" fmla="*/ 6852914 h 6852914"/>
              <a:gd name="connsiteX7" fmla="*/ 162560 w 1859280"/>
              <a:gd name="connsiteY7" fmla="*/ 3830320 h 6852914"/>
              <a:gd name="connsiteX8" fmla="*/ 807726 w 1859280"/>
              <a:gd name="connsiteY8" fmla="*/ 1275074 h 6852914"/>
              <a:gd name="connsiteX0" fmla="*/ 807726 w 1859280"/>
              <a:gd name="connsiteY0" fmla="*/ 1275074 h 6852914"/>
              <a:gd name="connsiteX1" fmla="*/ 1285234 w 1859280"/>
              <a:gd name="connsiteY1" fmla="*/ 5074 h 6852914"/>
              <a:gd name="connsiteX2" fmla="*/ 1849120 w 1859280"/>
              <a:gd name="connsiteY2" fmla="*/ 0 h 6852914"/>
              <a:gd name="connsiteX3" fmla="*/ 1859280 w 1859280"/>
              <a:gd name="connsiteY3" fmla="*/ 6852914 h 6852914"/>
              <a:gd name="connsiteX4" fmla="*/ 1859280 w 1859280"/>
              <a:gd name="connsiteY4" fmla="*/ 6852914 h 6852914"/>
              <a:gd name="connsiteX5" fmla="*/ 0 w 1859280"/>
              <a:gd name="connsiteY5" fmla="*/ 6852914 h 6852914"/>
              <a:gd name="connsiteX6" fmla="*/ 0 w 1859280"/>
              <a:gd name="connsiteY6" fmla="*/ 6852914 h 6852914"/>
              <a:gd name="connsiteX7" fmla="*/ 162560 w 1859280"/>
              <a:gd name="connsiteY7" fmla="*/ 3830320 h 6852914"/>
              <a:gd name="connsiteX8" fmla="*/ 807726 w 1859280"/>
              <a:gd name="connsiteY8" fmla="*/ 1275074 h 6852914"/>
              <a:gd name="connsiteX0" fmla="*/ 807726 w 1869890"/>
              <a:gd name="connsiteY0" fmla="*/ 1285234 h 6863074"/>
              <a:gd name="connsiteX1" fmla="*/ 1285234 w 1869890"/>
              <a:gd name="connsiteY1" fmla="*/ 15234 h 6863074"/>
              <a:gd name="connsiteX2" fmla="*/ 1869440 w 1869890"/>
              <a:gd name="connsiteY2" fmla="*/ 0 h 6863074"/>
              <a:gd name="connsiteX3" fmla="*/ 1859280 w 1869890"/>
              <a:gd name="connsiteY3" fmla="*/ 6863074 h 6863074"/>
              <a:gd name="connsiteX4" fmla="*/ 1859280 w 1869890"/>
              <a:gd name="connsiteY4" fmla="*/ 6863074 h 6863074"/>
              <a:gd name="connsiteX5" fmla="*/ 0 w 1869890"/>
              <a:gd name="connsiteY5" fmla="*/ 6863074 h 6863074"/>
              <a:gd name="connsiteX6" fmla="*/ 0 w 1869890"/>
              <a:gd name="connsiteY6" fmla="*/ 6863074 h 6863074"/>
              <a:gd name="connsiteX7" fmla="*/ 162560 w 1869890"/>
              <a:gd name="connsiteY7" fmla="*/ 3840480 h 6863074"/>
              <a:gd name="connsiteX8" fmla="*/ 807726 w 1869890"/>
              <a:gd name="connsiteY8" fmla="*/ 1285234 h 6863074"/>
              <a:gd name="connsiteX0" fmla="*/ 807726 w 1869890"/>
              <a:gd name="connsiteY0" fmla="*/ 1285234 h 6883394"/>
              <a:gd name="connsiteX1" fmla="*/ 1285234 w 1869890"/>
              <a:gd name="connsiteY1" fmla="*/ 15234 h 6883394"/>
              <a:gd name="connsiteX2" fmla="*/ 1869440 w 1869890"/>
              <a:gd name="connsiteY2" fmla="*/ 0 h 6883394"/>
              <a:gd name="connsiteX3" fmla="*/ 1859280 w 1869890"/>
              <a:gd name="connsiteY3" fmla="*/ 6863074 h 6883394"/>
              <a:gd name="connsiteX4" fmla="*/ 1869440 w 1869890"/>
              <a:gd name="connsiteY4" fmla="*/ 6883394 h 6883394"/>
              <a:gd name="connsiteX5" fmla="*/ 0 w 1869890"/>
              <a:gd name="connsiteY5" fmla="*/ 6863074 h 6883394"/>
              <a:gd name="connsiteX6" fmla="*/ 0 w 1869890"/>
              <a:gd name="connsiteY6" fmla="*/ 6863074 h 6883394"/>
              <a:gd name="connsiteX7" fmla="*/ 162560 w 1869890"/>
              <a:gd name="connsiteY7" fmla="*/ 3840480 h 6883394"/>
              <a:gd name="connsiteX8" fmla="*/ 807726 w 1869890"/>
              <a:gd name="connsiteY8" fmla="*/ 1285234 h 6883394"/>
              <a:gd name="connsiteX0" fmla="*/ 807726 w 1869890"/>
              <a:gd name="connsiteY0" fmla="*/ 1290320 h 6888480"/>
              <a:gd name="connsiteX1" fmla="*/ 1305554 w 1869890"/>
              <a:gd name="connsiteY1" fmla="*/ 0 h 6888480"/>
              <a:gd name="connsiteX2" fmla="*/ 1869440 w 1869890"/>
              <a:gd name="connsiteY2" fmla="*/ 5086 h 6888480"/>
              <a:gd name="connsiteX3" fmla="*/ 1859280 w 1869890"/>
              <a:gd name="connsiteY3" fmla="*/ 6868160 h 6888480"/>
              <a:gd name="connsiteX4" fmla="*/ 1869440 w 1869890"/>
              <a:gd name="connsiteY4" fmla="*/ 6888480 h 6888480"/>
              <a:gd name="connsiteX5" fmla="*/ 0 w 1869890"/>
              <a:gd name="connsiteY5" fmla="*/ 6868160 h 6888480"/>
              <a:gd name="connsiteX6" fmla="*/ 0 w 1869890"/>
              <a:gd name="connsiteY6" fmla="*/ 6868160 h 6888480"/>
              <a:gd name="connsiteX7" fmla="*/ 162560 w 1869890"/>
              <a:gd name="connsiteY7" fmla="*/ 3845566 h 6888480"/>
              <a:gd name="connsiteX8" fmla="*/ 807726 w 1869890"/>
              <a:gd name="connsiteY8" fmla="*/ 1290320 h 6888480"/>
              <a:gd name="connsiteX0" fmla="*/ 807726 w 1869890"/>
              <a:gd name="connsiteY0" fmla="*/ 1285234 h 6883394"/>
              <a:gd name="connsiteX1" fmla="*/ 631378 w 1869890"/>
              <a:gd name="connsiteY1" fmla="*/ 10412 h 6883394"/>
              <a:gd name="connsiteX2" fmla="*/ 1869440 w 1869890"/>
              <a:gd name="connsiteY2" fmla="*/ 0 h 6883394"/>
              <a:gd name="connsiteX3" fmla="*/ 1859280 w 1869890"/>
              <a:gd name="connsiteY3" fmla="*/ 6863074 h 6883394"/>
              <a:gd name="connsiteX4" fmla="*/ 1869440 w 1869890"/>
              <a:gd name="connsiteY4" fmla="*/ 6883394 h 6883394"/>
              <a:gd name="connsiteX5" fmla="*/ 0 w 1869890"/>
              <a:gd name="connsiteY5" fmla="*/ 6863074 h 6883394"/>
              <a:gd name="connsiteX6" fmla="*/ 0 w 1869890"/>
              <a:gd name="connsiteY6" fmla="*/ 6863074 h 6883394"/>
              <a:gd name="connsiteX7" fmla="*/ 162560 w 1869890"/>
              <a:gd name="connsiteY7" fmla="*/ 3840480 h 6883394"/>
              <a:gd name="connsiteX8" fmla="*/ 807726 w 1869890"/>
              <a:gd name="connsiteY8" fmla="*/ 1285234 h 6883394"/>
              <a:gd name="connsiteX0" fmla="*/ 559753 w 1869890"/>
              <a:gd name="connsiteY0" fmla="*/ 1323980 h 6883394"/>
              <a:gd name="connsiteX1" fmla="*/ 631378 w 1869890"/>
              <a:gd name="connsiteY1" fmla="*/ 10412 h 6883394"/>
              <a:gd name="connsiteX2" fmla="*/ 1869440 w 1869890"/>
              <a:gd name="connsiteY2" fmla="*/ 0 h 6883394"/>
              <a:gd name="connsiteX3" fmla="*/ 1859280 w 1869890"/>
              <a:gd name="connsiteY3" fmla="*/ 6863074 h 6883394"/>
              <a:gd name="connsiteX4" fmla="*/ 1869440 w 1869890"/>
              <a:gd name="connsiteY4" fmla="*/ 6883394 h 6883394"/>
              <a:gd name="connsiteX5" fmla="*/ 0 w 1869890"/>
              <a:gd name="connsiteY5" fmla="*/ 6863074 h 6883394"/>
              <a:gd name="connsiteX6" fmla="*/ 0 w 1869890"/>
              <a:gd name="connsiteY6" fmla="*/ 6863074 h 6883394"/>
              <a:gd name="connsiteX7" fmla="*/ 162560 w 1869890"/>
              <a:gd name="connsiteY7" fmla="*/ 3840480 h 6883394"/>
              <a:gd name="connsiteX8" fmla="*/ 559753 w 1869890"/>
              <a:gd name="connsiteY8" fmla="*/ 1323980 h 6883394"/>
              <a:gd name="connsiteX0" fmla="*/ 559753 w 1869890"/>
              <a:gd name="connsiteY0" fmla="*/ 1323980 h 6883394"/>
              <a:gd name="connsiteX1" fmla="*/ 631378 w 1869890"/>
              <a:gd name="connsiteY1" fmla="*/ 10412 h 6883394"/>
              <a:gd name="connsiteX2" fmla="*/ 1869440 w 1869890"/>
              <a:gd name="connsiteY2" fmla="*/ 0 h 6883394"/>
              <a:gd name="connsiteX3" fmla="*/ 1859280 w 1869890"/>
              <a:gd name="connsiteY3" fmla="*/ 6863074 h 6883394"/>
              <a:gd name="connsiteX4" fmla="*/ 1869440 w 1869890"/>
              <a:gd name="connsiteY4" fmla="*/ 6883394 h 6883394"/>
              <a:gd name="connsiteX5" fmla="*/ 0 w 1869890"/>
              <a:gd name="connsiteY5" fmla="*/ 6863074 h 6883394"/>
              <a:gd name="connsiteX6" fmla="*/ 108488 w 1869890"/>
              <a:gd name="connsiteY6" fmla="*/ 6878573 h 6883394"/>
              <a:gd name="connsiteX7" fmla="*/ 162560 w 1869890"/>
              <a:gd name="connsiteY7" fmla="*/ 3840480 h 6883394"/>
              <a:gd name="connsiteX8" fmla="*/ 559753 w 1869890"/>
              <a:gd name="connsiteY8" fmla="*/ 1323980 h 6883394"/>
              <a:gd name="connsiteX0" fmla="*/ 559753 w 1869890"/>
              <a:gd name="connsiteY0" fmla="*/ 1323980 h 6883394"/>
              <a:gd name="connsiteX1" fmla="*/ 631378 w 1869890"/>
              <a:gd name="connsiteY1" fmla="*/ 10412 h 6883394"/>
              <a:gd name="connsiteX2" fmla="*/ 1869440 w 1869890"/>
              <a:gd name="connsiteY2" fmla="*/ 0 h 6883394"/>
              <a:gd name="connsiteX3" fmla="*/ 1859280 w 1869890"/>
              <a:gd name="connsiteY3" fmla="*/ 6863074 h 6883394"/>
              <a:gd name="connsiteX4" fmla="*/ 1869440 w 1869890"/>
              <a:gd name="connsiteY4" fmla="*/ 6883394 h 6883394"/>
              <a:gd name="connsiteX5" fmla="*/ 0 w 1869890"/>
              <a:gd name="connsiteY5" fmla="*/ 6863074 h 6883394"/>
              <a:gd name="connsiteX6" fmla="*/ 108488 w 1869890"/>
              <a:gd name="connsiteY6" fmla="*/ 6878573 h 6883394"/>
              <a:gd name="connsiteX7" fmla="*/ 317543 w 1869890"/>
              <a:gd name="connsiteY7" fmla="*/ 3863728 h 6883394"/>
              <a:gd name="connsiteX8" fmla="*/ 559753 w 1869890"/>
              <a:gd name="connsiteY8" fmla="*/ 1323980 h 6883394"/>
              <a:gd name="connsiteX0" fmla="*/ 451265 w 1761402"/>
              <a:gd name="connsiteY0" fmla="*/ 1323980 h 6883394"/>
              <a:gd name="connsiteX1" fmla="*/ 522890 w 1761402"/>
              <a:gd name="connsiteY1" fmla="*/ 10412 h 6883394"/>
              <a:gd name="connsiteX2" fmla="*/ 1760952 w 1761402"/>
              <a:gd name="connsiteY2" fmla="*/ 0 h 6883394"/>
              <a:gd name="connsiteX3" fmla="*/ 1750792 w 1761402"/>
              <a:gd name="connsiteY3" fmla="*/ 6863074 h 6883394"/>
              <a:gd name="connsiteX4" fmla="*/ 1760952 w 1761402"/>
              <a:gd name="connsiteY4" fmla="*/ 6883394 h 6883394"/>
              <a:gd name="connsiteX5" fmla="*/ 340963 w 1761402"/>
              <a:gd name="connsiteY5" fmla="*/ 6870823 h 6883394"/>
              <a:gd name="connsiteX6" fmla="*/ 0 w 1761402"/>
              <a:gd name="connsiteY6" fmla="*/ 6878573 h 6883394"/>
              <a:gd name="connsiteX7" fmla="*/ 209055 w 1761402"/>
              <a:gd name="connsiteY7" fmla="*/ 3863728 h 6883394"/>
              <a:gd name="connsiteX8" fmla="*/ 451265 w 1761402"/>
              <a:gd name="connsiteY8" fmla="*/ 1323980 h 6883394"/>
              <a:gd name="connsiteX0" fmla="*/ 446952 w 1757089"/>
              <a:gd name="connsiteY0" fmla="*/ 1323980 h 6883394"/>
              <a:gd name="connsiteX1" fmla="*/ 518577 w 1757089"/>
              <a:gd name="connsiteY1" fmla="*/ 10412 h 6883394"/>
              <a:gd name="connsiteX2" fmla="*/ 1756639 w 1757089"/>
              <a:gd name="connsiteY2" fmla="*/ 0 h 6883394"/>
              <a:gd name="connsiteX3" fmla="*/ 1746479 w 1757089"/>
              <a:gd name="connsiteY3" fmla="*/ 6863074 h 6883394"/>
              <a:gd name="connsiteX4" fmla="*/ 1756639 w 1757089"/>
              <a:gd name="connsiteY4" fmla="*/ 6883394 h 6883394"/>
              <a:gd name="connsiteX5" fmla="*/ 336650 w 1757089"/>
              <a:gd name="connsiteY5" fmla="*/ 6870823 h 6883394"/>
              <a:gd name="connsiteX6" fmla="*/ 0 w 1757089"/>
              <a:gd name="connsiteY6" fmla="*/ 6874260 h 6883394"/>
              <a:gd name="connsiteX7" fmla="*/ 204742 w 1757089"/>
              <a:gd name="connsiteY7" fmla="*/ 3863728 h 6883394"/>
              <a:gd name="connsiteX8" fmla="*/ 446952 w 1757089"/>
              <a:gd name="connsiteY8" fmla="*/ 1323980 h 6883394"/>
              <a:gd name="connsiteX0" fmla="*/ 421073 w 1731210"/>
              <a:gd name="connsiteY0" fmla="*/ 1323980 h 6883394"/>
              <a:gd name="connsiteX1" fmla="*/ 492698 w 1731210"/>
              <a:gd name="connsiteY1" fmla="*/ 10412 h 6883394"/>
              <a:gd name="connsiteX2" fmla="*/ 1730760 w 1731210"/>
              <a:gd name="connsiteY2" fmla="*/ 0 h 6883394"/>
              <a:gd name="connsiteX3" fmla="*/ 1720600 w 1731210"/>
              <a:gd name="connsiteY3" fmla="*/ 6863074 h 6883394"/>
              <a:gd name="connsiteX4" fmla="*/ 1730760 w 1731210"/>
              <a:gd name="connsiteY4" fmla="*/ 6883394 h 6883394"/>
              <a:gd name="connsiteX5" fmla="*/ 310771 w 1731210"/>
              <a:gd name="connsiteY5" fmla="*/ 6870823 h 6883394"/>
              <a:gd name="connsiteX6" fmla="*/ 0 w 1731210"/>
              <a:gd name="connsiteY6" fmla="*/ 6844067 h 6883394"/>
              <a:gd name="connsiteX7" fmla="*/ 178863 w 1731210"/>
              <a:gd name="connsiteY7" fmla="*/ 3863728 h 6883394"/>
              <a:gd name="connsiteX8" fmla="*/ 421073 w 1731210"/>
              <a:gd name="connsiteY8" fmla="*/ 1323980 h 6883394"/>
              <a:gd name="connsiteX0" fmla="*/ 421073 w 1731210"/>
              <a:gd name="connsiteY0" fmla="*/ 1323980 h 6870823"/>
              <a:gd name="connsiteX1" fmla="*/ 492698 w 1731210"/>
              <a:gd name="connsiteY1" fmla="*/ 10412 h 6870823"/>
              <a:gd name="connsiteX2" fmla="*/ 1730760 w 1731210"/>
              <a:gd name="connsiteY2" fmla="*/ 0 h 6870823"/>
              <a:gd name="connsiteX3" fmla="*/ 1720600 w 1731210"/>
              <a:gd name="connsiteY3" fmla="*/ 6863074 h 6870823"/>
              <a:gd name="connsiteX4" fmla="*/ 1467654 w 1731210"/>
              <a:gd name="connsiteY4" fmla="*/ 6866141 h 6870823"/>
              <a:gd name="connsiteX5" fmla="*/ 310771 w 1731210"/>
              <a:gd name="connsiteY5" fmla="*/ 6870823 h 6870823"/>
              <a:gd name="connsiteX6" fmla="*/ 0 w 1731210"/>
              <a:gd name="connsiteY6" fmla="*/ 6844067 h 6870823"/>
              <a:gd name="connsiteX7" fmla="*/ 178863 w 1731210"/>
              <a:gd name="connsiteY7" fmla="*/ 3863728 h 6870823"/>
              <a:gd name="connsiteX8" fmla="*/ 421073 w 1731210"/>
              <a:gd name="connsiteY8" fmla="*/ 1323980 h 6870823"/>
              <a:gd name="connsiteX0" fmla="*/ 421073 w 1731589"/>
              <a:gd name="connsiteY0" fmla="*/ 1323980 h 6870823"/>
              <a:gd name="connsiteX1" fmla="*/ 492698 w 1731589"/>
              <a:gd name="connsiteY1" fmla="*/ 10412 h 6870823"/>
              <a:gd name="connsiteX2" fmla="*/ 1730760 w 1731589"/>
              <a:gd name="connsiteY2" fmla="*/ 0 h 6870823"/>
              <a:gd name="connsiteX3" fmla="*/ 1729226 w 1731589"/>
              <a:gd name="connsiteY3" fmla="*/ 6867388 h 6870823"/>
              <a:gd name="connsiteX4" fmla="*/ 1467654 w 1731589"/>
              <a:gd name="connsiteY4" fmla="*/ 6866141 h 6870823"/>
              <a:gd name="connsiteX5" fmla="*/ 310771 w 1731589"/>
              <a:gd name="connsiteY5" fmla="*/ 6870823 h 6870823"/>
              <a:gd name="connsiteX6" fmla="*/ 0 w 1731589"/>
              <a:gd name="connsiteY6" fmla="*/ 6844067 h 6870823"/>
              <a:gd name="connsiteX7" fmla="*/ 178863 w 1731589"/>
              <a:gd name="connsiteY7" fmla="*/ 3863728 h 6870823"/>
              <a:gd name="connsiteX8" fmla="*/ 421073 w 1731589"/>
              <a:gd name="connsiteY8" fmla="*/ 1323980 h 6870823"/>
              <a:gd name="connsiteX0" fmla="*/ 421073 w 1731589"/>
              <a:gd name="connsiteY0" fmla="*/ 1323980 h 6870823"/>
              <a:gd name="connsiteX1" fmla="*/ 492698 w 1731589"/>
              <a:gd name="connsiteY1" fmla="*/ 10412 h 6870823"/>
              <a:gd name="connsiteX2" fmla="*/ 1730760 w 1731589"/>
              <a:gd name="connsiteY2" fmla="*/ 0 h 6870823"/>
              <a:gd name="connsiteX3" fmla="*/ 1729226 w 1731589"/>
              <a:gd name="connsiteY3" fmla="*/ 6867388 h 6870823"/>
              <a:gd name="connsiteX4" fmla="*/ 310771 w 1731589"/>
              <a:gd name="connsiteY4" fmla="*/ 6870823 h 6870823"/>
              <a:gd name="connsiteX5" fmla="*/ 0 w 1731589"/>
              <a:gd name="connsiteY5" fmla="*/ 6844067 h 6870823"/>
              <a:gd name="connsiteX6" fmla="*/ 178863 w 1731589"/>
              <a:gd name="connsiteY6" fmla="*/ 3863728 h 6870823"/>
              <a:gd name="connsiteX7" fmla="*/ 421073 w 1731589"/>
              <a:gd name="connsiteY7" fmla="*/ 1323980 h 6870823"/>
              <a:gd name="connsiteX0" fmla="*/ 421073 w 1731589"/>
              <a:gd name="connsiteY0" fmla="*/ 1323980 h 6867388"/>
              <a:gd name="connsiteX1" fmla="*/ 492698 w 1731589"/>
              <a:gd name="connsiteY1" fmla="*/ 10412 h 6867388"/>
              <a:gd name="connsiteX2" fmla="*/ 1730760 w 1731589"/>
              <a:gd name="connsiteY2" fmla="*/ 0 h 6867388"/>
              <a:gd name="connsiteX3" fmla="*/ 1729226 w 1731589"/>
              <a:gd name="connsiteY3" fmla="*/ 6867388 h 6867388"/>
              <a:gd name="connsiteX4" fmla="*/ 0 w 1731589"/>
              <a:gd name="connsiteY4" fmla="*/ 6844067 h 6867388"/>
              <a:gd name="connsiteX5" fmla="*/ 178863 w 1731589"/>
              <a:gd name="connsiteY5" fmla="*/ 3863728 h 6867388"/>
              <a:gd name="connsiteX6" fmla="*/ 421073 w 1731589"/>
              <a:gd name="connsiteY6" fmla="*/ 1323980 h 6867388"/>
              <a:gd name="connsiteX0" fmla="*/ 429700 w 1740216"/>
              <a:gd name="connsiteY0" fmla="*/ 1323980 h 6867388"/>
              <a:gd name="connsiteX1" fmla="*/ 501325 w 1740216"/>
              <a:gd name="connsiteY1" fmla="*/ 10412 h 6867388"/>
              <a:gd name="connsiteX2" fmla="*/ 1739387 w 1740216"/>
              <a:gd name="connsiteY2" fmla="*/ 0 h 6867388"/>
              <a:gd name="connsiteX3" fmla="*/ 1737853 w 1740216"/>
              <a:gd name="connsiteY3" fmla="*/ 6867388 h 6867388"/>
              <a:gd name="connsiteX4" fmla="*/ 0 w 1740216"/>
              <a:gd name="connsiteY4" fmla="*/ 6865633 h 6867388"/>
              <a:gd name="connsiteX5" fmla="*/ 187490 w 1740216"/>
              <a:gd name="connsiteY5" fmla="*/ 3863728 h 6867388"/>
              <a:gd name="connsiteX6" fmla="*/ 429700 w 1740216"/>
              <a:gd name="connsiteY6" fmla="*/ 1323980 h 6867388"/>
              <a:gd name="connsiteX0" fmla="*/ 429700 w 1739970"/>
              <a:gd name="connsiteY0" fmla="*/ 1323980 h 6865633"/>
              <a:gd name="connsiteX1" fmla="*/ 501325 w 1739970"/>
              <a:gd name="connsiteY1" fmla="*/ 10412 h 6865633"/>
              <a:gd name="connsiteX2" fmla="*/ 1739387 w 1739970"/>
              <a:gd name="connsiteY2" fmla="*/ 0 h 6865633"/>
              <a:gd name="connsiteX3" fmla="*/ 1733539 w 1739970"/>
              <a:gd name="connsiteY3" fmla="*/ 6858762 h 6865633"/>
              <a:gd name="connsiteX4" fmla="*/ 0 w 1739970"/>
              <a:gd name="connsiteY4" fmla="*/ 6865633 h 6865633"/>
              <a:gd name="connsiteX5" fmla="*/ 187490 w 1739970"/>
              <a:gd name="connsiteY5" fmla="*/ 3863728 h 6865633"/>
              <a:gd name="connsiteX6" fmla="*/ 429700 w 1739970"/>
              <a:gd name="connsiteY6" fmla="*/ 1323980 h 6865633"/>
              <a:gd name="connsiteX0" fmla="*/ 429700 w 1739970"/>
              <a:gd name="connsiteY0" fmla="*/ 1323980 h 6858762"/>
              <a:gd name="connsiteX1" fmla="*/ 501325 w 1739970"/>
              <a:gd name="connsiteY1" fmla="*/ 10412 h 6858762"/>
              <a:gd name="connsiteX2" fmla="*/ 1739387 w 1739970"/>
              <a:gd name="connsiteY2" fmla="*/ 0 h 6858762"/>
              <a:gd name="connsiteX3" fmla="*/ 1733539 w 1739970"/>
              <a:gd name="connsiteY3" fmla="*/ 6858762 h 6858762"/>
              <a:gd name="connsiteX4" fmla="*/ 0 w 1739970"/>
              <a:gd name="connsiteY4" fmla="*/ 6857006 h 6858762"/>
              <a:gd name="connsiteX5" fmla="*/ 187490 w 1739970"/>
              <a:gd name="connsiteY5" fmla="*/ 3863728 h 6858762"/>
              <a:gd name="connsiteX6" fmla="*/ 429700 w 1739970"/>
              <a:gd name="connsiteY6" fmla="*/ 1323980 h 6858762"/>
              <a:gd name="connsiteX0" fmla="*/ 429700 w 1739970"/>
              <a:gd name="connsiteY0" fmla="*/ 1323980 h 6858762"/>
              <a:gd name="connsiteX1" fmla="*/ 501325 w 1739970"/>
              <a:gd name="connsiteY1" fmla="*/ 1785 h 6858762"/>
              <a:gd name="connsiteX2" fmla="*/ 1739387 w 1739970"/>
              <a:gd name="connsiteY2" fmla="*/ 0 h 6858762"/>
              <a:gd name="connsiteX3" fmla="*/ 1733539 w 1739970"/>
              <a:gd name="connsiteY3" fmla="*/ 6858762 h 6858762"/>
              <a:gd name="connsiteX4" fmla="*/ 0 w 1739970"/>
              <a:gd name="connsiteY4" fmla="*/ 6857006 h 6858762"/>
              <a:gd name="connsiteX5" fmla="*/ 187490 w 1739970"/>
              <a:gd name="connsiteY5" fmla="*/ 3863728 h 6858762"/>
              <a:gd name="connsiteX6" fmla="*/ 429700 w 1739970"/>
              <a:gd name="connsiteY6" fmla="*/ 1323980 h 68587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39970" h="6858762">
                <a:moveTo>
                  <a:pt x="429700" y="1323980"/>
                </a:moveTo>
                <a:lnTo>
                  <a:pt x="501325" y="1785"/>
                </a:lnTo>
                <a:lnTo>
                  <a:pt x="1739387" y="0"/>
                </a:lnTo>
                <a:cubicBezTo>
                  <a:pt x="1742774" y="2284305"/>
                  <a:pt x="1730152" y="4574457"/>
                  <a:pt x="1733539" y="6858762"/>
                </a:cubicBezTo>
                <a:lnTo>
                  <a:pt x="0" y="6857006"/>
                </a:lnTo>
                <a:lnTo>
                  <a:pt x="187490" y="3863728"/>
                </a:lnTo>
                <a:lnTo>
                  <a:pt x="429700" y="132398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18" name="Rektangel 16">
            <a:extLst>
              <a:ext uri="{FF2B5EF4-FFF2-40B4-BE49-F238E27FC236}">
                <a16:creationId xmlns:a16="http://schemas.microsoft.com/office/drawing/2014/main" id="{706D99CD-276E-F149-9044-5C32E8674115}"/>
              </a:ext>
            </a:extLst>
          </p:cNvPr>
          <p:cNvSpPr/>
          <p:nvPr userDrawn="1"/>
        </p:nvSpPr>
        <p:spPr>
          <a:xfrm rot="10800000" flipH="1">
            <a:off x="933123" y="4102609"/>
            <a:ext cx="5282628" cy="1935628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79 h 10179"/>
              <a:gd name="connsiteX1" fmla="*/ 685 w 10000"/>
              <a:gd name="connsiteY1" fmla="*/ 0 h 10179"/>
              <a:gd name="connsiteX2" fmla="*/ 8000 w 10000"/>
              <a:gd name="connsiteY2" fmla="*/ 179 h 10179"/>
              <a:gd name="connsiteX3" fmla="*/ 10000 w 10000"/>
              <a:gd name="connsiteY3" fmla="*/ 5179 h 10179"/>
              <a:gd name="connsiteX4" fmla="*/ 8000 w 10000"/>
              <a:gd name="connsiteY4" fmla="*/ 10179 h 10179"/>
              <a:gd name="connsiteX5" fmla="*/ 2000 w 10000"/>
              <a:gd name="connsiteY5" fmla="*/ 10179 h 10179"/>
              <a:gd name="connsiteX6" fmla="*/ 0 w 10000"/>
              <a:gd name="connsiteY6" fmla="*/ 5179 h 10179"/>
              <a:gd name="connsiteX0" fmla="*/ 0 w 10000"/>
              <a:gd name="connsiteY0" fmla="*/ 5216 h 10216"/>
              <a:gd name="connsiteX1" fmla="*/ 685 w 10000"/>
              <a:gd name="connsiteY1" fmla="*/ 37 h 10216"/>
              <a:gd name="connsiteX2" fmla="*/ 7593 w 10000"/>
              <a:gd name="connsiteY2" fmla="*/ 15 h 10216"/>
              <a:gd name="connsiteX3" fmla="*/ 8000 w 10000"/>
              <a:gd name="connsiteY3" fmla="*/ 216 h 10216"/>
              <a:gd name="connsiteX4" fmla="*/ 10000 w 10000"/>
              <a:gd name="connsiteY4" fmla="*/ 5216 h 10216"/>
              <a:gd name="connsiteX5" fmla="*/ 8000 w 10000"/>
              <a:gd name="connsiteY5" fmla="*/ 10216 h 10216"/>
              <a:gd name="connsiteX6" fmla="*/ 2000 w 10000"/>
              <a:gd name="connsiteY6" fmla="*/ 10216 h 10216"/>
              <a:gd name="connsiteX7" fmla="*/ 0 w 10000"/>
              <a:gd name="connsiteY7" fmla="*/ 5216 h 10216"/>
              <a:gd name="connsiteX0" fmla="*/ 0 w 8537"/>
              <a:gd name="connsiteY0" fmla="*/ 5216 h 10216"/>
              <a:gd name="connsiteX1" fmla="*/ 685 w 8537"/>
              <a:gd name="connsiteY1" fmla="*/ 37 h 10216"/>
              <a:gd name="connsiteX2" fmla="*/ 7593 w 8537"/>
              <a:gd name="connsiteY2" fmla="*/ 15 h 10216"/>
              <a:gd name="connsiteX3" fmla="*/ 8000 w 8537"/>
              <a:gd name="connsiteY3" fmla="*/ 216 h 10216"/>
              <a:gd name="connsiteX4" fmla="*/ 8537 w 8537"/>
              <a:gd name="connsiteY4" fmla="*/ 7426 h 10216"/>
              <a:gd name="connsiteX5" fmla="*/ 8000 w 8537"/>
              <a:gd name="connsiteY5" fmla="*/ 10216 h 10216"/>
              <a:gd name="connsiteX6" fmla="*/ 2000 w 8537"/>
              <a:gd name="connsiteY6" fmla="*/ 10216 h 10216"/>
              <a:gd name="connsiteX7" fmla="*/ 0 w 8537"/>
              <a:gd name="connsiteY7" fmla="*/ 5216 h 10216"/>
              <a:gd name="connsiteX0" fmla="*/ 0 w 10000"/>
              <a:gd name="connsiteY0" fmla="*/ 5106 h 11158"/>
              <a:gd name="connsiteX1" fmla="*/ 802 w 10000"/>
              <a:gd name="connsiteY1" fmla="*/ 36 h 11158"/>
              <a:gd name="connsiteX2" fmla="*/ 8894 w 10000"/>
              <a:gd name="connsiteY2" fmla="*/ 15 h 11158"/>
              <a:gd name="connsiteX3" fmla="*/ 9371 w 10000"/>
              <a:gd name="connsiteY3" fmla="*/ 211 h 11158"/>
              <a:gd name="connsiteX4" fmla="*/ 10000 w 10000"/>
              <a:gd name="connsiteY4" fmla="*/ 7269 h 11158"/>
              <a:gd name="connsiteX5" fmla="*/ 7722 w 10000"/>
              <a:gd name="connsiteY5" fmla="*/ 11158 h 11158"/>
              <a:gd name="connsiteX6" fmla="*/ 2343 w 10000"/>
              <a:gd name="connsiteY6" fmla="*/ 10000 h 11158"/>
              <a:gd name="connsiteX7" fmla="*/ 0 w 10000"/>
              <a:gd name="connsiteY7" fmla="*/ 5106 h 11158"/>
              <a:gd name="connsiteX0" fmla="*/ 0 w 10000"/>
              <a:gd name="connsiteY0" fmla="*/ 5106 h 11158"/>
              <a:gd name="connsiteX1" fmla="*/ 802 w 10000"/>
              <a:gd name="connsiteY1" fmla="*/ 36 h 11158"/>
              <a:gd name="connsiteX2" fmla="*/ 8894 w 10000"/>
              <a:gd name="connsiteY2" fmla="*/ 15 h 11158"/>
              <a:gd name="connsiteX3" fmla="*/ 9371 w 10000"/>
              <a:gd name="connsiteY3" fmla="*/ 211 h 11158"/>
              <a:gd name="connsiteX4" fmla="*/ 10000 w 10000"/>
              <a:gd name="connsiteY4" fmla="*/ 7269 h 11158"/>
              <a:gd name="connsiteX5" fmla="*/ 7722 w 10000"/>
              <a:gd name="connsiteY5" fmla="*/ 11158 h 11158"/>
              <a:gd name="connsiteX6" fmla="*/ 206 w 10000"/>
              <a:gd name="connsiteY6" fmla="*/ 9760 h 11158"/>
              <a:gd name="connsiteX7" fmla="*/ 0 w 10000"/>
              <a:gd name="connsiteY7" fmla="*/ 5106 h 11158"/>
              <a:gd name="connsiteX0" fmla="*/ 0 w 10000"/>
              <a:gd name="connsiteY0" fmla="*/ 5106 h 9760"/>
              <a:gd name="connsiteX1" fmla="*/ 802 w 10000"/>
              <a:gd name="connsiteY1" fmla="*/ 36 h 9760"/>
              <a:gd name="connsiteX2" fmla="*/ 8894 w 10000"/>
              <a:gd name="connsiteY2" fmla="*/ 15 h 9760"/>
              <a:gd name="connsiteX3" fmla="*/ 9371 w 10000"/>
              <a:gd name="connsiteY3" fmla="*/ 211 h 9760"/>
              <a:gd name="connsiteX4" fmla="*/ 10000 w 10000"/>
              <a:gd name="connsiteY4" fmla="*/ 7269 h 9760"/>
              <a:gd name="connsiteX5" fmla="*/ 7277 w 10000"/>
              <a:gd name="connsiteY5" fmla="*/ 7946 h 9760"/>
              <a:gd name="connsiteX6" fmla="*/ 206 w 10000"/>
              <a:gd name="connsiteY6" fmla="*/ 9760 h 9760"/>
              <a:gd name="connsiteX7" fmla="*/ 0 w 10000"/>
              <a:gd name="connsiteY7" fmla="*/ 5106 h 9760"/>
              <a:gd name="connsiteX0" fmla="*/ 0 w 10000"/>
              <a:gd name="connsiteY0" fmla="*/ 5232 h 10000"/>
              <a:gd name="connsiteX1" fmla="*/ 802 w 10000"/>
              <a:gd name="connsiteY1" fmla="*/ 37 h 10000"/>
              <a:gd name="connsiteX2" fmla="*/ 8894 w 10000"/>
              <a:gd name="connsiteY2" fmla="*/ 15 h 10000"/>
              <a:gd name="connsiteX3" fmla="*/ 9371 w 10000"/>
              <a:gd name="connsiteY3" fmla="*/ 216 h 10000"/>
              <a:gd name="connsiteX4" fmla="*/ 10000 w 10000"/>
              <a:gd name="connsiteY4" fmla="*/ 7448 h 10000"/>
              <a:gd name="connsiteX5" fmla="*/ 5748 w 10000"/>
              <a:gd name="connsiteY5" fmla="*/ 9574 h 10000"/>
              <a:gd name="connsiteX6" fmla="*/ 206 w 10000"/>
              <a:gd name="connsiteY6" fmla="*/ 10000 h 10000"/>
              <a:gd name="connsiteX7" fmla="*/ 0 w 10000"/>
              <a:gd name="connsiteY7" fmla="*/ 5232 h 10000"/>
              <a:gd name="connsiteX0" fmla="*/ 0 w 10000"/>
              <a:gd name="connsiteY0" fmla="*/ 5232 h 10000"/>
              <a:gd name="connsiteX1" fmla="*/ 802 w 10000"/>
              <a:gd name="connsiteY1" fmla="*/ 37 h 10000"/>
              <a:gd name="connsiteX2" fmla="*/ 8894 w 10000"/>
              <a:gd name="connsiteY2" fmla="*/ 15 h 10000"/>
              <a:gd name="connsiteX3" fmla="*/ 9371 w 10000"/>
              <a:gd name="connsiteY3" fmla="*/ 216 h 10000"/>
              <a:gd name="connsiteX4" fmla="*/ 10000 w 10000"/>
              <a:gd name="connsiteY4" fmla="*/ 7448 h 10000"/>
              <a:gd name="connsiteX5" fmla="*/ 5748 w 10000"/>
              <a:gd name="connsiteY5" fmla="*/ 9574 h 10000"/>
              <a:gd name="connsiteX6" fmla="*/ 5727 w 10000"/>
              <a:gd name="connsiteY6" fmla="*/ 9534 h 10000"/>
              <a:gd name="connsiteX7" fmla="*/ 206 w 10000"/>
              <a:gd name="connsiteY7" fmla="*/ 10000 h 10000"/>
              <a:gd name="connsiteX8" fmla="*/ 0 w 10000"/>
              <a:gd name="connsiteY8" fmla="*/ 5232 h 10000"/>
              <a:gd name="connsiteX0" fmla="*/ 0 w 10000"/>
              <a:gd name="connsiteY0" fmla="*/ 5232 h 10000"/>
              <a:gd name="connsiteX1" fmla="*/ 802 w 10000"/>
              <a:gd name="connsiteY1" fmla="*/ 37 h 10000"/>
              <a:gd name="connsiteX2" fmla="*/ 8894 w 10000"/>
              <a:gd name="connsiteY2" fmla="*/ 15 h 10000"/>
              <a:gd name="connsiteX3" fmla="*/ 9371 w 10000"/>
              <a:gd name="connsiteY3" fmla="*/ 216 h 10000"/>
              <a:gd name="connsiteX4" fmla="*/ 10000 w 10000"/>
              <a:gd name="connsiteY4" fmla="*/ 7448 h 10000"/>
              <a:gd name="connsiteX5" fmla="*/ 5748 w 10000"/>
              <a:gd name="connsiteY5" fmla="*/ 9574 h 10000"/>
              <a:gd name="connsiteX6" fmla="*/ 4937 w 10000"/>
              <a:gd name="connsiteY6" fmla="*/ 9013 h 10000"/>
              <a:gd name="connsiteX7" fmla="*/ 206 w 10000"/>
              <a:gd name="connsiteY7" fmla="*/ 10000 h 10000"/>
              <a:gd name="connsiteX8" fmla="*/ 0 w 10000"/>
              <a:gd name="connsiteY8" fmla="*/ 5232 h 10000"/>
              <a:gd name="connsiteX0" fmla="*/ 0 w 10000"/>
              <a:gd name="connsiteY0" fmla="*/ 5232 h 10000"/>
              <a:gd name="connsiteX1" fmla="*/ 802 w 10000"/>
              <a:gd name="connsiteY1" fmla="*/ 37 h 10000"/>
              <a:gd name="connsiteX2" fmla="*/ 8894 w 10000"/>
              <a:gd name="connsiteY2" fmla="*/ 15 h 10000"/>
              <a:gd name="connsiteX3" fmla="*/ 9371 w 10000"/>
              <a:gd name="connsiteY3" fmla="*/ 216 h 10000"/>
              <a:gd name="connsiteX4" fmla="*/ 10000 w 10000"/>
              <a:gd name="connsiteY4" fmla="*/ 7448 h 10000"/>
              <a:gd name="connsiteX5" fmla="*/ 5748 w 10000"/>
              <a:gd name="connsiteY5" fmla="*/ 9574 h 10000"/>
              <a:gd name="connsiteX6" fmla="*/ 4867 w 10000"/>
              <a:gd name="connsiteY6" fmla="*/ 9947 h 10000"/>
              <a:gd name="connsiteX7" fmla="*/ 206 w 10000"/>
              <a:gd name="connsiteY7" fmla="*/ 10000 h 10000"/>
              <a:gd name="connsiteX8" fmla="*/ 0 w 10000"/>
              <a:gd name="connsiteY8" fmla="*/ 5232 h 10000"/>
              <a:gd name="connsiteX0" fmla="*/ 0 w 9399"/>
              <a:gd name="connsiteY0" fmla="*/ 5232 h 10000"/>
              <a:gd name="connsiteX1" fmla="*/ 802 w 9399"/>
              <a:gd name="connsiteY1" fmla="*/ 37 h 10000"/>
              <a:gd name="connsiteX2" fmla="*/ 8894 w 9399"/>
              <a:gd name="connsiteY2" fmla="*/ 15 h 10000"/>
              <a:gd name="connsiteX3" fmla="*/ 9371 w 9399"/>
              <a:gd name="connsiteY3" fmla="*/ 216 h 10000"/>
              <a:gd name="connsiteX4" fmla="*/ 8750 w 9399"/>
              <a:gd name="connsiteY4" fmla="*/ 7993 h 10000"/>
              <a:gd name="connsiteX5" fmla="*/ 5748 w 9399"/>
              <a:gd name="connsiteY5" fmla="*/ 9574 h 10000"/>
              <a:gd name="connsiteX6" fmla="*/ 4867 w 9399"/>
              <a:gd name="connsiteY6" fmla="*/ 9947 h 10000"/>
              <a:gd name="connsiteX7" fmla="*/ 206 w 9399"/>
              <a:gd name="connsiteY7" fmla="*/ 10000 h 10000"/>
              <a:gd name="connsiteX8" fmla="*/ 0 w 9399"/>
              <a:gd name="connsiteY8" fmla="*/ 5232 h 10000"/>
              <a:gd name="connsiteX0" fmla="*/ 0 w 10007"/>
              <a:gd name="connsiteY0" fmla="*/ 5232 h 10000"/>
              <a:gd name="connsiteX1" fmla="*/ 853 w 10007"/>
              <a:gd name="connsiteY1" fmla="*/ 37 h 10000"/>
              <a:gd name="connsiteX2" fmla="*/ 9463 w 10007"/>
              <a:gd name="connsiteY2" fmla="*/ 15 h 10000"/>
              <a:gd name="connsiteX3" fmla="*/ 9970 w 10007"/>
              <a:gd name="connsiteY3" fmla="*/ 216 h 10000"/>
              <a:gd name="connsiteX4" fmla="*/ 9310 w 10007"/>
              <a:gd name="connsiteY4" fmla="*/ 7993 h 10000"/>
              <a:gd name="connsiteX5" fmla="*/ 6116 w 10007"/>
              <a:gd name="connsiteY5" fmla="*/ 9574 h 10000"/>
              <a:gd name="connsiteX6" fmla="*/ 5178 w 10007"/>
              <a:gd name="connsiteY6" fmla="*/ 9947 h 10000"/>
              <a:gd name="connsiteX7" fmla="*/ 219 w 10007"/>
              <a:gd name="connsiteY7" fmla="*/ 10000 h 10000"/>
              <a:gd name="connsiteX8" fmla="*/ 0 w 10007"/>
              <a:gd name="connsiteY8" fmla="*/ 5232 h 10000"/>
              <a:gd name="connsiteX0" fmla="*/ 0 w 9463"/>
              <a:gd name="connsiteY0" fmla="*/ 5232 h 10000"/>
              <a:gd name="connsiteX1" fmla="*/ 853 w 9463"/>
              <a:gd name="connsiteY1" fmla="*/ 37 h 10000"/>
              <a:gd name="connsiteX2" fmla="*/ 9463 w 9463"/>
              <a:gd name="connsiteY2" fmla="*/ 15 h 10000"/>
              <a:gd name="connsiteX3" fmla="*/ 9268 w 9463"/>
              <a:gd name="connsiteY3" fmla="*/ 2918 h 10000"/>
              <a:gd name="connsiteX4" fmla="*/ 9310 w 9463"/>
              <a:gd name="connsiteY4" fmla="*/ 7993 h 10000"/>
              <a:gd name="connsiteX5" fmla="*/ 6116 w 9463"/>
              <a:gd name="connsiteY5" fmla="*/ 9574 h 10000"/>
              <a:gd name="connsiteX6" fmla="*/ 5178 w 9463"/>
              <a:gd name="connsiteY6" fmla="*/ 9947 h 10000"/>
              <a:gd name="connsiteX7" fmla="*/ 219 w 9463"/>
              <a:gd name="connsiteY7" fmla="*/ 10000 h 10000"/>
              <a:gd name="connsiteX8" fmla="*/ 0 w 9463"/>
              <a:gd name="connsiteY8" fmla="*/ 5232 h 10000"/>
              <a:gd name="connsiteX0" fmla="*/ 0 w 10000"/>
              <a:gd name="connsiteY0" fmla="*/ 5232 h 10000"/>
              <a:gd name="connsiteX1" fmla="*/ 901 w 10000"/>
              <a:gd name="connsiteY1" fmla="*/ 37 h 10000"/>
              <a:gd name="connsiteX2" fmla="*/ 10000 w 10000"/>
              <a:gd name="connsiteY2" fmla="*/ 15 h 10000"/>
              <a:gd name="connsiteX3" fmla="*/ 9794 w 10000"/>
              <a:gd name="connsiteY3" fmla="*/ 2918 h 10000"/>
              <a:gd name="connsiteX4" fmla="*/ 9838 w 10000"/>
              <a:gd name="connsiteY4" fmla="*/ 7993 h 10000"/>
              <a:gd name="connsiteX5" fmla="*/ 6463 w 10000"/>
              <a:gd name="connsiteY5" fmla="*/ 9574 h 10000"/>
              <a:gd name="connsiteX6" fmla="*/ 5472 w 10000"/>
              <a:gd name="connsiteY6" fmla="*/ 9947 h 10000"/>
              <a:gd name="connsiteX7" fmla="*/ 231 w 10000"/>
              <a:gd name="connsiteY7" fmla="*/ 10000 h 10000"/>
              <a:gd name="connsiteX8" fmla="*/ 0 w 10000"/>
              <a:gd name="connsiteY8" fmla="*/ 5232 h 10000"/>
              <a:gd name="connsiteX0" fmla="*/ 0 w 9842"/>
              <a:gd name="connsiteY0" fmla="*/ 5275 h 10043"/>
              <a:gd name="connsiteX1" fmla="*/ 901 w 9842"/>
              <a:gd name="connsiteY1" fmla="*/ 80 h 10043"/>
              <a:gd name="connsiteX2" fmla="*/ 9809 w 9842"/>
              <a:gd name="connsiteY2" fmla="*/ 11 h 10043"/>
              <a:gd name="connsiteX3" fmla="*/ 9794 w 9842"/>
              <a:gd name="connsiteY3" fmla="*/ 2961 h 10043"/>
              <a:gd name="connsiteX4" fmla="*/ 9838 w 9842"/>
              <a:gd name="connsiteY4" fmla="*/ 8036 h 10043"/>
              <a:gd name="connsiteX5" fmla="*/ 6463 w 9842"/>
              <a:gd name="connsiteY5" fmla="*/ 9617 h 10043"/>
              <a:gd name="connsiteX6" fmla="*/ 5472 w 9842"/>
              <a:gd name="connsiteY6" fmla="*/ 9990 h 10043"/>
              <a:gd name="connsiteX7" fmla="*/ 231 w 9842"/>
              <a:gd name="connsiteY7" fmla="*/ 10043 h 10043"/>
              <a:gd name="connsiteX8" fmla="*/ 0 w 9842"/>
              <a:gd name="connsiteY8" fmla="*/ 5275 h 10043"/>
              <a:gd name="connsiteX0" fmla="*/ 0 w 10000"/>
              <a:gd name="connsiteY0" fmla="*/ 5252 h 10000"/>
              <a:gd name="connsiteX1" fmla="*/ 915 w 10000"/>
              <a:gd name="connsiteY1" fmla="*/ 80 h 10000"/>
              <a:gd name="connsiteX2" fmla="*/ 9966 w 10000"/>
              <a:gd name="connsiteY2" fmla="*/ 11 h 10000"/>
              <a:gd name="connsiteX3" fmla="*/ 9951 w 10000"/>
              <a:gd name="connsiteY3" fmla="*/ 2948 h 10000"/>
              <a:gd name="connsiteX4" fmla="*/ 9996 w 10000"/>
              <a:gd name="connsiteY4" fmla="*/ 8002 h 10000"/>
              <a:gd name="connsiteX5" fmla="*/ 6567 w 10000"/>
              <a:gd name="connsiteY5" fmla="*/ 9576 h 10000"/>
              <a:gd name="connsiteX6" fmla="*/ 5560 w 10000"/>
              <a:gd name="connsiteY6" fmla="*/ 9947 h 10000"/>
              <a:gd name="connsiteX7" fmla="*/ 235 w 10000"/>
              <a:gd name="connsiteY7" fmla="*/ 10000 h 10000"/>
              <a:gd name="connsiteX8" fmla="*/ 0 w 10000"/>
              <a:gd name="connsiteY8" fmla="*/ 5252 h 10000"/>
              <a:gd name="connsiteX0" fmla="*/ 0 w 10000"/>
              <a:gd name="connsiteY0" fmla="*/ 5172 h 9920"/>
              <a:gd name="connsiteX1" fmla="*/ 915 w 10000"/>
              <a:gd name="connsiteY1" fmla="*/ 0 h 9920"/>
              <a:gd name="connsiteX2" fmla="*/ 9955 w 10000"/>
              <a:gd name="connsiteY2" fmla="*/ 96 h 9920"/>
              <a:gd name="connsiteX3" fmla="*/ 9951 w 10000"/>
              <a:gd name="connsiteY3" fmla="*/ 2868 h 9920"/>
              <a:gd name="connsiteX4" fmla="*/ 9996 w 10000"/>
              <a:gd name="connsiteY4" fmla="*/ 7922 h 9920"/>
              <a:gd name="connsiteX5" fmla="*/ 6567 w 10000"/>
              <a:gd name="connsiteY5" fmla="*/ 9496 h 9920"/>
              <a:gd name="connsiteX6" fmla="*/ 5560 w 10000"/>
              <a:gd name="connsiteY6" fmla="*/ 9867 h 9920"/>
              <a:gd name="connsiteX7" fmla="*/ 235 w 10000"/>
              <a:gd name="connsiteY7" fmla="*/ 9920 h 9920"/>
              <a:gd name="connsiteX8" fmla="*/ 0 w 10000"/>
              <a:gd name="connsiteY8" fmla="*/ 5172 h 9920"/>
              <a:gd name="connsiteX0" fmla="*/ 0 w 10021"/>
              <a:gd name="connsiteY0" fmla="*/ 5214 h 10000"/>
              <a:gd name="connsiteX1" fmla="*/ 915 w 10021"/>
              <a:gd name="connsiteY1" fmla="*/ 0 h 10000"/>
              <a:gd name="connsiteX2" fmla="*/ 9955 w 10021"/>
              <a:gd name="connsiteY2" fmla="*/ 97 h 10000"/>
              <a:gd name="connsiteX3" fmla="*/ 9997 w 10021"/>
              <a:gd name="connsiteY3" fmla="*/ 4604 h 10000"/>
              <a:gd name="connsiteX4" fmla="*/ 9996 w 10021"/>
              <a:gd name="connsiteY4" fmla="*/ 7986 h 10000"/>
              <a:gd name="connsiteX5" fmla="*/ 6567 w 10021"/>
              <a:gd name="connsiteY5" fmla="*/ 9573 h 10000"/>
              <a:gd name="connsiteX6" fmla="*/ 5560 w 10021"/>
              <a:gd name="connsiteY6" fmla="*/ 9947 h 10000"/>
              <a:gd name="connsiteX7" fmla="*/ 235 w 10021"/>
              <a:gd name="connsiteY7" fmla="*/ 10000 h 10000"/>
              <a:gd name="connsiteX8" fmla="*/ 0 w 10021"/>
              <a:gd name="connsiteY8" fmla="*/ 5214 h 10000"/>
              <a:gd name="connsiteX0" fmla="*/ 0 w 10006"/>
              <a:gd name="connsiteY0" fmla="*/ 5214 h 10000"/>
              <a:gd name="connsiteX1" fmla="*/ 915 w 10006"/>
              <a:gd name="connsiteY1" fmla="*/ 0 h 10000"/>
              <a:gd name="connsiteX2" fmla="*/ 9955 w 10006"/>
              <a:gd name="connsiteY2" fmla="*/ 97 h 10000"/>
              <a:gd name="connsiteX3" fmla="*/ 9997 w 10006"/>
              <a:gd name="connsiteY3" fmla="*/ 4604 h 10000"/>
              <a:gd name="connsiteX4" fmla="*/ 9996 w 10006"/>
              <a:gd name="connsiteY4" fmla="*/ 7986 h 10000"/>
              <a:gd name="connsiteX5" fmla="*/ 6567 w 10006"/>
              <a:gd name="connsiteY5" fmla="*/ 9573 h 10000"/>
              <a:gd name="connsiteX6" fmla="*/ 5560 w 10006"/>
              <a:gd name="connsiteY6" fmla="*/ 9947 h 10000"/>
              <a:gd name="connsiteX7" fmla="*/ 235 w 10006"/>
              <a:gd name="connsiteY7" fmla="*/ 10000 h 10000"/>
              <a:gd name="connsiteX8" fmla="*/ 0 w 10006"/>
              <a:gd name="connsiteY8" fmla="*/ 5214 h 10000"/>
              <a:gd name="connsiteX0" fmla="*/ 0 w 10004"/>
              <a:gd name="connsiteY0" fmla="*/ 5214 h 10000"/>
              <a:gd name="connsiteX1" fmla="*/ 915 w 10004"/>
              <a:gd name="connsiteY1" fmla="*/ 0 h 10000"/>
              <a:gd name="connsiteX2" fmla="*/ 9955 w 10004"/>
              <a:gd name="connsiteY2" fmla="*/ 97 h 10000"/>
              <a:gd name="connsiteX3" fmla="*/ 9986 w 10004"/>
              <a:gd name="connsiteY3" fmla="*/ 3367 h 10000"/>
              <a:gd name="connsiteX4" fmla="*/ 9996 w 10004"/>
              <a:gd name="connsiteY4" fmla="*/ 7986 h 10000"/>
              <a:gd name="connsiteX5" fmla="*/ 6567 w 10004"/>
              <a:gd name="connsiteY5" fmla="*/ 9573 h 10000"/>
              <a:gd name="connsiteX6" fmla="*/ 5560 w 10004"/>
              <a:gd name="connsiteY6" fmla="*/ 9947 h 10000"/>
              <a:gd name="connsiteX7" fmla="*/ 235 w 10004"/>
              <a:gd name="connsiteY7" fmla="*/ 10000 h 10000"/>
              <a:gd name="connsiteX8" fmla="*/ 0 w 10004"/>
              <a:gd name="connsiteY8" fmla="*/ 5214 h 10000"/>
              <a:gd name="connsiteX0" fmla="*/ 0 w 10194"/>
              <a:gd name="connsiteY0" fmla="*/ 5214 h 10000"/>
              <a:gd name="connsiteX1" fmla="*/ 915 w 10194"/>
              <a:gd name="connsiteY1" fmla="*/ 0 h 10000"/>
              <a:gd name="connsiteX2" fmla="*/ 9955 w 10194"/>
              <a:gd name="connsiteY2" fmla="*/ 97 h 10000"/>
              <a:gd name="connsiteX3" fmla="*/ 10194 w 10194"/>
              <a:gd name="connsiteY3" fmla="*/ 2106 h 10000"/>
              <a:gd name="connsiteX4" fmla="*/ 9996 w 10194"/>
              <a:gd name="connsiteY4" fmla="*/ 7986 h 10000"/>
              <a:gd name="connsiteX5" fmla="*/ 6567 w 10194"/>
              <a:gd name="connsiteY5" fmla="*/ 9573 h 10000"/>
              <a:gd name="connsiteX6" fmla="*/ 5560 w 10194"/>
              <a:gd name="connsiteY6" fmla="*/ 9947 h 10000"/>
              <a:gd name="connsiteX7" fmla="*/ 235 w 10194"/>
              <a:gd name="connsiteY7" fmla="*/ 10000 h 10000"/>
              <a:gd name="connsiteX8" fmla="*/ 0 w 10194"/>
              <a:gd name="connsiteY8" fmla="*/ 5214 h 10000"/>
              <a:gd name="connsiteX0" fmla="*/ 0 w 10194"/>
              <a:gd name="connsiteY0" fmla="*/ 5334 h 10120"/>
              <a:gd name="connsiteX1" fmla="*/ 915 w 10194"/>
              <a:gd name="connsiteY1" fmla="*/ 120 h 10120"/>
              <a:gd name="connsiteX2" fmla="*/ 10042 w 10194"/>
              <a:gd name="connsiteY2" fmla="*/ 0 h 10120"/>
              <a:gd name="connsiteX3" fmla="*/ 10194 w 10194"/>
              <a:gd name="connsiteY3" fmla="*/ 2226 h 10120"/>
              <a:gd name="connsiteX4" fmla="*/ 9996 w 10194"/>
              <a:gd name="connsiteY4" fmla="*/ 8106 h 10120"/>
              <a:gd name="connsiteX5" fmla="*/ 6567 w 10194"/>
              <a:gd name="connsiteY5" fmla="*/ 9693 h 10120"/>
              <a:gd name="connsiteX6" fmla="*/ 5560 w 10194"/>
              <a:gd name="connsiteY6" fmla="*/ 10067 h 10120"/>
              <a:gd name="connsiteX7" fmla="*/ 235 w 10194"/>
              <a:gd name="connsiteY7" fmla="*/ 10120 h 10120"/>
              <a:gd name="connsiteX8" fmla="*/ 0 w 10194"/>
              <a:gd name="connsiteY8" fmla="*/ 5334 h 10120"/>
              <a:gd name="connsiteX0" fmla="*/ 0 w 10194"/>
              <a:gd name="connsiteY0" fmla="*/ 5334 h 10120"/>
              <a:gd name="connsiteX1" fmla="*/ 915 w 10194"/>
              <a:gd name="connsiteY1" fmla="*/ 120 h 10120"/>
              <a:gd name="connsiteX2" fmla="*/ 10042 w 10194"/>
              <a:gd name="connsiteY2" fmla="*/ 0 h 10120"/>
              <a:gd name="connsiteX3" fmla="*/ 10194 w 10194"/>
              <a:gd name="connsiteY3" fmla="*/ 2226 h 10120"/>
              <a:gd name="connsiteX4" fmla="*/ 9996 w 10194"/>
              <a:gd name="connsiteY4" fmla="*/ 8106 h 10120"/>
              <a:gd name="connsiteX5" fmla="*/ 6567 w 10194"/>
              <a:gd name="connsiteY5" fmla="*/ 9693 h 10120"/>
              <a:gd name="connsiteX6" fmla="*/ 5560 w 10194"/>
              <a:gd name="connsiteY6" fmla="*/ 10067 h 10120"/>
              <a:gd name="connsiteX7" fmla="*/ 235 w 10194"/>
              <a:gd name="connsiteY7" fmla="*/ 10120 h 10120"/>
              <a:gd name="connsiteX8" fmla="*/ 0 w 10194"/>
              <a:gd name="connsiteY8" fmla="*/ 5334 h 10120"/>
              <a:gd name="connsiteX0" fmla="*/ 0 w 10194"/>
              <a:gd name="connsiteY0" fmla="*/ 5334 h 10120"/>
              <a:gd name="connsiteX1" fmla="*/ 915 w 10194"/>
              <a:gd name="connsiteY1" fmla="*/ 120 h 10120"/>
              <a:gd name="connsiteX2" fmla="*/ 10042 w 10194"/>
              <a:gd name="connsiteY2" fmla="*/ 0 h 10120"/>
              <a:gd name="connsiteX3" fmla="*/ 10194 w 10194"/>
              <a:gd name="connsiteY3" fmla="*/ 2226 h 10120"/>
              <a:gd name="connsiteX4" fmla="*/ 9996 w 10194"/>
              <a:gd name="connsiteY4" fmla="*/ 8106 h 10120"/>
              <a:gd name="connsiteX5" fmla="*/ 6567 w 10194"/>
              <a:gd name="connsiteY5" fmla="*/ 9693 h 10120"/>
              <a:gd name="connsiteX6" fmla="*/ 5560 w 10194"/>
              <a:gd name="connsiteY6" fmla="*/ 10067 h 10120"/>
              <a:gd name="connsiteX7" fmla="*/ 235 w 10194"/>
              <a:gd name="connsiteY7" fmla="*/ 10120 h 10120"/>
              <a:gd name="connsiteX8" fmla="*/ 0 w 10194"/>
              <a:gd name="connsiteY8" fmla="*/ 5334 h 10120"/>
              <a:gd name="connsiteX0" fmla="*/ 0 w 10194"/>
              <a:gd name="connsiteY0" fmla="*/ 5334 h 10498"/>
              <a:gd name="connsiteX1" fmla="*/ 915 w 10194"/>
              <a:gd name="connsiteY1" fmla="*/ 120 h 10498"/>
              <a:gd name="connsiteX2" fmla="*/ 10042 w 10194"/>
              <a:gd name="connsiteY2" fmla="*/ 0 h 10498"/>
              <a:gd name="connsiteX3" fmla="*/ 10194 w 10194"/>
              <a:gd name="connsiteY3" fmla="*/ 2226 h 10498"/>
              <a:gd name="connsiteX4" fmla="*/ 9996 w 10194"/>
              <a:gd name="connsiteY4" fmla="*/ 10498 h 10498"/>
              <a:gd name="connsiteX5" fmla="*/ 6567 w 10194"/>
              <a:gd name="connsiteY5" fmla="*/ 9693 h 10498"/>
              <a:gd name="connsiteX6" fmla="*/ 5560 w 10194"/>
              <a:gd name="connsiteY6" fmla="*/ 10067 h 10498"/>
              <a:gd name="connsiteX7" fmla="*/ 235 w 10194"/>
              <a:gd name="connsiteY7" fmla="*/ 10120 h 10498"/>
              <a:gd name="connsiteX8" fmla="*/ 0 w 10194"/>
              <a:gd name="connsiteY8" fmla="*/ 5334 h 10498"/>
              <a:gd name="connsiteX0" fmla="*/ 0 w 10194"/>
              <a:gd name="connsiteY0" fmla="*/ 5334 h 10498"/>
              <a:gd name="connsiteX1" fmla="*/ 915 w 10194"/>
              <a:gd name="connsiteY1" fmla="*/ 120 h 10498"/>
              <a:gd name="connsiteX2" fmla="*/ 10042 w 10194"/>
              <a:gd name="connsiteY2" fmla="*/ 0 h 10498"/>
              <a:gd name="connsiteX3" fmla="*/ 10194 w 10194"/>
              <a:gd name="connsiteY3" fmla="*/ 2226 h 10498"/>
              <a:gd name="connsiteX4" fmla="*/ 9996 w 10194"/>
              <a:gd name="connsiteY4" fmla="*/ 10498 h 10498"/>
              <a:gd name="connsiteX5" fmla="*/ 6567 w 10194"/>
              <a:gd name="connsiteY5" fmla="*/ 9693 h 10498"/>
              <a:gd name="connsiteX6" fmla="*/ 5560 w 10194"/>
              <a:gd name="connsiteY6" fmla="*/ 10067 h 10498"/>
              <a:gd name="connsiteX7" fmla="*/ 235 w 10194"/>
              <a:gd name="connsiteY7" fmla="*/ 10120 h 10498"/>
              <a:gd name="connsiteX8" fmla="*/ 0 w 10194"/>
              <a:gd name="connsiteY8" fmla="*/ 5334 h 10498"/>
              <a:gd name="connsiteX0" fmla="*/ 0 w 10194"/>
              <a:gd name="connsiteY0" fmla="*/ 5334 h 10498"/>
              <a:gd name="connsiteX1" fmla="*/ 915 w 10194"/>
              <a:gd name="connsiteY1" fmla="*/ 120 h 10498"/>
              <a:gd name="connsiteX2" fmla="*/ 10042 w 10194"/>
              <a:gd name="connsiteY2" fmla="*/ 0 h 10498"/>
              <a:gd name="connsiteX3" fmla="*/ 10194 w 10194"/>
              <a:gd name="connsiteY3" fmla="*/ 2226 h 10498"/>
              <a:gd name="connsiteX4" fmla="*/ 9996 w 10194"/>
              <a:gd name="connsiteY4" fmla="*/ 10498 h 10498"/>
              <a:gd name="connsiteX5" fmla="*/ 6359 w 10194"/>
              <a:gd name="connsiteY5" fmla="*/ 10476 h 10498"/>
              <a:gd name="connsiteX6" fmla="*/ 5560 w 10194"/>
              <a:gd name="connsiteY6" fmla="*/ 10067 h 10498"/>
              <a:gd name="connsiteX7" fmla="*/ 235 w 10194"/>
              <a:gd name="connsiteY7" fmla="*/ 10120 h 10498"/>
              <a:gd name="connsiteX8" fmla="*/ 0 w 10194"/>
              <a:gd name="connsiteY8" fmla="*/ 5334 h 10498"/>
              <a:gd name="connsiteX0" fmla="*/ 0 w 10194"/>
              <a:gd name="connsiteY0" fmla="*/ 5334 h 10545"/>
              <a:gd name="connsiteX1" fmla="*/ 915 w 10194"/>
              <a:gd name="connsiteY1" fmla="*/ 120 h 10545"/>
              <a:gd name="connsiteX2" fmla="*/ 10042 w 10194"/>
              <a:gd name="connsiteY2" fmla="*/ 0 h 10545"/>
              <a:gd name="connsiteX3" fmla="*/ 10194 w 10194"/>
              <a:gd name="connsiteY3" fmla="*/ 2226 h 10545"/>
              <a:gd name="connsiteX4" fmla="*/ 9996 w 10194"/>
              <a:gd name="connsiteY4" fmla="*/ 10498 h 10545"/>
              <a:gd name="connsiteX5" fmla="*/ 6359 w 10194"/>
              <a:gd name="connsiteY5" fmla="*/ 10476 h 10545"/>
              <a:gd name="connsiteX6" fmla="*/ 4657 w 10194"/>
              <a:gd name="connsiteY6" fmla="*/ 10545 h 10545"/>
              <a:gd name="connsiteX7" fmla="*/ 235 w 10194"/>
              <a:gd name="connsiteY7" fmla="*/ 10120 h 10545"/>
              <a:gd name="connsiteX8" fmla="*/ 0 w 10194"/>
              <a:gd name="connsiteY8" fmla="*/ 5334 h 10545"/>
              <a:gd name="connsiteX0" fmla="*/ 0 w 10194"/>
              <a:gd name="connsiteY0" fmla="*/ 5334 h 10545"/>
              <a:gd name="connsiteX1" fmla="*/ 915 w 10194"/>
              <a:gd name="connsiteY1" fmla="*/ 120 h 10545"/>
              <a:gd name="connsiteX2" fmla="*/ 10042 w 10194"/>
              <a:gd name="connsiteY2" fmla="*/ 0 h 10545"/>
              <a:gd name="connsiteX3" fmla="*/ 10194 w 10194"/>
              <a:gd name="connsiteY3" fmla="*/ 2226 h 10545"/>
              <a:gd name="connsiteX4" fmla="*/ 9996 w 10194"/>
              <a:gd name="connsiteY4" fmla="*/ 10498 h 10545"/>
              <a:gd name="connsiteX5" fmla="*/ 6359 w 10194"/>
              <a:gd name="connsiteY5" fmla="*/ 10476 h 10545"/>
              <a:gd name="connsiteX6" fmla="*/ 4657 w 10194"/>
              <a:gd name="connsiteY6" fmla="*/ 10545 h 10545"/>
              <a:gd name="connsiteX7" fmla="*/ 235 w 10194"/>
              <a:gd name="connsiteY7" fmla="*/ 10120 h 10545"/>
              <a:gd name="connsiteX8" fmla="*/ 0 w 10194"/>
              <a:gd name="connsiteY8" fmla="*/ 5334 h 10545"/>
              <a:gd name="connsiteX0" fmla="*/ 0 w 10194"/>
              <a:gd name="connsiteY0" fmla="*/ 5334 h 10545"/>
              <a:gd name="connsiteX1" fmla="*/ 915 w 10194"/>
              <a:gd name="connsiteY1" fmla="*/ 120 h 10545"/>
              <a:gd name="connsiteX2" fmla="*/ 10042 w 10194"/>
              <a:gd name="connsiteY2" fmla="*/ 0 h 10545"/>
              <a:gd name="connsiteX3" fmla="*/ 10194 w 10194"/>
              <a:gd name="connsiteY3" fmla="*/ 2226 h 10545"/>
              <a:gd name="connsiteX4" fmla="*/ 9996 w 10194"/>
              <a:gd name="connsiteY4" fmla="*/ 10498 h 10545"/>
              <a:gd name="connsiteX5" fmla="*/ 6359 w 10194"/>
              <a:gd name="connsiteY5" fmla="*/ 10476 h 10545"/>
              <a:gd name="connsiteX6" fmla="*/ 4657 w 10194"/>
              <a:gd name="connsiteY6" fmla="*/ 10545 h 10545"/>
              <a:gd name="connsiteX7" fmla="*/ 582 w 10194"/>
              <a:gd name="connsiteY7" fmla="*/ 9598 h 10545"/>
              <a:gd name="connsiteX8" fmla="*/ 0 w 10194"/>
              <a:gd name="connsiteY8" fmla="*/ 5334 h 10545"/>
              <a:gd name="connsiteX0" fmla="*/ 0 w 9968"/>
              <a:gd name="connsiteY0" fmla="*/ 3247 h 10545"/>
              <a:gd name="connsiteX1" fmla="*/ 689 w 9968"/>
              <a:gd name="connsiteY1" fmla="*/ 120 h 10545"/>
              <a:gd name="connsiteX2" fmla="*/ 9816 w 9968"/>
              <a:gd name="connsiteY2" fmla="*/ 0 h 10545"/>
              <a:gd name="connsiteX3" fmla="*/ 9968 w 9968"/>
              <a:gd name="connsiteY3" fmla="*/ 2226 h 10545"/>
              <a:gd name="connsiteX4" fmla="*/ 9770 w 9968"/>
              <a:gd name="connsiteY4" fmla="*/ 10498 h 10545"/>
              <a:gd name="connsiteX5" fmla="*/ 6133 w 9968"/>
              <a:gd name="connsiteY5" fmla="*/ 10476 h 10545"/>
              <a:gd name="connsiteX6" fmla="*/ 4431 w 9968"/>
              <a:gd name="connsiteY6" fmla="*/ 10545 h 10545"/>
              <a:gd name="connsiteX7" fmla="*/ 356 w 9968"/>
              <a:gd name="connsiteY7" fmla="*/ 9598 h 10545"/>
              <a:gd name="connsiteX8" fmla="*/ 0 w 9968"/>
              <a:gd name="connsiteY8" fmla="*/ 3247 h 10545"/>
              <a:gd name="connsiteX0" fmla="*/ 0 w 10000"/>
              <a:gd name="connsiteY0" fmla="*/ 3542 h 10463"/>
              <a:gd name="connsiteX1" fmla="*/ 325 w 10000"/>
              <a:gd name="connsiteY1" fmla="*/ 0 h 10463"/>
              <a:gd name="connsiteX2" fmla="*/ 9848 w 10000"/>
              <a:gd name="connsiteY2" fmla="*/ 463 h 10463"/>
              <a:gd name="connsiteX3" fmla="*/ 10000 w 10000"/>
              <a:gd name="connsiteY3" fmla="*/ 2574 h 10463"/>
              <a:gd name="connsiteX4" fmla="*/ 9801 w 10000"/>
              <a:gd name="connsiteY4" fmla="*/ 10418 h 10463"/>
              <a:gd name="connsiteX5" fmla="*/ 6153 w 10000"/>
              <a:gd name="connsiteY5" fmla="*/ 10398 h 10463"/>
              <a:gd name="connsiteX6" fmla="*/ 4445 w 10000"/>
              <a:gd name="connsiteY6" fmla="*/ 10463 h 10463"/>
              <a:gd name="connsiteX7" fmla="*/ 357 w 10000"/>
              <a:gd name="connsiteY7" fmla="*/ 9565 h 10463"/>
              <a:gd name="connsiteX8" fmla="*/ 0 w 10000"/>
              <a:gd name="connsiteY8" fmla="*/ 3542 h 10463"/>
              <a:gd name="connsiteX0" fmla="*/ 0 w 10000"/>
              <a:gd name="connsiteY0" fmla="*/ 3542 h 10422"/>
              <a:gd name="connsiteX1" fmla="*/ 325 w 10000"/>
              <a:gd name="connsiteY1" fmla="*/ 0 h 10422"/>
              <a:gd name="connsiteX2" fmla="*/ 9848 w 10000"/>
              <a:gd name="connsiteY2" fmla="*/ 463 h 10422"/>
              <a:gd name="connsiteX3" fmla="*/ 10000 w 10000"/>
              <a:gd name="connsiteY3" fmla="*/ 2574 h 10422"/>
              <a:gd name="connsiteX4" fmla="*/ 9801 w 10000"/>
              <a:gd name="connsiteY4" fmla="*/ 10418 h 10422"/>
              <a:gd name="connsiteX5" fmla="*/ 6153 w 10000"/>
              <a:gd name="connsiteY5" fmla="*/ 10398 h 10422"/>
              <a:gd name="connsiteX6" fmla="*/ 1588 w 10000"/>
              <a:gd name="connsiteY6" fmla="*/ 10422 h 10422"/>
              <a:gd name="connsiteX7" fmla="*/ 357 w 10000"/>
              <a:gd name="connsiteY7" fmla="*/ 9565 h 10422"/>
              <a:gd name="connsiteX8" fmla="*/ 0 w 10000"/>
              <a:gd name="connsiteY8" fmla="*/ 3542 h 10422"/>
              <a:gd name="connsiteX0" fmla="*/ 0 w 10000"/>
              <a:gd name="connsiteY0" fmla="*/ 3542 h 10422"/>
              <a:gd name="connsiteX1" fmla="*/ 325 w 10000"/>
              <a:gd name="connsiteY1" fmla="*/ 0 h 10422"/>
              <a:gd name="connsiteX2" fmla="*/ 9848 w 10000"/>
              <a:gd name="connsiteY2" fmla="*/ 463 h 10422"/>
              <a:gd name="connsiteX3" fmla="*/ 10000 w 10000"/>
              <a:gd name="connsiteY3" fmla="*/ 2574 h 10422"/>
              <a:gd name="connsiteX4" fmla="*/ 9801 w 10000"/>
              <a:gd name="connsiteY4" fmla="*/ 10418 h 10422"/>
              <a:gd name="connsiteX5" fmla="*/ 6153 w 10000"/>
              <a:gd name="connsiteY5" fmla="*/ 10398 h 10422"/>
              <a:gd name="connsiteX6" fmla="*/ 1588 w 10000"/>
              <a:gd name="connsiteY6" fmla="*/ 10422 h 10422"/>
              <a:gd name="connsiteX7" fmla="*/ 357 w 10000"/>
              <a:gd name="connsiteY7" fmla="*/ 9565 h 10422"/>
              <a:gd name="connsiteX8" fmla="*/ 0 w 10000"/>
              <a:gd name="connsiteY8" fmla="*/ 3542 h 10422"/>
              <a:gd name="connsiteX0" fmla="*/ 0 w 10000"/>
              <a:gd name="connsiteY0" fmla="*/ 3542 h 10422"/>
              <a:gd name="connsiteX1" fmla="*/ 325 w 10000"/>
              <a:gd name="connsiteY1" fmla="*/ 0 h 10422"/>
              <a:gd name="connsiteX2" fmla="*/ 9848 w 10000"/>
              <a:gd name="connsiteY2" fmla="*/ 463 h 10422"/>
              <a:gd name="connsiteX3" fmla="*/ 10000 w 10000"/>
              <a:gd name="connsiteY3" fmla="*/ 2574 h 10422"/>
              <a:gd name="connsiteX4" fmla="*/ 9801 w 10000"/>
              <a:gd name="connsiteY4" fmla="*/ 10418 h 10422"/>
              <a:gd name="connsiteX5" fmla="*/ 6153 w 10000"/>
              <a:gd name="connsiteY5" fmla="*/ 10398 h 10422"/>
              <a:gd name="connsiteX6" fmla="*/ 1588 w 10000"/>
              <a:gd name="connsiteY6" fmla="*/ 10422 h 10422"/>
              <a:gd name="connsiteX7" fmla="*/ 357 w 10000"/>
              <a:gd name="connsiteY7" fmla="*/ 9565 h 10422"/>
              <a:gd name="connsiteX8" fmla="*/ 0 w 10000"/>
              <a:gd name="connsiteY8" fmla="*/ 3542 h 10422"/>
              <a:gd name="connsiteX0" fmla="*/ 0 w 10000"/>
              <a:gd name="connsiteY0" fmla="*/ 3542 h 10422"/>
              <a:gd name="connsiteX1" fmla="*/ 325 w 10000"/>
              <a:gd name="connsiteY1" fmla="*/ 0 h 10422"/>
              <a:gd name="connsiteX2" fmla="*/ 9848 w 10000"/>
              <a:gd name="connsiteY2" fmla="*/ 463 h 10422"/>
              <a:gd name="connsiteX3" fmla="*/ 10000 w 10000"/>
              <a:gd name="connsiteY3" fmla="*/ 2574 h 10422"/>
              <a:gd name="connsiteX4" fmla="*/ 9801 w 10000"/>
              <a:gd name="connsiteY4" fmla="*/ 10418 h 10422"/>
              <a:gd name="connsiteX5" fmla="*/ 6153 w 10000"/>
              <a:gd name="connsiteY5" fmla="*/ 10398 h 10422"/>
              <a:gd name="connsiteX6" fmla="*/ 1588 w 10000"/>
              <a:gd name="connsiteY6" fmla="*/ 10422 h 10422"/>
              <a:gd name="connsiteX7" fmla="*/ 357 w 10000"/>
              <a:gd name="connsiteY7" fmla="*/ 9565 h 10422"/>
              <a:gd name="connsiteX8" fmla="*/ 0 w 10000"/>
              <a:gd name="connsiteY8" fmla="*/ 3542 h 10422"/>
              <a:gd name="connsiteX0" fmla="*/ 0 w 10000"/>
              <a:gd name="connsiteY0" fmla="*/ 3542 h 10422"/>
              <a:gd name="connsiteX1" fmla="*/ 325 w 10000"/>
              <a:gd name="connsiteY1" fmla="*/ 0 h 10422"/>
              <a:gd name="connsiteX2" fmla="*/ 9848 w 10000"/>
              <a:gd name="connsiteY2" fmla="*/ 463 h 10422"/>
              <a:gd name="connsiteX3" fmla="*/ 10000 w 10000"/>
              <a:gd name="connsiteY3" fmla="*/ 2574 h 10422"/>
              <a:gd name="connsiteX4" fmla="*/ 9801 w 10000"/>
              <a:gd name="connsiteY4" fmla="*/ 10418 h 10422"/>
              <a:gd name="connsiteX5" fmla="*/ 6153 w 10000"/>
              <a:gd name="connsiteY5" fmla="*/ 10398 h 10422"/>
              <a:gd name="connsiteX6" fmla="*/ 1588 w 10000"/>
              <a:gd name="connsiteY6" fmla="*/ 10422 h 10422"/>
              <a:gd name="connsiteX7" fmla="*/ 357 w 10000"/>
              <a:gd name="connsiteY7" fmla="*/ 9565 h 10422"/>
              <a:gd name="connsiteX8" fmla="*/ 0 w 10000"/>
              <a:gd name="connsiteY8" fmla="*/ 3542 h 10422"/>
              <a:gd name="connsiteX0" fmla="*/ 0 w 10000"/>
              <a:gd name="connsiteY0" fmla="*/ 3542 h 10422"/>
              <a:gd name="connsiteX1" fmla="*/ 325 w 10000"/>
              <a:gd name="connsiteY1" fmla="*/ 0 h 10422"/>
              <a:gd name="connsiteX2" fmla="*/ 9848 w 10000"/>
              <a:gd name="connsiteY2" fmla="*/ 463 h 10422"/>
              <a:gd name="connsiteX3" fmla="*/ 10000 w 10000"/>
              <a:gd name="connsiteY3" fmla="*/ 2574 h 10422"/>
              <a:gd name="connsiteX4" fmla="*/ 9801 w 10000"/>
              <a:gd name="connsiteY4" fmla="*/ 10418 h 10422"/>
              <a:gd name="connsiteX5" fmla="*/ 6153 w 10000"/>
              <a:gd name="connsiteY5" fmla="*/ 10398 h 10422"/>
              <a:gd name="connsiteX6" fmla="*/ 1588 w 10000"/>
              <a:gd name="connsiteY6" fmla="*/ 10422 h 10422"/>
              <a:gd name="connsiteX7" fmla="*/ 357 w 10000"/>
              <a:gd name="connsiteY7" fmla="*/ 9565 h 10422"/>
              <a:gd name="connsiteX8" fmla="*/ 0 w 10000"/>
              <a:gd name="connsiteY8" fmla="*/ 3542 h 10422"/>
              <a:gd name="connsiteX0" fmla="*/ 0 w 10224"/>
              <a:gd name="connsiteY0" fmla="*/ 3542 h 10422"/>
              <a:gd name="connsiteX1" fmla="*/ 325 w 10224"/>
              <a:gd name="connsiteY1" fmla="*/ 0 h 10422"/>
              <a:gd name="connsiteX2" fmla="*/ 9848 w 10224"/>
              <a:gd name="connsiteY2" fmla="*/ 463 h 10422"/>
              <a:gd name="connsiteX3" fmla="*/ 10224 w 10224"/>
              <a:gd name="connsiteY3" fmla="*/ 2730 h 10422"/>
              <a:gd name="connsiteX4" fmla="*/ 9801 w 10224"/>
              <a:gd name="connsiteY4" fmla="*/ 10418 h 10422"/>
              <a:gd name="connsiteX5" fmla="*/ 6153 w 10224"/>
              <a:gd name="connsiteY5" fmla="*/ 10398 h 10422"/>
              <a:gd name="connsiteX6" fmla="*/ 1588 w 10224"/>
              <a:gd name="connsiteY6" fmla="*/ 10422 h 10422"/>
              <a:gd name="connsiteX7" fmla="*/ 357 w 10224"/>
              <a:gd name="connsiteY7" fmla="*/ 9565 h 10422"/>
              <a:gd name="connsiteX8" fmla="*/ 0 w 10224"/>
              <a:gd name="connsiteY8" fmla="*/ 3542 h 10422"/>
              <a:gd name="connsiteX0" fmla="*/ 0 w 10224"/>
              <a:gd name="connsiteY0" fmla="*/ 3542 h 10422"/>
              <a:gd name="connsiteX1" fmla="*/ 325 w 10224"/>
              <a:gd name="connsiteY1" fmla="*/ 0 h 10422"/>
              <a:gd name="connsiteX2" fmla="*/ 9848 w 10224"/>
              <a:gd name="connsiteY2" fmla="*/ 463 h 10422"/>
              <a:gd name="connsiteX3" fmla="*/ 10224 w 10224"/>
              <a:gd name="connsiteY3" fmla="*/ 2730 h 10422"/>
              <a:gd name="connsiteX4" fmla="*/ 9801 w 10224"/>
              <a:gd name="connsiteY4" fmla="*/ 10418 h 10422"/>
              <a:gd name="connsiteX5" fmla="*/ 6153 w 10224"/>
              <a:gd name="connsiteY5" fmla="*/ 10398 h 10422"/>
              <a:gd name="connsiteX6" fmla="*/ 1588 w 10224"/>
              <a:gd name="connsiteY6" fmla="*/ 10422 h 10422"/>
              <a:gd name="connsiteX7" fmla="*/ 357 w 10224"/>
              <a:gd name="connsiteY7" fmla="*/ 9565 h 10422"/>
              <a:gd name="connsiteX8" fmla="*/ 0 w 10224"/>
              <a:gd name="connsiteY8" fmla="*/ 3542 h 10422"/>
              <a:gd name="connsiteX0" fmla="*/ 0 w 10224"/>
              <a:gd name="connsiteY0" fmla="*/ 3542 h 10422"/>
              <a:gd name="connsiteX1" fmla="*/ 325 w 10224"/>
              <a:gd name="connsiteY1" fmla="*/ 0 h 10422"/>
              <a:gd name="connsiteX2" fmla="*/ 9848 w 10224"/>
              <a:gd name="connsiteY2" fmla="*/ 463 h 10422"/>
              <a:gd name="connsiteX3" fmla="*/ 10224 w 10224"/>
              <a:gd name="connsiteY3" fmla="*/ 2730 h 10422"/>
              <a:gd name="connsiteX4" fmla="*/ 9801 w 10224"/>
              <a:gd name="connsiteY4" fmla="*/ 10418 h 10422"/>
              <a:gd name="connsiteX5" fmla="*/ 6153 w 10224"/>
              <a:gd name="connsiteY5" fmla="*/ 10398 h 10422"/>
              <a:gd name="connsiteX6" fmla="*/ 1588 w 10224"/>
              <a:gd name="connsiteY6" fmla="*/ 10422 h 10422"/>
              <a:gd name="connsiteX7" fmla="*/ 357 w 10224"/>
              <a:gd name="connsiteY7" fmla="*/ 9565 h 10422"/>
              <a:gd name="connsiteX8" fmla="*/ 0 w 10224"/>
              <a:gd name="connsiteY8" fmla="*/ 3542 h 10422"/>
              <a:gd name="connsiteX0" fmla="*/ 0 w 10224"/>
              <a:gd name="connsiteY0" fmla="*/ 3542 h 10422"/>
              <a:gd name="connsiteX1" fmla="*/ 325 w 10224"/>
              <a:gd name="connsiteY1" fmla="*/ 0 h 10422"/>
              <a:gd name="connsiteX2" fmla="*/ 9848 w 10224"/>
              <a:gd name="connsiteY2" fmla="*/ 463 h 10422"/>
              <a:gd name="connsiteX3" fmla="*/ 10224 w 10224"/>
              <a:gd name="connsiteY3" fmla="*/ 2730 h 10422"/>
              <a:gd name="connsiteX4" fmla="*/ 9801 w 10224"/>
              <a:gd name="connsiteY4" fmla="*/ 10418 h 10422"/>
              <a:gd name="connsiteX5" fmla="*/ 6153 w 10224"/>
              <a:gd name="connsiteY5" fmla="*/ 10398 h 10422"/>
              <a:gd name="connsiteX6" fmla="*/ 1588 w 10224"/>
              <a:gd name="connsiteY6" fmla="*/ 10422 h 10422"/>
              <a:gd name="connsiteX7" fmla="*/ 357 w 10224"/>
              <a:gd name="connsiteY7" fmla="*/ 9565 h 10422"/>
              <a:gd name="connsiteX8" fmla="*/ 0 w 10224"/>
              <a:gd name="connsiteY8" fmla="*/ 3542 h 10422"/>
              <a:gd name="connsiteX0" fmla="*/ 0 w 10224"/>
              <a:gd name="connsiteY0" fmla="*/ 3542 h 10702"/>
              <a:gd name="connsiteX1" fmla="*/ 325 w 10224"/>
              <a:gd name="connsiteY1" fmla="*/ 0 h 10702"/>
              <a:gd name="connsiteX2" fmla="*/ 9848 w 10224"/>
              <a:gd name="connsiteY2" fmla="*/ 463 h 10702"/>
              <a:gd name="connsiteX3" fmla="*/ 10224 w 10224"/>
              <a:gd name="connsiteY3" fmla="*/ 2730 h 10702"/>
              <a:gd name="connsiteX4" fmla="*/ 9801 w 10224"/>
              <a:gd name="connsiteY4" fmla="*/ 10418 h 10702"/>
              <a:gd name="connsiteX5" fmla="*/ 6153 w 10224"/>
              <a:gd name="connsiteY5" fmla="*/ 10398 h 10702"/>
              <a:gd name="connsiteX6" fmla="*/ 1614 w 10224"/>
              <a:gd name="connsiteY6" fmla="*/ 10702 h 10702"/>
              <a:gd name="connsiteX7" fmla="*/ 357 w 10224"/>
              <a:gd name="connsiteY7" fmla="*/ 9565 h 10702"/>
              <a:gd name="connsiteX8" fmla="*/ 0 w 10224"/>
              <a:gd name="connsiteY8" fmla="*/ 3542 h 10702"/>
              <a:gd name="connsiteX0" fmla="*/ 0 w 10224"/>
              <a:gd name="connsiteY0" fmla="*/ 3542 h 10702"/>
              <a:gd name="connsiteX1" fmla="*/ 325 w 10224"/>
              <a:gd name="connsiteY1" fmla="*/ 0 h 10702"/>
              <a:gd name="connsiteX2" fmla="*/ 9848 w 10224"/>
              <a:gd name="connsiteY2" fmla="*/ 463 h 10702"/>
              <a:gd name="connsiteX3" fmla="*/ 10224 w 10224"/>
              <a:gd name="connsiteY3" fmla="*/ 2730 h 10702"/>
              <a:gd name="connsiteX4" fmla="*/ 9801 w 10224"/>
              <a:gd name="connsiteY4" fmla="*/ 10418 h 10702"/>
              <a:gd name="connsiteX5" fmla="*/ 6153 w 10224"/>
              <a:gd name="connsiteY5" fmla="*/ 10398 h 10702"/>
              <a:gd name="connsiteX6" fmla="*/ 1614 w 10224"/>
              <a:gd name="connsiteY6" fmla="*/ 10702 h 10702"/>
              <a:gd name="connsiteX7" fmla="*/ 357 w 10224"/>
              <a:gd name="connsiteY7" fmla="*/ 9565 h 10702"/>
              <a:gd name="connsiteX8" fmla="*/ 0 w 10224"/>
              <a:gd name="connsiteY8" fmla="*/ 3542 h 10702"/>
              <a:gd name="connsiteX0" fmla="*/ 0 w 10224"/>
              <a:gd name="connsiteY0" fmla="*/ 3542 h 10702"/>
              <a:gd name="connsiteX1" fmla="*/ 325 w 10224"/>
              <a:gd name="connsiteY1" fmla="*/ 0 h 10702"/>
              <a:gd name="connsiteX2" fmla="*/ 9769 w 10224"/>
              <a:gd name="connsiteY2" fmla="*/ 844 h 10702"/>
              <a:gd name="connsiteX3" fmla="*/ 10224 w 10224"/>
              <a:gd name="connsiteY3" fmla="*/ 2730 h 10702"/>
              <a:gd name="connsiteX4" fmla="*/ 9801 w 10224"/>
              <a:gd name="connsiteY4" fmla="*/ 10418 h 10702"/>
              <a:gd name="connsiteX5" fmla="*/ 6153 w 10224"/>
              <a:gd name="connsiteY5" fmla="*/ 10398 h 10702"/>
              <a:gd name="connsiteX6" fmla="*/ 1614 w 10224"/>
              <a:gd name="connsiteY6" fmla="*/ 10702 h 10702"/>
              <a:gd name="connsiteX7" fmla="*/ 357 w 10224"/>
              <a:gd name="connsiteY7" fmla="*/ 9565 h 10702"/>
              <a:gd name="connsiteX8" fmla="*/ 0 w 10224"/>
              <a:gd name="connsiteY8" fmla="*/ 3542 h 10702"/>
              <a:gd name="connsiteX0" fmla="*/ 0 w 10224"/>
              <a:gd name="connsiteY0" fmla="*/ 3542 h 10702"/>
              <a:gd name="connsiteX1" fmla="*/ 325 w 10224"/>
              <a:gd name="connsiteY1" fmla="*/ 0 h 10702"/>
              <a:gd name="connsiteX2" fmla="*/ 9769 w 10224"/>
              <a:gd name="connsiteY2" fmla="*/ 844 h 10702"/>
              <a:gd name="connsiteX3" fmla="*/ 10224 w 10224"/>
              <a:gd name="connsiteY3" fmla="*/ 2730 h 10702"/>
              <a:gd name="connsiteX4" fmla="*/ 9801 w 10224"/>
              <a:gd name="connsiteY4" fmla="*/ 10418 h 10702"/>
              <a:gd name="connsiteX5" fmla="*/ 6153 w 10224"/>
              <a:gd name="connsiteY5" fmla="*/ 10398 h 10702"/>
              <a:gd name="connsiteX6" fmla="*/ 1614 w 10224"/>
              <a:gd name="connsiteY6" fmla="*/ 10702 h 10702"/>
              <a:gd name="connsiteX7" fmla="*/ 357 w 10224"/>
              <a:gd name="connsiteY7" fmla="*/ 9565 h 10702"/>
              <a:gd name="connsiteX8" fmla="*/ 0 w 10224"/>
              <a:gd name="connsiteY8" fmla="*/ 3542 h 10702"/>
              <a:gd name="connsiteX0" fmla="*/ 0 w 10224"/>
              <a:gd name="connsiteY0" fmla="*/ 3542 h 10702"/>
              <a:gd name="connsiteX1" fmla="*/ 325 w 10224"/>
              <a:gd name="connsiteY1" fmla="*/ 0 h 10702"/>
              <a:gd name="connsiteX2" fmla="*/ 9769 w 10224"/>
              <a:gd name="connsiteY2" fmla="*/ 844 h 10702"/>
              <a:gd name="connsiteX3" fmla="*/ 10224 w 10224"/>
              <a:gd name="connsiteY3" fmla="*/ 2730 h 10702"/>
              <a:gd name="connsiteX4" fmla="*/ 9801 w 10224"/>
              <a:gd name="connsiteY4" fmla="*/ 10418 h 10702"/>
              <a:gd name="connsiteX5" fmla="*/ 6153 w 10224"/>
              <a:gd name="connsiteY5" fmla="*/ 10398 h 10702"/>
              <a:gd name="connsiteX6" fmla="*/ 1614 w 10224"/>
              <a:gd name="connsiteY6" fmla="*/ 10702 h 10702"/>
              <a:gd name="connsiteX7" fmla="*/ 357 w 10224"/>
              <a:gd name="connsiteY7" fmla="*/ 9565 h 10702"/>
              <a:gd name="connsiteX8" fmla="*/ 0 w 10224"/>
              <a:gd name="connsiteY8" fmla="*/ 3542 h 10702"/>
              <a:gd name="connsiteX0" fmla="*/ 0 w 10224"/>
              <a:gd name="connsiteY0" fmla="*/ 3542 h 10702"/>
              <a:gd name="connsiteX1" fmla="*/ 325 w 10224"/>
              <a:gd name="connsiteY1" fmla="*/ 0 h 10702"/>
              <a:gd name="connsiteX2" fmla="*/ 9769 w 10224"/>
              <a:gd name="connsiteY2" fmla="*/ 844 h 10702"/>
              <a:gd name="connsiteX3" fmla="*/ 10224 w 10224"/>
              <a:gd name="connsiteY3" fmla="*/ 2730 h 10702"/>
              <a:gd name="connsiteX4" fmla="*/ 9854 w 10224"/>
              <a:gd name="connsiteY4" fmla="*/ 9308 h 10702"/>
              <a:gd name="connsiteX5" fmla="*/ 6153 w 10224"/>
              <a:gd name="connsiteY5" fmla="*/ 10398 h 10702"/>
              <a:gd name="connsiteX6" fmla="*/ 1614 w 10224"/>
              <a:gd name="connsiteY6" fmla="*/ 10702 h 10702"/>
              <a:gd name="connsiteX7" fmla="*/ 357 w 10224"/>
              <a:gd name="connsiteY7" fmla="*/ 9565 h 10702"/>
              <a:gd name="connsiteX8" fmla="*/ 0 w 10224"/>
              <a:gd name="connsiteY8" fmla="*/ 3542 h 10702"/>
              <a:gd name="connsiteX0" fmla="*/ 0 w 10224"/>
              <a:gd name="connsiteY0" fmla="*/ 3542 h 10703"/>
              <a:gd name="connsiteX1" fmla="*/ 325 w 10224"/>
              <a:gd name="connsiteY1" fmla="*/ 0 h 10703"/>
              <a:gd name="connsiteX2" fmla="*/ 9769 w 10224"/>
              <a:gd name="connsiteY2" fmla="*/ 844 h 10703"/>
              <a:gd name="connsiteX3" fmla="*/ 10224 w 10224"/>
              <a:gd name="connsiteY3" fmla="*/ 2730 h 10703"/>
              <a:gd name="connsiteX4" fmla="*/ 9815 w 10224"/>
              <a:gd name="connsiteY4" fmla="*/ 10703 h 10703"/>
              <a:gd name="connsiteX5" fmla="*/ 6153 w 10224"/>
              <a:gd name="connsiteY5" fmla="*/ 10398 h 10703"/>
              <a:gd name="connsiteX6" fmla="*/ 1614 w 10224"/>
              <a:gd name="connsiteY6" fmla="*/ 10702 h 10703"/>
              <a:gd name="connsiteX7" fmla="*/ 357 w 10224"/>
              <a:gd name="connsiteY7" fmla="*/ 9565 h 10703"/>
              <a:gd name="connsiteX8" fmla="*/ 0 w 10224"/>
              <a:gd name="connsiteY8" fmla="*/ 3542 h 107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224" h="10703">
                <a:moveTo>
                  <a:pt x="0" y="3542"/>
                </a:moveTo>
                <a:cubicBezTo>
                  <a:pt x="108" y="2361"/>
                  <a:pt x="217" y="1181"/>
                  <a:pt x="325" y="0"/>
                </a:cubicBezTo>
                <a:lnTo>
                  <a:pt x="9769" y="844"/>
                </a:lnTo>
                <a:cubicBezTo>
                  <a:pt x="9996" y="1653"/>
                  <a:pt x="10056" y="1988"/>
                  <a:pt x="10224" y="2730"/>
                </a:cubicBezTo>
                <a:cubicBezTo>
                  <a:pt x="10120" y="5160"/>
                  <a:pt x="9974" y="8104"/>
                  <a:pt x="9815" y="10703"/>
                </a:cubicBezTo>
                <a:lnTo>
                  <a:pt x="6153" y="10398"/>
                </a:lnTo>
                <a:lnTo>
                  <a:pt x="1614" y="10702"/>
                </a:lnTo>
                <a:cubicBezTo>
                  <a:pt x="1285" y="10443"/>
                  <a:pt x="825" y="9947"/>
                  <a:pt x="357" y="9565"/>
                </a:cubicBezTo>
                <a:cubicBezTo>
                  <a:pt x="279" y="8051"/>
                  <a:pt x="78" y="5055"/>
                  <a:pt x="0" y="3542"/>
                </a:cubicBezTo>
                <a:close/>
              </a:path>
            </a:pathLst>
          </a:custGeom>
          <a:solidFill>
            <a:schemeClr val="accent1">
              <a:alpha val="8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5" name="Platshållare för text 4">
            <a:extLst>
              <a:ext uri="{FF2B5EF4-FFF2-40B4-BE49-F238E27FC236}">
                <a16:creationId xmlns:a16="http://schemas.microsoft.com/office/drawing/2014/main" id="{11290FF3-756F-D04D-B86F-655DCF2B25D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216697" y="4409268"/>
            <a:ext cx="4571920" cy="1400631"/>
          </a:xfrm>
        </p:spPr>
        <p:txBody>
          <a:bodyPr anchor="ctr">
            <a:normAutofit/>
          </a:bodyPr>
          <a:lstStyle>
            <a:lvl1pPr marL="0" indent="0">
              <a:buNone/>
              <a:defRPr sz="48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sv-SE"/>
              <a:t>Kapitel</a:t>
            </a:r>
          </a:p>
        </p:txBody>
      </p:sp>
      <p:pic>
        <p:nvPicPr>
          <p:cNvPr id="8" name="Bildobjekt 12">
            <a:extLst>
              <a:ext uri="{FF2B5EF4-FFF2-40B4-BE49-F238E27FC236}">
                <a16:creationId xmlns:a16="http://schemas.microsoft.com/office/drawing/2014/main" id="{990B8431-8099-B040-AB6C-A1365BECF90E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628564" y="6285032"/>
            <a:ext cx="1364144" cy="3897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822558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Kapitelavdelare - ros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Bildobjekt 18">
            <a:extLst>
              <a:ext uri="{FF2B5EF4-FFF2-40B4-BE49-F238E27FC236}">
                <a16:creationId xmlns:a16="http://schemas.microsoft.com/office/drawing/2014/main" id="{FA2A2445-26E7-044F-BF3E-BD624B0599B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7" name="Rektangel 16">
            <a:extLst>
              <a:ext uri="{FF2B5EF4-FFF2-40B4-BE49-F238E27FC236}">
                <a16:creationId xmlns:a16="http://schemas.microsoft.com/office/drawing/2014/main" id="{6584120B-B7C9-8E4A-8F0B-0008A00F555E}"/>
              </a:ext>
            </a:extLst>
          </p:cNvPr>
          <p:cNvSpPr/>
          <p:nvPr userDrawn="1"/>
        </p:nvSpPr>
        <p:spPr>
          <a:xfrm rot="10645457">
            <a:off x="968793" y="4167180"/>
            <a:ext cx="4962241" cy="1956985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79 h 10179"/>
              <a:gd name="connsiteX1" fmla="*/ 685 w 10000"/>
              <a:gd name="connsiteY1" fmla="*/ 0 h 10179"/>
              <a:gd name="connsiteX2" fmla="*/ 8000 w 10000"/>
              <a:gd name="connsiteY2" fmla="*/ 179 h 10179"/>
              <a:gd name="connsiteX3" fmla="*/ 10000 w 10000"/>
              <a:gd name="connsiteY3" fmla="*/ 5179 h 10179"/>
              <a:gd name="connsiteX4" fmla="*/ 8000 w 10000"/>
              <a:gd name="connsiteY4" fmla="*/ 10179 h 10179"/>
              <a:gd name="connsiteX5" fmla="*/ 2000 w 10000"/>
              <a:gd name="connsiteY5" fmla="*/ 10179 h 10179"/>
              <a:gd name="connsiteX6" fmla="*/ 0 w 10000"/>
              <a:gd name="connsiteY6" fmla="*/ 5179 h 10179"/>
              <a:gd name="connsiteX0" fmla="*/ 0 w 10000"/>
              <a:gd name="connsiteY0" fmla="*/ 5216 h 10216"/>
              <a:gd name="connsiteX1" fmla="*/ 685 w 10000"/>
              <a:gd name="connsiteY1" fmla="*/ 37 h 10216"/>
              <a:gd name="connsiteX2" fmla="*/ 7593 w 10000"/>
              <a:gd name="connsiteY2" fmla="*/ 15 h 10216"/>
              <a:gd name="connsiteX3" fmla="*/ 8000 w 10000"/>
              <a:gd name="connsiteY3" fmla="*/ 216 h 10216"/>
              <a:gd name="connsiteX4" fmla="*/ 10000 w 10000"/>
              <a:gd name="connsiteY4" fmla="*/ 5216 h 10216"/>
              <a:gd name="connsiteX5" fmla="*/ 8000 w 10000"/>
              <a:gd name="connsiteY5" fmla="*/ 10216 h 10216"/>
              <a:gd name="connsiteX6" fmla="*/ 2000 w 10000"/>
              <a:gd name="connsiteY6" fmla="*/ 10216 h 10216"/>
              <a:gd name="connsiteX7" fmla="*/ 0 w 10000"/>
              <a:gd name="connsiteY7" fmla="*/ 5216 h 10216"/>
              <a:gd name="connsiteX0" fmla="*/ 0 w 8537"/>
              <a:gd name="connsiteY0" fmla="*/ 5216 h 10216"/>
              <a:gd name="connsiteX1" fmla="*/ 685 w 8537"/>
              <a:gd name="connsiteY1" fmla="*/ 37 h 10216"/>
              <a:gd name="connsiteX2" fmla="*/ 7593 w 8537"/>
              <a:gd name="connsiteY2" fmla="*/ 15 h 10216"/>
              <a:gd name="connsiteX3" fmla="*/ 8000 w 8537"/>
              <a:gd name="connsiteY3" fmla="*/ 216 h 10216"/>
              <a:gd name="connsiteX4" fmla="*/ 8537 w 8537"/>
              <a:gd name="connsiteY4" fmla="*/ 7426 h 10216"/>
              <a:gd name="connsiteX5" fmla="*/ 8000 w 8537"/>
              <a:gd name="connsiteY5" fmla="*/ 10216 h 10216"/>
              <a:gd name="connsiteX6" fmla="*/ 2000 w 8537"/>
              <a:gd name="connsiteY6" fmla="*/ 10216 h 10216"/>
              <a:gd name="connsiteX7" fmla="*/ 0 w 8537"/>
              <a:gd name="connsiteY7" fmla="*/ 5216 h 10216"/>
              <a:gd name="connsiteX0" fmla="*/ 0 w 10000"/>
              <a:gd name="connsiteY0" fmla="*/ 5106 h 11158"/>
              <a:gd name="connsiteX1" fmla="*/ 802 w 10000"/>
              <a:gd name="connsiteY1" fmla="*/ 36 h 11158"/>
              <a:gd name="connsiteX2" fmla="*/ 8894 w 10000"/>
              <a:gd name="connsiteY2" fmla="*/ 15 h 11158"/>
              <a:gd name="connsiteX3" fmla="*/ 9371 w 10000"/>
              <a:gd name="connsiteY3" fmla="*/ 211 h 11158"/>
              <a:gd name="connsiteX4" fmla="*/ 10000 w 10000"/>
              <a:gd name="connsiteY4" fmla="*/ 7269 h 11158"/>
              <a:gd name="connsiteX5" fmla="*/ 7722 w 10000"/>
              <a:gd name="connsiteY5" fmla="*/ 11158 h 11158"/>
              <a:gd name="connsiteX6" fmla="*/ 2343 w 10000"/>
              <a:gd name="connsiteY6" fmla="*/ 10000 h 11158"/>
              <a:gd name="connsiteX7" fmla="*/ 0 w 10000"/>
              <a:gd name="connsiteY7" fmla="*/ 5106 h 11158"/>
              <a:gd name="connsiteX0" fmla="*/ 0 w 10000"/>
              <a:gd name="connsiteY0" fmla="*/ 5106 h 11158"/>
              <a:gd name="connsiteX1" fmla="*/ 802 w 10000"/>
              <a:gd name="connsiteY1" fmla="*/ 36 h 11158"/>
              <a:gd name="connsiteX2" fmla="*/ 8894 w 10000"/>
              <a:gd name="connsiteY2" fmla="*/ 15 h 11158"/>
              <a:gd name="connsiteX3" fmla="*/ 9371 w 10000"/>
              <a:gd name="connsiteY3" fmla="*/ 211 h 11158"/>
              <a:gd name="connsiteX4" fmla="*/ 10000 w 10000"/>
              <a:gd name="connsiteY4" fmla="*/ 7269 h 11158"/>
              <a:gd name="connsiteX5" fmla="*/ 7722 w 10000"/>
              <a:gd name="connsiteY5" fmla="*/ 11158 h 11158"/>
              <a:gd name="connsiteX6" fmla="*/ 206 w 10000"/>
              <a:gd name="connsiteY6" fmla="*/ 9760 h 11158"/>
              <a:gd name="connsiteX7" fmla="*/ 0 w 10000"/>
              <a:gd name="connsiteY7" fmla="*/ 5106 h 11158"/>
              <a:gd name="connsiteX0" fmla="*/ 0 w 10000"/>
              <a:gd name="connsiteY0" fmla="*/ 5106 h 9760"/>
              <a:gd name="connsiteX1" fmla="*/ 802 w 10000"/>
              <a:gd name="connsiteY1" fmla="*/ 36 h 9760"/>
              <a:gd name="connsiteX2" fmla="*/ 8894 w 10000"/>
              <a:gd name="connsiteY2" fmla="*/ 15 h 9760"/>
              <a:gd name="connsiteX3" fmla="*/ 9371 w 10000"/>
              <a:gd name="connsiteY3" fmla="*/ 211 h 9760"/>
              <a:gd name="connsiteX4" fmla="*/ 10000 w 10000"/>
              <a:gd name="connsiteY4" fmla="*/ 7269 h 9760"/>
              <a:gd name="connsiteX5" fmla="*/ 7277 w 10000"/>
              <a:gd name="connsiteY5" fmla="*/ 7946 h 9760"/>
              <a:gd name="connsiteX6" fmla="*/ 206 w 10000"/>
              <a:gd name="connsiteY6" fmla="*/ 9760 h 9760"/>
              <a:gd name="connsiteX7" fmla="*/ 0 w 10000"/>
              <a:gd name="connsiteY7" fmla="*/ 5106 h 9760"/>
              <a:gd name="connsiteX0" fmla="*/ 0 w 10000"/>
              <a:gd name="connsiteY0" fmla="*/ 5232 h 10000"/>
              <a:gd name="connsiteX1" fmla="*/ 802 w 10000"/>
              <a:gd name="connsiteY1" fmla="*/ 37 h 10000"/>
              <a:gd name="connsiteX2" fmla="*/ 8894 w 10000"/>
              <a:gd name="connsiteY2" fmla="*/ 15 h 10000"/>
              <a:gd name="connsiteX3" fmla="*/ 9371 w 10000"/>
              <a:gd name="connsiteY3" fmla="*/ 216 h 10000"/>
              <a:gd name="connsiteX4" fmla="*/ 10000 w 10000"/>
              <a:gd name="connsiteY4" fmla="*/ 7448 h 10000"/>
              <a:gd name="connsiteX5" fmla="*/ 5748 w 10000"/>
              <a:gd name="connsiteY5" fmla="*/ 9574 h 10000"/>
              <a:gd name="connsiteX6" fmla="*/ 206 w 10000"/>
              <a:gd name="connsiteY6" fmla="*/ 10000 h 10000"/>
              <a:gd name="connsiteX7" fmla="*/ 0 w 10000"/>
              <a:gd name="connsiteY7" fmla="*/ 5232 h 10000"/>
              <a:gd name="connsiteX0" fmla="*/ 0 w 10000"/>
              <a:gd name="connsiteY0" fmla="*/ 5232 h 10000"/>
              <a:gd name="connsiteX1" fmla="*/ 802 w 10000"/>
              <a:gd name="connsiteY1" fmla="*/ 37 h 10000"/>
              <a:gd name="connsiteX2" fmla="*/ 8894 w 10000"/>
              <a:gd name="connsiteY2" fmla="*/ 15 h 10000"/>
              <a:gd name="connsiteX3" fmla="*/ 9371 w 10000"/>
              <a:gd name="connsiteY3" fmla="*/ 216 h 10000"/>
              <a:gd name="connsiteX4" fmla="*/ 10000 w 10000"/>
              <a:gd name="connsiteY4" fmla="*/ 7448 h 10000"/>
              <a:gd name="connsiteX5" fmla="*/ 5748 w 10000"/>
              <a:gd name="connsiteY5" fmla="*/ 9574 h 10000"/>
              <a:gd name="connsiteX6" fmla="*/ 5727 w 10000"/>
              <a:gd name="connsiteY6" fmla="*/ 9534 h 10000"/>
              <a:gd name="connsiteX7" fmla="*/ 206 w 10000"/>
              <a:gd name="connsiteY7" fmla="*/ 10000 h 10000"/>
              <a:gd name="connsiteX8" fmla="*/ 0 w 10000"/>
              <a:gd name="connsiteY8" fmla="*/ 5232 h 10000"/>
              <a:gd name="connsiteX0" fmla="*/ 0 w 10000"/>
              <a:gd name="connsiteY0" fmla="*/ 5232 h 10000"/>
              <a:gd name="connsiteX1" fmla="*/ 802 w 10000"/>
              <a:gd name="connsiteY1" fmla="*/ 37 h 10000"/>
              <a:gd name="connsiteX2" fmla="*/ 8894 w 10000"/>
              <a:gd name="connsiteY2" fmla="*/ 15 h 10000"/>
              <a:gd name="connsiteX3" fmla="*/ 9371 w 10000"/>
              <a:gd name="connsiteY3" fmla="*/ 216 h 10000"/>
              <a:gd name="connsiteX4" fmla="*/ 10000 w 10000"/>
              <a:gd name="connsiteY4" fmla="*/ 7448 h 10000"/>
              <a:gd name="connsiteX5" fmla="*/ 5748 w 10000"/>
              <a:gd name="connsiteY5" fmla="*/ 9574 h 10000"/>
              <a:gd name="connsiteX6" fmla="*/ 4937 w 10000"/>
              <a:gd name="connsiteY6" fmla="*/ 9013 h 10000"/>
              <a:gd name="connsiteX7" fmla="*/ 206 w 10000"/>
              <a:gd name="connsiteY7" fmla="*/ 10000 h 10000"/>
              <a:gd name="connsiteX8" fmla="*/ 0 w 10000"/>
              <a:gd name="connsiteY8" fmla="*/ 5232 h 10000"/>
              <a:gd name="connsiteX0" fmla="*/ 0 w 10000"/>
              <a:gd name="connsiteY0" fmla="*/ 5232 h 10000"/>
              <a:gd name="connsiteX1" fmla="*/ 802 w 10000"/>
              <a:gd name="connsiteY1" fmla="*/ 37 h 10000"/>
              <a:gd name="connsiteX2" fmla="*/ 8894 w 10000"/>
              <a:gd name="connsiteY2" fmla="*/ 15 h 10000"/>
              <a:gd name="connsiteX3" fmla="*/ 9371 w 10000"/>
              <a:gd name="connsiteY3" fmla="*/ 216 h 10000"/>
              <a:gd name="connsiteX4" fmla="*/ 10000 w 10000"/>
              <a:gd name="connsiteY4" fmla="*/ 7448 h 10000"/>
              <a:gd name="connsiteX5" fmla="*/ 5748 w 10000"/>
              <a:gd name="connsiteY5" fmla="*/ 9574 h 10000"/>
              <a:gd name="connsiteX6" fmla="*/ 4867 w 10000"/>
              <a:gd name="connsiteY6" fmla="*/ 9947 h 10000"/>
              <a:gd name="connsiteX7" fmla="*/ 206 w 10000"/>
              <a:gd name="connsiteY7" fmla="*/ 10000 h 10000"/>
              <a:gd name="connsiteX8" fmla="*/ 0 w 10000"/>
              <a:gd name="connsiteY8" fmla="*/ 5232 h 10000"/>
              <a:gd name="connsiteX0" fmla="*/ 0 w 9399"/>
              <a:gd name="connsiteY0" fmla="*/ 5232 h 10000"/>
              <a:gd name="connsiteX1" fmla="*/ 802 w 9399"/>
              <a:gd name="connsiteY1" fmla="*/ 37 h 10000"/>
              <a:gd name="connsiteX2" fmla="*/ 8894 w 9399"/>
              <a:gd name="connsiteY2" fmla="*/ 15 h 10000"/>
              <a:gd name="connsiteX3" fmla="*/ 9371 w 9399"/>
              <a:gd name="connsiteY3" fmla="*/ 216 h 10000"/>
              <a:gd name="connsiteX4" fmla="*/ 8750 w 9399"/>
              <a:gd name="connsiteY4" fmla="*/ 7993 h 10000"/>
              <a:gd name="connsiteX5" fmla="*/ 5748 w 9399"/>
              <a:gd name="connsiteY5" fmla="*/ 9574 h 10000"/>
              <a:gd name="connsiteX6" fmla="*/ 4867 w 9399"/>
              <a:gd name="connsiteY6" fmla="*/ 9947 h 10000"/>
              <a:gd name="connsiteX7" fmla="*/ 206 w 9399"/>
              <a:gd name="connsiteY7" fmla="*/ 10000 h 10000"/>
              <a:gd name="connsiteX8" fmla="*/ 0 w 9399"/>
              <a:gd name="connsiteY8" fmla="*/ 5232 h 10000"/>
              <a:gd name="connsiteX0" fmla="*/ 0 w 10007"/>
              <a:gd name="connsiteY0" fmla="*/ 5232 h 10000"/>
              <a:gd name="connsiteX1" fmla="*/ 853 w 10007"/>
              <a:gd name="connsiteY1" fmla="*/ 37 h 10000"/>
              <a:gd name="connsiteX2" fmla="*/ 9463 w 10007"/>
              <a:gd name="connsiteY2" fmla="*/ 15 h 10000"/>
              <a:gd name="connsiteX3" fmla="*/ 9970 w 10007"/>
              <a:gd name="connsiteY3" fmla="*/ 216 h 10000"/>
              <a:gd name="connsiteX4" fmla="*/ 9310 w 10007"/>
              <a:gd name="connsiteY4" fmla="*/ 7993 h 10000"/>
              <a:gd name="connsiteX5" fmla="*/ 6116 w 10007"/>
              <a:gd name="connsiteY5" fmla="*/ 9574 h 10000"/>
              <a:gd name="connsiteX6" fmla="*/ 5178 w 10007"/>
              <a:gd name="connsiteY6" fmla="*/ 9947 h 10000"/>
              <a:gd name="connsiteX7" fmla="*/ 219 w 10007"/>
              <a:gd name="connsiteY7" fmla="*/ 10000 h 10000"/>
              <a:gd name="connsiteX8" fmla="*/ 0 w 10007"/>
              <a:gd name="connsiteY8" fmla="*/ 5232 h 10000"/>
              <a:gd name="connsiteX0" fmla="*/ 0 w 9463"/>
              <a:gd name="connsiteY0" fmla="*/ 5232 h 10000"/>
              <a:gd name="connsiteX1" fmla="*/ 853 w 9463"/>
              <a:gd name="connsiteY1" fmla="*/ 37 h 10000"/>
              <a:gd name="connsiteX2" fmla="*/ 9463 w 9463"/>
              <a:gd name="connsiteY2" fmla="*/ 15 h 10000"/>
              <a:gd name="connsiteX3" fmla="*/ 9268 w 9463"/>
              <a:gd name="connsiteY3" fmla="*/ 2918 h 10000"/>
              <a:gd name="connsiteX4" fmla="*/ 9310 w 9463"/>
              <a:gd name="connsiteY4" fmla="*/ 7993 h 10000"/>
              <a:gd name="connsiteX5" fmla="*/ 6116 w 9463"/>
              <a:gd name="connsiteY5" fmla="*/ 9574 h 10000"/>
              <a:gd name="connsiteX6" fmla="*/ 5178 w 9463"/>
              <a:gd name="connsiteY6" fmla="*/ 9947 h 10000"/>
              <a:gd name="connsiteX7" fmla="*/ 219 w 9463"/>
              <a:gd name="connsiteY7" fmla="*/ 10000 h 10000"/>
              <a:gd name="connsiteX8" fmla="*/ 0 w 9463"/>
              <a:gd name="connsiteY8" fmla="*/ 5232 h 10000"/>
              <a:gd name="connsiteX0" fmla="*/ 0 w 10000"/>
              <a:gd name="connsiteY0" fmla="*/ 5232 h 10000"/>
              <a:gd name="connsiteX1" fmla="*/ 901 w 10000"/>
              <a:gd name="connsiteY1" fmla="*/ 37 h 10000"/>
              <a:gd name="connsiteX2" fmla="*/ 10000 w 10000"/>
              <a:gd name="connsiteY2" fmla="*/ 15 h 10000"/>
              <a:gd name="connsiteX3" fmla="*/ 9794 w 10000"/>
              <a:gd name="connsiteY3" fmla="*/ 2918 h 10000"/>
              <a:gd name="connsiteX4" fmla="*/ 9838 w 10000"/>
              <a:gd name="connsiteY4" fmla="*/ 7993 h 10000"/>
              <a:gd name="connsiteX5" fmla="*/ 6463 w 10000"/>
              <a:gd name="connsiteY5" fmla="*/ 9574 h 10000"/>
              <a:gd name="connsiteX6" fmla="*/ 5472 w 10000"/>
              <a:gd name="connsiteY6" fmla="*/ 9947 h 10000"/>
              <a:gd name="connsiteX7" fmla="*/ 231 w 10000"/>
              <a:gd name="connsiteY7" fmla="*/ 10000 h 10000"/>
              <a:gd name="connsiteX8" fmla="*/ 0 w 10000"/>
              <a:gd name="connsiteY8" fmla="*/ 5232 h 10000"/>
              <a:gd name="connsiteX0" fmla="*/ 0 w 9842"/>
              <a:gd name="connsiteY0" fmla="*/ 5275 h 10043"/>
              <a:gd name="connsiteX1" fmla="*/ 901 w 9842"/>
              <a:gd name="connsiteY1" fmla="*/ 80 h 10043"/>
              <a:gd name="connsiteX2" fmla="*/ 9809 w 9842"/>
              <a:gd name="connsiteY2" fmla="*/ 11 h 10043"/>
              <a:gd name="connsiteX3" fmla="*/ 9794 w 9842"/>
              <a:gd name="connsiteY3" fmla="*/ 2961 h 10043"/>
              <a:gd name="connsiteX4" fmla="*/ 9838 w 9842"/>
              <a:gd name="connsiteY4" fmla="*/ 8036 h 10043"/>
              <a:gd name="connsiteX5" fmla="*/ 6463 w 9842"/>
              <a:gd name="connsiteY5" fmla="*/ 9617 h 10043"/>
              <a:gd name="connsiteX6" fmla="*/ 5472 w 9842"/>
              <a:gd name="connsiteY6" fmla="*/ 9990 h 10043"/>
              <a:gd name="connsiteX7" fmla="*/ 231 w 9842"/>
              <a:gd name="connsiteY7" fmla="*/ 10043 h 10043"/>
              <a:gd name="connsiteX8" fmla="*/ 0 w 9842"/>
              <a:gd name="connsiteY8" fmla="*/ 5275 h 10043"/>
              <a:gd name="connsiteX0" fmla="*/ 0 w 10000"/>
              <a:gd name="connsiteY0" fmla="*/ 5252 h 10000"/>
              <a:gd name="connsiteX1" fmla="*/ 915 w 10000"/>
              <a:gd name="connsiteY1" fmla="*/ 80 h 10000"/>
              <a:gd name="connsiteX2" fmla="*/ 9966 w 10000"/>
              <a:gd name="connsiteY2" fmla="*/ 11 h 10000"/>
              <a:gd name="connsiteX3" fmla="*/ 9951 w 10000"/>
              <a:gd name="connsiteY3" fmla="*/ 2948 h 10000"/>
              <a:gd name="connsiteX4" fmla="*/ 9996 w 10000"/>
              <a:gd name="connsiteY4" fmla="*/ 8002 h 10000"/>
              <a:gd name="connsiteX5" fmla="*/ 6567 w 10000"/>
              <a:gd name="connsiteY5" fmla="*/ 9576 h 10000"/>
              <a:gd name="connsiteX6" fmla="*/ 5560 w 10000"/>
              <a:gd name="connsiteY6" fmla="*/ 9947 h 10000"/>
              <a:gd name="connsiteX7" fmla="*/ 235 w 10000"/>
              <a:gd name="connsiteY7" fmla="*/ 10000 h 10000"/>
              <a:gd name="connsiteX8" fmla="*/ 0 w 10000"/>
              <a:gd name="connsiteY8" fmla="*/ 5252 h 10000"/>
              <a:gd name="connsiteX0" fmla="*/ 0 w 10000"/>
              <a:gd name="connsiteY0" fmla="*/ 5172 h 9920"/>
              <a:gd name="connsiteX1" fmla="*/ 915 w 10000"/>
              <a:gd name="connsiteY1" fmla="*/ 0 h 9920"/>
              <a:gd name="connsiteX2" fmla="*/ 9955 w 10000"/>
              <a:gd name="connsiteY2" fmla="*/ 96 h 9920"/>
              <a:gd name="connsiteX3" fmla="*/ 9951 w 10000"/>
              <a:gd name="connsiteY3" fmla="*/ 2868 h 9920"/>
              <a:gd name="connsiteX4" fmla="*/ 9996 w 10000"/>
              <a:gd name="connsiteY4" fmla="*/ 7922 h 9920"/>
              <a:gd name="connsiteX5" fmla="*/ 6567 w 10000"/>
              <a:gd name="connsiteY5" fmla="*/ 9496 h 9920"/>
              <a:gd name="connsiteX6" fmla="*/ 5560 w 10000"/>
              <a:gd name="connsiteY6" fmla="*/ 9867 h 9920"/>
              <a:gd name="connsiteX7" fmla="*/ 235 w 10000"/>
              <a:gd name="connsiteY7" fmla="*/ 9920 h 9920"/>
              <a:gd name="connsiteX8" fmla="*/ 0 w 10000"/>
              <a:gd name="connsiteY8" fmla="*/ 5172 h 9920"/>
              <a:gd name="connsiteX0" fmla="*/ 0 w 10021"/>
              <a:gd name="connsiteY0" fmla="*/ 5214 h 10000"/>
              <a:gd name="connsiteX1" fmla="*/ 915 w 10021"/>
              <a:gd name="connsiteY1" fmla="*/ 0 h 10000"/>
              <a:gd name="connsiteX2" fmla="*/ 9955 w 10021"/>
              <a:gd name="connsiteY2" fmla="*/ 97 h 10000"/>
              <a:gd name="connsiteX3" fmla="*/ 9997 w 10021"/>
              <a:gd name="connsiteY3" fmla="*/ 4604 h 10000"/>
              <a:gd name="connsiteX4" fmla="*/ 9996 w 10021"/>
              <a:gd name="connsiteY4" fmla="*/ 7986 h 10000"/>
              <a:gd name="connsiteX5" fmla="*/ 6567 w 10021"/>
              <a:gd name="connsiteY5" fmla="*/ 9573 h 10000"/>
              <a:gd name="connsiteX6" fmla="*/ 5560 w 10021"/>
              <a:gd name="connsiteY6" fmla="*/ 9947 h 10000"/>
              <a:gd name="connsiteX7" fmla="*/ 235 w 10021"/>
              <a:gd name="connsiteY7" fmla="*/ 10000 h 10000"/>
              <a:gd name="connsiteX8" fmla="*/ 0 w 10021"/>
              <a:gd name="connsiteY8" fmla="*/ 5214 h 10000"/>
              <a:gd name="connsiteX0" fmla="*/ 0 w 10006"/>
              <a:gd name="connsiteY0" fmla="*/ 5214 h 10000"/>
              <a:gd name="connsiteX1" fmla="*/ 915 w 10006"/>
              <a:gd name="connsiteY1" fmla="*/ 0 h 10000"/>
              <a:gd name="connsiteX2" fmla="*/ 9955 w 10006"/>
              <a:gd name="connsiteY2" fmla="*/ 97 h 10000"/>
              <a:gd name="connsiteX3" fmla="*/ 9997 w 10006"/>
              <a:gd name="connsiteY3" fmla="*/ 4604 h 10000"/>
              <a:gd name="connsiteX4" fmla="*/ 9996 w 10006"/>
              <a:gd name="connsiteY4" fmla="*/ 7986 h 10000"/>
              <a:gd name="connsiteX5" fmla="*/ 6567 w 10006"/>
              <a:gd name="connsiteY5" fmla="*/ 9573 h 10000"/>
              <a:gd name="connsiteX6" fmla="*/ 5560 w 10006"/>
              <a:gd name="connsiteY6" fmla="*/ 9947 h 10000"/>
              <a:gd name="connsiteX7" fmla="*/ 235 w 10006"/>
              <a:gd name="connsiteY7" fmla="*/ 10000 h 10000"/>
              <a:gd name="connsiteX8" fmla="*/ 0 w 10006"/>
              <a:gd name="connsiteY8" fmla="*/ 5214 h 10000"/>
              <a:gd name="connsiteX0" fmla="*/ 0 w 10004"/>
              <a:gd name="connsiteY0" fmla="*/ 5214 h 10000"/>
              <a:gd name="connsiteX1" fmla="*/ 915 w 10004"/>
              <a:gd name="connsiteY1" fmla="*/ 0 h 10000"/>
              <a:gd name="connsiteX2" fmla="*/ 9955 w 10004"/>
              <a:gd name="connsiteY2" fmla="*/ 97 h 10000"/>
              <a:gd name="connsiteX3" fmla="*/ 9986 w 10004"/>
              <a:gd name="connsiteY3" fmla="*/ 3367 h 10000"/>
              <a:gd name="connsiteX4" fmla="*/ 9996 w 10004"/>
              <a:gd name="connsiteY4" fmla="*/ 7986 h 10000"/>
              <a:gd name="connsiteX5" fmla="*/ 6567 w 10004"/>
              <a:gd name="connsiteY5" fmla="*/ 9573 h 10000"/>
              <a:gd name="connsiteX6" fmla="*/ 5560 w 10004"/>
              <a:gd name="connsiteY6" fmla="*/ 9947 h 10000"/>
              <a:gd name="connsiteX7" fmla="*/ 235 w 10004"/>
              <a:gd name="connsiteY7" fmla="*/ 10000 h 10000"/>
              <a:gd name="connsiteX8" fmla="*/ 0 w 10004"/>
              <a:gd name="connsiteY8" fmla="*/ 5214 h 10000"/>
              <a:gd name="connsiteX0" fmla="*/ 0 w 10004"/>
              <a:gd name="connsiteY0" fmla="*/ 5214 h 9947"/>
              <a:gd name="connsiteX1" fmla="*/ 915 w 10004"/>
              <a:gd name="connsiteY1" fmla="*/ 0 h 9947"/>
              <a:gd name="connsiteX2" fmla="*/ 9955 w 10004"/>
              <a:gd name="connsiteY2" fmla="*/ 97 h 9947"/>
              <a:gd name="connsiteX3" fmla="*/ 9986 w 10004"/>
              <a:gd name="connsiteY3" fmla="*/ 3367 h 9947"/>
              <a:gd name="connsiteX4" fmla="*/ 9996 w 10004"/>
              <a:gd name="connsiteY4" fmla="*/ 7986 h 9947"/>
              <a:gd name="connsiteX5" fmla="*/ 6567 w 10004"/>
              <a:gd name="connsiteY5" fmla="*/ 9573 h 9947"/>
              <a:gd name="connsiteX6" fmla="*/ 5560 w 10004"/>
              <a:gd name="connsiteY6" fmla="*/ 9947 h 9947"/>
              <a:gd name="connsiteX7" fmla="*/ 433 w 10004"/>
              <a:gd name="connsiteY7" fmla="*/ 9019 h 9947"/>
              <a:gd name="connsiteX8" fmla="*/ 0 w 10004"/>
              <a:gd name="connsiteY8" fmla="*/ 5214 h 9947"/>
              <a:gd name="connsiteX0" fmla="*/ 0 w 10000"/>
              <a:gd name="connsiteY0" fmla="*/ 5242 h 10000"/>
              <a:gd name="connsiteX1" fmla="*/ 915 w 10000"/>
              <a:gd name="connsiteY1" fmla="*/ 0 h 10000"/>
              <a:gd name="connsiteX2" fmla="*/ 9951 w 10000"/>
              <a:gd name="connsiteY2" fmla="*/ 98 h 10000"/>
              <a:gd name="connsiteX3" fmla="*/ 9982 w 10000"/>
              <a:gd name="connsiteY3" fmla="*/ 3385 h 10000"/>
              <a:gd name="connsiteX4" fmla="*/ 9992 w 10000"/>
              <a:gd name="connsiteY4" fmla="*/ 8029 h 10000"/>
              <a:gd name="connsiteX5" fmla="*/ 6564 w 10000"/>
              <a:gd name="connsiteY5" fmla="*/ 9624 h 10000"/>
              <a:gd name="connsiteX6" fmla="*/ 5558 w 10000"/>
              <a:gd name="connsiteY6" fmla="*/ 10000 h 10000"/>
              <a:gd name="connsiteX7" fmla="*/ 433 w 10000"/>
              <a:gd name="connsiteY7" fmla="*/ 9067 h 10000"/>
              <a:gd name="connsiteX8" fmla="*/ 0 w 10000"/>
              <a:gd name="connsiteY8" fmla="*/ 5242 h 10000"/>
              <a:gd name="connsiteX0" fmla="*/ 0 w 10000"/>
              <a:gd name="connsiteY0" fmla="*/ 5242 h 10000"/>
              <a:gd name="connsiteX1" fmla="*/ 915 w 10000"/>
              <a:gd name="connsiteY1" fmla="*/ 0 h 10000"/>
              <a:gd name="connsiteX2" fmla="*/ 9951 w 10000"/>
              <a:gd name="connsiteY2" fmla="*/ 98 h 10000"/>
              <a:gd name="connsiteX3" fmla="*/ 9982 w 10000"/>
              <a:gd name="connsiteY3" fmla="*/ 3385 h 10000"/>
              <a:gd name="connsiteX4" fmla="*/ 9992 w 10000"/>
              <a:gd name="connsiteY4" fmla="*/ 8029 h 10000"/>
              <a:gd name="connsiteX5" fmla="*/ 6564 w 10000"/>
              <a:gd name="connsiteY5" fmla="*/ 9624 h 10000"/>
              <a:gd name="connsiteX6" fmla="*/ 5558 w 10000"/>
              <a:gd name="connsiteY6" fmla="*/ 10000 h 10000"/>
              <a:gd name="connsiteX7" fmla="*/ 433 w 10000"/>
              <a:gd name="connsiteY7" fmla="*/ 9067 h 10000"/>
              <a:gd name="connsiteX8" fmla="*/ 0 w 10000"/>
              <a:gd name="connsiteY8" fmla="*/ 5242 h 10000"/>
              <a:gd name="connsiteX0" fmla="*/ 0 w 10000"/>
              <a:gd name="connsiteY0" fmla="*/ 5242 h 10000"/>
              <a:gd name="connsiteX1" fmla="*/ 915 w 10000"/>
              <a:gd name="connsiteY1" fmla="*/ 0 h 10000"/>
              <a:gd name="connsiteX2" fmla="*/ 9951 w 10000"/>
              <a:gd name="connsiteY2" fmla="*/ 98 h 10000"/>
              <a:gd name="connsiteX3" fmla="*/ 9982 w 10000"/>
              <a:gd name="connsiteY3" fmla="*/ 3385 h 10000"/>
              <a:gd name="connsiteX4" fmla="*/ 9992 w 10000"/>
              <a:gd name="connsiteY4" fmla="*/ 8029 h 10000"/>
              <a:gd name="connsiteX5" fmla="*/ 6564 w 10000"/>
              <a:gd name="connsiteY5" fmla="*/ 9624 h 10000"/>
              <a:gd name="connsiteX6" fmla="*/ 5558 w 10000"/>
              <a:gd name="connsiteY6" fmla="*/ 10000 h 10000"/>
              <a:gd name="connsiteX7" fmla="*/ 433 w 10000"/>
              <a:gd name="connsiteY7" fmla="*/ 9067 h 10000"/>
              <a:gd name="connsiteX8" fmla="*/ 0 w 10000"/>
              <a:gd name="connsiteY8" fmla="*/ 5242 h 10000"/>
              <a:gd name="connsiteX0" fmla="*/ 0 w 10000"/>
              <a:gd name="connsiteY0" fmla="*/ 5242 h 10000"/>
              <a:gd name="connsiteX1" fmla="*/ 915 w 10000"/>
              <a:gd name="connsiteY1" fmla="*/ 0 h 10000"/>
              <a:gd name="connsiteX2" fmla="*/ 9951 w 10000"/>
              <a:gd name="connsiteY2" fmla="*/ 98 h 10000"/>
              <a:gd name="connsiteX3" fmla="*/ 9982 w 10000"/>
              <a:gd name="connsiteY3" fmla="*/ 3385 h 10000"/>
              <a:gd name="connsiteX4" fmla="*/ 9992 w 10000"/>
              <a:gd name="connsiteY4" fmla="*/ 8029 h 10000"/>
              <a:gd name="connsiteX5" fmla="*/ 6564 w 10000"/>
              <a:gd name="connsiteY5" fmla="*/ 9624 h 10000"/>
              <a:gd name="connsiteX6" fmla="*/ 5558 w 10000"/>
              <a:gd name="connsiteY6" fmla="*/ 10000 h 10000"/>
              <a:gd name="connsiteX7" fmla="*/ 433 w 10000"/>
              <a:gd name="connsiteY7" fmla="*/ 9067 h 10000"/>
              <a:gd name="connsiteX8" fmla="*/ 0 w 10000"/>
              <a:gd name="connsiteY8" fmla="*/ 5242 h 10000"/>
              <a:gd name="connsiteX0" fmla="*/ 0 w 10000"/>
              <a:gd name="connsiteY0" fmla="*/ 5242 h 10000"/>
              <a:gd name="connsiteX1" fmla="*/ 915 w 10000"/>
              <a:gd name="connsiteY1" fmla="*/ 0 h 10000"/>
              <a:gd name="connsiteX2" fmla="*/ 9951 w 10000"/>
              <a:gd name="connsiteY2" fmla="*/ 98 h 10000"/>
              <a:gd name="connsiteX3" fmla="*/ 9982 w 10000"/>
              <a:gd name="connsiteY3" fmla="*/ 3385 h 10000"/>
              <a:gd name="connsiteX4" fmla="*/ 9992 w 10000"/>
              <a:gd name="connsiteY4" fmla="*/ 8029 h 10000"/>
              <a:gd name="connsiteX5" fmla="*/ 6564 w 10000"/>
              <a:gd name="connsiteY5" fmla="*/ 9624 h 10000"/>
              <a:gd name="connsiteX6" fmla="*/ 5558 w 10000"/>
              <a:gd name="connsiteY6" fmla="*/ 10000 h 10000"/>
              <a:gd name="connsiteX7" fmla="*/ 433 w 10000"/>
              <a:gd name="connsiteY7" fmla="*/ 9067 h 10000"/>
              <a:gd name="connsiteX8" fmla="*/ 0 w 10000"/>
              <a:gd name="connsiteY8" fmla="*/ 5242 h 10000"/>
              <a:gd name="connsiteX0" fmla="*/ 0 w 10000"/>
              <a:gd name="connsiteY0" fmla="*/ 5242 h 10000"/>
              <a:gd name="connsiteX1" fmla="*/ 915 w 10000"/>
              <a:gd name="connsiteY1" fmla="*/ 0 h 10000"/>
              <a:gd name="connsiteX2" fmla="*/ 9951 w 10000"/>
              <a:gd name="connsiteY2" fmla="*/ 98 h 10000"/>
              <a:gd name="connsiteX3" fmla="*/ 9982 w 10000"/>
              <a:gd name="connsiteY3" fmla="*/ 3385 h 10000"/>
              <a:gd name="connsiteX4" fmla="*/ 9992 w 10000"/>
              <a:gd name="connsiteY4" fmla="*/ 8029 h 10000"/>
              <a:gd name="connsiteX5" fmla="*/ 6564 w 10000"/>
              <a:gd name="connsiteY5" fmla="*/ 9624 h 10000"/>
              <a:gd name="connsiteX6" fmla="*/ 5558 w 10000"/>
              <a:gd name="connsiteY6" fmla="*/ 10000 h 10000"/>
              <a:gd name="connsiteX7" fmla="*/ 433 w 10000"/>
              <a:gd name="connsiteY7" fmla="*/ 9067 h 10000"/>
              <a:gd name="connsiteX8" fmla="*/ 0 w 10000"/>
              <a:gd name="connsiteY8" fmla="*/ 5242 h 10000"/>
              <a:gd name="connsiteX0" fmla="*/ 0 w 9992"/>
              <a:gd name="connsiteY0" fmla="*/ 5242 h 10000"/>
              <a:gd name="connsiteX1" fmla="*/ 915 w 9992"/>
              <a:gd name="connsiteY1" fmla="*/ 0 h 10000"/>
              <a:gd name="connsiteX2" fmla="*/ 9951 w 9992"/>
              <a:gd name="connsiteY2" fmla="*/ 98 h 10000"/>
              <a:gd name="connsiteX3" fmla="*/ 8600 w 9992"/>
              <a:gd name="connsiteY3" fmla="*/ 3960 h 10000"/>
              <a:gd name="connsiteX4" fmla="*/ 9992 w 9992"/>
              <a:gd name="connsiteY4" fmla="*/ 8029 h 10000"/>
              <a:gd name="connsiteX5" fmla="*/ 6564 w 9992"/>
              <a:gd name="connsiteY5" fmla="*/ 9624 h 10000"/>
              <a:gd name="connsiteX6" fmla="*/ 5558 w 9992"/>
              <a:gd name="connsiteY6" fmla="*/ 10000 h 10000"/>
              <a:gd name="connsiteX7" fmla="*/ 433 w 9992"/>
              <a:gd name="connsiteY7" fmla="*/ 9067 h 10000"/>
              <a:gd name="connsiteX8" fmla="*/ 0 w 9992"/>
              <a:gd name="connsiteY8" fmla="*/ 5242 h 10000"/>
              <a:gd name="connsiteX0" fmla="*/ 0 w 10000"/>
              <a:gd name="connsiteY0" fmla="*/ 5242 h 10000"/>
              <a:gd name="connsiteX1" fmla="*/ 916 w 10000"/>
              <a:gd name="connsiteY1" fmla="*/ 0 h 10000"/>
              <a:gd name="connsiteX2" fmla="*/ 9959 w 10000"/>
              <a:gd name="connsiteY2" fmla="*/ 98 h 10000"/>
              <a:gd name="connsiteX3" fmla="*/ 8607 w 10000"/>
              <a:gd name="connsiteY3" fmla="*/ 3960 h 10000"/>
              <a:gd name="connsiteX4" fmla="*/ 10000 w 10000"/>
              <a:gd name="connsiteY4" fmla="*/ 8029 h 10000"/>
              <a:gd name="connsiteX5" fmla="*/ 6569 w 10000"/>
              <a:gd name="connsiteY5" fmla="*/ 9624 h 10000"/>
              <a:gd name="connsiteX6" fmla="*/ 5562 w 10000"/>
              <a:gd name="connsiteY6" fmla="*/ 10000 h 10000"/>
              <a:gd name="connsiteX7" fmla="*/ 433 w 10000"/>
              <a:gd name="connsiteY7" fmla="*/ 9067 h 10000"/>
              <a:gd name="connsiteX8" fmla="*/ 0 w 10000"/>
              <a:gd name="connsiteY8" fmla="*/ 5242 h 10000"/>
              <a:gd name="connsiteX0" fmla="*/ 0 w 10000"/>
              <a:gd name="connsiteY0" fmla="*/ 5242 h 10000"/>
              <a:gd name="connsiteX1" fmla="*/ 916 w 10000"/>
              <a:gd name="connsiteY1" fmla="*/ 0 h 10000"/>
              <a:gd name="connsiteX2" fmla="*/ 9959 w 10000"/>
              <a:gd name="connsiteY2" fmla="*/ 98 h 10000"/>
              <a:gd name="connsiteX3" fmla="*/ 8607 w 10000"/>
              <a:gd name="connsiteY3" fmla="*/ 3960 h 10000"/>
              <a:gd name="connsiteX4" fmla="*/ 10000 w 10000"/>
              <a:gd name="connsiteY4" fmla="*/ 8029 h 10000"/>
              <a:gd name="connsiteX5" fmla="*/ 6569 w 10000"/>
              <a:gd name="connsiteY5" fmla="*/ 9624 h 10000"/>
              <a:gd name="connsiteX6" fmla="*/ 5562 w 10000"/>
              <a:gd name="connsiteY6" fmla="*/ 10000 h 10000"/>
              <a:gd name="connsiteX7" fmla="*/ 433 w 10000"/>
              <a:gd name="connsiteY7" fmla="*/ 9067 h 10000"/>
              <a:gd name="connsiteX8" fmla="*/ 0 w 10000"/>
              <a:gd name="connsiteY8" fmla="*/ 5242 h 10000"/>
              <a:gd name="connsiteX0" fmla="*/ 0 w 9959"/>
              <a:gd name="connsiteY0" fmla="*/ 5242 h 10000"/>
              <a:gd name="connsiteX1" fmla="*/ 916 w 9959"/>
              <a:gd name="connsiteY1" fmla="*/ 0 h 10000"/>
              <a:gd name="connsiteX2" fmla="*/ 9959 w 9959"/>
              <a:gd name="connsiteY2" fmla="*/ 98 h 10000"/>
              <a:gd name="connsiteX3" fmla="*/ 8607 w 9959"/>
              <a:gd name="connsiteY3" fmla="*/ 3960 h 10000"/>
              <a:gd name="connsiteX4" fmla="*/ 8292 w 9959"/>
              <a:gd name="connsiteY4" fmla="*/ 8264 h 10000"/>
              <a:gd name="connsiteX5" fmla="*/ 6569 w 9959"/>
              <a:gd name="connsiteY5" fmla="*/ 9624 h 10000"/>
              <a:gd name="connsiteX6" fmla="*/ 5562 w 9959"/>
              <a:gd name="connsiteY6" fmla="*/ 10000 h 10000"/>
              <a:gd name="connsiteX7" fmla="*/ 433 w 9959"/>
              <a:gd name="connsiteY7" fmla="*/ 9067 h 10000"/>
              <a:gd name="connsiteX8" fmla="*/ 0 w 9959"/>
              <a:gd name="connsiteY8" fmla="*/ 5242 h 10000"/>
              <a:gd name="connsiteX0" fmla="*/ 0 w 10000"/>
              <a:gd name="connsiteY0" fmla="*/ 5242 h 10000"/>
              <a:gd name="connsiteX1" fmla="*/ 920 w 10000"/>
              <a:gd name="connsiteY1" fmla="*/ 0 h 10000"/>
              <a:gd name="connsiteX2" fmla="*/ 10000 w 10000"/>
              <a:gd name="connsiteY2" fmla="*/ 98 h 10000"/>
              <a:gd name="connsiteX3" fmla="*/ 8642 w 10000"/>
              <a:gd name="connsiteY3" fmla="*/ 3960 h 10000"/>
              <a:gd name="connsiteX4" fmla="*/ 8326 w 10000"/>
              <a:gd name="connsiteY4" fmla="*/ 8264 h 10000"/>
              <a:gd name="connsiteX5" fmla="*/ 6596 w 10000"/>
              <a:gd name="connsiteY5" fmla="*/ 9624 h 10000"/>
              <a:gd name="connsiteX6" fmla="*/ 5585 w 10000"/>
              <a:gd name="connsiteY6" fmla="*/ 10000 h 10000"/>
              <a:gd name="connsiteX7" fmla="*/ 435 w 10000"/>
              <a:gd name="connsiteY7" fmla="*/ 9067 h 10000"/>
              <a:gd name="connsiteX8" fmla="*/ 0 w 10000"/>
              <a:gd name="connsiteY8" fmla="*/ 5242 h 10000"/>
              <a:gd name="connsiteX0" fmla="*/ 0 w 10000"/>
              <a:gd name="connsiteY0" fmla="*/ 5242 h 10000"/>
              <a:gd name="connsiteX1" fmla="*/ 920 w 10000"/>
              <a:gd name="connsiteY1" fmla="*/ 0 h 10000"/>
              <a:gd name="connsiteX2" fmla="*/ 10000 w 10000"/>
              <a:gd name="connsiteY2" fmla="*/ 98 h 10000"/>
              <a:gd name="connsiteX3" fmla="*/ 8642 w 10000"/>
              <a:gd name="connsiteY3" fmla="*/ 3960 h 10000"/>
              <a:gd name="connsiteX4" fmla="*/ 8326 w 10000"/>
              <a:gd name="connsiteY4" fmla="*/ 8264 h 10000"/>
              <a:gd name="connsiteX5" fmla="*/ 6596 w 10000"/>
              <a:gd name="connsiteY5" fmla="*/ 9624 h 10000"/>
              <a:gd name="connsiteX6" fmla="*/ 5585 w 10000"/>
              <a:gd name="connsiteY6" fmla="*/ 10000 h 10000"/>
              <a:gd name="connsiteX7" fmla="*/ 435 w 10000"/>
              <a:gd name="connsiteY7" fmla="*/ 9067 h 10000"/>
              <a:gd name="connsiteX8" fmla="*/ 0 w 10000"/>
              <a:gd name="connsiteY8" fmla="*/ 5242 h 10000"/>
              <a:gd name="connsiteX0" fmla="*/ 0 w 10000"/>
              <a:gd name="connsiteY0" fmla="*/ 5242 h 10000"/>
              <a:gd name="connsiteX1" fmla="*/ 920 w 10000"/>
              <a:gd name="connsiteY1" fmla="*/ 0 h 10000"/>
              <a:gd name="connsiteX2" fmla="*/ 10000 w 10000"/>
              <a:gd name="connsiteY2" fmla="*/ 98 h 10000"/>
              <a:gd name="connsiteX3" fmla="*/ 8642 w 10000"/>
              <a:gd name="connsiteY3" fmla="*/ 3960 h 10000"/>
              <a:gd name="connsiteX4" fmla="*/ 8672 w 10000"/>
              <a:gd name="connsiteY4" fmla="*/ 8026 h 10000"/>
              <a:gd name="connsiteX5" fmla="*/ 6596 w 10000"/>
              <a:gd name="connsiteY5" fmla="*/ 9624 h 10000"/>
              <a:gd name="connsiteX6" fmla="*/ 5585 w 10000"/>
              <a:gd name="connsiteY6" fmla="*/ 10000 h 10000"/>
              <a:gd name="connsiteX7" fmla="*/ 435 w 10000"/>
              <a:gd name="connsiteY7" fmla="*/ 9067 h 10000"/>
              <a:gd name="connsiteX8" fmla="*/ 0 w 10000"/>
              <a:gd name="connsiteY8" fmla="*/ 5242 h 10000"/>
              <a:gd name="connsiteX0" fmla="*/ 0 w 8677"/>
              <a:gd name="connsiteY0" fmla="*/ 5242 h 10000"/>
              <a:gd name="connsiteX1" fmla="*/ 920 w 8677"/>
              <a:gd name="connsiteY1" fmla="*/ 0 h 10000"/>
              <a:gd name="connsiteX2" fmla="*/ 8171 w 8677"/>
              <a:gd name="connsiteY2" fmla="*/ 1077 h 10000"/>
              <a:gd name="connsiteX3" fmla="*/ 8642 w 8677"/>
              <a:gd name="connsiteY3" fmla="*/ 3960 h 10000"/>
              <a:gd name="connsiteX4" fmla="*/ 8672 w 8677"/>
              <a:gd name="connsiteY4" fmla="*/ 8026 h 10000"/>
              <a:gd name="connsiteX5" fmla="*/ 6596 w 8677"/>
              <a:gd name="connsiteY5" fmla="*/ 9624 h 10000"/>
              <a:gd name="connsiteX6" fmla="*/ 5585 w 8677"/>
              <a:gd name="connsiteY6" fmla="*/ 10000 h 10000"/>
              <a:gd name="connsiteX7" fmla="*/ 435 w 8677"/>
              <a:gd name="connsiteY7" fmla="*/ 9067 h 10000"/>
              <a:gd name="connsiteX8" fmla="*/ 0 w 8677"/>
              <a:gd name="connsiteY8" fmla="*/ 5242 h 10000"/>
              <a:gd name="connsiteX0" fmla="*/ 0 w 10000"/>
              <a:gd name="connsiteY0" fmla="*/ 5242 h 10000"/>
              <a:gd name="connsiteX1" fmla="*/ 1060 w 10000"/>
              <a:gd name="connsiteY1" fmla="*/ 0 h 10000"/>
              <a:gd name="connsiteX2" fmla="*/ 9417 w 10000"/>
              <a:gd name="connsiteY2" fmla="*/ 1077 h 10000"/>
              <a:gd name="connsiteX3" fmla="*/ 9960 w 10000"/>
              <a:gd name="connsiteY3" fmla="*/ 3960 h 10000"/>
              <a:gd name="connsiteX4" fmla="*/ 9994 w 10000"/>
              <a:gd name="connsiteY4" fmla="*/ 8026 h 10000"/>
              <a:gd name="connsiteX5" fmla="*/ 7602 w 10000"/>
              <a:gd name="connsiteY5" fmla="*/ 9624 h 10000"/>
              <a:gd name="connsiteX6" fmla="*/ 6437 w 10000"/>
              <a:gd name="connsiteY6" fmla="*/ 10000 h 10000"/>
              <a:gd name="connsiteX7" fmla="*/ 501 w 10000"/>
              <a:gd name="connsiteY7" fmla="*/ 9067 h 10000"/>
              <a:gd name="connsiteX8" fmla="*/ 0 w 10000"/>
              <a:gd name="connsiteY8" fmla="*/ 5242 h 10000"/>
              <a:gd name="connsiteX0" fmla="*/ 0 w 10000"/>
              <a:gd name="connsiteY0" fmla="*/ 5242 h 9624"/>
              <a:gd name="connsiteX1" fmla="*/ 1060 w 10000"/>
              <a:gd name="connsiteY1" fmla="*/ 0 h 9624"/>
              <a:gd name="connsiteX2" fmla="*/ 9417 w 10000"/>
              <a:gd name="connsiteY2" fmla="*/ 1077 h 9624"/>
              <a:gd name="connsiteX3" fmla="*/ 9960 w 10000"/>
              <a:gd name="connsiteY3" fmla="*/ 3960 h 9624"/>
              <a:gd name="connsiteX4" fmla="*/ 9994 w 10000"/>
              <a:gd name="connsiteY4" fmla="*/ 8026 h 9624"/>
              <a:gd name="connsiteX5" fmla="*/ 7602 w 10000"/>
              <a:gd name="connsiteY5" fmla="*/ 9624 h 9624"/>
              <a:gd name="connsiteX6" fmla="*/ 5415 w 10000"/>
              <a:gd name="connsiteY6" fmla="*/ 8942 h 9624"/>
              <a:gd name="connsiteX7" fmla="*/ 501 w 10000"/>
              <a:gd name="connsiteY7" fmla="*/ 9067 h 9624"/>
              <a:gd name="connsiteX8" fmla="*/ 0 w 10000"/>
              <a:gd name="connsiteY8" fmla="*/ 5242 h 9624"/>
              <a:gd name="connsiteX0" fmla="*/ 0 w 10000"/>
              <a:gd name="connsiteY0" fmla="*/ 5447 h 10000"/>
              <a:gd name="connsiteX1" fmla="*/ 1060 w 10000"/>
              <a:gd name="connsiteY1" fmla="*/ 0 h 10000"/>
              <a:gd name="connsiteX2" fmla="*/ 9417 w 10000"/>
              <a:gd name="connsiteY2" fmla="*/ 1119 h 10000"/>
              <a:gd name="connsiteX3" fmla="*/ 9960 w 10000"/>
              <a:gd name="connsiteY3" fmla="*/ 4115 h 10000"/>
              <a:gd name="connsiteX4" fmla="*/ 9994 w 10000"/>
              <a:gd name="connsiteY4" fmla="*/ 8340 h 10000"/>
              <a:gd name="connsiteX5" fmla="*/ 7602 w 10000"/>
              <a:gd name="connsiteY5" fmla="*/ 10000 h 10000"/>
              <a:gd name="connsiteX6" fmla="*/ 5415 w 10000"/>
              <a:gd name="connsiteY6" fmla="*/ 9291 h 10000"/>
              <a:gd name="connsiteX7" fmla="*/ 501 w 10000"/>
              <a:gd name="connsiteY7" fmla="*/ 9421 h 10000"/>
              <a:gd name="connsiteX8" fmla="*/ 0 w 10000"/>
              <a:gd name="connsiteY8" fmla="*/ 5447 h 10000"/>
              <a:gd name="connsiteX0" fmla="*/ 0 w 10000"/>
              <a:gd name="connsiteY0" fmla="*/ 5447 h 10000"/>
              <a:gd name="connsiteX1" fmla="*/ 1060 w 10000"/>
              <a:gd name="connsiteY1" fmla="*/ 0 h 10000"/>
              <a:gd name="connsiteX2" fmla="*/ 9417 w 10000"/>
              <a:gd name="connsiteY2" fmla="*/ 1119 h 10000"/>
              <a:gd name="connsiteX3" fmla="*/ 9960 w 10000"/>
              <a:gd name="connsiteY3" fmla="*/ 4115 h 10000"/>
              <a:gd name="connsiteX4" fmla="*/ 9994 w 10000"/>
              <a:gd name="connsiteY4" fmla="*/ 8340 h 10000"/>
              <a:gd name="connsiteX5" fmla="*/ 7602 w 10000"/>
              <a:gd name="connsiteY5" fmla="*/ 10000 h 10000"/>
              <a:gd name="connsiteX6" fmla="*/ 5415 w 10000"/>
              <a:gd name="connsiteY6" fmla="*/ 9291 h 10000"/>
              <a:gd name="connsiteX7" fmla="*/ 1324 w 10000"/>
              <a:gd name="connsiteY7" fmla="*/ 8273 h 10000"/>
              <a:gd name="connsiteX8" fmla="*/ 0 w 10000"/>
              <a:gd name="connsiteY8" fmla="*/ 5447 h 10000"/>
              <a:gd name="connsiteX0" fmla="*/ 257 w 9070"/>
              <a:gd name="connsiteY0" fmla="*/ 5227 h 10000"/>
              <a:gd name="connsiteX1" fmla="*/ 130 w 9070"/>
              <a:gd name="connsiteY1" fmla="*/ 0 h 10000"/>
              <a:gd name="connsiteX2" fmla="*/ 8487 w 9070"/>
              <a:gd name="connsiteY2" fmla="*/ 1119 h 10000"/>
              <a:gd name="connsiteX3" fmla="*/ 9030 w 9070"/>
              <a:gd name="connsiteY3" fmla="*/ 4115 h 10000"/>
              <a:gd name="connsiteX4" fmla="*/ 9064 w 9070"/>
              <a:gd name="connsiteY4" fmla="*/ 8340 h 10000"/>
              <a:gd name="connsiteX5" fmla="*/ 6672 w 9070"/>
              <a:gd name="connsiteY5" fmla="*/ 10000 h 10000"/>
              <a:gd name="connsiteX6" fmla="*/ 4485 w 9070"/>
              <a:gd name="connsiteY6" fmla="*/ 9291 h 10000"/>
              <a:gd name="connsiteX7" fmla="*/ 394 w 9070"/>
              <a:gd name="connsiteY7" fmla="*/ 8273 h 10000"/>
              <a:gd name="connsiteX8" fmla="*/ 257 w 9070"/>
              <a:gd name="connsiteY8" fmla="*/ 5227 h 10000"/>
              <a:gd name="connsiteX0" fmla="*/ 141 w 9858"/>
              <a:gd name="connsiteY0" fmla="*/ 5227 h 10000"/>
              <a:gd name="connsiteX1" fmla="*/ 1 w 9858"/>
              <a:gd name="connsiteY1" fmla="*/ 0 h 10000"/>
              <a:gd name="connsiteX2" fmla="*/ 9215 w 9858"/>
              <a:gd name="connsiteY2" fmla="*/ 1119 h 10000"/>
              <a:gd name="connsiteX3" fmla="*/ 9814 w 9858"/>
              <a:gd name="connsiteY3" fmla="*/ 4115 h 10000"/>
              <a:gd name="connsiteX4" fmla="*/ 9851 w 9858"/>
              <a:gd name="connsiteY4" fmla="*/ 8340 h 10000"/>
              <a:gd name="connsiteX5" fmla="*/ 7214 w 9858"/>
              <a:gd name="connsiteY5" fmla="*/ 10000 h 10000"/>
              <a:gd name="connsiteX6" fmla="*/ 4803 w 9858"/>
              <a:gd name="connsiteY6" fmla="*/ 9291 h 10000"/>
              <a:gd name="connsiteX7" fmla="*/ 292 w 9858"/>
              <a:gd name="connsiteY7" fmla="*/ 8273 h 10000"/>
              <a:gd name="connsiteX8" fmla="*/ 141 w 9858"/>
              <a:gd name="connsiteY8" fmla="*/ 5227 h 10000"/>
              <a:gd name="connsiteX0" fmla="*/ 143 w 10000"/>
              <a:gd name="connsiteY0" fmla="*/ 5227 h 10000"/>
              <a:gd name="connsiteX1" fmla="*/ 1 w 10000"/>
              <a:gd name="connsiteY1" fmla="*/ 0 h 10000"/>
              <a:gd name="connsiteX2" fmla="*/ 9348 w 10000"/>
              <a:gd name="connsiteY2" fmla="*/ 1119 h 10000"/>
              <a:gd name="connsiteX3" fmla="*/ 9955 w 10000"/>
              <a:gd name="connsiteY3" fmla="*/ 4115 h 10000"/>
              <a:gd name="connsiteX4" fmla="*/ 9993 w 10000"/>
              <a:gd name="connsiteY4" fmla="*/ 8340 h 10000"/>
              <a:gd name="connsiteX5" fmla="*/ 7318 w 10000"/>
              <a:gd name="connsiteY5" fmla="*/ 10000 h 10000"/>
              <a:gd name="connsiteX6" fmla="*/ 4872 w 10000"/>
              <a:gd name="connsiteY6" fmla="*/ 9291 h 10000"/>
              <a:gd name="connsiteX7" fmla="*/ 296 w 10000"/>
              <a:gd name="connsiteY7" fmla="*/ 8273 h 10000"/>
              <a:gd name="connsiteX8" fmla="*/ 143 w 10000"/>
              <a:gd name="connsiteY8" fmla="*/ 5227 h 10000"/>
              <a:gd name="connsiteX0" fmla="*/ 1 w 9858"/>
              <a:gd name="connsiteY0" fmla="*/ 4265 h 9038"/>
              <a:gd name="connsiteX1" fmla="*/ 418 w 9858"/>
              <a:gd name="connsiteY1" fmla="*/ 163 h 9038"/>
              <a:gd name="connsiteX2" fmla="*/ 9206 w 9858"/>
              <a:gd name="connsiteY2" fmla="*/ 157 h 9038"/>
              <a:gd name="connsiteX3" fmla="*/ 9813 w 9858"/>
              <a:gd name="connsiteY3" fmla="*/ 3153 h 9038"/>
              <a:gd name="connsiteX4" fmla="*/ 9851 w 9858"/>
              <a:gd name="connsiteY4" fmla="*/ 7378 h 9038"/>
              <a:gd name="connsiteX5" fmla="*/ 7176 w 9858"/>
              <a:gd name="connsiteY5" fmla="*/ 9038 h 9038"/>
              <a:gd name="connsiteX6" fmla="*/ 4730 w 9858"/>
              <a:gd name="connsiteY6" fmla="*/ 8329 h 9038"/>
              <a:gd name="connsiteX7" fmla="*/ 154 w 9858"/>
              <a:gd name="connsiteY7" fmla="*/ 7311 h 9038"/>
              <a:gd name="connsiteX8" fmla="*/ 1 w 9858"/>
              <a:gd name="connsiteY8" fmla="*/ 4265 h 9038"/>
              <a:gd name="connsiteX0" fmla="*/ 1 w 10000"/>
              <a:gd name="connsiteY0" fmla="*/ 4719 h 9216"/>
              <a:gd name="connsiteX1" fmla="*/ 424 w 10000"/>
              <a:gd name="connsiteY1" fmla="*/ 180 h 9216"/>
              <a:gd name="connsiteX2" fmla="*/ 9339 w 10000"/>
              <a:gd name="connsiteY2" fmla="*/ 174 h 9216"/>
              <a:gd name="connsiteX3" fmla="*/ 9954 w 10000"/>
              <a:gd name="connsiteY3" fmla="*/ 3489 h 9216"/>
              <a:gd name="connsiteX4" fmla="*/ 9993 w 10000"/>
              <a:gd name="connsiteY4" fmla="*/ 8163 h 9216"/>
              <a:gd name="connsiteX5" fmla="*/ 7450 w 10000"/>
              <a:gd name="connsiteY5" fmla="*/ 8712 h 9216"/>
              <a:gd name="connsiteX6" fmla="*/ 4798 w 10000"/>
              <a:gd name="connsiteY6" fmla="*/ 9216 h 9216"/>
              <a:gd name="connsiteX7" fmla="*/ 156 w 10000"/>
              <a:gd name="connsiteY7" fmla="*/ 8089 h 9216"/>
              <a:gd name="connsiteX8" fmla="*/ 1 w 10000"/>
              <a:gd name="connsiteY8" fmla="*/ 4719 h 9216"/>
              <a:gd name="connsiteX0" fmla="*/ 1 w 10000"/>
              <a:gd name="connsiteY0" fmla="*/ 5120 h 10000"/>
              <a:gd name="connsiteX1" fmla="*/ 424 w 10000"/>
              <a:gd name="connsiteY1" fmla="*/ 195 h 10000"/>
              <a:gd name="connsiteX2" fmla="*/ 9339 w 10000"/>
              <a:gd name="connsiteY2" fmla="*/ 189 h 10000"/>
              <a:gd name="connsiteX3" fmla="*/ 9954 w 10000"/>
              <a:gd name="connsiteY3" fmla="*/ 3786 h 10000"/>
              <a:gd name="connsiteX4" fmla="*/ 9993 w 10000"/>
              <a:gd name="connsiteY4" fmla="*/ 8857 h 10000"/>
              <a:gd name="connsiteX5" fmla="*/ 7450 w 10000"/>
              <a:gd name="connsiteY5" fmla="*/ 9453 h 10000"/>
              <a:gd name="connsiteX6" fmla="*/ 4798 w 10000"/>
              <a:gd name="connsiteY6" fmla="*/ 10000 h 10000"/>
              <a:gd name="connsiteX7" fmla="*/ 156 w 10000"/>
              <a:gd name="connsiteY7" fmla="*/ 8777 h 10000"/>
              <a:gd name="connsiteX8" fmla="*/ 1 w 10000"/>
              <a:gd name="connsiteY8" fmla="*/ 5120 h 10000"/>
              <a:gd name="connsiteX0" fmla="*/ 1 w 10000"/>
              <a:gd name="connsiteY0" fmla="*/ 5120 h 9453"/>
              <a:gd name="connsiteX1" fmla="*/ 424 w 10000"/>
              <a:gd name="connsiteY1" fmla="*/ 195 h 9453"/>
              <a:gd name="connsiteX2" fmla="*/ 9339 w 10000"/>
              <a:gd name="connsiteY2" fmla="*/ 189 h 9453"/>
              <a:gd name="connsiteX3" fmla="*/ 9954 w 10000"/>
              <a:gd name="connsiteY3" fmla="*/ 3786 h 9453"/>
              <a:gd name="connsiteX4" fmla="*/ 9993 w 10000"/>
              <a:gd name="connsiteY4" fmla="*/ 8857 h 9453"/>
              <a:gd name="connsiteX5" fmla="*/ 7450 w 10000"/>
              <a:gd name="connsiteY5" fmla="*/ 9453 h 9453"/>
              <a:gd name="connsiteX6" fmla="*/ 4551 w 10000"/>
              <a:gd name="connsiteY6" fmla="*/ 8693 h 9453"/>
              <a:gd name="connsiteX7" fmla="*/ 156 w 10000"/>
              <a:gd name="connsiteY7" fmla="*/ 8777 h 9453"/>
              <a:gd name="connsiteX8" fmla="*/ 1 w 10000"/>
              <a:gd name="connsiteY8" fmla="*/ 5120 h 9453"/>
              <a:gd name="connsiteX0" fmla="*/ 1 w 10000"/>
              <a:gd name="connsiteY0" fmla="*/ 5359 h 9943"/>
              <a:gd name="connsiteX1" fmla="*/ 1870 w 10000"/>
              <a:gd name="connsiteY1" fmla="*/ 490 h 9943"/>
              <a:gd name="connsiteX2" fmla="*/ 9339 w 10000"/>
              <a:gd name="connsiteY2" fmla="*/ 143 h 9943"/>
              <a:gd name="connsiteX3" fmla="*/ 9954 w 10000"/>
              <a:gd name="connsiteY3" fmla="*/ 3948 h 9943"/>
              <a:gd name="connsiteX4" fmla="*/ 9993 w 10000"/>
              <a:gd name="connsiteY4" fmla="*/ 9313 h 9943"/>
              <a:gd name="connsiteX5" fmla="*/ 7450 w 10000"/>
              <a:gd name="connsiteY5" fmla="*/ 9943 h 9943"/>
              <a:gd name="connsiteX6" fmla="*/ 4551 w 10000"/>
              <a:gd name="connsiteY6" fmla="*/ 9139 h 9943"/>
              <a:gd name="connsiteX7" fmla="*/ 156 w 10000"/>
              <a:gd name="connsiteY7" fmla="*/ 9228 h 9943"/>
              <a:gd name="connsiteX8" fmla="*/ 1 w 10000"/>
              <a:gd name="connsiteY8" fmla="*/ 5359 h 9943"/>
              <a:gd name="connsiteX0" fmla="*/ 1 w 10000"/>
              <a:gd name="connsiteY0" fmla="*/ 5247 h 9857"/>
              <a:gd name="connsiteX1" fmla="*/ 1870 w 10000"/>
              <a:gd name="connsiteY1" fmla="*/ 350 h 9857"/>
              <a:gd name="connsiteX2" fmla="*/ 9339 w 10000"/>
              <a:gd name="connsiteY2" fmla="*/ 1 h 9857"/>
              <a:gd name="connsiteX3" fmla="*/ 9954 w 10000"/>
              <a:gd name="connsiteY3" fmla="*/ 3828 h 9857"/>
              <a:gd name="connsiteX4" fmla="*/ 9993 w 10000"/>
              <a:gd name="connsiteY4" fmla="*/ 9223 h 9857"/>
              <a:gd name="connsiteX5" fmla="*/ 7450 w 10000"/>
              <a:gd name="connsiteY5" fmla="*/ 9857 h 9857"/>
              <a:gd name="connsiteX6" fmla="*/ 4551 w 10000"/>
              <a:gd name="connsiteY6" fmla="*/ 9048 h 9857"/>
              <a:gd name="connsiteX7" fmla="*/ 156 w 10000"/>
              <a:gd name="connsiteY7" fmla="*/ 9138 h 9857"/>
              <a:gd name="connsiteX8" fmla="*/ 1 w 10000"/>
              <a:gd name="connsiteY8" fmla="*/ 5247 h 9857"/>
              <a:gd name="connsiteX0" fmla="*/ 1 w 10000"/>
              <a:gd name="connsiteY0" fmla="*/ 5041 h 9718"/>
              <a:gd name="connsiteX1" fmla="*/ 1870 w 10000"/>
              <a:gd name="connsiteY1" fmla="*/ 73 h 9718"/>
              <a:gd name="connsiteX2" fmla="*/ 9198 w 10000"/>
              <a:gd name="connsiteY2" fmla="*/ 2 h 9718"/>
              <a:gd name="connsiteX3" fmla="*/ 9954 w 10000"/>
              <a:gd name="connsiteY3" fmla="*/ 3602 h 9718"/>
              <a:gd name="connsiteX4" fmla="*/ 9993 w 10000"/>
              <a:gd name="connsiteY4" fmla="*/ 9075 h 9718"/>
              <a:gd name="connsiteX5" fmla="*/ 7450 w 10000"/>
              <a:gd name="connsiteY5" fmla="*/ 9718 h 9718"/>
              <a:gd name="connsiteX6" fmla="*/ 4551 w 10000"/>
              <a:gd name="connsiteY6" fmla="*/ 8897 h 9718"/>
              <a:gd name="connsiteX7" fmla="*/ 156 w 10000"/>
              <a:gd name="connsiteY7" fmla="*/ 8989 h 9718"/>
              <a:gd name="connsiteX8" fmla="*/ 1 w 10000"/>
              <a:gd name="connsiteY8" fmla="*/ 5041 h 9718"/>
              <a:gd name="connsiteX0" fmla="*/ 1 w 10000"/>
              <a:gd name="connsiteY0" fmla="*/ 5187 h 10000"/>
              <a:gd name="connsiteX1" fmla="*/ 1870 w 10000"/>
              <a:gd name="connsiteY1" fmla="*/ 75 h 10000"/>
              <a:gd name="connsiteX2" fmla="*/ 9198 w 10000"/>
              <a:gd name="connsiteY2" fmla="*/ 2 h 10000"/>
              <a:gd name="connsiteX3" fmla="*/ 9954 w 10000"/>
              <a:gd name="connsiteY3" fmla="*/ 3707 h 10000"/>
              <a:gd name="connsiteX4" fmla="*/ 9993 w 10000"/>
              <a:gd name="connsiteY4" fmla="*/ 9338 h 10000"/>
              <a:gd name="connsiteX5" fmla="*/ 7450 w 10000"/>
              <a:gd name="connsiteY5" fmla="*/ 10000 h 10000"/>
              <a:gd name="connsiteX6" fmla="*/ 4537 w 10000"/>
              <a:gd name="connsiteY6" fmla="*/ 9961 h 10000"/>
              <a:gd name="connsiteX7" fmla="*/ 156 w 10000"/>
              <a:gd name="connsiteY7" fmla="*/ 9250 h 10000"/>
              <a:gd name="connsiteX8" fmla="*/ 1 w 10000"/>
              <a:gd name="connsiteY8" fmla="*/ 5187 h 10000"/>
              <a:gd name="connsiteX0" fmla="*/ 1 w 10000"/>
              <a:gd name="connsiteY0" fmla="*/ 5384 h 10197"/>
              <a:gd name="connsiteX1" fmla="*/ 498 w 10000"/>
              <a:gd name="connsiteY1" fmla="*/ 0 h 10197"/>
              <a:gd name="connsiteX2" fmla="*/ 9198 w 10000"/>
              <a:gd name="connsiteY2" fmla="*/ 199 h 10197"/>
              <a:gd name="connsiteX3" fmla="*/ 9954 w 10000"/>
              <a:gd name="connsiteY3" fmla="*/ 3904 h 10197"/>
              <a:gd name="connsiteX4" fmla="*/ 9993 w 10000"/>
              <a:gd name="connsiteY4" fmla="*/ 9535 h 10197"/>
              <a:gd name="connsiteX5" fmla="*/ 7450 w 10000"/>
              <a:gd name="connsiteY5" fmla="*/ 10197 h 10197"/>
              <a:gd name="connsiteX6" fmla="*/ 4537 w 10000"/>
              <a:gd name="connsiteY6" fmla="*/ 10158 h 10197"/>
              <a:gd name="connsiteX7" fmla="*/ 156 w 10000"/>
              <a:gd name="connsiteY7" fmla="*/ 9447 h 10197"/>
              <a:gd name="connsiteX8" fmla="*/ 1 w 10000"/>
              <a:gd name="connsiteY8" fmla="*/ 5384 h 10197"/>
              <a:gd name="connsiteX0" fmla="*/ 31 w 9845"/>
              <a:gd name="connsiteY0" fmla="*/ 5213 h 10197"/>
              <a:gd name="connsiteX1" fmla="*/ 343 w 9845"/>
              <a:gd name="connsiteY1" fmla="*/ 0 h 10197"/>
              <a:gd name="connsiteX2" fmla="*/ 9043 w 9845"/>
              <a:gd name="connsiteY2" fmla="*/ 199 h 10197"/>
              <a:gd name="connsiteX3" fmla="*/ 9799 w 9845"/>
              <a:gd name="connsiteY3" fmla="*/ 3904 h 10197"/>
              <a:gd name="connsiteX4" fmla="*/ 9838 w 9845"/>
              <a:gd name="connsiteY4" fmla="*/ 9535 h 10197"/>
              <a:gd name="connsiteX5" fmla="*/ 7295 w 9845"/>
              <a:gd name="connsiteY5" fmla="*/ 10197 h 10197"/>
              <a:gd name="connsiteX6" fmla="*/ 4382 w 9845"/>
              <a:gd name="connsiteY6" fmla="*/ 10158 h 10197"/>
              <a:gd name="connsiteX7" fmla="*/ 1 w 9845"/>
              <a:gd name="connsiteY7" fmla="*/ 9447 h 10197"/>
              <a:gd name="connsiteX8" fmla="*/ 31 w 9845"/>
              <a:gd name="connsiteY8" fmla="*/ 5213 h 10197"/>
              <a:gd name="connsiteX0" fmla="*/ 1 w 9970"/>
              <a:gd name="connsiteY0" fmla="*/ 5112 h 10000"/>
              <a:gd name="connsiteX1" fmla="*/ 318 w 9970"/>
              <a:gd name="connsiteY1" fmla="*/ 0 h 10000"/>
              <a:gd name="connsiteX2" fmla="*/ 9155 w 9970"/>
              <a:gd name="connsiteY2" fmla="*/ 195 h 10000"/>
              <a:gd name="connsiteX3" fmla="*/ 9923 w 9970"/>
              <a:gd name="connsiteY3" fmla="*/ 3829 h 10000"/>
              <a:gd name="connsiteX4" fmla="*/ 9963 w 9970"/>
              <a:gd name="connsiteY4" fmla="*/ 9351 h 10000"/>
              <a:gd name="connsiteX5" fmla="*/ 7380 w 9970"/>
              <a:gd name="connsiteY5" fmla="*/ 10000 h 10000"/>
              <a:gd name="connsiteX6" fmla="*/ 4421 w 9970"/>
              <a:gd name="connsiteY6" fmla="*/ 9962 h 10000"/>
              <a:gd name="connsiteX7" fmla="*/ 20 w 9970"/>
              <a:gd name="connsiteY7" fmla="*/ 9081 h 10000"/>
              <a:gd name="connsiteX8" fmla="*/ 1 w 9970"/>
              <a:gd name="connsiteY8" fmla="*/ 5112 h 10000"/>
              <a:gd name="connsiteX0" fmla="*/ 1 w 10000"/>
              <a:gd name="connsiteY0" fmla="*/ 5112 h 10000"/>
              <a:gd name="connsiteX1" fmla="*/ 319 w 10000"/>
              <a:gd name="connsiteY1" fmla="*/ 0 h 10000"/>
              <a:gd name="connsiteX2" fmla="*/ 9629 w 10000"/>
              <a:gd name="connsiteY2" fmla="*/ 244 h 10000"/>
              <a:gd name="connsiteX3" fmla="*/ 9953 w 10000"/>
              <a:gd name="connsiteY3" fmla="*/ 3829 h 10000"/>
              <a:gd name="connsiteX4" fmla="*/ 9993 w 10000"/>
              <a:gd name="connsiteY4" fmla="*/ 9351 h 10000"/>
              <a:gd name="connsiteX5" fmla="*/ 7402 w 10000"/>
              <a:gd name="connsiteY5" fmla="*/ 10000 h 10000"/>
              <a:gd name="connsiteX6" fmla="*/ 4434 w 10000"/>
              <a:gd name="connsiteY6" fmla="*/ 9962 h 10000"/>
              <a:gd name="connsiteX7" fmla="*/ 20 w 10000"/>
              <a:gd name="connsiteY7" fmla="*/ 9081 h 10000"/>
              <a:gd name="connsiteX8" fmla="*/ 1 w 10000"/>
              <a:gd name="connsiteY8" fmla="*/ 5112 h 10000"/>
              <a:gd name="connsiteX0" fmla="*/ 1 w 9953"/>
              <a:gd name="connsiteY0" fmla="*/ 5112 h 10000"/>
              <a:gd name="connsiteX1" fmla="*/ 319 w 9953"/>
              <a:gd name="connsiteY1" fmla="*/ 0 h 10000"/>
              <a:gd name="connsiteX2" fmla="*/ 9629 w 9953"/>
              <a:gd name="connsiteY2" fmla="*/ 244 h 10000"/>
              <a:gd name="connsiteX3" fmla="*/ 9953 w 9953"/>
              <a:gd name="connsiteY3" fmla="*/ 3829 h 10000"/>
              <a:gd name="connsiteX4" fmla="*/ 9710 w 9953"/>
              <a:gd name="connsiteY4" fmla="*/ 8830 h 10000"/>
              <a:gd name="connsiteX5" fmla="*/ 7402 w 9953"/>
              <a:gd name="connsiteY5" fmla="*/ 10000 h 10000"/>
              <a:gd name="connsiteX6" fmla="*/ 4434 w 9953"/>
              <a:gd name="connsiteY6" fmla="*/ 9962 h 10000"/>
              <a:gd name="connsiteX7" fmla="*/ 20 w 9953"/>
              <a:gd name="connsiteY7" fmla="*/ 9081 h 10000"/>
              <a:gd name="connsiteX8" fmla="*/ 1 w 9953"/>
              <a:gd name="connsiteY8" fmla="*/ 5112 h 10000"/>
              <a:gd name="connsiteX0" fmla="*/ 1 w 10000"/>
              <a:gd name="connsiteY0" fmla="*/ 5112 h 10000"/>
              <a:gd name="connsiteX1" fmla="*/ 321 w 10000"/>
              <a:gd name="connsiteY1" fmla="*/ 0 h 10000"/>
              <a:gd name="connsiteX2" fmla="*/ 9674 w 10000"/>
              <a:gd name="connsiteY2" fmla="*/ 244 h 10000"/>
              <a:gd name="connsiteX3" fmla="*/ 10000 w 10000"/>
              <a:gd name="connsiteY3" fmla="*/ 3829 h 10000"/>
              <a:gd name="connsiteX4" fmla="*/ 9869 w 10000"/>
              <a:gd name="connsiteY4" fmla="*/ 9446 h 10000"/>
              <a:gd name="connsiteX5" fmla="*/ 7437 w 10000"/>
              <a:gd name="connsiteY5" fmla="*/ 10000 h 10000"/>
              <a:gd name="connsiteX6" fmla="*/ 4455 w 10000"/>
              <a:gd name="connsiteY6" fmla="*/ 9962 h 10000"/>
              <a:gd name="connsiteX7" fmla="*/ 20 w 10000"/>
              <a:gd name="connsiteY7" fmla="*/ 9081 h 10000"/>
              <a:gd name="connsiteX8" fmla="*/ 1 w 10000"/>
              <a:gd name="connsiteY8" fmla="*/ 5112 h 10000"/>
              <a:gd name="connsiteX0" fmla="*/ 1 w 10000"/>
              <a:gd name="connsiteY0" fmla="*/ 5112 h 10000"/>
              <a:gd name="connsiteX1" fmla="*/ 321 w 10000"/>
              <a:gd name="connsiteY1" fmla="*/ 0 h 10000"/>
              <a:gd name="connsiteX2" fmla="*/ 9674 w 10000"/>
              <a:gd name="connsiteY2" fmla="*/ 244 h 10000"/>
              <a:gd name="connsiteX3" fmla="*/ 10000 w 10000"/>
              <a:gd name="connsiteY3" fmla="*/ 3829 h 10000"/>
              <a:gd name="connsiteX4" fmla="*/ 9869 w 10000"/>
              <a:gd name="connsiteY4" fmla="*/ 9446 h 10000"/>
              <a:gd name="connsiteX5" fmla="*/ 7437 w 10000"/>
              <a:gd name="connsiteY5" fmla="*/ 10000 h 10000"/>
              <a:gd name="connsiteX6" fmla="*/ 4473 w 10000"/>
              <a:gd name="connsiteY6" fmla="*/ 8983 h 10000"/>
              <a:gd name="connsiteX7" fmla="*/ 20 w 10000"/>
              <a:gd name="connsiteY7" fmla="*/ 9081 h 10000"/>
              <a:gd name="connsiteX8" fmla="*/ 1 w 10000"/>
              <a:gd name="connsiteY8" fmla="*/ 5112 h 10000"/>
              <a:gd name="connsiteX0" fmla="*/ 1 w 10000"/>
              <a:gd name="connsiteY0" fmla="*/ 5112 h 10000"/>
              <a:gd name="connsiteX1" fmla="*/ 321 w 10000"/>
              <a:gd name="connsiteY1" fmla="*/ 0 h 10000"/>
              <a:gd name="connsiteX2" fmla="*/ 9674 w 10000"/>
              <a:gd name="connsiteY2" fmla="*/ 244 h 10000"/>
              <a:gd name="connsiteX3" fmla="*/ 10000 w 10000"/>
              <a:gd name="connsiteY3" fmla="*/ 3829 h 10000"/>
              <a:gd name="connsiteX4" fmla="*/ 9869 w 10000"/>
              <a:gd name="connsiteY4" fmla="*/ 9446 h 10000"/>
              <a:gd name="connsiteX5" fmla="*/ 7437 w 10000"/>
              <a:gd name="connsiteY5" fmla="*/ 10000 h 10000"/>
              <a:gd name="connsiteX6" fmla="*/ 4399 w 10000"/>
              <a:gd name="connsiteY6" fmla="*/ 9616 h 10000"/>
              <a:gd name="connsiteX7" fmla="*/ 20 w 10000"/>
              <a:gd name="connsiteY7" fmla="*/ 9081 h 10000"/>
              <a:gd name="connsiteX8" fmla="*/ 1 w 10000"/>
              <a:gd name="connsiteY8" fmla="*/ 5112 h 10000"/>
              <a:gd name="connsiteX0" fmla="*/ 1 w 10000"/>
              <a:gd name="connsiteY0" fmla="*/ 5112 h 9617"/>
              <a:gd name="connsiteX1" fmla="*/ 321 w 10000"/>
              <a:gd name="connsiteY1" fmla="*/ 0 h 9617"/>
              <a:gd name="connsiteX2" fmla="*/ 9674 w 10000"/>
              <a:gd name="connsiteY2" fmla="*/ 244 h 9617"/>
              <a:gd name="connsiteX3" fmla="*/ 10000 w 10000"/>
              <a:gd name="connsiteY3" fmla="*/ 3829 h 9617"/>
              <a:gd name="connsiteX4" fmla="*/ 9869 w 10000"/>
              <a:gd name="connsiteY4" fmla="*/ 9446 h 9617"/>
              <a:gd name="connsiteX5" fmla="*/ 9078 w 10000"/>
              <a:gd name="connsiteY5" fmla="*/ 9560 h 9617"/>
              <a:gd name="connsiteX6" fmla="*/ 4399 w 10000"/>
              <a:gd name="connsiteY6" fmla="*/ 9616 h 9617"/>
              <a:gd name="connsiteX7" fmla="*/ 20 w 10000"/>
              <a:gd name="connsiteY7" fmla="*/ 9081 h 9617"/>
              <a:gd name="connsiteX8" fmla="*/ 1 w 10000"/>
              <a:gd name="connsiteY8" fmla="*/ 5112 h 9617"/>
              <a:gd name="connsiteX0" fmla="*/ 1 w 10000"/>
              <a:gd name="connsiteY0" fmla="*/ 5316 h 10000"/>
              <a:gd name="connsiteX1" fmla="*/ 321 w 10000"/>
              <a:gd name="connsiteY1" fmla="*/ 0 h 10000"/>
              <a:gd name="connsiteX2" fmla="*/ 9674 w 10000"/>
              <a:gd name="connsiteY2" fmla="*/ 254 h 10000"/>
              <a:gd name="connsiteX3" fmla="*/ 10000 w 10000"/>
              <a:gd name="connsiteY3" fmla="*/ 3981 h 10000"/>
              <a:gd name="connsiteX4" fmla="*/ 9561 w 10000"/>
              <a:gd name="connsiteY4" fmla="*/ 8611 h 10000"/>
              <a:gd name="connsiteX5" fmla="*/ 9078 w 10000"/>
              <a:gd name="connsiteY5" fmla="*/ 9941 h 10000"/>
              <a:gd name="connsiteX6" fmla="*/ 4399 w 10000"/>
              <a:gd name="connsiteY6" fmla="*/ 9999 h 10000"/>
              <a:gd name="connsiteX7" fmla="*/ 20 w 10000"/>
              <a:gd name="connsiteY7" fmla="*/ 9443 h 10000"/>
              <a:gd name="connsiteX8" fmla="*/ 1 w 10000"/>
              <a:gd name="connsiteY8" fmla="*/ 5316 h 10000"/>
              <a:gd name="connsiteX0" fmla="*/ 1 w 9674"/>
              <a:gd name="connsiteY0" fmla="*/ 5316 h 10000"/>
              <a:gd name="connsiteX1" fmla="*/ 321 w 9674"/>
              <a:gd name="connsiteY1" fmla="*/ 0 h 10000"/>
              <a:gd name="connsiteX2" fmla="*/ 9674 w 9674"/>
              <a:gd name="connsiteY2" fmla="*/ 254 h 10000"/>
              <a:gd name="connsiteX3" fmla="*/ 9521 w 9674"/>
              <a:gd name="connsiteY3" fmla="*/ 4799 h 10000"/>
              <a:gd name="connsiteX4" fmla="*/ 9561 w 9674"/>
              <a:gd name="connsiteY4" fmla="*/ 8611 h 10000"/>
              <a:gd name="connsiteX5" fmla="*/ 9078 w 9674"/>
              <a:gd name="connsiteY5" fmla="*/ 9941 h 10000"/>
              <a:gd name="connsiteX6" fmla="*/ 4399 w 9674"/>
              <a:gd name="connsiteY6" fmla="*/ 9999 h 10000"/>
              <a:gd name="connsiteX7" fmla="*/ 20 w 9674"/>
              <a:gd name="connsiteY7" fmla="*/ 9443 h 10000"/>
              <a:gd name="connsiteX8" fmla="*/ 1 w 9674"/>
              <a:gd name="connsiteY8" fmla="*/ 5316 h 10000"/>
              <a:gd name="connsiteX0" fmla="*/ 1 w 10110"/>
              <a:gd name="connsiteY0" fmla="*/ 5316 h 10000"/>
              <a:gd name="connsiteX1" fmla="*/ 332 w 10110"/>
              <a:gd name="connsiteY1" fmla="*/ 0 h 10000"/>
              <a:gd name="connsiteX2" fmla="*/ 10110 w 10110"/>
              <a:gd name="connsiteY2" fmla="*/ 1025 h 10000"/>
              <a:gd name="connsiteX3" fmla="*/ 9842 w 10110"/>
              <a:gd name="connsiteY3" fmla="*/ 4799 h 10000"/>
              <a:gd name="connsiteX4" fmla="*/ 9883 w 10110"/>
              <a:gd name="connsiteY4" fmla="*/ 8611 h 10000"/>
              <a:gd name="connsiteX5" fmla="*/ 9384 w 10110"/>
              <a:gd name="connsiteY5" fmla="*/ 9941 h 10000"/>
              <a:gd name="connsiteX6" fmla="*/ 4547 w 10110"/>
              <a:gd name="connsiteY6" fmla="*/ 9999 h 10000"/>
              <a:gd name="connsiteX7" fmla="*/ 21 w 10110"/>
              <a:gd name="connsiteY7" fmla="*/ 9443 h 10000"/>
              <a:gd name="connsiteX8" fmla="*/ 1 w 10110"/>
              <a:gd name="connsiteY8" fmla="*/ 5316 h 10000"/>
              <a:gd name="connsiteX0" fmla="*/ 1 w 10110"/>
              <a:gd name="connsiteY0" fmla="*/ 5269 h 9953"/>
              <a:gd name="connsiteX1" fmla="*/ 68 w 10110"/>
              <a:gd name="connsiteY1" fmla="*/ 0 h 9953"/>
              <a:gd name="connsiteX2" fmla="*/ 10110 w 10110"/>
              <a:gd name="connsiteY2" fmla="*/ 978 h 9953"/>
              <a:gd name="connsiteX3" fmla="*/ 9842 w 10110"/>
              <a:gd name="connsiteY3" fmla="*/ 4752 h 9953"/>
              <a:gd name="connsiteX4" fmla="*/ 9883 w 10110"/>
              <a:gd name="connsiteY4" fmla="*/ 8564 h 9953"/>
              <a:gd name="connsiteX5" fmla="*/ 9384 w 10110"/>
              <a:gd name="connsiteY5" fmla="*/ 9894 h 9953"/>
              <a:gd name="connsiteX6" fmla="*/ 4547 w 10110"/>
              <a:gd name="connsiteY6" fmla="*/ 9952 h 9953"/>
              <a:gd name="connsiteX7" fmla="*/ 21 w 10110"/>
              <a:gd name="connsiteY7" fmla="*/ 9396 h 9953"/>
              <a:gd name="connsiteX8" fmla="*/ 1 w 10110"/>
              <a:gd name="connsiteY8" fmla="*/ 5269 h 9953"/>
              <a:gd name="connsiteX0" fmla="*/ 0 w 10100"/>
              <a:gd name="connsiteY0" fmla="*/ 2424 h 10000"/>
              <a:gd name="connsiteX1" fmla="*/ 167 w 10100"/>
              <a:gd name="connsiteY1" fmla="*/ 0 h 10000"/>
              <a:gd name="connsiteX2" fmla="*/ 10100 w 10100"/>
              <a:gd name="connsiteY2" fmla="*/ 983 h 10000"/>
              <a:gd name="connsiteX3" fmla="*/ 9835 w 10100"/>
              <a:gd name="connsiteY3" fmla="*/ 4774 h 10000"/>
              <a:gd name="connsiteX4" fmla="*/ 9875 w 10100"/>
              <a:gd name="connsiteY4" fmla="*/ 8604 h 10000"/>
              <a:gd name="connsiteX5" fmla="*/ 9382 w 10100"/>
              <a:gd name="connsiteY5" fmla="*/ 9941 h 10000"/>
              <a:gd name="connsiteX6" fmla="*/ 4598 w 10100"/>
              <a:gd name="connsiteY6" fmla="*/ 9999 h 10000"/>
              <a:gd name="connsiteX7" fmla="*/ 121 w 10100"/>
              <a:gd name="connsiteY7" fmla="*/ 9440 h 10000"/>
              <a:gd name="connsiteX8" fmla="*/ 0 w 10100"/>
              <a:gd name="connsiteY8" fmla="*/ 2424 h 10000"/>
              <a:gd name="connsiteX0" fmla="*/ 28 w 10128"/>
              <a:gd name="connsiteY0" fmla="*/ 2424 h 9999"/>
              <a:gd name="connsiteX1" fmla="*/ 195 w 10128"/>
              <a:gd name="connsiteY1" fmla="*/ 0 h 9999"/>
              <a:gd name="connsiteX2" fmla="*/ 10128 w 10128"/>
              <a:gd name="connsiteY2" fmla="*/ 983 h 9999"/>
              <a:gd name="connsiteX3" fmla="*/ 9863 w 10128"/>
              <a:gd name="connsiteY3" fmla="*/ 4774 h 9999"/>
              <a:gd name="connsiteX4" fmla="*/ 9903 w 10128"/>
              <a:gd name="connsiteY4" fmla="*/ 8604 h 9999"/>
              <a:gd name="connsiteX5" fmla="*/ 9410 w 10128"/>
              <a:gd name="connsiteY5" fmla="*/ 9941 h 9999"/>
              <a:gd name="connsiteX6" fmla="*/ 4626 w 10128"/>
              <a:gd name="connsiteY6" fmla="*/ 9999 h 9999"/>
              <a:gd name="connsiteX7" fmla="*/ 1 w 10128"/>
              <a:gd name="connsiteY7" fmla="*/ 8318 h 9999"/>
              <a:gd name="connsiteX8" fmla="*/ 28 w 10128"/>
              <a:gd name="connsiteY8" fmla="*/ 2424 h 9999"/>
              <a:gd name="connsiteX0" fmla="*/ 28 w 10000"/>
              <a:gd name="connsiteY0" fmla="*/ 2424 h 9942"/>
              <a:gd name="connsiteX1" fmla="*/ 193 w 10000"/>
              <a:gd name="connsiteY1" fmla="*/ 0 h 9942"/>
              <a:gd name="connsiteX2" fmla="*/ 10000 w 10000"/>
              <a:gd name="connsiteY2" fmla="*/ 983 h 9942"/>
              <a:gd name="connsiteX3" fmla="*/ 9738 w 10000"/>
              <a:gd name="connsiteY3" fmla="*/ 4774 h 9942"/>
              <a:gd name="connsiteX4" fmla="*/ 9778 w 10000"/>
              <a:gd name="connsiteY4" fmla="*/ 8605 h 9942"/>
              <a:gd name="connsiteX5" fmla="*/ 9291 w 10000"/>
              <a:gd name="connsiteY5" fmla="*/ 9942 h 9942"/>
              <a:gd name="connsiteX6" fmla="*/ 2540 w 10000"/>
              <a:gd name="connsiteY6" fmla="*/ 9274 h 9942"/>
              <a:gd name="connsiteX7" fmla="*/ 1 w 10000"/>
              <a:gd name="connsiteY7" fmla="*/ 8319 h 9942"/>
              <a:gd name="connsiteX8" fmla="*/ 28 w 10000"/>
              <a:gd name="connsiteY8" fmla="*/ 2424 h 9942"/>
              <a:gd name="connsiteX0" fmla="*/ 28 w 10000"/>
              <a:gd name="connsiteY0" fmla="*/ 2438 h 10000"/>
              <a:gd name="connsiteX1" fmla="*/ 193 w 10000"/>
              <a:gd name="connsiteY1" fmla="*/ 0 h 10000"/>
              <a:gd name="connsiteX2" fmla="*/ 10000 w 10000"/>
              <a:gd name="connsiteY2" fmla="*/ 989 h 10000"/>
              <a:gd name="connsiteX3" fmla="*/ 9738 w 10000"/>
              <a:gd name="connsiteY3" fmla="*/ 4802 h 10000"/>
              <a:gd name="connsiteX4" fmla="*/ 9778 w 10000"/>
              <a:gd name="connsiteY4" fmla="*/ 8655 h 10000"/>
              <a:gd name="connsiteX5" fmla="*/ 9291 w 10000"/>
              <a:gd name="connsiteY5" fmla="*/ 10000 h 10000"/>
              <a:gd name="connsiteX6" fmla="*/ 2336 w 10000"/>
              <a:gd name="connsiteY6" fmla="*/ 9726 h 10000"/>
              <a:gd name="connsiteX7" fmla="*/ 1 w 10000"/>
              <a:gd name="connsiteY7" fmla="*/ 8368 h 10000"/>
              <a:gd name="connsiteX8" fmla="*/ 28 w 10000"/>
              <a:gd name="connsiteY8" fmla="*/ 2438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000" h="10000">
                <a:moveTo>
                  <a:pt x="28" y="2438"/>
                </a:moveTo>
                <a:cubicBezTo>
                  <a:pt x="33" y="2487"/>
                  <a:pt x="186" y="58"/>
                  <a:pt x="193" y="0"/>
                </a:cubicBezTo>
                <a:cubicBezTo>
                  <a:pt x="175" y="51"/>
                  <a:pt x="10008" y="970"/>
                  <a:pt x="10000" y="989"/>
                </a:cubicBezTo>
                <a:cubicBezTo>
                  <a:pt x="9970" y="932"/>
                  <a:pt x="9735" y="4933"/>
                  <a:pt x="9738" y="4802"/>
                </a:cubicBezTo>
                <a:cubicBezTo>
                  <a:pt x="9722" y="4733"/>
                  <a:pt x="9810" y="8590"/>
                  <a:pt x="9778" y="8655"/>
                </a:cubicBezTo>
                <a:cubicBezTo>
                  <a:pt x="9810" y="8606"/>
                  <a:pt x="9243" y="9975"/>
                  <a:pt x="9291" y="10000"/>
                </a:cubicBezTo>
                <a:lnTo>
                  <a:pt x="2336" y="9726"/>
                </a:lnTo>
                <a:cubicBezTo>
                  <a:pt x="2387" y="9758"/>
                  <a:pt x="-48" y="8302"/>
                  <a:pt x="1" y="8368"/>
                </a:cubicBezTo>
                <a:cubicBezTo>
                  <a:pt x="-7" y="8323"/>
                  <a:pt x="23" y="2479"/>
                  <a:pt x="28" y="2438"/>
                </a:cubicBezTo>
                <a:close/>
              </a:path>
            </a:pathLst>
          </a:custGeom>
          <a:solidFill>
            <a:schemeClr val="accent2">
              <a:alpha val="8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5" name="Platshållare för text 4">
            <a:extLst>
              <a:ext uri="{FF2B5EF4-FFF2-40B4-BE49-F238E27FC236}">
                <a16:creationId xmlns:a16="http://schemas.microsoft.com/office/drawing/2014/main" id="{11290FF3-756F-D04D-B86F-655DCF2B25D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216697" y="4409268"/>
            <a:ext cx="4571920" cy="1400631"/>
          </a:xfrm>
        </p:spPr>
        <p:txBody>
          <a:bodyPr anchor="ctr">
            <a:normAutofit/>
          </a:bodyPr>
          <a:lstStyle>
            <a:lvl1pPr marL="0" indent="0">
              <a:buNone/>
              <a:defRPr sz="48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sv-SE"/>
              <a:t>Kapitel</a:t>
            </a:r>
          </a:p>
        </p:txBody>
      </p:sp>
      <p:pic>
        <p:nvPicPr>
          <p:cNvPr id="16" name="Bildobjekt 15">
            <a:extLst>
              <a:ext uri="{FF2B5EF4-FFF2-40B4-BE49-F238E27FC236}">
                <a16:creationId xmlns:a16="http://schemas.microsoft.com/office/drawing/2014/main" id="{13809A56-BB8C-0642-9E3B-029B09AC97A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17352" y="6084604"/>
            <a:ext cx="1072896" cy="453736"/>
          </a:xfrm>
          <a:prstGeom prst="rect">
            <a:avLst/>
          </a:prstGeom>
        </p:spPr>
      </p:pic>
      <p:sp>
        <p:nvSpPr>
          <p:cNvPr id="10" name="Rektangel med klippta hörn på samma sida 15">
            <a:extLst>
              <a:ext uri="{FF2B5EF4-FFF2-40B4-BE49-F238E27FC236}">
                <a16:creationId xmlns:a16="http://schemas.microsoft.com/office/drawing/2014/main" id="{BF0F6D34-6186-F44B-A006-38C01FDF9C17}"/>
              </a:ext>
            </a:extLst>
          </p:cNvPr>
          <p:cNvSpPr/>
          <p:nvPr userDrawn="1"/>
        </p:nvSpPr>
        <p:spPr>
          <a:xfrm>
            <a:off x="10452030" y="0"/>
            <a:ext cx="1739970" cy="6858762"/>
          </a:xfrm>
          <a:custGeom>
            <a:avLst/>
            <a:gdLst>
              <a:gd name="connsiteX0" fmla="*/ 309886 w 1859280"/>
              <a:gd name="connsiteY0" fmla="*/ 0 h 6858000"/>
              <a:gd name="connsiteX1" fmla="*/ 1549394 w 1859280"/>
              <a:gd name="connsiteY1" fmla="*/ 0 h 6858000"/>
              <a:gd name="connsiteX2" fmla="*/ 1859280 w 1859280"/>
              <a:gd name="connsiteY2" fmla="*/ 309886 h 6858000"/>
              <a:gd name="connsiteX3" fmla="*/ 1859280 w 1859280"/>
              <a:gd name="connsiteY3" fmla="*/ 6858000 h 6858000"/>
              <a:gd name="connsiteX4" fmla="*/ 1859280 w 1859280"/>
              <a:gd name="connsiteY4" fmla="*/ 6858000 h 6858000"/>
              <a:gd name="connsiteX5" fmla="*/ 0 w 1859280"/>
              <a:gd name="connsiteY5" fmla="*/ 6858000 h 6858000"/>
              <a:gd name="connsiteX6" fmla="*/ 0 w 1859280"/>
              <a:gd name="connsiteY6" fmla="*/ 6858000 h 6858000"/>
              <a:gd name="connsiteX7" fmla="*/ 0 w 1859280"/>
              <a:gd name="connsiteY7" fmla="*/ 309886 h 6858000"/>
              <a:gd name="connsiteX8" fmla="*/ 309886 w 1859280"/>
              <a:gd name="connsiteY8" fmla="*/ 0 h 6858000"/>
              <a:gd name="connsiteX0" fmla="*/ 309886 w 1859280"/>
              <a:gd name="connsiteY0" fmla="*/ 0 h 6858000"/>
              <a:gd name="connsiteX1" fmla="*/ 1549394 w 1859280"/>
              <a:gd name="connsiteY1" fmla="*/ 0 h 6858000"/>
              <a:gd name="connsiteX2" fmla="*/ 1859280 w 1859280"/>
              <a:gd name="connsiteY2" fmla="*/ 309886 h 6858000"/>
              <a:gd name="connsiteX3" fmla="*/ 1859280 w 1859280"/>
              <a:gd name="connsiteY3" fmla="*/ 6858000 h 6858000"/>
              <a:gd name="connsiteX4" fmla="*/ 1859280 w 1859280"/>
              <a:gd name="connsiteY4" fmla="*/ 6858000 h 6858000"/>
              <a:gd name="connsiteX5" fmla="*/ 0 w 1859280"/>
              <a:gd name="connsiteY5" fmla="*/ 6858000 h 6858000"/>
              <a:gd name="connsiteX6" fmla="*/ 0 w 1859280"/>
              <a:gd name="connsiteY6" fmla="*/ 6858000 h 6858000"/>
              <a:gd name="connsiteX7" fmla="*/ 294640 w 1859280"/>
              <a:gd name="connsiteY7" fmla="*/ 3804926 h 6858000"/>
              <a:gd name="connsiteX8" fmla="*/ 309886 w 1859280"/>
              <a:gd name="connsiteY8" fmla="*/ 0 h 6858000"/>
              <a:gd name="connsiteX0" fmla="*/ 553726 w 1859280"/>
              <a:gd name="connsiteY0" fmla="*/ 568960 h 6858000"/>
              <a:gd name="connsiteX1" fmla="*/ 1549394 w 1859280"/>
              <a:gd name="connsiteY1" fmla="*/ 0 h 6858000"/>
              <a:gd name="connsiteX2" fmla="*/ 1859280 w 1859280"/>
              <a:gd name="connsiteY2" fmla="*/ 309886 h 6858000"/>
              <a:gd name="connsiteX3" fmla="*/ 1859280 w 1859280"/>
              <a:gd name="connsiteY3" fmla="*/ 6858000 h 6858000"/>
              <a:gd name="connsiteX4" fmla="*/ 1859280 w 1859280"/>
              <a:gd name="connsiteY4" fmla="*/ 6858000 h 6858000"/>
              <a:gd name="connsiteX5" fmla="*/ 0 w 1859280"/>
              <a:gd name="connsiteY5" fmla="*/ 6858000 h 6858000"/>
              <a:gd name="connsiteX6" fmla="*/ 0 w 1859280"/>
              <a:gd name="connsiteY6" fmla="*/ 6858000 h 6858000"/>
              <a:gd name="connsiteX7" fmla="*/ 294640 w 1859280"/>
              <a:gd name="connsiteY7" fmla="*/ 3804926 h 6858000"/>
              <a:gd name="connsiteX8" fmla="*/ 553726 w 1859280"/>
              <a:gd name="connsiteY8" fmla="*/ 568960 h 6858000"/>
              <a:gd name="connsiteX0" fmla="*/ 553726 w 1859280"/>
              <a:gd name="connsiteY0" fmla="*/ 568960 h 6858000"/>
              <a:gd name="connsiteX1" fmla="*/ 777234 w 1859280"/>
              <a:gd name="connsiteY1" fmla="*/ 0 h 6858000"/>
              <a:gd name="connsiteX2" fmla="*/ 1859280 w 1859280"/>
              <a:gd name="connsiteY2" fmla="*/ 309886 h 6858000"/>
              <a:gd name="connsiteX3" fmla="*/ 1859280 w 1859280"/>
              <a:gd name="connsiteY3" fmla="*/ 6858000 h 6858000"/>
              <a:gd name="connsiteX4" fmla="*/ 1859280 w 1859280"/>
              <a:gd name="connsiteY4" fmla="*/ 6858000 h 6858000"/>
              <a:gd name="connsiteX5" fmla="*/ 0 w 1859280"/>
              <a:gd name="connsiteY5" fmla="*/ 6858000 h 6858000"/>
              <a:gd name="connsiteX6" fmla="*/ 0 w 1859280"/>
              <a:gd name="connsiteY6" fmla="*/ 6858000 h 6858000"/>
              <a:gd name="connsiteX7" fmla="*/ 294640 w 1859280"/>
              <a:gd name="connsiteY7" fmla="*/ 3804926 h 6858000"/>
              <a:gd name="connsiteX8" fmla="*/ 553726 w 1859280"/>
              <a:gd name="connsiteY8" fmla="*/ 568960 h 6858000"/>
              <a:gd name="connsiteX0" fmla="*/ 553726 w 1859280"/>
              <a:gd name="connsiteY0" fmla="*/ 568960 h 6858000"/>
              <a:gd name="connsiteX1" fmla="*/ 777234 w 1859280"/>
              <a:gd name="connsiteY1" fmla="*/ 0 h 6858000"/>
              <a:gd name="connsiteX2" fmla="*/ 1849120 w 1859280"/>
              <a:gd name="connsiteY2" fmla="*/ 5086 h 6858000"/>
              <a:gd name="connsiteX3" fmla="*/ 1859280 w 1859280"/>
              <a:gd name="connsiteY3" fmla="*/ 6858000 h 6858000"/>
              <a:gd name="connsiteX4" fmla="*/ 1859280 w 1859280"/>
              <a:gd name="connsiteY4" fmla="*/ 6858000 h 6858000"/>
              <a:gd name="connsiteX5" fmla="*/ 0 w 1859280"/>
              <a:gd name="connsiteY5" fmla="*/ 6858000 h 6858000"/>
              <a:gd name="connsiteX6" fmla="*/ 0 w 1859280"/>
              <a:gd name="connsiteY6" fmla="*/ 6858000 h 6858000"/>
              <a:gd name="connsiteX7" fmla="*/ 294640 w 1859280"/>
              <a:gd name="connsiteY7" fmla="*/ 3804926 h 6858000"/>
              <a:gd name="connsiteX8" fmla="*/ 553726 w 1859280"/>
              <a:gd name="connsiteY8" fmla="*/ 568960 h 6858000"/>
              <a:gd name="connsiteX0" fmla="*/ 919486 w 1859280"/>
              <a:gd name="connsiteY0" fmla="*/ 1087120 h 6858000"/>
              <a:gd name="connsiteX1" fmla="*/ 777234 w 1859280"/>
              <a:gd name="connsiteY1" fmla="*/ 0 h 6858000"/>
              <a:gd name="connsiteX2" fmla="*/ 1849120 w 1859280"/>
              <a:gd name="connsiteY2" fmla="*/ 5086 h 6858000"/>
              <a:gd name="connsiteX3" fmla="*/ 1859280 w 1859280"/>
              <a:gd name="connsiteY3" fmla="*/ 6858000 h 6858000"/>
              <a:gd name="connsiteX4" fmla="*/ 1859280 w 1859280"/>
              <a:gd name="connsiteY4" fmla="*/ 6858000 h 6858000"/>
              <a:gd name="connsiteX5" fmla="*/ 0 w 1859280"/>
              <a:gd name="connsiteY5" fmla="*/ 6858000 h 6858000"/>
              <a:gd name="connsiteX6" fmla="*/ 0 w 1859280"/>
              <a:gd name="connsiteY6" fmla="*/ 6858000 h 6858000"/>
              <a:gd name="connsiteX7" fmla="*/ 294640 w 1859280"/>
              <a:gd name="connsiteY7" fmla="*/ 3804926 h 6858000"/>
              <a:gd name="connsiteX8" fmla="*/ 919486 w 1859280"/>
              <a:gd name="connsiteY8" fmla="*/ 1087120 h 6858000"/>
              <a:gd name="connsiteX0" fmla="*/ 726446 w 1859280"/>
              <a:gd name="connsiteY0" fmla="*/ 1137920 h 6858000"/>
              <a:gd name="connsiteX1" fmla="*/ 777234 w 1859280"/>
              <a:gd name="connsiteY1" fmla="*/ 0 h 6858000"/>
              <a:gd name="connsiteX2" fmla="*/ 1849120 w 1859280"/>
              <a:gd name="connsiteY2" fmla="*/ 5086 h 6858000"/>
              <a:gd name="connsiteX3" fmla="*/ 1859280 w 1859280"/>
              <a:gd name="connsiteY3" fmla="*/ 6858000 h 6858000"/>
              <a:gd name="connsiteX4" fmla="*/ 1859280 w 1859280"/>
              <a:gd name="connsiteY4" fmla="*/ 6858000 h 6858000"/>
              <a:gd name="connsiteX5" fmla="*/ 0 w 1859280"/>
              <a:gd name="connsiteY5" fmla="*/ 6858000 h 6858000"/>
              <a:gd name="connsiteX6" fmla="*/ 0 w 1859280"/>
              <a:gd name="connsiteY6" fmla="*/ 6858000 h 6858000"/>
              <a:gd name="connsiteX7" fmla="*/ 294640 w 1859280"/>
              <a:gd name="connsiteY7" fmla="*/ 3804926 h 6858000"/>
              <a:gd name="connsiteX8" fmla="*/ 726446 w 1859280"/>
              <a:gd name="connsiteY8" fmla="*/ 1137920 h 6858000"/>
              <a:gd name="connsiteX0" fmla="*/ 726446 w 1859280"/>
              <a:gd name="connsiteY0" fmla="*/ 1137920 h 6858000"/>
              <a:gd name="connsiteX1" fmla="*/ 777234 w 1859280"/>
              <a:gd name="connsiteY1" fmla="*/ 0 h 6858000"/>
              <a:gd name="connsiteX2" fmla="*/ 1849120 w 1859280"/>
              <a:gd name="connsiteY2" fmla="*/ 5086 h 6858000"/>
              <a:gd name="connsiteX3" fmla="*/ 1859280 w 1859280"/>
              <a:gd name="connsiteY3" fmla="*/ 6858000 h 6858000"/>
              <a:gd name="connsiteX4" fmla="*/ 1859280 w 1859280"/>
              <a:gd name="connsiteY4" fmla="*/ 6858000 h 6858000"/>
              <a:gd name="connsiteX5" fmla="*/ 0 w 1859280"/>
              <a:gd name="connsiteY5" fmla="*/ 6858000 h 6858000"/>
              <a:gd name="connsiteX6" fmla="*/ 0 w 1859280"/>
              <a:gd name="connsiteY6" fmla="*/ 6858000 h 6858000"/>
              <a:gd name="connsiteX7" fmla="*/ 162560 w 1859280"/>
              <a:gd name="connsiteY7" fmla="*/ 3835406 h 6858000"/>
              <a:gd name="connsiteX8" fmla="*/ 726446 w 1859280"/>
              <a:gd name="connsiteY8" fmla="*/ 1137920 h 6858000"/>
              <a:gd name="connsiteX0" fmla="*/ 726446 w 1859280"/>
              <a:gd name="connsiteY0" fmla="*/ 1132834 h 6852914"/>
              <a:gd name="connsiteX1" fmla="*/ 1193794 w 1859280"/>
              <a:gd name="connsiteY1" fmla="*/ 25394 h 6852914"/>
              <a:gd name="connsiteX2" fmla="*/ 1849120 w 1859280"/>
              <a:gd name="connsiteY2" fmla="*/ 0 h 6852914"/>
              <a:gd name="connsiteX3" fmla="*/ 1859280 w 1859280"/>
              <a:gd name="connsiteY3" fmla="*/ 6852914 h 6852914"/>
              <a:gd name="connsiteX4" fmla="*/ 1859280 w 1859280"/>
              <a:gd name="connsiteY4" fmla="*/ 6852914 h 6852914"/>
              <a:gd name="connsiteX5" fmla="*/ 0 w 1859280"/>
              <a:gd name="connsiteY5" fmla="*/ 6852914 h 6852914"/>
              <a:gd name="connsiteX6" fmla="*/ 0 w 1859280"/>
              <a:gd name="connsiteY6" fmla="*/ 6852914 h 6852914"/>
              <a:gd name="connsiteX7" fmla="*/ 162560 w 1859280"/>
              <a:gd name="connsiteY7" fmla="*/ 3830320 h 6852914"/>
              <a:gd name="connsiteX8" fmla="*/ 726446 w 1859280"/>
              <a:gd name="connsiteY8" fmla="*/ 1132834 h 6852914"/>
              <a:gd name="connsiteX0" fmla="*/ 1082046 w 1859280"/>
              <a:gd name="connsiteY0" fmla="*/ 1498594 h 6852914"/>
              <a:gd name="connsiteX1" fmla="*/ 1193794 w 1859280"/>
              <a:gd name="connsiteY1" fmla="*/ 25394 h 6852914"/>
              <a:gd name="connsiteX2" fmla="*/ 1849120 w 1859280"/>
              <a:gd name="connsiteY2" fmla="*/ 0 h 6852914"/>
              <a:gd name="connsiteX3" fmla="*/ 1859280 w 1859280"/>
              <a:gd name="connsiteY3" fmla="*/ 6852914 h 6852914"/>
              <a:gd name="connsiteX4" fmla="*/ 1859280 w 1859280"/>
              <a:gd name="connsiteY4" fmla="*/ 6852914 h 6852914"/>
              <a:gd name="connsiteX5" fmla="*/ 0 w 1859280"/>
              <a:gd name="connsiteY5" fmla="*/ 6852914 h 6852914"/>
              <a:gd name="connsiteX6" fmla="*/ 0 w 1859280"/>
              <a:gd name="connsiteY6" fmla="*/ 6852914 h 6852914"/>
              <a:gd name="connsiteX7" fmla="*/ 162560 w 1859280"/>
              <a:gd name="connsiteY7" fmla="*/ 3830320 h 6852914"/>
              <a:gd name="connsiteX8" fmla="*/ 1082046 w 1859280"/>
              <a:gd name="connsiteY8" fmla="*/ 1498594 h 6852914"/>
              <a:gd name="connsiteX0" fmla="*/ 807726 w 1859280"/>
              <a:gd name="connsiteY0" fmla="*/ 1275074 h 6852914"/>
              <a:gd name="connsiteX1" fmla="*/ 1193794 w 1859280"/>
              <a:gd name="connsiteY1" fmla="*/ 25394 h 6852914"/>
              <a:gd name="connsiteX2" fmla="*/ 1849120 w 1859280"/>
              <a:gd name="connsiteY2" fmla="*/ 0 h 6852914"/>
              <a:gd name="connsiteX3" fmla="*/ 1859280 w 1859280"/>
              <a:gd name="connsiteY3" fmla="*/ 6852914 h 6852914"/>
              <a:gd name="connsiteX4" fmla="*/ 1859280 w 1859280"/>
              <a:gd name="connsiteY4" fmla="*/ 6852914 h 6852914"/>
              <a:gd name="connsiteX5" fmla="*/ 0 w 1859280"/>
              <a:gd name="connsiteY5" fmla="*/ 6852914 h 6852914"/>
              <a:gd name="connsiteX6" fmla="*/ 0 w 1859280"/>
              <a:gd name="connsiteY6" fmla="*/ 6852914 h 6852914"/>
              <a:gd name="connsiteX7" fmla="*/ 162560 w 1859280"/>
              <a:gd name="connsiteY7" fmla="*/ 3830320 h 6852914"/>
              <a:gd name="connsiteX8" fmla="*/ 807726 w 1859280"/>
              <a:gd name="connsiteY8" fmla="*/ 1275074 h 6852914"/>
              <a:gd name="connsiteX0" fmla="*/ 807726 w 1859280"/>
              <a:gd name="connsiteY0" fmla="*/ 1275074 h 6852914"/>
              <a:gd name="connsiteX1" fmla="*/ 1285234 w 1859280"/>
              <a:gd name="connsiteY1" fmla="*/ 5074 h 6852914"/>
              <a:gd name="connsiteX2" fmla="*/ 1849120 w 1859280"/>
              <a:gd name="connsiteY2" fmla="*/ 0 h 6852914"/>
              <a:gd name="connsiteX3" fmla="*/ 1859280 w 1859280"/>
              <a:gd name="connsiteY3" fmla="*/ 6852914 h 6852914"/>
              <a:gd name="connsiteX4" fmla="*/ 1859280 w 1859280"/>
              <a:gd name="connsiteY4" fmla="*/ 6852914 h 6852914"/>
              <a:gd name="connsiteX5" fmla="*/ 0 w 1859280"/>
              <a:gd name="connsiteY5" fmla="*/ 6852914 h 6852914"/>
              <a:gd name="connsiteX6" fmla="*/ 0 w 1859280"/>
              <a:gd name="connsiteY6" fmla="*/ 6852914 h 6852914"/>
              <a:gd name="connsiteX7" fmla="*/ 162560 w 1859280"/>
              <a:gd name="connsiteY7" fmla="*/ 3830320 h 6852914"/>
              <a:gd name="connsiteX8" fmla="*/ 807726 w 1859280"/>
              <a:gd name="connsiteY8" fmla="*/ 1275074 h 6852914"/>
              <a:gd name="connsiteX0" fmla="*/ 807726 w 1869890"/>
              <a:gd name="connsiteY0" fmla="*/ 1285234 h 6863074"/>
              <a:gd name="connsiteX1" fmla="*/ 1285234 w 1869890"/>
              <a:gd name="connsiteY1" fmla="*/ 15234 h 6863074"/>
              <a:gd name="connsiteX2" fmla="*/ 1869440 w 1869890"/>
              <a:gd name="connsiteY2" fmla="*/ 0 h 6863074"/>
              <a:gd name="connsiteX3" fmla="*/ 1859280 w 1869890"/>
              <a:gd name="connsiteY3" fmla="*/ 6863074 h 6863074"/>
              <a:gd name="connsiteX4" fmla="*/ 1859280 w 1869890"/>
              <a:gd name="connsiteY4" fmla="*/ 6863074 h 6863074"/>
              <a:gd name="connsiteX5" fmla="*/ 0 w 1869890"/>
              <a:gd name="connsiteY5" fmla="*/ 6863074 h 6863074"/>
              <a:gd name="connsiteX6" fmla="*/ 0 w 1869890"/>
              <a:gd name="connsiteY6" fmla="*/ 6863074 h 6863074"/>
              <a:gd name="connsiteX7" fmla="*/ 162560 w 1869890"/>
              <a:gd name="connsiteY7" fmla="*/ 3840480 h 6863074"/>
              <a:gd name="connsiteX8" fmla="*/ 807726 w 1869890"/>
              <a:gd name="connsiteY8" fmla="*/ 1285234 h 6863074"/>
              <a:gd name="connsiteX0" fmla="*/ 807726 w 1869890"/>
              <a:gd name="connsiteY0" fmla="*/ 1285234 h 6883394"/>
              <a:gd name="connsiteX1" fmla="*/ 1285234 w 1869890"/>
              <a:gd name="connsiteY1" fmla="*/ 15234 h 6883394"/>
              <a:gd name="connsiteX2" fmla="*/ 1869440 w 1869890"/>
              <a:gd name="connsiteY2" fmla="*/ 0 h 6883394"/>
              <a:gd name="connsiteX3" fmla="*/ 1859280 w 1869890"/>
              <a:gd name="connsiteY3" fmla="*/ 6863074 h 6883394"/>
              <a:gd name="connsiteX4" fmla="*/ 1869440 w 1869890"/>
              <a:gd name="connsiteY4" fmla="*/ 6883394 h 6883394"/>
              <a:gd name="connsiteX5" fmla="*/ 0 w 1869890"/>
              <a:gd name="connsiteY5" fmla="*/ 6863074 h 6883394"/>
              <a:gd name="connsiteX6" fmla="*/ 0 w 1869890"/>
              <a:gd name="connsiteY6" fmla="*/ 6863074 h 6883394"/>
              <a:gd name="connsiteX7" fmla="*/ 162560 w 1869890"/>
              <a:gd name="connsiteY7" fmla="*/ 3840480 h 6883394"/>
              <a:gd name="connsiteX8" fmla="*/ 807726 w 1869890"/>
              <a:gd name="connsiteY8" fmla="*/ 1285234 h 6883394"/>
              <a:gd name="connsiteX0" fmla="*/ 807726 w 1869890"/>
              <a:gd name="connsiteY0" fmla="*/ 1290320 h 6888480"/>
              <a:gd name="connsiteX1" fmla="*/ 1305554 w 1869890"/>
              <a:gd name="connsiteY1" fmla="*/ 0 h 6888480"/>
              <a:gd name="connsiteX2" fmla="*/ 1869440 w 1869890"/>
              <a:gd name="connsiteY2" fmla="*/ 5086 h 6888480"/>
              <a:gd name="connsiteX3" fmla="*/ 1859280 w 1869890"/>
              <a:gd name="connsiteY3" fmla="*/ 6868160 h 6888480"/>
              <a:gd name="connsiteX4" fmla="*/ 1869440 w 1869890"/>
              <a:gd name="connsiteY4" fmla="*/ 6888480 h 6888480"/>
              <a:gd name="connsiteX5" fmla="*/ 0 w 1869890"/>
              <a:gd name="connsiteY5" fmla="*/ 6868160 h 6888480"/>
              <a:gd name="connsiteX6" fmla="*/ 0 w 1869890"/>
              <a:gd name="connsiteY6" fmla="*/ 6868160 h 6888480"/>
              <a:gd name="connsiteX7" fmla="*/ 162560 w 1869890"/>
              <a:gd name="connsiteY7" fmla="*/ 3845566 h 6888480"/>
              <a:gd name="connsiteX8" fmla="*/ 807726 w 1869890"/>
              <a:gd name="connsiteY8" fmla="*/ 1290320 h 6888480"/>
              <a:gd name="connsiteX0" fmla="*/ 807726 w 1869890"/>
              <a:gd name="connsiteY0" fmla="*/ 1285234 h 6883394"/>
              <a:gd name="connsiteX1" fmla="*/ 631378 w 1869890"/>
              <a:gd name="connsiteY1" fmla="*/ 10412 h 6883394"/>
              <a:gd name="connsiteX2" fmla="*/ 1869440 w 1869890"/>
              <a:gd name="connsiteY2" fmla="*/ 0 h 6883394"/>
              <a:gd name="connsiteX3" fmla="*/ 1859280 w 1869890"/>
              <a:gd name="connsiteY3" fmla="*/ 6863074 h 6883394"/>
              <a:gd name="connsiteX4" fmla="*/ 1869440 w 1869890"/>
              <a:gd name="connsiteY4" fmla="*/ 6883394 h 6883394"/>
              <a:gd name="connsiteX5" fmla="*/ 0 w 1869890"/>
              <a:gd name="connsiteY5" fmla="*/ 6863074 h 6883394"/>
              <a:gd name="connsiteX6" fmla="*/ 0 w 1869890"/>
              <a:gd name="connsiteY6" fmla="*/ 6863074 h 6883394"/>
              <a:gd name="connsiteX7" fmla="*/ 162560 w 1869890"/>
              <a:gd name="connsiteY7" fmla="*/ 3840480 h 6883394"/>
              <a:gd name="connsiteX8" fmla="*/ 807726 w 1869890"/>
              <a:gd name="connsiteY8" fmla="*/ 1285234 h 6883394"/>
              <a:gd name="connsiteX0" fmla="*/ 559753 w 1869890"/>
              <a:gd name="connsiteY0" fmla="*/ 1323980 h 6883394"/>
              <a:gd name="connsiteX1" fmla="*/ 631378 w 1869890"/>
              <a:gd name="connsiteY1" fmla="*/ 10412 h 6883394"/>
              <a:gd name="connsiteX2" fmla="*/ 1869440 w 1869890"/>
              <a:gd name="connsiteY2" fmla="*/ 0 h 6883394"/>
              <a:gd name="connsiteX3" fmla="*/ 1859280 w 1869890"/>
              <a:gd name="connsiteY3" fmla="*/ 6863074 h 6883394"/>
              <a:gd name="connsiteX4" fmla="*/ 1869440 w 1869890"/>
              <a:gd name="connsiteY4" fmla="*/ 6883394 h 6883394"/>
              <a:gd name="connsiteX5" fmla="*/ 0 w 1869890"/>
              <a:gd name="connsiteY5" fmla="*/ 6863074 h 6883394"/>
              <a:gd name="connsiteX6" fmla="*/ 0 w 1869890"/>
              <a:gd name="connsiteY6" fmla="*/ 6863074 h 6883394"/>
              <a:gd name="connsiteX7" fmla="*/ 162560 w 1869890"/>
              <a:gd name="connsiteY7" fmla="*/ 3840480 h 6883394"/>
              <a:gd name="connsiteX8" fmla="*/ 559753 w 1869890"/>
              <a:gd name="connsiteY8" fmla="*/ 1323980 h 6883394"/>
              <a:gd name="connsiteX0" fmla="*/ 559753 w 1869890"/>
              <a:gd name="connsiteY0" fmla="*/ 1323980 h 6883394"/>
              <a:gd name="connsiteX1" fmla="*/ 631378 w 1869890"/>
              <a:gd name="connsiteY1" fmla="*/ 10412 h 6883394"/>
              <a:gd name="connsiteX2" fmla="*/ 1869440 w 1869890"/>
              <a:gd name="connsiteY2" fmla="*/ 0 h 6883394"/>
              <a:gd name="connsiteX3" fmla="*/ 1859280 w 1869890"/>
              <a:gd name="connsiteY3" fmla="*/ 6863074 h 6883394"/>
              <a:gd name="connsiteX4" fmla="*/ 1869440 w 1869890"/>
              <a:gd name="connsiteY4" fmla="*/ 6883394 h 6883394"/>
              <a:gd name="connsiteX5" fmla="*/ 0 w 1869890"/>
              <a:gd name="connsiteY5" fmla="*/ 6863074 h 6883394"/>
              <a:gd name="connsiteX6" fmla="*/ 108488 w 1869890"/>
              <a:gd name="connsiteY6" fmla="*/ 6878573 h 6883394"/>
              <a:gd name="connsiteX7" fmla="*/ 162560 w 1869890"/>
              <a:gd name="connsiteY7" fmla="*/ 3840480 h 6883394"/>
              <a:gd name="connsiteX8" fmla="*/ 559753 w 1869890"/>
              <a:gd name="connsiteY8" fmla="*/ 1323980 h 6883394"/>
              <a:gd name="connsiteX0" fmla="*/ 559753 w 1869890"/>
              <a:gd name="connsiteY0" fmla="*/ 1323980 h 6883394"/>
              <a:gd name="connsiteX1" fmla="*/ 631378 w 1869890"/>
              <a:gd name="connsiteY1" fmla="*/ 10412 h 6883394"/>
              <a:gd name="connsiteX2" fmla="*/ 1869440 w 1869890"/>
              <a:gd name="connsiteY2" fmla="*/ 0 h 6883394"/>
              <a:gd name="connsiteX3" fmla="*/ 1859280 w 1869890"/>
              <a:gd name="connsiteY3" fmla="*/ 6863074 h 6883394"/>
              <a:gd name="connsiteX4" fmla="*/ 1869440 w 1869890"/>
              <a:gd name="connsiteY4" fmla="*/ 6883394 h 6883394"/>
              <a:gd name="connsiteX5" fmla="*/ 0 w 1869890"/>
              <a:gd name="connsiteY5" fmla="*/ 6863074 h 6883394"/>
              <a:gd name="connsiteX6" fmla="*/ 108488 w 1869890"/>
              <a:gd name="connsiteY6" fmla="*/ 6878573 h 6883394"/>
              <a:gd name="connsiteX7" fmla="*/ 317543 w 1869890"/>
              <a:gd name="connsiteY7" fmla="*/ 3863728 h 6883394"/>
              <a:gd name="connsiteX8" fmla="*/ 559753 w 1869890"/>
              <a:gd name="connsiteY8" fmla="*/ 1323980 h 6883394"/>
              <a:gd name="connsiteX0" fmla="*/ 451265 w 1761402"/>
              <a:gd name="connsiteY0" fmla="*/ 1323980 h 6883394"/>
              <a:gd name="connsiteX1" fmla="*/ 522890 w 1761402"/>
              <a:gd name="connsiteY1" fmla="*/ 10412 h 6883394"/>
              <a:gd name="connsiteX2" fmla="*/ 1760952 w 1761402"/>
              <a:gd name="connsiteY2" fmla="*/ 0 h 6883394"/>
              <a:gd name="connsiteX3" fmla="*/ 1750792 w 1761402"/>
              <a:gd name="connsiteY3" fmla="*/ 6863074 h 6883394"/>
              <a:gd name="connsiteX4" fmla="*/ 1760952 w 1761402"/>
              <a:gd name="connsiteY4" fmla="*/ 6883394 h 6883394"/>
              <a:gd name="connsiteX5" fmla="*/ 340963 w 1761402"/>
              <a:gd name="connsiteY5" fmla="*/ 6870823 h 6883394"/>
              <a:gd name="connsiteX6" fmla="*/ 0 w 1761402"/>
              <a:gd name="connsiteY6" fmla="*/ 6878573 h 6883394"/>
              <a:gd name="connsiteX7" fmla="*/ 209055 w 1761402"/>
              <a:gd name="connsiteY7" fmla="*/ 3863728 h 6883394"/>
              <a:gd name="connsiteX8" fmla="*/ 451265 w 1761402"/>
              <a:gd name="connsiteY8" fmla="*/ 1323980 h 6883394"/>
              <a:gd name="connsiteX0" fmla="*/ 446952 w 1757089"/>
              <a:gd name="connsiteY0" fmla="*/ 1323980 h 6883394"/>
              <a:gd name="connsiteX1" fmla="*/ 518577 w 1757089"/>
              <a:gd name="connsiteY1" fmla="*/ 10412 h 6883394"/>
              <a:gd name="connsiteX2" fmla="*/ 1756639 w 1757089"/>
              <a:gd name="connsiteY2" fmla="*/ 0 h 6883394"/>
              <a:gd name="connsiteX3" fmla="*/ 1746479 w 1757089"/>
              <a:gd name="connsiteY3" fmla="*/ 6863074 h 6883394"/>
              <a:gd name="connsiteX4" fmla="*/ 1756639 w 1757089"/>
              <a:gd name="connsiteY4" fmla="*/ 6883394 h 6883394"/>
              <a:gd name="connsiteX5" fmla="*/ 336650 w 1757089"/>
              <a:gd name="connsiteY5" fmla="*/ 6870823 h 6883394"/>
              <a:gd name="connsiteX6" fmla="*/ 0 w 1757089"/>
              <a:gd name="connsiteY6" fmla="*/ 6874260 h 6883394"/>
              <a:gd name="connsiteX7" fmla="*/ 204742 w 1757089"/>
              <a:gd name="connsiteY7" fmla="*/ 3863728 h 6883394"/>
              <a:gd name="connsiteX8" fmla="*/ 446952 w 1757089"/>
              <a:gd name="connsiteY8" fmla="*/ 1323980 h 6883394"/>
              <a:gd name="connsiteX0" fmla="*/ 421073 w 1731210"/>
              <a:gd name="connsiteY0" fmla="*/ 1323980 h 6883394"/>
              <a:gd name="connsiteX1" fmla="*/ 492698 w 1731210"/>
              <a:gd name="connsiteY1" fmla="*/ 10412 h 6883394"/>
              <a:gd name="connsiteX2" fmla="*/ 1730760 w 1731210"/>
              <a:gd name="connsiteY2" fmla="*/ 0 h 6883394"/>
              <a:gd name="connsiteX3" fmla="*/ 1720600 w 1731210"/>
              <a:gd name="connsiteY3" fmla="*/ 6863074 h 6883394"/>
              <a:gd name="connsiteX4" fmla="*/ 1730760 w 1731210"/>
              <a:gd name="connsiteY4" fmla="*/ 6883394 h 6883394"/>
              <a:gd name="connsiteX5" fmla="*/ 310771 w 1731210"/>
              <a:gd name="connsiteY5" fmla="*/ 6870823 h 6883394"/>
              <a:gd name="connsiteX6" fmla="*/ 0 w 1731210"/>
              <a:gd name="connsiteY6" fmla="*/ 6844067 h 6883394"/>
              <a:gd name="connsiteX7" fmla="*/ 178863 w 1731210"/>
              <a:gd name="connsiteY7" fmla="*/ 3863728 h 6883394"/>
              <a:gd name="connsiteX8" fmla="*/ 421073 w 1731210"/>
              <a:gd name="connsiteY8" fmla="*/ 1323980 h 6883394"/>
              <a:gd name="connsiteX0" fmla="*/ 421073 w 1731210"/>
              <a:gd name="connsiteY0" fmla="*/ 1323980 h 6870823"/>
              <a:gd name="connsiteX1" fmla="*/ 492698 w 1731210"/>
              <a:gd name="connsiteY1" fmla="*/ 10412 h 6870823"/>
              <a:gd name="connsiteX2" fmla="*/ 1730760 w 1731210"/>
              <a:gd name="connsiteY2" fmla="*/ 0 h 6870823"/>
              <a:gd name="connsiteX3" fmla="*/ 1720600 w 1731210"/>
              <a:gd name="connsiteY3" fmla="*/ 6863074 h 6870823"/>
              <a:gd name="connsiteX4" fmla="*/ 1467654 w 1731210"/>
              <a:gd name="connsiteY4" fmla="*/ 6866141 h 6870823"/>
              <a:gd name="connsiteX5" fmla="*/ 310771 w 1731210"/>
              <a:gd name="connsiteY5" fmla="*/ 6870823 h 6870823"/>
              <a:gd name="connsiteX6" fmla="*/ 0 w 1731210"/>
              <a:gd name="connsiteY6" fmla="*/ 6844067 h 6870823"/>
              <a:gd name="connsiteX7" fmla="*/ 178863 w 1731210"/>
              <a:gd name="connsiteY7" fmla="*/ 3863728 h 6870823"/>
              <a:gd name="connsiteX8" fmla="*/ 421073 w 1731210"/>
              <a:gd name="connsiteY8" fmla="*/ 1323980 h 6870823"/>
              <a:gd name="connsiteX0" fmla="*/ 421073 w 1731589"/>
              <a:gd name="connsiteY0" fmla="*/ 1323980 h 6870823"/>
              <a:gd name="connsiteX1" fmla="*/ 492698 w 1731589"/>
              <a:gd name="connsiteY1" fmla="*/ 10412 h 6870823"/>
              <a:gd name="connsiteX2" fmla="*/ 1730760 w 1731589"/>
              <a:gd name="connsiteY2" fmla="*/ 0 h 6870823"/>
              <a:gd name="connsiteX3" fmla="*/ 1729226 w 1731589"/>
              <a:gd name="connsiteY3" fmla="*/ 6867388 h 6870823"/>
              <a:gd name="connsiteX4" fmla="*/ 1467654 w 1731589"/>
              <a:gd name="connsiteY4" fmla="*/ 6866141 h 6870823"/>
              <a:gd name="connsiteX5" fmla="*/ 310771 w 1731589"/>
              <a:gd name="connsiteY5" fmla="*/ 6870823 h 6870823"/>
              <a:gd name="connsiteX6" fmla="*/ 0 w 1731589"/>
              <a:gd name="connsiteY6" fmla="*/ 6844067 h 6870823"/>
              <a:gd name="connsiteX7" fmla="*/ 178863 w 1731589"/>
              <a:gd name="connsiteY7" fmla="*/ 3863728 h 6870823"/>
              <a:gd name="connsiteX8" fmla="*/ 421073 w 1731589"/>
              <a:gd name="connsiteY8" fmla="*/ 1323980 h 6870823"/>
              <a:gd name="connsiteX0" fmla="*/ 421073 w 1731589"/>
              <a:gd name="connsiteY0" fmla="*/ 1323980 h 6870823"/>
              <a:gd name="connsiteX1" fmla="*/ 492698 w 1731589"/>
              <a:gd name="connsiteY1" fmla="*/ 10412 h 6870823"/>
              <a:gd name="connsiteX2" fmla="*/ 1730760 w 1731589"/>
              <a:gd name="connsiteY2" fmla="*/ 0 h 6870823"/>
              <a:gd name="connsiteX3" fmla="*/ 1729226 w 1731589"/>
              <a:gd name="connsiteY3" fmla="*/ 6867388 h 6870823"/>
              <a:gd name="connsiteX4" fmla="*/ 310771 w 1731589"/>
              <a:gd name="connsiteY4" fmla="*/ 6870823 h 6870823"/>
              <a:gd name="connsiteX5" fmla="*/ 0 w 1731589"/>
              <a:gd name="connsiteY5" fmla="*/ 6844067 h 6870823"/>
              <a:gd name="connsiteX6" fmla="*/ 178863 w 1731589"/>
              <a:gd name="connsiteY6" fmla="*/ 3863728 h 6870823"/>
              <a:gd name="connsiteX7" fmla="*/ 421073 w 1731589"/>
              <a:gd name="connsiteY7" fmla="*/ 1323980 h 6870823"/>
              <a:gd name="connsiteX0" fmla="*/ 421073 w 1731589"/>
              <a:gd name="connsiteY0" fmla="*/ 1323980 h 6867388"/>
              <a:gd name="connsiteX1" fmla="*/ 492698 w 1731589"/>
              <a:gd name="connsiteY1" fmla="*/ 10412 h 6867388"/>
              <a:gd name="connsiteX2" fmla="*/ 1730760 w 1731589"/>
              <a:gd name="connsiteY2" fmla="*/ 0 h 6867388"/>
              <a:gd name="connsiteX3" fmla="*/ 1729226 w 1731589"/>
              <a:gd name="connsiteY3" fmla="*/ 6867388 h 6867388"/>
              <a:gd name="connsiteX4" fmla="*/ 0 w 1731589"/>
              <a:gd name="connsiteY4" fmla="*/ 6844067 h 6867388"/>
              <a:gd name="connsiteX5" fmla="*/ 178863 w 1731589"/>
              <a:gd name="connsiteY5" fmla="*/ 3863728 h 6867388"/>
              <a:gd name="connsiteX6" fmla="*/ 421073 w 1731589"/>
              <a:gd name="connsiteY6" fmla="*/ 1323980 h 6867388"/>
              <a:gd name="connsiteX0" fmla="*/ 429700 w 1740216"/>
              <a:gd name="connsiteY0" fmla="*/ 1323980 h 6867388"/>
              <a:gd name="connsiteX1" fmla="*/ 501325 w 1740216"/>
              <a:gd name="connsiteY1" fmla="*/ 10412 h 6867388"/>
              <a:gd name="connsiteX2" fmla="*/ 1739387 w 1740216"/>
              <a:gd name="connsiteY2" fmla="*/ 0 h 6867388"/>
              <a:gd name="connsiteX3" fmla="*/ 1737853 w 1740216"/>
              <a:gd name="connsiteY3" fmla="*/ 6867388 h 6867388"/>
              <a:gd name="connsiteX4" fmla="*/ 0 w 1740216"/>
              <a:gd name="connsiteY4" fmla="*/ 6865633 h 6867388"/>
              <a:gd name="connsiteX5" fmla="*/ 187490 w 1740216"/>
              <a:gd name="connsiteY5" fmla="*/ 3863728 h 6867388"/>
              <a:gd name="connsiteX6" fmla="*/ 429700 w 1740216"/>
              <a:gd name="connsiteY6" fmla="*/ 1323980 h 6867388"/>
              <a:gd name="connsiteX0" fmla="*/ 429700 w 1739970"/>
              <a:gd name="connsiteY0" fmla="*/ 1323980 h 6865633"/>
              <a:gd name="connsiteX1" fmla="*/ 501325 w 1739970"/>
              <a:gd name="connsiteY1" fmla="*/ 10412 h 6865633"/>
              <a:gd name="connsiteX2" fmla="*/ 1739387 w 1739970"/>
              <a:gd name="connsiteY2" fmla="*/ 0 h 6865633"/>
              <a:gd name="connsiteX3" fmla="*/ 1733539 w 1739970"/>
              <a:gd name="connsiteY3" fmla="*/ 6858762 h 6865633"/>
              <a:gd name="connsiteX4" fmla="*/ 0 w 1739970"/>
              <a:gd name="connsiteY4" fmla="*/ 6865633 h 6865633"/>
              <a:gd name="connsiteX5" fmla="*/ 187490 w 1739970"/>
              <a:gd name="connsiteY5" fmla="*/ 3863728 h 6865633"/>
              <a:gd name="connsiteX6" fmla="*/ 429700 w 1739970"/>
              <a:gd name="connsiteY6" fmla="*/ 1323980 h 6865633"/>
              <a:gd name="connsiteX0" fmla="*/ 429700 w 1739970"/>
              <a:gd name="connsiteY0" fmla="*/ 1323980 h 6858762"/>
              <a:gd name="connsiteX1" fmla="*/ 501325 w 1739970"/>
              <a:gd name="connsiteY1" fmla="*/ 10412 h 6858762"/>
              <a:gd name="connsiteX2" fmla="*/ 1739387 w 1739970"/>
              <a:gd name="connsiteY2" fmla="*/ 0 h 6858762"/>
              <a:gd name="connsiteX3" fmla="*/ 1733539 w 1739970"/>
              <a:gd name="connsiteY3" fmla="*/ 6858762 h 6858762"/>
              <a:gd name="connsiteX4" fmla="*/ 0 w 1739970"/>
              <a:gd name="connsiteY4" fmla="*/ 6857006 h 6858762"/>
              <a:gd name="connsiteX5" fmla="*/ 187490 w 1739970"/>
              <a:gd name="connsiteY5" fmla="*/ 3863728 h 6858762"/>
              <a:gd name="connsiteX6" fmla="*/ 429700 w 1739970"/>
              <a:gd name="connsiteY6" fmla="*/ 1323980 h 6858762"/>
              <a:gd name="connsiteX0" fmla="*/ 429700 w 1739970"/>
              <a:gd name="connsiteY0" fmla="*/ 1323980 h 6858762"/>
              <a:gd name="connsiteX1" fmla="*/ 501325 w 1739970"/>
              <a:gd name="connsiteY1" fmla="*/ 1785 h 6858762"/>
              <a:gd name="connsiteX2" fmla="*/ 1739387 w 1739970"/>
              <a:gd name="connsiteY2" fmla="*/ 0 h 6858762"/>
              <a:gd name="connsiteX3" fmla="*/ 1733539 w 1739970"/>
              <a:gd name="connsiteY3" fmla="*/ 6858762 h 6858762"/>
              <a:gd name="connsiteX4" fmla="*/ 0 w 1739970"/>
              <a:gd name="connsiteY4" fmla="*/ 6857006 h 6858762"/>
              <a:gd name="connsiteX5" fmla="*/ 187490 w 1739970"/>
              <a:gd name="connsiteY5" fmla="*/ 3863728 h 6858762"/>
              <a:gd name="connsiteX6" fmla="*/ 429700 w 1739970"/>
              <a:gd name="connsiteY6" fmla="*/ 1323980 h 68587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39970" h="6858762">
                <a:moveTo>
                  <a:pt x="429700" y="1323980"/>
                </a:moveTo>
                <a:lnTo>
                  <a:pt x="501325" y="1785"/>
                </a:lnTo>
                <a:lnTo>
                  <a:pt x="1739387" y="0"/>
                </a:lnTo>
                <a:cubicBezTo>
                  <a:pt x="1742774" y="2284305"/>
                  <a:pt x="1730152" y="4574457"/>
                  <a:pt x="1733539" y="6858762"/>
                </a:cubicBezTo>
                <a:lnTo>
                  <a:pt x="0" y="6857006"/>
                </a:lnTo>
                <a:lnTo>
                  <a:pt x="187490" y="3863728"/>
                </a:lnTo>
                <a:lnTo>
                  <a:pt x="429700" y="132398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pic>
        <p:nvPicPr>
          <p:cNvPr id="8" name="Bildobjekt 12">
            <a:extLst>
              <a:ext uri="{FF2B5EF4-FFF2-40B4-BE49-F238E27FC236}">
                <a16:creationId xmlns:a16="http://schemas.microsoft.com/office/drawing/2014/main" id="{0609B4D6-CB00-324C-9CAB-FB9D45C99536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628564" y="6285032"/>
            <a:ext cx="1364144" cy="3897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156724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Kapitelavdelare - ros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Bildobjekt 7">
            <a:extLst>
              <a:ext uri="{FF2B5EF4-FFF2-40B4-BE49-F238E27FC236}">
                <a16:creationId xmlns:a16="http://schemas.microsoft.com/office/drawing/2014/main" id="{C6B21576-D633-C24F-85E2-B5CC16F4212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1044521" cy="6857999"/>
          </a:xfrm>
          <a:prstGeom prst="rect">
            <a:avLst/>
          </a:prstGeom>
        </p:spPr>
      </p:pic>
      <p:sp>
        <p:nvSpPr>
          <p:cNvPr id="17" name="Rektangel 16">
            <a:extLst>
              <a:ext uri="{FF2B5EF4-FFF2-40B4-BE49-F238E27FC236}">
                <a16:creationId xmlns:a16="http://schemas.microsoft.com/office/drawing/2014/main" id="{6584120B-B7C9-8E4A-8F0B-0008A00F555E}"/>
              </a:ext>
            </a:extLst>
          </p:cNvPr>
          <p:cNvSpPr/>
          <p:nvPr userDrawn="1"/>
        </p:nvSpPr>
        <p:spPr>
          <a:xfrm rot="10645457">
            <a:off x="939228" y="4176805"/>
            <a:ext cx="4992715" cy="1961907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79 h 10179"/>
              <a:gd name="connsiteX1" fmla="*/ 685 w 10000"/>
              <a:gd name="connsiteY1" fmla="*/ 0 h 10179"/>
              <a:gd name="connsiteX2" fmla="*/ 8000 w 10000"/>
              <a:gd name="connsiteY2" fmla="*/ 179 h 10179"/>
              <a:gd name="connsiteX3" fmla="*/ 10000 w 10000"/>
              <a:gd name="connsiteY3" fmla="*/ 5179 h 10179"/>
              <a:gd name="connsiteX4" fmla="*/ 8000 w 10000"/>
              <a:gd name="connsiteY4" fmla="*/ 10179 h 10179"/>
              <a:gd name="connsiteX5" fmla="*/ 2000 w 10000"/>
              <a:gd name="connsiteY5" fmla="*/ 10179 h 10179"/>
              <a:gd name="connsiteX6" fmla="*/ 0 w 10000"/>
              <a:gd name="connsiteY6" fmla="*/ 5179 h 10179"/>
              <a:gd name="connsiteX0" fmla="*/ 0 w 10000"/>
              <a:gd name="connsiteY0" fmla="*/ 5216 h 10216"/>
              <a:gd name="connsiteX1" fmla="*/ 685 w 10000"/>
              <a:gd name="connsiteY1" fmla="*/ 37 h 10216"/>
              <a:gd name="connsiteX2" fmla="*/ 7593 w 10000"/>
              <a:gd name="connsiteY2" fmla="*/ 15 h 10216"/>
              <a:gd name="connsiteX3" fmla="*/ 8000 w 10000"/>
              <a:gd name="connsiteY3" fmla="*/ 216 h 10216"/>
              <a:gd name="connsiteX4" fmla="*/ 10000 w 10000"/>
              <a:gd name="connsiteY4" fmla="*/ 5216 h 10216"/>
              <a:gd name="connsiteX5" fmla="*/ 8000 w 10000"/>
              <a:gd name="connsiteY5" fmla="*/ 10216 h 10216"/>
              <a:gd name="connsiteX6" fmla="*/ 2000 w 10000"/>
              <a:gd name="connsiteY6" fmla="*/ 10216 h 10216"/>
              <a:gd name="connsiteX7" fmla="*/ 0 w 10000"/>
              <a:gd name="connsiteY7" fmla="*/ 5216 h 10216"/>
              <a:gd name="connsiteX0" fmla="*/ 0 w 8537"/>
              <a:gd name="connsiteY0" fmla="*/ 5216 h 10216"/>
              <a:gd name="connsiteX1" fmla="*/ 685 w 8537"/>
              <a:gd name="connsiteY1" fmla="*/ 37 h 10216"/>
              <a:gd name="connsiteX2" fmla="*/ 7593 w 8537"/>
              <a:gd name="connsiteY2" fmla="*/ 15 h 10216"/>
              <a:gd name="connsiteX3" fmla="*/ 8000 w 8537"/>
              <a:gd name="connsiteY3" fmla="*/ 216 h 10216"/>
              <a:gd name="connsiteX4" fmla="*/ 8537 w 8537"/>
              <a:gd name="connsiteY4" fmla="*/ 7426 h 10216"/>
              <a:gd name="connsiteX5" fmla="*/ 8000 w 8537"/>
              <a:gd name="connsiteY5" fmla="*/ 10216 h 10216"/>
              <a:gd name="connsiteX6" fmla="*/ 2000 w 8537"/>
              <a:gd name="connsiteY6" fmla="*/ 10216 h 10216"/>
              <a:gd name="connsiteX7" fmla="*/ 0 w 8537"/>
              <a:gd name="connsiteY7" fmla="*/ 5216 h 10216"/>
              <a:gd name="connsiteX0" fmla="*/ 0 w 10000"/>
              <a:gd name="connsiteY0" fmla="*/ 5106 h 11158"/>
              <a:gd name="connsiteX1" fmla="*/ 802 w 10000"/>
              <a:gd name="connsiteY1" fmla="*/ 36 h 11158"/>
              <a:gd name="connsiteX2" fmla="*/ 8894 w 10000"/>
              <a:gd name="connsiteY2" fmla="*/ 15 h 11158"/>
              <a:gd name="connsiteX3" fmla="*/ 9371 w 10000"/>
              <a:gd name="connsiteY3" fmla="*/ 211 h 11158"/>
              <a:gd name="connsiteX4" fmla="*/ 10000 w 10000"/>
              <a:gd name="connsiteY4" fmla="*/ 7269 h 11158"/>
              <a:gd name="connsiteX5" fmla="*/ 7722 w 10000"/>
              <a:gd name="connsiteY5" fmla="*/ 11158 h 11158"/>
              <a:gd name="connsiteX6" fmla="*/ 2343 w 10000"/>
              <a:gd name="connsiteY6" fmla="*/ 10000 h 11158"/>
              <a:gd name="connsiteX7" fmla="*/ 0 w 10000"/>
              <a:gd name="connsiteY7" fmla="*/ 5106 h 11158"/>
              <a:gd name="connsiteX0" fmla="*/ 0 w 10000"/>
              <a:gd name="connsiteY0" fmla="*/ 5106 h 11158"/>
              <a:gd name="connsiteX1" fmla="*/ 802 w 10000"/>
              <a:gd name="connsiteY1" fmla="*/ 36 h 11158"/>
              <a:gd name="connsiteX2" fmla="*/ 8894 w 10000"/>
              <a:gd name="connsiteY2" fmla="*/ 15 h 11158"/>
              <a:gd name="connsiteX3" fmla="*/ 9371 w 10000"/>
              <a:gd name="connsiteY3" fmla="*/ 211 h 11158"/>
              <a:gd name="connsiteX4" fmla="*/ 10000 w 10000"/>
              <a:gd name="connsiteY4" fmla="*/ 7269 h 11158"/>
              <a:gd name="connsiteX5" fmla="*/ 7722 w 10000"/>
              <a:gd name="connsiteY5" fmla="*/ 11158 h 11158"/>
              <a:gd name="connsiteX6" fmla="*/ 206 w 10000"/>
              <a:gd name="connsiteY6" fmla="*/ 9760 h 11158"/>
              <a:gd name="connsiteX7" fmla="*/ 0 w 10000"/>
              <a:gd name="connsiteY7" fmla="*/ 5106 h 11158"/>
              <a:gd name="connsiteX0" fmla="*/ 0 w 10000"/>
              <a:gd name="connsiteY0" fmla="*/ 5106 h 9760"/>
              <a:gd name="connsiteX1" fmla="*/ 802 w 10000"/>
              <a:gd name="connsiteY1" fmla="*/ 36 h 9760"/>
              <a:gd name="connsiteX2" fmla="*/ 8894 w 10000"/>
              <a:gd name="connsiteY2" fmla="*/ 15 h 9760"/>
              <a:gd name="connsiteX3" fmla="*/ 9371 w 10000"/>
              <a:gd name="connsiteY3" fmla="*/ 211 h 9760"/>
              <a:gd name="connsiteX4" fmla="*/ 10000 w 10000"/>
              <a:gd name="connsiteY4" fmla="*/ 7269 h 9760"/>
              <a:gd name="connsiteX5" fmla="*/ 7277 w 10000"/>
              <a:gd name="connsiteY5" fmla="*/ 7946 h 9760"/>
              <a:gd name="connsiteX6" fmla="*/ 206 w 10000"/>
              <a:gd name="connsiteY6" fmla="*/ 9760 h 9760"/>
              <a:gd name="connsiteX7" fmla="*/ 0 w 10000"/>
              <a:gd name="connsiteY7" fmla="*/ 5106 h 9760"/>
              <a:gd name="connsiteX0" fmla="*/ 0 w 10000"/>
              <a:gd name="connsiteY0" fmla="*/ 5232 h 10000"/>
              <a:gd name="connsiteX1" fmla="*/ 802 w 10000"/>
              <a:gd name="connsiteY1" fmla="*/ 37 h 10000"/>
              <a:gd name="connsiteX2" fmla="*/ 8894 w 10000"/>
              <a:gd name="connsiteY2" fmla="*/ 15 h 10000"/>
              <a:gd name="connsiteX3" fmla="*/ 9371 w 10000"/>
              <a:gd name="connsiteY3" fmla="*/ 216 h 10000"/>
              <a:gd name="connsiteX4" fmla="*/ 10000 w 10000"/>
              <a:gd name="connsiteY4" fmla="*/ 7448 h 10000"/>
              <a:gd name="connsiteX5" fmla="*/ 5748 w 10000"/>
              <a:gd name="connsiteY5" fmla="*/ 9574 h 10000"/>
              <a:gd name="connsiteX6" fmla="*/ 206 w 10000"/>
              <a:gd name="connsiteY6" fmla="*/ 10000 h 10000"/>
              <a:gd name="connsiteX7" fmla="*/ 0 w 10000"/>
              <a:gd name="connsiteY7" fmla="*/ 5232 h 10000"/>
              <a:gd name="connsiteX0" fmla="*/ 0 w 10000"/>
              <a:gd name="connsiteY0" fmla="*/ 5232 h 10000"/>
              <a:gd name="connsiteX1" fmla="*/ 802 w 10000"/>
              <a:gd name="connsiteY1" fmla="*/ 37 h 10000"/>
              <a:gd name="connsiteX2" fmla="*/ 8894 w 10000"/>
              <a:gd name="connsiteY2" fmla="*/ 15 h 10000"/>
              <a:gd name="connsiteX3" fmla="*/ 9371 w 10000"/>
              <a:gd name="connsiteY3" fmla="*/ 216 h 10000"/>
              <a:gd name="connsiteX4" fmla="*/ 10000 w 10000"/>
              <a:gd name="connsiteY4" fmla="*/ 7448 h 10000"/>
              <a:gd name="connsiteX5" fmla="*/ 5748 w 10000"/>
              <a:gd name="connsiteY5" fmla="*/ 9574 h 10000"/>
              <a:gd name="connsiteX6" fmla="*/ 5727 w 10000"/>
              <a:gd name="connsiteY6" fmla="*/ 9534 h 10000"/>
              <a:gd name="connsiteX7" fmla="*/ 206 w 10000"/>
              <a:gd name="connsiteY7" fmla="*/ 10000 h 10000"/>
              <a:gd name="connsiteX8" fmla="*/ 0 w 10000"/>
              <a:gd name="connsiteY8" fmla="*/ 5232 h 10000"/>
              <a:gd name="connsiteX0" fmla="*/ 0 w 10000"/>
              <a:gd name="connsiteY0" fmla="*/ 5232 h 10000"/>
              <a:gd name="connsiteX1" fmla="*/ 802 w 10000"/>
              <a:gd name="connsiteY1" fmla="*/ 37 h 10000"/>
              <a:gd name="connsiteX2" fmla="*/ 8894 w 10000"/>
              <a:gd name="connsiteY2" fmla="*/ 15 h 10000"/>
              <a:gd name="connsiteX3" fmla="*/ 9371 w 10000"/>
              <a:gd name="connsiteY3" fmla="*/ 216 h 10000"/>
              <a:gd name="connsiteX4" fmla="*/ 10000 w 10000"/>
              <a:gd name="connsiteY4" fmla="*/ 7448 h 10000"/>
              <a:gd name="connsiteX5" fmla="*/ 5748 w 10000"/>
              <a:gd name="connsiteY5" fmla="*/ 9574 h 10000"/>
              <a:gd name="connsiteX6" fmla="*/ 4937 w 10000"/>
              <a:gd name="connsiteY6" fmla="*/ 9013 h 10000"/>
              <a:gd name="connsiteX7" fmla="*/ 206 w 10000"/>
              <a:gd name="connsiteY7" fmla="*/ 10000 h 10000"/>
              <a:gd name="connsiteX8" fmla="*/ 0 w 10000"/>
              <a:gd name="connsiteY8" fmla="*/ 5232 h 10000"/>
              <a:gd name="connsiteX0" fmla="*/ 0 w 10000"/>
              <a:gd name="connsiteY0" fmla="*/ 5232 h 10000"/>
              <a:gd name="connsiteX1" fmla="*/ 802 w 10000"/>
              <a:gd name="connsiteY1" fmla="*/ 37 h 10000"/>
              <a:gd name="connsiteX2" fmla="*/ 8894 w 10000"/>
              <a:gd name="connsiteY2" fmla="*/ 15 h 10000"/>
              <a:gd name="connsiteX3" fmla="*/ 9371 w 10000"/>
              <a:gd name="connsiteY3" fmla="*/ 216 h 10000"/>
              <a:gd name="connsiteX4" fmla="*/ 10000 w 10000"/>
              <a:gd name="connsiteY4" fmla="*/ 7448 h 10000"/>
              <a:gd name="connsiteX5" fmla="*/ 5748 w 10000"/>
              <a:gd name="connsiteY5" fmla="*/ 9574 h 10000"/>
              <a:gd name="connsiteX6" fmla="*/ 4867 w 10000"/>
              <a:gd name="connsiteY6" fmla="*/ 9947 h 10000"/>
              <a:gd name="connsiteX7" fmla="*/ 206 w 10000"/>
              <a:gd name="connsiteY7" fmla="*/ 10000 h 10000"/>
              <a:gd name="connsiteX8" fmla="*/ 0 w 10000"/>
              <a:gd name="connsiteY8" fmla="*/ 5232 h 10000"/>
              <a:gd name="connsiteX0" fmla="*/ 0 w 9399"/>
              <a:gd name="connsiteY0" fmla="*/ 5232 h 10000"/>
              <a:gd name="connsiteX1" fmla="*/ 802 w 9399"/>
              <a:gd name="connsiteY1" fmla="*/ 37 h 10000"/>
              <a:gd name="connsiteX2" fmla="*/ 8894 w 9399"/>
              <a:gd name="connsiteY2" fmla="*/ 15 h 10000"/>
              <a:gd name="connsiteX3" fmla="*/ 9371 w 9399"/>
              <a:gd name="connsiteY3" fmla="*/ 216 h 10000"/>
              <a:gd name="connsiteX4" fmla="*/ 8750 w 9399"/>
              <a:gd name="connsiteY4" fmla="*/ 7993 h 10000"/>
              <a:gd name="connsiteX5" fmla="*/ 5748 w 9399"/>
              <a:gd name="connsiteY5" fmla="*/ 9574 h 10000"/>
              <a:gd name="connsiteX6" fmla="*/ 4867 w 9399"/>
              <a:gd name="connsiteY6" fmla="*/ 9947 h 10000"/>
              <a:gd name="connsiteX7" fmla="*/ 206 w 9399"/>
              <a:gd name="connsiteY7" fmla="*/ 10000 h 10000"/>
              <a:gd name="connsiteX8" fmla="*/ 0 w 9399"/>
              <a:gd name="connsiteY8" fmla="*/ 5232 h 10000"/>
              <a:gd name="connsiteX0" fmla="*/ 0 w 10007"/>
              <a:gd name="connsiteY0" fmla="*/ 5232 h 10000"/>
              <a:gd name="connsiteX1" fmla="*/ 853 w 10007"/>
              <a:gd name="connsiteY1" fmla="*/ 37 h 10000"/>
              <a:gd name="connsiteX2" fmla="*/ 9463 w 10007"/>
              <a:gd name="connsiteY2" fmla="*/ 15 h 10000"/>
              <a:gd name="connsiteX3" fmla="*/ 9970 w 10007"/>
              <a:gd name="connsiteY3" fmla="*/ 216 h 10000"/>
              <a:gd name="connsiteX4" fmla="*/ 9310 w 10007"/>
              <a:gd name="connsiteY4" fmla="*/ 7993 h 10000"/>
              <a:gd name="connsiteX5" fmla="*/ 6116 w 10007"/>
              <a:gd name="connsiteY5" fmla="*/ 9574 h 10000"/>
              <a:gd name="connsiteX6" fmla="*/ 5178 w 10007"/>
              <a:gd name="connsiteY6" fmla="*/ 9947 h 10000"/>
              <a:gd name="connsiteX7" fmla="*/ 219 w 10007"/>
              <a:gd name="connsiteY7" fmla="*/ 10000 h 10000"/>
              <a:gd name="connsiteX8" fmla="*/ 0 w 10007"/>
              <a:gd name="connsiteY8" fmla="*/ 5232 h 10000"/>
              <a:gd name="connsiteX0" fmla="*/ 0 w 9463"/>
              <a:gd name="connsiteY0" fmla="*/ 5232 h 10000"/>
              <a:gd name="connsiteX1" fmla="*/ 853 w 9463"/>
              <a:gd name="connsiteY1" fmla="*/ 37 h 10000"/>
              <a:gd name="connsiteX2" fmla="*/ 9463 w 9463"/>
              <a:gd name="connsiteY2" fmla="*/ 15 h 10000"/>
              <a:gd name="connsiteX3" fmla="*/ 9268 w 9463"/>
              <a:gd name="connsiteY3" fmla="*/ 2918 h 10000"/>
              <a:gd name="connsiteX4" fmla="*/ 9310 w 9463"/>
              <a:gd name="connsiteY4" fmla="*/ 7993 h 10000"/>
              <a:gd name="connsiteX5" fmla="*/ 6116 w 9463"/>
              <a:gd name="connsiteY5" fmla="*/ 9574 h 10000"/>
              <a:gd name="connsiteX6" fmla="*/ 5178 w 9463"/>
              <a:gd name="connsiteY6" fmla="*/ 9947 h 10000"/>
              <a:gd name="connsiteX7" fmla="*/ 219 w 9463"/>
              <a:gd name="connsiteY7" fmla="*/ 10000 h 10000"/>
              <a:gd name="connsiteX8" fmla="*/ 0 w 9463"/>
              <a:gd name="connsiteY8" fmla="*/ 5232 h 10000"/>
              <a:gd name="connsiteX0" fmla="*/ 0 w 10000"/>
              <a:gd name="connsiteY0" fmla="*/ 5232 h 10000"/>
              <a:gd name="connsiteX1" fmla="*/ 901 w 10000"/>
              <a:gd name="connsiteY1" fmla="*/ 37 h 10000"/>
              <a:gd name="connsiteX2" fmla="*/ 10000 w 10000"/>
              <a:gd name="connsiteY2" fmla="*/ 15 h 10000"/>
              <a:gd name="connsiteX3" fmla="*/ 9794 w 10000"/>
              <a:gd name="connsiteY3" fmla="*/ 2918 h 10000"/>
              <a:gd name="connsiteX4" fmla="*/ 9838 w 10000"/>
              <a:gd name="connsiteY4" fmla="*/ 7993 h 10000"/>
              <a:gd name="connsiteX5" fmla="*/ 6463 w 10000"/>
              <a:gd name="connsiteY5" fmla="*/ 9574 h 10000"/>
              <a:gd name="connsiteX6" fmla="*/ 5472 w 10000"/>
              <a:gd name="connsiteY6" fmla="*/ 9947 h 10000"/>
              <a:gd name="connsiteX7" fmla="*/ 231 w 10000"/>
              <a:gd name="connsiteY7" fmla="*/ 10000 h 10000"/>
              <a:gd name="connsiteX8" fmla="*/ 0 w 10000"/>
              <a:gd name="connsiteY8" fmla="*/ 5232 h 10000"/>
              <a:gd name="connsiteX0" fmla="*/ 0 w 9842"/>
              <a:gd name="connsiteY0" fmla="*/ 5275 h 10043"/>
              <a:gd name="connsiteX1" fmla="*/ 901 w 9842"/>
              <a:gd name="connsiteY1" fmla="*/ 80 h 10043"/>
              <a:gd name="connsiteX2" fmla="*/ 9809 w 9842"/>
              <a:gd name="connsiteY2" fmla="*/ 11 h 10043"/>
              <a:gd name="connsiteX3" fmla="*/ 9794 w 9842"/>
              <a:gd name="connsiteY3" fmla="*/ 2961 h 10043"/>
              <a:gd name="connsiteX4" fmla="*/ 9838 w 9842"/>
              <a:gd name="connsiteY4" fmla="*/ 8036 h 10043"/>
              <a:gd name="connsiteX5" fmla="*/ 6463 w 9842"/>
              <a:gd name="connsiteY5" fmla="*/ 9617 h 10043"/>
              <a:gd name="connsiteX6" fmla="*/ 5472 w 9842"/>
              <a:gd name="connsiteY6" fmla="*/ 9990 h 10043"/>
              <a:gd name="connsiteX7" fmla="*/ 231 w 9842"/>
              <a:gd name="connsiteY7" fmla="*/ 10043 h 10043"/>
              <a:gd name="connsiteX8" fmla="*/ 0 w 9842"/>
              <a:gd name="connsiteY8" fmla="*/ 5275 h 10043"/>
              <a:gd name="connsiteX0" fmla="*/ 0 w 10000"/>
              <a:gd name="connsiteY0" fmla="*/ 5252 h 10000"/>
              <a:gd name="connsiteX1" fmla="*/ 915 w 10000"/>
              <a:gd name="connsiteY1" fmla="*/ 80 h 10000"/>
              <a:gd name="connsiteX2" fmla="*/ 9966 w 10000"/>
              <a:gd name="connsiteY2" fmla="*/ 11 h 10000"/>
              <a:gd name="connsiteX3" fmla="*/ 9951 w 10000"/>
              <a:gd name="connsiteY3" fmla="*/ 2948 h 10000"/>
              <a:gd name="connsiteX4" fmla="*/ 9996 w 10000"/>
              <a:gd name="connsiteY4" fmla="*/ 8002 h 10000"/>
              <a:gd name="connsiteX5" fmla="*/ 6567 w 10000"/>
              <a:gd name="connsiteY5" fmla="*/ 9576 h 10000"/>
              <a:gd name="connsiteX6" fmla="*/ 5560 w 10000"/>
              <a:gd name="connsiteY6" fmla="*/ 9947 h 10000"/>
              <a:gd name="connsiteX7" fmla="*/ 235 w 10000"/>
              <a:gd name="connsiteY7" fmla="*/ 10000 h 10000"/>
              <a:gd name="connsiteX8" fmla="*/ 0 w 10000"/>
              <a:gd name="connsiteY8" fmla="*/ 5252 h 10000"/>
              <a:gd name="connsiteX0" fmla="*/ 0 w 10000"/>
              <a:gd name="connsiteY0" fmla="*/ 5172 h 9920"/>
              <a:gd name="connsiteX1" fmla="*/ 915 w 10000"/>
              <a:gd name="connsiteY1" fmla="*/ 0 h 9920"/>
              <a:gd name="connsiteX2" fmla="*/ 9955 w 10000"/>
              <a:gd name="connsiteY2" fmla="*/ 96 h 9920"/>
              <a:gd name="connsiteX3" fmla="*/ 9951 w 10000"/>
              <a:gd name="connsiteY3" fmla="*/ 2868 h 9920"/>
              <a:gd name="connsiteX4" fmla="*/ 9996 w 10000"/>
              <a:gd name="connsiteY4" fmla="*/ 7922 h 9920"/>
              <a:gd name="connsiteX5" fmla="*/ 6567 w 10000"/>
              <a:gd name="connsiteY5" fmla="*/ 9496 h 9920"/>
              <a:gd name="connsiteX6" fmla="*/ 5560 w 10000"/>
              <a:gd name="connsiteY6" fmla="*/ 9867 h 9920"/>
              <a:gd name="connsiteX7" fmla="*/ 235 w 10000"/>
              <a:gd name="connsiteY7" fmla="*/ 9920 h 9920"/>
              <a:gd name="connsiteX8" fmla="*/ 0 w 10000"/>
              <a:gd name="connsiteY8" fmla="*/ 5172 h 9920"/>
              <a:gd name="connsiteX0" fmla="*/ 0 w 10021"/>
              <a:gd name="connsiteY0" fmla="*/ 5214 h 10000"/>
              <a:gd name="connsiteX1" fmla="*/ 915 w 10021"/>
              <a:gd name="connsiteY1" fmla="*/ 0 h 10000"/>
              <a:gd name="connsiteX2" fmla="*/ 9955 w 10021"/>
              <a:gd name="connsiteY2" fmla="*/ 97 h 10000"/>
              <a:gd name="connsiteX3" fmla="*/ 9997 w 10021"/>
              <a:gd name="connsiteY3" fmla="*/ 4604 h 10000"/>
              <a:gd name="connsiteX4" fmla="*/ 9996 w 10021"/>
              <a:gd name="connsiteY4" fmla="*/ 7986 h 10000"/>
              <a:gd name="connsiteX5" fmla="*/ 6567 w 10021"/>
              <a:gd name="connsiteY5" fmla="*/ 9573 h 10000"/>
              <a:gd name="connsiteX6" fmla="*/ 5560 w 10021"/>
              <a:gd name="connsiteY6" fmla="*/ 9947 h 10000"/>
              <a:gd name="connsiteX7" fmla="*/ 235 w 10021"/>
              <a:gd name="connsiteY7" fmla="*/ 10000 h 10000"/>
              <a:gd name="connsiteX8" fmla="*/ 0 w 10021"/>
              <a:gd name="connsiteY8" fmla="*/ 5214 h 10000"/>
              <a:gd name="connsiteX0" fmla="*/ 0 w 10006"/>
              <a:gd name="connsiteY0" fmla="*/ 5214 h 10000"/>
              <a:gd name="connsiteX1" fmla="*/ 915 w 10006"/>
              <a:gd name="connsiteY1" fmla="*/ 0 h 10000"/>
              <a:gd name="connsiteX2" fmla="*/ 9955 w 10006"/>
              <a:gd name="connsiteY2" fmla="*/ 97 h 10000"/>
              <a:gd name="connsiteX3" fmla="*/ 9997 w 10006"/>
              <a:gd name="connsiteY3" fmla="*/ 4604 h 10000"/>
              <a:gd name="connsiteX4" fmla="*/ 9996 w 10006"/>
              <a:gd name="connsiteY4" fmla="*/ 7986 h 10000"/>
              <a:gd name="connsiteX5" fmla="*/ 6567 w 10006"/>
              <a:gd name="connsiteY5" fmla="*/ 9573 h 10000"/>
              <a:gd name="connsiteX6" fmla="*/ 5560 w 10006"/>
              <a:gd name="connsiteY6" fmla="*/ 9947 h 10000"/>
              <a:gd name="connsiteX7" fmla="*/ 235 w 10006"/>
              <a:gd name="connsiteY7" fmla="*/ 10000 h 10000"/>
              <a:gd name="connsiteX8" fmla="*/ 0 w 10006"/>
              <a:gd name="connsiteY8" fmla="*/ 5214 h 10000"/>
              <a:gd name="connsiteX0" fmla="*/ 0 w 10004"/>
              <a:gd name="connsiteY0" fmla="*/ 5214 h 10000"/>
              <a:gd name="connsiteX1" fmla="*/ 915 w 10004"/>
              <a:gd name="connsiteY1" fmla="*/ 0 h 10000"/>
              <a:gd name="connsiteX2" fmla="*/ 9955 w 10004"/>
              <a:gd name="connsiteY2" fmla="*/ 97 h 10000"/>
              <a:gd name="connsiteX3" fmla="*/ 9986 w 10004"/>
              <a:gd name="connsiteY3" fmla="*/ 3367 h 10000"/>
              <a:gd name="connsiteX4" fmla="*/ 9996 w 10004"/>
              <a:gd name="connsiteY4" fmla="*/ 7986 h 10000"/>
              <a:gd name="connsiteX5" fmla="*/ 6567 w 10004"/>
              <a:gd name="connsiteY5" fmla="*/ 9573 h 10000"/>
              <a:gd name="connsiteX6" fmla="*/ 5560 w 10004"/>
              <a:gd name="connsiteY6" fmla="*/ 9947 h 10000"/>
              <a:gd name="connsiteX7" fmla="*/ 235 w 10004"/>
              <a:gd name="connsiteY7" fmla="*/ 10000 h 10000"/>
              <a:gd name="connsiteX8" fmla="*/ 0 w 10004"/>
              <a:gd name="connsiteY8" fmla="*/ 5214 h 10000"/>
              <a:gd name="connsiteX0" fmla="*/ 0 w 10004"/>
              <a:gd name="connsiteY0" fmla="*/ 5214 h 9947"/>
              <a:gd name="connsiteX1" fmla="*/ 915 w 10004"/>
              <a:gd name="connsiteY1" fmla="*/ 0 h 9947"/>
              <a:gd name="connsiteX2" fmla="*/ 9955 w 10004"/>
              <a:gd name="connsiteY2" fmla="*/ 97 h 9947"/>
              <a:gd name="connsiteX3" fmla="*/ 9986 w 10004"/>
              <a:gd name="connsiteY3" fmla="*/ 3367 h 9947"/>
              <a:gd name="connsiteX4" fmla="*/ 9996 w 10004"/>
              <a:gd name="connsiteY4" fmla="*/ 7986 h 9947"/>
              <a:gd name="connsiteX5" fmla="*/ 6567 w 10004"/>
              <a:gd name="connsiteY5" fmla="*/ 9573 h 9947"/>
              <a:gd name="connsiteX6" fmla="*/ 5560 w 10004"/>
              <a:gd name="connsiteY6" fmla="*/ 9947 h 9947"/>
              <a:gd name="connsiteX7" fmla="*/ 433 w 10004"/>
              <a:gd name="connsiteY7" fmla="*/ 9019 h 9947"/>
              <a:gd name="connsiteX8" fmla="*/ 0 w 10004"/>
              <a:gd name="connsiteY8" fmla="*/ 5214 h 9947"/>
              <a:gd name="connsiteX0" fmla="*/ 0 w 10000"/>
              <a:gd name="connsiteY0" fmla="*/ 5242 h 10000"/>
              <a:gd name="connsiteX1" fmla="*/ 915 w 10000"/>
              <a:gd name="connsiteY1" fmla="*/ 0 h 10000"/>
              <a:gd name="connsiteX2" fmla="*/ 9951 w 10000"/>
              <a:gd name="connsiteY2" fmla="*/ 98 h 10000"/>
              <a:gd name="connsiteX3" fmla="*/ 9982 w 10000"/>
              <a:gd name="connsiteY3" fmla="*/ 3385 h 10000"/>
              <a:gd name="connsiteX4" fmla="*/ 9992 w 10000"/>
              <a:gd name="connsiteY4" fmla="*/ 8029 h 10000"/>
              <a:gd name="connsiteX5" fmla="*/ 6564 w 10000"/>
              <a:gd name="connsiteY5" fmla="*/ 9624 h 10000"/>
              <a:gd name="connsiteX6" fmla="*/ 5558 w 10000"/>
              <a:gd name="connsiteY6" fmla="*/ 10000 h 10000"/>
              <a:gd name="connsiteX7" fmla="*/ 433 w 10000"/>
              <a:gd name="connsiteY7" fmla="*/ 9067 h 10000"/>
              <a:gd name="connsiteX8" fmla="*/ 0 w 10000"/>
              <a:gd name="connsiteY8" fmla="*/ 5242 h 10000"/>
              <a:gd name="connsiteX0" fmla="*/ 0 w 10000"/>
              <a:gd name="connsiteY0" fmla="*/ 5242 h 10000"/>
              <a:gd name="connsiteX1" fmla="*/ 915 w 10000"/>
              <a:gd name="connsiteY1" fmla="*/ 0 h 10000"/>
              <a:gd name="connsiteX2" fmla="*/ 9951 w 10000"/>
              <a:gd name="connsiteY2" fmla="*/ 98 h 10000"/>
              <a:gd name="connsiteX3" fmla="*/ 9982 w 10000"/>
              <a:gd name="connsiteY3" fmla="*/ 3385 h 10000"/>
              <a:gd name="connsiteX4" fmla="*/ 9992 w 10000"/>
              <a:gd name="connsiteY4" fmla="*/ 8029 h 10000"/>
              <a:gd name="connsiteX5" fmla="*/ 6564 w 10000"/>
              <a:gd name="connsiteY5" fmla="*/ 9624 h 10000"/>
              <a:gd name="connsiteX6" fmla="*/ 5558 w 10000"/>
              <a:gd name="connsiteY6" fmla="*/ 10000 h 10000"/>
              <a:gd name="connsiteX7" fmla="*/ 433 w 10000"/>
              <a:gd name="connsiteY7" fmla="*/ 9067 h 10000"/>
              <a:gd name="connsiteX8" fmla="*/ 0 w 10000"/>
              <a:gd name="connsiteY8" fmla="*/ 5242 h 10000"/>
              <a:gd name="connsiteX0" fmla="*/ 0 w 10000"/>
              <a:gd name="connsiteY0" fmla="*/ 5242 h 10000"/>
              <a:gd name="connsiteX1" fmla="*/ 915 w 10000"/>
              <a:gd name="connsiteY1" fmla="*/ 0 h 10000"/>
              <a:gd name="connsiteX2" fmla="*/ 9951 w 10000"/>
              <a:gd name="connsiteY2" fmla="*/ 98 h 10000"/>
              <a:gd name="connsiteX3" fmla="*/ 9982 w 10000"/>
              <a:gd name="connsiteY3" fmla="*/ 3385 h 10000"/>
              <a:gd name="connsiteX4" fmla="*/ 9992 w 10000"/>
              <a:gd name="connsiteY4" fmla="*/ 8029 h 10000"/>
              <a:gd name="connsiteX5" fmla="*/ 6564 w 10000"/>
              <a:gd name="connsiteY5" fmla="*/ 9624 h 10000"/>
              <a:gd name="connsiteX6" fmla="*/ 5558 w 10000"/>
              <a:gd name="connsiteY6" fmla="*/ 10000 h 10000"/>
              <a:gd name="connsiteX7" fmla="*/ 433 w 10000"/>
              <a:gd name="connsiteY7" fmla="*/ 9067 h 10000"/>
              <a:gd name="connsiteX8" fmla="*/ 0 w 10000"/>
              <a:gd name="connsiteY8" fmla="*/ 5242 h 10000"/>
              <a:gd name="connsiteX0" fmla="*/ 0 w 10000"/>
              <a:gd name="connsiteY0" fmla="*/ 5242 h 10000"/>
              <a:gd name="connsiteX1" fmla="*/ 915 w 10000"/>
              <a:gd name="connsiteY1" fmla="*/ 0 h 10000"/>
              <a:gd name="connsiteX2" fmla="*/ 9951 w 10000"/>
              <a:gd name="connsiteY2" fmla="*/ 98 h 10000"/>
              <a:gd name="connsiteX3" fmla="*/ 9982 w 10000"/>
              <a:gd name="connsiteY3" fmla="*/ 3385 h 10000"/>
              <a:gd name="connsiteX4" fmla="*/ 9992 w 10000"/>
              <a:gd name="connsiteY4" fmla="*/ 8029 h 10000"/>
              <a:gd name="connsiteX5" fmla="*/ 6564 w 10000"/>
              <a:gd name="connsiteY5" fmla="*/ 9624 h 10000"/>
              <a:gd name="connsiteX6" fmla="*/ 5558 w 10000"/>
              <a:gd name="connsiteY6" fmla="*/ 10000 h 10000"/>
              <a:gd name="connsiteX7" fmla="*/ 433 w 10000"/>
              <a:gd name="connsiteY7" fmla="*/ 9067 h 10000"/>
              <a:gd name="connsiteX8" fmla="*/ 0 w 10000"/>
              <a:gd name="connsiteY8" fmla="*/ 5242 h 10000"/>
              <a:gd name="connsiteX0" fmla="*/ 0 w 10000"/>
              <a:gd name="connsiteY0" fmla="*/ 5242 h 10000"/>
              <a:gd name="connsiteX1" fmla="*/ 915 w 10000"/>
              <a:gd name="connsiteY1" fmla="*/ 0 h 10000"/>
              <a:gd name="connsiteX2" fmla="*/ 9951 w 10000"/>
              <a:gd name="connsiteY2" fmla="*/ 98 h 10000"/>
              <a:gd name="connsiteX3" fmla="*/ 9982 w 10000"/>
              <a:gd name="connsiteY3" fmla="*/ 3385 h 10000"/>
              <a:gd name="connsiteX4" fmla="*/ 9992 w 10000"/>
              <a:gd name="connsiteY4" fmla="*/ 8029 h 10000"/>
              <a:gd name="connsiteX5" fmla="*/ 6564 w 10000"/>
              <a:gd name="connsiteY5" fmla="*/ 9624 h 10000"/>
              <a:gd name="connsiteX6" fmla="*/ 5558 w 10000"/>
              <a:gd name="connsiteY6" fmla="*/ 10000 h 10000"/>
              <a:gd name="connsiteX7" fmla="*/ 433 w 10000"/>
              <a:gd name="connsiteY7" fmla="*/ 9067 h 10000"/>
              <a:gd name="connsiteX8" fmla="*/ 0 w 10000"/>
              <a:gd name="connsiteY8" fmla="*/ 5242 h 10000"/>
              <a:gd name="connsiteX0" fmla="*/ 0 w 10000"/>
              <a:gd name="connsiteY0" fmla="*/ 5242 h 10000"/>
              <a:gd name="connsiteX1" fmla="*/ 915 w 10000"/>
              <a:gd name="connsiteY1" fmla="*/ 0 h 10000"/>
              <a:gd name="connsiteX2" fmla="*/ 9951 w 10000"/>
              <a:gd name="connsiteY2" fmla="*/ 98 h 10000"/>
              <a:gd name="connsiteX3" fmla="*/ 9982 w 10000"/>
              <a:gd name="connsiteY3" fmla="*/ 3385 h 10000"/>
              <a:gd name="connsiteX4" fmla="*/ 9992 w 10000"/>
              <a:gd name="connsiteY4" fmla="*/ 8029 h 10000"/>
              <a:gd name="connsiteX5" fmla="*/ 6564 w 10000"/>
              <a:gd name="connsiteY5" fmla="*/ 9624 h 10000"/>
              <a:gd name="connsiteX6" fmla="*/ 5558 w 10000"/>
              <a:gd name="connsiteY6" fmla="*/ 10000 h 10000"/>
              <a:gd name="connsiteX7" fmla="*/ 433 w 10000"/>
              <a:gd name="connsiteY7" fmla="*/ 9067 h 10000"/>
              <a:gd name="connsiteX8" fmla="*/ 0 w 10000"/>
              <a:gd name="connsiteY8" fmla="*/ 5242 h 10000"/>
              <a:gd name="connsiteX0" fmla="*/ 0 w 9992"/>
              <a:gd name="connsiteY0" fmla="*/ 5242 h 10000"/>
              <a:gd name="connsiteX1" fmla="*/ 915 w 9992"/>
              <a:gd name="connsiteY1" fmla="*/ 0 h 10000"/>
              <a:gd name="connsiteX2" fmla="*/ 9951 w 9992"/>
              <a:gd name="connsiteY2" fmla="*/ 98 h 10000"/>
              <a:gd name="connsiteX3" fmla="*/ 8600 w 9992"/>
              <a:gd name="connsiteY3" fmla="*/ 3960 h 10000"/>
              <a:gd name="connsiteX4" fmla="*/ 9992 w 9992"/>
              <a:gd name="connsiteY4" fmla="*/ 8029 h 10000"/>
              <a:gd name="connsiteX5" fmla="*/ 6564 w 9992"/>
              <a:gd name="connsiteY5" fmla="*/ 9624 h 10000"/>
              <a:gd name="connsiteX6" fmla="*/ 5558 w 9992"/>
              <a:gd name="connsiteY6" fmla="*/ 10000 h 10000"/>
              <a:gd name="connsiteX7" fmla="*/ 433 w 9992"/>
              <a:gd name="connsiteY7" fmla="*/ 9067 h 10000"/>
              <a:gd name="connsiteX8" fmla="*/ 0 w 9992"/>
              <a:gd name="connsiteY8" fmla="*/ 5242 h 10000"/>
              <a:gd name="connsiteX0" fmla="*/ 0 w 10000"/>
              <a:gd name="connsiteY0" fmla="*/ 5242 h 10000"/>
              <a:gd name="connsiteX1" fmla="*/ 916 w 10000"/>
              <a:gd name="connsiteY1" fmla="*/ 0 h 10000"/>
              <a:gd name="connsiteX2" fmla="*/ 9959 w 10000"/>
              <a:gd name="connsiteY2" fmla="*/ 98 h 10000"/>
              <a:gd name="connsiteX3" fmla="*/ 8607 w 10000"/>
              <a:gd name="connsiteY3" fmla="*/ 3960 h 10000"/>
              <a:gd name="connsiteX4" fmla="*/ 10000 w 10000"/>
              <a:gd name="connsiteY4" fmla="*/ 8029 h 10000"/>
              <a:gd name="connsiteX5" fmla="*/ 6569 w 10000"/>
              <a:gd name="connsiteY5" fmla="*/ 9624 h 10000"/>
              <a:gd name="connsiteX6" fmla="*/ 5562 w 10000"/>
              <a:gd name="connsiteY6" fmla="*/ 10000 h 10000"/>
              <a:gd name="connsiteX7" fmla="*/ 433 w 10000"/>
              <a:gd name="connsiteY7" fmla="*/ 9067 h 10000"/>
              <a:gd name="connsiteX8" fmla="*/ 0 w 10000"/>
              <a:gd name="connsiteY8" fmla="*/ 5242 h 10000"/>
              <a:gd name="connsiteX0" fmla="*/ 0 w 10000"/>
              <a:gd name="connsiteY0" fmla="*/ 5242 h 10000"/>
              <a:gd name="connsiteX1" fmla="*/ 916 w 10000"/>
              <a:gd name="connsiteY1" fmla="*/ 0 h 10000"/>
              <a:gd name="connsiteX2" fmla="*/ 9959 w 10000"/>
              <a:gd name="connsiteY2" fmla="*/ 98 h 10000"/>
              <a:gd name="connsiteX3" fmla="*/ 8607 w 10000"/>
              <a:gd name="connsiteY3" fmla="*/ 3960 h 10000"/>
              <a:gd name="connsiteX4" fmla="*/ 10000 w 10000"/>
              <a:gd name="connsiteY4" fmla="*/ 8029 h 10000"/>
              <a:gd name="connsiteX5" fmla="*/ 6569 w 10000"/>
              <a:gd name="connsiteY5" fmla="*/ 9624 h 10000"/>
              <a:gd name="connsiteX6" fmla="*/ 5562 w 10000"/>
              <a:gd name="connsiteY6" fmla="*/ 10000 h 10000"/>
              <a:gd name="connsiteX7" fmla="*/ 433 w 10000"/>
              <a:gd name="connsiteY7" fmla="*/ 9067 h 10000"/>
              <a:gd name="connsiteX8" fmla="*/ 0 w 10000"/>
              <a:gd name="connsiteY8" fmla="*/ 5242 h 10000"/>
              <a:gd name="connsiteX0" fmla="*/ 0 w 9959"/>
              <a:gd name="connsiteY0" fmla="*/ 5242 h 10000"/>
              <a:gd name="connsiteX1" fmla="*/ 916 w 9959"/>
              <a:gd name="connsiteY1" fmla="*/ 0 h 10000"/>
              <a:gd name="connsiteX2" fmla="*/ 9959 w 9959"/>
              <a:gd name="connsiteY2" fmla="*/ 98 h 10000"/>
              <a:gd name="connsiteX3" fmla="*/ 8607 w 9959"/>
              <a:gd name="connsiteY3" fmla="*/ 3960 h 10000"/>
              <a:gd name="connsiteX4" fmla="*/ 8292 w 9959"/>
              <a:gd name="connsiteY4" fmla="*/ 8264 h 10000"/>
              <a:gd name="connsiteX5" fmla="*/ 6569 w 9959"/>
              <a:gd name="connsiteY5" fmla="*/ 9624 h 10000"/>
              <a:gd name="connsiteX6" fmla="*/ 5562 w 9959"/>
              <a:gd name="connsiteY6" fmla="*/ 10000 h 10000"/>
              <a:gd name="connsiteX7" fmla="*/ 433 w 9959"/>
              <a:gd name="connsiteY7" fmla="*/ 9067 h 10000"/>
              <a:gd name="connsiteX8" fmla="*/ 0 w 9959"/>
              <a:gd name="connsiteY8" fmla="*/ 5242 h 10000"/>
              <a:gd name="connsiteX0" fmla="*/ 0 w 10000"/>
              <a:gd name="connsiteY0" fmla="*/ 5242 h 10000"/>
              <a:gd name="connsiteX1" fmla="*/ 920 w 10000"/>
              <a:gd name="connsiteY1" fmla="*/ 0 h 10000"/>
              <a:gd name="connsiteX2" fmla="*/ 10000 w 10000"/>
              <a:gd name="connsiteY2" fmla="*/ 98 h 10000"/>
              <a:gd name="connsiteX3" fmla="*/ 8642 w 10000"/>
              <a:gd name="connsiteY3" fmla="*/ 3960 h 10000"/>
              <a:gd name="connsiteX4" fmla="*/ 8326 w 10000"/>
              <a:gd name="connsiteY4" fmla="*/ 8264 h 10000"/>
              <a:gd name="connsiteX5" fmla="*/ 6596 w 10000"/>
              <a:gd name="connsiteY5" fmla="*/ 9624 h 10000"/>
              <a:gd name="connsiteX6" fmla="*/ 5585 w 10000"/>
              <a:gd name="connsiteY6" fmla="*/ 10000 h 10000"/>
              <a:gd name="connsiteX7" fmla="*/ 435 w 10000"/>
              <a:gd name="connsiteY7" fmla="*/ 9067 h 10000"/>
              <a:gd name="connsiteX8" fmla="*/ 0 w 10000"/>
              <a:gd name="connsiteY8" fmla="*/ 5242 h 10000"/>
              <a:gd name="connsiteX0" fmla="*/ 0 w 10000"/>
              <a:gd name="connsiteY0" fmla="*/ 5242 h 10000"/>
              <a:gd name="connsiteX1" fmla="*/ 920 w 10000"/>
              <a:gd name="connsiteY1" fmla="*/ 0 h 10000"/>
              <a:gd name="connsiteX2" fmla="*/ 10000 w 10000"/>
              <a:gd name="connsiteY2" fmla="*/ 98 h 10000"/>
              <a:gd name="connsiteX3" fmla="*/ 8642 w 10000"/>
              <a:gd name="connsiteY3" fmla="*/ 3960 h 10000"/>
              <a:gd name="connsiteX4" fmla="*/ 8326 w 10000"/>
              <a:gd name="connsiteY4" fmla="*/ 8264 h 10000"/>
              <a:gd name="connsiteX5" fmla="*/ 6596 w 10000"/>
              <a:gd name="connsiteY5" fmla="*/ 9624 h 10000"/>
              <a:gd name="connsiteX6" fmla="*/ 5585 w 10000"/>
              <a:gd name="connsiteY6" fmla="*/ 10000 h 10000"/>
              <a:gd name="connsiteX7" fmla="*/ 435 w 10000"/>
              <a:gd name="connsiteY7" fmla="*/ 9067 h 10000"/>
              <a:gd name="connsiteX8" fmla="*/ 0 w 10000"/>
              <a:gd name="connsiteY8" fmla="*/ 5242 h 10000"/>
              <a:gd name="connsiteX0" fmla="*/ 0 w 10000"/>
              <a:gd name="connsiteY0" fmla="*/ 5242 h 10000"/>
              <a:gd name="connsiteX1" fmla="*/ 920 w 10000"/>
              <a:gd name="connsiteY1" fmla="*/ 0 h 10000"/>
              <a:gd name="connsiteX2" fmla="*/ 10000 w 10000"/>
              <a:gd name="connsiteY2" fmla="*/ 98 h 10000"/>
              <a:gd name="connsiteX3" fmla="*/ 8642 w 10000"/>
              <a:gd name="connsiteY3" fmla="*/ 3960 h 10000"/>
              <a:gd name="connsiteX4" fmla="*/ 8672 w 10000"/>
              <a:gd name="connsiteY4" fmla="*/ 8026 h 10000"/>
              <a:gd name="connsiteX5" fmla="*/ 6596 w 10000"/>
              <a:gd name="connsiteY5" fmla="*/ 9624 h 10000"/>
              <a:gd name="connsiteX6" fmla="*/ 5585 w 10000"/>
              <a:gd name="connsiteY6" fmla="*/ 10000 h 10000"/>
              <a:gd name="connsiteX7" fmla="*/ 435 w 10000"/>
              <a:gd name="connsiteY7" fmla="*/ 9067 h 10000"/>
              <a:gd name="connsiteX8" fmla="*/ 0 w 10000"/>
              <a:gd name="connsiteY8" fmla="*/ 5242 h 10000"/>
              <a:gd name="connsiteX0" fmla="*/ 0 w 8677"/>
              <a:gd name="connsiteY0" fmla="*/ 5242 h 10000"/>
              <a:gd name="connsiteX1" fmla="*/ 920 w 8677"/>
              <a:gd name="connsiteY1" fmla="*/ 0 h 10000"/>
              <a:gd name="connsiteX2" fmla="*/ 8171 w 8677"/>
              <a:gd name="connsiteY2" fmla="*/ 1077 h 10000"/>
              <a:gd name="connsiteX3" fmla="*/ 8642 w 8677"/>
              <a:gd name="connsiteY3" fmla="*/ 3960 h 10000"/>
              <a:gd name="connsiteX4" fmla="*/ 8672 w 8677"/>
              <a:gd name="connsiteY4" fmla="*/ 8026 h 10000"/>
              <a:gd name="connsiteX5" fmla="*/ 6596 w 8677"/>
              <a:gd name="connsiteY5" fmla="*/ 9624 h 10000"/>
              <a:gd name="connsiteX6" fmla="*/ 5585 w 8677"/>
              <a:gd name="connsiteY6" fmla="*/ 10000 h 10000"/>
              <a:gd name="connsiteX7" fmla="*/ 435 w 8677"/>
              <a:gd name="connsiteY7" fmla="*/ 9067 h 10000"/>
              <a:gd name="connsiteX8" fmla="*/ 0 w 8677"/>
              <a:gd name="connsiteY8" fmla="*/ 5242 h 10000"/>
              <a:gd name="connsiteX0" fmla="*/ 0 w 10000"/>
              <a:gd name="connsiteY0" fmla="*/ 5242 h 10000"/>
              <a:gd name="connsiteX1" fmla="*/ 1060 w 10000"/>
              <a:gd name="connsiteY1" fmla="*/ 0 h 10000"/>
              <a:gd name="connsiteX2" fmla="*/ 9417 w 10000"/>
              <a:gd name="connsiteY2" fmla="*/ 1077 h 10000"/>
              <a:gd name="connsiteX3" fmla="*/ 9960 w 10000"/>
              <a:gd name="connsiteY3" fmla="*/ 3960 h 10000"/>
              <a:gd name="connsiteX4" fmla="*/ 9994 w 10000"/>
              <a:gd name="connsiteY4" fmla="*/ 8026 h 10000"/>
              <a:gd name="connsiteX5" fmla="*/ 7602 w 10000"/>
              <a:gd name="connsiteY5" fmla="*/ 9624 h 10000"/>
              <a:gd name="connsiteX6" fmla="*/ 6437 w 10000"/>
              <a:gd name="connsiteY6" fmla="*/ 10000 h 10000"/>
              <a:gd name="connsiteX7" fmla="*/ 501 w 10000"/>
              <a:gd name="connsiteY7" fmla="*/ 9067 h 10000"/>
              <a:gd name="connsiteX8" fmla="*/ 0 w 10000"/>
              <a:gd name="connsiteY8" fmla="*/ 5242 h 10000"/>
              <a:gd name="connsiteX0" fmla="*/ 0 w 10000"/>
              <a:gd name="connsiteY0" fmla="*/ 5242 h 9624"/>
              <a:gd name="connsiteX1" fmla="*/ 1060 w 10000"/>
              <a:gd name="connsiteY1" fmla="*/ 0 h 9624"/>
              <a:gd name="connsiteX2" fmla="*/ 9417 w 10000"/>
              <a:gd name="connsiteY2" fmla="*/ 1077 h 9624"/>
              <a:gd name="connsiteX3" fmla="*/ 9960 w 10000"/>
              <a:gd name="connsiteY3" fmla="*/ 3960 h 9624"/>
              <a:gd name="connsiteX4" fmla="*/ 9994 w 10000"/>
              <a:gd name="connsiteY4" fmla="*/ 8026 h 9624"/>
              <a:gd name="connsiteX5" fmla="*/ 7602 w 10000"/>
              <a:gd name="connsiteY5" fmla="*/ 9624 h 9624"/>
              <a:gd name="connsiteX6" fmla="*/ 5415 w 10000"/>
              <a:gd name="connsiteY6" fmla="*/ 8942 h 9624"/>
              <a:gd name="connsiteX7" fmla="*/ 501 w 10000"/>
              <a:gd name="connsiteY7" fmla="*/ 9067 h 9624"/>
              <a:gd name="connsiteX8" fmla="*/ 0 w 10000"/>
              <a:gd name="connsiteY8" fmla="*/ 5242 h 9624"/>
              <a:gd name="connsiteX0" fmla="*/ 0 w 10000"/>
              <a:gd name="connsiteY0" fmla="*/ 5447 h 10000"/>
              <a:gd name="connsiteX1" fmla="*/ 1060 w 10000"/>
              <a:gd name="connsiteY1" fmla="*/ 0 h 10000"/>
              <a:gd name="connsiteX2" fmla="*/ 9417 w 10000"/>
              <a:gd name="connsiteY2" fmla="*/ 1119 h 10000"/>
              <a:gd name="connsiteX3" fmla="*/ 9960 w 10000"/>
              <a:gd name="connsiteY3" fmla="*/ 4115 h 10000"/>
              <a:gd name="connsiteX4" fmla="*/ 9994 w 10000"/>
              <a:gd name="connsiteY4" fmla="*/ 8340 h 10000"/>
              <a:gd name="connsiteX5" fmla="*/ 7602 w 10000"/>
              <a:gd name="connsiteY5" fmla="*/ 10000 h 10000"/>
              <a:gd name="connsiteX6" fmla="*/ 5415 w 10000"/>
              <a:gd name="connsiteY6" fmla="*/ 9291 h 10000"/>
              <a:gd name="connsiteX7" fmla="*/ 501 w 10000"/>
              <a:gd name="connsiteY7" fmla="*/ 9421 h 10000"/>
              <a:gd name="connsiteX8" fmla="*/ 0 w 10000"/>
              <a:gd name="connsiteY8" fmla="*/ 5447 h 10000"/>
              <a:gd name="connsiteX0" fmla="*/ 0 w 10000"/>
              <a:gd name="connsiteY0" fmla="*/ 5447 h 10000"/>
              <a:gd name="connsiteX1" fmla="*/ 1060 w 10000"/>
              <a:gd name="connsiteY1" fmla="*/ 0 h 10000"/>
              <a:gd name="connsiteX2" fmla="*/ 9417 w 10000"/>
              <a:gd name="connsiteY2" fmla="*/ 1119 h 10000"/>
              <a:gd name="connsiteX3" fmla="*/ 9960 w 10000"/>
              <a:gd name="connsiteY3" fmla="*/ 4115 h 10000"/>
              <a:gd name="connsiteX4" fmla="*/ 9994 w 10000"/>
              <a:gd name="connsiteY4" fmla="*/ 8340 h 10000"/>
              <a:gd name="connsiteX5" fmla="*/ 7602 w 10000"/>
              <a:gd name="connsiteY5" fmla="*/ 10000 h 10000"/>
              <a:gd name="connsiteX6" fmla="*/ 5415 w 10000"/>
              <a:gd name="connsiteY6" fmla="*/ 9291 h 10000"/>
              <a:gd name="connsiteX7" fmla="*/ 1324 w 10000"/>
              <a:gd name="connsiteY7" fmla="*/ 8273 h 10000"/>
              <a:gd name="connsiteX8" fmla="*/ 0 w 10000"/>
              <a:gd name="connsiteY8" fmla="*/ 5447 h 10000"/>
              <a:gd name="connsiteX0" fmla="*/ 257 w 9070"/>
              <a:gd name="connsiteY0" fmla="*/ 5227 h 10000"/>
              <a:gd name="connsiteX1" fmla="*/ 130 w 9070"/>
              <a:gd name="connsiteY1" fmla="*/ 0 h 10000"/>
              <a:gd name="connsiteX2" fmla="*/ 8487 w 9070"/>
              <a:gd name="connsiteY2" fmla="*/ 1119 h 10000"/>
              <a:gd name="connsiteX3" fmla="*/ 9030 w 9070"/>
              <a:gd name="connsiteY3" fmla="*/ 4115 h 10000"/>
              <a:gd name="connsiteX4" fmla="*/ 9064 w 9070"/>
              <a:gd name="connsiteY4" fmla="*/ 8340 h 10000"/>
              <a:gd name="connsiteX5" fmla="*/ 6672 w 9070"/>
              <a:gd name="connsiteY5" fmla="*/ 10000 h 10000"/>
              <a:gd name="connsiteX6" fmla="*/ 4485 w 9070"/>
              <a:gd name="connsiteY6" fmla="*/ 9291 h 10000"/>
              <a:gd name="connsiteX7" fmla="*/ 394 w 9070"/>
              <a:gd name="connsiteY7" fmla="*/ 8273 h 10000"/>
              <a:gd name="connsiteX8" fmla="*/ 257 w 9070"/>
              <a:gd name="connsiteY8" fmla="*/ 5227 h 10000"/>
              <a:gd name="connsiteX0" fmla="*/ 141 w 9858"/>
              <a:gd name="connsiteY0" fmla="*/ 5227 h 10000"/>
              <a:gd name="connsiteX1" fmla="*/ 1 w 9858"/>
              <a:gd name="connsiteY1" fmla="*/ 0 h 10000"/>
              <a:gd name="connsiteX2" fmla="*/ 9215 w 9858"/>
              <a:gd name="connsiteY2" fmla="*/ 1119 h 10000"/>
              <a:gd name="connsiteX3" fmla="*/ 9814 w 9858"/>
              <a:gd name="connsiteY3" fmla="*/ 4115 h 10000"/>
              <a:gd name="connsiteX4" fmla="*/ 9851 w 9858"/>
              <a:gd name="connsiteY4" fmla="*/ 8340 h 10000"/>
              <a:gd name="connsiteX5" fmla="*/ 7214 w 9858"/>
              <a:gd name="connsiteY5" fmla="*/ 10000 h 10000"/>
              <a:gd name="connsiteX6" fmla="*/ 4803 w 9858"/>
              <a:gd name="connsiteY6" fmla="*/ 9291 h 10000"/>
              <a:gd name="connsiteX7" fmla="*/ 292 w 9858"/>
              <a:gd name="connsiteY7" fmla="*/ 8273 h 10000"/>
              <a:gd name="connsiteX8" fmla="*/ 141 w 9858"/>
              <a:gd name="connsiteY8" fmla="*/ 5227 h 10000"/>
              <a:gd name="connsiteX0" fmla="*/ 143 w 10000"/>
              <a:gd name="connsiteY0" fmla="*/ 5227 h 10000"/>
              <a:gd name="connsiteX1" fmla="*/ 1 w 10000"/>
              <a:gd name="connsiteY1" fmla="*/ 0 h 10000"/>
              <a:gd name="connsiteX2" fmla="*/ 9348 w 10000"/>
              <a:gd name="connsiteY2" fmla="*/ 1119 h 10000"/>
              <a:gd name="connsiteX3" fmla="*/ 9955 w 10000"/>
              <a:gd name="connsiteY3" fmla="*/ 4115 h 10000"/>
              <a:gd name="connsiteX4" fmla="*/ 9993 w 10000"/>
              <a:gd name="connsiteY4" fmla="*/ 8340 h 10000"/>
              <a:gd name="connsiteX5" fmla="*/ 7318 w 10000"/>
              <a:gd name="connsiteY5" fmla="*/ 10000 h 10000"/>
              <a:gd name="connsiteX6" fmla="*/ 4872 w 10000"/>
              <a:gd name="connsiteY6" fmla="*/ 9291 h 10000"/>
              <a:gd name="connsiteX7" fmla="*/ 296 w 10000"/>
              <a:gd name="connsiteY7" fmla="*/ 8273 h 10000"/>
              <a:gd name="connsiteX8" fmla="*/ 143 w 10000"/>
              <a:gd name="connsiteY8" fmla="*/ 5227 h 10000"/>
              <a:gd name="connsiteX0" fmla="*/ 1 w 9858"/>
              <a:gd name="connsiteY0" fmla="*/ 4265 h 9038"/>
              <a:gd name="connsiteX1" fmla="*/ 418 w 9858"/>
              <a:gd name="connsiteY1" fmla="*/ 163 h 9038"/>
              <a:gd name="connsiteX2" fmla="*/ 9206 w 9858"/>
              <a:gd name="connsiteY2" fmla="*/ 157 h 9038"/>
              <a:gd name="connsiteX3" fmla="*/ 9813 w 9858"/>
              <a:gd name="connsiteY3" fmla="*/ 3153 h 9038"/>
              <a:gd name="connsiteX4" fmla="*/ 9851 w 9858"/>
              <a:gd name="connsiteY4" fmla="*/ 7378 h 9038"/>
              <a:gd name="connsiteX5" fmla="*/ 7176 w 9858"/>
              <a:gd name="connsiteY5" fmla="*/ 9038 h 9038"/>
              <a:gd name="connsiteX6" fmla="*/ 4730 w 9858"/>
              <a:gd name="connsiteY6" fmla="*/ 8329 h 9038"/>
              <a:gd name="connsiteX7" fmla="*/ 154 w 9858"/>
              <a:gd name="connsiteY7" fmla="*/ 7311 h 9038"/>
              <a:gd name="connsiteX8" fmla="*/ 1 w 9858"/>
              <a:gd name="connsiteY8" fmla="*/ 4265 h 9038"/>
              <a:gd name="connsiteX0" fmla="*/ 1 w 10000"/>
              <a:gd name="connsiteY0" fmla="*/ 4719 h 9216"/>
              <a:gd name="connsiteX1" fmla="*/ 424 w 10000"/>
              <a:gd name="connsiteY1" fmla="*/ 180 h 9216"/>
              <a:gd name="connsiteX2" fmla="*/ 9339 w 10000"/>
              <a:gd name="connsiteY2" fmla="*/ 174 h 9216"/>
              <a:gd name="connsiteX3" fmla="*/ 9954 w 10000"/>
              <a:gd name="connsiteY3" fmla="*/ 3489 h 9216"/>
              <a:gd name="connsiteX4" fmla="*/ 9993 w 10000"/>
              <a:gd name="connsiteY4" fmla="*/ 8163 h 9216"/>
              <a:gd name="connsiteX5" fmla="*/ 7450 w 10000"/>
              <a:gd name="connsiteY5" fmla="*/ 8712 h 9216"/>
              <a:gd name="connsiteX6" fmla="*/ 4798 w 10000"/>
              <a:gd name="connsiteY6" fmla="*/ 9216 h 9216"/>
              <a:gd name="connsiteX7" fmla="*/ 156 w 10000"/>
              <a:gd name="connsiteY7" fmla="*/ 8089 h 9216"/>
              <a:gd name="connsiteX8" fmla="*/ 1 w 10000"/>
              <a:gd name="connsiteY8" fmla="*/ 4719 h 9216"/>
              <a:gd name="connsiteX0" fmla="*/ 1 w 10000"/>
              <a:gd name="connsiteY0" fmla="*/ 5120 h 10000"/>
              <a:gd name="connsiteX1" fmla="*/ 424 w 10000"/>
              <a:gd name="connsiteY1" fmla="*/ 195 h 10000"/>
              <a:gd name="connsiteX2" fmla="*/ 9339 w 10000"/>
              <a:gd name="connsiteY2" fmla="*/ 189 h 10000"/>
              <a:gd name="connsiteX3" fmla="*/ 9954 w 10000"/>
              <a:gd name="connsiteY3" fmla="*/ 3786 h 10000"/>
              <a:gd name="connsiteX4" fmla="*/ 9993 w 10000"/>
              <a:gd name="connsiteY4" fmla="*/ 8857 h 10000"/>
              <a:gd name="connsiteX5" fmla="*/ 7450 w 10000"/>
              <a:gd name="connsiteY5" fmla="*/ 9453 h 10000"/>
              <a:gd name="connsiteX6" fmla="*/ 4798 w 10000"/>
              <a:gd name="connsiteY6" fmla="*/ 10000 h 10000"/>
              <a:gd name="connsiteX7" fmla="*/ 156 w 10000"/>
              <a:gd name="connsiteY7" fmla="*/ 8777 h 10000"/>
              <a:gd name="connsiteX8" fmla="*/ 1 w 10000"/>
              <a:gd name="connsiteY8" fmla="*/ 5120 h 10000"/>
              <a:gd name="connsiteX0" fmla="*/ 1 w 10000"/>
              <a:gd name="connsiteY0" fmla="*/ 5120 h 9453"/>
              <a:gd name="connsiteX1" fmla="*/ 424 w 10000"/>
              <a:gd name="connsiteY1" fmla="*/ 195 h 9453"/>
              <a:gd name="connsiteX2" fmla="*/ 9339 w 10000"/>
              <a:gd name="connsiteY2" fmla="*/ 189 h 9453"/>
              <a:gd name="connsiteX3" fmla="*/ 9954 w 10000"/>
              <a:gd name="connsiteY3" fmla="*/ 3786 h 9453"/>
              <a:gd name="connsiteX4" fmla="*/ 9993 w 10000"/>
              <a:gd name="connsiteY4" fmla="*/ 8857 h 9453"/>
              <a:gd name="connsiteX5" fmla="*/ 7450 w 10000"/>
              <a:gd name="connsiteY5" fmla="*/ 9453 h 9453"/>
              <a:gd name="connsiteX6" fmla="*/ 4551 w 10000"/>
              <a:gd name="connsiteY6" fmla="*/ 8693 h 9453"/>
              <a:gd name="connsiteX7" fmla="*/ 156 w 10000"/>
              <a:gd name="connsiteY7" fmla="*/ 8777 h 9453"/>
              <a:gd name="connsiteX8" fmla="*/ 1 w 10000"/>
              <a:gd name="connsiteY8" fmla="*/ 5120 h 9453"/>
              <a:gd name="connsiteX0" fmla="*/ 1 w 10000"/>
              <a:gd name="connsiteY0" fmla="*/ 5359 h 9943"/>
              <a:gd name="connsiteX1" fmla="*/ 1870 w 10000"/>
              <a:gd name="connsiteY1" fmla="*/ 490 h 9943"/>
              <a:gd name="connsiteX2" fmla="*/ 9339 w 10000"/>
              <a:gd name="connsiteY2" fmla="*/ 143 h 9943"/>
              <a:gd name="connsiteX3" fmla="*/ 9954 w 10000"/>
              <a:gd name="connsiteY3" fmla="*/ 3948 h 9943"/>
              <a:gd name="connsiteX4" fmla="*/ 9993 w 10000"/>
              <a:gd name="connsiteY4" fmla="*/ 9313 h 9943"/>
              <a:gd name="connsiteX5" fmla="*/ 7450 w 10000"/>
              <a:gd name="connsiteY5" fmla="*/ 9943 h 9943"/>
              <a:gd name="connsiteX6" fmla="*/ 4551 w 10000"/>
              <a:gd name="connsiteY6" fmla="*/ 9139 h 9943"/>
              <a:gd name="connsiteX7" fmla="*/ 156 w 10000"/>
              <a:gd name="connsiteY7" fmla="*/ 9228 h 9943"/>
              <a:gd name="connsiteX8" fmla="*/ 1 w 10000"/>
              <a:gd name="connsiteY8" fmla="*/ 5359 h 9943"/>
              <a:gd name="connsiteX0" fmla="*/ 1 w 10000"/>
              <a:gd name="connsiteY0" fmla="*/ 5247 h 9857"/>
              <a:gd name="connsiteX1" fmla="*/ 1870 w 10000"/>
              <a:gd name="connsiteY1" fmla="*/ 350 h 9857"/>
              <a:gd name="connsiteX2" fmla="*/ 9339 w 10000"/>
              <a:gd name="connsiteY2" fmla="*/ 1 h 9857"/>
              <a:gd name="connsiteX3" fmla="*/ 9954 w 10000"/>
              <a:gd name="connsiteY3" fmla="*/ 3828 h 9857"/>
              <a:gd name="connsiteX4" fmla="*/ 9993 w 10000"/>
              <a:gd name="connsiteY4" fmla="*/ 9223 h 9857"/>
              <a:gd name="connsiteX5" fmla="*/ 7450 w 10000"/>
              <a:gd name="connsiteY5" fmla="*/ 9857 h 9857"/>
              <a:gd name="connsiteX6" fmla="*/ 4551 w 10000"/>
              <a:gd name="connsiteY6" fmla="*/ 9048 h 9857"/>
              <a:gd name="connsiteX7" fmla="*/ 156 w 10000"/>
              <a:gd name="connsiteY7" fmla="*/ 9138 h 9857"/>
              <a:gd name="connsiteX8" fmla="*/ 1 w 10000"/>
              <a:gd name="connsiteY8" fmla="*/ 5247 h 9857"/>
              <a:gd name="connsiteX0" fmla="*/ 1 w 10000"/>
              <a:gd name="connsiteY0" fmla="*/ 5041 h 9718"/>
              <a:gd name="connsiteX1" fmla="*/ 1870 w 10000"/>
              <a:gd name="connsiteY1" fmla="*/ 73 h 9718"/>
              <a:gd name="connsiteX2" fmla="*/ 9198 w 10000"/>
              <a:gd name="connsiteY2" fmla="*/ 2 h 9718"/>
              <a:gd name="connsiteX3" fmla="*/ 9954 w 10000"/>
              <a:gd name="connsiteY3" fmla="*/ 3602 h 9718"/>
              <a:gd name="connsiteX4" fmla="*/ 9993 w 10000"/>
              <a:gd name="connsiteY4" fmla="*/ 9075 h 9718"/>
              <a:gd name="connsiteX5" fmla="*/ 7450 w 10000"/>
              <a:gd name="connsiteY5" fmla="*/ 9718 h 9718"/>
              <a:gd name="connsiteX6" fmla="*/ 4551 w 10000"/>
              <a:gd name="connsiteY6" fmla="*/ 8897 h 9718"/>
              <a:gd name="connsiteX7" fmla="*/ 156 w 10000"/>
              <a:gd name="connsiteY7" fmla="*/ 8989 h 9718"/>
              <a:gd name="connsiteX8" fmla="*/ 1 w 10000"/>
              <a:gd name="connsiteY8" fmla="*/ 5041 h 9718"/>
              <a:gd name="connsiteX0" fmla="*/ 1 w 10000"/>
              <a:gd name="connsiteY0" fmla="*/ 5187 h 10000"/>
              <a:gd name="connsiteX1" fmla="*/ 1870 w 10000"/>
              <a:gd name="connsiteY1" fmla="*/ 75 h 10000"/>
              <a:gd name="connsiteX2" fmla="*/ 9198 w 10000"/>
              <a:gd name="connsiteY2" fmla="*/ 2 h 10000"/>
              <a:gd name="connsiteX3" fmla="*/ 9954 w 10000"/>
              <a:gd name="connsiteY3" fmla="*/ 3707 h 10000"/>
              <a:gd name="connsiteX4" fmla="*/ 9993 w 10000"/>
              <a:gd name="connsiteY4" fmla="*/ 9338 h 10000"/>
              <a:gd name="connsiteX5" fmla="*/ 7450 w 10000"/>
              <a:gd name="connsiteY5" fmla="*/ 10000 h 10000"/>
              <a:gd name="connsiteX6" fmla="*/ 4537 w 10000"/>
              <a:gd name="connsiteY6" fmla="*/ 9961 h 10000"/>
              <a:gd name="connsiteX7" fmla="*/ 156 w 10000"/>
              <a:gd name="connsiteY7" fmla="*/ 9250 h 10000"/>
              <a:gd name="connsiteX8" fmla="*/ 1 w 10000"/>
              <a:gd name="connsiteY8" fmla="*/ 5187 h 10000"/>
              <a:gd name="connsiteX0" fmla="*/ 1 w 10000"/>
              <a:gd name="connsiteY0" fmla="*/ 5384 h 10197"/>
              <a:gd name="connsiteX1" fmla="*/ 498 w 10000"/>
              <a:gd name="connsiteY1" fmla="*/ 0 h 10197"/>
              <a:gd name="connsiteX2" fmla="*/ 9198 w 10000"/>
              <a:gd name="connsiteY2" fmla="*/ 199 h 10197"/>
              <a:gd name="connsiteX3" fmla="*/ 9954 w 10000"/>
              <a:gd name="connsiteY3" fmla="*/ 3904 h 10197"/>
              <a:gd name="connsiteX4" fmla="*/ 9993 w 10000"/>
              <a:gd name="connsiteY4" fmla="*/ 9535 h 10197"/>
              <a:gd name="connsiteX5" fmla="*/ 7450 w 10000"/>
              <a:gd name="connsiteY5" fmla="*/ 10197 h 10197"/>
              <a:gd name="connsiteX6" fmla="*/ 4537 w 10000"/>
              <a:gd name="connsiteY6" fmla="*/ 10158 h 10197"/>
              <a:gd name="connsiteX7" fmla="*/ 156 w 10000"/>
              <a:gd name="connsiteY7" fmla="*/ 9447 h 10197"/>
              <a:gd name="connsiteX8" fmla="*/ 1 w 10000"/>
              <a:gd name="connsiteY8" fmla="*/ 5384 h 10197"/>
              <a:gd name="connsiteX0" fmla="*/ 31 w 9845"/>
              <a:gd name="connsiteY0" fmla="*/ 5213 h 10197"/>
              <a:gd name="connsiteX1" fmla="*/ 343 w 9845"/>
              <a:gd name="connsiteY1" fmla="*/ 0 h 10197"/>
              <a:gd name="connsiteX2" fmla="*/ 9043 w 9845"/>
              <a:gd name="connsiteY2" fmla="*/ 199 h 10197"/>
              <a:gd name="connsiteX3" fmla="*/ 9799 w 9845"/>
              <a:gd name="connsiteY3" fmla="*/ 3904 h 10197"/>
              <a:gd name="connsiteX4" fmla="*/ 9838 w 9845"/>
              <a:gd name="connsiteY4" fmla="*/ 9535 h 10197"/>
              <a:gd name="connsiteX5" fmla="*/ 7295 w 9845"/>
              <a:gd name="connsiteY5" fmla="*/ 10197 h 10197"/>
              <a:gd name="connsiteX6" fmla="*/ 4382 w 9845"/>
              <a:gd name="connsiteY6" fmla="*/ 10158 h 10197"/>
              <a:gd name="connsiteX7" fmla="*/ 1 w 9845"/>
              <a:gd name="connsiteY7" fmla="*/ 9447 h 10197"/>
              <a:gd name="connsiteX8" fmla="*/ 31 w 9845"/>
              <a:gd name="connsiteY8" fmla="*/ 5213 h 10197"/>
              <a:gd name="connsiteX0" fmla="*/ 1 w 9970"/>
              <a:gd name="connsiteY0" fmla="*/ 5112 h 10000"/>
              <a:gd name="connsiteX1" fmla="*/ 318 w 9970"/>
              <a:gd name="connsiteY1" fmla="*/ 0 h 10000"/>
              <a:gd name="connsiteX2" fmla="*/ 9155 w 9970"/>
              <a:gd name="connsiteY2" fmla="*/ 195 h 10000"/>
              <a:gd name="connsiteX3" fmla="*/ 9923 w 9970"/>
              <a:gd name="connsiteY3" fmla="*/ 3829 h 10000"/>
              <a:gd name="connsiteX4" fmla="*/ 9963 w 9970"/>
              <a:gd name="connsiteY4" fmla="*/ 9351 h 10000"/>
              <a:gd name="connsiteX5" fmla="*/ 7380 w 9970"/>
              <a:gd name="connsiteY5" fmla="*/ 10000 h 10000"/>
              <a:gd name="connsiteX6" fmla="*/ 4421 w 9970"/>
              <a:gd name="connsiteY6" fmla="*/ 9962 h 10000"/>
              <a:gd name="connsiteX7" fmla="*/ 20 w 9970"/>
              <a:gd name="connsiteY7" fmla="*/ 9081 h 10000"/>
              <a:gd name="connsiteX8" fmla="*/ 1 w 9970"/>
              <a:gd name="connsiteY8" fmla="*/ 5112 h 10000"/>
              <a:gd name="connsiteX0" fmla="*/ 1 w 10000"/>
              <a:gd name="connsiteY0" fmla="*/ 5112 h 10000"/>
              <a:gd name="connsiteX1" fmla="*/ 319 w 10000"/>
              <a:gd name="connsiteY1" fmla="*/ 0 h 10000"/>
              <a:gd name="connsiteX2" fmla="*/ 9629 w 10000"/>
              <a:gd name="connsiteY2" fmla="*/ 244 h 10000"/>
              <a:gd name="connsiteX3" fmla="*/ 9953 w 10000"/>
              <a:gd name="connsiteY3" fmla="*/ 3829 h 10000"/>
              <a:gd name="connsiteX4" fmla="*/ 9993 w 10000"/>
              <a:gd name="connsiteY4" fmla="*/ 9351 h 10000"/>
              <a:gd name="connsiteX5" fmla="*/ 7402 w 10000"/>
              <a:gd name="connsiteY5" fmla="*/ 10000 h 10000"/>
              <a:gd name="connsiteX6" fmla="*/ 4434 w 10000"/>
              <a:gd name="connsiteY6" fmla="*/ 9962 h 10000"/>
              <a:gd name="connsiteX7" fmla="*/ 20 w 10000"/>
              <a:gd name="connsiteY7" fmla="*/ 9081 h 10000"/>
              <a:gd name="connsiteX8" fmla="*/ 1 w 10000"/>
              <a:gd name="connsiteY8" fmla="*/ 5112 h 10000"/>
              <a:gd name="connsiteX0" fmla="*/ 1 w 9953"/>
              <a:gd name="connsiteY0" fmla="*/ 5112 h 10000"/>
              <a:gd name="connsiteX1" fmla="*/ 319 w 9953"/>
              <a:gd name="connsiteY1" fmla="*/ 0 h 10000"/>
              <a:gd name="connsiteX2" fmla="*/ 9629 w 9953"/>
              <a:gd name="connsiteY2" fmla="*/ 244 h 10000"/>
              <a:gd name="connsiteX3" fmla="*/ 9953 w 9953"/>
              <a:gd name="connsiteY3" fmla="*/ 3829 h 10000"/>
              <a:gd name="connsiteX4" fmla="*/ 9710 w 9953"/>
              <a:gd name="connsiteY4" fmla="*/ 8830 h 10000"/>
              <a:gd name="connsiteX5" fmla="*/ 7402 w 9953"/>
              <a:gd name="connsiteY5" fmla="*/ 10000 h 10000"/>
              <a:gd name="connsiteX6" fmla="*/ 4434 w 9953"/>
              <a:gd name="connsiteY6" fmla="*/ 9962 h 10000"/>
              <a:gd name="connsiteX7" fmla="*/ 20 w 9953"/>
              <a:gd name="connsiteY7" fmla="*/ 9081 h 10000"/>
              <a:gd name="connsiteX8" fmla="*/ 1 w 9953"/>
              <a:gd name="connsiteY8" fmla="*/ 5112 h 10000"/>
              <a:gd name="connsiteX0" fmla="*/ 1 w 10000"/>
              <a:gd name="connsiteY0" fmla="*/ 5112 h 10000"/>
              <a:gd name="connsiteX1" fmla="*/ 321 w 10000"/>
              <a:gd name="connsiteY1" fmla="*/ 0 h 10000"/>
              <a:gd name="connsiteX2" fmla="*/ 9674 w 10000"/>
              <a:gd name="connsiteY2" fmla="*/ 244 h 10000"/>
              <a:gd name="connsiteX3" fmla="*/ 10000 w 10000"/>
              <a:gd name="connsiteY3" fmla="*/ 3829 h 10000"/>
              <a:gd name="connsiteX4" fmla="*/ 9869 w 10000"/>
              <a:gd name="connsiteY4" fmla="*/ 9446 h 10000"/>
              <a:gd name="connsiteX5" fmla="*/ 7437 w 10000"/>
              <a:gd name="connsiteY5" fmla="*/ 10000 h 10000"/>
              <a:gd name="connsiteX6" fmla="*/ 4455 w 10000"/>
              <a:gd name="connsiteY6" fmla="*/ 9962 h 10000"/>
              <a:gd name="connsiteX7" fmla="*/ 20 w 10000"/>
              <a:gd name="connsiteY7" fmla="*/ 9081 h 10000"/>
              <a:gd name="connsiteX8" fmla="*/ 1 w 10000"/>
              <a:gd name="connsiteY8" fmla="*/ 5112 h 10000"/>
              <a:gd name="connsiteX0" fmla="*/ 1 w 10000"/>
              <a:gd name="connsiteY0" fmla="*/ 5112 h 10000"/>
              <a:gd name="connsiteX1" fmla="*/ 321 w 10000"/>
              <a:gd name="connsiteY1" fmla="*/ 0 h 10000"/>
              <a:gd name="connsiteX2" fmla="*/ 9674 w 10000"/>
              <a:gd name="connsiteY2" fmla="*/ 244 h 10000"/>
              <a:gd name="connsiteX3" fmla="*/ 10000 w 10000"/>
              <a:gd name="connsiteY3" fmla="*/ 3829 h 10000"/>
              <a:gd name="connsiteX4" fmla="*/ 9869 w 10000"/>
              <a:gd name="connsiteY4" fmla="*/ 9446 h 10000"/>
              <a:gd name="connsiteX5" fmla="*/ 7437 w 10000"/>
              <a:gd name="connsiteY5" fmla="*/ 10000 h 10000"/>
              <a:gd name="connsiteX6" fmla="*/ 4473 w 10000"/>
              <a:gd name="connsiteY6" fmla="*/ 8983 h 10000"/>
              <a:gd name="connsiteX7" fmla="*/ 20 w 10000"/>
              <a:gd name="connsiteY7" fmla="*/ 9081 h 10000"/>
              <a:gd name="connsiteX8" fmla="*/ 1 w 10000"/>
              <a:gd name="connsiteY8" fmla="*/ 5112 h 10000"/>
              <a:gd name="connsiteX0" fmla="*/ 1 w 10000"/>
              <a:gd name="connsiteY0" fmla="*/ 5112 h 10000"/>
              <a:gd name="connsiteX1" fmla="*/ 321 w 10000"/>
              <a:gd name="connsiteY1" fmla="*/ 0 h 10000"/>
              <a:gd name="connsiteX2" fmla="*/ 9674 w 10000"/>
              <a:gd name="connsiteY2" fmla="*/ 244 h 10000"/>
              <a:gd name="connsiteX3" fmla="*/ 10000 w 10000"/>
              <a:gd name="connsiteY3" fmla="*/ 3829 h 10000"/>
              <a:gd name="connsiteX4" fmla="*/ 9869 w 10000"/>
              <a:gd name="connsiteY4" fmla="*/ 9446 h 10000"/>
              <a:gd name="connsiteX5" fmla="*/ 7437 w 10000"/>
              <a:gd name="connsiteY5" fmla="*/ 10000 h 10000"/>
              <a:gd name="connsiteX6" fmla="*/ 4399 w 10000"/>
              <a:gd name="connsiteY6" fmla="*/ 9616 h 10000"/>
              <a:gd name="connsiteX7" fmla="*/ 20 w 10000"/>
              <a:gd name="connsiteY7" fmla="*/ 9081 h 10000"/>
              <a:gd name="connsiteX8" fmla="*/ 1 w 10000"/>
              <a:gd name="connsiteY8" fmla="*/ 5112 h 10000"/>
              <a:gd name="connsiteX0" fmla="*/ 1 w 9872"/>
              <a:gd name="connsiteY0" fmla="*/ 5112 h 10000"/>
              <a:gd name="connsiteX1" fmla="*/ 321 w 9872"/>
              <a:gd name="connsiteY1" fmla="*/ 0 h 10000"/>
              <a:gd name="connsiteX2" fmla="*/ 9674 w 9872"/>
              <a:gd name="connsiteY2" fmla="*/ 244 h 10000"/>
              <a:gd name="connsiteX3" fmla="*/ 9721 w 9872"/>
              <a:gd name="connsiteY3" fmla="*/ 1901 h 10000"/>
              <a:gd name="connsiteX4" fmla="*/ 9869 w 9872"/>
              <a:gd name="connsiteY4" fmla="*/ 9446 h 10000"/>
              <a:gd name="connsiteX5" fmla="*/ 7437 w 9872"/>
              <a:gd name="connsiteY5" fmla="*/ 10000 h 10000"/>
              <a:gd name="connsiteX6" fmla="*/ 4399 w 9872"/>
              <a:gd name="connsiteY6" fmla="*/ 9616 h 10000"/>
              <a:gd name="connsiteX7" fmla="*/ 20 w 9872"/>
              <a:gd name="connsiteY7" fmla="*/ 9081 h 10000"/>
              <a:gd name="connsiteX8" fmla="*/ 1 w 9872"/>
              <a:gd name="connsiteY8" fmla="*/ 5112 h 10000"/>
              <a:gd name="connsiteX0" fmla="*/ 1 w 10000"/>
              <a:gd name="connsiteY0" fmla="*/ 5112 h 10000"/>
              <a:gd name="connsiteX1" fmla="*/ 325 w 10000"/>
              <a:gd name="connsiteY1" fmla="*/ 0 h 10000"/>
              <a:gd name="connsiteX2" fmla="*/ 8918 w 10000"/>
              <a:gd name="connsiteY2" fmla="*/ 1134 h 10000"/>
              <a:gd name="connsiteX3" fmla="*/ 9847 w 10000"/>
              <a:gd name="connsiteY3" fmla="*/ 1901 h 10000"/>
              <a:gd name="connsiteX4" fmla="*/ 9997 w 10000"/>
              <a:gd name="connsiteY4" fmla="*/ 9446 h 10000"/>
              <a:gd name="connsiteX5" fmla="*/ 7533 w 10000"/>
              <a:gd name="connsiteY5" fmla="*/ 10000 h 10000"/>
              <a:gd name="connsiteX6" fmla="*/ 4456 w 10000"/>
              <a:gd name="connsiteY6" fmla="*/ 9616 h 10000"/>
              <a:gd name="connsiteX7" fmla="*/ 20 w 10000"/>
              <a:gd name="connsiteY7" fmla="*/ 9081 h 10000"/>
              <a:gd name="connsiteX8" fmla="*/ 1 w 10000"/>
              <a:gd name="connsiteY8" fmla="*/ 5112 h 10000"/>
              <a:gd name="connsiteX0" fmla="*/ 1 w 10000"/>
              <a:gd name="connsiteY0" fmla="*/ 5112 h 10000"/>
              <a:gd name="connsiteX1" fmla="*/ 325 w 10000"/>
              <a:gd name="connsiteY1" fmla="*/ 0 h 10000"/>
              <a:gd name="connsiteX2" fmla="*/ 8969 w 10000"/>
              <a:gd name="connsiteY2" fmla="*/ 848 h 10000"/>
              <a:gd name="connsiteX3" fmla="*/ 9847 w 10000"/>
              <a:gd name="connsiteY3" fmla="*/ 1901 h 10000"/>
              <a:gd name="connsiteX4" fmla="*/ 9997 w 10000"/>
              <a:gd name="connsiteY4" fmla="*/ 9446 h 10000"/>
              <a:gd name="connsiteX5" fmla="*/ 7533 w 10000"/>
              <a:gd name="connsiteY5" fmla="*/ 10000 h 10000"/>
              <a:gd name="connsiteX6" fmla="*/ 4456 w 10000"/>
              <a:gd name="connsiteY6" fmla="*/ 9616 h 10000"/>
              <a:gd name="connsiteX7" fmla="*/ 20 w 10000"/>
              <a:gd name="connsiteY7" fmla="*/ 9081 h 10000"/>
              <a:gd name="connsiteX8" fmla="*/ 1 w 10000"/>
              <a:gd name="connsiteY8" fmla="*/ 5112 h 10000"/>
              <a:gd name="connsiteX0" fmla="*/ 1 w 10000"/>
              <a:gd name="connsiteY0" fmla="*/ 4926 h 9814"/>
              <a:gd name="connsiteX1" fmla="*/ 1368 w 10000"/>
              <a:gd name="connsiteY1" fmla="*/ 0 h 9814"/>
              <a:gd name="connsiteX2" fmla="*/ 8969 w 10000"/>
              <a:gd name="connsiteY2" fmla="*/ 662 h 9814"/>
              <a:gd name="connsiteX3" fmla="*/ 9847 w 10000"/>
              <a:gd name="connsiteY3" fmla="*/ 1715 h 9814"/>
              <a:gd name="connsiteX4" fmla="*/ 9997 w 10000"/>
              <a:gd name="connsiteY4" fmla="*/ 9260 h 9814"/>
              <a:gd name="connsiteX5" fmla="*/ 7533 w 10000"/>
              <a:gd name="connsiteY5" fmla="*/ 9814 h 9814"/>
              <a:gd name="connsiteX6" fmla="*/ 4456 w 10000"/>
              <a:gd name="connsiteY6" fmla="*/ 9430 h 9814"/>
              <a:gd name="connsiteX7" fmla="*/ 20 w 10000"/>
              <a:gd name="connsiteY7" fmla="*/ 8895 h 9814"/>
              <a:gd name="connsiteX8" fmla="*/ 1 w 10000"/>
              <a:gd name="connsiteY8" fmla="*/ 4926 h 9814"/>
              <a:gd name="connsiteX0" fmla="*/ 0 w 10033"/>
              <a:gd name="connsiteY0" fmla="*/ 0 h 10560"/>
              <a:gd name="connsiteX1" fmla="*/ 1401 w 10033"/>
              <a:gd name="connsiteY1" fmla="*/ 560 h 10560"/>
              <a:gd name="connsiteX2" fmla="*/ 9002 w 10033"/>
              <a:gd name="connsiteY2" fmla="*/ 1235 h 10560"/>
              <a:gd name="connsiteX3" fmla="*/ 9880 w 10033"/>
              <a:gd name="connsiteY3" fmla="*/ 2308 h 10560"/>
              <a:gd name="connsiteX4" fmla="*/ 10030 w 10033"/>
              <a:gd name="connsiteY4" fmla="*/ 9996 h 10560"/>
              <a:gd name="connsiteX5" fmla="*/ 7566 w 10033"/>
              <a:gd name="connsiteY5" fmla="*/ 10560 h 10560"/>
              <a:gd name="connsiteX6" fmla="*/ 4489 w 10033"/>
              <a:gd name="connsiteY6" fmla="*/ 10169 h 10560"/>
              <a:gd name="connsiteX7" fmla="*/ 53 w 10033"/>
              <a:gd name="connsiteY7" fmla="*/ 9624 h 10560"/>
              <a:gd name="connsiteX8" fmla="*/ 0 w 10033"/>
              <a:gd name="connsiteY8" fmla="*/ 0 h 10560"/>
              <a:gd name="connsiteX0" fmla="*/ 0 w 10033"/>
              <a:gd name="connsiteY0" fmla="*/ 0 h 10560"/>
              <a:gd name="connsiteX1" fmla="*/ 1290 w 10033"/>
              <a:gd name="connsiteY1" fmla="*/ 808 h 10560"/>
              <a:gd name="connsiteX2" fmla="*/ 9002 w 10033"/>
              <a:gd name="connsiteY2" fmla="*/ 1235 h 10560"/>
              <a:gd name="connsiteX3" fmla="*/ 9880 w 10033"/>
              <a:gd name="connsiteY3" fmla="*/ 2308 h 10560"/>
              <a:gd name="connsiteX4" fmla="*/ 10030 w 10033"/>
              <a:gd name="connsiteY4" fmla="*/ 9996 h 10560"/>
              <a:gd name="connsiteX5" fmla="*/ 7566 w 10033"/>
              <a:gd name="connsiteY5" fmla="*/ 10560 h 10560"/>
              <a:gd name="connsiteX6" fmla="*/ 4489 w 10033"/>
              <a:gd name="connsiteY6" fmla="*/ 10169 h 10560"/>
              <a:gd name="connsiteX7" fmla="*/ 53 w 10033"/>
              <a:gd name="connsiteY7" fmla="*/ 9624 h 10560"/>
              <a:gd name="connsiteX8" fmla="*/ 0 w 10033"/>
              <a:gd name="connsiteY8" fmla="*/ 0 h 10560"/>
              <a:gd name="connsiteX0" fmla="*/ 0 w 10298"/>
              <a:gd name="connsiteY0" fmla="*/ 389 h 9752"/>
              <a:gd name="connsiteX1" fmla="*/ 1555 w 10298"/>
              <a:gd name="connsiteY1" fmla="*/ 0 h 9752"/>
              <a:gd name="connsiteX2" fmla="*/ 9267 w 10298"/>
              <a:gd name="connsiteY2" fmla="*/ 427 h 9752"/>
              <a:gd name="connsiteX3" fmla="*/ 10145 w 10298"/>
              <a:gd name="connsiteY3" fmla="*/ 1500 h 9752"/>
              <a:gd name="connsiteX4" fmla="*/ 10295 w 10298"/>
              <a:gd name="connsiteY4" fmla="*/ 9188 h 9752"/>
              <a:gd name="connsiteX5" fmla="*/ 7831 w 10298"/>
              <a:gd name="connsiteY5" fmla="*/ 9752 h 9752"/>
              <a:gd name="connsiteX6" fmla="*/ 4754 w 10298"/>
              <a:gd name="connsiteY6" fmla="*/ 9361 h 9752"/>
              <a:gd name="connsiteX7" fmla="*/ 318 w 10298"/>
              <a:gd name="connsiteY7" fmla="*/ 8816 h 9752"/>
              <a:gd name="connsiteX8" fmla="*/ 0 w 10298"/>
              <a:gd name="connsiteY8" fmla="*/ 389 h 9752"/>
              <a:gd name="connsiteX0" fmla="*/ 0 w 10000"/>
              <a:gd name="connsiteY0" fmla="*/ 871 h 10472"/>
              <a:gd name="connsiteX1" fmla="*/ 4008 w 10000"/>
              <a:gd name="connsiteY1" fmla="*/ 0 h 10472"/>
              <a:gd name="connsiteX2" fmla="*/ 8999 w 10000"/>
              <a:gd name="connsiteY2" fmla="*/ 910 h 10472"/>
              <a:gd name="connsiteX3" fmla="*/ 9851 w 10000"/>
              <a:gd name="connsiteY3" fmla="*/ 2010 h 10472"/>
              <a:gd name="connsiteX4" fmla="*/ 9997 w 10000"/>
              <a:gd name="connsiteY4" fmla="*/ 9894 h 10472"/>
              <a:gd name="connsiteX5" fmla="*/ 7604 w 10000"/>
              <a:gd name="connsiteY5" fmla="*/ 10472 h 10472"/>
              <a:gd name="connsiteX6" fmla="*/ 4616 w 10000"/>
              <a:gd name="connsiteY6" fmla="*/ 10071 h 10472"/>
              <a:gd name="connsiteX7" fmla="*/ 309 w 10000"/>
              <a:gd name="connsiteY7" fmla="*/ 9512 h 10472"/>
              <a:gd name="connsiteX8" fmla="*/ 0 w 10000"/>
              <a:gd name="connsiteY8" fmla="*/ 871 h 10472"/>
              <a:gd name="connsiteX0" fmla="*/ 0 w 9969"/>
              <a:gd name="connsiteY0" fmla="*/ 871 h 10472"/>
              <a:gd name="connsiteX1" fmla="*/ 4008 w 9969"/>
              <a:gd name="connsiteY1" fmla="*/ 0 h 10472"/>
              <a:gd name="connsiteX2" fmla="*/ 8999 w 9969"/>
              <a:gd name="connsiteY2" fmla="*/ 910 h 10472"/>
              <a:gd name="connsiteX3" fmla="*/ 9851 w 9969"/>
              <a:gd name="connsiteY3" fmla="*/ 2010 h 10472"/>
              <a:gd name="connsiteX4" fmla="*/ 9966 w 9969"/>
              <a:gd name="connsiteY4" fmla="*/ 9967 h 10472"/>
              <a:gd name="connsiteX5" fmla="*/ 7604 w 9969"/>
              <a:gd name="connsiteY5" fmla="*/ 10472 h 10472"/>
              <a:gd name="connsiteX6" fmla="*/ 4616 w 9969"/>
              <a:gd name="connsiteY6" fmla="*/ 10071 h 10472"/>
              <a:gd name="connsiteX7" fmla="*/ 309 w 9969"/>
              <a:gd name="connsiteY7" fmla="*/ 9512 h 10472"/>
              <a:gd name="connsiteX8" fmla="*/ 0 w 9969"/>
              <a:gd name="connsiteY8" fmla="*/ 871 h 10472"/>
              <a:gd name="connsiteX0" fmla="*/ 0 w 10000"/>
              <a:gd name="connsiteY0" fmla="*/ 832 h 10000"/>
              <a:gd name="connsiteX1" fmla="*/ 4020 w 10000"/>
              <a:gd name="connsiteY1" fmla="*/ 0 h 10000"/>
              <a:gd name="connsiteX2" fmla="*/ 9027 w 10000"/>
              <a:gd name="connsiteY2" fmla="*/ 869 h 10000"/>
              <a:gd name="connsiteX3" fmla="*/ 9882 w 10000"/>
              <a:gd name="connsiteY3" fmla="*/ 1919 h 10000"/>
              <a:gd name="connsiteX4" fmla="*/ 9997 w 10000"/>
              <a:gd name="connsiteY4" fmla="*/ 9518 h 10000"/>
              <a:gd name="connsiteX5" fmla="*/ 7628 w 10000"/>
              <a:gd name="connsiteY5" fmla="*/ 10000 h 10000"/>
              <a:gd name="connsiteX6" fmla="*/ 4110 w 10000"/>
              <a:gd name="connsiteY6" fmla="*/ 8941 h 10000"/>
              <a:gd name="connsiteX7" fmla="*/ 310 w 10000"/>
              <a:gd name="connsiteY7" fmla="*/ 9083 h 10000"/>
              <a:gd name="connsiteX8" fmla="*/ 0 w 10000"/>
              <a:gd name="connsiteY8" fmla="*/ 832 h 10000"/>
              <a:gd name="connsiteX0" fmla="*/ 56 w 10056"/>
              <a:gd name="connsiteY0" fmla="*/ 832 h 10000"/>
              <a:gd name="connsiteX1" fmla="*/ 4076 w 10056"/>
              <a:gd name="connsiteY1" fmla="*/ 0 h 10000"/>
              <a:gd name="connsiteX2" fmla="*/ 9083 w 10056"/>
              <a:gd name="connsiteY2" fmla="*/ 869 h 10000"/>
              <a:gd name="connsiteX3" fmla="*/ 9938 w 10056"/>
              <a:gd name="connsiteY3" fmla="*/ 1919 h 10000"/>
              <a:gd name="connsiteX4" fmla="*/ 10053 w 10056"/>
              <a:gd name="connsiteY4" fmla="*/ 9518 h 10000"/>
              <a:gd name="connsiteX5" fmla="*/ 7684 w 10056"/>
              <a:gd name="connsiteY5" fmla="*/ 10000 h 10000"/>
              <a:gd name="connsiteX6" fmla="*/ 4166 w 10056"/>
              <a:gd name="connsiteY6" fmla="*/ 8941 h 10000"/>
              <a:gd name="connsiteX7" fmla="*/ 0 w 10056"/>
              <a:gd name="connsiteY7" fmla="*/ 8897 h 10000"/>
              <a:gd name="connsiteX8" fmla="*/ 56 w 10056"/>
              <a:gd name="connsiteY8" fmla="*/ 832 h 10000"/>
              <a:gd name="connsiteX0" fmla="*/ 339 w 10056"/>
              <a:gd name="connsiteY0" fmla="*/ 718 h 10000"/>
              <a:gd name="connsiteX1" fmla="*/ 4076 w 10056"/>
              <a:gd name="connsiteY1" fmla="*/ 0 h 10000"/>
              <a:gd name="connsiteX2" fmla="*/ 9083 w 10056"/>
              <a:gd name="connsiteY2" fmla="*/ 869 h 10000"/>
              <a:gd name="connsiteX3" fmla="*/ 9938 w 10056"/>
              <a:gd name="connsiteY3" fmla="*/ 1919 h 10000"/>
              <a:gd name="connsiteX4" fmla="*/ 10053 w 10056"/>
              <a:gd name="connsiteY4" fmla="*/ 9518 h 10000"/>
              <a:gd name="connsiteX5" fmla="*/ 7684 w 10056"/>
              <a:gd name="connsiteY5" fmla="*/ 10000 h 10000"/>
              <a:gd name="connsiteX6" fmla="*/ 4166 w 10056"/>
              <a:gd name="connsiteY6" fmla="*/ 8941 h 10000"/>
              <a:gd name="connsiteX7" fmla="*/ 0 w 10056"/>
              <a:gd name="connsiteY7" fmla="*/ 8897 h 10000"/>
              <a:gd name="connsiteX8" fmla="*/ 339 w 10056"/>
              <a:gd name="connsiteY8" fmla="*/ 718 h 10000"/>
              <a:gd name="connsiteX0" fmla="*/ 117 w 9834"/>
              <a:gd name="connsiteY0" fmla="*/ 718 h 10000"/>
              <a:gd name="connsiteX1" fmla="*/ 3854 w 9834"/>
              <a:gd name="connsiteY1" fmla="*/ 0 h 10000"/>
              <a:gd name="connsiteX2" fmla="*/ 8861 w 9834"/>
              <a:gd name="connsiteY2" fmla="*/ 869 h 10000"/>
              <a:gd name="connsiteX3" fmla="*/ 9716 w 9834"/>
              <a:gd name="connsiteY3" fmla="*/ 1919 h 10000"/>
              <a:gd name="connsiteX4" fmla="*/ 9831 w 9834"/>
              <a:gd name="connsiteY4" fmla="*/ 9518 h 10000"/>
              <a:gd name="connsiteX5" fmla="*/ 7462 w 9834"/>
              <a:gd name="connsiteY5" fmla="*/ 10000 h 10000"/>
              <a:gd name="connsiteX6" fmla="*/ 3944 w 9834"/>
              <a:gd name="connsiteY6" fmla="*/ 8941 h 10000"/>
              <a:gd name="connsiteX7" fmla="*/ 1 w 9834"/>
              <a:gd name="connsiteY7" fmla="*/ 8849 h 10000"/>
              <a:gd name="connsiteX8" fmla="*/ 117 w 9834"/>
              <a:gd name="connsiteY8" fmla="*/ 718 h 10000"/>
              <a:gd name="connsiteX0" fmla="*/ 119 w 10000"/>
              <a:gd name="connsiteY0" fmla="*/ 718 h 9518"/>
              <a:gd name="connsiteX1" fmla="*/ 3919 w 10000"/>
              <a:gd name="connsiteY1" fmla="*/ 0 h 9518"/>
              <a:gd name="connsiteX2" fmla="*/ 9011 w 10000"/>
              <a:gd name="connsiteY2" fmla="*/ 869 h 9518"/>
              <a:gd name="connsiteX3" fmla="*/ 9880 w 10000"/>
              <a:gd name="connsiteY3" fmla="*/ 1919 h 9518"/>
              <a:gd name="connsiteX4" fmla="*/ 9997 w 10000"/>
              <a:gd name="connsiteY4" fmla="*/ 9518 h 9518"/>
              <a:gd name="connsiteX5" fmla="*/ 5285 w 10000"/>
              <a:gd name="connsiteY5" fmla="*/ 9385 h 9518"/>
              <a:gd name="connsiteX6" fmla="*/ 4011 w 10000"/>
              <a:gd name="connsiteY6" fmla="*/ 8941 h 9518"/>
              <a:gd name="connsiteX7" fmla="*/ 1 w 10000"/>
              <a:gd name="connsiteY7" fmla="*/ 8849 h 9518"/>
              <a:gd name="connsiteX8" fmla="*/ 119 w 10000"/>
              <a:gd name="connsiteY8" fmla="*/ 718 h 9518"/>
              <a:gd name="connsiteX0" fmla="*/ 119 w 10000"/>
              <a:gd name="connsiteY0" fmla="*/ 754 h 10000"/>
              <a:gd name="connsiteX1" fmla="*/ 3919 w 10000"/>
              <a:gd name="connsiteY1" fmla="*/ 0 h 10000"/>
              <a:gd name="connsiteX2" fmla="*/ 9011 w 10000"/>
              <a:gd name="connsiteY2" fmla="*/ 913 h 10000"/>
              <a:gd name="connsiteX3" fmla="*/ 9880 w 10000"/>
              <a:gd name="connsiteY3" fmla="*/ 2016 h 10000"/>
              <a:gd name="connsiteX4" fmla="*/ 9997 w 10000"/>
              <a:gd name="connsiteY4" fmla="*/ 10000 h 10000"/>
              <a:gd name="connsiteX5" fmla="*/ 5496 w 10000"/>
              <a:gd name="connsiteY5" fmla="*/ 9846 h 10000"/>
              <a:gd name="connsiteX6" fmla="*/ 4011 w 10000"/>
              <a:gd name="connsiteY6" fmla="*/ 9394 h 10000"/>
              <a:gd name="connsiteX7" fmla="*/ 1 w 10000"/>
              <a:gd name="connsiteY7" fmla="*/ 9297 h 10000"/>
              <a:gd name="connsiteX8" fmla="*/ 119 w 10000"/>
              <a:gd name="connsiteY8" fmla="*/ 754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000" h="10000">
                <a:moveTo>
                  <a:pt x="119" y="754"/>
                </a:moveTo>
                <a:cubicBezTo>
                  <a:pt x="124" y="804"/>
                  <a:pt x="3912" y="58"/>
                  <a:pt x="3919" y="0"/>
                </a:cubicBezTo>
                <a:cubicBezTo>
                  <a:pt x="3902" y="51"/>
                  <a:pt x="9020" y="893"/>
                  <a:pt x="9011" y="913"/>
                </a:cubicBezTo>
                <a:cubicBezTo>
                  <a:pt x="8982" y="857"/>
                  <a:pt x="9878" y="2146"/>
                  <a:pt x="9880" y="2016"/>
                </a:cubicBezTo>
                <a:cubicBezTo>
                  <a:pt x="9865" y="1947"/>
                  <a:pt x="10028" y="9933"/>
                  <a:pt x="9997" y="10000"/>
                </a:cubicBezTo>
                <a:cubicBezTo>
                  <a:pt x="10028" y="9950"/>
                  <a:pt x="5450" y="9821"/>
                  <a:pt x="5496" y="9846"/>
                </a:cubicBezTo>
                <a:cubicBezTo>
                  <a:pt x="5452" y="9848"/>
                  <a:pt x="4056" y="9391"/>
                  <a:pt x="4011" y="9394"/>
                </a:cubicBezTo>
                <a:cubicBezTo>
                  <a:pt x="4063" y="9426"/>
                  <a:pt x="-47" y="9232"/>
                  <a:pt x="1" y="9297"/>
                </a:cubicBezTo>
                <a:cubicBezTo>
                  <a:pt x="-6" y="9253"/>
                  <a:pt x="114" y="796"/>
                  <a:pt x="119" y="754"/>
                </a:cubicBezTo>
                <a:close/>
              </a:path>
            </a:pathLst>
          </a:custGeom>
          <a:solidFill>
            <a:schemeClr val="accent3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5" name="Platshållare för text 4">
            <a:extLst>
              <a:ext uri="{FF2B5EF4-FFF2-40B4-BE49-F238E27FC236}">
                <a16:creationId xmlns:a16="http://schemas.microsoft.com/office/drawing/2014/main" id="{11290FF3-756F-D04D-B86F-655DCF2B25D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216697" y="4409268"/>
            <a:ext cx="4571920" cy="1400631"/>
          </a:xfrm>
        </p:spPr>
        <p:txBody>
          <a:bodyPr anchor="ctr">
            <a:normAutofit/>
          </a:bodyPr>
          <a:lstStyle>
            <a:lvl1pPr marL="0" indent="0">
              <a:buNone/>
              <a:defRPr sz="48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sv-SE"/>
              <a:t>Kapitel</a:t>
            </a:r>
          </a:p>
        </p:txBody>
      </p:sp>
      <p:pic>
        <p:nvPicPr>
          <p:cNvPr id="16" name="Bildobjekt 15">
            <a:extLst>
              <a:ext uri="{FF2B5EF4-FFF2-40B4-BE49-F238E27FC236}">
                <a16:creationId xmlns:a16="http://schemas.microsoft.com/office/drawing/2014/main" id="{13809A56-BB8C-0642-9E3B-029B09AC97A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17352" y="6084604"/>
            <a:ext cx="1072896" cy="453736"/>
          </a:xfrm>
          <a:prstGeom prst="rect">
            <a:avLst/>
          </a:prstGeom>
        </p:spPr>
      </p:pic>
      <p:sp>
        <p:nvSpPr>
          <p:cNvPr id="10" name="Rektangel med klippta hörn på samma sida 15">
            <a:extLst>
              <a:ext uri="{FF2B5EF4-FFF2-40B4-BE49-F238E27FC236}">
                <a16:creationId xmlns:a16="http://schemas.microsoft.com/office/drawing/2014/main" id="{BF0F6D34-6186-F44B-A006-38C01FDF9C17}"/>
              </a:ext>
            </a:extLst>
          </p:cNvPr>
          <p:cNvSpPr/>
          <p:nvPr userDrawn="1"/>
        </p:nvSpPr>
        <p:spPr>
          <a:xfrm>
            <a:off x="10452030" y="0"/>
            <a:ext cx="1739970" cy="6858762"/>
          </a:xfrm>
          <a:custGeom>
            <a:avLst/>
            <a:gdLst>
              <a:gd name="connsiteX0" fmla="*/ 309886 w 1859280"/>
              <a:gd name="connsiteY0" fmla="*/ 0 h 6858000"/>
              <a:gd name="connsiteX1" fmla="*/ 1549394 w 1859280"/>
              <a:gd name="connsiteY1" fmla="*/ 0 h 6858000"/>
              <a:gd name="connsiteX2" fmla="*/ 1859280 w 1859280"/>
              <a:gd name="connsiteY2" fmla="*/ 309886 h 6858000"/>
              <a:gd name="connsiteX3" fmla="*/ 1859280 w 1859280"/>
              <a:gd name="connsiteY3" fmla="*/ 6858000 h 6858000"/>
              <a:gd name="connsiteX4" fmla="*/ 1859280 w 1859280"/>
              <a:gd name="connsiteY4" fmla="*/ 6858000 h 6858000"/>
              <a:gd name="connsiteX5" fmla="*/ 0 w 1859280"/>
              <a:gd name="connsiteY5" fmla="*/ 6858000 h 6858000"/>
              <a:gd name="connsiteX6" fmla="*/ 0 w 1859280"/>
              <a:gd name="connsiteY6" fmla="*/ 6858000 h 6858000"/>
              <a:gd name="connsiteX7" fmla="*/ 0 w 1859280"/>
              <a:gd name="connsiteY7" fmla="*/ 309886 h 6858000"/>
              <a:gd name="connsiteX8" fmla="*/ 309886 w 1859280"/>
              <a:gd name="connsiteY8" fmla="*/ 0 h 6858000"/>
              <a:gd name="connsiteX0" fmla="*/ 309886 w 1859280"/>
              <a:gd name="connsiteY0" fmla="*/ 0 h 6858000"/>
              <a:gd name="connsiteX1" fmla="*/ 1549394 w 1859280"/>
              <a:gd name="connsiteY1" fmla="*/ 0 h 6858000"/>
              <a:gd name="connsiteX2" fmla="*/ 1859280 w 1859280"/>
              <a:gd name="connsiteY2" fmla="*/ 309886 h 6858000"/>
              <a:gd name="connsiteX3" fmla="*/ 1859280 w 1859280"/>
              <a:gd name="connsiteY3" fmla="*/ 6858000 h 6858000"/>
              <a:gd name="connsiteX4" fmla="*/ 1859280 w 1859280"/>
              <a:gd name="connsiteY4" fmla="*/ 6858000 h 6858000"/>
              <a:gd name="connsiteX5" fmla="*/ 0 w 1859280"/>
              <a:gd name="connsiteY5" fmla="*/ 6858000 h 6858000"/>
              <a:gd name="connsiteX6" fmla="*/ 0 w 1859280"/>
              <a:gd name="connsiteY6" fmla="*/ 6858000 h 6858000"/>
              <a:gd name="connsiteX7" fmla="*/ 294640 w 1859280"/>
              <a:gd name="connsiteY7" fmla="*/ 3804926 h 6858000"/>
              <a:gd name="connsiteX8" fmla="*/ 309886 w 1859280"/>
              <a:gd name="connsiteY8" fmla="*/ 0 h 6858000"/>
              <a:gd name="connsiteX0" fmla="*/ 553726 w 1859280"/>
              <a:gd name="connsiteY0" fmla="*/ 568960 h 6858000"/>
              <a:gd name="connsiteX1" fmla="*/ 1549394 w 1859280"/>
              <a:gd name="connsiteY1" fmla="*/ 0 h 6858000"/>
              <a:gd name="connsiteX2" fmla="*/ 1859280 w 1859280"/>
              <a:gd name="connsiteY2" fmla="*/ 309886 h 6858000"/>
              <a:gd name="connsiteX3" fmla="*/ 1859280 w 1859280"/>
              <a:gd name="connsiteY3" fmla="*/ 6858000 h 6858000"/>
              <a:gd name="connsiteX4" fmla="*/ 1859280 w 1859280"/>
              <a:gd name="connsiteY4" fmla="*/ 6858000 h 6858000"/>
              <a:gd name="connsiteX5" fmla="*/ 0 w 1859280"/>
              <a:gd name="connsiteY5" fmla="*/ 6858000 h 6858000"/>
              <a:gd name="connsiteX6" fmla="*/ 0 w 1859280"/>
              <a:gd name="connsiteY6" fmla="*/ 6858000 h 6858000"/>
              <a:gd name="connsiteX7" fmla="*/ 294640 w 1859280"/>
              <a:gd name="connsiteY7" fmla="*/ 3804926 h 6858000"/>
              <a:gd name="connsiteX8" fmla="*/ 553726 w 1859280"/>
              <a:gd name="connsiteY8" fmla="*/ 568960 h 6858000"/>
              <a:gd name="connsiteX0" fmla="*/ 553726 w 1859280"/>
              <a:gd name="connsiteY0" fmla="*/ 568960 h 6858000"/>
              <a:gd name="connsiteX1" fmla="*/ 777234 w 1859280"/>
              <a:gd name="connsiteY1" fmla="*/ 0 h 6858000"/>
              <a:gd name="connsiteX2" fmla="*/ 1859280 w 1859280"/>
              <a:gd name="connsiteY2" fmla="*/ 309886 h 6858000"/>
              <a:gd name="connsiteX3" fmla="*/ 1859280 w 1859280"/>
              <a:gd name="connsiteY3" fmla="*/ 6858000 h 6858000"/>
              <a:gd name="connsiteX4" fmla="*/ 1859280 w 1859280"/>
              <a:gd name="connsiteY4" fmla="*/ 6858000 h 6858000"/>
              <a:gd name="connsiteX5" fmla="*/ 0 w 1859280"/>
              <a:gd name="connsiteY5" fmla="*/ 6858000 h 6858000"/>
              <a:gd name="connsiteX6" fmla="*/ 0 w 1859280"/>
              <a:gd name="connsiteY6" fmla="*/ 6858000 h 6858000"/>
              <a:gd name="connsiteX7" fmla="*/ 294640 w 1859280"/>
              <a:gd name="connsiteY7" fmla="*/ 3804926 h 6858000"/>
              <a:gd name="connsiteX8" fmla="*/ 553726 w 1859280"/>
              <a:gd name="connsiteY8" fmla="*/ 568960 h 6858000"/>
              <a:gd name="connsiteX0" fmla="*/ 553726 w 1859280"/>
              <a:gd name="connsiteY0" fmla="*/ 568960 h 6858000"/>
              <a:gd name="connsiteX1" fmla="*/ 777234 w 1859280"/>
              <a:gd name="connsiteY1" fmla="*/ 0 h 6858000"/>
              <a:gd name="connsiteX2" fmla="*/ 1849120 w 1859280"/>
              <a:gd name="connsiteY2" fmla="*/ 5086 h 6858000"/>
              <a:gd name="connsiteX3" fmla="*/ 1859280 w 1859280"/>
              <a:gd name="connsiteY3" fmla="*/ 6858000 h 6858000"/>
              <a:gd name="connsiteX4" fmla="*/ 1859280 w 1859280"/>
              <a:gd name="connsiteY4" fmla="*/ 6858000 h 6858000"/>
              <a:gd name="connsiteX5" fmla="*/ 0 w 1859280"/>
              <a:gd name="connsiteY5" fmla="*/ 6858000 h 6858000"/>
              <a:gd name="connsiteX6" fmla="*/ 0 w 1859280"/>
              <a:gd name="connsiteY6" fmla="*/ 6858000 h 6858000"/>
              <a:gd name="connsiteX7" fmla="*/ 294640 w 1859280"/>
              <a:gd name="connsiteY7" fmla="*/ 3804926 h 6858000"/>
              <a:gd name="connsiteX8" fmla="*/ 553726 w 1859280"/>
              <a:gd name="connsiteY8" fmla="*/ 568960 h 6858000"/>
              <a:gd name="connsiteX0" fmla="*/ 919486 w 1859280"/>
              <a:gd name="connsiteY0" fmla="*/ 1087120 h 6858000"/>
              <a:gd name="connsiteX1" fmla="*/ 777234 w 1859280"/>
              <a:gd name="connsiteY1" fmla="*/ 0 h 6858000"/>
              <a:gd name="connsiteX2" fmla="*/ 1849120 w 1859280"/>
              <a:gd name="connsiteY2" fmla="*/ 5086 h 6858000"/>
              <a:gd name="connsiteX3" fmla="*/ 1859280 w 1859280"/>
              <a:gd name="connsiteY3" fmla="*/ 6858000 h 6858000"/>
              <a:gd name="connsiteX4" fmla="*/ 1859280 w 1859280"/>
              <a:gd name="connsiteY4" fmla="*/ 6858000 h 6858000"/>
              <a:gd name="connsiteX5" fmla="*/ 0 w 1859280"/>
              <a:gd name="connsiteY5" fmla="*/ 6858000 h 6858000"/>
              <a:gd name="connsiteX6" fmla="*/ 0 w 1859280"/>
              <a:gd name="connsiteY6" fmla="*/ 6858000 h 6858000"/>
              <a:gd name="connsiteX7" fmla="*/ 294640 w 1859280"/>
              <a:gd name="connsiteY7" fmla="*/ 3804926 h 6858000"/>
              <a:gd name="connsiteX8" fmla="*/ 919486 w 1859280"/>
              <a:gd name="connsiteY8" fmla="*/ 1087120 h 6858000"/>
              <a:gd name="connsiteX0" fmla="*/ 726446 w 1859280"/>
              <a:gd name="connsiteY0" fmla="*/ 1137920 h 6858000"/>
              <a:gd name="connsiteX1" fmla="*/ 777234 w 1859280"/>
              <a:gd name="connsiteY1" fmla="*/ 0 h 6858000"/>
              <a:gd name="connsiteX2" fmla="*/ 1849120 w 1859280"/>
              <a:gd name="connsiteY2" fmla="*/ 5086 h 6858000"/>
              <a:gd name="connsiteX3" fmla="*/ 1859280 w 1859280"/>
              <a:gd name="connsiteY3" fmla="*/ 6858000 h 6858000"/>
              <a:gd name="connsiteX4" fmla="*/ 1859280 w 1859280"/>
              <a:gd name="connsiteY4" fmla="*/ 6858000 h 6858000"/>
              <a:gd name="connsiteX5" fmla="*/ 0 w 1859280"/>
              <a:gd name="connsiteY5" fmla="*/ 6858000 h 6858000"/>
              <a:gd name="connsiteX6" fmla="*/ 0 w 1859280"/>
              <a:gd name="connsiteY6" fmla="*/ 6858000 h 6858000"/>
              <a:gd name="connsiteX7" fmla="*/ 294640 w 1859280"/>
              <a:gd name="connsiteY7" fmla="*/ 3804926 h 6858000"/>
              <a:gd name="connsiteX8" fmla="*/ 726446 w 1859280"/>
              <a:gd name="connsiteY8" fmla="*/ 1137920 h 6858000"/>
              <a:gd name="connsiteX0" fmla="*/ 726446 w 1859280"/>
              <a:gd name="connsiteY0" fmla="*/ 1137920 h 6858000"/>
              <a:gd name="connsiteX1" fmla="*/ 777234 w 1859280"/>
              <a:gd name="connsiteY1" fmla="*/ 0 h 6858000"/>
              <a:gd name="connsiteX2" fmla="*/ 1849120 w 1859280"/>
              <a:gd name="connsiteY2" fmla="*/ 5086 h 6858000"/>
              <a:gd name="connsiteX3" fmla="*/ 1859280 w 1859280"/>
              <a:gd name="connsiteY3" fmla="*/ 6858000 h 6858000"/>
              <a:gd name="connsiteX4" fmla="*/ 1859280 w 1859280"/>
              <a:gd name="connsiteY4" fmla="*/ 6858000 h 6858000"/>
              <a:gd name="connsiteX5" fmla="*/ 0 w 1859280"/>
              <a:gd name="connsiteY5" fmla="*/ 6858000 h 6858000"/>
              <a:gd name="connsiteX6" fmla="*/ 0 w 1859280"/>
              <a:gd name="connsiteY6" fmla="*/ 6858000 h 6858000"/>
              <a:gd name="connsiteX7" fmla="*/ 162560 w 1859280"/>
              <a:gd name="connsiteY7" fmla="*/ 3835406 h 6858000"/>
              <a:gd name="connsiteX8" fmla="*/ 726446 w 1859280"/>
              <a:gd name="connsiteY8" fmla="*/ 1137920 h 6858000"/>
              <a:gd name="connsiteX0" fmla="*/ 726446 w 1859280"/>
              <a:gd name="connsiteY0" fmla="*/ 1132834 h 6852914"/>
              <a:gd name="connsiteX1" fmla="*/ 1193794 w 1859280"/>
              <a:gd name="connsiteY1" fmla="*/ 25394 h 6852914"/>
              <a:gd name="connsiteX2" fmla="*/ 1849120 w 1859280"/>
              <a:gd name="connsiteY2" fmla="*/ 0 h 6852914"/>
              <a:gd name="connsiteX3" fmla="*/ 1859280 w 1859280"/>
              <a:gd name="connsiteY3" fmla="*/ 6852914 h 6852914"/>
              <a:gd name="connsiteX4" fmla="*/ 1859280 w 1859280"/>
              <a:gd name="connsiteY4" fmla="*/ 6852914 h 6852914"/>
              <a:gd name="connsiteX5" fmla="*/ 0 w 1859280"/>
              <a:gd name="connsiteY5" fmla="*/ 6852914 h 6852914"/>
              <a:gd name="connsiteX6" fmla="*/ 0 w 1859280"/>
              <a:gd name="connsiteY6" fmla="*/ 6852914 h 6852914"/>
              <a:gd name="connsiteX7" fmla="*/ 162560 w 1859280"/>
              <a:gd name="connsiteY7" fmla="*/ 3830320 h 6852914"/>
              <a:gd name="connsiteX8" fmla="*/ 726446 w 1859280"/>
              <a:gd name="connsiteY8" fmla="*/ 1132834 h 6852914"/>
              <a:gd name="connsiteX0" fmla="*/ 1082046 w 1859280"/>
              <a:gd name="connsiteY0" fmla="*/ 1498594 h 6852914"/>
              <a:gd name="connsiteX1" fmla="*/ 1193794 w 1859280"/>
              <a:gd name="connsiteY1" fmla="*/ 25394 h 6852914"/>
              <a:gd name="connsiteX2" fmla="*/ 1849120 w 1859280"/>
              <a:gd name="connsiteY2" fmla="*/ 0 h 6852914"/>
              <a:gd name="connsiteX3" fmla="*/ 1859280 w 1859280"/>
              <a:gd name="connsiteY3" fmla="*/ 6852914 h 6852914"/>
              <a:gd name="connsiteX4" fmla="*/ 1859280 w 1859280"/>
              <a:gd name="connsiteY4" fmla="*/ 6852914 h 6852914"/>
              <a:gd name="connsiteX5" fmla="*/ 0 w 1859280"/>
              <a:gd name="connsiteY5" fmla="*/ 6852914 h 6852914"/>
              <a:gd name="connsiteX6" fmla="*/ 0 w 1859280"/>
              <a:gd name="connsiteY6" fmla="*/ 6852914 h 6852914"/>
              <a:gd name="connsiteX7" fmla="*/ 162560 w 1859280"/>
              <a:gd name="connsiteY7" fmla="*/ 3830320 h 6852914"/>
              <a:gd name="connsiteX8" fmla="*/ 1082046 w 1859280"/>
              <a:gd name="connsiteY8" fmla="*/ 1498594 h 6852914"/>
              <a:gd name="connsiteX0" fmla="*/ 807726 w 1859280"/>
              <a:gd name="connsiteY0" fmla="*/ 1275074 h 6852914"/>
              <a:gd name="connsiteX1" fmla="*/ 1193794 w 1859280"/>
              <a:gd name="connsiteY1" fmla="*/ 25394 h 6852914"/>
              <a:gd name="connsiteX2" fmla="*/ 1849120 w 1859280"/>
              <a:gd name="connsiteY2" fmla="*/ 0 h 6852914"/>
              <a:gd name="connsiteX3" fmla="*/ 1859280 w 1859280"/>
              <a:gd name="connsiteY3" fmla="*/ 6852914 h 6852914"/>
              <a:gd name="connsiteX4" fmla="*/ 1859280 w 1859280"/>
              <a:gd name="connsiteY4" fmla="*/ 6852914 h 6852914"/>
              <a:gd name="connsiteX5" fmla="*/ 0 w 1859280"/>
              <a:gd name="connsiteY5" fmla="*/ 6852914 h 6852914"/>
              <a:gd name="connsiteX6" fmla="*/ 0 w 1859280"/>
              <a:gd name="connsiteY6" fmla="*/ 6852914 h 6852914"/>
              <a:gd name="connsiteX7" fmla="*/ 162560 w 1859280"/>
              <a:gd name="connsiteY7" fmla="*/ 3830320 h 6852914"/>
              <a:gd name="connsiteX8" fmla="*/ 807726 w 1859280"/>
              <a:gd name="connsiteY8" fmla="*/ 1275074 h 6852914"/>
              <a:gd name="connsiteX0" fmla="*/ 807726 w 1859280"/>
              <a:gd name="connsiteY0" fmla="*/ 1275074 h 6852914"/>
              <a:gd name="connsiteX1" fmla="*/ 1285234 w 1859280"/>
              <a:gd name="connsiteY1" fmla="*/ 5074 h 6852914"/>
              <a:gd name="connsiteX2" fmla="*/ 1849120 w 1859280"/>
              <a:gd name="connsiteY2" fmla="*/ 0 h 6852914"/>
              <a:gd name="connsiteX3" fmla="*/ 1859280 w 1859280"/>
              <a:gd name="connsiteY3" fmla="*/ 6852914 h 6852914"/>
              <a:gd name="connsiteX4" fmla="*/ 1859280 w 1859280"/>
              <a:gd name="connsiteY4" fmla="*/ 6852914 h 6852914"/>
              <a:gd name="connsiteX5" fmla="*/ 0 w 1859280"/>
              <a:gd name="connsiteY5" fmla="*/ 6852914 h 6852914"/>
              <a:gd name="connsiteX6" fmla="*/ 0 w 1859280"/>
              <a:gd name="connsiteY6" fmla="*/ 6852914 h 6852914"/>
              <a:gd name="connsiteX7" fmla="*/ 162560 w 1859280"/>
              <a:gd name="connsiteY7" fmla="*/ 3830320 h 6852914"/>
              <a:gd name="connsiteX8" fmla="*/ 807726 w 1859280"/>
              <a:gd name="connsiteY8" fmla="*/ 1275074 h 6852914"/>
              <a:gd name="connsiteX0" fmla="*/ 807726 w 1869890"/>
              <a:gd name="connsiteY0" fmla="*/ 1285234 h 6863074"/>
              <a:gd name="connsiteX1" fmla="*/ 1285234 w 1869890"/>
              <a:gd name="connsiteY1" fmla="*/ 15234 h 6863074"/>
              <a:gd name="connsiteX2" fmla="*/ 1869440 w 1869890"/>
              <a:gd name="connsiteY2" fmla="*/ 0 h 6863074"/>
              <a:gd name="connsiteX3" fmla="*/ 1859280 w 1869890"/>
              <a:gd name="connsiteY3" fmla="*/ 6863074 h 6863074"/>
              <a:gd name="connsiteX4" fmla="*/ 1859280 w 1869890"/>
              <a:gd name="connsiteY4" fmla="*/ 6863074 h 6863074"/>
              <a:gd name="connsiteX5" fmla="*/ 0 w 1869890"/>
              <a:gd name="connsiteY5" fmla="*/ 6863074 h 6863074"/>
              <a:gd name="connsiteX6" fmla="*/ 0 w 1869890"/>
              <a:gd name="connsiteY6" fmla="*/ 6863074 h 6863074"/>
              <a:gd name="connsiteX7" fmla="*/ 162560 w 1869890"/>
              <a:gd name="connsiteY7" fmla="*/ 3840480 h 6863074"/>
              <a:gd name="connsiteX8" fmla="*/ 807726 w 1869890"/>
              <a:gd name="connsiteY8" fmla="*/ 1285234 h 6863074"/>
              <a:gd name="connsiteX0" fmla="*/ 807726 w 1869890"/>
              <a:gd name="connsiteY0" fmla="*/ 1285234 h 6883394"/>
              <a:gd name="connsiteX1" fmla="*/ 1285234 w 1869890"/>
              <a:gd name="connsiteY1" fmla="*/ 15234 h 6883394"/>
              <a:gd name="connsiteX2" fmla="*/ 1869440 w 1869890"/>
              <a:gd name="connsiteY2" fmla="*/ 0 h 6883394"/>
              <a:gd name="connsiteX3" fmla="*/ 1859280 w 1869890"/>
              <a:gd name="connsiteY3" fmla="*/ 6863074 h 6883394"/>
              <a:gd name="connsiteX4" fmla="*/ 1869440 w 1869890"/>
              <a:gd name="connsiteY4" fmla="*/ 6883394 h 6883394"/>
              <a:gd name="connsiteX5" fmla="*/ 0 w 1869890"/>
              <a:gd name="connsiteY5" fmla="*/ 6863074 h 6883394"/>
              <a:gd name="connsiteX6" fmla="*/ 0 w 1869890"/>
              <a:gd name="connsiteY6" fmla="*/ 6863074 h 6883394"/>
              <a:gd name="connsiteX7" fmla="*/ 162560 w 1869890"/>
              <a:gd name="connsiteY7" fmla="*/ 3840480 h 6883394"/>
              <a:gd name="connsiteX8" fmla="*/ 807726 w 1869890"/>
              <a:gd name="connsiteY8" fmla="*/ 1285234 h 6883394"/>
              <a:gd name="connsiteX0" fmla="*/ 807726 w 1869890"/>
              <a:gd name="connsiteY0" fmla="*/ 1290320 h 6888480"/>
              <a:gd name="connsiteX1" fmla="*/ 1305554 w 1869890"/>
              <a:gd name="connsiteY1" fmla="*/ 0 h 6888480"/>
              <a:gd name="connsiteX2" fmla="*/ 1869440 w 1869890"/>
              <a:gd name="connsiteY2" fmla="*/ 5086 h 6888480"/>
              <a:gd name="connsiteX3" fmla="*/ 1859280 w 1869890"/>
              <a:gd name="connsiteY3" fmla="*/ 6868160 h 6888480"/>
              <a:gd name="connsiteX4" fmla="*/ 1869440 w 1869890"/>
              <a:gd name="connsiteY4" fmla="*/ 6888480 h 6888480"/>
              <a:gd name="connsiteX5" fmla="*/ 0 w 1869890"/>
              <a:gd name="connsiteY5" fmla="*/ 6868160 h 6888480"/>
              <a:gd name="connsiteX6" fmla="*/ 0 w 1869890"/>
              <a:gd name="connsiteY6" fmla="*/ 6868160 h 6888480"/>
              <a:gd name="connsiteX7" fmla="*/ 162560 w 1869890"/>
              <a:gd name="connsiteY7" fmla="*/ 3845566 h 6888480"/>
              <a:gd name="connsiteX8" fmla="*/ 807726 w 1869890"/>
              <a:gd name="connsiteY8" fmla="*/ 1290320 h 6888480"/>
              <a:gd name="connsiteX0" fmla="*/ 807726 w 1869890"/>
              <a:gd name="connsiteY0" fmla="*/ 1285234 h 6883394"/>
              <a:gd name="connsiteX1" fmla="*/ 631378 w 1869890"/>
              <a:gd name="connsiteY1" fmla="*/ 10412 h 6883394"/>
              <a:gd name="connsiteX2" fmla="*/ 1869440 w 1869890"/>
              <a:gd name="connsiteY2" fmla="*/ 0 h 6883394"/>
              <a:gd name="connsiteX3" fmla="*/ 1859280 w 1869890"/>
              <a:gd name="connsiteY3" fmla="*/ 6863074 h 6883394"/>
              <a:gd name="connsiteX4" fmla="*/ 1869440 w 1869890"/>
              <a:gd name="connsiteY4" fmla="*/ 6883394 h 6883394"/>
              <a:gd name="connsiteX5" fmla="*/ 0 w 1869890"/>
              <a:gd name="connsiteY5" fmla="*/ 6863074 h 6883394"/>
              <a:gd name="connsiteX6" fmla="*/ 0 w 1869890"/>
              <a:gd name="connsiteY6" fmla="*/ 6863074 h 6883394"/>
              <a:gd name="connsiteX7" fmla="*/ 162560 w 1869890"/>
              <a:gd name="connsiteY7" fmla="*/ 3840480 h 6883394"/>
              <a:gd name="connsiteX8" fmla="*/ 807726 w 1869890"/>
              <a:gd name="connsiteY8" fmla="*/ 1285234 h 6883394"/>
              <a:gd name="connsiteX0" fmla="*/ 559753 w 1869890"/>
              <a:gd name="connsiteY0" fmla="*/ 1323980 h 6883394"/>
              <a:gd name="connsiteX1" fmla="*/ 631378 w 1869890"/>
              <a:gd name="connsiteY1" fmla="*/ 10412 h 6883394"/>
              <a:gd name="connsiteX2" fmla="*/ 1869440 w 1869890"/>
              <a:gd name="connsiteY2" fmla="*/ 0 h 6883394"/>
              <a:gd name="connsiteX3" fmla="*/ 1859280 w 1869890"/>
              <a:gd name="connsiteY3" fmla="*/ 6863074 h 6883394"/>
              <a:gd name="connsiteX4" fmla="*/ 1869440 w 1869890"/>
              <a:gd name="connsiteY4" fmla="*/ 6883394 h 6883394"/>
              <a:gd name="connsiteX5" fmla="*/ 0 w 1869890"/>
              <a:gd name="connsiteY5" fmla="*/ 6863074 h 6883394"/>
              <a:gd name="connsiteX6" fmla="*/ 0 w 1869890"/>
              <a:gd name="connsiteY6" fmla="*/ 6863074 h 6883394"/>
              <a:gd name="connsiteX7" fmla="*/ 162560 w 1869890"/>
              <a:gd name="connsiteY7" fmla="*/ 3840480 h 6883394"/>
              <a:gd name="connsiteX8" fmla="*/ 559753 w 1869890"/>
              <a:gd name="connsiteY8" fmla="*/ 1323980 h 6883394"/>
              <a:gd name="connsiteX0" fmla="*/ 559753 w 1869890"/>
              <a:gd name="connsiteY0" fmla="*/ 1323980 h 6883394"/>
              <a:gd name="connsiteX1" fmla="*/ 631378 w 1869890"/>
              <a:gd name="connsiteY1" fmla="*/ 10412 h 6883394"/>
              <a:gd name="connsiteX2" fmla="*/ 1869440 w 1869890"/>
              <a:gd name="connsiteY2" fmla="*/ 0 h 6883394"/>
              <a:gd name="connsiteX3" fmla="*/ 1859280 w 1869890"/>
              <a:gd name="connsiteY3" fmla="*/ 6863074 h 6883394"/>
              <a:gd name="connsiteX4" fmla="*/ 1869440 w 1869890"/>
              <a:gd name="connsiteY4" fmla="*/ 6883394 h 6883394"/>
              <a:gd name="connsiteX5" fmla="*/ 0 w 1869890"/>
              <a:gd name="connsiteY5" fmla="*/ 6863074 h 6883394"/>
              <a:gd name="connsiteX6" fmla="*/ 108488 w 1869890"/>
              <a:gd name="connsiteY6" fmla="*/ 6878573 h 6883394"/>
              <a:gd name="connsiteX7" fmla="*/ 162560 w 1869890"/>
              <a:gd name="connsiteY7" fmla="*/ 3840480 h 6883394"/>
              <a:gd name="connsiteX8" fmla="*/ 559753 w 1869890"/>
              <a:gd name="connsiteY8" fmla="*/ 1323980 h 6883394"/>
              <a:gd name="connsiteX0" fmla="*/ 559753 w 1869890"/>
              <a:gd name="connsiteY0" fmla="*/ 1323980 h 6883394"/>
              <a:gd name="connsiteX1" fmla="*/ 631378 w 1869890"/>
              <a:gd name="connsiteY1" fmla="*/ 10412 h 6883394"/>
              <a:gd name="connsiteX2" fmla="*/ 1869440 w 1869890"/>
              <a:gd name="connsiteY2" fmla="*/ 0 h 6883394"/>
              <a:gd name="connsiteX3" fmla="*/ 1859280 w 1869890"/>
              <a:gd name="connsiteY3" fmla="*/ 6863074 h 6883394"/>
              <a:gd name="connsiteX4" fmla="*/ 1869440 w 1869890"/>
              <a:gd name="connsiteY4" fmla="*/ 6883394 h 6883394"/>
              <a:gd name="connsiteX5" fmla="*/ 0 w 1869890"/>
              <a:gd name="connsiteY5" fmla="*/ 6863074 h 6883394"/>
              <a:gd name="connsiteX6" fmla="*/ 108488 w 1869890"/>
              <a:gd name="connsiteY6" fmla="*/ 6878573 h 6883394"/>
              <a:gd name="connsiteX7" fmla="*/ 317543 w 1869890"/>
              <a:gd name="connsiteY7" fmla="*/ 3863728 h 6883394"/>
              <a:gd name="connsiteX8" fmla="*/ 559753 w 1869890"/>
              <a:gd name="connsiteY8" fmla="*/ 1323980 h 6883394"/>
              <a:gd name="connsiteX0" fmla="*/ 451265 w 1761402"/>
              <a:gd name="connsiteY0" fmla="*/ 1323980 h 6883394"/>
              <a:gd name="connsiteX1" fmla="*/ 522890 w 1761402"/>
              <a:gd name="connsiteY1" fmla="*/ 10412 h 6883394"/>
              <a:gd name="connsiteX2" fmla="*/ 1760952 w 1761402"/>
              <a:gd name="connsiteY2" fmla="*/ 0 h 6883394"/>
              <a:gd name="connsiteX3" fmla="*/ 1750792 w 1761402"/>
              <a:gd name="connsiteY3" fmla="*/ 6863074 h 6883394"/>
              <a:gd name="connsiteX4" fmla="*/ 1760952 w 1761402"/>
              <a:gd name="connsiteY4" fmla="*/ 6883394 h 6883394"/>
              <a:gd name="connsiteX5" fmla="*/ 340963 w 1761402"/>
              <a:gd name="connsiteY5" fmla="*/ 6870823 h 6883394"/>
              <a:gd name="connsiteX6" fmla="*/ 0 w 1761402"/>
              <a:gd name="connsiteY6" fmla="*/ 6878573 h 6883394"/>
              <a:gd name="connsiteX7" fmla="*/ 209055 w 1761402"/>
              <a:gd name="connsiteY7" fmla="*/ 3863728 h 6883394"/>
              <a:gd name="connsiteX8" fmla="*/ 451265 w 1761402"/>
              <a:gd name="connsiteY8" fmla="*/ 1323980 h 6883394"/>
              <a:gd name="connsiteX0" fmla="*/ 446952 w 1757089"/>
              <a:gd name="connsiteY0" fmla="*/ 1323980 h 6883394"/>
              <a:gd name="connsiteX1" fmla="*/ 518577 w 1757089"/>
              <a:gd name="connsiteY1" fmla="*/ 10412 h 6883394"/>
              <a:gd name="connsiteX2" fmla="*/ 1756639 w 1757089"/>
              <a:gd name="connsiteY2" fmla="*/ 0 h 6883394"/>
              <a:gd name="connsiteX3" fmla="*/ 1746479 w 1757089"/>
              <a:gd name="connsiteY3" fmla="*/ 6863074 h 6883394"/>
              <a:gd name="connsiteX4" fmla="*/ 1756639 w 1757089"/>
              <a:gd name="connsiteY4" fmla="*/ 6883394 h 6883394"/>
              <a:gd name="connsiteX5" fmla="*/ 336650 w 1757089"/>
              <a:gd name="connsiteY5" fmla="*/ 6870823 h 6883394"/>
              <a:gd name="connsiteX6" fmla="*/ 0 w 1757089"/>
              <a:gd name="connsiteY6" fmla="*/ 6874260 h 6883394"/>
              <a:gd name="connsiteX7" fmla="*/ 204742 w 1757089"/>
              <a:gd name="connsiteY7" fmla="*/ 3863728 h 6883394"/>
              <a:gd name="connsiteX8" fmla="*/ 446952 w 1757089"/>
              <a:gd name="connsiteY8" fmla="*/ 1323980 h 6883394"/>
              <a:gd name="connsiteX0" fmla="*/ 421073 w 1731210"/>
              <a:gd name="connsiteY0" fmla="*/ 1323980 h 6883394"/>
              <a:gd name="connsiteX1" fmla="*/ 492698 w 1731210"/>
              <a:gd name="connsiteY1" fmla="*/ 10412 h 6883394"/>
              <a:gd name="connsiteX2" fmla="*/ 1730760 w 1731210"/>
              <a:gd name="connsiteY2" fmla="*/ 0 h 6883394"/>
              <a:gd name="connsiteX3" fmla="*/ 1720600 w 1731210"/>
              <a:gd name="connsiteY3" fmla="*/ 6863074 h 6883394"/>
              <a:gd name="connsiteX4" fmla="*/ 1730760 w 1731210"/>
              <a:gd name="connsiteY4" fmla="*/ 6883394 h 6883394"/>
              <a:gd name="connsiteX5" fmla="*/ 310771 w 1731210"/>
              <a:gd name="connsiteY5" fmla="*/ 6870823 h 6883394"/>
              <a:gd name="connsiteX6" fmla="*/ 0 w 1731210"/>
              <a:gd name="connsiteY6" fmla="*/ 6844067 h 6883394"/>
              <a:gd name="connsiteX7" fmla="*/ 178863 w 1731210"/>
              <a:gd name="connsiteY7" fmla="*/ 3863728 h 6883394"/>
              <a:gd name="connsiteX8" fmla="*/ 421073 w 1731210"/>
              <a:gd name="connsiteY8" fmla="*/ 1323980 h 6883394"/>
              <a:gd name="connsiteX0" fmla="*/ 421073 w 1731210"/>
              <a:gd name="connsiteY0" fmla="*/ 1323980 h 6870823"/>
              <a:gd name="connsiteX1" fmla="*/ 492698 w 1731210"/>
              <a:gd name="connsiteY1" fmla="*/ 10412 h 6870823"/>
              <a:gd name="connsiteX2" fmla="*/ 1730760 w 1731210"/>
              <a:gd name="connsiteY2" fmla="*/ 0 h 6870823"/>
              <a:gd name="connsiteX3" fmla="*/ 1720600 w 1731210"/>
              <a:gd name="connsiteY3" fmla="*/ 6863074 h 6870823"/>
              <a:gd name="connsiteX4" fmla="*/ 1467654 w 1731210"/>
              <a:gd name="connsiteY4" fmla="*/ 6866141 h 6870823"/>
              <a:gd name="connsiteX5" fmla="*/ 310771 w 1731210"/>
              <a:gd name="connsiteY5" fmla="*/ 6870823 h 6870823"/>
              <a:gd name="connsiteX6" fmla="*/ 0 w 1731210"/>
              <a:gd name="connsiteY6" fmla="*/ 6844067 h 6870823"/>
              <a:gd name="connsiteX7" fmla="*/ 178863 w 1731210"/>
              <a:gd name="connsiteY7" fmla="*/ 3863728 h 6870823"/>
              <a:gd name="connsiteX8" fmla="*/ 421073 w 1731210"/>
              <a:gd name="connsiteY8" fmla="*/ 1323980 h 6870823"/>
              <a:gd name="connsiteX0" fmla="*/ 421073 w 1731589"/>
              <a:gd name="connsiteY0" fmla="*/ 1323980 h 6870823"/>
              <a:gd name="connsiteX1" fmla="*/ 492698 w 1731589"/>
              <a:gd name="connsiteY1" fmla="*/ 10412 h 6870823"/>
              <a:gd name="connsiteX2" fmla="*/ 1730760 w 1731589"/>
              <a:gd name="connsiteY2" fmla="*/ 0 h 6870823"/>
              <a:gd name="connsiteX3" fmla="*/ 1729226 w 1731589"/>
              <a:gd name="connsiteY3" fmla="*/ 6867388 h 6870823"/>
              <a:gd name="connsiteX4" fmla="*/ 1467654 w 1731589"/>
              <a:gd name="connsiteY4" fmla="*/ 6866141 h 6870823"/>
              <a:gd name="connsiteX5" fmla="*/ 310771 w 1731589"/>
              <a:gd name="connsiteY5" fmla="*/ 6870823 h 6870823"/>
              <a:gd name="connsiteX6" fmla="*/ 0 w 1731589"/>
              <a:gd name="connsiteY6" fmla="*/ 6844067 h 6870823"/>
              <a:gd name="connsiteX7" fmla="*/ 178863 w 1731589"/>
              <a:gd name="connsiteY7" fmla="*/ 3863728 h 6870823"/>
              <a:gd name="connsiteX8" fmla="*/ 421073 w 1731589"/>
              <a:gd name="connsiteY8" fmla="*/ 1323980 h 6870823"/>
              <a:gd name="connsiteX0" fmla="*/ 421073 w 1731589"/>
              <a:gd name="connsiteY0" fmla="*/ 1323980 h 6870823"/>
              <a:gd name="connsiteX1" fmla="*/ 492698 w 1731589"/>
              <a:gd name="connsiteY1" fmla="*/ 10412 h 6870823"/>
              <a:gd name="connsiteX2" fmla="*/ 1730760 w 1731589"/>
              <a:gd name="connsiteY2" fmla="*/ 0 h 6870823"/>
              <a:gd name="connsiteX3" fmla="*/ 1729226 w 1731589"/>
              <a:gd name="connsiteY3" fmla="*/ 6867388 h 6870823"/>
              <a:gd name="connsiteX4" fmla="*/ 310771 w 1731589"/>
              <a:gd name="connsiteY4" fmla="*/ 6870823 h 6870823"/>
              <a:gd name="connsiteX5" fmla="*/ 0 w 1731589"/>
              <a:gd name="connsiteY5" fmla="*/ 6844067 h 6870823"/>
              <a:gd name="connsiteX6" fmla="*/ 178863 w 1731589"/>
              <a:gd name="connsiteY6" fmla="*/ 3863728 h 6870823"/>
              <a:gd name="connsiteX7" fmla="*/ 421073 w 1731589"/>
              <a:gd name="connsiteY7" fmla="*/ 1323980 h 6870823"/>
              <a:gd name="connsiteX0" fmla="*/ 421073 w 1731589"/>
              <a:gd name="connsiteY0" fmla="*/ 1323980 h 6867388"/>
              <a:gd name="connsiteX1" fmla="*/ 492698 w 1731589"/>
              <a:gd name="connsiteY1" fmla="*/ 10412 h 6867388"/>
              <a:gd name="connsiteX2" fmla="*/ 1730760 w 1731589"/>
              <a:gd name="connsiteY2" fmla="*/ 0 h 6867388"/>
              <a:gd name="connsiteX3" fmla="*/ 1729226 w 1731589"/>
              <a:gd name="connsiteY3" fmla="*/ 6867388 h 6867388"/>
              <a:gd name="connsiteX4" fmla="*/ 0 w 1731589"/>
              <a:gd name="connsiteY4" fmla="*/ 6844067 h 6867388"/>
              <a:gd name="connsiteX5" fmla="*/ 178863 w 1731589"/>
              <a:gd name="connsiteY5" fmla="*/ 3863728 h 6867388"/>
              <a:gd name="connsiteX6" fmla="*/ 421073 w 1731589"/>
              <a:gd name="connsiteY6" fmla="*/ 1323980 h 6867388"/>
              <a:gd name="connsiteX0" fmla="*/ 429700 w 1740216"/>
              <a:gd name="connsiteY0" fmla="*/ 1323980 h 6867388"/>
              <a:gd name="connsiteX1" fmla="*/ 501325 w 1740216"/>
              <a:gd name="connsiteY1" fmla="*/ 10412 h 6867388"/>
              <a:gd name="connsiteX2" fmla="*/ 1739387 w 1740216"/>
              <a:gd name="connsiteY2" fmla="*/ 0 h 6867388"/>
              <a:gd name="connsiteX3" fmla="*/ 1737853 w 1740216"/>
              <a:gd name="connsiteY3" fmla="*/ 6867388 h 6867388"/>
              <a:gd name="connsiteX4" fmla="*/ 0 w 1740216"/>
              <a:gd name="connsiteY4" fmla="*/ 6865633 h 6867388"/>
              <a:gd name="connsiteX5" fmla="*/ 187490 w 1740216"/>
              <a:gd name="connsiteY5" fmla="*/ 3863728 h 6867388"/>
              <a:gd name="connsiteX6" fmla="*/ 429700 w 1740216"/>
              <a:gd name="connsiteY6" fmla="*/ 1323980 h 6867388"/>
              <a:gd name="connsiteX0" fmla="*/ 429700 w 1739970"/>
              <a:gd name="connsiteY0" fmla="*/ 1323980 h 6865633"/>
              <a:gd name="connsiteX1" fmla="*/ 501325 w 1739970"/>
              <a:gd name="connsiteY1" fmla="*/ 10412 h 6865633"/>
              <a:gd name="connsiteX2" fmla="*/ 1739387 w 1739970"/>
              <a:gd name="connsiteY2" fmla="*/ 0 h 6865633"/>
              <a:gd name="connsiteX3" fmla="*/ 1733539 w 1739970"/>
              <a:gd name="connsiteY3" fmla="*/ 6858762 h 6865633"/>
              <a:gd name="connsiteX4" fmla="*/ 0 w 1739970"/>
              <a:gd name="connsiteY4" fmla="*/ 6865633 h 6865633"/>
              <a:gd name="connsiteX5" fmla="*/ 187490 w 1739970"/>
              <a:gd name="connsiteY5" fmla="*/ 3863728 h 6865633"/>
              <a:gd name="connsiteX6" fmla="*/ 429700 w 1739970"/>
              <a:gd name="connsiteY6" fmla="*/ 1323980 h 6865633"/>
              <a:gd name="connsiteX0" fmla="*/ 429700 w 1739970"/>
              <a:gd name="connsiteY0" fmla="*/ 1323980 h 6858762"/>
              <a:gd name="connsiteX1" fmla="*/ 501325 w 1739970"/>
              <a:gd name="connsiteY1" fmla="*/ 10412 h 6858762"/>
              <a:gd name="connsiteX2" fmla="*/ 1739387 w 1739970"/>
              <a:gd name="connsiteY2" fmla="*/ 0 h 6858762"/>
              <a:gd name="connsiteX3" fmla="*/ 1733539 w 1739970"/>
              <a:gd name="connsiteY3" fmla="*/ 6858762 h 6858762"/>
              <a:gd name="connsiteX4" fmla="*/ 0 w 1739970"/>
              <a:gd name="connsiteY4" fmla="*/ 6857006 h 6858762"/>
              <a:gd name="connsiteX5" fmla="*/ 187490 w 1739970"/>
              <a:gd name="connsiteY5" fmla="*/ 3863728 h 6858762"/>
              <a:gd name="connsiteX6" fmla="*/ 429700 w 1739970"/>
              <a:gd name="connsiteY6" fmla="*/ 1323980 h 6858762"/>
              <a:gd name="connsiteX0" fmla="*/ 429700 w 1739970"/>
              <a:gd name="connsiteY0" fmla="*/ 1323980 h 6858762"/>
              <a:gd name="connsiteX1" fmla="*/ 501325 w 1739970"/>
              <a:gd name="connsiteY1" fmla="*/ 1785 h 6858762"/>
              <a:gd name="connsiteX2" fmla="*/ 1739387 w 1739970"/>
              <a:gd name="connsiteY2" fmla="*/ 0 h 6858762"/>
              <a:gd name="connsiteX3" fmla="*/ 1733539 w 1739970"/>
              <a:gd name="connsiteY3" fmla="*/ 6858762 h 6858762"/>
              <a:gd name="connsiteX4" fmla="*/ 0 w 1739970"/>
              <a:gd name="connsiteY4" fmla="*/ 6857006 h 6858762"/>
              <a:gd name="connsiteX5" fmla="*/ 187490 w 1739970"/>
              <a:gd name="connsiteY5" fmla="*/ 3863728 h 6858762"/>
              <a:gd name="connsiteX6" fmla="*/ 429700 w 1739970"/>
              <a:gd name="connsiteY6" fmla="*/ 1323980 h 68587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39970" h="6858762">
                <a:moveTo>
                  <a:pt x="429700" y="1323980"/>
                </a:moveTo>
                <a:lnTo>
                  <a:pt x="501325" y="1785"/>
                </a:lnTo>
                <a:lnTo>
                  <a:pt x="1739387" y="0"/>
                </a:lnTo>
                <a:cubicBezTo>
                  <a:pt x="1742774" y="2284305"/>
                  <a:pt x="1730152" y="4574457"/>
                  <a:pt x="1733539" y="6858762"/>
                </a:cubicBezTo>
                <a:lnTo>
                  <a:pt x="0" y="6857006"/>
                </a:lnTo>
                <a:lnTo>
                  <a:pt x="187490" y="3863728"/>
                </a:lnTo>
                <a:lnTo>
                  <a:pt x="429700" y="132398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pic>
        <p:nvPicPr>
          <p:cNvPr id="11" name="Bildobjekt 10">
            <a:extLst>
              <a:ext uri="{FF2B5EF4-FFF2-40B4-BE49-F238E27FC236}">
                <a16:creationId xmlns:a16="http://schemas.microsoft.com/office/drawing/2014/main" id="{C7FD26B6-C87A-C04E-962E-9569C7FBEB4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62167" y="6205114"/>
            <a:ext cx="917448" cy="3879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938020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Kapitelavdelare - ros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Bildobjekt 8">
            <a:extLst>
              <a:ext uri="{FF2B5EF4-FFF2-40B4-BE49-F238E27FC236}">
                <a16:creationId xmlns:a16="http://schemas.microsoft.com/office/drawing/2014/main" id="{BD99170B-FD12-834E-9C48-F53CE0F0D22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304058" cy="6858000"/>
          </a:xfrm>
          <a:prstGeom prst="rect">
            <a:avLst/>
          </a:prstGeom>
        </p:spPr>
      </p:pic>
      <p:sp>
        <p:nvSpPr>
          <p:cNvPr id="17" name="Rektangel 16">
            <a:extLst>
              <a:ext uri="{FF2B5EF4-FFF2-40B4-BE49-F238E27FC236}">
                <a16:creationId xmlns:a16="http://schemas.microsoft.com/office/drawing/2014/main" id="{6584120B-B7C9-8E4A-8F0B-0008A00F555E}"/>
              </a:ext>
            </a:extLst>
          </p:cNvPr>
          <p:cNvSpPr/>
          <p:nvPr userDrawn="1"/>
        </p:nvSpPr>
        <p:spPr>
          <a:xfrm rot="10800000" flipH="1">
            <a:off x="1015856" y="4081251"/>
            <a:ext cx="4973601" cy="2056665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79 h 10179"/>
              <a:gd name="connsiteX1" fmla="*/ 685 w 10000"/>
              <a:gd name="connsiteY1" fmla="*/ 0 h 10179"/>
              <a:gd name="connsiteX2" fmla="*/ 8000 w 10000"/>
              <a:gd name="connsiteY2" fmla="*/ 179 h 10179"/>
              <a:gd name="connsiteX3" fmla="*/ 10000 w 10000"/>
              <a:gd name="connsiteY3" fmla="*/ 5179 h 10179"/>
              <a:gd name="connsiteX4" fmla="*/ 8000 w 10000"/>
              <a:gd name="connsiteY4" fmla="*/ 10179 h 10179"/>
              <a:gd name="connsiteX5" fmla="*/ 2000 w 10000"/>
              <a:gd name="connsiteY5" fmla="*/ 10179 h 10179"/>
              <a:gd name="connsiteX6" fmla="*/ 0 w 10000"/>
              <a:gd name="connsiteY6" fmla="*/ 5179 h 10179"/>
              <a:gd name="connsiteX0" fmla="*/ 0 w 10000"/>
              <a:gd name="connsiteY0" fmla="*/ 5216 h 10216"/>
              <a:gd name="connsiteX1" fmla="*/ 685 w 10000"/>
              <a:gd name="connsiteY1" fmla="*/ 37 h 10216"/>
              <a:gd name="connsiteX2" fmla="*/ 7593 w 10000"/>
              <a:gd name="connsiteY2" fmla="*/ 15 h 10216"/>
              <a:gd name="connsiteX3" fmla="*/ 8000 w 10000"/>
              <a:gd name="connsiteY3" fmla="*/ 216 h 10216"/>
              <a:gd name="connsiteX4" fmla="*/ 10000 w 10000"/>
              <a:gd name="connsiteY4" fmla="*/ 5216 h 10216"/>
              <a:gd name="connsiteX5" fmla="*/ 8000 w 10000"/>
              <a:gd name="connsiteY5" fmla="*/ 10216 h 10216"/>
              <a:gd name="connsiteX6" fmla="*/ 2000 w 10000"/>
              <a:gd name="connsiteY6" fmla="*/ 10216 h 10216"/>
              <a:gd name="connsiteX7" fmla="*/ 0 w 10000"/>
              <a:gd name="connsiteY7" fmla="*/ 5216 h 10216"/>
              <a:gd name="connsiteX0" fmla="*/ 0 w 8537"/>
              <a:gd name="connsiteY0" fmla="*/ 5216 h 10216"/>
              <a:gd name="connsiteX1" fmla="*/ 685 w 8537"/>
              <a:gd name="connsiteY1" fmla="*/ 37 h 10216"/>
              <a:gd name="connsiteX2" fmla="*/ 7593 w 8537"/>
              <a:gd name="connsiteY2" fmla="*/ 15 h 10216"/>
              <a:gd name="connsiteX3" fmla="*/ 8000 w 8537"/>
              <a:gd name="connsiteY3" fmla="*/ 216 h 10216"/>
              <a:gd name="connsiteX4" fmla="*/ 8537 w 8537"/>
              <a:gd name="connsiteY4" fmla="*/ 7426 h 10216"/>
              <a:gd name="connsiteX5" fmla="*/ 8000 w 8537"/>
              <a:gd name="connsiteY5" fmla="*/ 10216 h 10216"/>
              <a:gd name="connsiteX6" fmla="*/ 2000 w 8537"/>
              <a:gd name="connsiteY6" fmla="*/ 10216 h 10216"/>
              <a:gd name="connsiteX7" fmla="*/ 0 w 8537"/>
              <a:gd name="connsiteY7" fmla="*/ 5216 h 10216"/>
              <a:gd name="connsiteX0" fmla="*/ 0 w 10000"/>
              <a:gd name="connsiteY0" fmla="*/ 5106 h 11158"/>
              <a:gd name="connsiteX1" fmla="*/ 802 w 10000"/>
              <a:gd name="connsiteY1" fmla="*/ 36 h 11158"/>
              <a:gd name="connsiteX2" fmla="*/ 8894 w 10000"/>
              <a:gd name="connsiteY2" fmla="*/ 15 h 11158"/>
              <a:gd name="connsiteX3" fmla="*/ 9371 w 10000"/>
              <a:gd name="connsiteY3" fmla="*/ 211 h 11158"/>
              <a:gd name="connsiteX4" fmla="*/ 10000 w 10000"/>
              <a:gd name="connsiteY4" fmla="*/ 7269 h 11158"/>
              <a:gd name="connsiteX5" fmla="*/ 7722 w 10000"/>
              <a:gd name="connsiteY5" fmla="*/ 11158 h 11158"/>
              <a:gd name="connsiteX6" fmla="*/ 2343 w 10000"/>
              <a:gd name="connsiteY6" fmla="*/ 10000 h 11158"/>
              <a:gd name="connsiteX7" fmla="*/ 0 w 10000"/>
              <a:gd name="connsiteY7" fmla="*/ 5106 h 11158"/>
              <a:gd name="connsiteX0" fmla="*/ 0 w 10000"/>
              <a:gd name="connsiteY0" fmla="*/ 5106 h 11158"/>
              <a:gd name="connsiteX1" fmla="*/ 802 w 10000"/>
              <a:gd name="connsiteY1" fmla="*/ 36 h 11158"/>
              <a:gd name="connsiteX2" fmla="*/ 8894 w 10000"/>
              <a:gd name="connsiteY2" fmla="*/ 15 h 11158"/>
              <a:gd name="connsiteX3" fmla="*/ 9371 w 10000"/>
              <a:gd name="connsiteY3" fmla="*/ 211 h 11158"/>
              <a:gd name="connsiteX4" fmla="*/ 10000 w 10000"/>
              <a:gd name="connsiteY4" fmla="*/ 7269 h 11158"/>
              <a:gd name="connsiteX5" fmla="*/ 7722 w 10000"/>
              <a:gd name="connsiteY5" fmla="*/ 11158 h 11158"/>
              <a:gd name="connsiteX6" fmla="*/ 206 w 10000"/>
              <a:gd name="connsiteY6" fmla="*/ 9760 h 11158"/>
              <a:gd name="connsiteX7" fmla="*/ 0 w 10000"/>
              <a:gd name="connsiteY7" fmla="*/ 5106 h 11158"/>
              <a:gd name="connsiteX0" fmla="*/ 0 w 10000"/>
              <a:gd name="connsiteY0" fmla="*/ 5106 h 9760"/>
              <a:gd name="connsiteX1" fmla="*/ 802 w 10000"/>
              <a:gd name="connsiteY1" fmla="*/ 36 h 9760"/>
              <a:gd name="connsiteX2" fmla="*/ 8894 w 10000"/>
              <a:gd name="connsiteY2" fmla="*/ 15 h 9760"/>
              <a:gd name="connsiteX3" fmla="*/ 9371 w 10000"/>
              <a:gd name="connsiteY3" fmla="*/ 211 h 9760"/>
              <a:gd name="connsiteX4" fmla="*/ 10000 w 10000"/>
              <a:gd name="connsiteY4" fmla="*/ 7269 h 9760"/>
              <a:gd name="connsiteX5" fmla="*/ 7277 w 10000"/>
              <a:gd name="connsiteY5" fmla="*/ 7946 h 9760"/>
              <a:gd name="connsiteX6" fmla="*/ 206 w 10000"/>
              <a:gd name="connsiteY6" fmla="*/ 9760 h 9760"/>
              <a:gd name="connsiteX7" fmla="*/ 0 w 10000"/>
              <a:gd name="connsiteY7" fmla="*/ 5106 h 9760"/>
              <a:gd name="connsiteX0" fmla="*/ 0 w 10000"/>
              <a:gd name="connsiteY0" fmla="*/ 5232 h 10000"/>
              <a:gd name="connsiteX1" fmla="*/ 802 w 10000"/>
              <a:gd name="connsiteY1" fmla="*/ 37 h 10000"/>
              <a:gd name="connsiteX2" fmla="*/ 8894 w 10000"/>
              <a:gd name="connsiteY2" fmla="*/ 15 h 10000"/>
              <a:gd name="connsiteX3" fmla="*/ 9371 w 10000"/>
              <a:gd name="connsiteY3" fmla="*/ 216 h 10000"/>
              <a:gd name="connsiteX4" fmla="*/ 10000 w 10000"/>
              <a:gd name="connsiteY4" fmla="*/ 7448 h 10000"/>
              <a:gd name="connsiteX5" fmla="*/ 5748 w 10000"/>
              <a:gd name="connsiteY5" fmla="*/ 9574 h 10000"/>
              <a:gd name="connsiteX6" fmla="*/ 206 w 10000"/>
              <a:gd name="connsiteY6" fmla="*/ 10000 h 10000"/>
              <a:gd name="connsiteX7" fmla="*/ 0 w 10000"/>
              <a:gd name="connsiteY7" fmla="*/ 5232 h 10000"/>
              <a:gd name="connsiteX0" fmla="*/ 0 w 10000"/>
              <a:gd name="connsiteY0" fmla="*/ 5232 h 10000"/>
              <a:gd name="connsiteX1" fmla="*/ 802 w 10000"/>
              <a:gd name="connsiteY1" fmla="*/ 37 h 10000"/>
              <a:gd name="connsiteX2" fmla="*/ 8894 w 10000"/>
              <a:gd name="connsiteY2" fmla="*/ 15 h 10000"/>
              <a:gd name="connsiteX3" fmla="*/ 9371 w 10000"/>
              <a:gd name="connsiteY3" fmla="*/ 216 h 10000"/>
              <a:gd name="connsiteX4" fmla="*/ 10000 w 10000"/>
              <a:gd name="connsiteY4" fmla="*/ 7448 h 10000"/>
              <a:gd name="connsiteX5" fmla="*/ 5748 w 10000"/>
              <a:gd name="connsiteY5" fmla="*/ 9574 h 10000"/>
              <a:gd name="connsiteX6" fmla="*/ 5727 w 10000"/>
              <a:gd name="connsiteY6" fmla="*/ 9534 h 10000"/>
              <a:gd name="connsiteX7" fmla="*/ 206 w 10000"/>
              <a:gd name="connsiteY7" fmla="*/ 10000 h 10000"/>
              <a:gd name="connsiteX8" fmla="*/ 0 w 10000"/>
              <a:gd name="connsiteY8" fmla="*/ 5232 h 10000"/>
              <a:gd name="connsiteX0" fmla="*/ 0 w 10000"/>
              <a:gd name="connsiteY0" fmla="*/ 5232 h 10000"/>
              <a:gd name="connsiteX1" fmla="*/ 802 w 10000"/>
              <a:gd name="connsiteY1" fmla="*/ 37 h 10000"/>
              <a:gd name="connsiteX2" fmla="*/ 8894 w 10000"/>
              <a:gd name="connsiteY2" fmla="*/ 15 h 10000"/>
              <a:gd name="connsiteX3" fmla="*/ 9371 w 10000"/>
              <a:gd name="connsiteY3" fmla="*/ 216 h 10000"/>
              <a:gd name="connsiteX4" fmla="*/ 10000 w 10000"/>
              <a:gd name="connsiteY4" fmla="*/ 7448 h 10000"/>
              <a:gd name="connsiteX5" fmla="*/ 5748 w 10000"/>
              <a:gd name="connsiteY5" fmla="*/ 9574 h 10000"/>
              <a:gd name="connsiteX6" fmla="*/ 4937 w 10000"/>
              <a:gd name="connsiteY6" fmla="*/ 9013 h 10000"/>
              <a:gd name="connsiteX7" fmla="*/ 206 w 10000"/>
              <a:gd name="connsiteY7" fmla="*/ 10000 h 10000"/>
              <a:gd name="connsiteX8" fmla="*/ 0 w 10000"/>
              <a:gd name="connsiteY8" fmla="*/ 5232 h 10000"/>
              <a:gd name="connsiteX0" fmla="*/ 0 w 10000"/>
              <a:gd name="connsiteY0" fmla="*/ 5232 h 10000"/>
              <a:gd name="connsiteX1" fmla="*/ 802 w 10000"/>
              <a:gd name="connsiteY1" fmla="*/ 37 h 10000"/>
              <a:gd name="connsiteX2" fmla="*/ 8894 w 10000"/>
              <a:gd name="connsiteY2" fmla="*/ 15 h 10000"/>
              <a:gd name="connsiteX3" fmla="*/ 9371 w 10000"/>
              <a:gd name="connsiteY3" fmla="*/ 216 h 10000"/>
              <a:gd name="connsiteX4" fmla="*/ 10000 w 10000"/>
              <a:gd name="connsiteY4" fmla="*/ 7448 h 10000"/>
              <a:gd name="connsiteX5" fmla="*/ 5748 w 10000"/>
              <a:gd name="connsiteY5" fmla="*/ 9574 h 10000"/>
              <a:gd name="connsiteX6" fmla="*/ 4867 w 10000"/>
              <a:gd name="connsiteY6" fmla="*/ 9947 h 10000"/>
              <a:gd name="connsiteX7" fmla="*/ 206 w 10000"/>
              <a:gd name="connsiteY7" fmla="*/ 10000 h 10000"/>
              <a:gd name="connsiteX8" fmla="*/ 0 w 10000"/>
              <a:gd name="connsiteY8" fmla="*/ 5232 h 10000"/>
              <a:gd name="connsiteX0" fmla="*/ 0 w 9399"/>
              <a:gd name="connsiteY0" fmla="*/ 5232 h 10000"/>
              <a:gd name="connsiteX1" fmla="*/ 802 w 9399"/>
              <a:gd name="connsiteY1" fmla="*/ 37 h 10000"/>
              <a:gd name="connsiteX2" fmla="*/ 8894 w 9399"/>
              <a:gd name="connsiteY2" fmla="*/ 15 h 10000"/>
              <a:gd name="connsiteX3" fmla="*/ 9371 w 9399"/>
              <a:gd name="connsiteY3" fmla="*/ 216 h 10000"/>
              <a:gd name="connsiteX4" fmla="*/ 8750 w 9399"/>
              <a:gd name="connsiteY4" fmla="*/ 7993 h 10000"/>
              <a:gd name="connsiteX5" fmla="*/ 5748 w 9399"/>
              <a:gd name="connsiteY5" fmla="*/ 9574 h 10000"/>
              <a:gd name="connsiteX6" fmla="*/ 4867 w 9399"/>
              <a:gd name="connsiteY6" fmla="*/ 9947 h 10000"/>
              <a:gd name="connsiteX7" fmla="*/ 206 w 9399"/>
              <a:gd name="connsiteY7" fmla="*/ 10000 h 10000"/>
              <a:gd name="connsiteX8" fmla="*/ 0 w 9399"/>
              <a:gd name="connsiteY8" fmla="*/ 5232 h 10000"/>
              <a:gd name="connsiteX0" fmla="*/ 0 w 10007"/>
              <a:gd name="connsiteY0" fmla="*/ 5232 h 10000"/>
              <a:gd name="connsiteX1" fmla="*/ 853 w 10007"/>
              <a:gd name="connsiteY1" fmla="*/ 37 h 10000"/>
              <a:gd name="connsiteX2" fmla="*/ 9463 w 10007"/>
              <a:gd name="connsiteY2" fmla="*/ 15 h 10000"/>
              <a:gd name="connsiteX3" fmla="*/ 9970 w 10007"/>
              <a:gd name="connsiteY3" fmla="*/ 216 h 10000"/>
              <a:gd name="connsiteX4" fmla="*/ 9310 w 10007"/>
              <a:gd name="connsiteY4" fmla="*/ 7993 h 10000"/>
              <a:gd name="connsiteX5" fmla="*/ 6116 w 10007"/>
              <a:gd name="connsiteY5" fmla="*/ 9574 h 10000"/>
              <a:gd name="connsiteX6" fmla="*/ 5178 w 10007"/>
              <a:gd name="connsiteY6" fmla="*/ 9947 h 10000"/>
              <a:gd name="connsiteX7" fmla="*/ 219 w 10007"/>
              <a:gd name="connsiteY7" fmla="*/ 10000 h 10000"/>
              <a:gd name="connsiteX8" fmla="*/ 0 w 10007"/>
              <a:gd name="connsiteY8" fmla="*/ 5232 h 10000"/>
              <a:gd name="connsiteX0" fmla="*/ 0 w 9463"/>
              <a:gd name="connsiteY0" fmla="*/ 5232 h 10000"/>
              <a:gd name="connsiteX1" fmla="*/ 853 w 9463"/>
              <a:gd name="connsiteY1" fmla="*/ 37 h 10000"/>
              <a:gd name="connsiteX2" fmla="*/ 9463 w 9463"/>
              <a:gd name="connsiteY2" fmla="*/ 15 h 10000"/>
              <a:gd name="connsiteX3" fmla="*/ 9268 w 9463"/>
              <a:gd name="connsiteY3" fmla="*/ 2918 h 10000"/>
              <a:gd name="connsiteX4" fmla="*/ 9310 w 9463"/>
              <a:gd name="connsiteY4" fmla="*/ 7993 h 10000"/>
              <a:gd name="connsiteX5" fmla="*/ 6116 w 9463"/>
              <a:gd name="connsiteY5" fmla="*/ 9574 h 10000"/>
              <a:gd name="connsiteX6" fmla="*/ 5178 w 9463"/>
              <a:gd name="connsiteY6" fmla="*/ 9947 h 10000"/>
              <a:gd name="connsiteX7" fmla="*/ 219 w 9463"/>
              <a:gd name="connsiteY7" fmla="*/ 10000 h 10000"/>
              <a:gd name="connsiteX8" fmla="*/ 0 w 9463"/>
              <a:gd name="connsiteY8" fmla="*/ 5232 h 10000"/>
              <a:gd name="connsiteX0" fmla="*/ 0 w 10000"/>
              <a:gd name="connsiteY0" fmla="*/ 5232 h 10000"/>
              <a:gd name="connsiteX1" fmla="*/ 901 w 10000"/>
              <a:gd name="connsiteY1" fmla="*/ 37 h 10000"/>
              <a:gd name="connsiteX2" fmla="*/ 10000 w 10000"/>
              <a:gd name="connsiteY2" fmla="*/ 15 h 10000"/>
              <a:gd name="connsiteX3" fmla="*/ 9794 w 10000"/>
              <a:gd name="connsiteY3" fmla="*/ 2918 h 10000"/>
              <a:gd name="connsiteX4" fmla="*/ 9838 w 10000"/>
              <a:gd name="connsiteY4" fmla="*/ 7993 h 10000"/>
              <a:gd name="connsiteX5" fmla="*/ 6463 w 10000"/>
              <a:gd name="connsiteY5" fmla="*/ 9574 h 10000"/>
              <a:gd name="connsiteX6" fmla="*/ 5472 w 10000"/>
              <a:gd name="connsiteY6" fmla="*/ 9947 h 10000"/>
              <a:gd name="connsiteX7" fmla="*/ 231 w 10000"/>
              <a:gd name="connsiteY7" fmla="*/ 10000 h 10000"/>
              <a:gd name="connsiteX8" fmla="*/ 0 w 10000"/>
              <a:gd name="connsiteY8" fmla="*/ 5232 h 10000"/>
              <a:gd name="connsiteX0" fmla="*/ 0 w 9842"/>
              <a:gd name="connsiteY0" fmla="*/ 5275 h 10043"/>
              <a:gd name="connsiteX1" fmla="*/ 901 w 9842"/>
              <a:gd name="connsiteY1" fmla="*/ 80 h 10043"/>
              <a:gd name="connsiteX2" fmla="*/ 9809 w 9842"/>
              <a:gd name="connsiteY2" fmla="*/ 11 h 10043"/>
              <a:gd name="connsiteX3" fmla="*/ 9794 w 9842"/>
              <a:gd name="connsiteY3" fmla="*/ 2961 h 10043"/>
              <a:gd name="connsiteX4" fmla="*/ 9838 w 9842"/>
              <a:gd name="connsiteY4" fmla="*/ 8036 h 10043"/>
              <a:gd name="connsiteX5" fmla="*/ 6463 w 9842"/>
              <a:gd name="connsiteY5" fmla="*/ 9617 h 10043"/>
              <a:gd name="connsiteX6" fmla="*/ 5472 w 9842"/>
              <a:gd name="connsiteY6" fmla="*/ 9990 h 10043"/>
              <a:gd name="connsiteX7" fmla="*/ 231 w 9842"/>
              <a:gd name="connsiteY7" fmla="*/ 10043 h 10043"/>
              <a:gd name="connsiteX8" fmla="*/ 0 w 9842"/>
              <a:gd name="connsiteY8" fmla="*/ 5275 h 10043"/>
              <a:gd name="connsiteX0" fmla="*/ 0 w 10000"/>
              <a:gd name="connsiteY0" fmla="*/ 5252 h 10000"/>
              <a:gd name="connsiteX1" fmla="*/ 915 w 10000"/>
              <a:gd name="connsiteY1" fmla="*/ 80 h 10000"/>
              <a:gd name="connsiteX2" fmla="*/ 9966 w 10000"/>
              <a:gd name="connsiteY2" fmla="*/ 11 h 10000"/>
              <a:gd name="connsiteX3" fmla="*/ 9951 w 10000"/>
              <a:gd name="connsiteY3" fmla="*/ 2948 h 10000"/>
              <a:gd name="connsiteX4" fmla="*/ 9996 w 10000"/>
              <a:gd name="connsiteY4" fmla="*/ 8002 h 10000"/>
              <a:gd name="connsiteX5" fmla="*/ 6567 w 10000"/>
              <a:gd name="connsiteY5" fmla="*/ 9576 h 10000"/>
              <a:gd name="connsiteX6" fmla="*/ 5560 w 10000"/>
              <a:gd name="connsiteY6" fmla="*/ 9947 h 10000"/>
              <a:gd name="connsiteX7" fmla="*/ 235 w 10000"/>
              <a:gd name="connsiteY7" fmla="*/ 10000 h 10000"/>
              <a:gd name="connsiteX8" fmla="*/ 0 w 10000"/>
              <a:gd name="connsiteY8" fmla="*/ 5252 h 10000"/>
              <a:gd name="connsiteX0" fmla="*/ 0 w 10000"/>
              <a:gd name="connsiteY0" fmla="*/ 5172 h 9920"/>
              <a:gd name="connsiteX1" fmla="*/ 915 w 10000"/>
              <a:gd name="connsiteY1" fmla="*/ 0 h 9920"/>
              <a:gd name="connsiteX2" fmla="*/ 9955 w 10000"/>
              <a:gd name="connsiteY2" fmla="*/ 96 h 9920"/>
              <a:gd name="connsiteX3" fmla="*/ 9951 w 10000"/>
              <a:gd name="connsiteY3" fmla="*/ 2868 h 9920"/>
              <a:gd name="connsiteX4" fmla="*/ 9996 w 10000"/>
              <a:gd name="connsiteY4" fmla="*/ 7922 h 9920"/>
              <a:gd name="connsiteX5" fmla="*/ 6567 w 10000"/>
              <a:gd name="connsiteY5" fmla="*/ 9496 h 9920"/>
              <a:gd name="connsiteX6" fmla="*/ 5560 w 10000"/>
              <a:gd name="connsiteY6" fmla="*/ 9867 h 9920"/>
              <a:gd name="connsiteX7" fmla="*/ 235 w 10000"/>
              <a:gd name="connsiteY7" fmla="*/ 9920 h 9920"/>
              <a:gd name="connsiteX8" fmla="*/ 0 w 10000"/>
              <a:gd name="connsiteY8" fmla="*/ 5172 h 9920"/>
              <a:gd name="connsiteX0" fmla="*/ 0 w 10021"/>
              <a:gd name="connsiteY0" fmla="*/ 5214 h 10000"/>
              <a:gd name="connsiteX1" fmla="*/ 915 w 10021"/>
              <a:gd name="connsiteY1" fmla="*/ 0 h 10000"/>
              <a:gd name="connsiteX2" fmla="*/ 9955 w 10021"/>
              <a:gd name="connsiteY2" fmla="*/ 97 h 10000"/>
              <a:gd name="connsiteX3" fmla="*/ 9997 w 10021"/>
              <a:gd name="connsiteY3" fmla="*/ 4604 h 10000"/>
              <a:gd name="connsiteX4" fmla="*/ 9996 w 10021"/>
              <a:gd name="connsiteY4" fmla="*/ 7986 h 10000"/>
              <a:gd name="connsiteX5" fmla="*/ 6567 w 10021"/>
              <a:gd name="connsiteY5" fmla="*/ 9573 h 10000"/>
              <a:gd name="connsiteX6" fmla="*/ 5560 w 10021"/>
              <a:gd name="connsiteY6" fmla="*/ 9947 h 10000"/>
              <a:gd name="connsiteX7" fmla="*/ 235 w 10021"/>
              <a:gd name="connsiteY7" fmla="*/ 10000 h 10000"/>
              <a:gd name="connsiteX8" fmla="*/ 0 w 10021"/>
              <a:gd name="connsiteY8" fmla="*/ 5214 h 10000"/>
              <a:gd name="connsiteX0" fmla="*/ 0 w 10006"/>
              <a:gd name="connsiteY0" fmla="*/ 5214 h 10000"/>
              <a:gd name="connsiteX1" fmla="*/ 915 w 10006"/>
              <a:gd name="connsiteY1" fmla="*/ 0 h 10000"/>
              <a:gd name="connsiteX2" fmla="*/ 9955 w 10006"/>
              <a:gd name="connsiteY2" fmla="*/ 97 h 10000"/>
              <a:gd name="connsiteX3" fmla="*/ 9997 w 10006"/>
              <a:gd name="connsiteY3" fmla="*/ 4604 h 10000"/>
              <a:gd name="connsiteX4" fmla="*/ 9996 w 10006"/>
              <a:gd name="connsiteY4" fmla="*/ 7986 h 10000"/>
              <a:gd name="connsiteX5" fmla="*/ 6567 w 10006"/>
              <a:gd name="connsiteY5" fmla="*/ 9573 h 10000"/>
              <a:gd name="connsiteX6" fmla="*/ 5560 w 10006"/>
              <a:gd name="connsiteY6" fmla="*/ 9947 h 10000"/>
              <a:gd name="connsiteX7" fmla="*/ 235 w 10006"/>
              <a:gd name="connsiteY7" fmla="*/ 10000 h 10000"/>
              <a:gd name="connsiteX8" fmla="*/ 0 w 10006"/>
              <a:gd name="connsiteY8" fmla="*/ 5214 h 10000"/>
              <a:gd name="connsiteX0" fmla="*/ 0 w 10004"/>
              <a:gd name="connsiteY0" fmla="*/ 5214 h 10000"/>
              <a:gd name="connsiteX1" fmla="*/ 915 w 10004"/>
              <a:gd name="connsiteY1" fmla="*/ 0 h 10000"/>
              <a:gd name="connsiteX2" fmla="*/ 9955 w 10004"/>
              <a:gd name="connsiteY2" fmla="*/ 97 h 10000"/>
              <a:gd name="connsiteX3" fmla="*/ 9986 w 10004"/>
              <a:gd name="connsiteY3" fmla="*/ 3367 h 10000"/>
              <a:gd name="connsiteX4" fmla="*/ 9996 w 10004"/>
              <a:gd name="connsiteY4" fmla="*/ 7986 h 10000"/>
              <a:gd name="connsiteX5" fmla="*/ 6567 w 10004"/>
              <a:gd name="connsiteY5" fmla="*/ 9573 h 10000"/>
              <a:gd name="connsiteX6" fmla="*/ 5560 w 10004"/>
              <a:gd name="connsiteY6" fmla="*/ 9947 h 10000"/>
              <a:gd name="connsiteX7" fmla="*/ 235 w 10004"/>
              <a:gd name="connsiteY7" fmla="*/ 10000 h 10000"/>
              <a:gd name="connsiteX8" fmla="*/ 0 w 10004"/>
              <a:gd name="connsiteY8" fmla="*/ 5214 h 10000"/>
              <a:gd name="connsiteX0" fmla="*/ 0 w 10004"/>
              <a:gd name="connsiteY0" fmla="*/ 5214 h 9947"/>
              <a:gd name="connsiteX1" fmla="*/ 915 w 10004"/>
              <a:gd name="connsiteY1" fmla="*/ 0 h 9947"/>
              <a:gd name="connsiteX2" fmla="*/ 9955 w 10004"/>
              <a:gd name="connsiteY2" fmla="*/ 97 h 9947"/>
              <a:gd name="connsiteX3" fmla="*/ 9986 w 10004"/>
              <a:gd name="connsiteY3" fmla="*/ 3367 h 9947"/>
              <a:gd name="connsiteX4" fmla="*/ 9996 w 10004"/>
              <a:gd name="connsiteY4" fmla="*/ 7986 h 9947"/>
              <a:gd name="connsiteX5" fmla="*/ 6567 w 10004"/>
              <a:gd name="connsiteY5" fmla="*/ 9573 h 9947"/>
              <a:gd name="connsiteX6" fmla="*/ 5560 w 10004"/>
              <a:gd name="connsiteY6" fmla="*/ 9947 h 9947"/>
              <a:gd name="connsiteX7" fmla="*/ 433 w 10004"/>
              <a:gd name="connsiteY7" fmla="*/ 9019 h 9947"/>
              <a:gd name="connsiteX8" fmla="*/ 0 w 10004"/>
              <a:gd name="connsiteY8" fmla="*/ 5214 h 9947"/>
              <a:gd name="connsiteX0" fmla="*/ 0 w 10000"/>
              <a:gd name="connsiteY0" fmla="*/ 5242 h 10000"/>
              <a:gd name="connsiteX1" fmla="*/ 915 w 10000"/>
              <a:gd name="connsiteY1" fmla="*/ 0 h 10000"/>
              <a:gd name="connsiteX2" fmla="*/ 9951 w 10000"/>
              <a:gd name="connsiteY2" fmla="*/ 98 h 10000"/>
              <a:gd name="connsiteX3" fmla="*/ 9982 w 10000"/>
              <a:gd name="connsiteY3" fmla="*/ 3385 h 10000"/>
              <a:gd name="connsiteX4" fmla="*/ 9992 w 10000"/>
              <a:gd name="connsiteY4" fmla="*/ 8029 h 10000"/>
              <a:gd name="connsiteX5" fmla="*/ 6564 w 10000"/>
              <a:gd name="connsiteY5" fmla="*/ 9624 h 10000"/>
              <a:gd name="connsiteX6" fmla="*/ 5558 w 10000"/>
              <a:gd name="connsiteY6" fmla="*/ 10000 h 10000"/>
              <a:gd name="connsiteX7" fmla="*/ 433 w 10000"/>
              <a:gd name="connsiteY7" fmla="*/ 9067 h 10000"/>
              <a:gd name="connsiteX8" fmla="*/ 0 w 10000"/>
              <a:gd name="connsiteY8" fmla="*/ 5242 h 10000"/>
              <a:gd name="connsiteX0" fmla="*/ 0 w 10000"/>
              <a:gd name="connsiteY0" fmla="*/ 5242 h 10000"/>
              <a:gd name="connsiteX1" fmla="*/ 915 w 10000"/>
              <a:gd name="connsiteY1" fmla="*/ 0 h 10000"/>
              <a:gd name="connsiteX2" fmla="*/ 9951 w 10000"/>
              <a:gd name="connsiteY2" fmla="*/ 98 h 10000"/>
              <a:gd name="connsiteX3" fmla="*/ 9982 w 10000"/>
              <a:gd name="connsiteY3" fmla="*/ 3385 h 10000"/>
              <a:gd name="connsiteX4" fmla="*/ 9992 w 10000"/>
              <a:gd name="connsiteY4" fmla="*/ 8029 h 10000"/>
              <a:gd name="connsiteX5" fmla="*/ 6564 w 10000"/>
              <a:gd name="connsiteY5" fmla="*/ 9624 h 10000"/>
              <a:gd name="connsiteX6" fmla="*/ 5558 w 10000"/>
              <a:gd name="connsiteY6" fmla="*/ 10000 h 10000"/>
              <a:gd name="connsiteX7" fmla="*/ 433 w 10000"/>
              <a:gd name="connsiteY7" fmla="*/ 9067 h 10000"/>
              <a:gd name="connsiteX8" fmla="*/ 0 w 10000"/>
              <a:gd name="connsiteY8" fmla="*/ 5242 h 10000"/>
              <a:gd name="connsiteX0" fmla="*/ 0 w 10000"/>
              <a:gd name="connsiteY0" fmla="*/ 5242 h 10000"/>
              <a:gd name="connsiteX1" fmla="*/ 915 w 10000"/>
              <a:gd name="connsiteY1" fmla="*/ 0 h 10000"/>
              <a:gd name="connsiteX2" fmla="*/ 9951 w 10000"/>
              <a:gd name="connsiteY2" fmla="*/ 98 h 10000"/>
              <a:gd name="connsiteX3" fmla="*/ 9982 w 10000"/>
              <a:gd name="connsiteY3" fmla="*/ 3385 h 10000"/>
              <a:gd name="connsiteX4" fmla="*/ 9992 w 10000"/>
              <a:gd name="connsiteY4" fmla="*/ 8029 h 10000"/>
              <a:gd name="connsiteX5" fmla="*/ 6564 w 10000"/>
              <a:gd name="connsiteY5" fmla="*/ 9624 h 10000"/>
              <a:gd name="connsiteX6" fmla="*/ 5558 w 10000"/>
              <a:gd name="connsiteY6" fmla="*/ 10000 h 10000"/>
              <a:gd name="connsiteX7" fmla="*/ 433 w 10000"/>
              <a:gd name="connsiteY7" fmla="*/ 9067 h 10000"/>
              <a:gd name="connsiteX8" fmla="*/ 0 w 10000"/>
              <a:gd name="connsiteY8" fmla="*/ 5242 h 10000"/>
              <a:gd name="connsiteX0" fmla="*/ 0 w 10000"/>
              <a:gd name="connsiteY0" fmla="*/ 5242 h 10000"/>
              <a:gd name="connsiteX1" fmla="*/ 915 w 10000"/>
              <a:gd name="connsiteY1" fmla="*/ 0 h 10000"/>
              <a:gd name="connsiteX2" fmla="*/ 9951 w 10000"/>
              <a:gd name="connsiteY2" fmla="*/ 98 h 10000"/>
              <a:gd name="connsiteX3" fmla="*/ 9982 w 10000"/>
              <a:gd name="connsiteY3" fmla="*/ 3385 h 10000"/>
              <a:gd name="connsiteX4" fmla="*/ 9992 w 10000"/>
              <a:gd name="connsiteY4" fmla="*/ 8029 h 10000"/>
              <a:gd name="connsiteX5" fmla="*/ 6564 w 10000"/>
              <a:gd name="connsiteY5" fmla="*/ 9624 h 10000"/>
              <a:gd name="connsiteX6" fmla="*/ 5558 w 10000"/>
              <a:gd name="connsiteY6" fmla="*/ 10000 h 10000"/>
              <a:gd name="connsiteX7" fmla="*/ 433 w 10000"/>
              <a:gd name="connsiteY7" fmla="*/ 9067 h 10000"/>
              <a:gd name="connsiteX8" fmla="*/ 0 w 10000"/>
              <a:gd name="connsiteY8" fmla="*/ 5242 h 10000"/>
              <a:gd name="connsiteX0" fmla="*/ 0 w 10000"/>
              <a:gd name="connsiteY0" fmla="*/ 5242 h 10000"/>
              <a:gd name="connsiteX1" fmla="*/ 915 w 10000"/>
              <a:gd name="connsiteY1" fmla="*/ 0 h 10000"/>
              <a:gd name="connsiteX2" fmla="*/ 9951 w 10000"/>
              <a:gd name="connsiteY2" fmla="*/ 98 h 10000"/>
              <a:gd name="connsiteX3" fmla="*/ 9982 w 10000"/>
              <a:gd name="connsiteY3" fmla="*/ 3385 h 10000"/>
              <a:gd name="connsiteX4" fmla="*/ 9992 w 10000"/>
              <a:gd name="connsiteY4" fmla="*/ 8029 h 10000"/>
              <a:gd name="connsiteX5" fmla="*/ 6564 w 10000"/>
              <a:gd name="connsiteY5" fmla="*/ 9624 h 10000"/>
              <a:gd name="connsiteX6" fmla="*/ 5558 w 10000"/>
              <a:gd name="connsiteY6" fmla="*/ 10000 h 10000"/>
              <a:gd name="connsiteX7" fmla="*/ 433 w 10000"/>
              <a:gd name="connsiteY7" fmla="*/ 9067 h 10000"/>
              <a:gd name="connsiteX8" fmla="*/ 0 w 10000"/>
              <a:gd name="connsiteY8" fmla="*/ 5242 h 10000"/>
              <a:gd name="connsiteX0" fmla="*/ 0 w 10000"/>
              <a:gd name="connsiteY0" fmla="*/ 5242 h 10000"/>
              <a:gd name="connsiteX1" fmla="*/ 915 w 10000"/>
              <a:gd name="connsiteY1" fmla="*/ 0 h 10000"/>
              <a:gd name="connsiteX2" fmla="*/ 9951 w 10000"/>
              <a:gd name="connsiteY2" fmla="*/ 98 h 10000"/>
              <a:gd name="connsiteX3" fmla="*/ 9982 w 10000"/>
              <a:gd name="connsiteY3" fmla="*/ 3385 h 10000"/>
              <a:gd name="connsiteX4" fmla="*/ 9992 w 10000"/>
              <a:gd name="connsiteY4" fmla="*/ 8029 h 10000"/>
              <a:gd name="connsiteX5" fmla="*/ 6564 w 10000"/>
              <a:gd name="connsiteY5" fmla="*/ 9624 h 10000"/>
              <a:gd name="connsiteX6" fmla="*/ 5558 w 10000"/>
              <a:gd name="connsiteY6" fmla="*/ 10000 h 10000"/>
              <a:gd name="connsiteX7" fmla="*/ 433 w 10000"/>
              <a:gd name="connsiteY7" fmla="*/ 9067 h 10000"/>
              <a:gd name="connsiteX8" fmla="*/ 0 w 10000"/>
              <a:gd name="connsiteY8" fmla="*/ 5242 h 10000"/>
              <a:gd name="connsiteX0" fmla="*/ 0 w 9992"/>
              <a:gd name="connsiteY0" fmla="*/ 5242 h 10000"/>
              <a:gd name="connsiteX1" fmla="*/ 915 w 9992"/>
              <a:gd name="connsiteY1" fmla="*/ 0 h 10000"/>
              <a:gd name="connsiteX2" fmla="*/ 9951 w 9992"/>
              <a:gd name="connsiteY2" fmla="*/ 98 h 10000"/>
              <a:gd name="connsiteX3" fmla="*/ 8600 w 9992"/>
              <a:gd name="connsiteY3" fmla="*/ 3960 h 10000"/>
              <a:gd name="connsiteX4" fmla="*/ 9992 w 9992"/>
              <a:gd name="connsiteY4" fmla="*/ 8029 h 10000"/>
              <a:gd name="connsiteX5" fmla="*/ 6564 w 9992"/>
              <a:gd name="connsiteY5" fmla="*/ 9624 h 10000"/>
              <a:gd name="connsiteX6" fmla="*/ 5558 w 9992"/>
              <a:gd name="connsiteY6" fmla="*/ 10000 h 10000"/>
              <a:gd name="connsiteX7" fmla="*/ 433 w 9992"/>
              <a:gd name="connsiteY7" fmla="*/ 9067 h 10000"/>
              <a:gd name="connsiteX8" fmla="*/ 0 w 9992"/>
              <a:gd name="connsiteY8" fmla="*/ 5242 h 10000"/>
              <a:gd name="connsiteX0" fmla="*/ 0 w 10000"/>
              <a:gd name="connsiteY0" fmla="*/ 5242 h 10000"/>
              <a:gd name="connsiteX1" fmla="*/ 916 w 10000"/>
              <a:gd name="connsiteY1" fmla="*/ 0 h 10000"/>
              <a:gd name="connsiteX2" fmla="*/ 9959 w 10000"/>
              <a:gd name="connsiteY2" fmla="*/ 98 h 10000"/>
              <a:gd name="connsiteX3" fmla="*/ 8607 w 10000"/>
              <a:gd name="connsiteY3" fmla="*/ 3960 h 10000"/>
              <a:gd name="connsiteX4" fmla="*/ 10000 w 10000"/>
              <a:gd name="connsiteY4" fmla="*/ 8029 h 10000"/>
              <a:gd name="connsiteX5" fmla="*/ 6569 w 10000"/>
              <a:gd name="connsiteY5" fmla="*/ 9624 h 10000"/>
              <a:gd name="connsiteX6" fmla="*/ 5562 w 10000"/>
              <a:gd name="connsiteY6" fmla="*/ 10000 h 10000"/>
              <a:gd name="connsiteX7" fmla="*/ 433 w 10000"/>
              <a:gd name="connsiteY7" fmla="*/ 9067 h 10000"/>
              <a:gd name="connsiteX8" fmla="*/ 0 w 10000"/>
              <a:gd name="connsiteY8" fmla="*/ 5242 h 10000"/>
              <a:gd name="connsiteX0" fmla="*/ 0 w 10000"/>
              <a:gd name="connsiteY0" fmla="*/ 5242 h 10000"/>
              <a:gd name="connsiteX1" fmla="*/ 916 w 10000"/>
              <a:gd name="connsiteY1" fmla="*/ 0 h 10000"/>
              <a:gd name="connsiteX2" fmla="*/ 9959 w 10000"/>
              <a:gd name="connsiteY2" fmla="*/ 98 h 10000"/>
              <a:gd name="connsiteX3" fmla="*/ 8607 w 10000"/>
              <a:gd name="connsiteY3" fmla="*/ 3960 h 10000"/>
              <a:gd name="connsiteX4" fmla="*/ 10000 w 10000"/>
              <a:gd name="connsiteY4" fmla="*/ 8029 h 10000"/>
              <a:gd name="connsiteX5" fmla="*/ 6569 w 10000"/>
              <a:gd name="connsiteY5" fmla="*/ 9624 h 10000"/>
              <a:gd name="connsiteX6" fmla="*/ 5562 w 10000"/>
              <a:gd name="connsiteY6" fmla="*/ 10000 h 10000"/>
              <a:gd name="connsiteX7" fmla="*/ 433 w 10000"/>
              <a:gd name="connsiteY7" fmla="*/ 9067 h 10000"/>
              <a:gd name="connsiteX8" fmla="*/ 0 w 10000"/>
              <a:gd name="connsiteY8" fmla="*/ 5242 h 10000"/>
              <a:gd name="connsiteX0" fmla="*/ 0 w 9959"/>
              <a:gd name="connsiteY0" fmla="*/ 5242 h 10000"/>
              <a:gd name="connsiteX1" fmla="*/ 916 w 9959"/>
              <a:gd name="connsiteY1" fmla="*/ 0 h 10000"/>
              <a:gd name="connsiteX2" fmla="*/ 9959 w 9959"/>
              <a:gd name="connsiteY2" fmla="*/ 98 h 10000"/>
              <a:gd name="connsiteX3" fmla="*/ 8607 w 9959"/>
              <a:gd name="connsiteY3" fmla="*/ 3960 h 10000"/>
              <a:gd name="connsiteX4" fmla="*/ 8292 w 9959"/>
              <a:gd name="connsiteY4" fmla="*/ 8264 h 10000"/>
              <a:gd name="connsiteX5" fmla="*/ 6569 w 9959"/>
              <a:gd name="connsiteY5" fmla="*/ 9624 h 10000"/>
              <a:gd name="connsiteX6" fmla="*/ 5562 w 9959"/>
              <a:gd name="connsiteY6" fmla="*/ 10000 h 10000"/>
              <a:gd name="connsiteX7" fmla="*/ 433 w 9959"/>
              <a:gd name="connsiteY7" fmla="*/ 9067 h 10000"/>
              <a:gd name="connsiteX8" fmla="*/ 0 w 9959"/>
              <a:gd name="connsiteY8" fmla="*/ 5242 h 10000"/>
              <a:gd name="connsiteX0" fmla="*/ 0 w 10000"/>
              <a:gd name="connsiteY0" fmla="*/ 5242 h 10000"/>
              <a:gd name="connsiteX1" fmla="*/ 920 w 10000"/>
              <a:gd name="connsiteY1" fmla="*/ 0 h 10000"/>
              <a:gd name="connsiteX2" fmla="*/ 10000 w 10000"/>
              <a:gd name="connsiteY2" fmla="*/ 98 h 10000"/>
              <a:gd name="connsiteX3" fmla="*/ 8642 w 10000"/>
              <a:gd name="connsiteY3" fmla="*/ 3960 h 10000"/>
              <a:gd name="connsiteX4" fmla="*/ 8326 w 10000"/>
              <a:gd name="connsiteY4" fmla="*/ 8264 h 10000"/>
              <a:gd name="connsiteX5" fmla="*/ 6596 w 10000"/>
              <a:gd name="connsiteY5" fmla="*/ 9624 h 10000"/>
              <a:gd name="connsiteX6" fmla="*/ 5585 w 10000"/>
              <a:gd name="connsiteY6" fmla="*/ 10000 h 10000"/>
              <a:gd name="connsiteX7" fmla="*/ 435 w 10000"/>
              <a:gd name="connsiteY7" fmla="*/ 9067 h 10000"/>
              <a:gd name="connsiteX8" fmla="*/ 0 w 10000"/>
              <a:gd name="connsiteY8" fmla="*/ 5242 h 10000"/>
              <a:gd name="connsiteX0" fmla="*/ 0 w 10000"/>
              <a:gd name="connsiteY0" fmla="*/ 5242 h 10000"/>
              <a:gd name="connsiteX1" fmla="*/ 920 w 10000"/>
              <a:gd name="connsiteY1" fmla="*/ 0 h 10000"/>
              <a:gd name="connsiteX2" fmla="*/ 10000 w 10000"/>
              <a:gd name="connsiteY2" fmla="*/ 98 h 10000"/>
              <a:gd name="connsiteX3" fmla="*/ 8642 w 10000"/>
              <a:gd name="connsiteY3" fmla="*/ 3960 h 10000"/>
              <a:gd name="connsiteX4" fmla="*/ 8326 w 10000"/>
              <a:gd name="connsiteY4" fmla="*/ 8264 h 10000"/>
              <a:gd name="connsiteX5" fmla="*/ 6596 w 10000"/>
              <a:gd name="connsiteY5" fmla="*/ 9624 h 10000"/>
              <a:gd name="connsiteX6" fmla="*/ 5585 w 10000"/>
              <a:gd name="connsiteY6" fmla="*/ 10000 h 10000"/>
              <a:gd name="connsiteX7" fmla="*/ 435 w 10000"/>
              <a:gd name="connsiteY7" fmla="*/ 9067 h 10000"/>
              <a:gd name="connsiteX8" fmla="*/ 0 w 10000"/>
              <a:gd name="connsiteY8" fmla="*/ 5242 h 10000"/>
              <a:gd name="connsiteX0" fmla="*/ 0 w 10000"/>
              <a:gd name="connsiteY0" fmla="*/ 5242 h 10000"/>
              <a:gd name="connsiteX1" fmla="*/ 920 w 10000"/>
              <a:gd name="connsiteY1" fmla="*/ 0 h 10000"/>
              <a:gd name="connsiteX2" fmla="*/ 10000 w 10000"/>
              <a:gd name="connsiteY2" fmla="*/ 98 h 10000"/>
              <a:gd name="connsiteX3" fmla="*/ 8642 w 10000"/>
              <a:gd name="connsiteY3" fmla="*/ 3960 h 10000"/>
              <a:gd name="connsiteX4" fmla="*/ 8672 w 10000"/>
              <a:gd name="connsiteY4" fmla="*/ 8026 h 10000"/>
              <a:gd name="connsiteX5" fmla="*/ 6596 w 10000"/>
              <a:gd name="connsiteY5" fmla="*/ 9624 h 10000"/>
              <a:gd name="connsiteX6" fmla="*/ 5585 w 10000"/>
              <a:gd name="connsiteY6" fmla="*/ 10000 h 10000"/>
              <a:gd name="connsiteX7" fmla="*/ 435 w 10000"/>
              <a:gd name="connsiteY7" fmla="*/ 9067 h 10000"/>
              <a:gd name="connsiteX8" fmla="*/ 0 w 10000"/>
              <a:gd name="connsiteY8" fmla="*/ 5242 h 10000"/>
              <a:gd name="connsiteX0" fmla="*/ 0 w 8677"/>
              <a:gd name="connsiteY0" fmla="*/ 5242 h 10000"/>
              <a:gd name="connsiteX1" fmla="*/ 920 w 8677"/>
              <a:gd name="connsiteY1" fmla="*/ 0 h 10000"/>
              <a:gd name="connsiteX2" fmla="*/ 8171 w 8677"/>
              <a:gd name="connsiteY2" fmla="*/ 1077 h 10000"/>
              <a:gd name="connsiteX3" fmla="*/ 8642 w 8677"/>
              <a:gd name="connsiteY3" fmla="*/ 3960 h 10000"/>
              <a:gd name="connsiteX4" fmla="*/ 8672 w 8677"/>
              <a:gd name="connsiteY4" fmla="*/ 8026 h 10000"/>
              <a:gd name="connsiteX5" fmla="*/ 6596 w 8677"/>
              <a:gd name="connsiteY5" fmla="*/ 9624 h 10000"/>
              <a:gd name="connsiteX6" fmla="*/ 5585 w 8677"/>
              <a:gd name="connsiteY6" fmla="*/ 10000 h 10000"/>
              <a:gd name="connsiteX7" fmla="*/ 435 w 8677"/>
              <a:gd name="connsiteY7" fmla="*/ 9067 h 10000"/>
              <a:gd name="connsiteX8" fmla="*/ 0 w 8677"/>
              <a:gd name="connsiteY8" fmla="*/ 5242 h 10000"/>
              <a:gd name="connsiteX0" fmla="*/ 0 w 10000"/>
              <a:gd name="connsiteY0" fmla="*/ 5242 h 10000"/>
              <a:gd name="connsiteX1" fmla="*/ 1060 w 10000"/>
              <a:gd name="connsiteY1" fmla="*/ 0 h 10000"/>
              <a:gd name="connsiteX2" fmla="*/ 9417 w 10000"/>
              <a:gd name="connsiteY2" fmla="*/ 1077 h 10000"/>
              <a:gd name="connsiteX3" fmla="*/ 9960 w 10000"/>
              <a:gd name="connsiteY3" fmla="*/ 3960 h 10000"/>
              <a:gd name="connsiteX4" fmla="*/ 9994 w 10000"/>
              <a:gd name="connsiteY4" fmla="*/ 8026 h 10000"/>
              <a:gd name="connsiteX5" fmla="*/ 7602 w 10000"/>
              <a:gd name="connsiteY5" fmla="*/ 9624 h 10000"/>
              <a:gd name="connsiteX6" fmla="*/ 6437 w 10000"/>
              <a:gd name="connsiteY6" fmla="*/ 10000 h 10000"/>
              <a:gd name="connsiteX7" fmla="*/ 501 w 10000"/>
              <a:gd name="connsiteY7" fmla="*/ 9067 h 10000"/>
              <a:gd name="connsiteX8" fmla="*/ 0 w 10000"/>
              <a:gd name="connsiteY8" fmla="*/ 5242 h 10000"/>
              <a:gd name="connsiteX0" fmla="*/ 0 w 10000"/>
              <a:gd name="connsiteY0" fmla="*/ 5242 h 9624"/>
              <a:gd name="connsiteX1" fmla="*/ 1060 w 10000"/>
              <a:gd name="connsiteY1" fmla="*/ 0 h 9624"/>
              <a:gd name="connsiteX2" fmla="*/ 9417 w 10000"/>
              <a:gd name="connsiteY2" fmla="*/ 1077 h 9624"/>
              <a:gd name="connsiteX3" fmla="*/ 9960 w 10000"/>
              <a:gd name="connsiteY3" fmla="*/ 3960 h 9624"/>
              <a:gd name="connsiteX4" fmla="*/ 9994 w 10000"/>
              <a:gd name="connsiteY4" fmla="*/ 8026 h 9624"/>
              <a:gd name="connsiteX5" fmla="*/ 7602 w 10000"/>
              <a:gd name="connsiteY5" fmla="*/ 9624 h 9624"/>
              <a:gd name="connsiteX6" fmla="*/ 5415 w 10000"/>
              <a:gd name="connsiteY6" fmla="*/ 8942 h 9624"/>
              <a:gd name="connsiteX7" fmla="*/ 501 w 10000"/>
              <a:gd name="connsiteY7" fmla="*/ 9067 h 9624"/>
              <a:gd name="connsiteX8" fmla="*/ 0 w 10000"/>
              <a:gd name="connsiteY8" fmla="*/ 5242 h 9624"/>
              <a:gd name="connsiteX0" fmla="*/ 0 w 10000"/>
              <a:gd name="connsiteY0" fmla="*/ 5447 h 10000"/>
              <a:gd name="connsiteX1" fmla="*/ 1060 w 10000"/>
              <a:gd name="connsiteY1" fmla="*/ 0 h 10000"/>
              <a:gd name="connsiteX2" fmla="*/ 9417 w 10000"/>
              <a:gd name="connsiteY2" fmla="*/ 1119 h 10000"/>
              <a:gd name="connsiteX3" fmla="*/ 9960 w 10000"/>
              <a:gd name="connsiteY3" fmla="*/ 4115 h 10000"/>
              <a:gd name="connsiteX4" fmla="*/ 9994 w 10000"/>
              <a:gd name="connsiteY4" fmla="*/ 8340 h 10000"/>
              <a:gd name="connsiteX5" fmla="*/ 7602 w 10000"/>
              <a:gd name="connsiteY5" fmla="*/ 10000 h 10000"/>
              <a:gd name="connsiteX6" fmla="*/ 5415 w 10000"/>
              <a:gd name="connsiteY6" fmla="*/ 9291 h 10000"/>
              <a:gd name="connsiteX7" fmla="*/ 501 w 10000"/>
              <a:gd name="connsiteY7" fmla="*/ 9421 h 10000"/>
              <a:gd name="connsiteX8" fmla="*/ 0 w 10000"/>
              <a:gd name="connsiteY8" fmla="*/ 5447 h 10000"/>
              <a:gd name="connsiteX0" fmla="*/ 0 w 10000"/>
              <a:gd name="connsiteY0" fmla="*/ 5447 h 10000"/>
              <a:gd name="connsiteX1" fmla="*/ 1060 w 10000"/>
              <a:gd name="connsiteY1" fmla="*/ 0 h 10000"/>
              <a:gd name="connsiteX2" fmla="*/ 9417 w 10000"/>
              <a:gd name="connsiteY2" fmla="*/ 1119 h 10000"/>
              <a:gd name="connsiteX3" fmla="*/ 9960 w 10000"/>
              <a:gd name="connsiteY3" fmla="*/ 4115 h 10000"/>
              <a:gd name="connsiteX4" fmla="*/ 9994 w 10000"/>
              <a:gd name="connsiteY4" fmla="*/ 8340 h 10000"/>
              <a:gd name="connsiteX5" fmla="*/ 7602 w 10000"/>
              <a:gd name="connsiteY5" fmla="*/ 10000 h 10000"/>
              <a:gd name="connsiteX6" fmla="*/ 5415 w 10000"/>
              <a:gd name="connsiteY6" fmla="*/ 9291 h 10000"/>
              <a:gd name="connsiteX7" fmla="*/ 1324 w 10000"/>
              <a:gd name="connsiteY7" fmla="*/ 8273 h 10000"/>
              <a:gd name="connsiteX8" fmla="*/ 0 w 10000"/>
              <a:gd name="connsiteY8" fmla="*/ 5447 h 10000"/>
              <a:gd name="connsiteX0" fmla="*/ 257 w 9070"/>
              <a:gd name="connsiteY0" fmla="*/ 5227 h 10000"/>
              <a:gd name="connsiteX1" fmla="*/ 130 w 9070"/>
              <a:gd name="connsiteY1" fmla="*/ 0 h 10000"/>
              <a:gd name="connsiteX2" fmla="*/ 8487 w 9070"/>
              <a:gd name="connsiteY2" fmla="*/ 1119 h 10000"/>
              <a:gd name="connsiteX3" fmla="*/ 9030 w 9070"/>
              <a:gd name="connsiteY3" fmla="*/ 4115 h 10000"/>
              <a:gd name="connsiteX4" fmla="*/ 9064 w 9070"/>
              <a:gd name="connsiteY4" fmla="*/ 8340 h 10000"/>
              <a:gd name="connsiteX5" fmla="*/ 6672 w 9070"/>
              <a:gd name="connsiteY5" fmla="*/ 10000 h 10000"/>
              <a:gd name="connsiteX6" fmla="*/ 4485 w 9070"/>
              <a:gd name="connsiteY6" fmla="*/ 9291 h 10000"/>
              <a:gd name="connsiteX7" fmla="*/ 394 w 9070"/>
              <a:gd name="connsiteY7" fmla="*/ 8273 h 10000"/>
              <a:gd name="connsiteX8" fmla="*/ 257 w 9070"/>
              <a:gd name="connsiteY8" fmla="*/ 5227 h 10000"/>
              <a:gd name="connsiteX0" fmla="*/ 141 w 9858"/>
              <a:gd name="connsiteY0" fmla="*/ 5227 h 10000"/>
              <a:gd name="connsiteX1" fmla="*/ 1 w 9858"/>
              <a:gd name="connsiteY1" fmla="*/ 0 h 10000"/>
              <a:gd name="connsiteX2" fmla="*/ 9215 w 9858"/>
              <a:gd name="connsiteY2" fmla="*/ 1119 h 10000"/>
              <a:gd name="connsiteX3" fmla="*/ 9814 w 9858"/>
              <a:gd name="connsiteY3" fmla="*/ 4115 h 10000"/>
              <a:gd name="connsiteX4" fmla="*/ 9851 w 9858"/>
              <a:gd name="connsiteY4" fmla="*/ 8340 h 10000"/>
              <a:gd name="connsiteX5" fmla="*/ 7214 w 9858"/>
              <a:gd name="connsiteY5" fmla="*/ 10000 h 10000"/>
              <a:gd name="connsiteX6" fmla="*/ 4803 w 9858"/>
              <a:gd name="connsiteY6" fmla="*/ 9291 h 10000"/>
              <a:gd name="connsiteX7" fmla="*/ 292 w 9858"/>
              <a:gd name="connsiteY7" fmla="*/ 8273 h 10000"/>
              <a:gd name="connsiteX8" fmla="*/ 141 w 9858"/>
              <a:gd name="connsiteY8" fmla="*/ 5227 h 10000"/>
              <a:gd name="connsiteX0" fmla="*/ 143 w 10000"/>
              <a:gd name="connsiteY0" fmla="*/ 5227 h 10000"/>
              <a:gd name="connsiteX1" fmla="*/ 1 w 10000"/>
              <a:gd name="connsiteY1" fmla="*/ 0 h 10000"/>
              <a:gd name="connsiteX2" fmla="*/ 9348 w 10000"/>
              <a:gd name="connsiteY2" fmla="*/ 1119 h 10000"/>
              <a:gd name="connsiteX3" fmla="*/ 9955 w 10000"/>
              <a:gd name="connsiteY3" fmla="*/ 4115 h 10000"/>
              <a:gd name="connsiteX4" fmla="*/ 9993 w 10000"/>
              <a:gd name="connsiteY4" fmla="*/ 8340 h 10000"/>
              <a:gd name="connsiteX5" fmla="*/ 7318 w 10000"/>
              <a:gd name="connsiteY5" fmla="*/ 10000 h 10000"/>
              <a:gd name="connsiteX6" fmla="*/ 4872 w 10000"/>
              <a:gd name="connsiteY6" fmla="*/ 9291 h 10000"/>
              <a:gd name="connsiteX7" fmla="*/ 296 w 10000"/>
              <a:gd name="connsiteY7" fmla="*/ 8273 h 10000"/>
              <a:gd name="connsiteX8" fmla="*/ 143 w 10000"/>
              <a:gd name="connsiteY8" fmla="*/ 5227 h 10000"/>
              <a:gd name="connsiteX0" fmla="*/ 1 w 9858"/>
              <a:gd name="connsiteY0" fmla="*/ 4265 h 9038"/>
              <a:gd name="connsiteX1" fmla="*/ 418 w 9858"/>
              <a:gd name="connsiteY1" fmla="*/ 163 h 9038"/>
              <a:gd name="connsiteX2" fmla="*/ 9206 w 9858"/>
              <a:gd name="connsiteY2" fmla="*/ 157 h 9038"/>
              <a:gd name="connsiteX3" fmla="*/ 9813 w 9858"/>
              <a:gd name="connsiteY3" fmla="*/ 3153 h 9038"/>
              <a:gd name="connsiteX4" fmla="*/ 9851 w 9858"/>
              <a:gd name="connsiteY4" fmla="*/ 7378 h 9038"/>
              <a:gd name="connsiteX5" fmla="*/ 7176 w 9858"/>
              <a:gd name="connsiteY5" fmla="*/ 9038 h 9038"/>
              <a:gd name="connsiteX6" fmla="*/ 4730 w 9858"/>
              <a:gd name="connsiteY6" fmla="*/ 8329 h 9038"/>
              <a:gd name="connsiteX7" fmla="*/ 154 w 9858"/>
              <a:gd name="connsiteY7" fmla="*/ 7311 h 9038"/>
              <a:gd name="connsiteX8" fmla="*/ 1 w 9858"/>
              <a:gd name="connsiteY8" fmla="*/ 4265 h 9038"/>
              <a:gd name="connsiteX0" fmla="*/ 1 w 10000"/>
              <a:gd name="connsiteY0" fmla="*/ 4719 h 9216"/>
              <a:gd name="connsiteX1" fmla="*/ 424 w 10000"/>
              <a:gd name="connsiteY1" fmla="*/ 180 h 9216"/>
              <a:gd name="connsiteX2" fmla="*/ 9339 w 10000"/>
              <a:gd name="connsiteY2" fmla="*/ 174 h 9216"/>
              <a:gd name="connsiteX3" fmla="*/ 9954 w 10000"/>
              <a:gd name="connsiteY3" fmla="*/ 3489 h 9216"/>
              <a:gd name="connsiteX4" fmla="*/ 9993 w 10000"/>
              <a:gd name="connsiteY4" fmla="*/ 8163 h 9216"/>
              <a:gd name="connsiteX5" fmla="*/ 7450 w 10000"/>
              <a:gd name="connsiteY5" fmla="*/ 8712 h 9216"/>
              <a:gd name="connsiteX6" fmla="*/ 4798 w 10000"/>
              <a:gd name="connsiteY6" fmla="*/ 9216 h 9216"/>
              <a:gd name="connsiteX7" fmla="*/ 156 w 10000"/>
              <a:gd name="connsiteY7" fmla="*/ 8089 h 9216"/>
              <a:gd name="connsiteX8" fmla="*/ 1 w 10000"/>
              <a:gd name="connsiteY8" fmla="*/ 4719 h 9216"/>
              <a:gd name="connsiteX0" fmla="*/ 1 w 10000"/>
              <a:gd name="connsiteY0" fmla="*/ 5120 h 10000"/>
              <a:gd name="connsiteX1" fmla="*/ 424 w 10000"/>
              <a:gd name="connsiteY1" fmla="*/ 195 h 10000"/>
              <a:gd name="connsiteX2" fmla="*/ 9339 w 10000"/>
              <a:gd name="connsiteY2" fmla="*/ 189 h 10000"/>
              <a:gd name="connsiteX3" fmla="*/ 9954 w 10000"/>
              <a:gd name="connsiteY3" fmla="*/ 3786 h 10000"/>
              <a:gd name="connsiteX4" fmla="*/ 9993 w 10000"/>
              <a:gd name="connsiteY4" fmla="*/ 8857 h 10000"/>
              <a:gd name="connsiteX5" fmla="*/ 7450 w 10000"/>
              <a:gd name="connsiteY5" fmla="*/ 9453 h 10000"/>
              <a:gd name="connsiteX6" fmla="*/ 4798 w 10000"/>
              <a:gd name="connsiteY6" fmla="*/ 10000 h 10000"/>
              <a:gd name="connsiteX7" fmla="*/ 156 w 10000"/>
              <a:gd name="connsiteY7" fmla="*/ 8777 h 10000"/>
              <a:gd name="connsiteX8" fmla="*/ 1 w 10000"/>
              <a:gd name="connsiteY8" fmla="*/ 5120 h 10000"/>
              <a:gd name="connsiteX0" fmla="*/ 1 w 10000"/>
              <a:gd name="connsiteY0" fmla="*/ 5120 h 9453"/>
              <a:gd name="connsiteX1" fmla="*/ 424 w 10000"/>
              <a:gd name="connsiteY1" fmla="*/ 195 h 9453"/>
              <a:gd name="connsiteX2" fmla="*/ 9339 w 10000"/>
              <a:gd name="connsiteY2" fmla="*/ 189 h 9453"/>
              <a:gd name="connsiteX3" fmla="*/ 9954 w 10000"/>
              <a:gd name="connsiteY3" fmla="*/ 3786 h 9453"/>
              <a:gd name="connsiteX4" fmla="*/ 9993 w 10000"/>
              <a:gd name="connsiteY4" fmla="*/ 8857 h 9453"/>
              <a:gd name="connsiteX5" fmla="*/ 7450 w 10000"/>
              <a:gd name="connsiteY5" fmla="*/ 9453 h 9453"/>
              <a:gd name="connsiteX6" fmla="*/ 4551 w 10000"/>
              <a:gd name="connsiteY6" fmla="*/ 8693 h 9453"/>
              <a:gd name="connsiteX7" fmla="*/ 156 w 10000"/>
              <a:gd name="connsiteY7" fmla="*/ 8777 h 9453"/>
              <a:gd name="connsiteX8" fmla="*/ 1 w 10000"/>
              <a:gd name="connsiteY8" fmla="*/ 5120 h 9453"/>
              <a:gd name="connsiteX0" fmla="*/ 1 w 10000"/>
              <a:gd name="connsiteY0" fmla="*/ 5359 h 9943"/>
              <a:gd name="connsiteX1" fmla="*/ 1870 w 10000"/>
              <a:gd name="connsiteY1" fmla="*/ 490 h 9943"/>
              <a:gd name="connsiteX2" fmla="*/ 9339 w 10000"/>
              <a:gd name="connsiteY2" fmla="*/ 143 h 9943"/>
              <a:gd name="connsiteX3" fmla="*/ 9954 w 10000"/>
              <a:gd name="connsiteY3" fmla="*/ 3948 h 9943"/>
              <a:gd name="connsiteX4" fmla="*/ 9993 w 10000"/>
              <a:gd name="connsiteY4" fmla="*/ 9313 h 9943"/>
              <a:gd name="connsiteX5" fmla="*/ 7450 w 10000"/>
              <a:gd name="connsiteY5" fmla="*/ 9943 h 9943"/>
              <a:gd name="connsiteX6" fmla="*/ 4551 w 10000"/>
              <a:gd name="connsiteY6" fmla="*/ 9139 h 9943"/>
              <a:gd name="connsiteX7" fmla="*/ 156 w 10000"/>
              <a:gd name="connsiteY7" fmla="*/ 9228 h 9943"/>
              <a:gd name="connsiteX8" fmla="*/ 1 w 10000"/>
              <a:gd name="connsiteY8" fmla="*/ 5359 h 9943"/>
              <a:gd name="connsiteX0" fmla="*/ 1 w 10000"/>
              <a:gd name="connsiteY0" fmla="*/ 5247 h 9857"/>
              <a:gd name="connsiteX1" fmla="*/ 1870 w 10000"/>
              <a:gd name="connsiteY1" fmla="*/ 350 h 9857"/>
              <a:gd name="connsiteX2" fmla="*/ 9339 w 10000"/>
              <a:gd name="connsiteY2" fmla="*/ 1 h 9857"/>
              <a:gd name="connsiteX3" fmla="*/ 9954 w 10000"/>
              <a:gd name="connsiteY3" fmla="*/ 3828 h 9857"/>
              <a:gd name="connsiteX4" fmla="*/ 9993 w 10000"/>
              <a:gd name="connsiteY4" fmla="*/ 9223 h 9857"/>
              <a:gd name="connsiteX5" fmla="*/ 7450 w 10000"/>
              <a:gd name="connsiteY5" fmla="*/ 9857 h 9857"/>
              <a:gd name="connsiteX6" fmla="*/ 4551 w 10000"/>
              <a:gd name="connsiteY6" fmla="*/ 9048 h 9857"/>
              <a:gd name="connsiteX7" fmla="*/ 156 w 10000"/>
              <a:gd name="connsiteY7" fmla="*/ 9138 h 9857"/>
              <a:gd name="connsiteX8" fmla="*/ 1 w 10000"/>
              <a:gd name="connsiteY8" fmla="*/ 5247 h 9857"/>
              <a:gd name="connsiteX0" fmla="*/ 1 w 10000"/>
              <a:gd name="connsiteY0" fmla="*/ 5041 h 9718"/>
              <a:gd name="connsiteX1" fmla="*/ 1870 w 10000"/>
              <a:gd name="connsiteY1" fmla="*/ 73 h 9718"/>
              <a:gd name="connsiteX2" fmla="*/ 9198 w 10000"/>
              <a:gd name="connsiteY2" fmla="*/ 2 h 9718"/>
              <a:gd name="connsiteX3" fmla="*/ 9954 w 10000"/>
              <a:gd name="connsiteY3" fmla="*/ 3602 h 9718"/>
              <a:gd name="connsiteX4" fmla="*/ 9993 w 10000"/>
              <a:gd name="connsiteY4" fmla="*/ 9075 h 9718"/>
              <a:gd name="connsiteX5" fmla="*/ 7450 w 10000"/>
              <a:gd name="connsiteY5" fmla="*/ 9718 h 9718"/>
              <a:gd name="connsiteX6" fmla="*/ 4551 w 10000"/>
              <a:gd name="connsiteY6" fmla="*/ 8897 h 9718"/>
              <a:gd name="connsiteX7" fmla="*/ 156 w 10000"/>
              <a:gd name="connsiteY7" fmla="*/ 8989 h 9718"/>
              <a:gd name="connsiteX8" fmla="*/ 1 w 10000"/>
              <a:gd name="connsiteY8" fmla="*/ 5041 h 9718"/>
              <a:gd name="connsiteX0" fmla="*/ 1 w 10000"/>
              <a:gd name="connsiteY0" fmla="*/ 5187 h 10000"/>
              <a:gd name="connsiteX1" fmla="*/ 1870 w 10000"/>
              <a:gd name="connsiteY1" fmla="*/ 75 h 10000"/>
              <a:gd name="connsiteX2" fmla="*/ 9198 w 10000"/>
              <a:gd name="connsiteY2" fmla="*/ 2 h 10000"/>
              <a:gd name="connsiteX3" fmla="*/ 9954 w 10000"/>
              <a:gd name="connsiteY3" fmla="*/ 3707 h 10000"/>
              <a:gd name="connsiteX4" fmla="*/ 9993 w 10000"/>
              <a:gd name="connsiteY4" fmla="*/ 9338 h 10000"/>
              <a:gd name="connsiteX5" fmla="*/ 7450 w 10000"/>
              <a:gd name="connsiteY5" fmla="*/ 10000 h 10000"/>
              <a:gd name="connsiteX6" fmla="*/ 4537 w 10000"/>
              <a:gd name="connsiteY6" fmla="*/ 9961 h 10000"/>
              <a:gd name="connsiteX7" fmla="*/ 156 w 10000"/>
              <a:gd name="connsiteY7" fmla="*/ 9250 h 10000"/>
              <a:gd name="connsiteX8" fmla="*/ 1 w 10000"/>
              <a:gd name="connsiteY8" fmla="*/ 5187 h 10000"/>
              <a:gd name="connsiteX0" fmla="*/ 1 w 10000"/>
              <a:gd name="connsiteY0" fmla="*/ 5384 h 10197"/>
              <a:gd name="connsiteX1" fmla="*/ 498 w 10000"/>
              <a:gd name="connsiteY1" fmla="*/ 0 h 10197"/>
              <a:gd name="connsiteX2" fmla="*/ 9198 w 10000"/>
              <a:gd name="connsiteY2" fmla="*/ 199 h 10197"/>
              <a:gd name="connsiteX3" fmla="*/ 9954 w 10000"/>
              <a:gd name="connsiteY3" fmla="*/ 3904 h 10197"/>
              <a:gd name="connsiteX4" fmla="*/ 9993 w 10000"/>
              <a:gd name="connsiteY4" fmla="*/ 9535 h 10197"/>
              <a:gd name="connsiteX5" fmla="*/ 7450 w 10000"/>
              <a:gd name="connsiteY5" fmla="*/ 10197 h 10197"/>
              <a:gd name="connsiteX6" fmla="*/ 4537 w 10000"/>
              <a:gd name="connsiteY6" fmla="*/ 10158 h 10197"/>
              <a:gd name="connsiteX7" fmla="*/ 156 w 10000"/>
              <a:gd name="connsiteY7" fmla="*/ 9447 h 10197"/>
              <a:gd name="connsiteX8" fmla="*/ 1 w 10000"/>
              <a:gd name="connsiteY8" fmla="*/ 5384 h 10197"/>
              <a:gd name="connsiteX0" fmla="*/ 31 w 9845"/>
              <a:gd name="connsiteY0" fmla="*/ 5213 h 10197"/>
              <a:gd name="connsiteX1" fmla="*/ 343 w 9845"/>
              <a:gd name="connsiteY1" fmla="*/ 0 h 10197"/>
              <a:gd name="connsiteX2" fmla="*/ 9043 w 9845"/>
              <a:gd name="connsiteY2" fmla="*/ 199 h 10197"/>
              <a:gd name="connsiteX3" fmla="*/ 9799 w 9845"/>
              <a:gd name="connsiteY3" fmla="*/ 3904 h 10197"/>
              <a:gd name="connsiteX4" fmla="*/ 9838 w 9845"/>
              <a:gd name="connsiteY4" fmla="*/ 9535 h 10197"/>
              <a:gd name="connsiteX5" fmla="*/ 7295 w 9845"/>
              <a:gd name="connsiteY5" fmla="*/ 10197 h 10197"/>
              <a:gd name="connsiteX6" fmla="*/ 4382 w 9845"/>
              <a:gd name="connsiteY6" fmla="*/ 10158 h 10197"/>
              <a:gd name="connsiteX7" fmla="*/ 1 w 9845"/>
              <a:gd name="connsiteY7" fmla="*/ 9447 h 10197"/>
              <a:gd name="connsiteX8" fmla="*/ 31 w 9845"/>
              <a:gd name="connsiteY8" fmla="*/ 5213 h 10197"/>
              <a:gd name="connsiteX0" fmla="*/ 1 w 9970"/>
              <a:gd name="connsiteY0" fmla="*/ 5112 h 10000"/>
              <a:gd name="connsiteX1" fmla="*/ 318 w 9970"/>
              <a:gd name="connsiteY1" fmla="*/ 0 h 10000"/>
              <a:gd name="connsiteX2" fmla="*/ 9155 w 9970"/>
              <a:gd name="connsiteY2" fmla="*/ 195 h 10000"/>
              <a:gd name="connsiteX3" fmla="*/ 9923 w 9970"/>
              <a:gd name="connsiteY3" fmla="*/ 3829 h 10000"/>
              <a:gd name="connsiteX4" fmla="*/ 9963 w 9970"/>
              <a:gd name="connsiteY4" fmla="*/ 9351 h 10000"/>
              <a:gd name="connsiteX5" fmla="*/ 7380 w 9970"/>
              <a:gd name="connsiteY5" fmla="*/ 10000 h 10000"/>
              <a:gd name="connsiteX6" fmla="*/ 4421 w 9970"/>
              <a:gd name="connsiteY6" fmla="*/ 9962 h 10000"/>
              <a:gd name="connsiteX7" fmla="*/ 20 w 9970"/>
              <a:gd name="connsiteY7" fmla="*/ 9081 h 10000"/>
              <a:gd name="connsiteX8" fmla="*/ 1 w 9970"/>
              <a:gd name="connsiteY8" fmla="*/ 5112 h 10000"/>
              <a:gd name="connsiteX0" fmla="*/ 1 w 10000"/>
              <a:gd name="connsiteY0" fmla="*/ 5112 h 10000"/>
              <a:gd name="connsiteX1" fmla="*/ 319 w 10000"/>
              <a:gd name="connsiteY1" fmla="*/ 0 h 10000"/>
              <a:gd name="connsiteX2" fmla="*/ 9629 w 10000"/>
              <a:gd name="connsiteY2" fmla="*/ 244 h 10000"/>
              <a:gd name="connsiteX3" fmla="*/ 9953 w 10000"/>
              <a:gd name="connsiteY3" fmla="*/ 3829 h 10000"/>
              <a:gd name="connsiteX4" fmla="*/ 9993 w 10000"/>
              <a:gd name="connsiteY4" fmla="*/ 9351 h 10000"/>
              <a:gd name="connsiteX5" fmla="*/ 7402 w 10000"/>
              <a:gd name="connsiteY5" fmla="*/ 10000 h 10000"/>
              <a:gd name="connsiteX6" fmla="*/ 4434 w 10000"/>
              <a:gd name="connsiteY6" fmla="*/ 9962 h 10000"/>
              <a:gd name="connsiteX7" fmla="*/ 20 w 10000"/>
              <a:gd name="connsiteY7" fmla="*/ 9081 h 10000"/>
              <a:gd name="connsiteX8" fmla="*/ 1 w 10000"/>
              <a:gd name="connsiteY8" fmla="*/ 5112 h 10000"/>
              <a:gd name="connsiteX0" fmla="*/ 1 w 9953"/>
              <a:gd name="connsiteY0" fmla="*/ 5112 h 10000"/>
              <a:gd name="connsiteX1" fmla="*/ 319 w 9953"/>
              <a:gd name="connsiteY1" fmla="*/ 0 h 10000"/>
              <a:gd name="connsiteX2" fmla="*/ 9629 w 9953"/>
              <a:gd name="connsiteY2" fmla="*/ 244 h 10000"/>
              <a:gd name="connsiteX3" fmla="*/ 9953 w 9953"/>
              <a:gd name="connsiteY3" fmla="*/ 3829 h 10000"/>
              <a:gd name="connsiteX4" fmla="*/ 9710 w 9953"/>
              <a:gd name="connsiteY4" fmla="*/ 8830 h 10000"/>
              <a:gd name="connsiteX5" fmla="*/ 7402 w 9953"/>
              <a:gd name="connsiteY5" fmla="*/ 10000 h 10000"/>
              <a:gd name="connsiteX6" fmla="*/ 4434 w 9953"/>
              <a:gd name="connsiteY6" fmla="*/ 9962 h 10000"/>
              <a:gd name="connsiteX7" fmla="*/ 20 w 9953"/>
              <a:gd name="connsiteY7" fmla="*/ 9081 h 10000"/>
              <a:gd name="connsiteX8" fmla="*/ 1 w 9953"/>
              <a:gd name="connsiteY8" fmla="*/ 5112 h 10000"/>
              <a:gd name="connsiteX0" fmla="*/ 1 w 10000"/>
              <a:gd name="connsiteY0" fmla="*/ 5112 h 10000"/>
              <a:gd name="connsiteX1" fmla="*/ 321 w 10000"/>
              <a:gd name="connsiteY1" fmla="*/ 0 h 10000"/>
              <a:gd name="connsiteX2" fmla="*/ 9674 w 10000"/>
              <a:gd name="connsiteY2" fmla="*/ 244 h 10000"/>
              <a:gd name="connsiteX3" fmla="*/ 10000 w 10000"/>
              <a:gd name="connsiteY3" fmla="*/ 3829 h 10000"/>
              <a:gd name="connsiteX4" fmla="*/ 9869 w 10000"/>
              <a:gd name="connsiteY4" fmla="*/ 9446 h 10000"/>
              <a:gd name="connsiteX5" fmla="*/ 7437 w 10000"/>
              <a:gd name="connsiteY5" fmla="*/ 10000 h 10000"/>
              <a:gd name="connsiteX6" fmla="*/ 4455 w 10000"/>
              <a:gd name="connsiteY6" fmla="*/ 9962 h 10000"/>
              <a:gd name="connsiteX7" fmla="*/ 20 w 10000"/>
              <a:gd name="connsiteY7" fmla="*/ 9081 h 10000"/>
              <a:gd name="connsiteX8" fmla="*/ 1 w 10000"/>
              <a:gd name="connsiteY8" fmla="*/ 5112 h 10000"/>
              <a:gd name="connsiteX0" fmla="*/ 1 w 10000"/>
              <a:gd name="connsiteY0" fmla="*/ 5112 h 10000"/>
              <a:gd name="connsiteX1" fmla="*/ 321 w 10000"/>
              <a:gd name="connsiteY1" fmla="*/ 0 h 10000"/>
              <a:gd name="connsiteX2" fmla="*/ 9674 w 10000"/>
              <a:gd name="connsiteY2" fmla="*/ 244 h 10000"/>
              <a:gd name="connsiteX3" fmla="*/ 10000 w 10000"/>
              <a:gd name="connsiteY3" fmla="*/ 3829 h 10000"/>
              <a:gd name="connsiteX4" fmla="*/ 9869 w 10000"/>
              <a:gd name="connsiteY4" fmla="*/ 9446 h 10000"/>
              <a:gd name="connsiteX5" fmla="*/ 7437 w 10000"/>
              <a:gd name="connsiteY5" fmla="*/ 10000 h 10000"/>
              <a:gd name="connsiteX6" fmla="*/ 4473 w 10000"/>
              <a:gd name="connsiteY6" fmla="*/ 8983 h 10000"/>
              <a:gd name="connsiteX7" fmla="*/ 20 w 10000"/>
              <a:gd name="connsiteY7" fmla="*/ 9081 h 10000"/>
              <a:gd name="connsiteX8" fmla="*/ 1 w 10000"/>
              <a:gd name="connsiteY8" fmla="*/ 5112 h 10000"/>
              <a:gd name="connsiteX0" fmla="*/ 1 w 10000"/>
              <a:gd name="connsiteY0" fmla="*/ 5112 h 10000"/>
              <a:gd name="connsiteX1" fmla="*/ 321 w 10000"/>
              <a:gd name="connsiteY1" fmla="*/ 0 h 10000"/>
              <a:gd name="connsiteX2" fmla="*/ 9674 w 10000"/>
              <a:gd name="connsiteY2" fmla="*/ 244 h 10000"/>
              <a:gd name="connsiteX3" fmla="*/ 10000 w 10000"/>
              <a:gd name="connsiteY3" fmla="*/ 3829 h 10000"/>
              <a:gd name="connsiteX4" fmla="*/ 9869 w 10000"/>
              <a:gd name="connsiteY4" fmla="*/ 9446 h 10000"/>
              <a:gd name="connsiteX5" fmla="*/ 7437 w 10000"/>
              <a:gd name="connsiteY5" fmla="*/ 10000 h 10000"/>
              <a:gd name="connsiteX6" fmla="*/ 4399 w 10000"/>
              <a:gd name="connsiteY6" fmla="*/ 9616 h 10000"/>
              <a:gd name="connsiteX7" fmla="*/ 20 w 10000"/>
              <a:gd name="connsiteY7" fmla="*/ 9081 h 10000"/>
              <a:gd name="connsiteX8" fmla="*/ 1 w 10000"/>
              <a:gd name="connsiteY8" fmla="*/ 5112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000" h="10000">
                <a:moveTo>
                  <a:pt x="1" y="5112"/>
                </a:moveTo>
                <a:cubicBezTo>
                  <a:pt x="6" y="5160"/>
                  <a:pt x="314" y="56"/>
                  <a:pt x="321" y="0"/>
                </a:cubicBezTo>
                <a:cubicBezTo>
                  <a:pt x="304" y="49"/>
                  <a:pt x="9682" y="226"/>
                  <a:pt x="9674" y="244"/>
                </a:cubicBezTo>
                <a:cubicBezTo>
                  <a:pt x="9645" y="191"/>
                  <a:pt x="9997" y="3953"/>
                  <a:pt x="10000" y="3829"/>
                </a:cubicBezTo>
                <a:cubicBezTo>
                  <a:pt x="9984" y="3763"/>
                  <a:pt x="9901" y="9383"/>
                  <a:pt x="9869" y="9446"/>
                </a:cubicBezTo>
                <a:cubicBezTo>
                  <a:pt x="9901" y="9399"/>
                  <a:pt x="7390" y="9976"/>
                  <a:pt x="7437" y="10000"/>
                </a:cubicBezTo>
                <a:cubicBezTo>
                  <a:pt x="7392" y="10002"/>
                  <a:pt x="4444" y="9613"/>
                  <a:pt x="4399" y="9616"/>
                </a:cubicBezTo>
                <a:cubicBezTo>
                  <a:pt x="4450" y="9647"/>
                  <a:pt x="-28" y="9019"/>
                  <a:pt x="20" y="9081"/>
                </a:cubicBezTo>
                <a:cubicBezTo>
                  <a:pt x="13" y="9039"/>
                  <a:pt x="-4" y="5152"/>
                  <a:pt x="1" y="5112"/>
                </a:cubicBezTo>
                <a:close/>
              </a:path>
            </a:pathLst>
          </a:custGeom>
          <a:solidFill>
            <a:schemeClr val="accent4">
              <a:alpha val="8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5" name="Platshållare för text 4">
            <a:extLst>
              <a:ext uri="{FF2B5EF4-FFF2-40B4-BE49-F238E27FC236}">
                <a16:creationId xmlns:a16="http://schemas.microsoft.com/office/drawing/2014/main" id="{11290FF3-756F-D04D-B86F-655DCF2B25D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216697" y="4409268"/>
            <a:ext cx="4571920" cy="1400631"/>
          </a:xfrm>
        </p:spPr>
        <p:txBody>
          <a:bodyPr anchor="ctr">
            <a:normAutofit/>
          </a:bodyPr>
          <a:lstStyle>
            <a:lvl1pPr marL="0" indent="0">
              <a:buNone/>
              <a:defRPr sz="48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sv-SE"/>
              <a:t>Kapitel</a:t>
            </a:r>
          </a:p>
        </p:txBody>
      </p:sp>
      <p:pic>
        <p:nvPicPr>
          <p:cNvPr id="16" name="Bildobjekt 15">
            <a:extLst>
              <a:ext uri="{FF2B5EF4-FFF2-40B4-BE49-F238E27FC236}">
                <a16:creationId xmlns:a16="http://schemas.microsoft.com/office/drawing/2014/main" id="{13809A56-BB8C-0642-9E3B-029B09AC97A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17352" y="6084604"/>
            <a:ext cx="1072896" cy="453736"/>
          </a:xfrm>
          <a:prstGeom prst="rect">
            <a:avLst/>
          </a:prstGeom>
        </p:spPr>
      </p:pic>
      <p:sp>
        <p:nvSpPr>
          <p:cNvPr id="10" name="Rektangel med klippta hörn på samma sida 15">
            <a:extLst>
              <a:ext uri="{FF2B5EF4-FFF2-40B4-BE49-F238E27FC236}">
                <a16:creationId xmlns:a16="http://schemas.microsoft.com/office/drawing/2014/main" id="{BF0F6D34-6186-F44B-A006-38C01FDF9C17}"/>
              </a:ext>
            </a:extLst>
          </p:cNvPr>
          <p:cNvSpPr/>
          <p:nvPr userDrawn="1"/>
        </p:nvSpPr>
        <p:spPr>
          <a:xfrm>
            <a:off x="10452030" y="0"/>
            <a:ext cx="1739970" cy="6858762"/>
          </a:xfrm>
          <a:custGeom>
            <a:avLst/>
            <a:gdLst>
              <a:gd name="connsiteX0" fmla="*/ 309886 w 1859280"/>
              <a:gd name="connsiteY0" fmla="*/ 0 h 6858000"/>
              <a:gd name="connsiteX1" fmla="*/ 1549394 w 1859280"/>
              <a:gd name="connsiteY1" fmla="*/ 0 h 6858000"/>
              <a:gd name="connsiteX2" fmla="*/ 1859280 w 1859280"/>
              <a:gd name="connsiteY2" fmla="*/ 309886 h 6858000"/>
              <a:gd name="connsiteX3" fmla="*/ 1859280 w 1859280"/>
              <a:gd name="connsiteY3" fmla="*/ 6858000 h 6858000"/>
              <a:gd name="connsiteX4" fmla="*/ 1859280 w 1859280"/>
              <a:gd name="connsiteY4" fmla="*/ 6858000 h 6858000"/>
              <a:gd name="connsiteX5" fmla="*/ 0 w 1859280"/>
              <a:gd name="connsiteY5" fmla="*/ 6858000 h 6858000"/>
              <a:gd name="connsiteX6" fmla="*/ 0 w 1859280"/>
              <a:gd name="connsiteY6" fmla="*/ 6858000 h 6858000"/>
              <a:gd name="connsiteX7" fmla="*/ 0 w 1859280"/>
              <a:gd name="connsiteY7" fmla="*/ 309886 h 6858000"/>
              <a:gd name="connsiteX8" fmla="*/ 309886 w 1859280"/>
              <a:gd name="connsiteY8" fmla="*/ 0 h 6858000"/>
              <a:gd name="connsiteX0" fmla="*/ 309886 w 1859280"/>
              <a:gd name="connsiteY0" fmla="*/ 0 h 6858000"/>
              <a:gd name="connsiteX1" fmla="*/ 1549394 w 1859280"/>
              <a:gd name="connsiteY1" fmla="*/ 0 h 6858000"/>
              <a:gd name="connsiteX2" fmla="*/ 1859280 w 1859280"/>
              <a:gd name="connsiteY2" fmla="*/ 309886 h 6858000"/>
              <a:gd name="connsiteX3" fmla="*/ 1859280 w 1859280"/>
              <a:gd name="connsiteY3" fmla="*/ 6858000 h 6858000"/>
              <a:gd name="connsiteX4" fmla="*/ 1859280 w 1859280"/>
              <a:gd name="connsiteY4" fmla="*/ 6858000 h 6858000"/>
              <a:gd name="connsiteX5" fmla="*/ 0 w 1859280"/>
              <a:gd name="connsiteY5" fmla="*/ 6858000 h 6858000"/>
              <a:gd name="connsiteX6" fmla="*/ 0 w 1859280"/>
              <a:gd name="connsiteY6" fmla="*/ 6858000 h 6858000"/>
              <a:gd name="connsiteX7" fmla="*/ 294640 w 1859280"/>
              <a:gd name="connsiteY7" fmla="*/ 3804926 h 6858000"/>
              <a:gd name="connsiteX8" fmla="*/ 309886 w 1859280"/>
              <a:gd name="connsiteY8" fmla="*/ 0 h 6858000"/>
              <a:gd name="connsiteX0" fmla="*/ 553726 w 1859280"/>
              <a:gd name="connsiteY0" fmla="*/ 568960 h 6858000"/>
              <a:gd name="connsiteX1" fmla="*/ 1549394 w 1859280"/>
              <a:gd name="connsiteY1" fmla="*/ 0 h 6858000"/>
              <a:gd name="connsiteX2" fmla="*/ 1859280 w 1859280"/>
              <a:gd name="connsiteY2" fmla="*/ 309886 h 6858000"/>
              <a:gd name="connsiteX3" fmla="*/ 1859280 w 1859280"/>
              <a:gd name="connsiteY3" fmla="*/ 6858000 h 6858000"/>
              <a:gd name="connsiteX4" fmla="*/ 1859280 w 1859280"/>
              <a:gd name="connsiteY4" fmla="*/ 6858000 h 6858000"/>
              <a:gd name="connsiteX5" fmla="*/ 0 w 1859280"/>
              <a:gd name="connsiteY5" fmla="*/ 6858000 h 6858000"/>
              <a:gd name="connsiteX6" fmla="*/ 0 w 1859280"/>
              <a:gd name="connsiteY6" fmla="*/ 6858000 h 6858000"/>
              <a:gd name="connsiteX7" fmla="*/ 294640 w 1859280"/>
              <a:gd name="connsiteY7" fmla="*/ 3804926 h 6858000"/>
              <a:gd name="connsiteX8" fmla="*/ 553726 w 1859280"/>
              <a:gd name="connsiteY8" fmla="*/ 568960 h 6858000"/>
              <a:gd name="connsiteX0" fmla="*/ 553726 w 1859280"/>
              <a:gd name="connsiteY0" fmla="*/ 568960 h 6858000"/>
              <a:gd name="connsiteX1" fmla="*/ 777234 w 1859280"/>
              <a:gd name="connsiteY1" fmla="*/ 0 h 6858000"/>
              <a:gd name="connsiteX2" fmla="*/ 1859280 w 1859280"/>
              <a:gd name="connsiteY2" fmla="*/ 309886 h 6858000"/>
              <a:gd name="connsiteX3" fmla="*/ 1859280 w 1859280"/>
              <a:gd name="connsiteY3" fmla="*/ 6858000 h 6858000"/>
              <a:gd name="connsiteX4" fmla="*/ 1859280 w 1859280"/>
              <a:gd name="connsiteY4" fmla="*/ 6858000 h 6858000"/>
              <a:gd name="connsiteX5" fmla="*/ 0 w 1859280"/>
              <a:gd name="connsiteY5" fmla="*/ 6858000 h 6858000"/>
              <a:gd name="connsiteX6" fmla="*/ 0 w 1859280"/>
              <a:gd name="connsiteY6" fmla="*/ 6858000 h 6858000"/>
              <a:gd name="connsiteX7" fmla="*/ 294640 w 1859280"/>
              <a:gd name="connsiteY7" fmla="*/ 3804926 h 6858000"/>
              <a:gd name="connsiteX8" fmla="*/ 553726 w 1859280"/>
              <a:gd name="connsiteY8" fmla="*/ 568960 h 6858000"/>
              <a:gd name="connsiteX0" fmla="*/ 553726 w 1859280"/>
              <a:gd name="connsiteY0" fmla="*/ 568960 h 6858000"/>
              <a:gd name="connsiteX1" fmla="*/ 777234 w 1859280"/>
              <a:gd name="connsiteY1" fmla="*/ 0 h 6858000"/>
              <a:gd name="connsiteX2" fmla="*/ 1849120 w 1859280"/>
              <a:gd name="connsiteY2" fmla="*/ 5086 h 6858000"/>
              <a:gd name="connsiteX3" fmla="*/ 1859280 w 1859280"/>
              <a:gd name="connsiteY3" fmla="*/ 6858000 h 6858000"/>
              <a:gd name="connsiteX4" fmla="*/ 1859280 w 1859280"/>
              <a:gd name="connsiteY4" fmla="*/ 6858000 h 6858000"/>
              <a:gd name="connsiteX5" fmla="*/ 0 w 1859280"/>
              <a:gd name="connsiteY5" fmla="*/ 6858000 h 6858000"/>
              <a:gd name="connsiteX6" fmla="*/ 0 w 1859280"/>
              <a:gd name="connsiteY6" fmla="*/ 6858000 h 6858000"/>
              <a:gd name="connsiteX7" fmla="*/ 294640 w 1859280"/>
              <a:gd name="connsiteY7" fmla="*/ 3804926 h 6858000"/>
              <a:gd name="connsiteX8" fmla="*/ 553726 w 1859280"/>
              <a:gd name="connsiteY8" fmla="*/ 568960 h 6858000"/>
              <a:gd name="connsiteX0" fmla="*/ 919486 w 1859280"/>
              <a:gd name="connsiteY0" fmla="*/ 1087120 h 6858000"/>
              <a:gd name="connsiteX1" fmla="*/ 777234 w 1859280"/>
              <a:gd name="connsiteY1" fmla="*/ 0 h 6858000"/>
              <a:gd name="connsiteX2" fmla="*/ 1849120 w 1859280"/>
              <a:gd name="connsiteY2" fmla="*/ 5086 h 6858000"/>
              <a:gd name="connsiteX3" fmla="*/ 1859280 w 1859280"/>
              <a:gd name="connsiteY3" fmla="*/ 6858000 h 6858000"/>
              <a:gd name="connsiteX4" fmla="*/ 1859280 w 1859280"/>
              <a:gd name="connsiteY4" fmla="*/ 6858000 h 6858000"/>
              <a:gd name="connsiteX5" fmla="*/ 0 w 1859280"/>
              <a:gd name="connsiteY5" fmla="*/ 6858000 h 6858000"/>
              <a:gd name="connsiteX6" fmla="*/ 0 w 1859280"/>
              <a:gd name="connsiteY6" fmla="*/ 6858000 h 6858000"/>
              <a:gd name="connsiteX7" fmla="*/ 294640 w 1859280"/>
              <a:gd name="connsiteY7" fmla="*/ 3804926 h 6858000"/>
              <a:gd name="connsiteX8" fmla="*/ 919486 w 1859280"/>
              <a:gd name="connsiteY8" fmla="*/ 1087120 h 6858000"/>
              <a:gd name="connsiteX0" fmla="*/ 726446 w 1859280"/>
              <a:gd name="connsiteY0" fmla="*/ 1137920 h 6858000"/>
              <a:gd name="connsiteX1" fmla="*/ 777234 w 1859280"/>
              <a:gd name="connsiteY1" fmla="*/ 0 h 6858000"/>
              <a:gd name="connsiteX2" fmla="*/ 1849120 w 1859280"/>
              <a:gd name="connsiteY2" fmla="*/ 5086 h 6858000"/>
              <a:gd name="connsiteX3" fmla="*/ 1859280 w 1859280"/>
              <a:gd name="connsiteY3" fmla="*/ 6858000 h 6858000"/>
              <a:gd name="connsiteX4" fmla="*/ 1859280 w 1859280"/>
              <a:gd name="connsiteY4" fmla="*/ 6858000 h 6858000"/>
              <a:gd name="connsiteX5" fmla="*/ 0 w 1859280"/>
              <a:gd name="connsiteY5" fmla="*/ 6858000 h 6858000"/>
              <a:gd name="connsiteX6" fmla="*/ 0 w 1859280"/>
              <a:gd name="connsiteY6" fmla="*/ 6858000 h 6858000"/>
              <a:gd name="connsiteX7" fmla="*/ 294640 w 1859280"/>
              <a:gd name="connsiteY7" fmla="*/ 3804926 h 6858000"/>
              <a:gd name="connsiteX8" fmla="*/ 726446 w 1859280"/>
              <a:gd name="connsiteY8" fmla="*/ 1137920 h 6858000"/>
              <a:gd name="connsiteX0" fmla="*/ 726446 w 1859280"/>
              <a:gd name="connsiteY0" fmla="*/ 1137920 h 6858000"/>
              <a:gd name="connsiteX1" fmla="*/ 777234 w 1859280"/>
              <a:gd name="connsiteY1" fmla="*/ 0 h 6858000"/>
              <a:gd name="connsiteX2" fmla="*/ 1849120 w 1859280"/>
              <a:gd name="connsiteY2" fmla="*/ 5086 h 6858000"/>
              <a:gd name="connsiteX3" fmla="*/ 1859280 w 1859280"/>
              <a:gd name="connsiteY3" fmla="*/ 6858000 h 6858000"/>
              <a:gd name="connsiteX4" fmla="*/ 1859280 w 1859280"/>
              <a:gd name="connsiteY4" fmla="*/ 6858000 h 6858000"/>
              <a:gd name="connsiteX5" fmla="*/ 0 w 1859280"/>
              <a:gd name="connsiteY5" fmla="*/ 6858000 h 6858000"/>
              <a:gd name="connsiteX6" fmla="*/ 0 w 1859280"/>
              <a:gd name="connsiteY6" fmla="*/ 6858000 h 6858000"/>
              <a:gd name="connsiteX7" fmla="*/ 162560 w 1859280"/>
              <a:gd name="connsiteY7" fmla="*/ 3835406 h 6858000"/>
              <a:gd name="connsiteX8" fmla="*/ 726446 w 1859280"/>
              <a:gd name="connsiteY8" fmla="*/ 1137920 h 6858000"/>
              <a:gd name="connsiteX0" fmla="*/ 726446 w 1859280"/>
              <a:gd name="connsiteY0" fmla="*/ 1132834 h 6852914"/>
              <a:gd name="connsiteX1" fmla="*/ 1193794 w 1859280"/>
              <a:gd name="connsiteY1" fmla="*/ 25394 h 6852914"/>
              <a:gd name="connsiteX2" fmla="*/ 1849120 w 1859280"/>
              <a:gd name="connsiteY2" fmla="*/ 0 h 6852914"/>
              <a:gd name="connsiteX3" fmla="*/ 1859280 w 1859280"/>
              <a:gd name="connsiteY3" fmla="*/ 6852914 h 6852914"/>
              <a:gd name="connsiteX4" fmla="*/ 1859280 w 1859280"/>
              <a:gd name="connsiteY4" fmla="*/ 6852914 h 6852914"/>
              <a:gd name="connsiteX5" fmla="*/ 0 w 1859280"/>
              <a:gd name="connsiteY5" fmla="*/ 6852914 h 6852914"/>
              <a:gd name="connsiteX6" fmla="*/ 0 w 1859280"/>
              <a:gd name="connsiteY6" fmla="*/ 6852914 h 6852914"/>
              <a:gd name="connsiteX7" fmla="*/ 162560 w 1859280"/>
              <a:gd name="connsiteY7" fmla="*/ 3830320 h 6852914"/>
              <a:gd name="connsiteX8" fmla="*/ 726446 w 1859280"/>
              <a:gd name="connsiteY8" fmla="*/ 1132834 h 6852914"/>
              <a:gd name="connsiteX0" fmla="*/ 1082046 w 1859280"/>
              <a:gd name="connsiteY0" fmla="*/ 1498594 h 6852914"/>
              <a:gd name="connsiteX1" fmla="*/ 1193794 w 1859280"/>
              <a:gd name="connsiteY1" fmla="*/ 25394 h 6852914"/>
              <a:gd name="connsiteX2" fmla="*/ 1849120 w 1859280"/>
              <a:gd name="connsiteY2" fmla="*/ 0 h 6852914"/>
              <a:gd name="connsiteX3" fmla="*/ 1859280 w 1859280"/>
              <a:gd name="connsiteY3" fmla="*/ 6852914 h 6852914"/>
              <a:gd name="connsiteX4" fmla="*/ 1859280 w 1859280"/>
              <a:gd name="connsiteY4" fmla="*/ 6852914 h 6852914"/>
              <a:gd name="connsiteX5" fmla="*/ 0 w 1859280"/>
              <a:gd name="connsiteY5" fmla="*/ 6852914 h 6852914"/>
              <a:gd name="connsiteX6" fmla="*/ 0 w 1859280"/>
              <a:gd name="connsiteY6" fmla="*/ 6852914 h 6852914"/>
              <a:gd name="connsiteX7" fmla="*/ 162560 w 1859280"/>
              <a:gd name="connsiteY7" fmla="*/ 3830320 h 6852914"/>
              <a:gd name="connsiteX8" fmla="*/ 1082046 w 1859280"/>
              <a:gd name="connsiteY8" fmla="*/ 1498594 h 6852914"/>
              <a:gd name="connsiteX0" fmla="*/ 807726 w 1859280"/>
              <a:gd name="connsiteY0" fmla="*/ 1275074 h 6852914"/>
              <a:gd name="connsiteX1" fmla="*/ 1193794 w 1859280"/>
              <a:gd name="connsiteY1" fmla="*/ 25394 h 6852914"/>
              <a:gd name="connsiteX2" fmla="*/ 1849120 w 1859280"/>
              <a:gd name="connsiteY2" fmla="*/ 0 h 6852914"/>
              <a:gd name="connsiteX3" fmla="*/ 1859280 w 1859280"/>
              <a:gd name="connsiteY3" fmla="*/ 6852914 h 6852914"/>
              <a:gd name="connsiteX4" fmla="*/ 1859280 w 1859280"/>
              <a:gd name="connsiteY4" fmla="*/ 6852914 h 6852914"/>
              <a:gd name="connsiteX5" fmla="*/ 0 w 1859280"/>
              <a:gd name="connsiteY5" fmla="*/ 6852914 h 6852914"/>
              <a:gd name="connsiteX6" fmla="*/ 0 w 1859280"/>
              <a:gd name="connsiteY6" fmla="*/ 6852914 h 6852914"/>
              <a:gd name="connsiteX7" fmla="*/ 162560 w 1859280"/>
              <a:gd name="connsiteY7" fmla="*/ 3830320 h 6852914"/>
              <a:gd name="connsiteX8" fmla="*/ 807726 w 1859280"/>
              <a:gd name="connsiteY8" fmla="*/ 1275074 h 6852914"/>
              <a:gd name="connsiteX0" fmla="*/ 807726 w 1859280"/>
              <a:gd name="connsiteY0" fmla="*/ 1275074 h 6852914"/>
              <a:gd name="connsiteX1" fmla="*/ 1285234 w 1859280"/>
              <a:gd name="connsiteY1" fmla="*/ 5074 h 6852914"/>
              <a:gd name="connsiteX2" fmla="*/ 1849120 w 1859280"/>
              <a:gd name="connsiteY2" fmla="*/ 0 h 6852914"/>
              <a:gd name="connsiteX3" fmla="*/ 1859280 w 1859280"/>
              <a:gd name="connsiteY3" fmla="*/ 6852914 h 6852914"/>
              <a:gd name="connsiteX4" fmla="*/ 1859280 w 1859280"/>
              <a:gd name="connsiteY4" fmla="*/ 6852914 h 6852914"/>
              <a:gd name="connsiteX5" fmla="*/ 0 w 1859280"/>
              <a:gd name="connsiteY5" fmla="*/ 6852914 h 6852914"/>
              <a:gd name="connsiteX6" fmla="*/ 0 w 1859280"/>
              <a:gd name="connsiteY6" fmla="*/ 6852914 h 6852914"/>
              <a:gd name="connsiteX7" fmla="*/ 162560 w 1859280"/>
              <a:gd name="connsiteY7" fmla="*/ 3830320 h 6852914"/>
              <a:gd name="connsiteX8" fmla="*/ 807726 w 1859280"/>
              <a:gd name="connsiteY8" fmla="*/ 1275074 h 6852914"/>
              <a:gd name="connsiteX0" fmla="*/ 807726 w 1869890"/>
              <a:gd name="connsiteY0" fmla="*/ 1285234 h 6863074"/>
              <a:gd name="connsiteX1" fmla="*/ 1285234 w 1869890"/>
              <a:gd name="connsiteY1" fmla="*/ 15234 h 6863074"/>
              <a:gd name="connsiteX2" fmla="*/ 1869440 w 1869890"/>
              <a:gd name="connsiteY2" fmla="*/ 0 h 6863074"/>
              <a:gd name="connsiteX3" fmla="*/ 1859280 w 1869890"/>
              <a:gd name="connsiteY3" fmla="*/ 6863074 h 6863074"/>
              <a:gd name="connsiteX4" fmla="*/ 1859280 w 1869890"/>
              <a:gd name="connsiteY4" fmla="*/ 6863074 h 6863074"/>
              <a:gd name="connsiteX5" fmla="*/ 0 w 1869890"/>
              <a:gd name="connsiteY5" fmla="*/ 6863074 h 6863074"/>
              <a:gd name="connsiteX6" fmla="*/ 0 w 1869890"/>
              <a:gd name="connsiteY6" fmla="*/ 6863074 h 6863074"/>
              <a:gd name="connsiteX7" fmla="*/ 162560 w 1869890"/>
              <a:gd name="connsiteY7" fmla="*/ 3840480 h 6863074"/>
              <a:gd name="connsiteX8" fmla="*/ 807726 w 1869890"/>
              <a:gd name="connsiteY8" fmla="*/ 1285234 h 6863074"/>
              <a:gd name="connsiteX0" fmla="*/ 807726 w 1869890"/>
              <a:gd name="connsiteY0" fmla="*/ 1285234 h 6883394"/>
              <a:gd name="connsiteX1" fmla="*/ 1285234 w 1869890"/>
              <a:gd name="connsiteY1" fmla="*/ 15234 h 6883394"/>
              <a:gd name="connsiteX2" fmla="*/ 1869440 w 1869890"/>
              <a:gd name="connsiteY2" fmla="*/ 0 h 6883394"/>
              <a:gd name="connsiteX3" fmla="*/ 1859280 w 1869890"/>
              <a:gd name="connsiteY3" fmla="*/ 6863074 h 6883394"/>
              <a:gd name="connsiteX4" fmla="*/ 1869440 w 1869890"/>
              <a:gd name="connsiteY4" fmla="*/ 6883394 h 6883394"/>
              <a:gd name="connsiteX5" fmla="*/ 0 w 1869890"/>
              <a:gd name="connsiteY5" fmla="*/ 6863074 h 6883394"/>
              <a:gd name="connsiteX6" fmla="*/ 0 w 1869890"/>
              <a:gd name="connsiteY6" fmla="*/ 6863074 h 6883394"/>
              <a:gd name="connsiteX7" fmla="*/ 162560 w 1869890"/>
              <a:gd name="connsiteY7" fmla="*/ 3840480 h 6883394"/>
              <a:gd name="connsiteX8" fmla="*/ 807726 w 1869890"/>
              <a:gd name="connsiteY8" fmla="*/ 1285234 h 6883394"/>
              <a:gd name="connsiteX0" fmla="*/ 807726 w 1869890"/>
              <a:gd name="connsiteY0" fmla="*/ 1290320 h 6888480"/>
              <a:gd name="connsiteX1" fmla="*/ 1305554 w 1869890"/>
              <a:gd name="connsiteY1" fmla="*/ 0 h 6888480"/>
              <a:gd name="connsiteX2" fmla="*/ 1869440 w 1869890"/>
              <a:gd name="connsiteY2" fmla="*/ 5086 h 6888480"/>
              <a:gd name="connsiteX3" fmla="*/ 1859280 w 1869890"/>
              <a:gd name="connsiteY3" fmla="*/ 6868160 h 6888480"/>
              <a:gd name="connsiteX4" fmla="*/ 1869440 w 1869890"/>
              <a:gd name="connsiteY4" fmla="*/ 6888480 h 6888480"/>
              <a:gd name="connsiteX5" fmla="*/ 0 w 1869890"/>
              <a:gd name="connsiteY5" fmla="*/ 6868160 h 6888480"/>
              <a:gd name="connsiteX6" fmla="*/ 0 w 1869890"/>
              <a:gd name="connsiteY6" fmla="*/ 6868160 h 6888480"/>
              <a:gd name="connsiteX7" fmla="*/ 162560 w 1869890"/>
              <a:gd name="connsiteY7" fmla="*/ 3845566 h 6888480"/>
              <a:gd name="connsiteX8" fmla="*/ 807726 w 1869890"/>
              <a:gd name="connsiteY8" fmla="*/ 1290320 h 6888480"/>
              <a:gd name="connsiteX0" fmla="*/ 807726 w 1869890"/>
              <a:gd name="connsiteY0" fmla="*/ 1285234 h 6883394"/>
              <a:gd name="connsiteX1" fmla="*/ 631378 w 1869890"/>
              <a:gd name="connsiteY1" fmla="*/ 10412 h 6883394"/>
              <a:gd name="connsiteX2" fmla="*/ 1869440 w 1869890"/>
              <a:gd name="connsiteY2" fmla="*/ 0 h 6883394"/>
              <a:gd name="connsiteX3" fmla="*/ 1859280 w 1869890"/>
              <a:gd name="connsiteY3" fmla="*/ 6863074 h 6883394"/>
              <a:gd name="connsiteX4" fmla="*/ 1869440 w 1869890"/>
              <a:gd name="connsiteY4" fmla="*/ 6883394 h 6883394"/>
              <a:gd name="connsiteX5" fmla="*/ 0 w 1869890"/>
              <a:gd name="connsiteY5" fmla="*/ 6863074 h 6883394"/>
              <a:gd name="connsiteX6" fmla="*/ 0 w 1869890"/>
              <a:gd name="connsiteY6" fmla="*/ 6863074 h 6883394"/>
              <a:gd name="connsiteX7" fmla="*/ 162560 w 1869890"/>
              <a:gd name="connsiteY7" fmla="*/ 3840480 h 6883394"/>
              <a:gd name="connsiteX8" fmla="*/ 807726 w 1869890"/>
              <a:gd name="connsiteY8" fmla="*/ 1285234 h 6883394"/>
              <a:gd name="connsiteX0" fmla="*/ 559753 w 1869890"/>
              <a:gd name="connsiteY0" fmla="*/ 1323980 h 6883394"/>
              <a:gd name="connsiteX1" fmla="*/ 631378 w 1869890"/>
              <a:gd name="connsiteY1" fmla="*/ 10412 h 6883394"/>
              <a:gd name="connsiteX2" fmla="*/ 1869440 w 1869890"/>
              <a:gd name="connsiteY2" fmla="*/ 0 h 6883394"/>
              <a:gd name="connsiteX3" fmla="*/ 1859280 w 1869890"/>
              <a:gd name="connsiteY3" fmla="*/ 6863074 h 6883394"/>
              <a:gd name="connsiteX4" fmla="*/ 1869440 w 1869890"/>
              <a:gd name="connsiteY4" fmla="*/ 6883394 h 6883394"/>
              <a:gd name="connsiteX5" fmla="*/ 0 w 1869890"/>
              <a:gd name="connsiteY5" fmla="*/ 6863074 h 6883394"/>
              <a:gd name="connsiteX6" fmla="*/ 0 w 1869890"/>
              <a:gd name="connsiteY6" fmla="*/ 6863074 h 6883394"/>
              <a:gd name="connsiteX7" fmla="*/ 162560 w 1869890"/>
              <a:gd name="connsiteY7" fmla="*/ 3840480 h 6883394"/>
              <a:gd name="connsiteX8" fmla="*/ 559753 w 1869890"/>
              <a:gd name="connsiteY8" fmla="*/ 1323980 h 6883394"/>
              <a:gd name="connsiteX0" fmla="*/ 559753 w 1869890"/>
              <a:gd name="connsiteY0" fmla="*/ 1323980 h 6883394"/>
              <a:gd name="connsiteX1" fmla="*/ 631378 w 1869890"/>
              <a:gd name="connsiteY1" fmla="*/ 10412 h 6883394"/>
              <a:gd name="connsiteX2" fmla="*/ 1869440 w 1869890"/>
              <a:gd name="connsiteY2" fmla="*/ 0 h 6883394"/>
              <a:gd name="connsiteX3" fmla="*/ 1859280 w 1869890"/>
              <a:gd name="connsiteY3" fmla="*/ 6863074 h 6883394"/>
              <a:gd name="connsiteX4" fmla="*/ 1869440 w 1869890"/>
              <a:gd name="connsiteY4" fmla="*/ 6883394 h 6883394"/>
              <a:gd name="connsiteX5" fmla="*/ 0 w 1869890"/>
              <a:gd name="connsiteY5" fmla="*/ 6863074 h 6883394"/>
              <a:gd name="connsiteX6" fmla="*/ 108488 w 1869890"/>
              <a:gd name="connsiteY6" fmla="*/ 6878573 h 6883394"/>
              <a:gd name="connsiteX7" fmla="*/ 162560 w 1869890"/>
              <a:gd name="connsiteY7" fmla="*/ 3840480 h 6883394"/>
              <a:gd name="connsiteX8" fmla="*/ 559753 w 1869890"/>
              <a:gd name="connsiteY8" fmla="*/ 1323980 h 6883394"/>
              <a:gd name="connsiteX0" fmla="*/ 559753 w 1869890"/>
              <a:gd name="connsiteY0" fmla="*/ 1323980 h 6883394"/>
              <a:gd name="connsiteX1" fmla="*/ 631378 w 1869890"/>
              <a:gd name="connsiteY1" fmla="*/ 10412 h 6883394"/>
              <a:gd name="connsiteX2" fmla="*/ 1869440 w 1869890"/>
              <a:gd name="connsiteY2" fmla="*/ 0 h 6883394"/>
              <a:gd name="connsiteX3" fmla="*/ 1859280 w 1869890"/>
              <a:gd name="connsiteY3" fmla="*/ 6863074 h 6883394"/>
              <a:gd name="connsiteX4" fmla="*/ 1869440 w 1869890"/>
              <a:gd name="connsiteY4" fmla="*/ 6883394 h 6883394"/>
              <a:gd name="connsiteX5" fmla="*/ 0 w 1869890"/>
              <a:gd name="connsiteY5" fmla="*/ 6863074 h 6883394"/>
              <a:gd name="connsiteX6" fmla="*/ 108488 w 1869890"/>
              <a:gd name="connsiteY6" fmla="*/ 6878573 h 6883394"/>
              <a:gd name="connsiteX7" fmla="*/ 317543 w 1869890"/>
              <a:gd name="connsiteY7" fmla="*/ 3863728 h 6883394"/>
              <a:gd name="connsiteX8" fmla="*/ 559753 w 1869890"/>
              <a:gd name="connsiteY8" fmla="*/ 1323980 h 6883394"/>
              <a:gd name="connsiteX0" fmla="*/ 451265 w 1761402"/>
              <a:gd name="connsiteY0" fmla="*/ 1323980 h 6883394"/>
              <a:gd name="connsiteX1" fmla="*/ 522890 w 1761402"/>
              <a:gd name="connsiteY1" fmla="*/ 10412 h 6883394"/>
              <a:gd name="connsiteX2" fmla="*/ 1760952 w 1761402"/>
              <a:gd name="connsiteY2" fmla="*/ 0 h 6883394"/>
              <a:gd name="connsiteX3" fmla="*/ 1750792 w 1761402"/>
              <a:gd name="connsiteY3" fmla="*/ 6863074 h 6883394"/>
              <a:gd name="connsiteX4" fmla="*/ 1760952 w 1761402"/>
              <a:gd name="connsiteY4" fmla="*/ 6883394 h 6883394"/>
              <a:gd name="connsiteX5" fmla="*/ 340963 w 1761402"/>
              <a:gd name="connsiteY5" fmla="*/ 6870823 h 6883394"/>
              <a:gd name="connsiteX6" fmla="*/ 0 w 1761402"/>
              <a:gd name="connsiteY6" fmla="*/ 6878573 h 6883394"/>
              <a:gd name="connsiteX7" fmla="*/ 209055 w 1761402"/>
              <a:gd name="connsiteY7" fmla="*/ 3863728 h 6883394"/>
              <a:gd name="connsiteX8" fmla="*/ 451265 w 1761402"/>
              <a:gd name="connsiteY8" fmla="*/ 1323980 h 6883394"/>
              <a:gd name="connsiteX0" fmla="*/ 446952 w 1757089"/>
              <a:gd name="connsiteY0" fmla="*/ 1323980 h 6883394"/>
              <a:gd name="connsiteX1" fmla="*/ 518577 w 1757089"/>
              <a:gd name="connsiteY1" fmla="*/ 10412 h 6883394"/>
              <a:gd name="connsiteX2" fmla="*/ 1756639 w 1757089"/>
              <a:gd name="connsiteY2" fmla="*/ 0 h 6883394"/>
              <a:gd name="connsiteX3" fmla="*/ 1746479 w 1757089"/>
              <a:gd name="connsiteY3" fmla="*/ 6863074 h 6883394"/>
              <a:gd name="connsiteX4" fmla="*/ 1756639 w 1757089"/>
              <a:gd name="connsiteY4" fmla="*/ 6883394 h 6883394"/>
              <a:gd name="connsiteX5" fmla="*/ 336650 w 1757089"/>
              <a:gd name="connsiteY5" fmla="*/ 6870823 h 6883394"/>
              <a:gd name="connsiteX6" fmla="*/ 0 w 1757089"/>
              <a:gd name="connsiteY6" fmla="*/ 6874260 h 6883394"/>
              <a:gd name="connsiteX7" fmla="*/ 204742 w 1757089"/>
              <a:gd name="connsiteY7" fmla="*/ 3863728 h 6883394"/>
              <a:gd name="connsiteX8" fmla="*/ 446952 w 1757089"/>
              <a:gd name="connsiteY8" fmla="*/ 1323980 h 6883394"/>
              <a:gd name="connsiteX0" fmla="*/ 421073 w 1731210"/>
              <a:gd name="connsiteY0" fmla="*/ 1323980 h 6883394"/>
              <a:gd name="connsiteX1" fmla="*/ 492698 w 1731210"/>
              <a:gd name="connsiteY1" fmla="*/ 10412 h 6883394"/>
              <a:gd name="connsiteX2" fmla="*/ 1730760 w 1731210"/>
              <a:gd name="connsiteY2" fmla="*/ 0 h 6883394"/>
              <a:gd name="connsiteX3" fmla="*/ 1720600 w 1731210"/>
              <a:gd name="connsiteY3" fmla="*/ 6863074 h 6883394"/>
              <a:gd name="connsiteX4" fmla="*/ 1730760 w 1731210"/>
              <a:gd name="connsiteY4" fmla="*/ 6883394 h 6883394"/>
              <a:gd name="connsiteX5" fmla="*/ 310771 w 1731210"/>
              <a:gd name="connsiteY5" fmla="*/ 6870823 h 6883394"/>
              <a:gd name="connsiteX6" fmla="*/ 0 w 1731210"/>
              <a:gd name="connsiteY6" fmla="*/ 6844067 h 6883394"/>
              <a:gd name="connsiteX7" fmla="*/ 178863 w 1731210"/>
              <a:gd name="connsiteY7" fmla="*/ 3863728 h 6883394"/>
              <a:gd name="connsiteX8" fmla="*/ 421073 w 1731210"/>
              <a:gd name="connsiteY8" fmla="*/ 1323980 h 6883394"/>
              <a:gd name="connsiteX0" fmla="*/ 421073 w 1731210"/>
              <a:gd name="connsiteY0" fmla="*/ 1323980 h 6870823"/>
              <a:gd name="connsiteX1" fmla="*/ 492698 w 1731210"/>
              <a:gd name="connsiteY1" fmla="*/ 10412 h 6870823"/>
              <a:gd name="connsiteX2" fmla="*/ 1730760 w 1731210"/>
              <a:gd name="connsiteY2" fmla="*/ 0 h 6870823"/>
              <a:gd name="connsiteX3" fmla="*/ 1720600 w 1731210"/>
              <a:gd name="connsiteY3" fmla="*/ 6863074 h 6870823"/>
              <a:gd name="connsiteX4" fmla="*/ 1467654 w 1731210"/>
              <a:gd name="connsiteY4" fmla="*/ 6866141 h 6870823"/>
              <a:gd name="connsiteX5" fmla="*/ 310771 w 1731210"/>
              <a:gd name="connsiteY5" fmla="*/ 6870823 h 6870823"/>
              <a:gd name="connsiteX6" fmla="*/ 0 w 1731210"/>
              <a:gd name="connsiteY6" fmla="*/ 6844067 h 6870823"/>
              <a:gd name="connsiteX7" fmla="*/ 178863 w 1731210"/>
              <a:gd name="connsiteY7" fmla="*/ 3863728 h 6870823"/>
              <a:gd name="connsiteX8" fmla="*/ 421073 w 1731210"/>
              <a:gd name="connsiteY8" fmla="*/ 1323980 h 6870823"/>
              <a:gd name="connsiteX0" fmla="*/ 421073 w 1731589"/>
              <a:gd name="connsiteY0" fmla="*/ 1323980 h 6870823"/>
              <a:gd name="connsiteX1" fmla="*/ 492698 w 1731589"/>
              <a:gd name="connsiteY1" fmla="*/ 10412 h 6870823"/>
              <a:gd name="connsiteX2" fmla="*/ 1730760 w 1731589"/>
              <a:gd name="connsiteY2" fmla="*/ 0 h 6870823"/>
              <a:gd name="connsiteX3" fmla="*/ 1729226 w 1731589"/>
              <a:gd name="connsiteY3" fmla="*/ 6867388 h 6870823"/>
              <a:gd name="connsiteX4" fmla="*/ 1467654 w 1731589"/>
              <a:gd name="connsiteY4" fmla="*/ 6866141 h 6870823"/>
              <a:gd name="connsiteX5" fmla="*/ 310771 w 1731589"/>
              <a:gd name="connsiteY5" fmla="*/ 6870823 h 6870823"/>
              <a:gd name="connsiteX6" fmla="*/ 0 w 1731589"/>
              <a:gd name="connsiteY6" fmla="*/ 6844067 h 6870823"/>
              <a:gd name="connsiteX7" fmla="*/ 178863 w 1731589"/>
              <a:gd name="connsiteY7" fmla="*/ 3863728 h 6870823"/>
              <a:gd name="connsiteX8" fmla="*/ 421073 w 1731589"/>
              <a:gd name="connsiteY8" fmla="*/ 1323980 h 6870823"/>
              <a:gd name="connsiteX0" fmla="*/ 421073 w 1731589"/>
              <a:gd name="connsiteY0" fmla="*/ 1323980 h 6870823"/>
              <a:gd name="connsiteX1" fmla="*/ 492698 w 1731589"/>
              <a:gd name="connsiteY1" fmla="*/ 10412 h 6870823"/>
              <a:gd name="connsiteX2" fmla="*/ 1730760 w 1731589"/>
              <a:gd name="connsiteY2" fmla="*/ 0 h 6870823"/>
              <a:gd name="connsiteX3" fmla="*/ 1729226 w 1731589"/>
              <a:gd name="connsiteY3" fmla="*/ 6867388 h 6870823"/>
              <a:gd name="connsiteX4" fmla="*/ 310771 w 1731589"/>
              <a:gd name="connsiteY4" fmla="*/ 6870823 h 6870823"/>
              <a:gd name="connsiteX5" fmla="*/ 0 w 1731589"/>
              <a:gd name="connsiteY5" fmla="*/ 6844067 h 6870823"/>
              <a:gd name="connsiteX6" fmla="*/ 178863 w 1731589"/>
              <a:gd name="connsiteY6" fmla="*/ 3863728 h 6870823"/>
              <a:gd name="connsiteX7" fmla="*/ 421073 w 1731589"/>
              <a:gd name="connsiteY7" fmla="*/ 1323980 h 6870823"/>
              <a:gd name="connsiteX0" fmla="*/ 421073 w 1731589"/>
              <a:gd name="connsiteY0" fmla="*/ 1323980 h 6867388"/>
              <a:gd name="connsiteX1" fmla="*/ 492698 w 1731589"/>
              <a:gd name="connsiteY1" fmla="*/ 10412 h 6867388"/>
              <a:gd name="connsiteX2" fmla="*/ 1730760 w 1731589"/>
              <a:gd name="connsiteY2" fmla="*/ 0 h 6867388"/>
              <a:gd name="connsiteX3" fmla="*/ 1729226 w 1731589"/>
              <a:gd name="connsiteY3" fmla="*/ 6867388 h 6867388"/>
              <a:gd name="connsiteX4" fmla="*/ 0 w 1731589"/>
              <a:gd name="connsiteY4" fmla="*/ 6844067 h 6867388"/>
              <a:gd name="connsiteX5" fmla="*/ 178863 w 1731589"/>
              <a:gd name="connsiteY5" fmla="*/ 3863728 h 6867388"/>
              <a:gd name="connsiteX6" fmla="*/ 421073 w 1731589"/>
              <a:gd name="connsiteY6" fmla="*/ 1323980 h 6867388"/>
              <a:gd name="connsiteX0" fmla="*/ 429700 w 1740216"/>
              <a:gd name="connsiteY0" fmla="*/ 1323980 h 6867388"/>
              <a:gd name="connsiteX1" fmla="*/ 501325 w 1740216"/>
              <a:gd name="connsiteY1" fmla="*/ 10412 h 6867388"/>
              <a:gd name="connsiteX2" fmla="*/ 1739387 w 1740216"/>
              <a:gd name="connsiteY2" fmla="*/ 0 h 6867388"/>
              <a:gd name="connsiteX3" fmla="*/ 1737853 w 1740216"/>
              <a:gd name="connsiteY3" fmla="*/ 6867388 h 6867388"/>
              <a:gd name="connsiteX4" fmla="*/ 0 w 1740216"/>
              <a:gd name="connsiteY4" fmla="*/ 6865633 h 6867388"/>
              <a:gd name="connsiteX5" fmla="*/ 187490 w 1740216"/>
              <a:gd name="connsiteY5" fmla="*/ 3863728 h 6867388"/>
              <a:gd name="connsiteX6" fmla="*/ 429700 w 1740216"/>
              <a:gd name="connsiteY6" fmla="*/ 1323980 h 6867388"/>
              <a:gd name="connsiteX0" fmla="*/ 429700 w 1739970"/>
              <a:gd name="connsiteY0" fmla="*/ 1323980 h 6865633"/>
              <a:gd name="connsiteX1" fmla="*/ 501325 w 1739970"/>
              <a:gd name="connsiteY1" fmla="*/ 10412 h 6865633"/>
              <a:gd name="connsiteX2" fmla="*/ 1739387 w 1739970"/>
              <a:gd name="connsiteY2" fmla="*/ 0 h 6865633"/>
              <a:gd name="connsiteX3" fmla="*/ 1733539 w 1739970"/>
              <a:gd name="connsiteY3" fmla="*/ 6858762 h 6865633"/>
              <a:gd name="connsiteX4" fmla="*/ 0 w 1739970"/>
              <a:gd name="connsiteY4" fmla="*/ 6865633 h 6865633"/>
              <a:gd name="connsiteX5" fmla="*/ 187490 w 1739970"/>
              <a:gd name="connsiteY5" fmla="*/ 3863728 h 6865633"/>
              <a:gd name="connsiteX6" fmla="*/ 429700 w 1739970"/>
              <a:gd name="connsiteY6" fmla="*/ 1323980 h 6865633"/>
              <a:gd name="connsiteX0" fmla="*/ 429700 w 1739970"/>
              <a:gd name="connsiteY0" fmla="*/ 1323980 h 6858762"/>
              <a:gd name="connsiteX1" fmla="*/ 501325 w 1739970"/>
              <a:gd name="connsiteY1" fmla="*/ 10412 h 6858762"/>
              <a:gd name="connsiteX2" fmla="*/ 1739387 w 1739970"/>
              <a:gd name="connsiteY2" fmla="*/ 0 h 6858762"/>
              <a:gd name="connsiteX3" fmla="*/ 1733539 w 1739970"/>
              <a:gd name="connsiteY3" fmla="*/ 6858762 h 6858762"/>
              <a:gd name="connsiteX4" fmla="*/ 0 w 1739970"/>
              <a:gd name="connsiteY4" fmla="*/ 6857006 h 6858762"/>
              <a:gd name="connsiteX5" fmla="*/ 187490 w 1739970"/>
              <a:gd name="connsiteY5" fmla="*/ 3863728 h 6858762"/>
              <a:gd name="connsiteX6" fmla="*/ 429700 w 1739970"/>
              <a:gd name="connsiteY6" fmla="*/ 1323980 h 6858762"/>
              <a:gd name="connsiteX0" fmla="*/ 429700 w 1739970"/>
              <a:gd name="connsiteY0" fmla="*/ 1323980 h 6858762"/>
              <a:gd name="connsiteX1" fmla="*/ 501325 w 1739970"/>
              <a:gd name="connsiteY1" fmla="*/ 1785 h 6858762"/>
              <a:gd name="connsiteX2" fmla="*/ 1739387 w 1739970"/>
              <a:gd name="connsiteY2" fmla="*/ 0 h 6858762"/>
              <a:gd name="connsiteX3" fmla="*/ 1733539 w 1739970"/>
              <a:gd name="connsiteY3" fmla="*/ 6858762 h 6858762"/>
              <a:gd name="connsiteX4" fmla="*/ 0 w 1739970"/>
              <a:gd name="connsiteY4" fmla="*/ 6857006 h 6858762"/>
              <a:gd name="connsiteX5" fmla="*/ 187490 w 1739970"/>
              <a:gd name="connsiteY5" fmla="*/ 3863728 h 6858762"/>
              <a:gd name="connsiteX6" fmla="*/ 429700 w 1739970"/>
              <a:gd name="connsiteY6" fmla="*/ 1323980 h 68587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39970" h="6858762">
                <a:moveTo>
                  <a:pt x="429700" y="1323980"/>
                </a:moveTo>
                <a:lnTo>
                  <a:pt x="501325" y="1785"/>
                </a:lnTo>
                <a:lnTo>
                  <a:pt x="1739387" y="0"/>
                </a:lnTo>
                <a:cubicBezTo>
                  <a:pt x="1742774" y="2284305"/>
                  <a:pt x="1730152" y="4574457"/>
                  <a:pt x="1733539" y="6858762"/>
                </a:cubicBezTo>
                <a:lnTo>
                  <a:pt x="0" y="6857006"/>
                </a:lnTo>
                <a:lnTo>
                  <a:pt x="187490" y="3863728"/>
                </a:lnTo>
                <a:lnTo>
                  <a:pt x="429700" y="132398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8" name="Rektangel med klippta hörn på samma sida 15">
            <a:extLst>
              <a:ext uri="{FF2B5EF4-FFF2-40B4-BE49-F238E27FC236}">
                <a16:creationId xmlns:a16="http://schemas.microsoft.com/office/drawing/2014/main" id="{FF044B17-5B67-5646-A092-98419A1E6416}"/>
              </a:ext>
            </a:extLst>
          </p:cNvPr>
          <p:cNvSpPr/>
          <p:nvPr userDrawn="1"/>
        </p:nvSpPr>
        <p:spPr>
          <a:xfrm>
            <a:off x="10452029" y="0"/>
            <a:ext cx="1852029" cy="6858762"/>
          </a:xfrm>
          <a:custGeom>
            <a:avLst/>
            <a:gdLst>
              <a:gd name="connsiteX0" fmla="*/ 309886 w 1859280"/>
              <a:gd name="connsiteY0" fmla="*/ 0 h 6858000"/>
              <a:gd name="connsiteX1" fmla="*/ 1549394 w 1859280"/>
              <a:gd name="connsiteY1" fmla="*/ 0 h 6858000"/>
              <a:gd name="connsiteX2" fmla="*/ 1859280 w 1859280"/>
              <a:gd name="connsiteY2" fmla="*/ 309886 h 6858000"/>
              <a:gd name="connsiteX3" fmla="*/ 1859280 w 1859280"/>
              <a:gd name="connsiteY3" fmla="*/ 6858000 h 6858000"/>
              <a:gd name="connsiteX4" fmla="*/ 1859280 w 1859280"/>
              <a:gd name="connsiteY4" fmla="*/ 6858000 h 6858000"/>
              <a:gd name="connsiteX5" fmla="*/ 0 w 1859280"/>
              <a:gd name="connsiteY5" fmla="*/ 6858000 h 6858000"/>
              <a:gd name="connsiteX6" fmla="*/ 0 w 1859280"/>
              <a:gd name="connsiteY6" fmla="*/ 6858000 h 6858000"/>
              <a:gd name="connsiteX7" fmla="*/ 0 w 1859280"/>
              <a:gd name="connsiteY7" fmla="*/ 309886 h 6858000"/>
              <a:gd name="connsiteX8" fmla="*/ 309886 w 1859280"/>
              <a:gd name="connsiteY8" fmla="*/ 0 h 6858000"/>
              <a:gd name="connsiteX0" fmla="*/ 309886 w 1859280"/>
              <a:gd name="connsiteY0" fmla="*/ 0 h 6858000"/>
              <a:gd name="connsiteX1" fmla="*/ 1549394 w 1859280"/>
              <a:gd name="connsiteY1" fmla="*/ 0 h 6858000"/>
              <a:gd name="connsiteX2" fmla="*/ 1859280 w 1859280"/>
              <a:gd name="connsiteY2" fmla="*/ 309886 h 6858000"/>
              <a:gd name="connsiteX3" fmla="*/ 1859280 w 1859280"/>
              <a:gd name="connsiteY3" fmla="*/ 6858000 h 6858000"/>
              <a:gd name="connsiteX4" fmla="*/ 1859280 w 1859280"/>
              <a:gd name="connsiteY4" fmla="*/ 6858000 h 6858000"/>
              <a:gd name="connsiteX5" fmla="*/ 0 w 1859280"/>
              <a:gd name="connsiteY5" fmla="*/ 6858000 h 6858000"/>
              <a:gd name="connsiteX6" fmla="*/ 0 w 1859280"/>
              <a:gd name="connsiteY6" fmla="*/ 6858000 h 6858000"/>
              <a:gd name="connsiteX7" fmla="*/ 294640 w 1859280"/>
              <a:gd name="connsiteY7" fmla="*/ 3804926 h 6858000"/>
              <a:gd name="connsiteX8" fmla="*/ 309886 w 1859280"/>
              <a:gd name="connsiteY8" fmla="*/ 0 h 6858000"/>
              <a:gd name="connsiteX0" fmla="*/ 553726 w 1859280"/>
              <a:gd name="connsiteY0" fmla="*/ 568960 h 6858000"/>
              <a:gd name="connsiteX1" fmla="*/ 1549394 w 1859280"/>
              <a:gd name="connsiteY1" fmla="*/ 0 h 6858000"/>
              <a:gd name="connsiteX2" fmla="*/ 1859280 w 1859280"/>
              <a:gd name="connsiteY2" fmla="*/ 309886 h 6858000"/>
              <a:gd name="connsiteX3" fmla="*/ 1859280 w 1859280"/>
              <a:gd name="connsiteY3" fmla="*/ 6858000 h 6858000"/>
              <a:gd name="connsiteX4" fmla="*/ 1859280 w 1859280"/>
              <a:gd name="connsiteY4" fmla="*/ 6858000 h 6858000"/>
              <a:gd name="connsiteX5" fmla="*/ 0 w 1859280"/>
              <a:gd name="connsiteY5" fmla="*/ 6858000 h 6858000"/>
              <a:gd name="connsiteX6" fmla="*/ 0 w 1859280"/>
              <a:gd name="connsiteY6" fmla="*/ 6858000 h 6858000"/>
              <a:gd name="connsiteX7" fmla="*/ 294640 w 1859280"/>
              <a:gd name="connsiteY7" fmla="*/ 3804926 h 6858000"/>
              <a:gd name="connsiteX8" fmla="*/ 553726 w 1859280"/>
              <a:gd name="connsiteY8" fmla="*/ 568960 h 6858000"/>
              <a:gd name="connsiteX0" fmla="*/ 553726 w 1859280"/>
              <a:gd name="connsiteY0" fmla="*/ 568960 h 6858000"/>
              <a:gd name="connsiteX1" fmla="*/ 777234 w 1859280"/>
              <a:gd name="connsiteY1" fmla="*/ 0 h 6858000"/>
              <a:gd name="connsiteX2" fmla="*/ 1859280 w 1859280"/>
              <a:gd name="connsiteY2" fmla="*/ 309886 h 6858000"/>
              <a:gd name="connsiteX3" fmla="*/ 1859280 w 1859280"/>
              <a:gd name="connsiteY3" fmla="*/ 6858000 h 6858000"/>
              <a:gd name="connsiteX4" fmla="*/ 1859280 w 1859280"/>
              <a:gd name="connsiteY4" fmla="*/ 6858000 h 6858000"/>
              <a:gd name="connsiteX5" fmla="*/ 0 w 1859280"/>
              <a:gd name="connsiteY5" fmla="*/ 6858000 h 6858000"/>
              <a:gd name="connsiteX6" fmla="*/ 0 w 1859280"/>
              <a:gd name="connsiteY6" fmla="*/ 6858000 h 6858000"/>
              <a:gd name="connsiteX7" fmla="*/ 294640 w 1859280"/>
              <a:gd name="connsiteY7" fmla="*/ 3804926 h 6858000"/>
              <a:gd name="connsiteX8" fmla="*/ 553726 w 1859280"/>
              <a:gd name="connsiteY8" fmla="*/ 568960 h 6858000"/>
              <a:gd name="connsiteX0" fmla="*/ 553726 w 1859280"/>
              <a:gd name="connsiteY0" fmla="*/ 568960 h 6858000"/>
              <a:gd name="connsiteX1" fmla="*/ 777234 w 1859280"/>
              <a:gd name="connsiteY1" fmla="*/ 0 h 6858000"/>
              <a:gd name="connsiteX2" fmla="*/ 1849120 w 1859280"/>
              <a:gd name="connsiteY2" fmla="*/ 5086 h 6858000"/>
              <a:gd name="connsiteX3" fmla="*/ 1859280 w 1859280"/>
              <a:gd name="connsiteY3" fmla="*/ 6858000 h 6858000"/>
              <a:gd name="connsiteX4" fmla="*/ 1859280 w 1859280"/>
              <a:gd name="connsiteY4" fmla="*/ 6858000 h 6858000"/>
              <a:gd name="connsiteX5" fmla="*/ 0 w 1859280"/>
              <a:gd name="connsiteY5" fmla="*/ 6858000 h 6858000"/>
              <a:gd name="connsiteX6" fmla="*/ 0 w 1859280"/>
              <a:gd name="connsiteY6" fmla="*/ 6858000 h 6858000"/>
              <a:gd name="connsiteX7" fmla="*/ 294640 w 1859280"/>
              <a:gd name="connsiteY7" fmla="*/ 3804926 h 6858000"/>
              <a:gd name="connsiteX8" fmla="*/ 553726 w 1859280"/>
              <a:gd name="connsiteY8" fmla="*/ 568960 h 6858000"/>
              <a:gd name="connsiteX0" fmla="*/ 919486 w 1859280"/>
              <a:gd name="connsiteY0" fmla="*/ 1087120 h 6858000"/>
              <a:gd name="connsiteX1" fmla="*/ 777234 w 1859280"/>
              <a:gd name="connsiteY1" fmla="*/ 0 h 6858000"/>
              <a:gd name="connsiteX2" fmla="*/ 1849120 w 1859280"/>
              <a:gd name="connsiteY2" fmla="*/ 5086 h 6858000"/>
              <a:gd name="connsiteX3" fmla="*/ 1859280 w 1859280"/>
              <a:gd name="connsiteY3" fmla="*/ 6858000 h 6858000"/>
              <a:gd name="connsiteX4" fmla="*/ 1859280 w 1859280"/>
              <a:gd name="connsiteY4" fmla="*/ 6858000 h 6858000"/>
              <a:gd name="connsiteX5" fmla="*/ 0 w 1859280"/>
              <a:gd name="connsiteY5" fmla="*/ 6858000 h 6858000"/>
              <a:gd name="connsiteX6" fmla="*/ 0 w 1859280"/>
              <a:gd name="connsiteY6" fmla="*/ 6858000 h 6858000"/>
              <a:gd name="connsiteX7" fmla="*/ 294640 w 1859280"/>
              <a:gd name="connsiteY7" fmla="*/ 3804926 h 6858000"/>
              <a:gd name="connsiteX8" fmla="*/ 919486 w 1859280"/>
              <a:gd name="connsiteY8" fmla="*/ 1087120 h 6858000"/>
              <a:gd name="connsiteX0" fmla="*/ 726446 w 1859280"/>
              <a:gd name="connsiteY0" fmla="*/ 1137920 h 6858000"/>
              <a:gd name="connsiteX1" fmla="*/ 777234 w 1859280"/>
              <a:gd name="connsiteY1" fmla="*/ 0 h 6858000"/>
              <a:gd name="connsiteX2" fmla="*/ 1849120 w 1859280"/>
              <a:gd name="connsiteY2" fmla="*/ 5086 h 6858000"/>
              <a:gd name="connsiteX3" fmla="*/ 1859280 w 1859280"/>
              <a:gd name="connsiteY3" fmla="*/ 6858000 h 6858000"/>
              <a:gd name="connsiteX4" fmla="*/ 1859280 w 1859280"/>
              <a:gd name="connsiteY4" fmla="*/ 6858000 h 6858000"/>
              <a:gd name="connsiteX5" fmla="*/ 0 w 1859280"/>
              <a:gd name="connsiteY5" fmla="*/ 6858000 h 6858000"/>
              <a:gd name="connsiteX6" fmla="*/ 0 w 1859280"/>
              <a:gd name="connsiteY6" fmla="*/ 6858000 h 6858000"/>
              <a:gd name="connsiteX7" fmla="*/ 294640 w 1859280"/>
              <a:gd name="connsiteY7" fmla="*/ 3804926 h 6858000"/>
              <a:gd name="connsiteX8" fmla="*/ 726446 w 1859280"/>
              <a:gd name="connsiteY8" fmla="*/ 1137920 h 6858000"/>
              <a:gd name="connsiteX0" fmla="*/ 726446 w 1859280"/>
              <a:gd name="connsiteY0" fmla="*/ 1137920 h 6858000"/>
              <a:gd name="connsiteX1" fmla="*/ 777234 w 1859280"/>
              <a:gd name="connsiteY1" fmla="*/ 0 h 6858000"/>
              <a:gd name="connsiteX2" fmla="*/ 1849120 w 1859280"/>
              <a:gd name="connsiteY2" fmla="*/ 5086 h 6858000"/>
              <a:gd name="connsiteX3" fmla="*/ 1859280 w 1859280"/>
              <a:gd name="connsiteY3" fmla="*/ 6858000 h 6858000"/>
              <a:gd name="connsiteX4" fmla="*/ 1859280 w 1859280"/>
              <a:gd name="connsiteY4" fmla="*/ 6858000 h 6858000"/>
              <a:gd name="connsiteX5" fmla="*/ 0 w 1859280"/>
              <a:gd name="connsiteY5" fmla="*/ 6858000 h 6858000"/>
              <a:gd name="connsiteX6" fmla="*/ 0 w 1859280"/>
              <a:gd name="connsiteY6" fmla="*/ 6858000 h 6858000"/>
              <a:gd name="connsiteX7" fmla="*/ 162560 w 1859280"/>
              <a:gd name="connsiteY7" fmla="*/ 3835406 h 6858000"/>
              <a:gd name="connsiteX8" fmla="*/ 726446 w 1859280"/>
              <a:gd name="connsiteY8" fmla="*/ 1137920 h 6858000"/>
              <a:gd name="connsiteX0" fmla="*/ 726446 w 1859280"/>
              <a:gd name="connsiteY0" fmla="*/ 1132834 h 6852914"/>
              <a:gd name="connsiteX1" fmla="*/ 1193794 w 1859280"/>
              <a:gd name="connsiteY1" fmla="*/ 25394 h 6852914"/>
              <a:gd name="connsiteX2" fmla="*/ 1849120 w 1859280"/>
              <a:gd name="connsiteY2" fmla="*/ 0 h 6852914"/>
              <a:gd name="connsiteX3" fmla="*/ 1859280 w 1859280"/>
              <a:gd name="connsiteY3" fmla="*/ 6852914 h 6852914"/>
              <a:gd name="connsiteX4" fmla="*/ 1859280 w 1859280"/>
              <a:gd name="connsiteY4" fmla="*/ 6852914 h 6852914"/>
              <a:gd name="connsiteX5" fmla="*/ 0 w 1859280"/>
              <a:gd name="connsiteY5" fmla="*/ 6852914 h 6852914"/>
              <a:gd name="connsiteX6" fmla="*/ 0 w 1859280"/>
              <a:gd name="connsiteY6" fmla="*/ 6852914 h 6852914"/>
              <a:gd name="connsiteX7" fmla="*/ 162560 w 1859280"/>
              <a:gd name="connsiteY7" fmla="*/ 3830320 h 6852914"/>
              <a:gd name="connsiteX8" fmla="*/ 726446 w 1859280"/>
              <a:gd name="connsiteY8" fmla="*/ 1132834 h 6852914"/>
              <a:gd name="connsiteX0" fmla="*/ 1082046 w 1859280"/>
              <a:gd name="connsiteY0" fmla="*/ 1498594 h 6852914"/>
              <a:gd name="connsiteX1" fmla="*/ 1193794 w 1859280"/>
              <a:gd name="connsiteY1" fmla="*/ 25394 h 6852914"/>
              <a:gd name="connsiteX2" fmla="*/ 1849120 w 1859280"/>
              <a:gd name="connsiteY2" fmla="*/ 0 h 6852914"/>
              <a:gd name="connsiteX3" fmla="*/ 1859280 w 1859280"/>
              <a:gd name="connsiteY3" fmla="*/ 6852914 h 6852914"/>
              <a:gd name="connsiteX4" fmla="*/ 1859280 w 1859280"/>
              <a:gd name="connsiteY4" fmla="*/ 6852914 h 6852914"/>
              <a:gd name="connsiteX5" fmla="*/ 0 w 1859280"/>
              <a:gd name="connsiteY5" fmla="*/ 6852914 h 6852914"/>
              <a:gd name="connsiteX6" fmla="*/ 0 w 1859280"/>
              <a:gd name="connsiteY6" fmla="*/ 6852914 h 6852914"/>
              <a:gd name="connsiteX7" fmla="*/ 162560 w 1859280"/>
              <a:gd name="connsiteY7" fmla="*/ 3830320 h 6852914"/>
              <a:gd name="connsiteX8" fmla="*/ 1082046 w 1859280"/>
              <a:gd name="connsiteY8" fmla="*/ 1498594 h 6852914"/>
              <a:gd name="connsiteX0" fmla="*/ 807726 w 1859280"/>
              <a:gd name="connsiteY0" fmla="*/ 1275074 h 6852914"/>
              <a:gd name="connsiteX1" fmla="*/ 1193794 w 1859280"/>
              <a:gd name="connsiteY1" fmla="*/ 25394 h 6852914"/>
              <a:gd name="connsiteX2" fmla="*/ 1849120 w 1859280"/>
              <a:gd name="connsiteY2" fmla="*/ 0 h 6852914"/>
              <a:gd name="connsiteX3" fmla="*/ 1859280 w 1859280"/>
              <a:gd name="connsiteY3" fmla="*/ 6852914 h 6852914"/>
              <a:gd name="connsiteX4" fmla="*/ 1859280 w 1859280"/>
              <a:gd name="connsiteY4" fmla="*/ 6852914 h 6852914"/>
              <a:gd name="connsiteX5" fmla="*/ 0 w 1859280"/>
              <a:gd name="connsiteY5" fmla="*/ 6852914 h 6852914"/>
              <a:gd name="connsiteX6" fmla="*/ 0 w 1859280"/>
              <a:gd name="connsiteY6" fmla="*/ 6852914 h 6852914"/>
              <a:gd name="connsiteX7" fmla="*/ 162560 w 1859280"/>
              <a:gd name="connsiteY7" fmla="*/ 3830320 h 6852914"/>
              <a:gd name="connsiteX8" fmla="*/ 807726 w 1859280"/>
              <a:gd name="connsiteY8" fmla="*/ 1275074 h 6852914"/>
              <a:gd name="connsiteX0" fmla="*/ 807726 w 1859280"/>
              <a:gd name="connsiteY0" fmla="*/ 1275074 h 6852914"/>
              <a:gd name="connsiteX1" fmla="*/ 1285234 w 1859280"/>
              <a:gd name="connsiteY1" fmla="*/ 5074 h 6852914"/>
              <a:gd name="connsiteX2" fmla="*/ 1849120 w 1859280"/>
              <a:gd name="connsiteY2" fmla="*/ 0 h 6852914"/>
              <a:gd name="connsiteX3" fmla="*/ 1859280 w 1859280"/>
              <a:gd name="connsiteY3" fmla="*/ 6852914 h 6852914"/>
              <a:gd name="connsiteX4" fmla="*/ 1859280 w 1859280"/>
              <a:gd name="connsiteY4" fmla="*/ 6852914 h 6852914"/>
              <a:gd name="connsiteX5" fmla="*/ 0 w 1859280"/>
              <a:gd name="connsiteY5" fmla="*/ 6852914 h 6852914"/>
              <a:gd name="connsiteX6" fmla="*/ 0 w 1859280"/>
              <a:gd name="connsiteY6" fmla="*/ 6852914 h 6852914"/>
              <a:gd name="connsiteX7" fmla="*/ 162560 w 1859280"/>
              <a:gd name="connsiteY7" fmla="*/ 3830320 h 6852914"/>
              <a:gd name="connsiteX8" fmla="*/ 807726 w 1859280"/>
              <a:gd name="connsiteY8" fmla="*/ 1275074 h 6852914"/>
              <a:gd name="connsiteX0" fmla="*/ 807726 w 1869890"/>
              <a:gd name="connsiteY0" fmla="*/ 1285234 h 6863074"/>
              <a:gd name="connsiteX1" fmla="*/ 1285234 w 1869890"/>
              <a:gd name="connsiteY1" fmla="*/ 15234 h 6863074"/>
              <a:gd name="connsiteX2" fmla="*/ 1869440 w 1869890"/>
              <a:gd name="connsiteY2" fmla="*/ 0 h 6863074"/>
              <a:gd name="connsiteX3" fmla="*/ 1859280 w 1869890"/>
              <a:gd name="connsiteY3" fmla="*/ 6863074 h 6863074"/>
              <a:gd name="connsiteX4" fmla="*/ 1859280 w 1869890"/>
              <a:gd name="connsiteY4" fmla="*/ 6863074 h 6863074"/>
              <a:gd name="connsiteX5" fmla="*/ 0 w 1869890"/>
              <a:gd name="connsiteY5" fmla="*/ 6863074 h 6863074"/>
              <a:gd name="connsiteX6" fmla="*/ 0 w 1869890"/>
              <a:gd name="connsiteY6" fmla="*/ 6863074 h 6863074"/>
              <a:gd name="connsiteX7" fmla="*/ 162560 w 1869890"/>
              <a:gd name="connsiteY7" fmla="*/ 3840480 h 6863074"/>
              <a:gd name="connsiteX8" fmla="*/ 807726 w 1869890"/>
              <a:gd name="connsiteY8" fmla="*/ 1285234 h 6863074"/>
              <a:gd name="connsiteX0" fmla="*/ 807726 w 1869890"/>
              <a:gd name="connsiteY0" fmla="*/ 1285234 h 6883394"/>
              <a:gd name="connsiteX1" fmla="*/ 1285234 w 1869890"/>
              <a:gd name="connsiteY1" fmla="*/ 15234 h 6883394"/>
              <a:gd name="connsiteX2" fmla="*/ 1869440 w 1869890"/>
              <a:gd name="connsiteY2" fmla="*/ 0 h 6883394"/>
              <a:gd name="connsiteX3" fmla="*/ 1859280 w 1869890"/>
              <a:gd name="connsiteY3" fmla="*/ 6863074 h 6883394"/>
              <a:gd name="connsiteX4" fmla="*/ 1869440 w 1869890"/>
              <a:gd name="connsiteY4" fmla="*/ 6883394 h 6883394"/>
              <a:gd name="connsiteX5" fmla="*/ 0 w 1869890"/>
              <a:gd name="connsiteY5" fmla="*/ 6863074 h 6883394"/>
              <a:gd name="connsiteX6" fmla="*/ 0 w 1869890"/>
              <a:gd name="connsiteY6" fmla="*/ 6863074 h 6883394"/>
              <a:gd name="connsiteX7" fmla="*/ 162560 w 1869890"/>
              <a:gd name="connsiteY7" fmla="*/ 3840480 h 6883394"/>
              <a:gd name="connsiteX8" fmla="*/ 807726 w 1869890"/>
              <a:gd name="connsiteY8" fmla="*/ 1285234 h 6883394"/>
              <a:gd name="connsiteX0" fmla="*/ 807726 w 1869890"/>
              <a:gd name="connsiteY0" fmla="*/ 1290320 h 6888480"/>
              <a:gd name="connsiteX1" fmla="*/ 1305554 w 1869890"/>
              <a:gd name="connsiteY1" fmla="*/ 0 h 6888480"/>
              <a:gd name="connsiteX2" fmla="*/ 1869440 w 1869890"/>
              <a:gd name="connsiteY2" fmla="*/ 5086 h 6888480"/>
              <a:gd name="connsiteX3" fmla="*/ 1859280 w 1869890"/>
              <a:gd name="connsiteY3" fmla="*/ 6868160 h 6888480"/>
              <a:gd name="connsiteX4" fmla="*/ 1869440 w 1869890"/>
              <a:gd name="connsiteY4" fmla="*/ 6888480 h 6888480"/>
              <a:gd name="connsiteX5" fmla="*/ 0 w 1869890"/>
              <a:gd name="connsiteY5" fmla="*/ 6868160 h 6888480"/>
              <a:gd name="connsiteX6" fmla="*/ 0 w 1869890"/>
              <a:gd name="connsiteY6" fmla="*/ 6868160 h 6888480"/>
              <a:gd name="connsiteX7" fmla="*/ 162560 w 1869890"/>
              <a:gd name="connsiteY7" fmla="*/ 3845566 h 6888480"/>
              <a:gd name="connsiteX8" fmla="*/ 807726 w 1869890"/>
              <a:gd name="connsiteY8" fmla="*/ 1290320 h 6888480"/>
              <a:gd name="connsiteX0" fmla="*/ 807726 w 1869890"/>
              <a:gd name="connsiteY0" fmla="*/ 1285234 h 6883394"/>
              <a:gd name="connsiteX1" fmla="*/ 631378 w 1869890"/>
              <a:gd name="connsiteY1" fmla="*/ 10412 h 6883394"/>
              <a:gd name="connsiteX2" fmla="*/ 1869440 w 1869890"/>
              <a:gd name="connsiteY2" fmla="*/ 0 h 6883394"/>
              <a:gd name="connsiteX3" fmla="*/ 1859280 w 1869890"/>
              <a:gd name="connsiteY3" fmla="*/ 6863074 h 6883394"/>
              <a:gd name="connsiteX4" fmla="*/ 1869440 w 1869890"/>
              <a:gd name="connsiteY4" fmla="*/ 6883394 h 6883394"/>
              <a:gd name="connsiteX5" fmla="*/ 0 w 1869890"/>
              <a:gd name="connsiteY5" fmla="*/ 6863074 h 6883394"/>
              <a:gd name="connsiteX6" fmla="*/ 0 w 1869890"/>
              <a:gd name="connsiteY6" fmla="*/ 6863074 h 6883394"/>
              <a:gd name="connsiteX7" fmla="*/ 162560 w 1869890"/>
              <a:gd name="connsiteY7" fmla="*/ 3840480 h 6883394"/>
              <a:gd name="connsiteX8" fmla="*/ 807726 w 1869890"/>
              <a:gd name="connsiteY8" fmla="*/ 1285234 h 6883394"/>
              <a:gd name="connsiteX0" fmla="*/ 559753 w 1869890"/>
              <a:gd name="connsiteY0" fmla="*/ 1323980 h 6883394"/>
              <a:gd name="connsiteX1" fmla="*/ 631378 w 1869890"/>
              <a:gd name="connsiteY1" fmla="*/ 10412 h 6883394"/>
              <a:gd name="connsiteX2" fmla="*/ 1869440 w 1869890"/>
              <a:gd name="connsiteY2" fmla="*/ 0 h 6883394"/>
              <a:gd name="connsiteX3" fmla="*/ 1859280 w 1869890"/>
              <a:gd name="connsiteY3" fmla="*/ 6863074 h 6883394"/>
              <a:gd name="connsiteX4" fmla="*/ 1869440 w 1869890"/>
              <a:gd name="connsiteY4" fmla="*/ 6883394 h 6883394"/>
              <a:gd name="connsiteX5" fmla="*/ 0 w 1869890"/>
              <a:gd name="connsiteY5" fmla="*/ 6863074 h 6883394"/>
              <a:gd name="connsiteX6" fmla="*/ 0 w 1869890"/>
              <a:gd name="connsiteY6" fmla="*/ 6863074 h 6883394"/>
              <a:gd name="connsiteX7" fmla="*/ 162560 w 1869890"/>
              <a:gd name="connsiteY7" fmla="*/ 3840480 h 6883394"/>
              <a:gd name="connsiteX8" fmla="*/ 559753 w 1869890"/>
              <a:gd name="connsiteY8" fmla="*/ 1323980 h 6883394"/>
              <a:gd name="connsiteX0" fmla="*/ 559753 w 1869890"/>
              <a:gd name="connsiteY0" fmla="*/ 1323980 h 6883394"/>
              <a:gd name="connsiteX1" fmla="*/ 631378 w 1869890"/>
              <a:gd name="connsiteY1" fmla="*/ 10412 h 6883394"/>
              <a:gd name="connsiteX2" fmla="*/ 1869440 w 1869890"/>
              <a:gd name="connsiteY2" fmla="*/ 0 h 6883394"/>
              <a:gd name="connsiteX3" fmla="*/ 1859280 w 1869890"/>
              <a:gd name="connsiteY3" fmla="*/ 6863074 h 6883394"/>
              <a:gd name="connsiteX4" fmla="*/ 1869440 w 1869890"/>
              <a:gd name="connsiteY4" fmla="*/ 6883394 h 6883394"/>
              <a:gd name="connsiteX5" fmla="*/ 0 w 1869890"/>
              <a:gd name="connsiteY5" fmla="*/ 6863074 h 6883394"/>
              <a:gd name="connsiteX6" fmla="*/ 108488 w 1869890"/>
              <a:gd name="connsiteY6" fmla="*/ 6878573 h 6883394"/>
              <a:gd name="connsiteX7" fmla="*/ 162560 w 1869890"/>
              <a:gd name="connsiteY7" fmla="*/ 3840480 h 6883394"/>
              <a:gd name="connsiteX8" fmla="*/ 559753 w 1869890"/>
              <a:gd name="connsiteY8" fmla="*/ 1323980 h 6883394"/>
              <a:gd name="connsiteX0" fmla="*/ 559753 w 1869890"/>
              <a:gd name="connsiteY0" fmla="*/ 1323980 h 6883394"/>
              <a:gd name="connsiteX1" fmla="*/ 631378 w 1869890"/>
              <a:gd name="connsiteY1" fmla="*/ 10412 h 6883394"/>
              <a:gd name="connsiteX2" fmla="*/ 1869440 w 1869890"/>
              <a:gd name="connsiteY2" fmla="*/ 0 h 6883394"/>
              <a:gd name="connsiteX3" fmla="*/ 1859280 w 1869890"/>
              <a:gd name="connsiteY3" fmla="*/ 6863074 h 6883394"/>
              <a:gd name="connsiteX4" fmla="*/ 1869440 w 1869890"/>
              <a:gd name="connsiteY4" fmla="*/ 6883394 h 6883394"/>
              <a:gd name="connsiteX5" fmla="*/ 0 w 1869890"/>
              <a:gd name="connsiteY5" fmla="*/ 6863074 h 6883394"/>
              <a:gd name="connsiteX6" fmla="*/ 108488 w 1869890"/>
              <a:gd name="connsiteY6" fmla="*/ 6878573 h 6883394"/>
              <a:gd name="connsiteX7" fmla="*/ 317543 w 1869890"/>
              <a:gd name="connsiteY7" fmla="*/ 3863728 h 6883394"/>
              <a:gd name="connsiteX8" fmla="*/ 559753 w 1869890"/>
              <a:gd name="connsiteY8" fmla="*/ 1323980 h 6883394"/>
              <a:gd name="connsiteX0" fmla="*/ 451265 w 1761402"/>
              <a:gd name="connsiteY0" fmla="*/ 1323980 h 6883394"/>
              <a:gd name="connsiteX1" fmla="*/ 522890 w 1761402"/>
              <a:gd name="connsiteY1" fmla="*/ 10412 h 6883394"/>
              <a:gd name="connsiteX2" fmla="*/ 1760952 w 1761402"/>
              <a:gd name="connsiteY2" fmla="*/ 0 h 6883394"/>
              <a:gd name="connsiteX3" fmla="*/ 1750792 w 1761402"/>
              <a:gd name="connsiteY3" fmla="*/ 6863074 h 6883394"/>
              <a:gd name="connsiteX4" fmla="*/ 1760952 w 1761402"/>
              <a:gd name="connsiteY4" fmla="*/ 6883394 h 6883394"/>
              <a:gd name="connsiteX5" fmla="*/ 340963 w 1761402"/>
              <a:gd name="connsiteY5" fmla="*/ 6870823 h 6883394"/>
              <a:gd name="connsiteX6" fmla="*/ 0 w 1761402"/>
              <a:gd name="connsiteY6" fmla="*/ 6878573 h 6883394"/>
              <a:gd name="connsiteX7" fmla="*/ 209055 w 1761402"/>
              <a:gd name="connsiteY7" fmla="*/ 3863728 h 6883394"/>
              <a:gd name="connsiteX8" fmla="*/ 451265 w 1761402"/>
              <a:gd name="connsiteY8" fmla="*/ 1323980 h 6883394"/>
              <a:gd name="connsiteX0" fmla="*/ 446952 w 1757089"/>
              <a:gd name="connsiteY0" fmla="*/ 1323980 h 6883394"/>
              <a:gd name="connsiteX1" fmla="*/ 518577 w 1757089"/>
              <a:gd name="connsiteY1" fmla="*/ 10412 h 6883394"/>
              <a:gd name="connsiteX2" fmla="*/ 1756639 w 1757089"/>
              <a:gd name="connsiteY2" fmla="*/ 0 h 6883394"/>
              <a:gd name="connsiteX3" fmla="*/ 1746479 w 1757089"/>
              <a:gd name="connsiteY3" fmla="*/ 6863074 h 6883394"/>
              <a:gd name="connsiteX4" fmla="*/ 1756639 w 1757089"/>
              <a:gd name="connsiteY4" fmla="*/ 6883394 h 6883394"/>
              <a:gd name="connsiteX5" fmla="*/ 336650 w 1757089"/>
              <a:gd name="connsiteY5" fmla="*/ 6870823 h 6883394"/>
              <a:gd name="connsiteX6" fmla="*/ 0 w 1757089"/>
              <a:gd name="connsiteY6" fmla="*/ 6874260 h 6883394"/>
              <a:gd name="connsiteX7" fmla="*/ 204742 w 1757089"/>
              <a:gd name="connsiteY7" fmla="*/ 3863728 h 6883394"/>
              <a:gd name="connsiteX8" fmla="*/ 446952 w 1757089"/>
              <a:gd name="connsiteY8" fmla="*/ 1323980 h 6883394"/>
              <a:gd name="connsiteX0" fmla="*/ 421073 w 1731210"/>
              <a:gd name="connsiteY0" fmla="*/ 1323980 h 6883394"/>
              <a:gd name="connsiteX1" fmla="*/ 492698 w 1731210"/>
              <a:gd name="connsiteY1" fmla="*/ 10412 h 6883394"/>
              <a:gd name="connsiteX2" fmla="*/ 1730760 w 1731210"/>
              <a:gd name="connsiteY2" fmla="*/ 0 h 6883394"/>
              <a:gd name="connsiteX3" fmla="*/ 1720600 w 1731210"/>
              <a:gd name="connsiteY3" fmla="*/ 6863074 h 6883394"/>
              <a:gd name="connsiteX4" fmla="*/ 1730760 w 1731210"/>
              <a:gd name="connsiteY4" fmla="*/ 6883394 h 6883394"/>
              <a:gd name="connsiteX5" fmla="*/ 310771 w 1731210"/>
              <a:gd name="connsiteY5" fmla="*/ 6870823 h 6883394"/>
              <a:gd name="connsiteX6" fmla="*/ 0 w 1731210"/>
              <a:gd name="connsiteY6" fmla="*/ 6844067 h 6883394"/>
              <a:gd name="connsiteX7" fmla="*/ 178863 w 1731210"/>
              <a:gd name="connsiteY7" fmla="*/ 3863728 h 6883394"/>
              <a:gd name="connsiteX8" fmla="*/ 421073 w 1731210"/>
              <a:gd name="connsiteY8" fmla="*/ 1323980 h 6883394"/>
              <a:gd name="connsiteX0" fmla="*/ 421073 w 1731210"/>
              <a:gd name="connsiteY0" fmla="*/ 1323980 h 6870823"/>
              <a:gd name="connsiteX1" fmla="*/ 492698 w 1731210"/>
              <a:gd name="connsiteY1" fmla="*/ 10412 h 6870823"/>
              <a:gd name="connsiteX2" fmla="*/ 1730760 w 1731210"/>
              <a:gd name="connsiteY2" fmla="*/ 0 h 6870823"/>
              <a:gd name="connsiteX3" fmla="*/ 1720600 w 1731210"/>
              <a:gd name="connsiteY3" fmla="*/ 6863074 h 6870823"/>
              <a:gd name="connsiteX4" fmla="*/ 1467654 w 1731210"/>
              <a:gd name="connsiteY4" fmla="*/ 6866141 h 6870823"/>
              <a:gd name="connsiteX5" fmla="*/ 310771 w 1731210"/>
              <a:gd name="connsiteY5" fmla="*/ 6870823 h 6870823"/>
              <a:gd name="connsiteX6" fmla="*/ 0 w 1731210"/>
              <a:gd name="connsiteY6" fmla="*/ 6844067 h 6870823"/>
              <a:gd name="connsiteX7" fmla="*/ 178863 w 1731210"/>
              <a:gd name="connsiteY7" fmla="*/ 3863728 h 6870823"/>
              <a:gd name="connsiteX8" fmla="*/ 421073 w 1731210"/>
              <a:gd name="connsiteY8" fmla="*/ 1323980 h 6870823"/>
              <a:gd name="connsiteX0" fmla="*/ 421073 w 1731589"/>
              <a:gd name="connsiteY0" fmla="*/ 1323980 h 6870823"/>
              <a:gd name="connsiteX1" fmla="*/ 492698 w 1731589"/>
              <a:gd name="connsiteY1" fmla="*/ 10412 h 6870823"/>
              <a:gd name="connsiteX2" fmla="*/ 1730760 w 1731589"/>
              <a:gd name="connsiteY2" fmla="*/ 0 h 6870823"/>
              <a:gd name="connsiteX3" fmla="*/ 1729226 w 1731589"/>
              <a:gd name="connsiteY3" fmla="*/ 6867388 h 6870823"/>
              <a:gd name="connsiteX4" fmla="*/ 1467654 w 1731589"/>
              <a:gd name="connsiteY4" fmla="*/ 6866141 h 6870823"/>
              <a:gd name="connsiteX5" fmla="*/ 310771 w 1731589"/>
              <a:gd name="connsiteY5" fmla="*/ 6870823 h 6870823"/>
              <a:gd name="connsiteX6" fmla="*/ 0 w 1731589"/>
              <a:gd name="connsiteY6" fmla="*/ 6844067 h 6870823"/>
              <a:gd name="connsiteX7" fmla="*/ 178863 w 1731589"/>
              <a:gd name="connsiteY7" fmla="*/ 3863728 h 6870823"/>
              <a:gd name="connsiteX8" fmla="*/ 421073 w 1731589"/>
              <a:gd name="connsiteY8" fmla="*/ 1323980 h 6870823"/>
              <a:gd name="connsiteX0" fmla="*/ 421073 w 1731589"/>
              <a:gd name="connsiteY0" fmla="*/ 1323980 h 6870823"/>
              <a:gd name="connsiteX1" fmla="*/ 492698 w 1731589"/>
              <a:gd name="connsiteY1" fmla="*/ 10412 h 6870823"/>
              <a:gd name="connsiteX2" fmla="*/ 1730760 w 1731589"/>
              <a:gd name="connsiteY2" fmla="*/ 0 h 6870823"/>
              <a:gd name="connsiteX3" fmla="*/ 1729226 w 1731589"/>
              <a:gd name="connsiteY3" fmla="*/ 6867388 h 6870823"/>
              <a:gd name="connsiteX4" fmla="*/ 310771 w 1731589"/>
              <a:gd name="connsiteY4" fmla="*/ 6870823 h 6870823"/>
              <a:gd name="connsiteX5" fmla="*/ 0 w 1731589"/>
              <a:gd name="connsiteY5" fmla="*/ 6844067 h 6870823"/>
              <a:gd name="connsiteX6" fmla="*/ 178863 w 1731589"/>
              <a:gd name="connsiteY6" fmla="*/ 3863728 h 6870823"/>
              <a:gd name="connsiteX7" fmla="*/ 421073 w 1731589"/>
              <a:gd name="connsiteY7" fmla="*/ 1323980 h 6870823"/>
              <a:gd name="connsiteX0" fmla="*/ 421073 w 1731589"/>
              <a:gd name="connsiteY0" fmla="*/ 1323980 h 6867388"/>
              <a:gd name="connsiteX1" fmla="*/ 492698 w 1731589"/>
              <a:gd name="connsiteY1" fmla="*/ 10412 h 6867388"/>
              <a:gd name="connsiteX2" fmla="*/ 1730760 w 1731589"/>
              <a:gd name="connsiteY2" fmla="*/ 0 h 6867388"/>
              <a:gd name="connsiteX3" fmla="*/ 1729226 w 1731589"/>
              <a:gd name="connsiteY3" fmla="*/ 6867388 h 6867388"/>
              <a:gd name="connsiteX4" fmla="*/ 0 w 1731589"/>
              <a:gd name="connsiteY4" fmla="*/ 6844067 h 6867388"/>
              <a:gd name="connsiteX5" fmla="*/ 178863 w 1731589"/>
              <a:gd name="connsiteY5" fmla="*/ 3863728 h 6867388"/>
              <a:gd name="connsiteX6" fmla="*/ 421073 w 1731589"/>
              <a:gd name="connsiteY6" fmla="*/ 1323980 h 6867388"/>
              <a:gd name="connsiteX0" fmla="*/ 429700 w 1740216"/>
              <a:gd name="connsiteY0" fmla="*/ 1323980 h 6867388"/>
              <a:gd name="connsiteX1" fmla="*/ 501325 w 1740216"/>
              <a:gd name="connsiteY1" fmla="*/ 10412 h 6867388"/>
              <a:gd name="connsiteX2" fmla="*/ 1739387 w 1740216"/>
              <a:gd name="connsiteY2" fmla="*/ 0 h 6867388"/>
              <a:gd name="connsiteX3" fmla="*/ 1737853 w 1740216"/>
              <a:gd name="connsiteY3" fmla="*/ 6867388 h 6867388"/>
              <a:gd name="connsiteX4" fmla="*/ 0 w 1740216"/>
              <a:gd name="connsiteY4" fmla="*/ 6865633 h 6867388"/>
              <a:gd name="connsiteX5" fmla="*/ 187490 w 1740216"/>
              <a:gd name="connsiteY5" fmla="*/ 3863728 h 6867388"/>
              <a:gd name="connsiteX6" fmla="*/ 429700 w 1740216"/>
              <a:gd name="connsiteY6" fmla="*/ 1323980 h 6867388"/>
              <a:gd name="connsiteX0" fmla="*/ 429700 w 1739970"/>
              <a:gd name="connsiteY0" fmla="*/ 1323980 h 6865633"/>
              <a:gd name="connsiteX1" fmla="*/ 501325 w 1739970"/>
              <a:gd name="connsiteY1" fmla="*/ 10412 h 6865633"/>
              <a:gd name="connsiteX2" fmla="*/ 1739387 w 1739970"/>
              <a:gd name="connsiteY2" fmla="*/ 0 h 6865633"/>
              <a:gd name="connsiteX3" fmla="*/ 1733539 w 1739970"/>
              <a:gd name="connsiteY3" fmla="*/ 6858762 h 6865633"/>
              <a:gd name="connsiteX4" fmla="*/ 0 w 1739970"/>
              <a:gd name="connsiteY4" fmla="*/ 6865633 h 6865633"/>
              <a:gd name="connsiteX5" fmla="*/ 187490 w 1739970"/>
              <a:gd name="connsiteY5" fmla="*/ 3863728 h 6865633"/>
              <a:gd name="connsiteX6" fmla="*/ 429700 w 1739970"/>
              <a:gd name="connsiteY6" fmla="*/ 1323980 h 6865633"/>
              <a:gd name="connsiteX0" fmla="*/ 429700 w 1739970"/>
              <a:gd name="connsiteY0" fmla="*/ 1323980 h 6858762"/>
              <a:gd name="connsiteX1" fmla="*/ 501325 w 1739970"/>
              <a:gd name="connsiteY1" fmla="*/ 10412 h 6858762"/>
              <a:gd name="connsiteX2" fmla="*/ 1739387 w 1739970"/>
              <a:gd name="connsiteY2" fmla="*/ 0 h 6858762"/>
              <a:gd name="connsiteX3" fmla="*/ 1733539 w 1739970"/>
              <a:gd name="connsiteY3" fmla="*/ 6858762 h 6858762"/>
              <a:gd name="connsiteX4" fmla="*/ 0 w 1739970"/>
              <a:gd name="connsiteY4" fmla="*/ 6857006 h 6858762"/>
              <a:gd name="connsiteX5" fmla="*/ 187490 w 1739970"/>
              <a:gd name="connsiteY5" fmla="*/ 3863728 h 6858762"/>
              <a:gd name="connsiteX6" fmla="*/ 429700 w 1739970"/>
              <a:gd name="connsiteY6" fmla="*/ 1323980 h 6858762"/>
              <a:gd name="connsiteX0" fmla="*/ 429700 w 1739970"/>
              <a:gd name="connsiteY0" fmla="*/ 1323980 h 6858762"/>
              <a:gd name="connsiteX1" fmla="*/ 501325 w 1739970"/>
              <a:gd name="connsiteY1" fmla="*/ 1785 h 6858762"/>
              <a:gd name="connsiteX2" fmla="*/ 1739387 w 1739970"/>
              <a:gd name="connsiteY2" fmla="*/ 0 h 6858762"/>
              <a:gd name="connsiteX3" fmla="*/ 1733539 w 1739970"/>
              <a:gd name="connsiteY3" fmla="*/ 6858762 h 6858762"/>
              <a:gd name="connsiteX4" fmla="*/ 0 w 1739970"/>
              <a:gd name="connsiteY4" fmla="*/ 6857006 h 6858762"/>
              <a:gd name="connsiteX5" fmla="*/ 187490 w 1739970"/>
              <a:gd name="connsiteY5" fmla="*/ 3863728 h 6858762"/>
              <a:gd name="connsiteX6" fmla="*/ 429700 w 1739970"/>
              <a:gd name="connsiteY6" fmla="*/ 1323980 h 68587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39970" h="6858762">
                <a:moveTo>
                  <a:pt x="429700" y="1323980"/>
                </a:moveTo>
                <a:lnTo>
                  <a:pt x="501325" y="1785"/>
                </a:lnTo>
                <a:lnTo>
                  <a:pt x="1739387" y="0"/>
                </a:lnTo>
                <a:cubicBezTo>
                  <a:pt x="1742774" y="2284305"/>
                  <a:pt x="1730152" y="4574457"/>
                  <a:pt x="1733539" y="6858762"/>
                </a:cubicBezTo>
                <a:lnTo>
                  <a:pt x="0" y="6857006"/>
                </a:lnTo>
                <a:lnTo>
                  <a:pt x="187490" y="3863728"/>
                </a:lnTo>
                <a:lnTo>
                  <a:pt x="429700" y="132398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pic>
        <p:nvPicPr>
          <p:cNvPr id="12" name="Bildobjekt 12">
            <a:extLst>
              <a:ext uri="{FF2B5EF4-FFF2-40B4-BE49-F238E27FC236}">
                <a16:creationId xmlns:a16="http://schemas.microsoft.com/office/drawing/2014/main" id="{D9FB15B7-4195-5C4A-BB29-23A6B81E0F3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628564" y="6285032"/>
            <a:ext cx="1364144" cy="3897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642245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Kapitelavdelare - ros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Bildobjekt 7">
            <a:extLst>
              <a:ext uri="{FF2B5EF4-FFF2-40B4-BE49-F238E27FC236}">
                <a16:creationId xmlns:a16="http://schemas.microsoft.com/office/drawing/2014/main" id="{32642513-9E31-5443-B2D4-8228E2FEABB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304058" cy="6858000"/>
          </a:xfrm>
          <a:prstGeom prst="rect">
            <a:avLst/>
          </a:prstGeom>
        </p:spPr>
      </p:pic>
      <p:sp>
        <p:nvSpPr>
          <p:cNvPr id="17" name="Rektangel 16">
            <a:extLst>
              <a:ext uri="{FF2B5EF4-FFF2-40B4-BE49-F238E27FC236}">
                <a16:creationId xmlns:a16="http://schemas.microsoft.com/office/drawing/2014/main" id="{6584120B-B7C9-8E4A-8F0B-0008A00F555E}"/>
              </a:ext>
            </a:extLst>
          </p:cNvPr>
          <p:cNvSpPr/>
          <p:nvPr userDrawn="1"/>
        </p:nvSpPr>
        <p:spPr>
          <a:xfrm rot="10800000" flipV="1">
            <a:off x="997891" y="4243368"/>
            <a:ext cx="5009530" cy="185112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79 h 10179"/>
              <a:gd name="connsiteX1" fmla="*/ 685 w 10000"/>
              <a:gd name="connsiteY1" fmla="*/ 0 h 10179"/>
              <a:gd name="connsiteX2" fmla="*/ 8000 w 10000"/>
              <a:gd name="connsiteY2" fmla="*/ 179 h 10179"/>
              <a:gd name="connsiteX3" fmla="*/ 10000 w 10000"/>
              <a:gd name="connsiteY3" fmla="*/ 5179 h 10179"/>
              <a:gd name="connsiteX4" fmla="*/ 8000 w 10000"/>
              <a:gd name="connsiteY4" fmla="*/ 10179 h 10179"/>
              <a:gd name="connsiteX5" fmla="*/ 2000 w 10000"/>
              <a:gd name="connsiteY5" fmla="*/ 10179 h 10179"/>
              <a:gd name="connsiteX6" fmla="*/ 0 w 10000"/>
              <a:gd name="connsiteY6" fmla="*/ 5179 h 10179"/>
              <a:gd name="connsiteX0" fmla="*/ 0 w 10000"/>
              <a:gd name="connsiteY0" fmla="*/ 5216 h 10216"/>
              <a:gd name="connsiteX1" fmla="*/ 685 w 10000"/>
              <a:gd name="connsiteY1" fmla="*/ 37 h 10216"/>
              <a:gd name="connsiteX2" fmla="*/ 7593 w 10000"/>
              <a:gd name="connsiteY2" fmla="*/ 15 h 10216"/>
              <a:gd name="connsiteX3" fmla="*/ 8000 w 10000"/>
              <a:gd name="connsiteY3" fmla="*/ 216 h 10216"/>
              <a:gd name="connsiteX4" fmla="*/ 10000 w 10000"/>
              <a:gd name="connsiteY4" fmla="*/ 5216 h 10216"/>
              <a:gd name="connsiteX5" fmla="*/ 8000 w 10000"/>
              <a:gd name="connsiteY5" fmla="*/ 10216 h 10216"/>
              <a:gd name="connsiteX6" fmla="*/ 2000 w 10000"/>
              <a:gd name="connsiteY6" fmla="*/ 10216 h 10216"/>
              <a:gd name="connsiteX7" fmla="*/ 0 w 10000"/>
              <a:gd name="connsiteY7" fmla="*/ 5216 h 10216"/>
              <a:gd name="connsiteX0" fmla="*/ 0 w 8537"/>
              <a:gd name="connsiteY0" fmla="*/ 5216 h 10216"/>
              <a:gd name="connsiteX1" fmla="*/ 685 w 8537"/>
              <a:gd name="connsiteY1" fmla="*/ 37 h 10216"/>
              <a:gd name="connsiteX2" fmla="*/ 7593 w 8537"/>
              <a:gd name="connsiteY2" fmla="*/ 15 h 10216"/>
              <a:gd name="connsiteX3" fmla="*/ 8000 w 8537"/>
              <a:gd name="connsiteY3" fmla="*/ 216 h 10216"/>
              <a:gd name="connsiteX4" fmla="*/ 8537 w 8537"/>
              <a:gd name="connsiteY4" fmla="*/ 7426 h 10216"/>
              <a:gd name="connsiteX5" fmla="*/ 8000 w 8537"/>
              <a:gd name="connsiteY5" fmla="*/ 10216 h 10216"/>
              <a:gd name="connsiteX6" fmla="*/ 2000 w 8537"/>
              <a:gd name="connsiteY6" fmla="*/ 10216 h 10216"/>
              <a:gd name="connsiteX7" fmla="*/ 0 w 8537"/>
              <a:gd name="connsiteY7" fmla="*/ 5216 h 10216"/>
              <a:gd name="connsiteX0" fmla="*/ 0 w 10000"/>
              <a:gd name="connsiteY0" fmla="*/ 5106 h 11158"/>
              <a:gd name="connsiteX1" fmla="*/ 802 w 10000"/>
              <a:gd name="connsiteY1" fmla="*/ 36 h 11158"/>
              <a:gd name="connsiteX2" fmla="*/ 8894 w 10000"/>
              <a:gd name="connsiteY2" fmla="*/ 15 h 11158"/>
              <a:gd name="connsiteX3" fmla="*/ 9371 w 10000"/>
              <a:gd name="connsiteY3" fmla="*/ 211 h 11158"/>
              <a:gd name="connsiteX4" fmla="*/ 10000 w 10000"/>
              <a:gd name="connsiteY4" fmla="*/ 7269 h 11158"/>
              <a:gd name="connsiteX5" fmla="*/ 7722 w 10000"/>
              <a:gd name="connsiteY5" fmla="*/ 11158 h 11158"/>
              <a:gd name="connsiteX6" fmla="*/ 2343 w 10000"/>
              <a:gd name="connsiteY6" fmla="*/ 10000 h 11158"/>
              <a:gd name="connsiteX7" fmla="*/ 0 w 10000"/>
              <a:gd name="connsiteY7" fmla="*/ 5106 h 11158"/>
              <a:gd name="connsiteX0" fmla="*/ 0 w 10000"/>
              <a:gd name="connsiteY0" fmla="*/ 5106 h 11158"/>
              <a:gd name="connsiteX1" fmla="*/ 802 w 10000"/>
              <a:gd name="connsiteY1" fmla="*/ 36 h 11158"/>
              <a:gd name="connsiteX2" fmla="*/ 8894 w 10000"/>
              <a:gd name="connsiteY2" fmla="*/ 15 h 11158"/>
              <a:gd name="connsiteX3" fmla="*/ 9371 w 10000"/>
              <a:gd name="connsiteY3" fmla="*/ 211 h 11158"/>
              <a:gd name="connsiteX4" fmla="*/ 10000 w 10000"/>
              <a:gd name="connsiteY4" fmla="*/ 7269 h 11158"/>
              <a:gd name="connsiteX5" fmla="*/ 7722 w 10000"/>
              <a:gd name="connsiteY5" fmla="*/ 11158 h 11158"/>
              <a:gd name="connsiteX6" fmla="*/ 206 w 10000"/>
              <a:gd name="connsiteY6" fmla="*/ 9760 h 11158"/>
              <a:gd name="connsiteX7" fmla="*/ 0 w 10000"/>
              <a:gd name="connsiteY7" fmla="*/ 5106 h 11158"/>
              <a:gd name="connsiteX0" fmla="*/ 0 w 10000"/>
              <a:gd name="connsiteY0" fmla="*/ 5106 h 9760"/>
              <a:gd name="connsiteX1" fmla="*/ 802 w 10000"/>
              <a:gd name="connsiteY1" fmla="*/ 36 h 9760"/>
              <a:gd name="connsiteX2" fmla="*/ 8894 w 10000"/>
              <a:gd name="connsiteY2" fmla="*/ 15 h 9760"/>
              <a:gd name="connsiteX3" fmla="*/ 9371 w 10000"/>
              <a:gd name="connsiteY3" fmla="*/ 211 h 9760"/>
              <a:gd name="connsiteX4" fmla="*/ 10000 w 10000"/>
              <a:gd name="connsiteY4" fmla="*/ 7269 h 9760"/>
              <a:gd name="connsiteX5" fmla="*/ 7277 w 10000"/>
              <a:gd name="connsiteY5" fmla="*/ 7946 h 9760"/>
              <a:gd name="connsiteX6" fmla="*/ 206 w 10000"/>
              <a:gd name="connsiteY6" fmla="*/ 9760 h 9760"/>
              <a:gd name="connsiteX7" fmla="*/ 0 w 10000"/>
              <a:gd name="connsiteY7" fmla="*/ 5106 h 9760"/>
              <a:gd name="connsiteX0" fmla="*/ 0 w 10000"/>
              <a:gd name="connsiteY0" fmla="*/ 5232 h 10000"/>
              <a:gd name="connsiteX1" fmla="*/ 802 w 10000"/>
              <a:gd name="connsiteY1" fmla="*/ 37 h 10000"/>
              <a:gd name="connsiteX2" fmla="*/ 8894 w 10000"/>
              <a:gd name="connsiteY2" fmla="*/ 15 h 10000"/>
              <a:gd name="connsiteX3" fmla="*/ 9371 w 10000"/>
              <a:gd name="connsiteY3" fmla="*/ 216 h 10000"/>
              <a:gd name="connsiteX4" fmla="*/ 10000 w 10000"/>
              <a:gd name="connsiteY4" fmla="*/ 7448 h 10000"/>
              <a:gd name="connsiteX5" fmla="*/ 5748 w 10000"/>
              <a:gd name="connsiteY5" fmla="*/ 9574 h 10000"/>
              <a:gd name="connsiteX6" fmla="*/ 206 w 10000"/>
              <a:gd name="connsiteY6" fmla="*/ 10000 h 10000"/>
              <a:gd name="connsiteX7" fmla="*/ 0 w 10000"/>
              <a:gd name="connsiteY7" fmla="*/ 5232 h 10000"/>
              <a:gd name="connsiteX0" fmla="*/ 0 w 10000"/>
              <a:gd name="connsiteY0" fmla="*/ 5232 h 10000"/>
              <a:gd name="connsiteX1" fmla="*/ 802 w 10000"/>
              <a:gd name="connsiteY1" fmla="*/ 37 h 10000"/>
              <a:gd name="connsiteX2" fmla="*/ 8894 w 10000"/>
              <a:gd name="connsiteY2" fmla="*/ 15 h 10000"/>
              <a:gd name="connsiteX3" fmla="*/ 9371 w 10000"/>
              <a:gd name="connsiteY3" fmla="*/ 216 h 10000"/>
              <a:gd name="connsiteX4" fmla="*/ 10000 w 10000"/>
              <a:gd name="connsiteY4" fmla="*/ 7448 h 10000"/>
              <a:gd name="connsiteX5" fmla="*/ 5748 w 10000"/>
              <a:gd name="connsiteY5" fmla="*/ 9574 h 10000"/>
              <a:gd name="connsiteX6" fmla="*/ 5727 w 10000"/>
              <a:gd name="connsiteY6" fmla="*/ 9534 h 10000"/>
              <a:gd name="connsiteX7" fmla="*/ 206 w 10000"/>
              <a:gd name="connsiteY7" fmla="*/ 10000 h 10000"/>
              <a:gd name="connsiteX8" fmla="*/ 0 w 10000"/>
              <a:gd name="connsiteY8" fmla="*/ 5232 h 10000"/>
              <a:gd name="connsiteX0" fmla="*/ 0 w 10000"/>
              <a:gd name="connsiteY0" fmla="*/ 5232 h 10000"/>
              <a:gd name="connsiteX1" fmla="*/ 802 w 10000"/>
              <a:gd name="connsiteY1" fmla="*/ 37 h 10000"/>
              <a:gd name="connsiteX2" fmla="*/ 8894 w 10000"/>
              <a:gd name="connsiteY2" fmla="*/ 15 h 10000"/>
              <a:gd name="connsiteX3" fmla="*/ 9371 w 10000"/>
              <a:gd name="connsiteY3" fmla="*/ 216 h 10000"/>
              <a:gd name="connsiteX4" fmla="*/ 10000 w 10000"/>
              <a:gd name="connsiteY4" fmla="*/ 7448 h 10000"/>
              <a:gd name="connsiteX5" fmla="*/ 5748 w 10000"/>
              <a:gd name="connsiteY5" fmla="*/ 9574 h 10000"/>
              <a:gd name="connsiteX6" fmla="*/ 4937 w 10000"/>
              <a:gd name="connsiteY6" fmla="*/ 9013 h 10000"/>
              <a:gd name="connsiteX7" fmla="*/ 206 w 10000"/>
              <a:gd name="connsiteY7" fmla="*/ 10000 h 10000"/>
              <a:gd name="connsiteX8" fmla="*/ 0 w 10000"/>
              <a:gd name="connsiteY8" fmla="*/ 5232 h 10000"/>
              <a:gd name="connsiteX0" fmla="*/ 0 w 10000"/>
              <a:gd name="connsiteY0" fmla="*/ 5232 h 10000"/>
              <a:gd name="connsiteX1" fmla="*/ 802 w 10000"/>
              <a:gd name="connsiteY1" fmla="*/ 37 h 10000"/>
              <a:gd name="connsiteX2" fmla="*/ 8894 w 10000"/>
              <a:gd name="connsiteY2" fmla="*/ 15 h 10000"/>
              <a:gd name="connsiteX3" fmla="*/ 9371 w 10000"/>
              <a:gd name="connsiteY3" fmla="*/ 216 h 10000"/>
              <a:gd name="connsiteX4" fmla="*/ 10000 w 10000"/>
              <a:gd name="connsiteY4" fmla="*/ 7448 h 10000"/>
              <a:gd name="connsiteX5" fmla="*/ 5748 w 10000"/>
              <a:gd name="connsiteY5" fmla="*/ 9574 h 10000"/>
              <a:gd name="connsiteX6" fmla="*/ 4867 w 10000"/>
              <a:gd name="connsiteY6" fmla="*/ 9947 h 10000"/>
              <a:gd name="connsiteX7" fmla="*/ 206 w 10000"/>
              <a:gd name="connsiteY7" fmla="*/ 10000 h 10000"/>
              <a:gd name="connsiteX8" fmla="*/ 0 w 10000"/>
              <a:gd name="connsiteY8" fmla="*/ 5232 h 10000"/>
              <a:gd name="connsiteX0" fmla="*/ 0 w 9399"/>
              <a:gd name="connsiteY0" fmla="*/ 5232 h 10000"/>
              <a:gd name="connsiteX1" fmla="*/ 802 w 9399"/>
              <a:gd name="connsiteY1" fmla="*/ 37 h 10000"/>
              <a:gd name="connsiteX2" fmla="*/ 8894 w 9399"/>
              <a:gd name="connsiteY2" fmla="*/ 15 h 10000"/>
              <a:gd name="connsiteX3" fmla="*/ 9371 w 9399"/>
              <a:gd name="connsiteY3" fmla="*/ 216 h 10000"/>
              <a:gd name="connsiteX4" fmla="*/ 8750 w 9399"/>
              <a:gd name="connsiteY4" fmla="*/ 7993 h 10000"/>
              <a:gd name="connsiteX5" fmla="*/ 5748 w 9399"/>
              <a:gd name="connsiteY5" fmla="*/ 9574 h 10000"/>
              <a:gd name="connsiteX6" fmla="*/ 4867 w 9399"/>
              <a:gd name="connsiteY6" fmla="*/ 9947 h 10000"/>
              <a:gd name="connsiteX7" fmla="*/ 206 w 9399"/>
              <a:gd name="connsiteY7" fmla="*/ 10000 h 10000"/>
              <a:gd name="connsiteX8" fmla="*/ 0 w 9399"/>
              <a:gd name="connsiteY8" fmla="*/ 5232 h 10000"/>
              <a:gd name="connsiteX0" fmla="*/ 0 w 10007"/>
              <a:gd name="connsiteY0" fmla="*/ 5232 h 10000"/>
              <a:gd name="connsiteX1" fmla="*/ 853 w 10007"/>
              <a:gd name="connsiteY1" fmla="*/ 37 h 10000"/>
              <a:gd name="connsiteX2" fmla="*/ 9463 w 10007"/>
              <a:gd name="connsiteY2" fmla="*/ 15 h 10000"/>
              <a:gd name="connsiteX3" fmla="*/ 9970 w 10007"/>
              <a:gd name="connsiteY3" fmla="*/ 216 h 10000"/>
              <a:gd name="connsiteX4" fmla="*/ 9310 w 10007"/>
              <a:gd name="connsiteY4" fmla="*/ 7993 h 10000"/>
              <a:gd name="connsiteX5" fmla="*/ 6116 w 10007"/>
              <a:gd name="connsiteY5" fmla="*/ 9574 h 10000"/>
              <a:gd name="connsiteX6" fmla="*/ 5178 w 10007"/>
              <a:gd name="connsiteY6" fmla="*/ 9947 h 10000"/>
              <a:gd name="connsiteX7" fmla="*/ 219 w 10007"/>
              <a:gd name="connsiteY7" fmla="*/ 10000 h 10000"/>
              <a:gd name="connsiteX8" fmla="*/ 0 w 10007"/>
              <a:gd name="connsiteY8" fmla="*/ 5232 h 10000"/>
              <a:gd name="connsiteX0" fmla="*/ 0 w 9463"/>
              <a:gd name="connsiteY0" fmla="*/ 5232 h 10000"/>
              <a:gd name="connsiteX1" fmla="*/ 853 w 9463"/>
              <a:gd name="connsiteY1" fmla="*/ 37 h 10000"/>
              <a:gd name="connsiteX2" fmla="*/ 9463 w 9463"/>
              <a:gd name="connsiteY2" fmla="*/ 15 h 10000"/>
              <a:gd name="connsiteX3" fmla="*/ 9268 w 9463"/>
              <a:gd name="connsiteY3" fmla="*/ 2918 h 10000"/>
              <a:gd name="connsiteX4" fmla="*/ 9310 w 9463"/>
              <a:gd name="connsiteY4" fmla="*/ 7993 h 10000"/>
              <a:gd name="connsiteX5" fmla="*/ 6116 w 9463"/>
              <a:gd name="connsiteY5" fmla="*/ 9574 h 10000"/>
              <a:gd name="connsiteX6" fmla="*/ 5178 w 9463"/>
              <a:gd name="connsiteY6" fmla="*/ 9947 h 10000"/>
              <a:gd name="connsiteX7" fmla="*/ 219 w 9463"/>
              <a:gd name="connsiteY7" fmla="*/ 10000 h 10000"/>
              <a:gd name="connsiteX8" fmla="*/ 0 w 9463"/>
              <a:gd name="connsiteY8" fmla="*/ 5232 h 10000"/>
              <a:gd name="connsiteX0" fmla="*/ 0 w 10000"/>
              <a:gd name="connsiteY0" fmla="*/ 5232 h 10000"/>
              <a:gd name="connsiteX1" fmla="*/ 901 w 10000"/>
              <a:gd name="connsiteY1" fmla="*/ 37 h 10000"/>
              <a:gd name="connsiteX2" fmla="*/ 10000 w 10000"/>
              <a:gd name="connsiteY2" fmla="*/ 15 h 10000"/>
              <a:gd name="connsiteX3" fmla="*/ 9794 w 10000"/>
              <a:gd name="connsiteY3" fmla="*/ 2918 h 10000"/>
              <a:gd name="connsiteX4" fmla="*/ 9838 w 10000"/>
              <a:gd name="connsiteY4" fmla="*/ 7993 h 10000"/>
              <a:gd name="connsiteX5" fmla="*/ 6463 w 10000"/>
              <a:gd name="connsiteY5" fmla="*/ 9574 h 10000"/>
              <a:gd name="connsiteX6" fmla="*/ 5472 w 10000"/>
              <a:gd name="connsiteY6" fmla="*/ 9947 h 10000"/>
              <a:gd name="connsiteX7" fmla="*/ 231 w 10000"/>
              <a:gd name="connsiteY7" fmla="*/ 10000 h 10000"/>
              <a:gd name="connsiteX8" fmla="*/ 0 w 10000"/>
              <a:gd name="connsiteY8" fmla="*/ 5232 h 10000"/>
              <a:gd name="connsiteX0" fmla="*/ 0 w 9842"/>
              <a:gd name="connsiteY0" fmla="*/ 5275 h 10043"/>
              <a:gd name="connsiteX1" fmla="*/ 901 w 9842"/>
              <a:gd name="connsiteY1" fmla="*/ 80 h 10043"/>
              <a:gd name="connsiteX2" fmla="*/ 9809 w 9842"/>
              <a:gd name="connsiteY2" fmla="*/ 11 h 10043"/>
              <a:gd name="connsiteX3" fmla="*/ 9794 w 9842"/>
              <a:gd name="connsiteY3" fmla="*/ 2961 h 10043"/>
              <a:gd name="connsiteX4" fmla="*/ 9838 w 9842"/>
              <a:gd name="connsiteY4" fmla="*/ 8036 h 10043"/>
              <a:gd name="connsiteX5" fmla="*/ 6463 w 9842"/>
              <a:gd name="connsiteY5" fmla="*/ 9617 h 10043"/>
              <a:gd name="connsiteX6" fmla="*/ 5472 w 9842"/>
              <a:gd name="connsiteY6" fmla="*/ 9990 h 10043"/>
              <a:gd name="connsiteX7" fmla="*/ 231 w 9842"/>
              <a:gd name="connsiteY7" fmla="*/ 10043 h 10043"/>
              <a:gd name="connsiteX8" fmla="*/ 0 w 9842"/>
              <a:gd name="connsiteY8" fmla="*/ 5275 h 10043"/>
              <a:gd name="connsiteX0" fmla="*/ 0 w 10000"/>
              <a:gd name="connsiteY0" fmla="*/ 5252 h 10000"/>
              <a:gd name="connsiteX1" fmla="*/ 915 w 10000"/>
              <a:gd name="connsiteY1" fmla="*/ 80 h 10000"/>
              <a:gd name="connsiteX2" fmla="*/ 9966 w 10000"/>
              <a:gd name="connsiteY2" fmla="*/ 11 h 10000"/>
              <a:gd name="connsiteX3" fmla="*/ 9951 w 10000"/>
              <a:gd name="connsiteY3" fmla="*/ 2948 h 10000"/>
              <a:gd name="connsiteX4" fmla="*/ 9996 w 10000"/>
              <a:gd name="connsiteY4" fmla="*/ 8002 h 10000"/>
              <a:gd name="connsiteX5" fmla="*/ 6567 w 10000"/>
              <a:gd name="connsiteY5" fmla="*/ 9576 h 10000"/>
              <a:gd name="connsiteX6" fmla="*/ 5560 w 10000"/>
              <a:gd name="connsiteY6" fmla="*/ 9947 h 10000"/>
              <a:gd name="connsiteX7" fmla="*/ 235 w 10000"/>
              <a:gd name="connsiteY7" fmla="*/ 10000 h 10000"/>
              <a:gd name="connsiteX8" fmla="*/ 0 w 10000"/>
              <a:gd name="connsiteY8" fmla="*/ 5252 h 10000"/>
              <a:gd name="connsiteX0" fmla="*/ 0 w 10000"/>
              <a:gd name="connsiteY0" fmla="*/ 5172 h 9920"/>
              <a:gd name="connsiteX1" fmla="*/ 915 w 10000"/>
              <a:gd name="connsiteY1" fmla="*/ 0 h 9920"/>
              <a:gd name="connsiteX2" fmla="*/ 9955 w 10000"/>
              <a:gd name="connsiteY2" fmla="*/ 96 h 9920"/>
              <a:gd name="connsiteX3" fmla="*/ 9951 w 10000"/>
              <a:gd name="connsiteY3" fmla="*/ 2868 h 9920"/>
              <a:gd name="connsiteX4" fmla="*/ 9996 w 10000"/>
              <a:gd name="connsiteY4" fmla="*/ 7922 h 9920"/>
              <a:gd name="connsiteX5" fmla="*/ 6567 w 10000"/>
              <a:gd name="connsiteY5" fmla="*/ 9496 h 9920"/>
              <a:gd name="connsiteX6" fmla="*/ 5560 w 10000"/>
              <a:gd name="connsiteY6" fmla="*/ 9867 h 9920"/>
              <a:gd name="connsiteX7" fmla="*/ 235 w 10000"/>
              <a:gd name="connsiteY7" fmla="*/ 9920 h 9920"/>
              <a:gd name="connsiteX8" fmla="*/ 0 w 10000"/>
              <a:gd name="connsiteY8" fmla="*/ 5172 h 9920"/>
              <a:gd name="connsiteX0" fmla="*/ 0 w 10021"/>
              <a:gd name="connsiteY0" fmla="*/ 5214 h 10000"/>
              <a:gd name="connsiteX1" fmla="*/ 915 w 10021"/>
              <a:gd name="connsiteY1" fmla="*/ 0 h 10000"/>
              <a:gd name="connsiteX2" fmla="*/ 9955 w 10021"/>
              <a:gd name="connsiteY2" fmla="*/ 97 h 10000"/>
              <a:gd name="connsiteX3" fmla="*/ 9997 w 10021"/>
              <a:gd name="connsiteY3" fmla="*/ 4604 h 10000"/>
              <a:gd name="connsiteX4" fmla="*/ 9996 w 10021"/>
              <a:gd name="connsiteY4" fmla="*/ 7986 h 10000"/>
              <a:gd name="connsiteX5" fmla="*/ 6567 w 10021"/>
              <a:gd name="connsiteY5" fmla="*/ 9573 h 10000"/>
              <a:gd name="connsiteX6" fmla="*/ 5560 w 10021"/>
              <a:gd name="connsiteY6" fmla="*/ 9947 h 10000"/>
              <a:gd name="connsiteX7" fmla="*/ 235 w 10021"/>
              <a:gd name="connsiteY7" fmla="*/ 10000 h 10000"/>
              <a:gd name="connsiteX8" fmla="*/ 0 w 10021"/>
              <a:gd name="connsiteY8" fmla="*/ 5214 h 10000"/>
              <a:gd name="connsiteX0" fmla="*/ 0 w 10006"/>
              <a:gd name="connsiteY0" fmla="*/ 5214 h 10000"/>
              <a:gd name="connsiteX1" fmla="*/ 915 w 10006"/>
              <a:gd name="connsiteY1" fmla="*/ 0 h 10000"/>
              <a:gd name="connsiteX2" fmla="*/ 9955 w 10006"/>
              <a:gd name="connsiteY2" fmla="*/ 97 h 10000"/>
              <a:gd name="connsiteX3" fmla="*/ 9997 w 10006"/>
              <a:gd name="connsiteY3" fmla="*/ 4604 h 10000"/>
              <a:gd name="connsiteX4" fmla="*/ 9996 w 10006"/>
              <a:gd name="connsiteY4" fmla="*/ 7986 h 10000"/>
              <a:gd name="connsiteX5" fmla="*/ 6567 w 10006"/>
              <a:gd name="connsiteY5" fmla="*/ 9573 h 10000"/>
              <a:gd name="connsiteX6" fmla="*/ 5560 w 10006"/>
              <a:gd name="connsiteY6" fmla="*/ 9947 h 10000"/>
              <a:gd name="connsiteX7" fmla="*/ 235 w 10006"/>
              <a:gd name="connsiteY7" fmla="*/ 10000 h 10000"/>
              <a:gd name="connsiteX8" fmla="*/ 0 w 10006"/>
              <a:gd name="connsiteY8" fmla="*/ 5214 h 10000"/>
              <a:gd name="connsiteX0" fmla="*/ 0 w 10004"/>
              <a:gd name="connsiteY0" fmla="*/ 5214 h 10000"/>
              <a:gd name="connsiteX1" fmla="*/ 915 w 10004"/>
              <a:gd name="connsiteY1" fmla="*/ 0 h 10000"/>
              <a:gd name="connsiteX2" fmla="*/ 9955 w 10004"/>
              <a:gd name="connsiteY2" fmla="*/ 97 h 10000"/>
              <a:gd name="connsiteX3" fmla="*/ 9986 w 10004"/>
              <a:gd name="connsiteY3" fmla="*/ 3367 h 10000"/>
              <a:gd name="connsiteX4" fmla="*/ 9996 w 10004"/>
              <a:gd name="connsiteY4" fmla="*/ 7986 h 10000"/>
              <a:gd name="connsiteX5" fmla="*/ 6567 w 10004"/>
              <a:gd name="connsiteY5" fmla="*/ 9573 h 10000"/>
              <a:gd name="connsiteX6" fmla="*/ 5560 w 10004"/>
              <a:gd name="connsiteY6" fmla="*/ 9947 h 10000"/>
              <a:gd name="connsiteX7" fmla="*/ 235 w 10004"/>
              <a:gd name="connsiteY7" fmla="*/ 10000 h 10000"/>
              <a:gd name="connsiteX8" fmla="*/ 0 w 10004"/>
              <a:gd name="connsiteY8" fmla="*/ 5214 h 10000"/>
              <a:gd name="connsiteX0" fmla="*/ 0 w 10004"/>
              <a:gd name="connsiteY0" fmla="*/ 5214 h 9947"/>
              <a:gd name="connsiteX1" fmla="*/ 915 w 10004"/>
              <a:gd name="connsiteY1" fmla="*/ 0 h 9947"/>
              <a:gd name="connsiteX2" fmla="*/ 9955 w 10004"/>
              <a:gd name="connsiteY2" fmla="*/ 97 h 9947"/>
              <a:gd name="connsiteX3" fmla="*/ 9986 w 10004"/>
              <a:gd name="connsiteY3" fmla="*/ 3367 h 9947"/>
              <a:gd name="connsiteX4" fmla="*/ 9996 w 10004"/>
              <a:gd name="connsiteY4" fmla="*/ 7986 h 9947"/>
              <a:gd name="connsiteX5" fmla="*/ 6567 w 10004"/>
              <a:gd name="connsiteY5" fmla="*/ 9573 h 9947"/>
              <a:gd name="connsiteX6" fmla="*/ 5560 w 10004"/>
              <a:gd name="connsiteY6" fmla="*/ 9947 h 9947"/>
              <a:gd name="connsiteX7" fmla="*/ 433 w 10004"/>
              <a:gd name="connsiteY7" fmla="*/ 9019 h 9947"/>
              <a:gd name="connsiteX8" fmla="*/ 0 w 10004"/>
              <a:gd name="connsiteY8" fmla="*/ 5214 h 9947"/>
              <a:gd name="connsiteX0" fmla="*/ 0 w 10000"/>
              <a:gd name="connsiteY0" fmla="*/ 5242 h 10000"/>
              <a:gd name="connsiteX1" fmla="*/ 915 w 10000"/>
              <a:gd name="connsiteY1" fmla="*/ 0 h 10000"/>
              <a:gd name="connsiteX2" fmla="*/ 9951 w 10000"/>
              <a:gd name="connsiteY2" fmla="*/ 98 h 10000"/>
              <a:gd name="connsiteX3" fmla="*/ 9982 w 10000"/>
              <a:gd name="connsiteY3" fmla="*/ 3385 h 10000"/>
              <a:gd name="connsiteX4" fmla="*/ 9992 w 10000"/>
              <a:gd name="connsiteY4" fmla="*/ 8029 h 10000"/>
              <a:gd name="connsiteX5" fmla="*/ 6564 w 10000"/>
              <a:gd name="connsiteY5" fmla="*/ 9624 h 10000"/>
              <a:gd name="connsiteX6" fmla="*/ 5558 w 10000"/>
              <a:gd name="connsiteY6" fmla="*/ 10000 h 10000"/>
              <a:gd name="connsiteX7" fmla="*/ 433 w 10000"/>
              <a:gd name="connsiteY7" fmla="*/ 9067 h 10000"/>
              <a:gd name="connsiteX8" fmla="*/ 0 w 10000"/>
              <a:gd name="connsiteY8" fmla="*/ 5242 h 10000"/>
              <a:gd name="connsiteX0" fmla="*/ 0 w 10000"/>
              <a:gd name="connsiteY0" fmla="*/ 5242 h 10000"/>
              <a:gd name="connsiteX1" fmla="*/ 915 w 10000"/>
              <a:gd name="connsiteY1" fmla="*/ 0 h 10000"/>
              <a:gd name="connsiteX2" fmla="*/ 9951 w 10000"/>
              <a:gd name="connsiteY2" fmla="*/ 98 h 10000"/>
              <a:gd name="connsiteX3" fmla="*/ 9982 w 10000"/>
              <a:gd name="connsiteY3" fmla="*/ 3385 h 10000"/>
              <a:gd name="connsiteX4" fmla="*/ 9992 w 10000"/>
              <a:gd name="connsiteY4" fmla="*/ 8029 h 10000"/>
              <a:gd name="connsiteX5" fmla="*/ 6564 w 10000"/>
              <a:gd name="connsiteY5" fmla="*/ 9624 h 10000"/>
              <a:gd name="connsiteX6" fmla="*/ 5558 w 10000"/>
              <a:gd name="connsiteY6" fmla="*/ 10000 h 10000"/>
              <a:gd name="connsiteX7" fmla="*/ 433 w 10000"/>
              <a:gd name="connsiteY7" fmla="*/ 9067 h 10000"/>
              <a:gd name="connsiteX8" fmla="*/ 0 w 10000"/>
              <a:gd name="connsiteY8" fmla="*/ 5242 h 10000"/>
              <a:gd name="connsiteX0" fmla="*/ 0 w 10000"/>
              <a:gd name="connsiteY0" fmla="*/ 5242 h 10000"/>
              <a:gd name="connsiteX1" fmla="*/ 915 w 10000"/>
              <a:gd name="connsiteY1" fmla="*/ 0 h 10000"/>
              <a:gd name="connsiteX2" fmla="*/ 9951 w 10000"/>
              <a:gd name="connsiteY2" fmla="*/ 98 h 10000"/>
              <a:gd name="connsiteX3" fmla="*/ 9982 w 10000"/>
              <a:gd name="connsiteY3" fmla="*/ 3385 h 10000"/>
              <a:gd name="connsiteX4" fmla="*/ 9992 w 10000"/>
              <a:gd name="connsiteY4" fmla="*/ 8029 h 10000"/>
              <a:gd name="connsiteX5" fmla="*/ 6564 w 10000"/>
              <a:gd name="connsiteY5" fmla="*/ 9624 h 10000"/>
              <a:gd name="connsiteX6" fmla="*/ 5558 w 10000"/>
              <a:gd name="connsiteY6" fmla="*/ 10000 h 10000"/>
              <a:gd name="connsiteX7" fmla="*/ 433 w 10000"/>
              <a:gd name="connsiteY7" fmla="*/ 9067 h 10000"/>
              <a:gd name="connsiteX8" fmla="*/ 0 w 10000"/>
              <a:gd name="connsiteY8" fmla="*/ 5242 h 10000"/>
              <a:gd name="connsiteX0" fmla="*/ 0 w 10000"/>
              <a:gd name="connsiteY0" fmla="*/ 5242 h 10000"/>
              <a:gd name="connsiteX1" fmla="*/ 915 w 10000"/>
              <a:gd name="connsiteY1" fmla="*/ 0 h 10000"/>
              <a:gd name="connsiteX2" fmla="*/ 9951 w 10000"/>
              <a:gd name="connsiteY2" fmla="*/ 98 h 10000"/>
              <a:gd name="connsiteX3" fmla="*/ 9982 w 10000"/>
              <a:gd name="connsiteY3" fmla="*/ 3385 h 10000"/>
              <a:gd name="connsiteX4" fmla="*/ 9992 w 10000"/>
              <a:gd name="connsiteY4" fmla="*/ 8029 h 10000"/>
              <a:gd name="connsiteX5" fmla="*/ 6564 w 10000"/>
              <a:gd name="connsiteY5" fmla="*/ 9624 h 10000"/>
              <a:gd name="connsiteX6" fmla="*/ 5558 w 10000"/>
              <a:gd name="connsiteY6" fmla="*/ 10000 h 10000"/>
              <a:gd name="connsiteX7" fmla="*/ 433 w 10000"/>
              <a:gd name="connsiteY7" fmla="*/ 9067 h 10000"/>
              <a:gd name="connsiteX8" fmla="*/ 0 w 10000"/>
              <a:gd name="connsiteY8" fmla="*/ 5242 h 10000"/>
              <a:gd name="connsiteX0" fmla="*/ 0 w 10000"/>
              <a:gd name="connsiteY0" fmla="*/ 5242 h 10000"/>
              <a:gd name="connsiteX1" fmla="*/ 915 w 10000"/>
              <a:gd name="connsiteY1" fmla="*/ 0 h 10000"/>
              <a:gd name="connsiteX2" fmla="*/ 9951 w 10000"/>
              <a:gd name="connsiteY2" fmla="*/ 98 h 10000"/>
              <a:gd name="connsiteX3" fmla="*/ 9982 w 10000"/>
              <a:gd name="connsiteY3" fmla="*/ 3385 h 10000"/>
              <a:gd name="connsiteX4" fmla="*/ 9992 w 10000"/>
              <a:gd name="connsiteY4" fmla="*/ 8029 h 10000"/>
              <a:gd name="connsiteX5" fmla="*/ 6564 w 10000"/>
              <a:gd name="connsiteY5" fmla="*/ 9624 h 10000"/>
              <a:gd name="connsiteX6" fmla="*/ 5558 w 10000"/>
              <a:gd name="connsiteY6" fmla="*/ 10000 h 10000"/>
              <a:gd name="connsiteX7" fmla="*/ 433 w 10000"/>
              <a:gd name="connsiteY7" fmla="*/ 9067 h 10000"/>
              <a:gd name="connsiteX8" fmla="*/ 0 w 10000"/>
              <a:gd name="connsiteY8" fmla="*/ 5242 h 10000"/>
              <a:gd name="connsiteX0" fmla="*/ 0 w 10000"/>
              <a:gd name="connsiteY0" fmla="*/ 5242 h 10000"/>
              <a:gd name="connsiteX1" fmla="*/ 915 w 10000"/>
              <a:gd name="connsiteY1" fmla="*/ 0 h 10000"/>
              <a:gd name="connsiteX2" fmla="*/ 9951 w 10000"/>
              <a:gd name="connsiteY2" fmla="*/ 98 h 10000"/>
              <a:gd name="connsiteX3" fmla="*/ 9982 w 10000"/>
              <a:gd name="connsiteY3" fmla="*/ 3385 h 10000"/>
              <a:gd name="connsiteX4" fmla="*/ 9992 w 10000"/>
              <a:gd name="connsiteY4" fmla="*/ 8029 h 10000"/>
              <a:gd name="connsiteX5" fmla="*/ 6564 w 10000"/>
              <a:gd name="connsiteY5" fmla="*/ 9624 h 10000"/>
              <a:gd name="connsiteX6" fmla="*/ 5558 w 10000"/>
              <a:gd name="connsiteY6" fmla="*/ 10000 h 10000"/>
              <a:gd name="connsiteX7" fmla="*/ 433 w 10000"/>
              <a:gd name="connsiteY7" fmla="*/ 9067 h 10000"/>
              <a:gd name="connsiteX8" fmla="*/ 0 w 10000"/>
              <a:gd name="connsiteY8" fmla="*/ 5242 h 10000"/>
              <a:gd name="connsiteX0" fmla="*/ 0 w 9992"/>
              <a:gd name="connsiteY0" fmla="*/ 5242 h 10000"/>
              <a:gd name="connsiteX1" fmla="*/ 915 w 9992"/>
              <a:gd name="connsiteY1" fmla="*/ 0 h 10000"/>
              <a:gd name="connsiteX2" fmla="*/ 9951 w 9992"/>
              <a:gd name="connsiteY2" fmla="*/ 98 h 10000"/>
              <a:gd name="connsiteX3" fmla="*/ 8600 w 9992"/>
              <a:gd name="connsiteY3" fmla="*/ 3960 h 10000"/>
              <a:gd name="connsiteX4" fmla="*/ 9992 w 9992"/>
              <a:gd name="connsiteY4" fmla="*/ 8029 h 10000"/>
              <a:gd name="connsiteX5" fmla="*/ 6564 w 9992"/>
              <a:gd name="connsiteY5" fmla="*/ 9624 h 10000"/>
              <a:gd name="connsiteX6" fmla="*/ 5558 w 9992"/>
              <a:gd name="connsiteY6" fmla="*/ 10000 h 10000"/>
              <a:gd name="connsiteX7" fmla="*/ 433 w 9992"/>
              <a:gd name="connsiteY7" fmla="*/ 9067 h 10000"/>
              <a:gd name="connsiteX8" fmla="*/ 0 w 9992"/>
              <a:gd name="connsiteY8" fmla="*/ 5242 h 10000"/>
              <a:gd name="connsiteX0" fmla="*/ 0 w 10000"/>
              <a:gd name="connsiteY0" fmla="*/ 5242 h 10000"/>
              <a:gd name="connsiteX1" fmla="*/ 916 w 10000"/>
              <a:gd name="connsiteY1" fmla="*/ 0 h 10000"/>
              <a:gd name="connsiteX2" fmla="*/ 9959 w 10000"/>
              <a:gd name="connsiteY2" fmla="*/ 98 h 10000"/>
              <a:gd name="connsiteX3" fmla="*/ 8607 w 10000"/>
              <a:gd name="connsiteY3" fmla="*/ 3960 h 10000"/>
              <a:gd name="connsiteX4" fmla="*/ 10000 w 10000"/>
              <a:gd name="connsiteY4" fmla="*/ 8029 h 10000"/>
              <a:gd name="connsiteX5" fmla="*/ 6569 w 10000"/>
              <a:gd name="connsiteY5" fmla="*/ 9624 h 10000"/>
              <a:gd name="connsiteX6" fmla="*/ 5562 w 10000"/>
              <a:gd name="connsiteY6" fmla="*/ 10000 h 10000"/>
              <a:gd name="connsiteX7" fmla="*/ 433 w 10000"/>
              <a:gd name="connsiteY7" fmla="*/ 9067 h 10000"/>
              <a:gd name="connsiteX8" fmla="*/ 0 w 10000"/>
              <a:gd name="connsiteY8" fmla="*/ 5242 h 10000"/>
              <a:gd name="connsiteX0" fmla="*/ 0 w 10000"/>
              <a:gd name="connsiteY0" fmla="*/ 5242 h 10000"/>
              <a:gd name="connsiteX1" fmla="*/ 916 w 10000"/>
              <a:gd name="connsiteY1" fmla="*/ 0 h 10000"/>
              <a:gd name="connsiteX2" fmla="*/ 9959 w 10000"/>
              <a:gd name="connsiteY2" fmla="*/ 98 h 10000"/>
              <a:gd name="connsiteX3" fmla="*/ 8607 w 10000"/>
              <a:gd name="connsiteY3" fmla="*/ 3960 h 10000"/>
              <a:gd name="connsiteX4" fmla="*/ 10000 w 10000"/>
              <a:gd name="connsiteY4" fmla="*/ 8029 h 10000"/>
              <a:gd name="connsiteX5" fmla="*/ 6569 w 10000"/>
              <a:gd name="connsiteY5" fmla="*/ 9624 h 10000"/>
              <a:gd name="connsiteX6" fmla="*/ 5562 w 10000"/>
              <a:gd name="connsiteY6" fmla="*/ 10000 h 10000"/>
              <a:gd name="connsiteX7" fmla="*/ 433 w 10000"/>
              <a:gd name="connsiteY7" fmla="*/ 9067 h 10000"/>
              <a:gd name="connsiteX8" fmla="*/ 0 w 10000"/>
              <a:gd name="connsiteY8" fmla="*/ 5242 h 10000"/>
              <a:gd name="connsiteX0" fmla="*/ 0 w 9959"/>
              <a:gd name="connsiteY0" fmla="*/ 5242 h 10000"/>
              <a:gd name="connsiteX1" fmla="*/ 916 w 9959"/>
              <a:gd name="connsiteY1" fmla="*/ 0 h 10000"/>
              <a:gd name="connsiteX2" fmla="*/ 9959 w 9959"/>
              <a:gd name="connsiteY2" fmla="*/ 98 h 10000"/>
              <a:gd name="connsiteX3" fmla="*/ 8607 w 9959"/>
              <a:gd name="connsiteY3" fmla="*/ 3960 h 10000"/>
              <a:gd name="connsiteX4" fmla="*/ 8292 w 9959"/>
              <a:gd name="connsiteY4" fmla="*/ 8264 h 10000"/>
              <a:gd name="connsiteX5" fmla="*/ 6569 w 9959"/>
              <a:gd name="connsiteY5" fmla="*/ 9624 h 10000"/>
              <a:gd name="connsiteX6" fmla="*/ 5562 w 9959"/>
              <a:gd name="connsiteY6" fmla="*/ 10000 h 10000"/>
              <a:gd name="connsiteX7" fmla="*/ 433 w 9959"/>
              <a:gd name="connsiteY7" fmla="*/ 9067 h 10000"/>
              <a:gd name="connsiteX8" fmla="*/ 0 w 9959"/>
              <a:gd name="connsiteY8" fmla="*/ 5242 h 10000"/>
              <a:gd name="connsiteX0" fmla="*/ 0 w 10000"/>
              <a:gd name="connsiteY0" fmla="*/ 5242 h 10000"/>
              <a:gd name="connsiteX1" fmla="*/ 920 w 10000"/>
              <a:gd name="connsiteY1" fmla="*/ 0 h 10000"/>
              <a:gd name="connsiteX2" fmla="*/ 10000 w 10000"/>
              <a:gd name="connsiteY2" fmla="*/ 98 h 10000"/>
              <a:gd name="connsiteX3" fmla="*/ 8642 w 10000"/>
              <a:gd name="connsiteY3" fmla="*/ 3960 h 10000"/>
              <a:gd name="connsiteX4" fmla="*/ 8326 w 10000"/>
              <a:gd name="connsiteY4" fmla="*/ 8264 h 10000"/>
              <a:gd name="connsiteX5" fmla="*/ 6596 w 10000"/>
              <a:gd name="connsiteY5" fmla="*/ 9624 h 10000"/>
              <a:gd name="connsiteX6" fmla="*/ 5585 w 10000"/>
              <a:gd name="connsiteY6" fmla="*/ 10000 h 10000"/>
              <a:gd name="connsiteX7" fmla="*/ 435 w 10000"/>
              <a:gd name="connsiteY7" fmla="*/ 9067 h 10000"/>
              <a:gd name="connsiteX8" fmla="*/ 0 w 10000"/>
              <a:gd name="connsiteY8" fmla="*/ 5242 h 10000"/>
              <a:gd name="connsiteX0" fmla="*/ 0 w 10000"/>
              <a:gd name="connsiteY0" fmla="*/ 5242 h 10000"/>
              <a:gd name="connsiteX1" fmla="*/ 920 w 10000"/>
              <a:gd name="connsiteY1" fmla="*/ 0 h 10000"/>
              <a:gd name="connsiteX2" fmla="*/ 10000 w 10000"/>
              <a:gd name="connsiteY2" fmla="*/ 98 h 10000"/>
              <a:gd name="connsiteX3" fmla="*/ 8642 w 10000"/>
              <a:gd name="connsiteY3" fmla="*/ 3960 h 10000"/>
              <a:gd name="connsiteX4" fmla="*/ 8326 w 10000"/>
              <a:gd name="connsiteY4" fmla="*/ 8264 h 10000"/>
              <a:gd name="connsiteX5" fmla="*/ 6596 w 10000"/>
              <a:gd name="connsiteY5" fmla="*/ 9624 h 10000"/>
              <a:gd name="connsiteX6" fmla="*/ 5585 w 10000"/>
              <a:gd name="connsiteY6" fmla="*/ 10000 h 10000"/>
              <a:gd name="connsiteX7" fmla="*/ 435 w 10000"/>
              <a:gd name="connsiteY7" fmla="*/ 9067 h 10000"/>
              <a:gd name="connsiteX8" fmla="*/ 0 w 10000"/>
              <a:gd name="connsiteY8" fmla="*/ 5242 h 10000"/>
              <a:gd name="connsiteX0" fmla="*/ 0 w 10000"/>
              <a:gd name="connsiteY0" fmla="*/ 5242 h 10000"/>
              <a:gd name="connsiteX1" fmla="*/ 920 w 10000"/>
              <a:gd name="connsiteY1" fmla="*/ 0 h 10000"/>
              <a:gd name="connsiteX2" fmla="*/ 10000 w 10000"/>
              <a:gd name="connsiteY2" fmla="*/ 98 h 10000"/>
              <a:gd name="connsiteX3" fmla="*/ 8642 w 10000"/>
              <a:gd name="connsiteY3" fmla="*/ 3960 h 10000"/>
              <a:gd name="connsiteX4" fmla="*/ 8672 w 10000"/>
              <a:gd name="connsiteY4" fmla="*/ 8026 h 10000"/>
              <a:gd name="connsiteX5" fmla="*/ 6596 w 10000"/>
              <a:gd name="connsiteY5" fmla="*/ 9624 h 10000"/>
              <a:gd name="connsiteX6" fmla="*/ 5585 w 10000"/>
              <a:gd name="connsiteY6" fmla="*/ 10000 h 10000"/>
              <a:gd name="connsiteX7" fmla="*/ 435 w 10000"/>
              <a:gd name="connsiteY7" fmla="*/ 9067 h 10000"/>
              <a:gd name="connsiteX8" fmla="*/ 0 w 10000"/>
              <a:gd name="connsiteY8" fmla="*/ 5242 h 10000"/>
              <a:gd name="connsiteX0" fmla="*/ 0 w 8677"/>
              <a:gd name="connsiteY0" fmla="*/ 5242 h 10000"/>
              <a:gd name="connsiteX1" fmla="*/ 920 w 8677"/>
              <a:gd name="connsiteY1" fmla="*/ 0 h 10000"/>
              <a:gd name="connsiteX2" fmla="*/ 8171 w 8677"/>
              <a:gd name="connsiteY2" fmla="*/ 1077 h 10000"/>
              <a:gd name="connsiteX3" fmla="*/ 8642 w 8677"/>
              <a:gd name="connsiteY3" fmla="*/ 3960 h 10000"/>
              <a:gd name="connsiteX4" fmla="*/ 8672 w 8677"/>
              <a:gd name="connsiteY4" fmla="*/ 8026 h 10000"/>
              <a:gd name="connsiteX5" fmla="*/ 6596 w 8677"/>
              <a:gd name="connsiteY5" fmla="*/ 9624 h 10000"/>
              <a:gd name="connsiteX6" fmla="*/ 5585 w 8677"/>
              <a:gd name="connsiteY6" fmla="*/ 10000 h 10000"/>
              <a:gd name="connsiteX7" fmla="*/ 435 w 8677"/>
              <a:gd name="connsiteY7" fmla="*/ 9067 h 10000"/>
              <a:gd name="connsiteX8" fmla="*/ 0 w 8677"/>
              <a:gd name="connsiteY8" fmla="*/ 5242 h 10000"/>
              <a:gd name="connsiteX0" fmla="*/ 0 w 10000"/>
              <a:gd name="connsiteY0" fmla="*/ 5242 h 10000"/>
              <a:gd name="connsiteX1" fmla="*/ 1060 w 10000"/>
              <a:gd name="connsiteY1" fmla="*/ 0 h 10000"/>
              <a:gd name="connsiteX2" fmla="*/ 9417 w 10000"/>
              <a:gd name="connsiteY2" fmla="*/ 1077 h 10000"/>
              <a:gd name="connsiteX3" fmla="*/ 9960 w 10000"/>
              <a:gd name="connsiteY3" fmla="*/ 3960 h 10000"/>
              <a:gd name="connsiteX4" fmla="*/ 9994 w 10000"/>
              <a:gd name="connsiteY4" fmla="*/ 8026 h 10000"/>
              <a:gd name="connsiteX5" fmla="*/ 7602 w 10000"/>
              <a:gd name="connsiteY5" fmla="*/ 9624 h 10000"/>
              <a:gd name="connsiteX6" fmla="*/ 6437 w 10000"/>
              <a:gd name="connsiteY6" fmla="*/ 10000 h 10000"/>
              <a:gd name="connsiteX7" fmla="*/ 501 w 10000"/>
              <a:gd name="connsiteY7" fmla="*/ 9067 h 10000"/>
              <a:gd name="connsiteX8" fmla="*/ 0 w 10000"/>
              <a:gd name="connsiteY8" fmla="*/ 5242 h 10000"/>
              <a:gd name="connsiteX0" fmla="*/ 0 w 10000"/>
              <a:gd name="connsiteY0" fmla="*/ 5242 h 9624"/>
              <a:gd name="connsiteX1" fmla="*/ 1060 w 10000"/>
              <a:gd name="connsiteY1" fmla="*/ 0 h 9624"/>
              <a:gd name="connsiteX2" fmla="*/ 9417 w 10000"/>
              <a:gd name="connsiteY2" fmla="*/ 1077 h 9624"/>
              <a:gd name="connsiteX3" fmla="*/ 9960 w 10000"/>
              <a:gd name="connsiteY3" fmla="*/ 3960 h 9624"/>
              <a:gd name="connsiteX4" fmla="*/ 9994 w 10000"/>
              <a:gd name="connsiteY4" fmla="*/ 8026 h 9624"/>
              <a:gd name="connsiteX5" fmla="*/ 7602 w 10000"/>
              <a:gd name="connsiteY5" fmla="*/ 9624 h 9624"/>
              <a:gd name="connsiteX6" fmla="*/ 5415 w 10000"/>
              <a:gd name="connsiteY6" fmla="*/ 8942 h 9624"/>
              <a:gd name="connsiteX7" fmla="*/ 501 w 10000"/>
              <a:gd name="connsiteY7" fmla="*/ 9067 h 9624"/>
              <a:gd name="connsiteX8" fmla="*/ 0 w 10000"/>
              <a:gd name="connsiteY8" fmla="*/ 5242 h 9624"/>
              <a:gd name="connsiteX0" fmla="*/ 0 w 10000"/>
              <a:gd name="connsiteY0" fmla="*/ 5447 h 10000"/>
              <a:gd name="connsiteX1" fmla="*/ 1060 w 10000"/>
              <a:gd name="connsiteY1" fmla="*/ 0 h 10000"/>
              <a:gd name="connsiteX2" fmla="*/ 9417 w 10000"/>
              <a:gd name="connsiteY2" fmla="*/ 1119 h 10000"/>
              <a:gd name="connsiteX3" fmla="*/ 9960 w 10000"/>
              <a:gd name="connsiteY3" fmla="*/ 4115 h 10000"/>
              <a:gd name="connsiteX4" fmla="*/ 9994 w 10000"/>
              <a:gd name="connsiteY4" fmla="*/ 8340 h 10000"/>
              <a:gd name="connsiteX5" fmla="*/ 7602 w 10000"/>
              <a:gd name="connsiteY5" fmla="*/ 10000 h 10000"/>
              <a:gd name="connsiteX6" fmla="*/ 5415 w 10000"/>
              <a:gd name="connsiteY6" fmla="*/ 9291 h 10000"/>
              <a:gd name="connsiteX7" fmla="*/ 501 w 10000"/>
              <a:gd name="connsiteY7" fmla="*/ 9421 h 10000"/>
              <a:gd name="connsiteX8" fmla="*/ 0 w 10000"/>
              <a:gd name="connsiteY8" fmla="*/ 5447 h 10000"/>
              <a:gd name="connsiteX0" fmla="*/ 0 w 10000"/>
              <a:gd name="connsiteY0" fmla="*/ 5447 h 10000"/>
              <a:gd name="connsiteX1" fmla="*/ 1060 w 10000"/>
              <a:gd name="connsiteY1" fmla="*/ 0 h 10000"/>
              <a:gd name="connsiteX2" fmla="*/ 9417 w 10000"/>
              <a:gd name="connsiteY2" fmla="*/ 1119 h 10000"/>
              <a:gd name="connsiteX3" fmla="*/ 9960 w 10000"/>
              <a:gd name="connsiteY3" fmla="*/ 4115 h 10000"/>
              <a:gd name="connsiteX4" fmla="*/ 9994 w 10000"/>
              <a:gd name="connsiteY4" fmla="*/ 8340 h 10000"/>
              <a:gd name="connsiteX5" fmla="*/ 7602 w 10000"/>
              <a:gd name="connsiteY5" fmla="*/ 10000 h 10000"/>
              <a:gd name="connsiteX6" fmla="*/ 5415 w 10000"/>
              <a:gd name="connsiteY6" fmla="*/ 9291 h 10000"/>
              <a:gd name="connsiteX7" fmla="*/ 1324 w 10000"/>
              <a:gd name="connsiteY7" fmla="*/ 8273 h 10000"/>
              <a:gd name="connsiteX8" fmla="*/ 0 w 10000"/>
              <a:gd name="connsiteY8" fmla="*/ 5447 h 10000"/>
              <a:gd name="connsiteX0" fmla="*/ 257 w 9070"/>
              <a:gd name="connsiteY0" fmla="*/ 5227 h 10000"/>
              <a:gd name="connsiteX1" fmla="*/ 130 w 9070"/>
              <a:gd name="connsiteY1" fmla="*/ 0 h 10000"/>
              <a:gd name="connsiteX2" fmla="*/ 8487 w 9070"/>
              <a:gd name="connsiteY2" fmla="*/ 1119 h 10000"/>
              <a:gd name="connsiteX3" fmla="*/ 9030 w 9070"/>
              <a:gd name="connsiteY3" fmla="*/ 4115 h 10000"/>
              <a:gd name="connsiteX4" fmla="*/ 9064 w 9070"/>
              <a:gd name="connsiteY4" fmla="*/ 8340 h 10000"/>
              <a:gd name="connsiteX5" fmla="*/ 6672 w 9070"/>
              <a:gd name="connsiteY5" fmla="*/ 10000 h 10000"/>
              <a:gd name="connsiteX6" fmla="*/ 4485 w 9070"/>
              <a:gd name="connsiteY6" fmla="*/ 9291 h 10000"/>
              <a:gd name="connsiteX7" fmla="*/ 394 w 9070"/>
              <a:gd name="connsiteY7" fmla="*/ 8273 h 10000"/>
              <a:gd name="connsiteX8" fmla="*/ 257 w 9070"/>
              <a:gd name="connsiteY8" fmla="*/ 5227 h 10000"/>
              <a:gd name="connsiteX0" fmla="*/ 141 w 9858"/>
              <a:gd name="connsiteY0" fmla="*/ 5227 h 10000"/>
              <a:gd name="connsiteX1" fmla="*/ 1 w 9858"/>
              <a:gd name="connsiteY1" fmla="*/ 0 h 10000"/>
              <a:gd name="connsiteX2" fmla="*/ 9215 w 9858"/>
              <a:gd name="connsiteY2" fmla="*/ 1119 h 10000"/>
              <a:gd name="connsiteX3" fmla="*/ 9814 w 9858"/>
              <a:gd name="connsiteY3" fmla="*/ 4115 h 10000"/>
              <a:gd name="connsiteX4" fmla="*/ 9851 w 9858"/>
              <a:gd name="connsiteY4" fmla="*/ 8340 h 10000"/>
              <a:gd name="connsiteX5" fmla="*/ 7214 w 9858"/>
              <a:gd name="connsiteY5" fmla="*/ 10000 h 10000"/>
              <a:gd name="connsiteX6" fmla="*/ 4803 w 9858"/>
              <a:gd name="connsiteY6" fmla="*/ 9291 h 10000"/>
              <a:gd name="connsiteX7" fmla="*/ 292 w 9858"/>
              <a:gd name="connsiteY7" fmla="*/ 8273 h 10000"/>
              <a:gd name="connsiteX8" fmla="*/ 141 w 9858"/>
              <a:gd name="connsiteY8" fmla="*/ 5227 h 10000"/>
              <a:gd name="connsiteX0" fmla="*/ 143 w 10000"/>
              <a:gd name="connsiteY0" fmla="*/ 5227 h 10000"/>
              <a:gd name="connsiteX1" fmla="*/ 1 w 10000"/>
              <a:gd name="connsiteY1" fmla="*/ 0 h 10000"/>
              <a:gd name="connsiteX2" fmla="*/ 9348 w 10000"/>
              <a:gd name="connsiteY2" fmla="*/ 1119 h 10000"/>
              <a:gd name="connsiteX3" fmla="*/ 9955 w 10000"/>
              <a:gd name="connsiteY3" fmla="*/ 4115 h 10000"/>
              <a:gd name="connsiteX4" fmla="*/ 9993 w 10000"/>
              <a:gd name="connsiteY4" fmla="*/ 8340 h 10000"/>
              <a:gd name="connsiteX5" fmla="*/ 7318 w 10000"/>
              <a:gd name="connsiteY5" fmla="*/ 10000 h 10000"/>
              <a:gd name="connsiteX6" fmla="*/ 4872 w 10000"/>
              <a:gd name="connsiteY6" fmla="*/ 9291 h 10000"/>
              <a:gd name="connsiteX7" fmla="*/ 296 w 10000"/>
              <a:gd name="connsiteY7" fmla="*/ 8273 h 10000"/>
              <a:gd name="connsiteX8" fmla="*/ 143 w 10000"/>
              <a:gd name="connsiteY8" fmla="*/ 5227 h 10000"/>
              <a:gd name="connsiteX0" fmla="*/ 1 w 9858"/>
              <a:gd name="connsiteY0" fmla="*/ 4265 h 9038"/>
              <a:gd name="connsiteX1" fmla="*/ 418 w 9858"/>
              <a:gd name="connsiteY1" fmla="*/ 163 h 9038"/>
              <a:gd name="connsiteX2" fmla="*/ 9206 w 9858"/>
              <a:gd name="connsiteY2" fmla="*/ 157 h 9038"/>
              <a:gd name="connsiteX3" fmla="*/ 9813 w 9858"/>
              <a:gd name="connsiteY3" fmla="*/ 3153 h 9038"/>
              <a:gd name="connsiteX4" fmla="*/ 9851 w 9858"/>
              <a:gd name="connsiteY4" fmla="*/ 7378 h 9038"/>
              <a:gd name="connsiteX5" fmla="*/ 7176 w 9858"/>
              <a:gd name="connsiteY5" fmla="*/ 9038 h 9038"/>
              <a:gd name="connsiteX6" fmla="*/ 4730 w 9858"/>
              <a:gd name="connsiteY6" fmla="*/ 8329 h 9038"/>
              <a:gd name="connsiteX7" fmla="*/ 154 w 9858"/>
              <a:gd name="connsiteY7" fmla="*/ 7311 h 9038"/>
              <a:gd name="connsiteX8" fmla="*/ 1 w 9858"/>
              <a:gd name="connsiteY8" fmla="*/ 4265 h 9038"/>
              <a:gd name="connsiteX0" fmla="*/ 1 w 10000"/>
              <a:gd name="connsiteY0" fmla="*/ 4719 h 9216"/>
              <a:gd name="connsiteX1" fmla="*/ 424 w 10000"/>
              <a:gd name="connsiteY1" fmla="*/ 180 h 9216"/>
              <a:gd name="connsiteX2" fmla="*/ 9339 w 10000"/>
              <a:gd name="connsiteY2" fmla="*/ 174 h 9216"/>
              <a:gd name="connsiteX3" fmla="*/ 9954 w 10000"/>
              <a:gd name="connsiteY3" fmla="*/ 3489 h 9216"/>
              <a:gd name="connsiteX4" fmla="*/ 9993 w 10000"/>
              <a:gd name="connsiteY4" fmla="*/ 8163 h 9216"/>
              <a:gd name="connsiteX5" fmla="*/ 7450 w 10000"/>
              <a:gd name="connsiteY5" fmla="*/ 8712 h 9216"/>
              <a:gd name="connsiteX6" fmla="*/ 4798 w 10000"/>
              <a:gd name="connsiteY6" fmla="*/ 9216 h 9216"/>
              <a:gd name="connsiteX7" fmla="*/ 156 w 10000"/>
              <a:gd name="connsiteY7" fmla="*/ 8089 h 9216"/>
              <a:gd name="connsiteX8" fmla="*/ 1 w 10000"/>
              <a:gd name="connsiteY8" fmla="*/ 4719 h 9216"/>
              <a:gd name="connsiteX0" fmla="*/ 1 w 10000"/>
              <a:gd name="connsiteY0" fmla="*/ 5120 h 10000"/>
              <a:gd name="connsiteX1" fmla="*/ 424 w 10000"/>
              <a:gd name="connsiteY1" fmla="*/ 195 h 10000"/>
              <a:gd name="connsiteX2" fmla="*/ 9339 w 10000"/>
              <a:gd name="connsiteY2" fmla="*/ 189 h 10000"/>
              <a:gd name="connsiteX3" fmla="*/ 9954 w 10000"/>
              <a:gd name="connsiteY3" fmla="*/ 3786 h 10000"/>
              <a:gd name="connsiteX4" fmla="*/ 9993 w 10000"/>
              <a:gd name="connsiteY4" fmla="*/ 8857 h 10000"/>
              <a:gd name="connsiteX5" fmla="*/ 7450 w 10000"/>
              <a:gd name="connsiteY5" fmla="*/ 9453 h 10000"/>
              <a:gd name="connsiteX6" fmla="*/ 4798 w 10000"/>
              <a:gd name="connsiteY6" fmla="*/ 10000 h 10000"/>
              <a:gd name="connsiteX7" fmla="*/ 156 w 10000"/>
              <a:gd name="connsiteY7" fmla="*/ 8777 h 10000"/>
              <a:gd name="connsiteX8" fmla="*/ 1 w 10000"/>
              <a:gd name="connsiteY8" fmla="*/ 5120 h 10000"/>
              <a:gd name="connsiteX0" fmla="*/ 1 w 10000"/>
              <a:gd name="connsiteY0" fmla="*/ 5120 h 9453"/>
              <a:gd name="connsiteX1" fmla="*/ 424 w 10000"/>
              <a:gd name="connsiteY1" fmla="*/ 195 h 9453"/>
              <a:gd name="connsiteX2" fmla="*/ 9339 w 10000"/>
              <a:gd name="connsiteY2" fmla="*/ 189 h 9453"/>
              <a:gd name="connsiteX3" fmla="*/ 9954 w 10000"/>
              <a:gd name="connsiteY3" fmla="*/ 3786 h 9453"/>
              <a:gd name="connsiteX4" fmla="*/ 9993 w 10000"/>
              <a:gd name="connsiteY4" fmla="*/ 8857 h 9453"/>
              <a:gd name="connsiteX5" fmla="*/ 7450 w 10000"/>
              <a:gd name="connsiteY5" fmla="*/ 9453 h 9453"/>
              <a:gd name="connsiteX6" fmla="*/ 4551 w 10000"/>
              <a:gd name="connsiteY6" fmla="*/ 8693 h 9453"/>
              <a:gd name="connsiteX7" fmla="*/ 156 w 10000"/>
              <a:gd name="connsiteY7" fmla="*/ 8777 h 9453"/>
              <a:gd name="connsiteX8" fmla="*/ 1 w 10000"/>
              <a:gd name="connsiteY8" fmla="*/ 5120 h 9453"/>
              <a:gd name="connsiteX0" fmla="*/ 1 w 10000"/>
              <a:gd name="connsiteY0" fmla="*/ 5359 h 9943"/>
              <a:gd name="connsiteX1" fmla="*/ 1870 w 10000"/>
              <a:gd name="connsiteY1" fmla="*/ 490 h 9943"/>
              <a:gd name="connsiteX2" fmla="*/ 9339 w 10000"/>
              <a:gd name="connsiteY2" fmla="*/ 143 h 9943"/>
              <a:gd name="connsiteX3" fmla="*/ 9954 w 10000"/>
              <a:gd name="connsiteY3" fmla="*/ 3948 h 9943"/>
              <a:gd name="connsiteX4" fmla="*/ 9993 w 10000"/>
              <a:gd name="connsiteY4" fmla="*/ 9313 h 9943"/>
              <a:gd name="connsiteX5" fmla="*/ 7450 w 10000"/>
              <a:gd name="connsiteY5" fmla="*/ 9943 h 9943"/>
              <a:gd name="connsiteX6" fmla="*/ 4551 w 10000"/>
              <a:gd name="connsiteY6" fmla="*/ 9139 h 9943"/>
              <a:gd name="connsiteX7" fmla="*/ 156 w 10000"/>
              <a:gd name="connsiteY7" fmla="*/ 9228 h 9943"/>
              <a:gd name="connsiteX8" fmla="*/ 1 w 10000"/>
              <a:gd name="connsiteY8" fmla="*/ 5359 h 9943"/>
              <a:gd name="connsiteX0" fmla="*/ 1 w 10000"/>
              <a:gd name="connsiteY0" fmla="*/ 5247 h 9857"/>
              <a:gd name="connsiteX1" fmla="*/ 1870 w 10000"/>
              <a:gd name="connsiteY1" fmla="*/ 350 h 9857"/>
              <a:gd name="connsiteX2" fmla="*/ 9339 w 10000"/>
              <a:gd name="connsiteY2" fmla="*/ 1 h 9857"/>
              <a:gd name="connsiteX3" fmla="*/ 9954 w 10000"/>
              <a:gd name="connsiteY3" fmla="*/ 3828 h 9857"/>
              <a:gd name="connsiteX4" fmla="*/ 9993 w 10000"/>
              <a:gd name="connsiteY4" fmla="*/ 9223 h 9857"/>
              <a:gd name="connsiteX5" fmla="*/ 7450 w 10000"/>
              <a:gd name="connsiteY5" fmla="*/ 9857 h 9857"/>
              <a:gd name="connsiteX6" fmla="*/ 4551 w 10000"/>
              <a:gd name="connsiteY6" fmla="*/ 9048 h 9857"/>
              <a:gd name="connsiteX7" fmla="*/ 156 w 10000"/>
              <a:gd name="connsiteY7" fmla="*/ 9138 h 9857"/>
              <a:gd name="connsiteX8" fmla="*/ 1 w 10000"/>
              <a:gd name="connsiteY8" fmla="*/ 5247 h 9857"/>
              <a:gd name="connsiteX0" fmla="*/ 1 w 10000"/>
              <a:gd name="connsiteY0" fmla="*/ 5041 h 9718"/>
              <a:gd name="connsiteX1" fmla="*/ 1870 w 10000"/>
              <a:gd name="connsiteY1" fmla="*/ 73 h 9718"/>
              <a:gd name="connsiteX2" fmla="*/ 9198 w 10000"/>
              <a:gd name="connsiteY2" fmla="*/ 2 h 9718"/>
              <a:gd name="connsiteX3" fmla="*/ 9954 w 10000"/>
              <a:gd name="connsiteY3" fmla="*/ 3602 h 9718"/>
              <a:gd name="connsiteX4" fmla="*/ 9993 w 10000"/>
              <a:gd name="connsiteY4" fmla="*/ 9075 h 9718"/>
              <a:gd name="connsiteX5" fmla="*/ 7450 w 10000"/>
              <a:gd name="connsiteY5" fmla="*/ 9718 h 9718"/>
              <a:gd name="connsiteX6" fmla="*/ 4551 w 10000"/>
              <a:gd name="connsiteY6" fmla="*/ 8897 h 9718"/>
              <a:gd name="connsiteX7" fmla="*/ 156 w 10000"/>
              <a:gd name="connsiteY7" fmla="*/ 8989 h 9718"/>
              <a:gd name="connsiteX8" fmla="*/ 1 w 10000"/>
              <a:gd name="connsiteY8" fmla="*/ 5041 h 9718"/>
              <a:gd name="connsiteX0" fmla="*/ 1 w 10000"/>
              <a:gd name="connsiteY0" fmla="*/ 5187 h 10000"/>
              <a:gd name="connsiteX1" fmla="*/ 1870 w 10000"/>
              <a:gd name="connsiteY1" fmla="*/ 75 h 10000"/>
              <a:gd name="connsiteX2" fmla="*/ 9198 w 10000"/>
              <a:gd name="connsiteY2" fmla="*/ 2 h 10000"/>
              <a:gd name="connsiteX3" fmla="*/ 9954 w 10000"/>
              <a:gd name="connsiteY3" fmla="*/ 3707 h 10000"/>
              <a:gd name="connsiteX4" fmla="*/ 9993 w 10000"/>
              <a:gd name="connsiteY4" fmla="*/ 9338 h 10000"/>
              <a:gd name="connsiteX5" fmla="*/ 7450 w 10000"/>
              <a:gd name="connsiteY5" fmla="*/ 10000 h 10000"/>
              <a:gd name="connsiteX6" fmla="*/ 4537 w 10000"/>
              <a:gd name="connsiteY6" fmla="*/ 9961 h 10000"/>
              <a:gd name="connsiteX7" fmla="*/ 156 w 10000"/>
              <a:gd name="connsiteY7" fmla="*/ 9250 h 10000"/>
              <a:gd name="connsiteX8" fmla="*/ 1 w 10000"/>
              <a:gd name="connsiteY8" fmla="*/ 5187 h 10000"/>
              <a:gd name="connsiteX0" fmla="*/ 1 w 10000"/>
              <a:gd name="connsiteY0" fmla="*/ 5384 h 10197"/>
              <a:gd name="connsiteX1" fmla="*/ 498 w 10000"/>
              <a:gd name="connsiteY1" fmla="*/ 0 h 10197"/>
              <a:gd name="connsiteX2" fmla="*/ 9198 w 10000"/>
              <a:gd name="connsiteY2" fmla="*/ 199 h 10197"/>
              <a:gd name="connsiteX3" fmla="*/ 9954 w 10000"/>
              <a:gd name="connsiteY3" fmla="*/ 3904 h 10197"/>
              <a:gd name="connsiteX4" fmla="*/ 9993 w 10000"/>
              <a:gd name="connsiteY4" fmla="*/ 9535 h 10197"/>
              <a:gd name="connsiteX5" fmla="*/ 7450 w 10000"/>
              <a:gd name="connsiteY5" fmla="*/ 10197 h 10197"/>
              <a:gd name="connsiteX6" fmla="*/ 4537 w 10000"/>
              <a:gd name="connsiteY6" fmla="*/ 10158 h 10197"/>
              <a:gd name="connsiteX7" fmla="*/ 156 w 10000"/>
              <a:gd name="connsiteY7" fmla="*/ 9447 h 10197"/>
              <a:gd name="connsiteX8" fmla="*/ 1 w 10000"/>
              <a:gd name="connsiteY8" fmla="*/ 5384 h 10197"/>
              <a:gd name="connsiteX0" fmla="*/ 31 w 9845"/>
              <a:gd name="connsiteY0" fmla="*/ 5213 h 10197"/>
              <a:gd name="connsiteX1" fmla="*/ 343 w 9845"/>
              <a:gd name="connsiteY1" fmla="*/ 0 h 10197"/>
              <a:gd name="connsiteX2" fmla="*/ 9043 w 9845"/>
              <a:gd name="connsiteY2" fmla="*/ 199 h 10197"/>
              <a:gd name="connsiteX3" fmla="*/ 9799 w 9845"/>
              <a:gd name="connsiteY3" fmla="*/ 3904 h 10197"/>
              <a:gd name="connsiteX4" fmla="*/ 9838 w 9845"/>
              <a:gd name="connsiteY4" fmla="*/ 9535 h 10197"/>
              <a:gd name="connsiteX5" fmla="*/ 7295 w 9845"/>
              <a:gd name="connsiteY5" fmla="*/ 10197 h 10197"/>
              <a:gd name="connsiteX6" fmla="*/ 4382 w 9845"/>
              <a:gd name="connsiteY6" fmla="*/ 10158 h 10197"/>
              <a:gd name="connsiteX7" fmla="*/ 1 w 9845"/>
              <a:gd name="connsiteY7" fmla="*/ 9447 h 10197"/>
              <a:gd name="connsiteX8" fmla="*/ 31 w 9845"/>
              <a:gd name="connsiteY8" fmla="*/ 5213 h 10197"/>
              <a:gd name="connsiteX0" fmla="*/ 1 w 9970"/>
              <a:gd name="connsiteY0" fmla="*/ 5112 h 10000"/>
              <a:gd name="connsiteX1" fmla="*/ 318 w 9970"/>
              <a:gd name="connsiteY1" fmla="*/ 0 h 10000"/>
              <a:gd name="connsiteX2" fmla="*/ 9155 w 9970"/>
              <a:gd name="connsiteY2" fmla="*/ 195 h 10000"/>
              <a:gd name="connsiteX3" fmla="*/ 9923 w 9970"/>
              <a:gd name="connsiteY3" fmla="*/ 3829 h 10000"/>
              <a:gd name="connsiteX4" fmla="*/ 9963 w 9970"/>
              <a:gd name="connsiteY4" fmla="*/ 9351 h 10000"/>
              <a:gd name="connsiteX5" fmla="*/ 7380 w 9970"/>
              <a:gd name="connsiteY5" fmla="*/ 10000 h 10000"/>
              <a:gd name="connsiteX6" fmla="*/ 4421 w 9970"/>
              <a:gd name="connsiteY6" fmla="*/ 9962 h 10000"/>
              <a:gd name="connsiteX7" fmla="*/ 20 w 9970"/>
              <a:gd name="connsiteY7" fmla="*/ 9081 h 10000"/>
              <a:gd name="connsiteX8" fmla="*/ 1 w 9970"/>
              <a:gd name="connsiteY8" fmla="*/ 5112 h 10000"/>
              <a:gd name="connsiteX0" fmla="*/ 1 w 10000"/>
              <a:gd name="connsiteY0" fmla="*/ 5112 h 10000"/>
              <a:gd name="connsiteX1" fmla="*/ 319 w 10000"/>
              <a:gd name="connsiteY1" fmla="*/ 0 h 10000"/>
              <a:gd name="connsiteX2" fmla="*/ 9629 w 10000"/>
              <a:gd name="connsiteY2" fmla="*/ 244 h 10000"/>
              <a:gd name="connsiteX3" fmla="*/ 9953 w 10000"/>
              <a:gd name="connsiteY3" fmla="*/ 3829 h 10000"/>
              <a:gd name="connsiteX4" fmla="*/ 9993 w 10000"/>
              <a:gd name="connsiteY4" fmla="*/ 9351 h 10000"/>
              <a:gd name="connsiteX5" fmla="*/ 7402 w 10000"/>
              <a:gd name="connsiteY5" fmla="*/ 10000 h 10000"/>
              <a:gd name="connsiteX6" fmla="*/ 4434 w 10000"/>
              <a:gd name="connsiteY6" fmla="*/ 9962 h 10000"/>
              <a:gd name="connsiteX7" fmla="*/ 20 w 10000"/>
              <a:gd name="connsiteY7" fmla="*/ 9081 h 10000"/>
              <a:gd name="connsiteX8" fmla="*/ 1 w 10000"/>
              <a:gd name="connsiteY8" fmla="*/ 5112 h 10000"/>
              <a:gd name="connsiteX0" fmla="*/ 1 w 9953"/>
              <a:gd name="connsiteY0" fmla="*/ 5112 h 10000"/>
              <a:gd name="connsiteX1" fmla="*/ 319 w 9953"/>
              <a:gd name="connsiteY1" fmla="*/ 0 h 10000"/>
              <a:gd name="connsiteX2" fmla="*/ 9629 w 9953"/>
              <a:gd name="connsiteY2" fmla="*/ 244 h 10000"/>
              <a:gd name="connsiteX3" fmla="*/ 9953 w 9953"/>
              <a:gd name="connsiteY3" fmla="*/ 3829 h 10000"/>
              <a:gd name="connsiteX4" fmla="*/ 9710 w 9953"/>
              <a:gd name="connsiteY4" fmla="*/ 8830 h 10000"/>
              <a:gd name="connsiteX5" fmla="*/ 7402 w 9953"/>
              <a:gd name="connsiteY5" fmla="*/ 10000 h 10000"/>
              <a:gd name="connsiteX6" fmla="*/ 4434 w 9953"/>
              <a:gd name="connsiteY6" fmla="*/ 9962 h 10000"/>
              <a:gd name="connsiteX7" fmla="*/ 20 w 9953"/>
              <a:gd name="connsiteY7" fmla="*/ 9081 h 10000"/>
              <a:gd name="connsiteX8" fmla="*/ 1 w 9953"/>
              <a:gd name="connsiteY8" fmla="*/ 5112 h 10000"/>
              <a:gd name="connsiteX0" fmla="*/ 1 w 10000"/>
              <a:gd name="connsiteY0" fmla="*/ 5112 h 10000"/>
              <a:gd name="connsiteX1" fmla="*/ 321 w 10000"/>
              <a:gd name="connsiteY1" fmla="*/ 0 h 10000"/>
              <a:gd name="connsiteX2" fmla="*/ 9674 w 10000"/>
              <a:gd name="connsiteY2" fmla="*/ 244 h 10000"/>
              <a:gd name="connsiteX3" fmla="*/ 10000 w 10000"/>
              <a:gd name="connsiteY3" fmla="*/ 3829 h 10000"/>
              <a:gd name="connsiteX4" fmla="*/ 9869 w 10000"/>
              <a:gd name="connsiteY4" fmla="*/ 9446 h 10000"/>
              <a:gd name="connsiteX5" fmla="*/ 7437 w 10000"/>
              <a:gd name="connsiteY5" fmla="*/ 10000 h 10000"/>
              <a:gd name="connsiteX6" fmla="*/ 4455 w 10000"/>
              <a:gd name="connsiteY6" fmla="*/ 9962 h 10000"/>
              <a:gd name="connsiteX7" fmla="*/ 20 w 10000"/>
              <a:gd name="connsiteY7" fmla="*/ 9081 h 10000"/>
              <a:gd name="connsiteX8" fmla="*/ 1 w 10000"/>
              <a:gd name="connsiteY8" fmla="*/ 5112 h 10000"/>
              <a:gd name="connsiteX0" fmla="*/ 1 w 10000"/>
              <a:gd name="connsiteY0" fmla="*/ 5112 h 10000"/>
              <a:gd name="connsiteX1" fmla="*/ 321 w 10000"/>
              <a:gd name="connsiteY1" fmla="*/ 0 h 10000"/>
              <a:gd name="connsiteX2" fmla="*/ 9674 w 10000"/>
              <a:gd name="connsiteY2" fmla="*/ 244 h 10000"/>
              <a:gd name="connsiteX3" fmla="*/ 10000 w 10000"/>
              <a:gd name="connsiteY3" fmla="*/ 3829 h 10000"/>
              <a:gd name="connsiteX4" fmla="*/ 9869 w 10000"/>
              <a:gd name="connsiteY4" fmla="*/ 9446 h 10000"/>
              <a:gd name="connsiteX5" fmla="*/ 7437 w 10000"/>
              <a:gd name="connsiteY5" fmla="*/ 10000 h 10000"/>
              <a:gd name="connsiteX6" fmla="*/ 4473 w 10000"/>
              <a:gd name="connsiteY6" fmla="*/ 8983 h 10000"/>
              <a:gd name="connsiteX7" fmla="*/ 20 w 10000"/>
              <a:gd name="connsiteY7" fmla="*/ 9081 h 10000"/>
              <a:gd name="connsiteX8" fmla="*/ 1 w 10000"/>
              <a:gd name="connsiteY8" fmla="*/ 5112 h 10000"/>
              <a:gd name="connsiteX0" fmla="*/ 1 w 10000"/>
              <a:gd name="connsiteY0" fmla="*/ 5112 h 10000"/>
              <a:gd name="connsiteX1" fmla="*/ 321 w 10000"/>
              <a:gd name="connsiteY1" fmla="*/ 0 h 10000"/>
              <a:gd name="connsiteX2" fmla="*/ 9674 w 10000"/>
              <a:gd name="connsiteY2" fmla="*/ 244 h 10000"/>
              <a:gd name="connsiteX3" fmla="*/ 10000 w 10000"/>
              <a:gd name="connsiteY3" fmla="*/ 3829 h 10000"/>
              <a:gd name="connsiteX4" fmla="*/ 9869 w 10000"/>
              <a:gd name="connsiteY4" fmla="*/ 9446 h 10000"/>
              <a:gd name="connsiteX5" fmla="*/ 7437 w 10000"/>
              <a:gd name="connsiteY5" fmla="*/ 10000 h 10000"/>
              <a:gd name="connsiteX6" fmla="*/ 4399 w 10000"/>
              <a:gd name="connsiteY6" fmla="*/ 9616 h 10000"/>
              <a:gd name="connsiteX7" fmla="*/ 20 w 10000"/>
              <a:gd name="connsiteY7" fmla="*/ 9081 h 10000"/>
              <a:gd name="connsiteX8" fmla="*/ 1 w 10000"/>
              <a:gd name="connsiteY8" fmla="*/ 5112 h 10000"/>
              <a:gd name="connsiteX0" fmla="*/ 1 w 10000"/>
              <a:gd name="connsiteY0" fmla="*/ 5348 h 10236"/>
              <a:gd name="connsiteX1" fmla="*/ 321 w 10000"/>
              <a:gd name="connsiteY1" fmla="*/ 236 h 10236"/>
              <a:gd name="connsiteX2" fmla="*/ 2087 w 10000"/>
              <a:gd name="connsiteY2" fmla="*/ 1132 h 10236"/>
              <a:gd name="connsiteX3" fmla="*/ 9674 w 10000"/>
              <a:gd name="connsiteY3" fmla="*/ 480 h 10236"/>
              <a:gd name="connsiteX4" fmla="*/ 10000 w 10000"/>
              <a:gd name="connsiteY4" fmla="*/ 4065 h 10236"/>
              <a:gd name="connsiteX5" fmla="*/ 9869 w 10000"/>
              <a:gd name="connsiteY5" fmla="*/ 9682 h 10236"/>
              <a:gd name="connsiteX6" fmla="*/ 7437 w 10000"/>
              <a:gd name="connsiteY6" fmla="*/ 10236 h 10236"/>
              <a:gd name="connsiteX7" fmla="*/ 4399 w 10000"/>
              <a:gd name="connsiteY7" fmla="*/ 9852 h 10236"/>
              <a:gd name="connsiteX8" fmla="*/ 20 w 10000"/>
              <a:gd name="connsiteY8" fmla="*/ 9317 h 10236"/>
              <a:gd name="connsiteX9" fmla="*/ 1 w 10000"/>
              <a:gd name="connsiteY9" fmla="*/ 5348 h 10236"/>
              <a:gd name="connsiteX0" fmla="*/ 1 w 10000"/>
              <a:gd name="connsiteY0" fmla="*/ 5346 h 10234"/>
              <a:gd name="connsiteX1" fmla="*/ 321 w 10000"/>
              <a:gd name="connsiteY1" fmla="*/ 234 h 10234"/>
              <a:gd name="connsiteX2" fmla="*/ 2087 w 10000"/>
              <a:gd name="connsiteY2" fmla="*/ 1130 h 10234"/>
              <a:gd name="connsiteX3" fmla="*/ 9674 w 10000"/>
              <a:gd name="connsiteY3" fmla="*/ 478 h 10234"/>
              <a:gd name="connsiteX4" fmla="*/ 10000 w 10000"/>
              <a:gd name="connsiteY4" fmla="*/ 4063 h 10234"/>
              <a:gd name="connsiteX5" fmla="*/ 9869 w 10000"/>
              <a:gd name="connsiteY5" fmla="*/ 9680 h 10234"/>
              <a:gd name="connsiteX6" fmla="*/ 7437 w 10000"/>
              <a:gd name="connsiteY6" fmla="*/ 10234 h 10234"/>
              <a:gd name="connsiteX7" fmla="*/ 4399 w 10000"/>
              <a:gd name="connsiteY7" fmla="*/ 9850 h 10234"/>
              <a:gd name="connsiteX8" fmla="*/ 20 w 10000"/>
              <a:gd name="connsiteY8" fmla="*/ 9315 h 10234"/>
              <a:gd name="connsiteX9" fmla="*/ 1 w 10000"/>
              <a:gd name="connsiteY9" fmla="*/ 5346 h 10234"/>
              <a:gd name="connsiteX0" fmla="*/ 1 w 10000"/>
              <a:gd name="connsiteY0" fmla="*/ 5349 h 10237"/>
              <a:gd name="connsiteX1" fmla="*/ 321 w 10000"/>
              <a:gd name="connsiteY1" fmla="*/ 237 h 10237"/>
              <a:gd name="connsiteX2" fmla="*/ 2027 w 10000"/>
              <a:gd name="connsiteY2" fmla="*/ 1096 h 10237"/>
              <a:gd name="connsiteX3" fmla="*/ 9674 w 10000"/>
              <a:gd name="connsiteY3" fmla="*/ 481 h 10237"/>
              <a:gd name="connsiteX4" fmla="*/ 10000 w 10000"/>
              <a:gd name="connsiteY4" fmla="*/ 4066 h 10237"/>
              <a:gd name="connsiteX5" fmla="*/ 9869 w 10000"/>
              <a:gd name="connsiteY5" fmla="*/ 9683 h 10237"/>
              <a:gd name="connsiteX6" fmla="*/ 7437 w 10000"/>
              <a:gd name="connsiteY6" fmla="*/ 10237 h 10237"/>
              <a:gd name="connsiteX7" fmla="*/ 4399 w 10000"/>
              <a:gd name="connsiteY7" fmla="*/ 9853 h 10237"/>
              <a:gd name="connsiteX8" fmla="*/ 20 w 10000"/>
              <a:gd name="connsiteY8" fmla="*/ 9318 h 10237"/>
              <a:gd name="connsiteX9" fmla="*/ 1 w 10000"/>
              <a:gd name="connsiteY9" fmla="*/ 5349 h 10237"/>
              <a:gd name="connsiteX0" fmla="*/ 1 w 10000"/>
              <a:gd name="connsiteY0" fmla="*/ 5349 h 10237"/>
              <a:gd name="connsiteX1" fmla="*/ 321 w 10000"/>
              <a:gd name="connsiteY1" fmla="*/ 237 h 10237"/>
              <a:gd name="connsiteX2" fmla="*/ 2027 w 10000"/>
              <a:gd name="connsiteY2" fmla="*/ 1096 h 10237"/>
              <a:gd name="connsiteX3" fmla="*/ 9674 w 10000"/>
              <a:gd name="connsiteY3" fmla="*/ 481 h 10237"/>
              <a:gd name="connsiteX4" fmla="*/ 10000 w 10000"/>
              <a:gd name="connsiteY4" fmla="*/ 4066 h 10237"/>
              <a:gd name="connsiteX5" fmla="*/ 9869 w 10000"/>
              <a:gd name="connsiteY5" fmla="*/ 9683 h 10237"/>
              <a:gd name="connsiteX6" fmla="*/ 7437 w 10000"/>
              <a:gd name="connsiteY6" fmla="*/ 10237 h 10237"/>
              <a:gd name="connsiteX7" fmla="*/ 4399 w 10000"/>
              <a:gd name="connsiteY7" fmla="*/ 9853 h 10237"/>
              <a:gd name="connsiteX8" fmla="*/ 20 w 10000"/>
              <a:gd name="connsiteY8" fmla="*/ 9318 h 10237"/>
              <a:gd name="connsiteX9" fmla="*/ 1 w 10000"/>
              <a:gd name="connsiteY9" fmla="*/ 5349 h 10237"/>
              <a:gd name="connsiteX0" fmla="*/ 1 w 10000"/>
              <a:gd name="connsiteY0" fmla="*/ 5516 h 10404"/>
              <a:gd name="connsiteX1" fmla="*/ 321 w 10000"/>
              <a:gd name="connsiteY1" fmla="*/ 404 h 10404"/>
              <a:gd name="connsiteX2" fmla="*/ 2192 w 10000"/>
              <a:gd name="connsiteY2" fmla="*/ 311 h 10404"/>
              <a:gd name="connsiteX3" fmla="*/ 9674 w 10000"/>
              <a:gd name="connsiteY3" fmla="*/ 648 h 10404"/>
              <a:gd name="connsiteX4" fmla="*/ 10000 w 10000"/>
              <a:gd name="connsiteY4" fmla="*/ 4233 h 10404"/>
              <a:gd name="connsiteX5" fmla="*/ 9869 w 10000"/>
              <a:gd name="connsiteY5" fmla="*/ 9850 h 10404"/>
              <a:gd name="connsiteX6" fmla="*/ 7437 w 10000"/>
              <a:gd name="connsiteY6" fmla="*/ 10404 h 10404"/>
              <a:gd name="connsiteX7" fmla="*/ 4399 w 10000"/>
              <a:gd name="connsiteY7" fmla="*/ 10020 h 10404"/>
              <a:gd name="connsiteX8" fmla="*/ 20 w 10000"/>
              <a:gd name="connsiteY8" fmla="*/ 9485 h 10404"/>
              <a:gd name="connsiteX9" fmla="*/ 1 w 10000"/>
              <a:gd name="connsiteY9" fmla="*/ 5516 h 10404"/>
              <a:gd name="connsiteX0" fmla="*/ 1 w 10000"/>
              <a:gd name="connsiteY0" fmla="*/ 5576 h 10464"/>
              <a:gd name="connsiteX1" fmla="*/ 321 w 10000"/>
              <a:gd name="connsiteY1" fmla="*/ 464 h 10464"/>
              <a:gd name="connsiteX2" fmla="*/ 2192 w 10000"/>
              <a:gd name="connsiteY2" fmla="*/ 371 h 10464"/>
              <a:gd name="connsiteX3" fmla="*/ 9674 w 10000"/>
              <a:gd name="connsiteY3" fmla="*/ 708 h 10464"/>
              <a:gd name="connsiteX4" fmla="*/ 10000 w 10000"/>
              <a:gd name="connsiteY4" fmla="*/ 4293 h 10464"/>
              <a:gd name="connsiteX5" fmla="*/ 9869 w 10000"/>
              <a:gd name="connsiteY5" fmla="*/ 9910 h 10464"/>
              <a:gd name="connsiteX6" fmla="*/ 7437 w 10000"/>
              <a:gd name="connsiteY6" fmla="*/ 10464 h 10464"/>
              <a:gd name="connsiteX7" fmla="*/ 4399 w 10000"/>
              <a:gd name="connsiteY7" fmla="*/ 10080 h 10464"/>
              <a:gd name="connsiteX8" fmla="*/ 20 w 10000"/>
              <a:gd name="connsiteY8" fmla="*/ 9545 h 10464"/>
              <a:gd name="connsiteX9" fmla="*/ 1 w 10000"/>
              <a:gd name="connsiteY9" fmla="*/ 5576 h 10464"/>
              <a:gd name="connsiteX0" fmla="*/ 1 w 10000"/>
              <a:gd name="connsiteY0" fmla="*/ 5479 h 10367"/>
              <a:gd name="connsiteX1" fmla="*/ 321 w 10000"/>
              <a:gd name="connsiteY1" fmla="*/ 367 h 10367"/>
              <a:gd name="connsiteX2" fmla="*/ 2701 w 10000"/>
              <a:gd name="connsiteY2" fmla="*/ 604 h 10367"/>
              <a:gd name="connsiteX3" fmla="*/ 9674 w 10000"/>
              <a:gd name="connsiteY3" fmla="*/ 611 h 10367"/>
              <a:gd name="connsiteX4" fmla="*/ 10000 w 10000"/>
              <a:gd name="connsiteY4" fmla="*/ 4196 h 10367"/>
              <a:gd name="connsiteX5" fmla="*/ 9869 w 10000"/>
              <a:gd name="connsiteY5" fmla="*/ 9813 h 10367"/>
              <a:gd name="connsiteX6" fmla="*/ 7437 w 10000"/>
              <a:gd name="connsiteY6" fmla="*/ 10367 h 10367"/>
              <a:gd name="connsiteX7" fmla="*/ 4399 w 10000"/>
              <a:gd name="connsiteY7" fmla="*/ 9983 h 10367"/>
              <a:gd name="connsiteX8" fmla="*/ 20 w 10000"/>
              <a:gd name="connsiteY8" fmla="*/ 9448 h 10367"/>
              <a:gd name="connsiteX9" fmla="*/ 1 w 10000"/>
              <a:gd name="connsiteY9" fmla="*/ 5479 h 10367"/>
              <a:gd name="connsiteX0" fmla="*/ 1 w 10000"/>
              <a:gd name="connsiteY0" fmla="*/ 5479 h 10367"/>
              <a:gd name="connsiteX1" fmla="*/ 321 w 10000"/>
              <a:gd name="connsiteY1" fmla="*/ 367 h 10367"/>
              <a:gd name="connsiteX2" fmla="*/ 2701 w 10000"/>
              <a:gd name="connsiteY2" fmla="*/ 604 h 10367"/>
              <a:gd name="connsiteX3" fmla="*/ 9674 w 10000"/>
              <a:gd name="connsiteY3" fmla="*/ 611 h 10367"/>
              <a:gd name="connsiteX4" fmla="*/ 10000 w 10000"/>
              <a:gd name="connsiteY4" fmla="*/ 4196 h 10367"/>
              <a:gd name="connsiteX5" fmla="*/ 9869 w 10000"/>
              <a:gd name="connsiteY5" fmla="*/ 9813 h 10367"/>
              <a:gd name="connsiteX6" fmla="*/ 7437 w 10000"/>
              <a:gd name="connsiteY6" fmla="*/ 10367 h 10367"/>
              <a:gd name="connsiteX7" fmla="*/ 4399 w 10000"/>
              <a:gd name="connsiteY7" fmla="*/ 9983 h 10367"/>
              <a:gd name="connsiteX8" fmla="*/ 20 w 10000"/>
              <a:gd name="connsiteY8" fmla="*/ 9448 h 10367"/>
              <a:gd name="connsiteX9" fmla="*/ 1 w 10000"/>
              <a:gd name="connsiteY9" fmla="*/ 5479 h 10367"/>
              <a:gd name="connsiteX0" fmla="*/ 1 w 10000"/>
              <a:gd name="connsiteY0" fmla="*/ 5479 h 10367"/>
              <a:gd name="connsiteX1" fmla="*/ 321 w 10000"/>
              <a:gd name="connsiteY1" fmla="*/ 367 h 10367"/>
              <a:gd name="connsiteX2" fmla="*/ 2701 w 10000"/>
              <a:gd name="connsiteY2" fmla="*/ 604 h 10367"/>
              <a:gd name="connsiteX3" fmla="*/ 9674 w 10000"/>
              <a:gd name="connsiteY3" fmla="*/ 611 h 10367"/>
              <a:gd name="connsiteX4" fmla="*/ 10000 w 10000"/>
              <a:gd name="connsiteY4" fmla="*/ 4196 h 10367"/>
              <a:gd name="connsiteX5" fmla="*/ 9869 w 10000"/>
              <a:gd name="connsiteY5" fmla="*/ 9813 h 10367"/>
              <a:gd name="connsiteX6" fmla="*/ 7437 w 10000"/>
              <a:gd name="connsiteY6" fmla="*/ 10367 h 10367"/>
              <a:gd name="connsiteX7" fmla="*/ 4399 w 10000"/>
              <a:gd name="connsiteY7" fmla="*/ 9983 h 10367"/>
              <a:gd name="connsiteX8" fmla="*/ 20 w 10000"/>
              <a:gd name="connsiteY8" fmla="*/ 9448 h 10367"/>
              <a:gd name="connsiteX9" fmla="*/ 1 w 10000"/>
              <a:gd name="connsiteY9" fmla="*/ 5479 h 10367"/>
              <a:gd name="connsiteX0" fmla="*/ 1 w 10000"/>
              <a:gd name="connsiteY0" fmla="*/ 5479 h 10367"/>
              <a:gd name="connsiteX1" fmla="*/ 321 w 10000"/>
              <a:gd name="connsiteY1" fmla="*/ 367 h 10367"/>
              <a:gd name="connsiteX2" fmla="*/ 2701 w 10000"/>
              <a:gd name="connsiteY2" fmla="*/ 604 h 10367"/>
              <a:gd name="connsiteX3" fmla="*/ 9674 w 10000"/>
              <a:gd name="connsiteY3" fmla="*/ 611 h 10367"/>
              <a:gd name="connsiteX4" fmla="*/ 10000 w 10000"/>
              <a:gd name="connsiteY4" fmla="*/ 4196 h 10367"/>
              <a:gd name="connsiteX5" fmla="*/ 9869 w 10000"/>
              <a:gd name="connsiteY5" fmla="*/ 9813 h 10367"/>
              <a:gd name="connsiteX6" fmla="*/ 7437 w 10000"/>
              <a:gd name="connsiteY6" fmla="*/ 10367 h 10367"/>
              <a:gd name="connsiteX7" fmla="*/ 4399 w 10000"/>
              <a:gd name="connsiteY7" fmla="*/ 9983 h 10367"/>
              <a:gd name="connsiteX8" fmla="*/ 20 w 10000"/>
              <a:gd name="connsiteY8" fmla="*/ 9448 h 10367"/>
              <a:gd name="connsiteX9" fmla="*/ 1 w 10000"/>
              <a:gd name="connsiteY9" fmla="*/ 5479 h 10367"/>
              <a:gd name="connsiteX0" fmla="*/ 1 w 10000"/>
              <a:gd name="connsiteY0" fmla="*/ 5112 h 10000"/>
              <a:gd name="connsiteX1" fmla="*/ 321 w 10000"/>
              <a:gd name="connsiteY1" fmla="*/ 0 h 10000"/>
              <a:gd name="connsiteX2" fmla="*/ 2701 w 10000"/>
              <a:gd name="connsiteY2" fmla="*/ 237 h 10000"/>
              <a:gd name="connsiteX3" fmla="*/ 9674 w 10000"/>
              <a:gd name="connsiteY3" fmla="*/ 244 h 10000"/>
              <a:gd name="connsiteX4" fmla="*/ 10000 w 10000"/>
              <a:gd name="connsiteY4" fmla="*/ 3829 h 10000"/>
              <a:gd name="connsiteX5" fmla="*/ 9869 w 10000"/>
              <a:gd name="connsiteY5" fmla="*/ 9446 h 10000"/>
              <a:gd name="connsiteX6" fmla="*/ 7437 w 10000"/>
              <a:gd name="connsiteY6" fmla="*/ 10000 h 10000"/>
              <a:gd name="connsiteX7" fmla="*/ 4399 w 10000"/>
              <a:gd name="connsiteY7" fmla="*/ 9616 h 10000"/>
              <a:gd name="connsiteX8" fmla="*/ 20 w 10000"/>
              <a:gd name="connsiteY8" fmla="*/ 9081 h 10000"/>
              <a:gd name="connsiteX9" fmla="*/ 1 w 10000"/>
              <a:gd name="connsiteY9" fmla="*/ 5112 h 10000"/>
              <a:gd name="connsiteX0" fmla="*/ 1 w 10000"/>
              <a:gd name="connsiteY0" fmla="*/ 5112 h 10000"/>
              <a:gd name="connsiteX1" fmla="*/ 321 w 10000"/>
              <a:gd name="connsiteY1" fmla="*/ 0 h 10000"/>
              <a:gd name="connsiteX2" fmla="*/ 2925 w 10000"/>
              <a:gd name="connsiteY2" fmla="*/ 457 h 10000"/>
              <a:gd name="connsiteX3" fmla="*/ 9674 w 10000"/>
              <a:gd name="connsiteY3" fmla="*/ 244 h 10000"/>
              <a:gd name="connsiteX4" fmla="*/ 10000 w 10000"/>
              <a:gd name="connsiteY4" fmla="*/ 3829 h 10000"/>
              <a:gd name="connsiteX5" fmla="*/ 9869 w 10000"/>
              <a:gd name="connsiteY5" fmla="*/ 9446 h 10000"/>
              <a:gd name="connsiteX6" fmla="*/ 7437 w 10000"/>
              <a:gd name="connsiteY6" fmla="*/ 10000 h 10000"/>
              <a:gd name="connsiteX7" fmla="*/ 4399 w 10000"/>
              <a:gd name="connsiteY7" fmla="*/ 9616 h 10000"/>
              <a:gd name="connsiteX8" fmla="*/ 20 w 10000"/>
              <a:gd name="connsiteY8" fmla="*/ 9081 h 10000"/>
              <a:gd name="connsiteX9" fmla="*/ 1 w 10000"/>
              <a:gd name="connsiteY9" fmla="*/ 5112 h 10000"/>
              <a:gd name="connsiteX0" fmla="*/ 1 w 10000"/>
              <a:gd name="connsiteY0" fmla="*/ 5112 h 10000"/>
              <a:gd name="connsiteX1" fmla="*/ 321 w 10000"/>
              <a:gd name="connsiteY1" fmla="*/ 0 h 10000"/>
              <a:gd name="connsiteX2" fmla="*/ 2925 w 10000"/>
              <a:gd name="connsiteY2" fmla="*/ 457 h 10000"/>
              <a:gd name="connsiteX3" fmla="*/ 9674 w 10000"/>
              <a:gd name="connsiteY3" fmla="*/ 244 h 10000"/>
              <a:gd name="connsiteX4" fmla="*/ 10000 w 10000"/>
              <a:gd name="connsiteY4" fmla="*/ 3829 h 10000"/>
              <a:gd name="connsiteX5" fmla="*/ 9869 w 10000"/>
              <a:gd name="connsiteY5" fmla="*/ 9446 h 10000"/>
              <a:gd name="connsiteX6" fmla="*/ 7437 w 10000"/>
              <a:gd name="connsiteY6" fmla="*/ 10000 h 10000"/>
              <a:gd name="connsiteX7" fmla="*/ 4399 w 10000"/>
              <a:gd name="connsiteY7" fmla="*/ 9616 h 10000"/>
              <a:gd name="connsiteX8" fmla="*/ 20 w 10000"/>
              <a:gd name="connsiteY8" fmla="*/ 9081 h 10000"/>
              <a:gd name="connsiteX9" fmla="*/ 1 w 10000"/>
              <a:gd name="connsiteY9" fmla="*/ 5112 h 10000"/>
              <a:gd name="connsiteX0" fmla="*/ 1 w 10000"/>
              <a:gd name="connsiteY0" fmla="*/ 5112 h 10000"/>
              <a:gd name="connsiteX1" fmla="*/ 321 w 10000"/>
              <a:gd name="connsiteY1" fmla="*/ 0 h 10000"/>
              <a:gd name="connsiteX2" fmla="*/ 2925 w 10000"/>
              <a:gd name="connsiteY2" fmla="*/ 457 h 10000"/>
              <a:gd name="connsiteX3" fmla="*/ 9674 w 10000"/>
              <a:gd name="connsiteY3" fmla="*/ 244 h 10000"/>
              <a:gd name="connsiteX4" fmla="*/ 10000 w 10000"/>
              <a:gd name="connsiteY4" fmla="*/ 3829 h 10000"/>
              <a:gd name="connsiteX5" fmla="*/ 9869 w 10000"/>
              <a:gd name="connsiteY5" fmla="*/ 9446 h 10000"/>
              <a:gd name="connsiteX6" fmla="*/ 7437 w 10000"/>
              <a:gd name="connsiteY6" fmla="*/ 10000 h 10000"/>
              <a:gd name="connsiteX7" fmla="*/ 4399 w 10000"/>
              <a:gd name="connsiteY7" fmla="*/ 9616 h 10000"/>
              <a:gd name="connsiteX8" fmla="*/ 20 w 10000"/>
              <a:gd name="connsiteY8" fmla="*/ 9081 h 10000"/>
              <a:gd name="connsiteX9" fmla="*/ 1 w 10000"/>
              <a:gd name="connsiteY9" fmla="*/ 5112 h 10000"/>
              <a:gd name="connsiteX0" fmla="*/ 1 w 10000"/>
              <a:gd name="connsiteY0" fmla="*/ 5242 h 10130"/>
              <a:gd name="connsiteX1" fmla="*/ 321 w 10000"/>
              <a:gd name="connsiteY1" fmla="*/ 130 h 10130"/>
              <a:gd name="connsiteX2" fmla="*/ 2895 w 10000"/>
              <a:gd name="connsiteY2" fmla="*/ 1 h 10130"/>
              <a:gd name="connsiteX3" fmla="*/ 9674 w 10000"/>
              <a:gd name="connsiteY3" fmla="*/ 374 h 10130"/>
              <a:gd name="connsiteX4" fmla="*/ 10000 w 10000"/>
              <a:gd name="connsiteY4" fmla="*/ 3959 h 10130"/>
              <a:gd name="connsiteX5" fmla="*/ 9869 w 10000"/>
              <a:gd name="connsiteY5" fmla="*/ 9576 h 10130"/>
              <a:gd name="connsiteX6" fmla="*/ 7437 w 10000"/>
              <a:gd name="connsiteY6" fmla="*/ 10130 h 10130"/>
              <a:gd name="connsiteX7" fmla="*/ 4399 w 10000"/>
              <a:gd name="connsiteY7" fmla="*/ 9746 h 10130"/>
              <a:gd name="connsiteX8" fmla="*/ 20 w 10000"/>
              <a:gd name="connsiteY8" fmla="*/ 9211 h 10130"/>
              <a:gd name="connsiteX9" fmla="*/ 1 w 10000"/>
              <a:gd name="connsiteY9" fmla="*/ 5242 h 10130"/>
              <a:gd name="connsiteX0" fmla="*/ 1 w 10000"/>
              <a:gd name="connsiteY0" fmla="*/ 5112 h 10000"/>
              <a:gd name="connsiteX1" fmla="*/ 321 w 10000"/>
              <a:gd name="connsiteY1" fmla="*/ 0 h 10000"/>
              <a:gd name="connsiteX2" fmla="*/ 2955 w 10000"/>
              <a:gd name="connsiteY2" fmla="*/ 494 h 10000"/>
              <a:gd name="connsiteX3" fmla="*/ 9674 w 10000"/>
              <a:gd name="connsiteY3" fmla="*/ 244 h 10000"/>
              <a:gd name="connsiteX4" fmla="*/ 10000 w 10000"/>
              <a:gd name="connsiteY4" fmla="*/ 3829 h 10000"/>
              <a:gd name="connsiteX5" fmla="*/ 9869 w 10000"/>
              <a:gd name="connsiteY5" fmla="*/ 9446 h 10000"/>
              <a:gd name="connsiteX6" fmla="*/ 7437 w 10000"/>
              <a:gd name="connsiteY6" fmla="*/ 10000 h 10000"/>
              <a:gd name="connsiteX7" fmla="*/ 4399 w 10000"/>
              <a:gd name="connsiteY7" fmla="*/ 9616 h 10000"/>
              <a:gd name="connsiteX8" fmla="*/ 20 w 10000"/>
              <a:gd name="connsiteY8" fmla="*/ 9081 h 10000"/>
              <a:gd name="connsiteX9" fmla="*/ 1 w 10000"/>
              <a:gd name="connsiteY9" fmla="*/ 5112 h 10000"/>
              <a:gd name="connsiteX0" fmla="*/ 1 w 10000"/>
              <a:gd name="connsiteY0" fmla="*/ 4869 h 9757"/>
              <a:gd name="connsiteX1" fmla="*/ 37 w 10000"/>
              <a:gd name="connsiteY1" fmla="*/ 636 h 9757"/>
              <a:gd name="connsiteX2" fmla="*/ 2955 w 10000"/>
              <a:gd name="connsiteY2" fmla="*/ 251 h 9757"/>
              <a:gd name="connsiteX3" fmla="*/ 9674 w 10000"/>
              <a:gd name="connsiteY3" fmla="*/ 1 h 9757"/>
              <a:gd name="connsiteX4" fmla="*/ 10000 w 10000"/>
              <a:gd name="connsiteY4" fmla="*/ 3586 h 9757"/>
              <a:gd name="connsiteX5" fmla="*/ 9869 w 10000"/>
              <a:gd name="connsiteY5" fmla="*/ 9203 h 9757"/>
              <a:gd name="connsiteX6" fmla="*/ 7437 w 10000"/>
              <a:gd name="connsiteY6" fmla="*/ 9757 h 9757"/>
              <a:gd name="connsiteX7" fmla="*/ 4399 w 10000"/>
              <a:gd name="connsiteY7" fmla="*/ 9373 h 9757"/>
              <a:gd name="connsiteX8" fmla="*/ 20 w 10000"/>
              <a:gd name="connsiteY8" fmla="*/ 8838 h 9757"/>
              <a:gd name="connsiteX9" fmla="*/ 1 w 10000"/>
              <a:gd name="connsiteY9" fmla="*/ 4869 h 9757"/>
              <a:gd name="connsiteX0" fmla="*/ 1 w 10000"/>
              <a:gd name="connsiteY0" fmla="*/ 4990 h 10000"/>
              <a:gd name="connsiteX1" fmla="*/ 37 w 10000"/>
              <a:gd name="connsiteY1" fmla="*/ 652 h 10000"/>
              <a:gd name="connsiteX2" fmla="*/ 2955 w 10000"/>
              <a:gd name="connsiteY2" fmla="*/ 257 h 10000"/>
              <a:gd name="connsiteX3" fmla="*/ 9674 w 10000"/>
              <a:gd name="connsiteY3" fmla="*/ 1 h 10000"/>
              <a:gd name="connsiteX4" fmla="*/ 10000 w 10000"/>
              <a:gd name="connsiteY4" fmla="*/ 3675 h 10000"/>
              <a:gd name="connsiteX5" fmla="*/ 9869 w 10000"/>
              <a:gd name="connsiteY5" fmla="*/ 9432 h 10000"/>
              <a:gd name="connsiteX6" fmla="*/ 7437 w 10000"/>
              <a:gd name="connsiteY6" fmla="*/ 10000 h 10000"/>
              <a:gd name="connsiteX7" fmla="*/ 4399 w 10000"/>
              <a:gd name="connsiteY7" fmla="*/ 9606 h 10000"/>
              <a:gd name="connsiteX8" fmla="*/ 35 w 10000"/>
              <a:gd name="connsiteY8" fmla="*/ 8570 h 10000"/>
              <a:gd name="connsiteX9" fmla="*/ 1 w 10000"/>
              <a:gd name="connsiteY9" fmla="*/ 4990 h 10000"/>
              <a:gd name="connsiteX0" fmla="*/ 1 w 10000"/>
              <a:gd name="connsiteY0" fmla="*/ 4990 h 10000"/>
              <a:gd name="connsiteX1" fmla="*/ 37 w 10000"/>
              <a:gd name="connsiteY1" fmla="*/ 652 h 10000"/>
              <a:gd name="connsiteX2" fmla="*/ 2955 w 10000"/>
              <a:gd name="connsiteY2" fmla="*/ 257 h 10000"/>
              <a:gd name="connsiteX3" fmla="*/ 9674 w 10000"/>
              <a:gd name="connsiteY3" fmla="*/ 1 h 10000"/>
              <a:gd name="connsiteX4" fmla="*/ 10000 w 10000"/>
              <a:gd name="connsiteY4" fmla="*/ 3675 h 10000"/>
              <a:gd name="connsiteX5" fmla="*/ 9869 w 10000"/>
              <a:gd name="connsiteY5" fmla="*/ 9432 h 10000"/>
              <a:gd name="connsiteX6" fmla="*/ 7437 w 10000"/>
              <a:gd name="connsiteY6" fmla="*/ 10000 h 10000"/>
              <a:gd name="connsiteX7" fmla="*/ 2783 w 10000"/>
              <a:gd name="connsiteY7" fmla="*/ 9493 h 10000"/>
              <a:gd name="connsiteX8" fmla="*/ 35 w 10000"/>
              <a:gd name="connsiteY8" fmla="*/ 8570 h 10000"/>
              <a:gd name="connsiteX9" fmla="*/ 1 w 10000"/>
              <a:gd name="connsiteY9" fmla="*/ 4990 h 10000"/>
              <a:gd name="connsiteX0" fmla="*/ 1 w 10000"/>
              <a:gd name="connsiteY0" fmla="*/ 4990 h 9493"/>
              <a:gd name="connsiteX1" fmla="*/ 37 w 10000"/>
              <a:gd name="connsiteY1" fmla="*/ 652 h 9493"/>
              <a:gd name="connsiteX2" fmla="*/ 2955 w 10000"/>
              <a:gd name="connsiteY2" fmla="*/ 257 h 9493"/>
              <a:gd name="connsiteX3" fmla="*/ 9674 w 10000"/>
              <a:gd name="connsiteY3" fmla="*/ 1 h 9493"/>
              <a:gd name="connsiteX4" fmla="*/ 10000 w 10000"/>
              <a:gd name="connsiteY4" fmla="*/ 3675 h 9493"/>
              <a:gd name="connsiteX5" fmla="*/ 9869 w 10000"/>
              <a:gd name="connsiteY5" fmla="*/ 9432 h 9493"/>
              <a:gd name="connsiteX6" fmla="*/ 6853 w 10000"/>
              <a:gd name="connsiteY6" fmla="*/ 9024 h 9493"/>
              <a:gd name="connsiteX7" fmla="*/ 2783 w 10000"/>
              <a:gd name="connsiteY7" fmla="*/ 9493 h 9493"/>
              <a:gd name="connsiteX8" fmla="*/ 35 w 10000"/>
              <a:gd name="connsiteY8" fmla="*/ 8570 h 9493"/>
              <a:gd name="connsiteX9" fmla="*/ 1 w 10000"/>
              <a:gd name="connsiteY9" fmla="*/ 4990 h 9493"/>
              <a:gd name="connsiteX0" fmla="*/ 1 w 10000"/>
              <a:gd name="connsiteY0" fmla="*/ 5257 h 10000"/>
              <a:gd name="connsiteX1" fmla="*/ 37 w 10000"/>
              <a:gd name="connsiteY1" fmla="*/ 687 h 10000"/>
              <a:gd name="connsiteX2" fmla="*/ 2955 w 10000"/>
              <a:gd name="connsiteY2" fmla="*/ 271 h 10000"/>
              <a:gd name="connsiteX3" fmla="*/ 9674 w 10000"/>
              <a:gd name="connsiteY3" fmla="*/ 1 h 10000"/>
              <a:gd name="connsiteX4" fmla="*/ 10000 w 10000"/>
              <a:gd name="connsiteY4" fmla="*/ 3871 h 10000"/>
              <a:gd name="connsiteX5" fmla="*/ 9869 w 10000"/>
              <a:gd name="connsiteY5" fmla="*/ 9936 h 10000"/>
              <a:gd name="connsiteX6" fmla="*/ 7676 w 10000"/>
              <a:gd name="connsiteY6" fmla="*/ 9664 h 10000"/>
              <a:gd name="connsiteX7" fmla="*/ 2783 w 10000"/>
              <a:gd name="connsiteY7" fmla="*/ 10000 h 10000"/>
              <a:gd name="connsiteX8" fmla="*/ 35 w 10000"/>
              <a:gd name="connsiteY8" fmla="*/ 9028 h 10000"/>
              <a:gd name="connsiteX9" fmla="*/ 1 w 10000"/>
              <a:gd name="connsiteY9" fmla="*/ 5257 h 10000"/>
              <a:gd name="connsiteX0" fmla="*/ 1 w 10000"/>
              <a:gd name="connsiteY0" fmla="*/ 5257 h 9936"/>
              <a:gd name="connsiteX1" fmla="*/ 37 w 10000"/>
              <a:gd name="connsiteY1" fmla="*/ 687 h 9936"/>
              <a:gd name="connsiteX2" fmla="*/ 2955 w 10000"/>
              <a:gd name="connsiteY2" fmla="*/ 271 h 9936"/>
              <a:gd name="connsiteX3" fmla="*/ 9674 w 10000"/>
              <a:gd name="connsiteY3" fmla="*/ 1 h 9936"/>
              <a:gd name="connsiteX4" fmla="*/ 10000 w 10000"/>
              <a:gd name="connsiteY4" fmla="*/ 3871 h 9936"/>
              <a:gd name="connsiteX5" fmla="*/ 9869 w 10000"/>
              <a:gd name="connsiteY5" fmla="*/ 9936 h 9936"/>
              <a:gd name="connsiteX6" fmla="*/ 7676 w 10000"/>
              <a:gd name="connsiteY6" fmla="*/ 9664 h 9936"/>
              <a:gd name="connsiteX7" fmla="*/ 1691 w 10000"/>
              <a:gd name="connsiteY7" fmla="*/ 9763 h 9936"/>
              <a:gd name="connsiteX8" fmla="*/ 35 w 10000"/>
              <a:gd name="connsiteY8" fmla="*/ 9028 h 9936"/>
              <a:gd name="connsiteX9" fmla="*/ 1 w 10000"/>
              <a:gd name="connsiteY9" fmla="*/ 5257 h 9936"/>
              <a:gd name="connsiteX0" fmla="*/ 1 w 10000"/>
              <a:gd name="connsiteY0" fmla="*/ 5291 h 9827"/>
              <a:gd name="connsiteX1" fmla="*/ 37 w 10000"/>
              <a:gd name="connsiteY1" fmla="*/ 691 h 9827"/>
              <a:gd name="connsiteX2" fmla="*/ 2955 w 10000"/>
              <a:gd name="connsiteY2" fmla="*/ 273 h 9827"/>
              <a:gd name="connsiteX3" fmla="*/ 9674 w 10000"/>
              <a:gd name="connsiteY3" fmla="*/ 1 h 9827"/>
              <a:gd name="connsiteX4" fmla="*/ 10000 w 10000"/>
              <a:gd name="connsiteY4" fmla="*/ 3896 h 9827"/>
              <a:gd name="connsiteX5" fmla="*/ 9704 w 10000"/>
              <a:gd name="connsiteY5" fmla="*/ 9721 h 9827"/>
              <a:gd name="connsiteX6" fmla="*/ 7676 w 10000"/>
              <a:gd name="connsiteY6" fmla="*/ 9726 h 9827"/>
              <a:gd name="connsiteX7" fmla="*/ 1691 w 10000"/>
              <a:gd name="connsiteY7" fmla="*/ 9826 h 9827"/>
              <a:gd name="connsiteX8" fmla="*/ 35 w 10000"/>
              <a:gd name="connsiteY8" fmla="*/ 9086 h 9827"/>
              <a:gd name="connsiteX9" fmla="*/ 1 w 10000"/>
              <a:gd name="connsiteY9" fmla="*/ 5291 h 98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0000" h="9827">
                <a:moveTo>
                  <a:pt x="1" y="5291"/>
                </a:moveTo>
                <a:cubicBezTo>
                  <a:pt x="6" y="5342"/>
                  <a:pt x="30" y="752"/>
                  <a:pt x="37" y="691"/>
                </a:cubicBezTo>
                <a:cubicBezTo>
                  <a:pt x="93" y="762"/>
                  <a:pt x="1349" y="388"/>
                  <a:pt x="2955" y="273"/>
                </a:cubicBezTo>
                <a:cubicBezTo>
                  <a:pt x="4561" y="158"/>
                  <a:pt x="9635" y="-12"/>
                  <a:pt x="9674" y="1"/>
                </a:cubicBezTo>
                <a:cubicBezTo>
                  <a:pt x="9645" y="-56"/>
                  <a:pt x="9997" y="4031"/>
                  <a:pt x="10000" y="3896"/>
                </a:cubicBezTo>
                <a:cubicBezTo>
                  <a:pt x="9984" y="3825"/>
                  <a:pt x="9736" y="9653"/>
                  <a:pt x="9704" y="9721"/>
                </a:cubicBezTo>
                <a:cubicBezTo>
                  <a:pt x="9736" y="9670"/>
                  <a:pt x="7629" y="9700"/>
                  <a:pt x="7676" y="9726"/>
                </a:cubicBezTo>
                <a:cubicBezTo>
                  <a:pt x="7631" y="9728"/>
                  <a:pt x="1736" y="9823"/>
                  <a:pt x="1691" y="9826"/>
                </a:cubicBezTo>
                <a:cubicBezTo>
                  <a:pt x="1742" y="9860"/>
                  <a:pt x="-13" y="9019"/>
                  <a:pt x="35" y="9086"/>
                </a:cubicBezTo>
                <a:cubicBezTo>
                  <a:pt x="28" y="9040"/>
                  <a:pt x="-4" y="5334"/>
                  <a:pt x="1" y="5291"/>
                </a:cubicBezTo>
                <a:close/>
              </a:path>
            </a:pathLst>
          </a:custGeom>
          <a:solidFill>
            <a:schemeClr val="accent6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5" name="Platshållare för text 4">
            <a:extLst>
              <a:ext uri="{FF2B5EF4-FFF2-40B4-BE49-F238E27FC236}">
                <a16:creationId xmlns:a16="http://schemas.microsoft.com/office/drawing/2014/main" id="{11290FF3-756F-D04D-B86F-655DCF2B25D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216697" y="4409268"/>
            <a:ext cx="4571920" cy="1400631"/>
          </a:xfrm>
        </p:spPr>
        <p:txBody>
          <a:bodyPr anchor="ctr">
            <a:normAutofit/>
          </a:bodyPr>
          <a:lstStyle>
            <a:lvl1pPr marL="0" indent="0">
              <a:buNone/>
              <a:defRPr sz="48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sv-SE"/>
              <a:t>Kapitel</a:t>
            </a:r>
          </a:p>
        </p:txBody>
      </p:sp>
      <p:pic>
        <p:nvPicPr>
          <p:cNvPr id="16" name="Bildobjekt 15">
            <a:extLst>
              <a:ext uri="{FF2B5EF4-FFF2-40B4-BE49-F238E27FC236}">
                <a16:creationId xmlns:a16="http://schemas.microsoft.com/office/drawing/2014/main" id="{13809A56-BB8C-0642-9E3B-029B09AC97A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17352" y="6084604"/>
            <a:ext cx="1072896" cy="453736"/>
          </a:xfrm>
          <a:prstGeom prst="rect">
            <a:avLst/>
          </a:prstGeom>
        </p:spPr>
      </p:pic>
      <p:sp>
        <p:nvSpPr>
          <p:cNvPr id="10" name="Rektangel med klippta hörn på samma sida 15">
            <a:extLst>
              <a:ext uri="{FF2B5EF4-FFF2-40B4-BE49-F238E27FC236}">
                <a16:creationId xmlns:a16="http://schemas.microsoft.com/office/drawing/2014/main" id="{BF0F6D34-6186-F44B-A006-38C01FDF9C17}"/>
              </a:ext>
            </a:extLst>
          </p:cNvPr>
          <p:cNvSpPr/>
          <p:nvPr userDrawn="1"/>
        </p:nvSpPr>
        <p:spPr>
          <a:xfrm>
            <a:off x="10452030" y="0"/>
            <a:ext cx="1739970" cy="6858762"/>
          </a:xfrm>
          <a:custGeom>
            <a:avLst/>
            <a:gdLst>
              <a:gd name="connsiteX0" fmla="*/ 309886 w 1859280"/>
              <a:gd name="connsiteY0" fmla="*/ 0 h 6858000"/>
              <a:gd name="connsiteX1" fmla="*/ 1549394 w 1859280"/>
              <a:gd name="connsiteY1" fmla="*/ 0 h 6858000"/>
              <a:gd name="connsiteX2" fmla="*/ 1859280 w 1859280"/>
              <a:gd name="connsiteY2" fmla="*/ 309886 h 6858000"/>
              <a:gd name="connsiteX3" fmla="*/ 1859280 w 1859280"/>
              <a:gd name="connsiteY3" fmla="*/ 6858000 h 6858000"/>
              <a:gd name="connsiteX4" fmla="*/ 1859280 w 1859280"/>
              <a:gd name="connsiteY4" fmla="*/ 6858000 h 6858000"/>
              <a:gd name="connsiteX5" fmla="*/ 0 w 1859280"/>
              <a:gd name="connsiteY5" fmla="*/ 6858000 h 6858000"/>
              <a:gd name="connsiteX6" fmla="*/ 0 w 1859280"/>
              <a:gd name="connsiteY6" fmla="*/ 6858000 h 6858000"/>
              <a:gd name="connsiteX7" fmla="*/ 0 w 1859280"/>
              <a:gd name="connsiteY7" fmla="*/ 309886 h 6858000"/>
              <a:gd name="connsiteX8" fmla="*/ 309886 w 1859280"/>
              <a:gd name="connsiteY8" fmla="*/ 0 h 6858000"/>
              <a:gd name="connsiteX0" fmla="*/ 309886 w 1859280"/>
              <a:gd name="connsiteY0" fmla="*/ 0 h 6858000"/>
              <a:gd name="connsiteX1" fmla="*/ 1549394 w 1859280"/>
              <a:gd name="connsiteY1" fmla="*/ 0 h 6858000"/>
              <a:gd name="connsiteX2" fmla="*/ 1859280 w 1859280"/>
              <a:gd name="connsiteY2" fmla="*/ 309886 h 6858000"/>
              <a:gd name="connsiteX3" fmla="*/ 1859280 w 1859280"/>
              <a:gd name="connsiteY3" fmla="*/ 6858000 h 6858000"/>
              <a:gd name="connsiteX4" fmla="*/ 1859280 w 1859280"/>
              <a:gd name="connsiteY4" fmla="*/ 6858000 h 6858000"/>
              <a:gd name="connsiteX5" fmla="*/ 0 w 1859280"/>
              <a:gd name="connsiteY5" fmla="*/ 6858000 h 6858000"/>
              <a:gd name="connsiteX6" fmla="*/ 0 w 1859280"/>
              <a:gd name="connsiteY6" fmla="*/ 6858000 h 6858000"/>
              <a:gd name="connsiteX7" fmla="*/ 294640 w 1859280"/>
              <a:gd name="connsiteY7" fmla="*/ 3804926 h 6858000"/>
              <a:gd name="connsiteX8" fmla="*/ 309886 w 1859280"/>
              <a:gd name="connsiteY8" fmla="*/ 0 h 6858000"/>
              <a:gd name="connsiteX0" fmla="*/ 553726 w 1859280"/>
              <a:gd name="connsiteY0" fmla="*/ 568960 h 6858000"/>
              <a:gd name="connsiteX1" fmla="*/ 1549394 w 1859280"/>
              <a:gd name="connsiteY1" fmla="*/ 0 h 6858000"/>
              <a:gd name="connsiteX2" fmla="*/ 1859280 w 1859280"/>
              <a:gd name="connsiteY2" fmla="*/ 309886 h 6858000"/>
              <a:gd name="connsiteX3" fmla="*/ 1859280 w 1859280"/>
              <a:gd name="connsiteY3" fmla="*/ 6858000 h 6858000"/>
              <a:gd name="connsiteX4" fmla="*/ 1859280 w 1859280"/>
              <a:gd name="connsiteY4" fmla="*/ 6858000 h 6858000"/>
              <a:gd name="connsiteX5" fmla="*/ 0 w 1859280"/>
              <a:gd name="connsiteY5" fmla="*/ 6858000 h 6858000"/>
              <a:gd name="connsiteX6" fmla="*/ 0 w 1859280"/>
              <a:gd name="connsiteY6" fmla="*/ 6858000 h 6858000"/>
              <a:gd name="connsiteX7" fmla="*/ 294640 w 1859280"/>
              <a:gd name="connsiteY7" fmla="*/ 3804926 h 6858000"/>
              <a:gd name="connsiteX8" fmla="*/ 553726 w 1859280"/>
              <a:gd name="connsiteY8" fmla="*/ 568960 h 6858000"/>
              <a:gd name="connsiteX0" fmla="*/ 553726 w 1859280"/>
              <a:gd name="connsiteY0" fmla="*/ 568960 h 6858000"/>
              <a:gd name="connsiteX1" fmla="*/ 777234 w 1859280"/>
              <a:gd name="connsiteY1" fmla="*/ 0 h 6858000"/>
              <a:gd name="connsiteX2" fmla="*/ 1859280 w 1859280"/>
              <a:gd name="connsiteY2" fmla="*/ 309886 h 6858000"/>
              <a:gd name="connsiteX3" fmla="*/ 1859280 w 1859280"/>
              <a:gd name="connsiteY3" fmla="*/ 6858000 h 6858000"/>
              <a:gd name="connsiteX4" fmla="*/ 1859280 w 1859280"/>
              <a:gd name="connsiteY4" fmla="*/ 6858000 h 6858000"/>
              <a:gd name="connsiteX5" fmla="*/ 0 w 1859280"/>
              <a:gd name="connsiteY5" fmla="*/ 6858000 h 6858000"/>
              <a:gd name="connsiteX6" fmla="*/ 0 w 1859280"/>
              <a:gd name="connsiteY6" fmla="*/ 6858000 h 6858000"/>
              <a:gd name="connsiteX7" fmla="*/ 294640 w 1859280"/>
              <a:gd name="connsiteY7" fmla="*/ 3804926 h 6858000"/>
              <a:gd name="connsiteX8" fmla="*/ 553726 w 1859280"/>
              <a:gd name="connsiteY8" fmla="*/ 568960 h 6858000"/>
              <a:gd name="connsiteX0" fmla="*/ 553726 w 1859280"/>
              <a:gd name="connsiteY0" fmla="*/ 568960 h 6858000"/>
              <a:gd name="connsiteX1" fmla="*/ 777234 w 1859280"/>
              <a:gd name="connsiteY1" fmla="*/ 0 h 6858000"/>
              <a:gd name="connsiteX2" fmla="*/ 1849120 w 1859280"/>
              <a:gd name="connsiteY2" fmla="*/ 5086 h 6858000"/>
              <a:gd name="connsiteX3" fmla="*/ 1859280 w 1859280"/>
              <a:gd name="connsiteY3" fmla="*/ 6858000 h 6858000"/>
              <a:gd name="connsiteX4" fmla="*/ 1859280 w 1859280"/>
              <a:gd name="connsiteY4" fmla="*/ 6858000 h 6858000"/>
              <a:gd name="connsiteX5" fmla="*/ 0 w 1859280"/>
              <a:gd name="connsiteY5" fmla="*/ 6858000 h 6858000"/>
              <a:gd name="connsiteX6" fmla="*/ 0 w 1859280"/>
              <a:gd name="connsiteY6" fmla="*/ 6858000 h 6858000"/>
              <a:gd name="connsiteX7" fmla="*/ 294640 w 1859280"/>
              <a:gd name="connsiteY7" fmla="*/ 3804926 h 6858000"/>
              <a:gd name="connsiteX8" fmla="*/ 553726 w 1859280"/>
              <a:gd name="connsiteY8" fmla="*/ 568960 h 6858000"/>
              <a:gd name="connsiteX0" fmla="*/ 919486 w 1859280"/>
              <a:gd name="connsiteY0" fmla="*/ 1087120 h 6858000"/>
              <a:gd name="connsiteX1" fmla="*/ 777234 w 1859280"/>
              <a:gd name="connsiteY1" fmla="*/ 0 h 6858000"/>
              <a:gd name="connsiteX2" fmla="*/ 1849120 w 1859280"/>
              <a:gd name="connsiteY2" fmla="*/ 5086 h 6858000"/>
              <a:gd name="connsiteX3" fmla="*/ 1859280 w 1859280"/>
              <a:gd name="connsiteY3" fmla="*/ 6858000 h 6858000"/>
              <a:gd name="connsiteX4" fmla="*/ 1859280 w 1859280"/>
              <a:gd name="connsiteY4" fmla="*/ 6858000 h 6858000"/>
              <a:gd name="connsiteX5" fmla="*/ 0 w 1859280"/>
              <a:gd name="connsiteY5" fmla="*/ 6858000 h 6858000"/>
              <a:gd name="connsiteX6" fmla="*/ 0 w 1859280"/>
              <a:gd name="connsiteY6" fmla="*/ 6858000 h 6858000"/>
              <a:gd name="connsiteX7" fmla="*/ 294640 w 1859280"/>
              <a:gd name="connsiteY7" fmla="*/ 3804926 h 6858000"/>
              <a:gd name="connsiteX8" fmla="*/ 919486 w 1859280"/>
              <a:gd name="connsiteY8" fmla="*/ 1087120 h 6858000"/>
              <a:gd name="connsiteX0" fmla="*/ 726446 w 1859280"/>
              <a:gd name="connsiteY0" fmla="*/ 1137920 h 6858000"/>
              <a:gd name="connsiteX1" fmla="*/ 777234 w 1859280"/>
              <a:gd name="connsiteY1" fmla="*/ 0 h 6858000"/>
              <a:gd name="connsiteX2" fmla="*/ 1849120 w 1859280"/>
              <a:gd name="connsiteY2" fmla="*/ 5086 h 6858000"/>
              <a:gd name="connsiteX3" fmla="*/ 1859280 w 1859280"/>
              <a:gd name="connsiteY3" fmla="*/ 6858000 h 6858000"/>
              <a:gd name="connsiteX4" fmla="*/ 1859280 w 1859280"/>
              <a:gd name="connsiteY4" fmla="*/ 6858000 h 6858000"/>
              <a:gd name="connsiteX5" fmla="*/ 0 w 1859280"/>
              <a:gd name="connsiteY5" fmla="*/ 6858000 h 6858000"/>
              <a:gd name="connsiteX6" fmla="*/ 0 w 1859280"/>
              <a:gd name="connsiteY6" fmla="*/ 6858000 h 6858000"/>
              <a:gd name="connsiteX7" fmla="*/ 294640 w 1859280"/>
              <a:gd name="connsiteY7" fmla="*/ 3804926 h 6858000"/>
              <a:gd name="connsiteX8" fmla="*/ 726446 w 1859280"/>
              <a:gd name="connsiteY8" fmla="*/ 1137920 h 6858000"/>
              <a:gd name="connsiteX0" fmla="*/ 726446 w 1859280"/>
              <a:gd name="connsiteY0" fmla="*/ 1137920 h 6858000"/>
              <a:gd name="connsiteX1" fmla="*/ 777234 w 1859280"/>
              <a:gd name="connsiteY1" fmla="*/ 0 h 6858000"/>
              <a:gd name="connsiteX2" fmla="*/ 1849120 w 1859280"/>
              <a:gd name="connsiteY2" fmla="*/ 5086 h 6858000"/>
              <a:gd name="connsiteX3" fmla="*/ 1859280 w 1859280"/>
              <a:gd name="connsiteY3" fmla="*/ 6858000 h 6858000"/>
              <a:gd name="connsiteX4" fmla="*/ 1859280 w 1859280"/>
              <a:gd name="connsiteY4" fmla="*/ 6858000 h 6858000"/>
              <a:gd name="connsiteX5" fmla="*/ 0 w 1859280"/>
              <a:gd name="connsiteY5" fmla="*/ 6858000 h 6858000"/>
              <a:gd name="connsiteX6" fmla="*/ 0 w 1859280"/>
              <a:gd name="connsiteY6" fmla="*/ 6858000 h 6858000"/>
              <a:gd name="connsiteX7" fmla="*/ 162560 w 1859280"/>
              <a:gd name="connsiteY7" fmla="*/ 3835406 h 6858000"/>
              <a:gd name="connsiteX8" fmla="*/ 726446 w 1859280"/>
              <a:gd name="connsiteY8" fmla="*/ 1137920 h 6858000"/>
              <a:gd name="connsiteX0" fmla="*/ 726446 w 1859280"/>
              <a:gd name="connsiteY0" fmla="*/ 1132834 h 6852914"/>
              <a:gd name="connsiteX1" fmla="*/ 1193794 w 1859280"/>
              <a:gd name="connsiteY1" fmla="*/ 25394 h 6852914"/>
              <a:gd name="connsiteX2" fmla="*/ 1849120 w 1859280"/>
              <a:gd name="connsiteY2" fmla="*/ 0 h 6852914"/>
              <a:gd name="connsiteX3" fmla="*/ 1859280 w 1859280"/>
              <a:gd name="connsiteY3" fmla="*/ 6852914 h 6852914"/>
              <a:gd name="connsiteX4" fmla="*/ 1859280 w 1859280"/>
              <a:gd name="connsiteY4" fmla="*/ 6852914 h 6852914"/>
              <a:gd name="connsiteX5" fmla="*/ 0 w 1859280"/>
              <a:gd name="connsiteY5" fmla="*/ 6852914 h 6852914"/>
              <a:gd name="connsiteX6" fmla="*/ 0 w 1859280"/>
              <a:gd name="connsiteY6" fmla="*/ 6852914 h 6852914"/>
              <a:gd name="connsiteX7" fmla="*/ 162560 w 1859280"/>
              <a:gd name="connsiteY7" fmla="*/ 3830320 h 6852914"/>
              <a:gd name="connsiteX8" fmla="*/ 726446 w 1859280"/>
              <a:gd name="connsiteY8" fmla="*/ 1132834 h 6852914"/>
              <a:gd name="connsiteX0" fmla="*/ 1082046 w 1859280"/>
              <a:gd name="connsiteY0" fmla="*/ 1498594 h 6852914"/>
              <a:gd name="connsiteX1" fmla="*/ 1193794 w 1859280"/>
              <a:gd name="connsiteY1" fmla="*/ 25394 h 6852914"/>
              <a:gd name="connsiteX2" fmla="*/ 1849120 w 1859280"/>
              <a:gd name="connsiteY2" fmla="*/ 0 h 6852914"/>
              <a:gd name="connsiteX3" fmla="*/ 1859280 w 1859280"/>
              <a:gd name="connsiteY3" fmla="*/ 6852914 h 6852914"/>
              <a:gd name="connsiteX4" fmla="*/ 1859280 w 1859280"/>
              <a:gd name="connsiteY4" fmla="*/ 6852914 h 6852914"/>
              <a:gd name="connsiteX5" fmla="*/ 0 w 1859280"/>
              <a:gd name="connsiteY5" fmla="*/ 6852914 h 6852914"/>
              <a:gd name="connsiteX6" fmla="*/ 0 w 1859280"/>
              <a:gd name="connsiteY6" fmla="*/ 6852914 h 6852914"/>
              <a:gd name="connsiteX7" fmla="*/ 162560 w 1859280"/>
              <a:gd name="connsiteY7" fmla="*/ 3830320 h 6852914"/>
              <a:gd name="connsiteX8" fmla="*/ 1082046 w 1859280"/>
              <a:gd name="connsiteY8" fmla="*/ 1498594 h 6852914"/>
              <a:gd name="connsiteX0" fmla="*/ 807726 w 1859280"/>
              <a:gd name="connsiteY0" fmla="*/ 1275074 h 6852914"/>
              <a:gd name="connsiteX1" fmla="*/ 1193794 w 1859280"/>
              <a:gd name="connsiteY1" fmla="*/ 25394 h 6852914"/>
              <a:gd name="connsiteX2" fmla="*/ 1849120 w 1859280"/>
              <a:gd name="connsiteY2" fmla="*/ 0 h 6852914"/>
              <a:gd name="connsiteX3" fmla="*/ 1859280 w 1859280"/>
              <a:gd name="connsiteY3" fmla="*/ 6852914 h 6852914"/>
              <a:gd name="connsiteX4" fmla="*/ 1859280 w 1859280"/>
              <a:gd name="connsiteY4" fmla="*/ 6852914 h 6852914"/>
              <a:gd name="connsiteX5" fmla="*/ 0 w 1859280"/>
              <a:gd name="connsiteY5" fmla="*/ 6852914 h 6852914"/>
              <a:gd name="connsiteX6" fmla="*/ 0 w 1859280"/>
              <a:gd name="connsiteY6" fmla="*/ 6852914 h 6852914"/>
              <a:gd name="connsiteX7" fmla="*/ 162560 w 1859280"/>
              <a:gd name="connsiteY7" fmla="*/ 3830320 h 6852914"/>
              <a:gd name="connsiteX8" fmla="*/ 807726 w 1859280"/>
              <a:gd name="connsiteY8" fmla="*/ 1275074 h 6852914"/>
              <a:gd name="connsiteX0" fmla="*/ 807726 w 1859280"/>
              <a:gd name="connsiteY0" fmla="*/ 1275074 h 6852914"/>
              <a:gd name="connsiteX1" fmla="*/ 1285234 w 1859280"/>
              <a:gd name="connsiteY1" fmla="*/ 5074 h 6852914"/>
              <a:gd name="connsiteX2" fmla="*/ 1849120 w 1859280"/>
              <a:gd name="connsiteY2" fmla="*/ 0 h 6852914"/>
              <a:gd name="connsiteX3" fmla="*/ 1859280 w 1859280"/>
              <a:gd name="connsiteY3" fmla="*/ 6852914 h 6852914"/>
              <a:gd name="connsiteX4" fmla="*/ 1859280 w 1859280"/>
              <a:gd name="connsiteY4" fmla="*/ 6852914 h 6852914"/>
              <a:gd name="connsiteX5" fmla="*/ 0 w 1859280"/>
              <a:gd name="connsiteY5" fmla="*/ 6852914 h 6852914"/>
              <a:gd name="connsiteX6" fmla="*/ 0 w 1859280"/>
              <a:gd name="connsiteY6" fmla="*/ 6852914 h 6852914"/>
              <a:gd name="connsiteX7" fmla="*/ 162560 w 1859280"/>
              <a:gd name="connsiteY7" fmla="*/ 3830320 h 6852914"/>
              <a:gd name="connsiteX8" fmla="*/ 807726 w 1859280"/>
              <a:gd name="connsiteY8" fmla="*/ 1275074 h 6852914"/>
              <a:gd name="connsiteX0" fmla="*/ 807726 w 1869890"/>
              <a:gd name="connsiteY0" fmla="*/ 1285234 h 6863074"/>
              <a:gd name="connsiteX1" fmla="*/ 1285234 w 1869890"/>
              <a:gd name="connsiteY1" fmla="*/ 15234 h 6863074"/>
              <a:gd name="connsiteX2" fmla="*/ 1869440 w 1869890"/>
              <a:gd name="connsiteY2" fmla="*/ 0 h 6863074"/>
              <a:gd name="connsiteX3" fmla="*/ 1859280 w 1869890"/>
              <a:gd name="connsiteY3" fmla="*/ 6863074 h 6863074"/>
              <a:gd name="connsiteX4" fmla="*/ 1859280 w 1869890"/>
              <a:gd name="connsiteY4" fmla="*/ 6863074 h 6863074"/>
              <a:gd name="connsiteX5" fmla="*/ 0 w 1869890"/>
              <a:gd name="connsiteY5" fmla="*/ 6863074 h 6863074"/>
              <a:gd name="connsiteX6" fmla="*/ 0 w 1869890"/>
              <a:gd name="connsiteY6" fmla="*/ 6863074 h 6863074"/>
              <a:gd name="connsiteX7" fmla="*/ 162560 w 1869890"/>
              <a:gd name="connsiteY7" fmla="*/ 3840480 h 6863074"/>
              <a:gd name="connsiteX8" fmla="*/ 807726 w 1869890"/>
              <a:gd name="connsiteY8" fmla="*/ 1285234 h 6863074"/>
              <a:gd name="connsiteX0" fmla="*/ 807726 w 1869890"/>
              <a:gd name="connsiteY0" fmla="*/ 1285234 h 6883394"/>
              <a:gd name="connsiteX1" fmla="*/ 1285234 w 1869890"/>
              <a:gd name="connsiteY1" fmla="*/ 15234 h 6883394"/>
              <a:gd name="connsiteX2" fmla="*/ 1869440 w 1869890"/>
              <a:gd name="connsiteY2" fmla="*/ 0 h 6883394"/>
              <a:gd name="connsiteX3" fmla="*/ 1859280 w 1869890"/>
              <a:gd name="connsiteY3" fmla="*/ 6863074 h 6883394"/>
              <a:gd name="connsiteX4" fmla="*/ 1869440 w 1869890"/>
              <a:gd name="connsiteY4" fmla="*/ 6883394 h 6883394"/>
              <a:gd name="connsiteX5" fmla="*/ 0 w 1869890"/>
              <a:gd name="connsiteY5" fmla="*/ 6863074 h 6883394"/>
              <a:gd name="connsiteX6" fmla="*/ 0 w 1869890"/>
              <a:gd name="connsiteY6" fmla="*/ 6863074 h 6883394"/>
              <a:gd name="connsiteX7" fmla="*/ 162560 w 1869890"/>
              <a:gd name="connsiteY7" fmla="*/ 3840480 h 6883394"/>
              <a:gd name="connsiteX8" fmla="*/ 807726 w 1869890"/>
              <a:gd name="connsiteY8" fmla="*/ 1285234 h 6883394"/>
              <a:gd name="connsiteX0" fmla="*/ 807726 w 1869890"/>
              <a:gd name="connsiteY0" fmla="*/ 1290320 h 6888480"/>
              <a:gd name="connsiteX1" fmla="*/ 1305554 w 1869890"/>
              <a:gd name="connsiteY1" fmla="*/ 0 h 6888480"/>
              <a:gd name="connsiteX2" fmla="*/ 1869440 w 1869890"/>
              <a:gd name="connsiteY2" fmla="*/ 5086 h 6888480"/>
              <a:gd name="connsiteX3" fmla="*/ 1859280 w 1869890"/>
              <a:gd name="connsiteY3" fmla="*/ 6868160 h 6888480"/>
              <a:gd name="connsiteX4" fmla="*/ 1869440 w 1869890"/>
              <a:gd name="connsiteY4" fmla="*/ 6888480 h 6888480"/>
              <a:gd name="connsiteX5" fmla="*/ 0 w 1869890"/>
              <a:gd name="connsiteY5" fmla="*/ 6868160 h 6888480"/>
              <a:gd name="connsiteX6" fmla="*/ 0 w 1869890"/>
              <a:gd name="connsiteY6" fmla="*/ 6868160 h 6888480"/>
              <a:gd name="connsiteX7" fmla="*/ 162560 w 1869890"/>
              <a:gd name="connsiteY7" fmla="*/ 3845566 h 6888480"/>
              <a:gd name="connsiteX8" fmla="*/ 807726 w 1869890"/>
              <a:gd name="connsiteY8" fmla="*/ 1290320 h 6888480"/>
              <a:gd name="connsiteX0" fmla="*/ 807726 w 1869890"/>
              <a:gd name="connsiteY0" fmla="*/ 1285234 h 6883394"/>
              <a:gd name="connsiteX1" fmla="*/ 631378 w 1869890"/>
              <a:gd name="connsiteY1" fmla="*/ 10412 h 6883394"/>
              <a:gd name="connsiteX2" fmla="*/ 1869440 w 1869890"/>
              <a:gd name="connsiteY2" fmla="*/ 0 h 6883394"/>
              <a:gd name="connsiteX3" fmla="*/ 1859280 w 1869890"/>
              <a:gd name="connsiteY3" fmla="*/ 6863074 h 6883394"/>
              <a:gd name="connsiteX4" fmla="*/ 1869440 w 1869890"/>
              <a:gd name="connsiteY4" fmla="*/ 6883394 h 6883394"/>
              <a:gd name="connsiteX5" fmla="*/ 0 w 1869890"/>
              <a:gd name="connsiteY5" fmla="*/ 6863074 h 6883394"/>
              <a:gd name="connsiteX6" fmla="*/ 0 w 1869890"/>
              <a:gd name="connsiteY6" fmla="*/ 6863074 h 6883394"/>
              <a:gd name="connsiteX7" fmla="*/ 162560 w 1869890"/>
              <a:gd name="connsiteY7" fmla="*/ 3840480 h 6883394"/>
              <a:gd name="connsiteX8" fmla="*/ 807726 w 1869890"/>
              <a:gd name="connsiteY8" fmla="*/ 1285234 h 6883394"/>
              <a:gd name="connsiteX0" fmla="*/ 559753 w 1869890"/>
              <a:gd name="connsiteY0" fmla="*/ 1323980 h 6883394"/>
              <a:gd name="connsiteX1" fmla="*/ 631378 w 1869890"/>
              <a:gd name="connsiteY1" fmla="*/ 10412 h 6883394"/>
              <a:gd name="connsiteX2" fmla="*/ 1869440 w 1869890"/>
              <a:gd name="connsiteY2" fmla="*/ 0 h 6883394"/>
              <a:gd name="connsiteX3" fmla="*/ 1859280 w 1869890"/>
              <a:gd name="connsiteY3" fmla="*/ 6863074 h 6883394"/>
              <a:gd name="connsiteX4" fmla="*/ 1869440 w 1869890"/>
              <a:gd name="connsiteY4" fmla="*/ 6883394 h 6883394"/>
              <a:gd name="connsiteX5" fmla="*/ 0 w 1869890"/>
              <a:gd name="connsiteY5" fmla="*/ 6863074 h 6883394"/>
              <a:gd name="connsiteX6" fmla="*/ 0 w 1869890"/>
              <a:gd name="connsiteY6" fmla="*/ 6863074 h 6883394"/>
              <a:gd name="connsiteX7" fmla="*/ 162560 w 1869890"/>
              <a:gd name="connsiteY7" fmla="*/ 3840480 h 6883394"/>
              <a:gd name="connsiteX8" fmla="*/ 559753 w 1869890"/>
              <a:gd name="connsiteY8" fmla="*/ 1323980 h 6883394"/>
              <a:gd name="connsiteX0" fmla="*/ 559753 w 1869890"/>
              <a:gd name="connsiteY0" fmla="*/ 1323980 h 6883394"/>
              <a:gd name="connsiteX1" fmla="*/ 631378 w 1869890"/>
              <a:gd name="connsiteY1" fmla="*/ 10412 h 6883394"/>
              <a:gd name="connsiteX2" fmla="*/ 1869440 w 1869890"/>
              <a:gd name="connsiteY2" fmla="*/ 0 h 6883394"/>
              <a:gd name="connsiteX3" fmla="*/ 1859280 w 1869890"/>
              <a:gd name="connsiteY3" fmla="*/ 6863074 h 6883394"/>
              <a:gd name="connsiteX4" fmla="*/ 1869440 w 1869890"/>
              <a:gd name="connsiteY4" fmla="*/ 6883394 h 6883394"/>
              <a:gd name="connsiteX5" fmla="*/ 0 w 1869890"/>
              <a:gd name="connsiteY5" fmla="*/ 6863074 h 6883394"/>
              <a:gd name="connsiteX6" fmla="*/ 108488 w 1869890"/>
              <a:gd name="connsiteY6" fmla="*/ 6878573 h 6883394"/>
              <a:gd name="connsiteX7" fmla="*/ 162560 w 1869890"/>
              <a:gd name="connsiteY7" fmla="*/ 3840480 h 6883394"/>
              <a:gd name="connsiteX8" fmla="*/ 559753 w 1869890"/>
              <a:gd name="connsiteY8" fmla="*/ 1323980 h 6883394"/>
              <a:gd name="connsiteX0" fmla="*/ 559753 w 1869890"/>
              <a:gd name="connsiteY0" fmla="*/ 1323980 h 6883394"/>
              <a:gd name="connsiteX1" fmla="*/ 631378 w 1869890"/>
              <a:gd name="connsiteY1" fmla="*/ 10412 h 6883394"/>
              <a:gd name="connsiteX2" fmla="*/ 1869440 w 1869890"/>
              <a:gd name="connsiteY2" fmla="*/ 0 h 6883394"/>
              <a:gd name="connsiteX3" fmla="*/ 1859280 w 1869890"/>
              <a:gd name="connsiteY3" fmla="*/ 6863074 h 6883394"/>
              <a:gd name="connsiteX4" fmla="*/ 1869440 w 1869890"/>
              <a:gd name="connsiteY4" fmla="*/ 6883394 h 6883394"/>
              <a:gd name="connsiteX5" fmla="*/ 0 w 1869890"/>
              <a:gd name="connsiteY5" fmla="*/ 6863074 h 6883394"/>
              <a:gd name="connsiteX6" fmla="*/ 108488 w 1869890"/>
              <a:gd name="connsiteY6" fmla="*/ 6878573 h 6883394"/>
              <a:gd name="connsiteX7" fmla="*/ 317543 w 1869890"/>
              <a:gd name="connsiteY7" fmla="*/ 3863728 h 6883394"/>
              <a:gd name="connsiteX8" fmla="*/ 559753 w 1869890"/>
              <a:gd name="connsiteY8" fmla="*/ 1323980 h 6883394"/>
              <a:gd name="connsiteX0" fmla="*/ 451265 w 1761402"/>
              <a:gd name="connsiteY0" fmla="*/ 1323980 h 6883394"/>
              <a:gd name="connsiteX1" fmla="*/ 522890 w 1761402"/>
              <a:gd name="connsiteY1" fmla="*/ 10412 h 6883394"/>
              <a:gd name="connsiteX2" fmla="*/ 1760952 w 1761402"/>
              <a:gd name="connsiteY2" fmla="*/ 0 h 6883394"/>
              <a:gd name="connsiteX3" fmla="*/ 1750792 w 1761402"/>
              <a:gd name="connsiteY3" fmla="*/ 6863074 h 6883394"/>
              <a:gd name="connsiteX4" fmla="*/ 1760952 w 1761402"/>
              <a:gd name="connsiteY4" fmla="*/ 6883394 h 6883394"/>
              <a:gd name="connsiteX5" fmla="*/ 340963 w 1761402"/>
              <a:gd name="connsiteY5" fmla="*/ 6870823 h 6883394"/>
              <a:gd name="connsiteX6" fmla="*/ 0 w 1761402"/>
              <a:gd name="connsiteY6" fmla="*/ 6878573 h 6883394"/>
              <a:gd name="connsiteX7" fmla="*/ 209055 w 1761402"/>
              <a:gd name="connsiteY7" fmla="*/ 3863728 h 6883394"/>
              <a:gd name="connsiteX8" fmla="*/ 451265 w 1761402"/>
              <a:gd name="connsiteY8" fmla="*/ 1323980 h 6883394"/>
              <a:gd name="connsiteX0" fmla="*/ 446952 w 1757089"/>
              <a:gd name="connsiteY0" fmla="*/ 1323980 h 6883394"/>
              <a:gd name="connsiteX1" fmla="*/ 518577 w 1757089"/>
              <a:gd name="connsiteY1" fmla="*/ 10412 h 6883394"/>
              <a:gd name="connsiteX2" fmla="*/ 1756639 w 1757089"/>
              <a:gd name="connsiteY2" fmla="*/ 0 h 6883394"/>
              <a:gd name="connsiteX3" fmla="*/ 1746479 w 1757089"/>
              <a:gd name="connsiteY3" fmla="*/ 6863074 h 6883394"/>
              <a:gd name="connsiteX4" fmla="*/ 1756639 w 1757089"/>
              <a:gd name="connsiteY4" fmla="*/ 6883394 h 6883394"/>
              <a:gd name="connsiteX5" fmla="*/ 336650 w 1757089"/>
              <a:gd name="connsiteY5" fmla="*/ 6870823 h 6883394"/>
              <a:gd name="connsiteX6" fmla="*/ 0 w 1757089"/>
              <a:gd name="connsiteY6" fmla="*/ 6874260 h 6883394"/>
              <a:gd name="connsiteX7" fmla="*/ 204742 w 1757089"/>
              <a:gd name="connsiteY7" fmla="*/ 3863728 h 6883394"/>
              <a:gd name="connsiteX8" fmla="*/ 446952 w 1757089"/>
              <a:gd name="connsiteY8" fmla="*/ 1323980 h 6883394"/>
              <a:gd name="connsiteX0" fmla="*/ 421073 w 1731210"/>
              <a:gd name="connsiteY0" fmla="*/ 1323980 h 6883394"/>
              <a:gd name="connsiteX1" fmla="*/ 492698 w 1731210"/>
              <a:gd name="connsiteY1" fmla="*/ 10412 h 6883394"/>
              <a:gd name="connsiteX2" fmla="*/ 1730760 w 1731210"/>
              <a:gd name="connsiteY2" fmla="*/ 0 h 6883394"/>
              <a:gd name="connsiteX3" fmla="*/ 1720600 w 1731210"/>
              <a:gd name="connsiteY3" fmla="*/ 6863074 h 6883394"/>
              <a:gd name="connsiteX4" fmla="*/ 1730760 w 1731210"/>
              <a:gd name="connsiteY4" fmla="*/ 6883394 h 6883394"/>
              <a:gd name="connsiteX5" fmla="*/ 310771 w 1731210"/>
              <a:gd name="connsiteY5" fmla="*/ 6870823 h 6883394"/>
              <a:gd name="connsiteX6" fmla="*/ 0 w 1731210"/>
              <a:gd name="connsiteY6" fmla="*/ 6844067 h 6883394"/>
              <a:gd name="connsiteX7" fmla="*/ 178863 w 1731210"/>
              <a:gd name="connsiteY7" fmla="*/ 3863728 h 6883394"/>
              <a:gd name="connsiteX8" fmla="*/ 421073 w 1731210"/>
              <a:gd name="connsiteY8" fmla="*/ 1323980 h 6883394"/>
              <a:gd name="connsiteX0" fmla="*/ 421073 w 1731210"/>
              <a:gd name="connsiteY0" fmla="*/ 1323980 h 6870823"/>
              <a:gd name="connsiteX1" fmla="*/ 492698 w 1731210"/>
              <a:gd name="connsiteY1" fmla="*/ 10412 h 6870823"/>
              <a:gd name="connsiteX2" fmla="*/ 1730760 w 1731210"/>
              <a:gd name="connsiteY2" fmla="*/ 0 h 6870823"/>
              <a:gd name="connsiteX3" fmla="*/ 1720600 w 1731210"/>
              <a:gd name="connsiteY3" fmla="*/ 6863074 h 6870823"/>
              <a:gd name="connsiteX4" fmla="*/ 1467654 w 1731210"/>
              <a:gd name="connsiteY4" fmla="*/ 6866141 h 6870823"/>
              <a:gd name="connsiteX5" fmla="*/ 310771 w 1731210"/>
              <a:gd name="connsiteY5" fmla="*/ 6870823 h 6870823"/>
              <a:gd name="connsiteX6" fmla="*/ 0 w 1731210"/>
              <a:gd name="connsiteY6" fmla="*/ 6844067 h 6870823"/>
              <a:gd name="connsiteX7" fmla="*/ 178863 w 1731210"/>
              <a:gd name="connsiteY7" fmla="*/ 3863728 h 6870823"/>
              <a:gd name="connsiteX8" fmla="*/ 421073 w 1731210"/>
              <a:gd name="connsiteY8" fmla="*/ 1323980 h 6870823"/>
              <a:gd name="connsiteX0" fmla="*/ 421073 w 1731589"/>
              <a:gd name="connsiteY0" fmla="*/ 1323980 h 6870823"/>
              <a:gd name="connsiteX1" fmla="*/ 492698 w 1731589"/>
              <a:gd name="connsiteY1" fmla="*/ 10412 h 6870823"/>
              <a:gd name="connsiteX2" fmla="*/ 1730760 w 1731589"/>
              <a:gd name="connsiteY2" fmla="*/ 0 h 6870823"/>
              <a:gd name="connsiteX3" fmla="*/ 1729226 w 1731589"/>
              <a:gd name="connsiteY3" fmla="*/ 6867388 h 6870823"/>
              <a:gd name="connsiteX4" fmla="*/ 1467654 w 1731589"/>
              <a:gd name="connsiteY4" fmla="*/ 6866141 h 6870823"/>
              <a:gd name="connsiteX5" fmla="*/ 310771 w 1731589"/>
              <a:gd name="connsiteY5" fmla="*/ 6870823 h 6870823"/>
              <a:gd name="connsiteX6" fmla="*/ 0 w 1731589"/>
              <a:gd name="connsiteY6" fmla="*/ 6844067 h 6870823"/>
              <a:gd name="connsiteX7" fmla="*/ 178863 w 1731589"/>
              <a:gd name="connsiteY7" fmla="*/ 3863728 h 6870823"/>
              <a:gd name="connsiteX8" fmla="*/ 421073 w 1731589"/>
              <a:gd name="connsiteY8" fmla="*/ 1323980 h 6870823"/>
              <a:gd name="connsiteX0" fmla="*/ 421073 w 1731589"/>
              <a:gd name="connsiteY0" fmla="*/ 1323980 h 6870823"/>
              <a:gd name="connsiteX1" fmla="*/ 492698 w 1731589"/>
              <a:gd name="connsiteY1" fmla="*/ 10412 h 6870823"/>
              <a:gd name="connsiteX2" fmla="*/ 1730760 w 1731589"/>
              <a:gd name="connsiteY2" fmla="*/ 0 h 6870823"/>
              <a:gd name="connsiteX3" fmla="*/ 1729226 w 1731589"/>
              <a:gd name="connsiteY3" fmla="*/ 6867388 h 6870823"/>
              <a:gd name="connsiteX4" fmla="*/ 310771 w 1731589"/>
              <a:gd name="connsiteY4" fmla="*/ 6870823 h 6870823"/>
              <a:gd name="connsiteX5" fmla="*/ 0 w 1731589"/>
              <a:gd name="connsiteY5" fmla="*/ 6844067 h 6870823"/>
              <a:gd name="connsiteX6" fmla="*/ 178863 w 1731589"/>
              <a:gd name="connsiteY6" fmla="*/ 3863728 h 6870823"/>
              <a:gd name="connsiteX7" fmla="*/ 421073 w 1731589"/>
              <a:gd name="connsiteY7" fmla="*/ 1323980 h 6870823"/>
              <a:gd name="connsiteX0" fmla="*/ 421073 w 1731589"/>
              <a:gd name="connsiteY0" fmla="*/ 1323980 h 6867388"/>
              <a:gd name="connsiteX1" fmla="*/ 492698 w 1731589"/>
              <a:gd name="connsiteY1" fmla="*/ 10412 h 6867388"/>
              <a:gd name="connsiteX2" fmla="*/ 1730760 w 1731589"/>
              <a:gd name="connsiteY2" fmla="*/ 0 h 6867388"/>
              <a:gd name="connsiteX3" fmla="*/ 1729226 w 1731589"/>
              <a:gd name="connsiteY3" fmla="*/ 6867388 h 6867388"/>
              <a:gd name="connsiteX4" fmla="*/ 0 w 1731589"/>
              <a:gd name="connsiteY4" fmla="*/ 6844067 h 6867388"/>
              <a:gd name="connsiteX5" fmla="*/ 178863 w 1731589"/>
              <a:gd name="connsiteY5" fmla="*/ 3863728 h 6867388"/>
              <a:gd name="connsiteX6" fmla="*/ 421073 w 1731589"/>
              <a:gd name="connsiteY6" fmla="*/ 1323980 h 6867388"/>
              <a:gd name="connsiteX0" fmla="*/ 429700 w 1740216"/>
              <a:gd name="connsiteY0" fmla="*/ 1323980 h 6867388"/>
              <a:gd name="connsiteX1" fmla="*/ 501325 w 1740216"/>
              <a:gd name="connsiteY1" fmla="*/ 10412 h 6867388"/>
              <a:gd name="connsiteX2" fmla="*/ 1739387 w 1740216"/>
              <a:gd name="connsiteY2" fmla="*/ 0 h 6867388"/>
              <a:gd name="connsiteX3" fmla="*/ 1737853 w 1740216"/>
              <a:gd name="connsiteY3" fmla="*/ 6867388 h 6867388"/>
              <a:gd name="connsiteX4" fmla="*/ 0 w 1740216"/>
              <a:gd name="connsiteY4" fmla="*/ 6865633 h 6867388"/>
              <a:gd name="connsiteX5" fmla="*/ 187490 w 1740216"/>
              <a:gd name="connsiteY5" fmla="*/ 3863728 h 6867388"/>
              <a:gd name="connsiteX6" fmla="*/ 429700 w 1740216"/>
              <a:gd name="connsiteY6" fmla="*/ 1323980 h 6867388"/>
              <a:gd name="connsiteX0" fmla="*/ 429700 w 1739970"/>
              <a:gd name="connsiteY0" fmla="*/ 1323980 h 6865633"/>
              <a:gd name="connsiteX1" fmla="*/ 501325 w 1739970"/>
              <a:gd name="connsiteY1" fmla="*/ 10412 h 6865633"/>
              <a:gd name="connsiteX2" fmla="*/ 1739387 w 1739970"/>
              <a:gd name="connsiteY2" fmla="*/ 0 h 6865633"/>
              <a:gd name="connsiteX3" fmla="*/ 1733539 w 1739970"/>
              <a:gd name="connsiteY3" fmla="*/ 6858762 h 6865633"/>
              <a:gd name="connsiteX4" fmla="*/ 0 w 1739970"/>
              <a:gd name="connsiteY4" fmla="*/ 6865633 h 6865633"/>
              <a:gd name="connsiteX5" fmla="*/ 187490 w 1739970"/>
              <a:gd name="connsiteY5" fmla="*/ 3863728 h 6865633"/>
              <a:gd name="connsiteX6" fmla="*/ 429700 w 1739970"/>
              <a:gd name="connsiteY6" fmla="*/ 1323980 h 6865633"/>
              <a:gd name="connsiteX0" fmla="*/ 429700 w 1739970"/>
              <a:gd name="connsiteY0" fmla="*/ 1323980 h 6858762"/>
              <a:gd name="connsiteX1" fmla="*/ 501325 w 1739970"/>
              <a:gd name="connsiteY1" fmla="*/ 10412 h 6858762"/>
              <a:gd name="connsiteX2" fmla="*/ 1739387 w 1739970"/>
              <a:gd name="connsiteY2" fmla="*/ 0 h 6858762"/>
              <a:gd name="connsiteX3" fmla="*/ 1733539 w 1739970"/>
              <a:gd name="connsiteY3" fmla="*/ 6858762 h 6858762"/>
              <a:gd name="connsiteX4" fmla="*/ 0 w 1739970"/>
              <a:gd name="connsiteY4" fmla="*/ 6857006 h 6858762"/>
              <a:gd name="connsiteX5" fmla="*/ 187490 w 1739970"/>
              <a:gd name="connsiteY5" fmla="*/ 3863728 h 6858762"/>
              <a:gd name="connsiteX6" fmla="*/ 429700 w 1739970"/>
              <a:gd name="connsiteY6" fmla="*/ 1323980 h 6858762"/>
              <a:gd name="connsiteX0" fmla="*/ 429700 w 1739970"/>
              <a:gd name="connsiteY0" fmla="*/ 1323980 h 6858762"/>
              <a:gd name="connsiteX1" fmla="*/ 501325 w 1739970"/>
              <a:gd name="connsiteY1" fmla="*/ 1785 h 6858762"/>
              <a:gd name="connsiteX2" fmla="*/ 1739387 w 1739970"/>
              <a:gd name="connsiteY2" fmla="*/ 0 h 6858762"/>
              <a:gd name="connsiteX3" fmla="*/ 1733539 w 1739970"/>
              <a:gd name="connsiteY3" fmla="*/ 6858762 h 6858762"/>
              <a:gd name="connsiteX4" fmla="*/ 0 w 1739970"/>
              <a:gd name="connsiteY4" fmla="*/ 6857006 h 6858762"/>
              <a:gd name="connsiteX5" fmla="*/ 187490 w 1739970"/>
              <a:gd name="connsiteY5" fmla="*/ 3863728 h 6858762"/>
              <a:gd name="connsiteX6" fmla="*/ 429700 w 1739970"/>
              <a:gd name="connsiteY6" fmla="*/ 1323980 h 68587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39970" h="6858762">
                <a:moveTo>
                  <a:pt x="429700" y="1323980"/>
                </a:moveTo>
                <a:lnTo>
                  <a:pt x="501325" y="1785"/>
                </a:lnTo>
                <a:lnTo>
                  <a:pt x="1739387" y="0"/>
                </a:lnTo>
                <a:cubicBezTo>
                  <a:pt x="1742774" y="2284305"/>
                  <a:pt x="1730152" y="4574457"/>
                  <a:pt x="1733539" y="6858762"/>
                </a:cubicBezTo>
                <a:lnTo>
                  <a:pt x="0" y="6857006"/>
                </a:lnTo>
                <a:lnTo>
                  <a:pt x="187490" y="3863728"/>
                </a:lnTo>
                <a:lnTo>
                  <a:pt x="429700" y="132398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9" name="Rektangel med klippta hörn på samma sida 15">
            <a:extLst>
              <a:ext uri="{FF2B5EF4-FFF2-40B4-BE49-F238E27FC236}">
                <a16:creationId xmlns:a16="http://schemas.microsoft.com/office/drawing/2014/main" id="{C4B7659F-3E51-814C-9C64-1F50DA60802F}"/>
              </a:ext>
            </a:extLst>
          </p:cNvPr>
          <p:cNvSpPr/>
          <p:nvPr userDrawn="1"/>
        </p:nvSpPr>
        <p:spPr>
          <a:xfrm>
            <a:off x="10452029" y="0"/>
            <a:ext cx="1852029" cy="6858762"/>
          </a:xfrm>
          <a:custGeom>
            <a:avLst/>
            <a:gdLst>
              <a:gd name="connsiteX0" fmla="*/ 309886 w 1859280"/>
              <a:gd name="connsiteY0" fmla="*/ 0 h 6858000"/>
              <a:gd name="connsiteX1" fmla="*/ 1549394 w 1859280"/>
              <a:gd name="connsiteY1" fmla="*/ 0 h 6858000"/>
              <a:gd name="connsiteX2" fmla="*/ 1859280 w 1859280"/>
              <a:gd name="connsiteY2" fmla="*/ 309886 h 6858000"/>
              <a:gd name="connsiteX3" fmla="*/ 1859280 w 1859280"/>
              <a:gd name="connsiteY3" fmla="*/ 6858000 h 6858000"/>
              <a:gd name="connsiteX4" fmla="*/ 1859280 w 1859280"/>
              <a:gd name="connsiteY4" fmla="*/ 6858000 h 6858000"/>
              <a:gd name="connsiteX5" fmla="*/ 0 w 1859280"/>
              <a:gd name="connsiteY5" fmla="*/ 6858000 h 6858000"/>
              <a:gd name="connsiteX6" fmla="*/ 0 w 1859280"/>
              <a:gd name="connsiteY6" fmla="*/ 6858000 h 6858000"/>
              <a:gd name="connsiteX7" fmla="*/ 0 w 1859280"/>
              <a:gd name="connsiteY7" fmla="*/ 309886 h 6858000"/>
              <a:gd name="connsiteX8" fmla="*/ 309886 w 1859280"/>
              <a:gd name="connsiteY8" fmla="*/ 0 h 6858000"/>
              <a:gd name="connsiteX0" fmla="*/ 309886 w 1859280"/>
              <a:gd name="connsiteY0" fmla="*/ 0 h 6858000"/>
              <a:gd name="connsiteX1" fmla="*/ 1549394 w 1859280"/>
              <a:gd name="connsiteY1" fmla="*/ 0 h 6858000"/>
              <a:gd name="connsiteX2" fmla="*/ 1859280 w 1859280"/>
              <a:gd name="connsiteY2" fmla="*/ 309886 h 6858000"/>
              <a:gd name="connsiteX3" fmla="*/ 1859280 w 1859280"/>
              <a:gd name="connsiteY3" fmla="*/ 6858000 h 6858000"/>
              <a:gd name="connsiteX4" fmla="*/ 1859280 w 1859280"/>
              <a:gd name="connsiteY4" fmla="*/ 6858000 h 6858000"/>
              <a:gd name="connsiteX5" fmla="*/ 0 w 1859280"/>
              <a:gd name="connsiteY5" fmla="*/ 6858000 h 6858000"/>
              <a:gd name="connsiteX6" fmla="*/ 0 w 1859280"/>
              <a:gd name="connsiteY6" fmla="*/ 6858000 h 6858000"/>
              <a:gd name="connsiteX7" fmla="*/ 294640 w 1859280"/>
              <a:gd name="connsiteY7" fmla="*/ 3804926 h 6858000"/>
              <a:gd name="connsiteX8" fmla="*/ 309886 w 1859280"/>
              <a:gd name="connsiteY8" fmla="*/ 0 h 6858000"/>
              <a:gd name="connsiteX0" fmla="*/ 553726 w 1859280"/>
              <a:gd name="connsiteY0" fmla="*/ 568960 h 6858000"/>
              <a:gd name="connsiteX1" fmla="*/ 1549394 w 1859280"/>
              <a:gd name="connsiteY1" fmla="*/ 0 h 6858000"/>
              <a:gd name="connsiteX2" fmla="*/ 1859280 w 1859280"/>
              <a:gd name="connsiteY2" fmla="*/ 309886 h 6858000"/>
              <a:gd name="connsiteX3" fmla="*/ 1859280 w 1859280"/>
              <a:gd name="connsiteY3" fmla="*/ 6858000 h 6858000"/>
              <a:gd name="connsiteX4" fmla="*/ 1859280 w 1859280"/>
              <a:gd name="connsiteY4" fmla="*/ 6858000 h 6858000"/>
              <a:gd name="connsiteX5" fmla="*/ 0 w 1859280"/>
              <a:gd name="connsiteY5" fmla="*/ 6858000 h 6858000"/>
              <a:gd name="connsiteX6" fmla="*/ 0 w 1859280"/>
              <a:gd name="connsiteY6" fmla="*/ 6858000 h 6858000"/>
              <a:gd name="connsiteX7" fmla="*/ 294640 w 1859280"/>
              <a:gd name="connsiteY7" fmla="*/ 3804926 h 6858000"/>
              <a:gd name="connsiteX8" fmla="*/ 553726 w 1859280"/>
              <a:gd name="connsiteY8" fmla="*/ 568960 h 6858000"/>
              <a:gd name="connsiteX0" fmla="*/ 553726 w 1859280"/>
              <a:gd name="connsiteY0" fmla="*/ 568960 h 6858000"/>
              <a:gd name="connsiteX1" fmla="*/ 777234 w 1859280"/>
              <a:gd name="connsiteY1" fmla="*/ 0 h 6858000"/>
              <a:gd name="connsiteX2" fmla="*/ 1859280 w 1859280"/>
              <a:gd name="connsiteY2" fmla="*/ 309886 h 6858000"/>
              <a:gd name="connsiteX3" fmla="*/ 1859280 w 1859280"/>
              <a:gd name="connsiteY3" fmla="*/ 6858000 h 6858000"/>
              <a:gd name="connsiteX4" fmla="*/ 1859280 w 1859280"/>
              <a:gd name="connsiteY4" fmla="*/ 6858000 h 6858000"/>
              <a:gd name="connsiteX5" fmla="*/ 0 w 1859280"/>
              <a:gd name="connsiteY5" fmla="*/ 6858000 h 6858000"/>
              <a:gd name="connsiteX6" fmla="*/ 0 w 1859280"/>
              <a:gd name="connsiteY6" fmla="*/ 6858000 h 6858000"/>
              <a:gd name="connsiteX7" fmla="*/ 294640 w 1859280"/>
              <a:gd name="connsiteY7" fmla="*/ 3804926 h 6858000"/>
              <a:gd name="connsiteX8" fmla="*/ 553726 w 1859280"/>
              <a:gd name="connsiteY8" fmla="*/ 568960 h 6858000"/>
              <a:gd name="connsiteX0" fmla="*/ 553726 w 1859280"/>
              <a:gd name="connsiteY0" fmla="*/ 568960 h 6858000"/>
              <a:gd name="connsiteX1" fmla="*/ 777234 w 1859280"/>
              <a:gd name="connsiteY1" fmla="*/ 0 h 6858000"/>
              <a:gd name="connsiteX2" fmla="*/ 1849120 w 1859280"/>
              <a:gd name="connsiteY2" fmla="*/ 5086 h 6858000"/>
              <a:gd name="connsiteX3" fmla="*/ 1859280 w 1859280"/>
              <a:gd name="connsiteY3" fmla="*/ 6858000 h 6858000"/>
              <a:gd name="connsiteX4" fmla="*/ 1859280 w 1859280"/>
              <a:gd name="connsiteY4" fmla="*/ 6858000 h 6858000"/>
              <a:gd name="connsiteX5" fmla="*/ 0 w 1859280"/>
              <a:gd name="connsiteY5" fmla="*/ 6858000 h 6858000"/>
              <a:gd name="connsiteX6" fmla="*/ 0 w 1859280"/>
              <a:gd name="connsiteY6" fmla="*/ 6858000 h 6858000"/>
              <a:gd name="connsiteX7" fmla="*/ 294640 w 1859280"/>
              <a:gd name="connsiteY7" fmla="*/ 3804926 h 6858000"/>
              <a:gd name="connsiteX8" fmla="*/ 553726 w 1859280"/>
              <a:gd name="connsiteY8" fmla="*/ 568960 h 6858000"/>
              <a:gd name="connsiteX0" fmla="*/ 919486 w 1859280"/>
              <a:gd name="connsiteY0" fmla="*/ 1087120 h 6858000"/>
              <a:gd name="connsiteX1" fmla="*/ 777234 w 1859280"/>
              <a:gd name="connsiteY1" fmla="*/ 0 h 6858000"/>
              <a:gd name="connsiteX2" fmla="*/ 1849120 w 1859280"/>
              <a:gd name="connsiteY2" fmla="*/ 5086 h 6858000"/>
              <a:gd name="connsiteX3" fmla="*/ 1859280 w 1859280"/>
              <a:gd name="connsiteY3" fmla="*/ 6858000 h 6858000"/>
              <a:gd name="connsiteX4" fmla="*/ 1859280 w 1859280"/>
              <a:gd name="connsiteY4" fmla="*/ 6858000 h 6858000"/>
              <a:gd name="connsiteX5" fmla="*/ 0 w 1859280"/>
              <a:gd name="connsiteY5" fmla="*/ 6858000 h 6858000"/>
              <a:gd name="connsiteX6" fmla="*/ 0 w 1859280"/>
              <a:gd name="connsiteY6" fmla="*/ 6858000 h 6858000"/>
              <a:gd name="connsiteX7" fmla="*/ 294640 w 1859280"/>
              <a:gd name="connsiteY7" fmla="*/ 3804926 h 6858000"/>
              <a:gd name="connsiteX8" fmla="*/ 919486 w 1859280"/>
              <a:gd name="connsiteY8" fmla="*/ 1087120 h 6858000"/>
              <a:gd name="connsiteX0" fmla="*/ 726446 w 1859280"/>
              <a:gd name="connsiteY0" fmla="*/ 1137920 h 6858000"/>
              <a:gd name="connsiteX1" fmla="*/ 777234 w 1859280"/>
              <a:gd name="connsiteY1" fmla="*/ 0 h 6858000"/>
              <a:gd name="connsiteX2" fmla="*/ 1849120 w 1859280"/>
              <a:gd name="connsiteY2" fmla="*/ 5086 h 6858000"/>
              <a:gd name="connsiteX3" fmla="*/ 1859280 w 1859280"/>
              <a:gd name="connsiteY3" fmla="*/ 6858000 h 6858000"/>
              <a:gd name="connsiteX4" fmla="*/ 1859280 w 1859280"/>
              <a:gd name="connsiteY4" fmla="*/ 6858000 h 6858000"/>
              <a:gd name="connsiteX5" fmla="*/ 0 w 1859280"/>
              <a:gd name="connsiteY5" fmla="*/ 6858000 h 6858000"/>
              <a:gd name="connsiteX6" fmla="*/ 0 w 1859280"/>
              <a:gd name="connsiteY6" fmla="*/ 6858000 h 6858000"/>
              <a:gd name="connsiteX7" fmla="*/ 294640 w 1859280"/>
              <a:gd name="connsiteY7" fmla="*/ 3804926 h 6858000"/>
              <a:gd name="connsiteX8" fmla="*/ 726446 w 1859280"/>
              <a:gd name="connsiteY8" fmla="*/ 1137920 h 6858000"/>
              <a:gd name="connsiteX0" fmla="*/ 726446 w 1859280"/>
              <a:gd name="connsiteY0" fmla="*/ 1137920 h 6858000"/>
              <a:gd name="connsiteX1" fmla="*/ 777234 w 1859280"/>
              <a:gd name="connsiteY1" fmla="*/ 0 h 6858000"/>
              <a:gd name="connsiteX2" fmla="*/ 1849120 w 1859280"/>
              <a:gd name="connsiteY2" fmla="*/ 5086 h 6858000"/>
              <a:gd name="connsiteX3" fmla="*/ 1859280 w 1859280"/>
              <a:gd name="connsiteY3" fmla="*/ 6858000 h 6858000"/>
              <a:gd name="connsiteX4" fmla="*/ 1859280 w 1859280"/>
              <a:gd name="connsiteY4" fmla="*/ 6858000 h 6858000"/>
              <a:gd name="connsiteX5" fmla="*/ 0 w 1859280"/>
              <a:gd name="connsiteY5" fmla="*/ 6858000 h 6858000"/>
              <a:gd name="connsiteX6" fmla="*/ 0 w 1859280"/>
              <a:gd name="connsiteY6" fmla="*/ 6858000 h 6858000"/>
              <a:gd name="connsiteX7" fmla="*/ 162560 w 1859280"/>
              <a:gd name="connsiteY7" fmla="*/ 3835406 h 6858000"/>
              <a:gd name="connsiteX8" fmla="*/ 726446 w 1859280"/>
              <a:gd name="connsiteY8" fmla="*/ 1137920 h 6858000"/>
              <a:gd name="connsiteX0" fmla="*/ 726446 w 1859280"/>
              <a:gd name="connsiteY0" fmla="*/ 1132834 h 6852914"/>
              <a:gd name="connsiteX1" fmla="*/ 1193794 w 1859280"/>
              <a:gd name="connsiteY1" fmla="*/ 25394 h 6852914"/>
              <a:gd name="connsiteX2" fmla="*/ 1849120 w 1859280"/>
              <a:gd name="connsiteY2" fmla="*/ 0 h 6852914"/>
              <a:gd name="connsiteX3" fmla="*/ 1859280 w 1859280"/>
              <a:gd name="connsiteY3" fmla="*/ 6852914 h 6852914"/>
              <a:gd name="connsiteX4" fmla="*/ 1859280 w 1859280"/>
              <a:gd name="connsiteY4" fmla="*/ 6852914 h 6852914"/>
              <a:gd name="connsiteX5" fmla="*/ 0 w 1859280"/>
              <a:gd name="connsiteY5" fmla="*/ 6852914 h 6852914"/>
              <a:gd name="connsiteX6" fmla="*/ 0 w 1859280"/>
              <a:gd name="connsiteY6" fmla="*/ 6852914 h 6852914"/>
              <a:gd name="connsiteX7" fmla="*/ 162560 w 1859280"/>
              <a:gd name="connsiteY7" fmla="*/ 3830320 h 6852914"/>
              <a:gd name="connsiteX8" fmla="*/ 726446 w 1859280"/>
              <a:gd name="connsiteY8" fmla="*/ 1132834 h 6852914"/>
              <a:gd name="connsiteX0" fmla="*/ 1082046 w 1859280"/>
              <a:gd name="connsiteY0" fmla="*/ 1498594 h 6852914"/>
              <a:gd name="connsiteX1" fmla="*/ 1193794 w 1859280"/>
              <a:gd name="connsiteY1" fmla="*/ 25394 h 6852914"/>
              <a:gd name="connsiteX2" fmla="*/ 1849120 w 1859280"/>
              <a:gd name="connsiteY2" fmla="*/ 0 h 6852914"/>
              <a:gd name="connsiteX3" fmla="*/ 1859280 w 1859280"/>
              <a:gd name="connsiteY3" fmla="*/ 6852914 h 6852914"/>
              <a:gd name="connsiteX4" fmla="*/ 1859280 w 1859280"/>
              <a:gd name="connsiteY4" fmla="*/ 6852914 h 6852914"/>
              <a:gd name="connsiteX5" fmla="*/ 0 w 1859280"/>
              <a:gd name="connsiteY5" fmla="*/ 6852914 h 6852914"/>
              <a:gd name="connsiteX6" fmla="*/ 0 w 1859280"/>
              <a:gd name="connsiteY6" fmla="*/ 6852914 h 6852914"/>
              <a:gd name="connsiteX7" fmla="*/ 162560 w 1859280"/>
              <a:gd name="connsiteY7" fmla="*/ 3830320 h 6852914"/>
              <a:gd name="connsiteX8" fmla="*/ 1082046 w 1859280"/>
              <a:gd name="connsiteY8" fmla="*/ 1498594 h 6852914"/>
              <a:gd name="connsiteX0" fmla="*/ 807726 w 1859280"/>
              <a:gd name="connsiteY0" fmla="*/ 1275074 h 6852914"/>
              <a:gd name="connsiteX1" fmla="*/ 1193794 w 1859280"/>
              <a:gd name="connsiteY1" fmla="*/ 25394 h 6852914"/>
              <a:gd name="connsiteX2" fmla="*/ 1849120 w 1859280"/>
              <a:gd name="connsiteY2" fmla="*/ 0 h 6852914"/>
              <a:gd name="connsiteX3" fmla="*/ 1859280 w 1859280"/>
              <a:gd name="connsiteY3" fmla="*/ 6852914 h 6852914"/>
              <a:gd name="connsiteX4" fmla="*/ 1859280 w 1859280"/>
              <a:gd name="connsiteY4" fmla="*/ 6852914 h 6852914"/>
              <a:gd name="connsiteX5" fmla="*/ 0 w 1859280"/>
              <a:gd name="connsiteY5" fmla="*/ 6852914 h 6852914"/>
              <a:gd name="connsiteX6" fmla="*/ 0 w 1859280"/>
              <a:gd name="connsiteY6" fmla="*/ 6852914 h 6852914"/>
              <a:gd name="connsiteX7" fmla="*/ 162560 w 1859280"/>
              <a:gd name="connsiteY7" fmla="*/ 3830320 h 6852914"/>
              <a:gd name="connsiteX8" fmla="*/ 807726 w 1859280"/>
              <a:gd name="connsiteY8" fmla="*/ 1275074 h 6852914"/>
              <a:gd name="connsiteX0" fmla="*/ 807726 w 1859280"/>
              <a:gd name="connsiteY0" fmla="*/ 1275074 h 6852914"/>
              <a:gd name="connsiteX1" fmla="*/ 1285234 w 1859280"/>
              <a:gd name="connsiteY1" fmla="*/ 5074 h 6852914"/>
              <a:gd name="connsiteX2" fmla="*/ 1849120 w 1859280"/>
              <a:gd name="connsiteY2" fmla="*/ 0 h 6852914"/>
              <a:gd name="connsiteX3" fmla="*/ 1859280 w 1859280"/>
              <a:gd name="connsiteY3" fmla="*/ 6852914 h 6852914"/>
              <a:gd name="connsiteX4" fmla="*/ 1859280 w 1859280"/>
              <a:gd name="connsiteY4" fmla="*/ 6852914 h 6852914"/>
              <a:gd name="connsiteX5" fmla="*/ 0 w 1859280"/>
              <a:gd name="connsiteY5" fmla="*/ 6852914 h 6852914"/>
              <a:gd name="connsiteX6" fmla="*/ 0 w 1859280"/>
              <a:gd name="connsiteY6" fmla="*/ 6852914 h 6852914"/>
              <a:gd name="connsiteX7" fmla="*/ 162560 w 1859280"/>
              <a:gd name="connsiteY7" fmla="*/ 3830320 h 6852914"/>
              <a:gd name="connsiteX8" fmla="*/ 807726 w 1859280"/>
              <a:gd name="connsiteY8" fmla="*/ 1275074 h 6852914"/>
              <a:gd name="connsiteX0" fmla="*/ 807726 w 1869890"/>
              <a:gd name="connsiteY0" fmla="*/ 1285234 h 6863074"/>
              <a:gd name="connsiteX1" fmla="*/ 1285234 w 1869890"/>
              <a:gd name="connsiteY1" fmla="*/ 15234 h 6863074"/>
              <a:gd name="connsiteX2" fmla="*/ 1869440 w 1869890"/>
              <a:gd name="connsiteY2" fmla="*/ 0 h 6863074"/>
              <a:gd name="connsiteX3" fmla="*/ 1859280 w 1869890"/>
              <a:gd name="connsiteY3" fmla="*/ 6863074 h 6863074"/>
              <a:gd name="connsiteX4" fmla="*/ 1859280 w 1869890"/>
              <a:gd name="connsiteY4" fmla="*/ 6863074 h 6863074"/>
              <a:gd name="connsiteX5" fmla="*/ 0 w 1869890"/>
              <a:gd name="connsiteY5" fmla="*/ 6863074 h 6863074"/>
              <a:gd name="connsiteX6" fmla="*/ 0 w 1869890"/>
              <a:gd name="connsiteY6" fmla="*/ 6863074 h 6863074"/>
              <a:gd name="connsiteX7" fmla="*/ 162560 w 1869890"/>
              <a:gd name="connsiteY7" fmla="*/ 3840480 h 6863074"/>
              <a:gd name="connsiteX8" fmla="*/ 807726 w 1869890"/>
              <a:gd name="connsiteY8" fmla="*/ 1285234 h 6863074"/>
              <a:gd name="connsiteX0" fmla="*/ 807726 w 1869890"/>
              <a:gd name="connsiteY0" fmla="*/ 1285234 h 6883394"/>
              <a:gd name="connsiteX1" fmla="*/ 1285234 w 1869890"/>
              <a:gd name="connsiteY1" fmla="*/ 15234 h 6883394"/>
              <a:gd name="connsiteX2" fmla="*/ 1869440 w 1869890"/>
              <a:gd name="connsiteY2" fmla="*/ 0 h 6883394"/>
              <a:gd name="connsiteX3" fmla="*/ 1859280 w 1869890"/>
              <a:gd name="connsiteY3" fmla="*/ 6863074 h 6883394"/>
              <a:gd name="connsiteX4" fmla="*/ 1869440 w 1869890"/>
              <a:gd name="connsiteY4" fmla="*/ 6883394 h 6883394"/>
              <a:gd name="connsiteX5" fmla="*/ 0 w 1869890"/>
              <a:gd name="connsiteY5" fmla="*/ 6863074 h 6883394"/>
              <a:gd name="connsiteX6" fmla="*/ 0 w 1869890"/>
              <a:gd name="connsiteY6" fmla="*/ 6863074 h 6883394"/>
              <a:gd name="connsiteX7" fmla="*/ 162560 w 1869890"/>
              <a:gd name="connsiteY7" fmla="*/ 3840480 h 6883394"/>
              <a:gd name="connsiteX8" fmla="*/ 807726 w 1869890"/>
              <a:gd name="connsiteY8" fmla="*/ 1285234 h 6883394"/>
              <a:gd name="connsiteX0" fmla="*/ 807726 w 1869890"/>
              <a:gd name="connsiteY0" fmla="*/ 1290320 h 6888480"/>
              <a:gd name="connsiteX1" fmla="*/ 1305554 w 1869890"/>
              <a:gd name="connsiteY1" fmla="*/ 0 h 6888480"/>
              <a:gd name="connsiteX2" fmla="*/ 1869440 w 1869890"/>
              <a:gd name="connsiteY2" fmla="*/ 5086 h 6888480"/>
              <a:gd name="connsiteX3" fmla="*/ 1859280 w 1869890"/>
              <a:gd name="connsiteY3" fmla="*/ 6868160 h 6888480"/>
              <a:gd name="connsiteX4" fmla="*/ 1869440 w 1869890"/>
              <a:gd name="connsiteY4" fmla="*/ 6888480 h 6888480"/>
              <a:gd name="connsiteX5" fmla="*/ 0 w 1869890"/>
              <a:gd name="connsiteY5" fmla="*/ 6868160 h 6888480"/>
              <a:gd name="connsiteX6" fmla="*/ 0 w 1869890"/>
              <a:gd name="connsiteY6" fmla="*/ 6868160 h 6888480"/>
              <a:gd name="connsiteX7" fmla="*/ 162560 w 1869890"/>
              <a:gd name="connsiteY7" fmla="*/ 3845566 h 6888480"/>
              <a:gd name="connsiteX8" fmla="*/ 807726 w 1869890"/>
              <a:gd name="connsiteY8" fmla="*/ 1290320 h 6888480"/>
              <a:gd name="connsiteX0" fmla="*/ 807726 w 1869890"/>
              <a:gd name="connsiteY0" fmla="*/ 1285234 h 6883394"/>
              <a:gd name="connsiteX1" fmla="*/ 631378 w 1869890"/>
              <a:gd name="connsiteY1" fmla="*/ 10412 h 6883394"/>
              <a:gd name="connsiteX2" fmla="*/ 1869440 w 1869890"/>
              <a:gd name="connsiteY2" fmla="*/ 0 h 6883394"/>
              <a:gd name="connsiteX3" fmla="*/ 1859280 w 1869890"/>
              <a:gd name="connsiteY3" fmla="*/ 6863074 h 6883394"/>
              <a:gd name="connsiteX4" fmla="*/ 1869440 w 1869890"/>
              <a:gd name="connsiteY4" fmla="*/ 6883394 h 6883394"/>
              <a:gd name="connsiteX5" fmla="*/ 0 w 1869890"/>
              <a:gd name="connsiteY5" fmla="*/ 6863074 h 6883394"/>
              <a:gd name="connsiteX6" fmla="*/ 0 w 1869890"/>
              <a:gd name="connsiteY6" fmla="*/ 6863074 h 6883394"/>
              <a:gd name="connsiteX7" fmla="*/ 162560 w 1869890"/>
              <a:gd name="connsiteY7" fmla="*/ 3840480 h 6883394"/>
              <a:gd name="connsiteX8" fmla="*/ 807726 w 1869890"/>
              <a:gd name="connsiteY8" fmla="*/ 1285234 h 6883394"/>
              <a:gd name="connsiteX0" fmla="*/ 559753 w 1869890"/>
              <a:gd name="connsiteY0" fmla="*/ 1323980 h 6883394"/>
              <a:gd name="connsiteX1" fmla="*/ 631378 w 1869890"/>
              <a:gd name="connsiteY1" fmla="*/ 10412 h 6883394"/>
              <a:gd name="connsiteX2" fmla="*/ 1869440 w 1869890"/>
              <a:gd name="connsiteY2" fmla="*/ 0 h 6883394"/>
              <a:gd name="connsiteX3" fmla="*/ 1859280 w 1869890"/>
              <a:gd name="connsiteY3" fmla="*/ 6863074 h 6883394"/>
              <a:gd name="connsiteX4" fmla="*/ 1869440 w 1869890"/>
              <a:gd name="connsiteY4" fmla="*/ 6883394 h 6883394"/>
              <a:gd name="connsiteX5" fmla="*/ 0 w 1869890"/>
              <a:gd name="connsiteY5" fmla="*/ 6863074 h 6883394"/>
              <a:gd name="connsiteX6" fmla="*/ 0 w 1869890"/>
              <a:gd name="connsiteY6" fmla="*/ 6863074 h 6883394"/>
              <a:gd name="connsiteX7" fmla="*/ 162560 w 1869890"/>
              <a:gd name="connsiteY7" fmla="*/ 3840480 h 6883394"/>
              <a:gd name="connsiteX8" fmla="*/ 559753 w 1869890"/>
              <a:gd name="connsiteY8" fmla="*/ 1323980 h 6883394"/>
              <a:gd name="connsiteX0" fmla="*/ 559753 w 1869890"/>
              <a:gd name="connsiteY0" fmla="*/ 1323980 h 6883394"/>
              <a:gd name="connsiteX1" fmla="*/ 631378 w 1869890"/>
              <a:gd name="connsiteY1" fmla="*/ 10412 h 6883394"/>
              <a:gd name="connsiteX2" fmla="*/ 1869440 w 1869890"/>
              <a:gd name="connsiteY2" fmla="*/ 0 h 6883394"/>
              <a:gd name="connsiteX3" fmla="*/ 1859280 w 1869890"/>
              <a:gd name="connsiteY3" fmla="*/ 6863074 h 6883394"/>
              <a:gd name="connsiteX4" fmla="*/ 1869440 w 1869890"/>
              <a:gd name="connsiteY4" fmla="*/ 6883394 h 6883394"/>
              <a:gd name="connsiteX5" fmla="*/ 0 w 1869890"/>
              <a:gd name="connsiteY5" fmla="*/ 6863074 h 6883394"/>
              <a:gd name="connsiteX6" fmla="*/ 108488 w 1869890"/>
              <a:gd name="connsiteY6" fmla="*/ 6878573 h 6883394"/>
              <a:gd name="connsiteX7" fmla="*/ 162560 w 1869890"/>
              <a:gd name="connsiteY7" fmla="*/ 3840480 h 6883394"/>
              <a:gd name="connsiteX8" fmla="*/ 559753 w 1869890"/>
              <a:gd name="connsiteY8" fmla="*/ 1323980 h 6883394"/>
              <a:gd name="connsiteX0" fmla="*/ 559753 w 1869890"/>
              <a:gd name="connsiteY0" fmla="*/ 1323980 h 6883394"/>
              <a:gd name="connsiteX1" fmla="*/ 631378 w 1869890"/>
              <a:gd name="connsiteY1" fmla="*/ 10412 h 6883394"/>
              <a:gd name="connsiteX2" fmla="*/ 1869440 w 1869890"/>
              <a:gd name="connsiteY2" fmla="*/ 0 h 6883394"/>
              <a:gd name="connsiteX3" fmla="*/ 1859280 w 1869890"/>
              <a:gd name="connsiteY3" fmla="*/ 6863074 h 6883394"/>
              <a:gd name="connsiteX4" fmla="*/ 1869440 w 1869890"/>
              <a:gd name="connsiteY4" fmla="*/ 6883394 h 6883394"/>
              <a:gd name="connsiteX5" fmla="*/ 0 w 1869890"/>
              <a:gd name="connsiteY5" fmla="*/ 6863074 h 6883394"/>
              <a:gd name="connsiteX6" fmla="*/ 108488 w 1869890"/>
              <a:gd name="connsiteY6" fmla="*/ 6878573 h 6883394"/>
              <a:gd name="connsiteX7" fmla="*/ 317543 w 1869890"/>
              <a:gd name="connsiteY7" fmla="*/ 3863728 h 6883394"/>
              <a:gd name="connsiteX8" fmla="*/ 559753 w 1869890"/>
              <a:gd name="connsiteY8" fmla="*/ 1323980 h 6883394"/>
              <a:gd name="connsiteX0" fmla="*/ 451265 w 1761402"/>
              <a:gd name="connsiteY0" fmla="*/ 1323980 h 6883394"/>
              <a:gd name="connsiteX1" fmla="*/ 522890 w 1761402"/>
              <a:gd name="connsiteY1" fmla="*/ 10412 h 6883394"/>
              <a:gd name="connsiteX2" fmla="*/ 1760952 w 1761402"/>
              <a:gd name="connsiteY2" fmla="*/ 0 h 6883394"/>
              <a:gd name="connsiteX3" fmla="*/ 1750792 w 1761402"/>
              <a:gd name="connsiteY3" fmla="*/ 6863074 h 6883394"/>
              <a:gd name="connsiteX4" fmla="*/ 1760952 w 1761402"/>
              <a:gd name="connsiteY4" fmla="*/ 6883394 h 6883394"/>
              <a:gd name="connsiteX5" fmla="*/ 340963 w 1761402"/>
              <a:gd name="connsiteY5" fmla="*/ 6870823 h 6883394"/>
              <a:gd name="connsiteX6" fmla="*/ 0 w 1761402"/>
              <a:gd name="connsiteY6" fmla="*/ 6878573 h 6883394"/>
              <a:gd name="connsiteX7" fmla="*/ 209055 w 1761402"/>
              <a:gd name="connsiteY7" fmla="*/ 3863728 h 6883394"/>
              <a:gd name="connsiteX8" fmla="*/ 451265 w 1761402"/>
              <a:gd name="connsiteY8" fmla="*/ 1323980 h 6883394"/>
              <a:gd name="connsiteX0" fmla="*/ 446952 w 1757089"/>
              <a:gd name="connsiteY0" fmla="*/ 1323980 h 6883394"/>
              <a:gd name="connsiteX1" fmla="*/ 518577 w 1757089"/>
              <a:gd name="connsiteY1" fmla="*/ 10412 h 6883394"/>
              <a:gd name="connsiteX2" fmla="*/ 1756639 w 1757089"/>
              <a:gd name="connsiteY2" fmla="*/ 0 h 6883394"/>
              <a:gd name="connsiteX3" fmla="*/ 1746479 w 1757089"/>
              <a:gd name="connsiteY3" fmla="*/ 6863074 h 6883394"/>
              <a:gd name="connsiteX4" fmla="*/ 1756639 w 1757089"/>
              <a:gd name="connsiteY4" fmla="*/ 6883394 h 6883394"/>
              <a:gd name="connsiteX5" fmla="*/ 336650 w 1757089"/>
              <a:gd name="connsiteY5" fmla="*/ 6870823 h 6883394"/>
              <a:gd name="connsiteX6" fmla="*/ 0 w 1757089"/>
              <a:gd name="connsiteY6" fmla="*/ 6874260 h 6883394"/>
              <a:gd name="connsiteX7" fmla="*/ 204742 w 1757089"/>
              <a:gd name="connsiteY7" fmla="*/ 3863728 h 6883394"/>
              <a:gd name="connsiteX8" fmla="*/ 446952 w 1757089"/>
              <a:gd name="connsiteY8" fmla="*/ 1323980 h 6883394"/>
              <a:gd name="connsiteX0" fmla="*/ 421073 w 1731210"/>
              <a:gd name="connsiteY0" fmla="*/ 1323980 h 6883394"/>
              <a:gd name="connsiteX1" fmla="*/ 492698 w 1731210"/>
              <a:gd name="connsiteY1" fmla="*/ 10412 h 6883394"/>
              <a:gd name="connsiteX2" fmla="*/ 1730760 w 1731210"/>
              <a:gd name="connsiteY2" fmla="*/ 0 h 6883394"/>
              <a:gd name="connsiteX3" fmla="*/ 1720600 w 1731210"/>
              <a:gd name="connsiteY3" fmla="*/ 6863074 h 6883394"/>
              <a:gd name="connsiteX4" fmla="*/ 1730760 w 1731210"/>
              <a:gd name="connsiteY4" fmla="*/ 6883394 h 6883394"/>
              <a:gd name="connsiteX5" fmla="*/ 310771 w 1731210"/>
              <a:gd name="connsiteY5" fmla="*/ 6870823 h 6883394"/>
              <a:gd name="connsiteX6" fmla="*/ 0 w 1731210"/>
              <a:gd name="connsiteY6" fmla="*/ 6844067 h 6883394"/>
              <a:gd name="connsiteX7" fmla="*/ 178863 w 1731210"/>
              <a:gd name="connsiteY7" fmla="*/ 3863728 h 6883394"/>
              <a:gd name="connsiteX8" fmla="*/ 421073 w 1731210"/>
              <a:gd name="connsiteY8" fmla="*/ 1323980 h 6883394"/>
              <a:gd name="connsiteX0" fmla="*/ 421073 w 1731210"/>
              <a:gd name="connsiteY0" fmla="*/ 1323980 h 6870823"/>
              <a:gd name="connsiteX1" fmla="*/ 492698 w 1731210"/>
              <a:gd name="connsiteY1" fmla="*/ 10412 h 6870823"/>
              <a:gd name="connsiteX2" fmla="*/ 1730760 w 1731210"/>
              <a:gd name="connsiteY2" fmla="*/ 0 h 6870823"/>
              <a:gd name="connsiteX3" fmla="*/ 1720600 w 1731210"/>
              <a:gd name="connsiteY3" fmla="*/ 6863074 h 6870823"/>
              <a:gd name="connsiteX4" fmla="*/ 1467654 w 1731210"/>
              <a:gd name="connsiteY4" fmla="*/ 6866141 h 6870823"/>
              <a:gd name="connsiteX5" fmla="*/ 310771 w 1731210"/>
              <a:gd name="connsiteY5" fmla="*/ 6870823 h 6870823"/>
              <a:gd name="connsiteX6" fmla="*/ 0 w 1731210"/>
              <a:gd name="connsiteY6" fmla="*/ 6844067 h 6870823"/>
              <a:gd name="connsiteX7" fmla="*/ 178863 w 1731210"/>
              <a:gd name="connsiteY7" fmla="*/ 3863728 h 6870823"/>
              <a:gd name="connsiteX8" fmla="*/ 421073 w 1731210"/>
              <a:gd name="connsiteY8" fmla="*/ 1323980 h 6870823"/>
              <a:gd name="connsiteX0" fmla="*/ 421073 w 1731589"/>
              <a:gd name="connsiteY0" fmla="*/ 1323980 h 6870823"/>
              <a:gd name="connsiteX1" fmla="*/ 492698 w 1731589"/>
              <a:gd name="connsiteY1" fmla="*/ 10412 h 6870823"/>
              <a:gd name="connsiteX2" fmla="*/ 1730760 w 1731589"/>
              <a:gd name="connsiteY2" fmla="*/ 0 h 6870823"/>
              <a:gd name="connsiteX3" fmla="*/ 1729226 w 1731589"/>
              <a:gd name="connsiteY3" fmla="*/ 6867388 h 6870823"/>
              <a:gd name="connsiteX4" fmla="*/ 1467654 w 1731589"/>
              <a:gd name="connsiteY4" fmla="*/ 6866141 h 6870823"/>
              <a:gd name="connsiteX5" fmla="*/ 310771 w 1731589"/>
              <a:gd name="connsiteY5" fmla="*/ 6870823 h 6870823"/>
              <a:gd name="connsiteX6" fmla="*/ 0 w 1731589"/>
              <a:gd name="connsiteY6" fmla="*/ 6844067 h 6870823"/>
              <a:gd name="connsiteX7" fmla="*/ 178863 w 1731589"/>
              <a:gd name="connsiteY7" fmla="*/ 3863728 h 6870823"/>
              <a:gd name="connsiteX8" fmla="*/ 421073 w 1731589"/>
              <a:gd name="connsiteY8" fmla="*/ 1323980 h 6870823"/>
              <a:gd name="connsiteX0" fmla="*/ 421073 w 1731589"/>
              <a:gd name="connsiteY0" fmla="*/ 1323980 h 6870823"/>
              <a:gd name="connsiteX1" fmla="*/ 492698 w 1731589"/>
              <a:gd name="connsiteY1" fmla="*/ 10412 h 6870823"/>
              <a:gd name="connsiteX2" fmla="*/ 1730760 w 1731589"/>
              <a:gd name="connsiteY2" fmla="*/ 0 h 6870823"/>
              <a:gd name="connsiteX3" fmla="*/ 1729226 w 1731589"/>
              <a:gd name="connsiteY3" fmla="*/ 6867388 h 6870823"/>
              <a:gd name="connsiteX4" fmla="*/ 310771 w 1731589"/>
              <a:gd name="connsiteY4" fmla="*/ 6870823 h 6870823"/>
              <a:gd name="connsiteX5" fmla="*/ 0 w 1731589"/>
              <a:gd name="connsiteY5" fmla="*/ 6844067 h 6870823"/>
              <a:gd name="connsiteX6" fmla="*/ 178863 w 1731589"/>
              <a:gd name="connsiteY6" fmla="*/ 3863728 h 6870823"/>
              <a:gd name="connsiteX7" fmla="*/ 421073 w 1731589"/>
              <a:gd name="connsiteY7" fmla="*/ 1323980 h 6870823"/>
              <a:gd name="connsiteX0" fmla="*/ 421073 w 1731589"/>
              <a:gd name="connsiteY0" fmla="*/ 1323980 h 6867388"/>
              <a:gd name="connsiteX1" fmla="*/ 492698 w 1731589"/>
              <a:gd name="connsiteY1" fmla="*/ 10412 h 6867388"/>
              <a:gd name="connsiteX2" fmla="*/ 1730760 w 1731589"/>
              <a:gd name="connsiteY2" fmla="*/ 0 h 6867388"/>
              <a:gd name="connsiteX3" fmla="*/ 1729226 w 1731589"/>
              <a:gd name="connsiteY3" fmla="*/ 6867388 h 6867388"/>
              <a:gd name="connsiteX4" fmla="*/ 0 w 1731589"/>
              <a:gd name="connsiteY4" fmla="*/ 6844067 h 6867388"/>
              <a:gd name="connsiteX5" fmla="*/ 178863 w 1731589"/>
              <a:gd name="connsiteY5" fmla="*/ 3863728 h 6867388"/>
              <a:gd name="connsiteX6" fmla="*/ 421073 w 1731589"/>
              <a:gd name="connsiteY6" fmla="*/ 1323980 h 6867388"/>
              <a:gd name="connsiteX0" fmla="*/ 429700 w 1740216"/>
              <a:gd name="connsiteY0" fmla="*/ 1323980 h 6867388"/>
              <a:gd name="connsiteX1" fmla="*/ 501325 w 1740216"/>
              <a:gd name="connsiteY1" fmla="*/ 10412 h 6867388"/>
              <a:gd name="connsiteX2" fmla="*/ 1739387 w 1740216"/>
              <a:gd name="connsiteY2" fmla="*/ 0 h 6867388"/>
              <a:gd name="connsiteX3" fmla="*/ 1737853 w 1740216"/>
              <a:gd name="connsiteY3" fmla="*/ 6867388 h 6867388"/>
              <a:gd name="connsiteX4" fmla="*/ 0 w 1740216"/>
              <a:gd name="connsiteY4" fmla="*/ 6865633 h 6867388"/>
              <a:gd name="connsiteX5" fmla="*/ 187490 w 1740216"/>
              <a:gd name="connsiteY5" fmla="*/ 3863728 h 6867388"/>
              <a:gd name="connsiteX6" fmla="*/ 429700 w 1740216"/>
              <a:gd name="connsiteY6" fmla="*/ 1323980 h 6867388"/>
              <a:gd name="connsiteX0" fmla="*/ 429700 w 1739970"/>
              <a:gd name="connsiteY0" fmla="*/ 1323980 h 6865633"/>
              <a:gd name="connsiteX1" fmla="*/ 501325 w 1739970"/>
              <a:gd name="connsiteY1" fmla="*/ 10412 h 6865633"/>
              <a:gd name="connsiteX2" fmla="*/ 1739387 w 1739970"/>
              <a:gd name="connsiteY2" fmla="*/ 0 h 6865633"/>
              <a:gd name="connsiteX3" fmla="*/ 1733539 w 1739970"/>
              <a:gd name="connsiteY3" fmla="*/ 6858762 h 6865633"/>
              <a:gd name="connsiteX4" fmla="*/ 0 w 1739970"/>
              <a:gd name="connsiteY4" fmla="*/ 6865633 h 6865633"/>
              <a:gd name="connsiteX5" fmla="*/ 187490 w 1739970"/>
              <a:gd name="connsiteY5" fmla="*/ 3863728 h 6865633"/>
              <a:gd name="connsiteX6" fmla="*/ 429700 w 1739970"/>
              <a:gd name="connsiteY6" fmla="*/ 1323980 h 6865633"/>
              <a:gd name="connsiteX0" fmla="*/ 429700 w 1739970"/>
              <a:gd name="connsiteY0" fmla="*/ 1323980 h 6858762"/>
              <a:gd name="connsiteX1" fmla="*/ 501325 w 1739970"/>
              <a:gd name="connsiteY1" fmla="*/ 10412 h 6858762"/>
              <a:gd name="connsiteX2" fmla="*/ 1739387 w 1739970"/>
              <a:gd name="connsiteY2" fmla="*/ 0 h 6858762"/>
              <a:gd name="connsiteX3" fmla="*/ 1733539 w 1739970"/>
              <a:gd name="connsiteY3" fmla="*/ 6858762 h 6858762"/>
              <a:gd name="connsiteX4" fmla="*/ 0 w 1739970"/>
              <a:gd name="connsiteY4" fmla="*/ 6857006 h 6858762"/>
              <a:gd name="connsiteX5" fmla="*/ 187490 w 1739970"/>
              <a:gd name="connsiteY5" fmla="*/ 3863728 h 6858762"/>
              <a:gd name="connsiteX6" fmla="*/ 429700 w 1739970"/>
              <a:gd name="connsiteY6" fmla="*/ 1323980 h 6858762"/>
              <a:gd name="connsiteX0" fmla="*/ 429700 w 1739970"/>
              <a:gd name="connsiteY0" fmla="*/ 1323980 h 6858762"/>
              <a:gd name="connsiteX1" fmla="*/ 501325 w 1739970"/>
              <a:gd name="connsiteY1" fmla="*/ 1785 h 6858762"/>
              <a:gd name="connsiteX2" fmla="*/ 1739387 w 1739970"/>
              <a:gd name="connsiteY2" fmla="*/ 0 h 6858762"/>
              <a:gd name="connsiteX3" fmla="*/ 1733539 w 1739970"/>
              <a:gd name="connsiteY3" fmla="*/ 6858762 h 6858762"/>
              <a:gd name="connsiteX4" fmla="*/ 0 w 1739970"/>
              <a:gd name="connsiteY4" fmla="*/ 6857006 h 6858762"/>
              <a:gd name="connsiteX5" fmla="*/ 187490 w 1739970"/>
              <a:gd name="connsiteY5" fmla="*/ 3863728 h 6858762"/>
              <a:gd name="connsiteX6" fmla="*/ 429700 w 1739970"/>
              <a:gd name="connsiteY6" fmla="*/ 1323980 h 68587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39970" h="6858762">
                <a:moveTo>
                  <a:pt x="429700" y="1323980"/>
                </a:moveTo>
                <a:lnTo>
                  <a:pt x="501325" y="1785"/>
                </a:lnTo>
                <a:lnTo>
                  <a:pt x="1739387" y="0"/>
                </a:lnTo>
                <a:cubicBezTo>
                  <a:pt x="1742774" y="2284305"/>
                  <a:pt x="1730152" y="4574457"/>
                  <a:pt x="1733539" y="6858762"/>
                </a:cubicBezTo>
                <a:lnTo>
                  <a:pt x="0" y="6857006"/>
                </a:lnTo>
                <a:lnTo>
                  <a:pt x="187490" y="3863728"/>
                </a:lnTo>
                <a:lnTo>
                  <a:pt x="429700" y="132398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pic>
        <p:nvPicPr>
          <p:cNvPr id="12" name="Bildobjekt 12">
            <a:extLst>
              <a:ext uri="{FF2B5EF4-FFF2-40B4-BE49-F238E27FC236}">
                <a16:creationId xmlns:a16="http://schemas.microsoft.com/office/drawing/2014/main" id="{C4A75AC8-3AD9-0343-9613-641903FB0F38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628564" y="6285032"/>
            <a:ext cx="1364144" cy="3897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320362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+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44DE5245-3819-3244-8C41-578D82AA6C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02359" y="717550"/>
            <a:ext cx="5765801" cy="1325563"/>
          </a:xfrm>
        </p:spPr>
        <p:txBody>
          <a:bodyPr/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42358ED1-5EB3-E247-BF10-06C72B5DD7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2359" y="2506980"/>
            <a:ext cx="5765801" cy="3510772"/>
          </a:xfrm>
        </p:spPr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bild 4">
            <a:extLst>
              <a:ext uri="{FF2B5EF4-FFF2-40B4-BE49-F238E27FC236}">
                <a16:creationId xmlns:a16="http://schemas.microsoft.com/office/drawing/2014/main" id="{D2CD12BF-9E78-9141-A111-5C2F0DAF635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132321" y="1380331"/>
            <a:ext cx="5059680" cy="4027488"/>
          </a:xfrm>
        </p:spPr>
        <p:txBody>
          <a:bodyPr/>
          <a:lstStyle/>
          <a:p>
            <a:r>
              <a:rPr lang="sv-SE"/>
              <a:t>Klicka på ikonen för att lägga till en bild</a:t>
            </a:r>
          </a:p>
        </p:txBody>
      </p:sp>
    </p:spTree>
    <p:extLst>
      <p:ext uri="{BB962C8B-B14F-4D97-AF65-F5344CB8AC3E}">
        <p14:creationId xmlns:p14="http://schemas.microsoft.com/office/powerpoint/2010/main" val="219606051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d +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851D854C-3D75-064C-B1EE-AB8799FAFC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02360" y="717614"/>
            <a:ext cx="8475979" cy="1325563"/>
          </a:xfrm>
        </p:spPr>
        <p:txBody>
          <a:bodyPr/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4" name="Platshållare för innehåll 3">
            <a:extLst>
              <a:ext uri="{FF2B5EF4-FFF2-40B4-BE49-F238E27FC236}">
                <a16:creationId xmlns:a16="http://schemas.microsoft.com/office/drawing/2014/main" id="{28452A56-193D-C54C-B969-7D36576B59AB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4120896" y="2506980"/>
            <a:ext cx="5457443" cy="3501644"/>
          </a:xfrm>
        </p:spPr>
        <p:txBody>
          <a:bodyPr/>
          <a:lstStyle/>
          <a:p>
            <a:r>
              <a:rPr lang="sv-SE"/>
              <a:t>Redigera format för bakgrundstext</a:t>
            </a:r>
          </a:p>
        </p:txBody>
      </p:sp>
      <p:sp>
        <p:nvSpPr>
          <p:cNvPr id="9" name="Platshållare för bild 8">
            <a:extLst>
              <a:ext uri="{FF2B5EF4-FFF2-40B4-BE49-F238E27FC236}">
                <a16:creationId xmlns:a16="http://schemas.microsoft.com/office/drawing/2014/main" id="{EBA19A99-CD29-F146-8F9F-DBCEB305AC6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" y="2513114"/>
            <a:ext cx="5059680" cy="4027488"/>
          </a:xfrm>
        </p:spPr>
        <p:txBody>
          <a:bodyPr/>
          <a:lstStyle/>
          <a:p>
            <a:r>
              <a:rPr lang="sv-SE"/>
              <a:t>Klicka på ikonen för att lägga till en bild</a:t>
            </a:r>
          </a:p>
        </p:txBody>
      </p:sp>
    </p:spTree>
    <p:extLst>
      <p:ext uri="{BB962C8B-B14F-4D97-AF65-F5344CB8AC3E}">
        <p14:creationId xmlns:p14="http://schemas.microsoft.com/office/powerpoint/2010/main" val="242120043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Text + tex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B99A82F1-CDA9-C748-A37B-4F8F5A29C0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02360" y="713549"/>
            <a:ext cx="8948420" cy="1325563"/>
          </a:xfrm>
        </p:spPr>
        <p:txBody>
          <a:bodyPr/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text 2">
            <a:extLst>
              <a:ext uri="{FF2B5EF4-FFF2-40B4-BE49-F238E27FC236}">
                <a16:creationId xmlns:a16="http://schemas.microsoft.com/office/drawing/2014/main" id="{E37B83D4-6740-AD43-B93D-86FB87E83A83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102359" y="2485957"/>
            <a:ext cx="4381501" cy="53124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sv-SE"/>
              <a:t>Rubrik</a:t>
            </a:r>
          </a:p>
        </p:txBody>
      </p:sp>
      <p:sp>
        <p:nvSpPr>
          <p:cNvPr id="4" name="Platshållare för innehåll 3">
            <a:extLst>
              <a:ext uri="{FF2B5EF4-FFF2-40B4-BE49-F238E27FC236}">
                <a16:creationId xmlns:a16="http://schemas.microsoft.com/office/drawing/2014/main" id="{67077E6D-34D2-694C-87DD-0709FE5D7E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102360" y="3070860"/>
            <a:ext cx="4381501" cy="3118802"/>
          </a:xfrm>
        </p:spPr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text 4">
            <a:extLst>
              <a:ext uri="{FF2B5EF4-FFF2-40B4-BE49-F238E27FC236}">
                <a16:creationId xmlns:a16="http://schemas.microsoft.com/office/drawing/2014/main" id="{2557E75B-7F77-194F-A8E6-130BB9A44D91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5669280" y="2495414"/>
            <a:ext cx="4381500" cy="53124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sv-SE"/>
              <a:t>Rubrik</a:t>
            </a:r>
          </a:p>
        </p:txBody>
      </p:sp>
      <p:sp>
        <p:nvSpPr>
          <p:cNvPr id="6" name="Platshållare för innehåll 5">
            <a:extLst>
              <a:ext uri="{FF2B5EF4-FFF2-40B4-BE49-F238E27FC236}">
                <a16:creationId xmlns:a16="http://schemas.microsoft.com/office/drawing/2014/main" id="{7D89EA36-AFC4-E64F-BC89-E9A62965557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5669280" y="3070859"/>
            <a:ext cx="4381500" cy="3118803"/>
          </a:xfrm>
        </p:spPr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</p:txBody>
      </p:sp>
    </p:spTree>
    <p:extLst>
      <p:ext uri="{BB962C8B-B14F-4D97-AF65-F5344CB8AC3E}">
        <p14:creationId xmlns:p14="http://schemas.microsoft.com/office/powerpoint/2010/main" val="20689417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pitelavdelare - grö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objekt 2">
            <a:extLst>
              <a:ext uri="{FF2B5EF4-FFF2-40B4-BE49-F238E27FC236}">
                <a16:creationId xmlns:a16="http://schemas.microsoft.com/office/drawing/2014/main" id="{F42DE390-D5A4-1342-9C26-B067E315C3A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764"/>
            <a:ext cx="10973943" cy="6858763"/>
          </a:xfrm>
          <a:prstGeom prst="rect">
            <a:avLst/>
          </a:prstGeom>
        </p:spPr>
      </p:pic>
      <p:sp>
        <p:nvSpPr>
          <p:cNvPr id="17" name="Rektangel 16">
            <a:extLst>
              <a:ext uri="{FF2B5EF4-FFF2-40B4-BE49-F238E27FC236}">
                <a16:creationId xmlns:a16="http://schemas.microsoft.com/office/drawing/2014/main" id="{6584120B-B7C9-8E4A-8F0B-0008A00F555E}"/>
              </a:ext>
            </a:extLst>
          </p:cNvPr>
          <p:cNvSpPr/>
          <p:nvPr userDrawn="1"/>
        </p:nvSpPr>
        <p:spPr>
          <a:xfrm rot="10800000">
            <a:off x="878796" y="4148976"/>
            <a:ext cx="5217203" cy="1935628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79 h 10179"/>
              <a:gd name="connsiteX1" fmla="*/ 685 w 10000"/>
              <a:gd name="connsiteY1" fmla="*/ 0 h 10179"/>
              <a:gd name="connsiteX2" fmla="*/ 8000 w 10000"/>
              <a:gd name="connsiteY2" fmla="*/ 179 h 10179"/>
              <a:gd name="connsiteX3" fmla="*/ 10000 w 10000"/>
              <a:gd name="connsiteY3" fmla="*/ 5179 h 10179"/>
              <a:gd name="connsiteX4" fmla="*/ 8000 w 10000"/>
              <a:gd name="connsiteY4" fmla="*/ 10179 h 10179"/>
              <a:gd name="connsiteX5" fmla="*/ 2000 w 10000"/>
              <a:gd name="connsiteY5" fmla="*/ 10179 h 10179"/>
              <a:gd name="connsiteX6" fmla="*/ 0 w 10000"/>
              <a:gd name="connsiteY6" fmla="*/ 5179 h 10179"/>
              <a:gd name="connsiteX0" fmla="*/ 0 w 10000"/>
              <a:gd name="connsiteY0" fmla="*/ 5216 h 10216"/>
              <a:gd name="connsiteX1" fmla="*/ 685 w 10000"/>
              <a:gd name="connsiteY1" fmla="*/ 37 h 10216"/>
              <a:gd name="connsiteX2" fmla="*/ 7593 w 10000"/>
              <a:gd name="connsiteY2" fmla="*/ 15 h 10216"/>
              <a:gd name="connsiteX3" fmla="*/ 8000 w 10000"/>
              <a:gd name="connsiteY3" fmla="*/ 216 h 10216"/>
              <a:gd name="connsiteX4" fmla="*/ 10000 w 10000"/>
              <a:gd name="connsiteY4" fmla="*/ 5216 h 10216"/>
              <a:gd name="connsiteX5" fmla="*/ 8000 w 10000"/>
              <a:gd name="connsiteY5" fmla="*/ 10216 h 10216"/>
              <a:gd name="connsiteX6" fmla="*/ 2000 w 10000"/>
              <a:gd name="connsiteY6" fmla="*/ 10216 h 10216"/>
              <a:gd name="connsiteX7" fmla="*/ 0 w 10000"/>
              <a:gd name="connsiteY7" fmla="*/ 5216 h 10216"/>
              <a:gd name="connsiteX0" fmla="*/ 0 w 8537"/>
              <a:gd name="connsiteY0" fmla="*/ 5216 h 10216"/>
              <a:gd name="connsiteX1" fmla="*/ 685 w 8537"/>
              <a:gd name="connsiteY1" fmla="*/ 37 h 10216"/>
              <a:gd name="connsiteX2" fmla="*/ 7593 w 8537"/>
              <a:gd name="connsiteY2" fmla="*/ 15 h 10216"/>
              <a:gd name="connsiteX3" fmla="*/ 8000 w 8537"/>
              <a:gd name="connsiteY3" fmla="*/ 216 h 10216"/>
              <a:gd name="connsiteX4" fmla="*/ 8537 w 8537"/>
              <a:gd name="connsiteY4" fmla="*/ 7426 h 10216"/>
              <a:gd name="connsiteX5" fmla="*/ 8000 w 8537"/>
              <a:gd name="connsiteY5" fmla="*/ 10216 h 10216"/>
              <a:gd name="connsiteX6" fmla="*/ 2000 w 8537"/>
              <a:gd name="connsiteY6" fmla="*/ 10216 h 10216"/>
              <a:gd name="connsiteX7" fmla="*/ 0 w 8537"/>
              <a:gd name="connsiteY7" fmla="*/ 5216 h 10216"/>
              <a:gd name="connsiteX0" fmla="*/ 0 w 10000"/>
              <a:gd name="connsiteY0" fmla="*/ 5106 h 11158"/>
              <a:gd name="connsiteX1" fmla="*/ 802 w 10000"/>
              <a:gd name="connsiteY1" fmla="*/ 36 h 11158"/>
              <a:gd name="connsiteX2" fmla="*/ 8894 w 10000"/>
              <a:gd name="connsiteY2" fmla="*/ 15 h 11158"/>
              <a:gd name="connsiteX3" fmla="*/ 9371 w 10000"/>
              <a:gd name="connsiteY3" fmla="*/ 211 h 11158"/>
              <a:gd name="connsiteX4" fmla="*/ 10000 w 10000"/>
              <a:gd name="connsiteY4" fmla="*/ 7269 h 11158"/>
              <a:gd name="connsiteX5" fmla="*/ 7722 w 10000"/>
              <a:gd name="connsiteY5" fmla="*/ 11158 h 11158"/>
              <a:gd name="connsiteX6" fmla="*/ 2343 w 10000"/>
              <a:gd name="connsiteY6" fmla="*/ 10000 h 11158"/>
              <a:gd name="connsiteX7" fmla="*/ 0 w 10000"/>
              <a:gd name="connsiteY7" fmla="*/ 5106 h 11158"/>
              <a:gd name="connsiteX0" fmla="*/ 0 w 10000"/>
              <a:gd name="connsiteY0" fmla="*/ 5106 h 11158"/>
              <a:gd name="connsiteX1" fmla="*/ 802 w 10000"/>
              <a:gd name="connsiteY1" fmla="*/ 36 h 11158"/>
              <a:gd name="connsiteX2" fmla="*/ 8894 w 10000"/>
              <a:gd name="connsiteY2" fmla="*/ 15 h 11158"/>
              <a:gd name="connsiteX3" fmla="*/ 9371 w 10000"/>
              <a:gd name="connsiteY3" fmla="*/ 211 h 11158"/>
              <a:gd name="connsiteX4" fmla="*/ 10000 w 10000"/>
              <a:gd name="connsiteY4" fmla="*/ 7269 h 11158"/>
              <a:gd name="connsiteX5" fmla="*/ 7722 w 10000"/>
              <a:gd name="connsiteY5" fmla="*/ 11158 h 11158"/>
              <a:gd name="connsiteX6" fmla="*/ 206 w 10000"/>
              <a:gd name="connsiteY6" fmla="*/ 9760 h 11158"/>
              <a:gd name="connsiteX7" fmla="*/ 0 w 10000"/>
              <a:gd name="connsiteY7" fmla="*/ 5106 h 11158"/>
              <a:gd name="connsiteX0" fmla="*/ 0 w 10000"/>
              <a:gd name="connsiteY0" fmla="*/ 5106 h 9760"/>
              <a:gd name="connsiteX1" fmla="*/ 802 w 10000"/>
              <a:gd name="connsiteY1" fmla="*/ 36 h 9760"/>
              <a:gd name="connsiteX2" fmla="*/ 8894 w 10000"/>
              <a:gd name="connsiteY2" fmla="*/ 15 h 9760"/>
              <a:gd name="connsiteX3" fmla="*/ 9371 w 10000"/>
              <a:gd name="connsiteY3" fmla="*/ 211 h 9760"/>
              <a:gd name="connsiteX4" fmla="*/ 10000 w 10000"/>
              <a:gd name="connsiteY4" fmla="*/ 7269 h 9760"/>
              <a:gd name="connsiteX5" fmla="*/ 7277 w 10000"/>
              <a:gd name="connsiteY5" fmla="*/ 7946 h 9760"/>
              <a:gd name="connsiteX6" fmla="*/ 206 w 10000"/>
              <a:gd name="connsiteY6" fmla="*/ 9760 h 9760"/>
              <a:gd name="connsiteX7" fmla="*/ 0 w 10000"/>
              <a:gd name="connsiteY7" fmla="*/ 5106 h 9760"/>
              <a:gd name="connsiteX0" fmla="*/ 0 w 10000"/>
              <a:gd name="connsiteY0" fmla="*/ 5232 h 10000"/>
              <a:gd name="connsiteX1" fmla="*/ 802 w 10000"/>
              <a:gd name="connsiteY1" fmla="*/ 37 h 10000"/>
              <a:gd name="connsiteX2" fmla="*/ 8894 w 10000"/>
              <a:gd name="connsiteY2" fmla="*/ 15 h 10000"/>
              <a:gd name="connsiteX3" fmla="*/ 9371 w 10000"/>
              <a:gd name="connsiteY3" fmla="*/ 216 h 10000"/>
              <a:gd name="connsiteX4" fmla="*/ 10000 w 10000"/>
              <a:gd name="connsiteY4" fmla="*/ 7448 h 10000"/>
              <a:gd name="connsiteX5" fmla="*/ 5748 w 10000"/>
              <a:gd name="connsiteY5" fmla="*/ 9574 h 10000"/>
              <a:gd name="connsiteX6" fmla="*/ 206 w 10000"/>
              <a:gd name="connsiteY6" fmla="*/ 10000 h 10000"/>
              <a:gd name="connsiteX7" fmla="*/ 0 w 10000"/>
              <a:gd name="connsiteY7" fmla="*/ 5232 h 10000"/>
              <a:gd name="connsiteX0" fmla="*/ 0 w 10000"/>
              <a:gd name="connsiteY0" fmla="*/ 5232 h 10000"/>
              <a:gd name="connsiteX1" fmla="*/ 802 w 10000"/>
              <a:gd name="connsiteY1" fmla="*/ 37 h 10000"/>
              <a:gd name="connsiteX2" fmla="*/ 8894 w 10000"/>
              <a:gd name="connsiteY2" fmla="*/ 15 h 10000"/>
              <a:gd name="connsiteX3" fmla="*/ 9371 w 10000"/>
              <a:gd name="connsiteY3" fmla="*/ 216 h 10000"/>
              <a:gd name="connsiteX4" fmla="*/ 10000 w 10000"/>
              <a:gd name="connsiteY4" fmla="*/ 7448 h 10000"/>
              <a:gd name="connsiteX5" fmla="*/ 5748 w 10000"/>
              <a:gd name="connsiteY5" fmla="*/ 9574 h 10000"/>
              <a:gd name="connsiteX6" fmla="*/ 5727 w 10000"/>
              <a:gd name="connsiteY6" fmla="*/ 9534 h 10000"/>
              <a:gd name="connsiteX7" fmla="*/ 206 w 10000"/>
              <a:gd name="connsiteY7" fmla="*/ 10000 h 10000"/>
              <a:gd name="connsiteX8" fmla="*/ 0 w 10000"/>
              <a:gd name="connsiteY8" fmla="*/ 5232 h 10000"/>
              <a:gd name="connsiteX0" fmla="*/ 0 w 10000"/>
              <a:gd name="connsiteY0" fmla="*/ 5232 h 10000"/>
              <a:gd name="connsiteX1" fmla="*/ 802 w 10000"/>
              <a:gd name="connsiteY1" fmla="*/ 37 h 10000"/>
              <a:gd name="connsiteX2" fmla="*/ 8894 w 10000"/>
              <a:gd name="connsiteY2" fmla="*/ 15 h 10000"/>
              <a:gd name="connsiteX3" fmla="*/ 9371 w 10000"/>
              <a:gd name="connsiteY3" fmla="*/ 216 h 10000"/>
              <a:gd name="connsiteX4" fmla="*/ 10000 w 10000"/>
              <a:gd name="connsiteY4" fmla="*/ 7448 h 10000"/>
              <a:gd name="connsiteX5" fmla="*/ 5748 w 10000"/>
              <a:gd name="connsiteY5" fmla="*/ 9574 h 10000"/>
              <a:gd name="connsiteX6" fmla="*/ 4937 w 10000"/>
              <a:gd name="connsiteY6" fmla="*/ 9013 h 10000"/>
              <a:gd name="connsiteX7" fmla="*/ 206 w 10000"/>
              <a:gd name="connsiteY7" fmla="*/ 10000 h 10000"/>
              <a:gd name="connsiteX8" fmla="*/ 0 w 10000"/>
              <a:gd name="connsiteY8" fmla="*/ 5232 h 10000"/>
              <a:gd name="connsiteX0" fmla="*/ 0 w 10000"/>
              <a:gd name="connsiteY0" fmla="*/ 5232 h 10000"/>
              <a:gd name="connsiteX1" fmla="*/ 802 w 10000"/>
              <a:gd name="connsiteY1" fmla="*/ 37 h 10000"/>
              <a:gd name="connsiteX2" fmla="*/ 8894 w 10000"/>
              <a:gd name="connsiteY2" fmla="*/ 15 h 10000"/>
              <a:gd name="connsiteX3" fmla="*/ 9371 w 10000"/>
              <a:gd name="connsiteY3" fmla="*/ 216 h 10000"/>
              <a:gd name="connsiteX4" fmla="*/ 10000 w 10000"/>
              <a:gd name="connsiteY4" fmla="*/ 7448 h 10000"/>
              <a:gd name="connsiteX5" fmla="*/ 5748 w 10000"/>
              <a:gd name="connsiteY5" fmla="*/ 9574 h 10000"/>
              <a:gd name="connsiteX6" fmla="*/ 4867 w 10000"/>
              <a:gd name="connsiteY6" fmla="*/ 9947 h 10000"/>
              <a:gd name="connsiteX7" fmla="*/ 206 w 10000"/>
              <a:gd name="connsiteY7" fmla="*/ 10000 h 10000"/>
              <a:gd name="connsiteX8" fmla="*/ 0 w 10000"/>
              <a:gd name="connsiteY8" fmla="*/ 5232 h 10000"/>
              <a:gd name="connsiteX0" fmla="*/ 0 w 9399"/>
              <a:gd name="connsiteY0" fmla="*/ 5232 h 10000"/>
              <a:gd name="connsiteX1" fmla="*/ 802 w 9399"/>
              <a:gd name="connsiteY1" fmla="*/ 37 h 10000"/>
              <a:gd name="connsiteX2" fmla="*/ 8894 w 9399"/>
              <a:gd name="connsiteY2" fmla="*/ 15 h 10000"/>
              <a:gd name="connsiteX3" fmla="*/ 9371 w 9399"/>
              <a:gd name="connsiteY3" fmla="*/ 216 h 10000"/>
              <a:gd name="connsiteX4" fmla="*/ 8750 w 9399"/>
              <a:gd name="connsiteY4" fmla="*/ 7993 h 10000"/>
              <a:gd name="connsiteX5" fmla="*/ 5748 w 9399"/>
              <a:gd name="connsiteY5" fmla="*/ 9574 h 10000"/>
              <a:gd name="connsiteX6" fmla="*/ 4867 w 9399"/>
              <a:gd name="connsiteY6" fmla="*/ 9947 h 10000"/>
              <a:gd name="connsiteX7" fmla="*/ 206 w 9399"/>
              <a:gd name="connsiteY7" fmla="*/ 10000 h 10000"/>
              <a:gd name="connsiteX8" fmla="*/ 0 w 9399"/>
              <a:gd name="connsiteY8" fmla="*/ 5232 h 10000"/>
              <a:gd name="connsiteX0" fmla="*/ 0 w 10007"/>
              <a:gd name="connsiteY0" fmla="*/ 5232 h 10000"/>
              <a:gd name="connsiteX1" fmla="*/ 853 w 10007"/>
              <a:gd name="connsiteY1" fmla="*/ 37 h 10000"/>
              <a:gd name="connsiteX2" fmla="*/ 9463 w 10007"/>
              <a:gd name="connsiteY2" fmla="*/ 15 h 10000"/>
              <a:gd name="connsiteX3" fmla="*/ 9970 w 10007"/>
              <a:gd name="connsiteY3" fmla="*/ 216 h 10000"/>
              <a:gd name="connsiteX4" fmla="*/ 9310 w 10007"/>
              <a:gd name="connsiteY4" fmla="*/ 7993 h 10000"/>
              <a:gd name="connsiteX5" fmla="*/ 6116 w 10007"/>
              <a:gd name="connsiteY5" fmla="*/ 9574 h 10000"/>
              <a:gd name="connsiteX6" fmla="*/ 5178 w 10007"/>
              <a:gd name="connsiteY6" fmla="*/ 9947 h 10000"/>
              <a:gd name="connsiteX7" fmla="*/ 219 w 10007"/>
              <a:gd name="connsiteY7" fmla="*/ 10000 h 10000"/>
              <a:gd name="connsiteX8" fmla="*/ 0 w 10007"/>
              <a:gd name="connsiteY8" fmla="*/ 5232 h 10000"/>
              <a:gd name="connsiteX0" fmla="*/ 0 w 9463"/>
              <a:gd name="connsiteY0" fmla="*/ 5232 h 10000"/>
              <a:gd name="connsiteX1" fmla="*/ 853 w 9463"/>
              <a:gd name="connsiteY1" fmla="*/ 37 h 10000"/>
              <a:gd name="connsiteX2" fmla="*/ 9463 w 9463"/>
              <a:gd name="connsiteY2" fmla="*/ 15 h 10000"/>
              <a:gd name="connsiteX3" fmla="*/ 9268 w 9463"/>
              <a:gd name="connsiteY3" fmla="*/ 2918 h 10000"/>
              <a:gd name="connsiteX4" fmla="*/ 9310 w 9463"/>
              <a:gd name="connsiteY4" fmla="*/ 7993 h 10000"/>
              <a:gd name="connsiteX5" fmla="*/ 6116 w 9463"/>
              <a:gd name="connsiteY5" fmla="*/ 9574 h 10000"/>
              <a:gd name="connsiteX6" fmla="*/ 5178 w 9463"/>
              <a:gd name="connsiteY6" fmla="*/ 9947 h 10000"/>
              <a:gd name="connsiteX7" fmla="*/ 219 w 9463"/>
              <a:gd name="connsiteY7" fmla="*/ 10000 h 10000"/>
              <a:gd name="connsiteX8" fmla="*/ 0 w 9463"/>
              <a:gd name="connsiteY8" fmla="*/ 5232 h 10000"/>
              <a:gd name="connsiteX0" fmla="*/ 0 w 10000"/>
              <a:gd name="connsiteY0" fmla="*/ 5232 h 10000"/>
              <a:gd name="connsiteX1" fmla="*/ 901 w 10000"/>
              <a:gd name="connsiteY1" fmla="*/ 37 h 10000"/>
              <a:gd name="connsiteX2" fmla="*/ 10000 w 10000"/>
              <a:gd name="connsiteY2" fmla="*/ 15 h 10000"/>
              <a:gd name="connsiteX3" fmla="*/ 9794 w 10000"/>
              <a:gd name="connsiteY3" fmla="*/ 2918 h 10000"/>
              <a:gd name="connsiteX4" fmla="*/ 9838 w 10000"/>
              <a:gd name="connsiteY4" fmla="*/ 7993 h 10000"/>
              <a:gd name="connsiteX5" fmla="*/ 6463 w 10000"/>
              <a:gd name="connsiteY5" fmla="*/ 9574 h 10000"/>
              <a:gd name="connsiteX6" fmla="*/ 5472 w 10000"/>
              <a:gd name="connsiteY6" fmla="*/ 9947 h 10000"/>
              <a:gd name="connsiteX7" fmla="*/ 231 w 10000"/>
              <a:gd name="connsiteY7" fmla="*/ 10000 h 10000"/>
              <a:gd name="connsiteX8" fmla="*/ 0 w 10000"/>
              <a:gd name="connsiteY8" fmla="*/ 5232 h 10000"/>
              <a:gd name="connsiteX0" fmla="*/ 0 w 9842"/>
              <a:gd name="connsiteY0" fmla="*/ 5275 h 10043"/>
              <a:gd name="connsiteX1" fmla="*/ 901 w 9842"/>
              <a:gd name="connsiteY1" fmla="*/ 80 h 10043"/>
              <a:gd name="connsiteX2" fmla="*/ 9809 w 9842"/>
              <a:gd name="connsiteY2" fmla="*/ 11 h 10043"/>
              <a:gd name="connsiteX3" fmla="*/ 9794 w 9842"/>
              <a:gd name="connsiteY3" fmla="*/ 2961 h 10043"/>
              <a:gd name="connsiteX4" fmla="*/ 9838 w 9842"/>
              <a:gd name="connsiteY4" fmla="*/ 8036 h 10043"/>
              <a:gd name="connsiteX5" fmla="*/ 6463 w 9842"/>
              <a:gd name="connsiteY5" fmla="*/ 9617 h 10043"/>
              <a:gd name="connsiteX6" fmla="*/ 5472 w 9842"/>
              <a:gd name="connsiteY6" fmla="*/ 9990 h 10043"/>
              <a:gd name="connsiteX7" fmla="*/ 231 w 9842"/>
              <a:gd name="connsiteY7" fmla="*/ 10043 h 10043"/>
              <a:gd name="connsiteX8" fmla="*/ 0 w 9842"/>
              <a:gd name="connsiteY8" fmla="*/ 5275 h 10043"/>
              <a:gd name="connsiteX0" fmla="*/ 0 w 10000"/>
              <a:gd name="connsiteY0" fmla="*/ 5252 h 10000"/>
              <a:gd name="connsiteX1" fmla="*/ 915 w 10000"/>
              <a:gd name="connsiteY1" fmla="*/ 80 h 10000"/>
              <a:gd name="connsiteX2" fmla="*/ 9966 w 10000"/>
              <a:gd name="connsiteY2" fmla="*/ 11 h 10000"/>
              <a:gd name="connsiteX3" fmla="*/ 9951 w 10000"/>
              <a:gd name="connsiteY3" fmla="*/ 2948 h 10000"/>
              <a:gd name="connsiteX4" fmla="*/ 9996 w 10000"/>
              <a:gd name="connsiteY4" fmla="*/ 8002 h 10000"/>
              <a:gd name="connsiteX5" fmla="*/ 6567 w 10000"/>
              <a:gd name="connsiteY5" fmla="*/ 9576 h 10000"/>
              <a:gd name="connsiteX6" fmla="*/ 5560 w 10000"/>
              <a:gd name="connsiteY6" fmla="*/ 9947 h 10000"/>
              <a:gd name="connsiteX7" fmla="*/ 235 w 10000"/>
              <a:gd name="connsiteY7" fmla="*/ 10000 h 10000"/>
              <a:gd name="connsiteX8" fmla="*/ 0 w 10000"/>
              <a:gd name="connsiteY8" fmla="*/ 5252 h 10000"/>
              <a:gd name="connsiteX0" fmla="*/ 0 w 10000"/>
              <a:gd name="connsiteY0" fmla="*/ 5172 h 9920"/>
              <a:gd name="connsiteX1" fmla="*/ 915 w 10000"/>
              <a:gd name="connsiteY1" fmla="*/ 0 h 9920"/>
              <a:gd name="connsiteX2" fmla="*/ 9955 w 10000"/>
              <a:gd name="connsiteY2" fmla="*/ 96 h 9920"/>
              <a:gd name="connsiteX3" fmla="*/ 9951 w 10000"/>
              <a:gd name="connsiteY3" fmla="*/ 2868 h 9920"/>
              <a:gd name="connsiteX4" fmla="*/ 9996 w 10000"/>
              <a:gd name="connsiteY4" fmla="*/ 7922 h 9920"/>
              <a:gd name="connsiteX5" fmla="*/ 6567 w 10000"/>
              <a:gd name="connsiteY5" fmla="*/ 9496 h 9920"/>
              <a:gd name="connsiteX6" fmla="*/ 5560 w 10000"/>
              <a:gd name="connsiteY6" fmla="*/ 9867 h 9920"/>
              <a:gd name="connsiteX7" fmla="*/ 235 w 10000"/>
              <a:gd name="connsiteY7" fmla="*/ 9920 h 9920"/>
              <a:gd name="connsiteX8" fmla="*/ 0 w 10000"/>
              <a:gd name="connsiteY8" fmla="*/ 5172 h 9920"/>
              <a:gd name="connsiteX0" fmla="*/ 0 w 10021"/>
              <a:gd name="connsiteY0" fmla="*/ 5214 h 10000"/>
              <a:gd name="connsiteX1" fmla="*/ 915 w 10021"/>
              <a:gd name="connsiteY1" fmla="*/ 0 h 10000"/>
              <a:gd name="connsiteX2" fmla="*/ 9955 w 10021"/>
              <a:gd name="connsiteY2" fmla="*/ 97 h 10000"/>
              <a:gd name="connsiteX3" fmla="*/ 9997 w 10021"/>
              <a:gd name="connsiteY3" fmla="*/ 4604 h 10000"/>
              <a:gd name="connsiteX4" fmla="*/ 9996 w 10021"/>
              <a:gd name="connsiteY4" fmla="*/ 7986 h 10000"/>
              <a:gd name="connsiteX5" fmla="*/ 6567 w 10021"/>
              <a:gd name="connsiteY5" fmla="*/ 9573 h 10000"/>
              <a:gd name="connsiteX6" fmla="*/ 5560 w 10021"/>
              <a:gd name="connsiteY6" fmla="*/ 9947 h 10000"/>
              <a:gd name="connsiteX7" fmla="*/ 235 w 10021"/>
              <a:gd name="connsiteY7" fmla="*/ 10000 h 10000"/>
              <a:gd name="connsiteX8" fmla="*/ 0 w 10021"/>
              <a:gd name="connsiteY8" fmla="*/ 5214 h 10000"/>
              <a:gd name="connsiteX0" fmla="*/ 0 w 10006"/>
              <a:gd name="connsiteY0" fmla="*/ 5214 h 10000"/>
              <a:gd name="connsiteX1" fmla="*/ 915 w 10006"/>
              <a:gd name="connsiteY1" fmla="*/ 0 h 10000"/>
              <a:gd name="connsiteX2" fmla="*/ 9955 w 10006"/>
              <a:gd name="connsiteY2" fmla="*/ 97 h 10000"/>
              <a:gd name="connsiteX3" fmla="*/ 9997 w 10006"/>
              <a:gd name="connsiteY3" fmla="*/ 4604 h 10000"/>
              <a:gd name="connsiteX4" fmla="*/ 9996 w 10006"/>
              <a:gd name="connsiteY4" fmla="*/ 7986 h 10000"/>
              <a:gd name="connsiteX5" fmla="*/ 6567 w 10006"/>
              <a:gd name="connsiteY5" fmla="*/ 9573 h 10000"/>
              <a:gd name="connsiteX6" fmla="*/ 5560 w 10006"/>
              <a:gd name="connsiteY6" fmla="*/ 9947 h 10000"/>
              <a:gd name="connsiteX7" fmla="*/ 235 w 10006"/>
              <a:gd name="connsiteY7" fmla="*/ 10000 h 10000"/>
              <a:gd name="connsiteX8" fmla="*/ 0 w 10006"/>
              <a:gd name="connsiteY8" fmla="*/ 5214 h 10000"/>
              <a:gd name="connsiteX0" fmla="*/ 0 w 10004"/>
              <a:gd name="connsiteY0" fmla="*/ 5214 h 10000"/>
              <a:gd name="connsiteX1" fmla="*/ 915 w 10004"/>
              <a:gd name="connsiteY1" fmla="*/ 0 h 10000"/>
              <a:gd name="connsiteX2" fmla="*/ 9955 w 10004"/>
              <a:gd name="connsiteY2" fmla="*/ 97 h 10000"/>
              <a:gd name="connsiteX3" fmla="*/ 9986 w 10004"/>
              <a:gd name="connsiteY3" fmla="*/ 3367 h 10000"/>
              <a:gd name="connsiteX4" fmla="*/ 9996 w 10004"/>
              <a:gd name="connsiteY4" fmla="*/ 7986 h 10000"/>
              <a:gd name="connsiteX5" fmla="*/ 6567 w 10004"/>
              <a:gd name="connsiteY5" fmla="*/ 9573 h 10000"/>
              <a:gd name="connsiteX6" fmla="*/ 5560 w 10004"/>
              <a:gd name="connsiteY6" fmla="*/ 9947 h 10000"/>
              <a:gd name="connsiteX7" fmla="*/ 235 w 10004"/>
              <a:gd name="connsiteY7" fmla="*/ 10000 h 10000"/>
              <a:gd name="connsiteX8" fmla="*/ 0 w 10004"/>
              <a:gd name="connsiteY8" fmla="*/ 5214 h 10000"/>
              <a:gd name="connsiteX0" fmla="*/ 0 w 10194"/>
              <a:gd name="connsiteY0" fmla="*/ 5214 h 10000"/>
              <a:gd name="connsiteX1" fmla="*/ 915 w 10194"/>
              <a:gd name="connsiteY1" fmla="*/ 0 h 10000"/>
              <a:gd name="connsiteX2" fmla="*/ 9955 w 10194"/>
              <a:gd name="connsiteY2" fmla="*/ 97 h 10000"/>
              <a:gd name="connsiteX3" fmla="*/ 10194 w 10194"/>
              <a:gd name="connsiteY3" fmla="*/ 2106 h 10000"/>
              <a:gd name="connsiteX4" fmla="*/ 9996 w 10194"/>
              <a:gd name="connsiteY4" fmla="*/ 7986 h 10000"/>
              <a:gd name="connsiteX5" fmla="*/ 6567 w 10194"/>
              <a:gd name="connsiteY5" fmla="*/ 9573 h 10000"/>
              <a:gd name="connsiteX6" fmla="*/ 5560 w 10194"/>
              <a:gd name="connsiteY6" fmla="*/ 9947 h 10000"/>
              <a:gd name="connsiteX7" fmla="*/ 235 w 10194"/>
              <a:gd name="connsiteY7" fmla="*/ 10000 h 10000"/>
              <a:gd name="connsiteX8" fmla="*/ 0 w 10194"/>
              <a:gd name="connsiteY8" fmla="*/ 5214 h 10000"/>
              <a:gd name="connsiteX0" fmla="*/ 0 w 10194"/>
              <a:gd name="connsiteY0" fmla="*/ 5334 h 10120"/>
              <a:gd name="connsiteX1" fmla="*/ 915 w 10194"/>
              <a:gd name="connsiteY1" fmla="*/ 120 h 10120"/>
              <a:gd name="connsiteX2" fmla="*/ 10042 w 10194"/>
              <a:gd name="connsiteY2" fmla="*/ 0 h 10120"/>
              <a:gd name="connsiteX3" fmla="*/ 10194 w 10194"/>
              <a:gd name="connsiteY3" fmla="*/ 2226 h 10120"/>
              <a:gd name="connsiteX4" fmla="*/ 9996 w 10194"/>
              <a:gd name="connsiteY4" fmla="*/ 8106 h 10120"/>
              <a:gd name="connsiteX5" fmla="*/ 6567 w 10194"/>
              <a:gd name="connsiteY5" fmla="*/ 9693 h 10120"/>
              <a:gd name="connsiteX6" fmla="*/ 5560 w 10194"/>
              <a:gd name="connsiteY6" fmla="*/ 10067 h 10120"/>
              <a:gd name="connsiteX7" fmla="*/ 235 w 10194"/>
              <a:gd name="connsiteY7" fmla="*/ 10120 h 10120"/>
              <a:gd name="connsiteX8" fmla="*/ 0 w 10194"/>
              <a:gd name="connsiteY8" fmla="*/ 5334 h 10120"/>
              <a:gd name="connsiteX0" fmla="*/ 0 w 10194"/>
              <a:gd name="connsiteY0" fmla="*/ 5334 h 10120"/>
              <a:gd name="connsiteX1" fmla="*/ 915 w 10194"/>
              <a:gd name="connsiteY1" fmla="*/ 120 h 10120"/>
              <a:gd name="connsiteX2" fmla="*/ 10042 w 10194"/>
              <a:gd name="connsiteY2" fmla="*/ 0 h 10120"/>
              <a:gd name="connsiteX3" fmla="*/ 10194 w 10194"/>
              <a:gd name="connsiteY3" fmla="*/ 2226 h 10120"/>
              <a:gd name="connsiteX4" fmla="*/ 9996 w 10194"/>
              <a:gd name="connsiteY4" fmla="*/ 8106 h 10120"/>
              <a:gd name="connsiteX5" fmla="*/ 6567 w 10194"/>
              <a:gd name="connsiteY5" fmla="*/ 9693 h 10120"/>
              <a:gd name="connsiteX6" fmla="*/ 5560 w 10194"/>
              <a:gd name="connsiteY6" fmla="*/ 10067 h 10120"/>
              <a:gd name="connsiteX7" fmla="*/ 235 w 10194"/>
              <a:gd name="connsiteY7" fmla="*/ 10120 h 10120"/>
              <a:gd name="connsiteX8" fmla="*/ 0 w 10194"/>
              <a:gd name="connsiteY8" fmla="*/ 5334 h 10120"/>
              <a:gd name="connsiteX0" fmla="*/ 0 w 10194"/>
              <a:gd name="connsiteY0" fmla="*/ 5334 h 10120"/>
              <a:gd name="connsiteX1" fmla="*/ 915 w 10194"/>
              <a:gd name="connsiteY1" fmla="*/ 120 h 10120"/>
              <a:gd name="connsiteX2" fmla="*/ 10042 w 10194"/>
              <a:gd name="connsiteY2" fmla="*/ 0 h 10120"/>
              <a:gd name="connsiteX3" fmla="*/ 10194 w 10194"/>
              <a:gd name="connsiteY3" fmla="*/ 2226 h 10120"/>
              <a:gd name="connsiteX4" fmla="*/ 9996 w 10194"/>
              <a:gd name="connsiteY4" fmla="*/ 8106 h 10120"/>
              <a:gd name="connsiteX5" fmla="*/ 6567 w 10194"/>
              <a:gd name="connsiteY5" fmla="*/ 9693 h 10120"/>
              <a:gd name="connsiteX6" fmla="*/ 5560 w 10194"/>
              <a:gd name="connsiteY6" fmla="*/ 10067 h 10120"/>
              <a:gd name="connsiteX7" fmla="*/ 235 w 10194"/>
              <a:gd name="connsiteY7" fmla="*/ 10120 h 10120"/>
              <a:gd name="connsiteX8" fmla="*/ 0 w 10194"/>
              <a:gd name="connsiteY8" fmla="*/ 5334 h 10120"/>
              <a:gd name="connsiteX0" fmla="*/ 0 w 10194"/>
              <a:gd name="connsiteY0" fmla="*/ 5334 h 10498"/>
              <a:gd name="connsiteX1" fmla="*/ 915 w 10194"/>
              <a:gd name="connsiteY1" fmla="*/ 120 h 10498"/>
              <a:gd name="connsiteX2" fmla="*/ 10042 w 10194"/>
              <a:gd name="connsiteY2" fmla="*/ 0 h 10498"/>
              <a:gd name="connsiteX3" fmla="*/ 10194 w 10194"/>
              <a:gd name="connsiteY3" fmla="*/ 2226 h 10498"/>
              <a:gd name="connsiteX4" fmla="*/ 9996 w 10194"/>
              <a:gd name="connsiteY4" fmla="*/ 10498 h 10498"/>
              <a:gd name="connsiteX5" fmla="*/ 6567 w 10194"/>
              <a:gd name="connsiteY5" fmla="*/ 9693 h 10498"/>
              <a:gd name="connsiteX6" fmla="*/ 5560 w 10194"/>
              <a:gd name="connsiteY6" fmla="*/ 10067 h 10498"/>
              <a:gd name="connsiteX7" fmla="*/ 235 w 10194"/>
              <a:gd name="connsiteY7" fmla="*/ 10120 h 10498"/>
              <a:gd name="connsiteX8" fmla="*/ 0 w 10194"/>
              <a:gd name="connsiteY8" fmla="*/ 5334 h 10498"/>
              <a:gd name="connsiteX0" fmla="*/ 0 w 10194"/>
              <a:gd name="connsiteY0" fmla="*/ 5334 h 10498"/>
              <a:gd name="connsiteX1" fmla="*/ 915 w 10194"/>
              <a:gd name="connsiteY1" fmla="*/ 120 h 10498"/>
              <a:gd name="connsiteX2" fmla="*/ 10042 w 10194"/>
              <a:gd name="connsiteY2" fmla="*/ 0 h 10498"/>
              <a:gd name="connsiteX3" fmla="*/ 10194 w 10194"/>
              <a:gd name="connsiteY3" fmla="*/ 2226 h 10498"/>
              <a:gd name="connsiteX4" fmla="*/ 9996 w 10194"/>
              <a:gd name="connsiteY4" fmla="*/ 10498 h 10498"/>
              <a:gd name="connsiteX5" fmla="*/ 6567 w 10194"/>
              <a:gd name="connsiteY5" fmla="*/ 9693 h 10498"/>
              <a:gd name="connsiteX6" fmla="*/ 5560 w 10194"/>
              <a:gd name="connsiteY6" fmla="*/ 10067 h 10498"/>
              <a:gd name="connsiteX7" fmla="*/ 235 w 10194"/>
              <a:gd name="connsiteY7" fmla="*/ 10120 h 10498"/>
              <a:gd name="connsiteX8" fmla="*/ 0 w 10194"/>
              <a:gd name="connsiteY8" fmla="*/ 5334 h 10498"/>
              <a:gd name="connsiteX0" fmla="*/ 0 w 10194"/>
              <a:gd name="connsiteY0" fmla="*/ 5334 h 10498"/>
              <a:gd name="connsiteX1" fmla="*/ 915 w 10194"/>
              <a:gd name="connsiteY1" fmla="*/ 120 h 10498"/>
              <a:gd name="connsiteX2" fmla="*/ 10042 w 10194"/>
              <a:gd name="connsiteY2" fmla="*/ 0 h 10498"/>
              <a:gd name="connsiteX3" fmla="*/ 10194 w 10194"/>
              <a:gd name="connsiteY3" fmla="*/ 2226 h 10498"/>
              <a:gd name="connsiteX4" fmla="*/ 9996 w 10194"/>
              <a:gd name="connsiteY4" fmla="*/ 10498 h 10498"/>
              <a:gd name="connsiteX5" fmla="*/ 6359 w 10194"/>
              <a:gd name="connsiteY5" fmla="*/ 10476 h 10498"/>
              <a:gd name="connsiteX6" fmla="*/ 5560 w 10194"/>
              <a:gd name="connsiteY6" fmla="*/ 10067 h 10498"/>
              <a:gd name="connsiteX7" fmla="*/ 235 w 10194"/>
              <a:gd name="connsiteY7" fmla="*/ 10120 h 10498"/>
              <a:gd name="connsiteX8" fmla="*/ 0 w 10194"/>
              <a:gd name="connsiteY8" fmla="*/ 5334 h 10498"/>
              <a:gd name="connsiteX0" fmla="*/ 0 w 10194"/>
              <a:gd name="connsiteY0" fmla="*/ 5334 h 10545"/>
              <a:gd name="connsiteX1" fmla="*/ 915 w 10194"/>
              <a:gd name="connsiteY1" fmla="*/ 120 h 10545"/>
              <a:gd name="connsiteX2" fmla="*/ 10042 w 10194"/>
              <a:gd name="connsiteY2" fmla="*/ 0 h 10545"/>
              <a:gd name="connsiteX3" fmla="*/ 10194 w 10194"/>
              <a:gd name="connsiteY3" fmla="*/ 2226 h 10545"/>
              <a:gd name="connsiteX4" fmla="*/ 9996 w 10194"/>
              <a:gd name="connsiteY4" fmla="*/ 10498 h 10545"/>
              <a:gd name="connsiteX5" fmla="*/ 6359 w 10194"/>
              <a:gd name="connsiteY5" fmla="*/ 10476 h 10545"/>
              <a:gd name="connsiteX6" fmla="*/ 4657 w 10194"/>
              <a:gd name="connsiteY6" fmla="*/ 10545 h 10545"/>
              <a:gd name="connsiteX7" fmla="*/ 235 w 10194"/>
              <a:gd name="connsiteY7" fmla="*/ 10120 h 10545"/>
              <a:gd name="connsiteX8" fmla="*/ 0 w 10194"/>
              <a:gd name="connsiteY8" fmla="*/ 5334 h 10545"/>
              <a:gd name="connsiteX0" fmla="*/ 0 w 10194"/>
              <a:gd name="connsiteY0" fmla="*/ 5334 h 10545"/>
              <a:gd name="connsiteX1" fmla="*/ 915 w 10194"/>
              <a:gd name="connsiteY1" fmla="*/ 120 h 10545"/>
              <a:gd name="connsiteX2" fmla="*/ 10042 w 10194"/>
              <a:gd name="connsiteY2" fmla="*/ 0 h 10545"/>
              <a:gd name="connsiteX3" fmla="*/ 10194 w 10194"/>
              <a:gd name="connsiteY3" fmla="*/ 2226 h 10545"/>
              <a:gd name="connsiteX4" fmla="*/ 9996 w 10194"/>
              <a:gd name="connsiteY4" fmla="*/ 10498 h 10545"/>
              <a:gd name="connsiteX5" fmla="*/ 6359 w 10194"/>
              <a:gd name="connsiteY5" fmla="*/ 10476 h 10545"/>
              <a:gd name="connsiteX6" fmla="*/ 4657 w 10194"/>
              <a:gd name="connsiteY6" fmla="*/ 10545 h 10545"/>
              <a:gd name="connsiteX7" fmla="*/ 235 w 10194"/>
              <a:gd name="connsiteY7" fmla="*/ 10120 h 10545"/>
              <a:gd name="connsiteX8" fmla="*/ 0 w 10194"/>
              <a:gd name="connsiteY8" fmla="*/ 5334 h 10545"/>
              <a:gd name="connsiteX0" fmla="*/ 0 w 10194"/>
              <a:gd name="connsiteY0" fmla="*/ 5334 h 10545"/>
              <a:gd name="connsiteX1" fmla="*/ 915 w 10194"/>
              <a:gd name="connsiteY1" fmla="*/ 120 h 10545"/>
              <a:gd name="connsiteX2" fmla="*/ 10042 w 10194"/>
              <a:gd name="connsiteY2" fmla="*/ 0 h 10545"/>
              <a:gd name="connsiteX3" fmla="*/ 10194 w 10194"/>
              <a:gd name="connsiteY3" fmla="*/ 2226 h 10545"/>
              <a:gd name="connsiteX4" fmla="*/ 9996 w 10194"/>
              <a:gd name="connsiteY4" fmla="*/ 10498 h 10545"/>
              <a:gd name="connsiteX5" fmla="*/ 6359 w 10194"/>
              <a:gd name="connsiteY5" fmla="*/ 10476 h 10545"/>
              <a:gd name="connsiteX6" fmla="*/ 4657 w 10194"/>
              <a:gd name="connsiteY6" fmla="*/ 10545 h 10545"/>
              <a:gd name="connsiteX7" fmla="*/ 582 w 10194"/>
              <a:gd name="connsiteY7" fmla="*/ 9598 h 10545"/>
              <a:gd name="connsiteX8" fmla="*/ 0 w 10194"/>
              <a:gd name="connsiteY8" fmla="*/ 5334 h 10545"/>
              <a:gd name="connsiteX0" fmla="*/ 0 w 9968"/>
              <a:gd name="connsiteY0" fmla="*/ 3247 h 10545"/>
              <a:gd name="connsiteX1" fmla="*/ 689 w 9968"/>
              <a:gd name="connsiteY1" fmla="*/ 120 h 10545"/>
              <a:gd name="connsiteX2" fmla="*/ 9816 w 9968"/>
              <a:gd name="connsiteY2" fmla="*/ 0 h 10545"/>
              <a:gd name="connsiteX3" fmla="*/ 9968 w 9968"/>
              <a:gd name="connsiteY3" fmla="*/ 2226 h 10545"/>
              <a:gd name="connsiteX4" fmla="*/ 9770 w 9968"/>
              <a:gd name="connsiteY4" fmla="*/ 10498 h 10545"/>
              <a:gd name="connsiteX5" fmla="*/ 6133 w 9968"/>
              <a:gd name="connsiteY5" fmla="*/ 10476 h 10545"/>
              <a:gd name="connsiteX6" fmla="*/ 4431 w 9968"/>
              <a:gd name="connsiteY6" fmla="*/ 10545 h 10545"/>
              <a:gd name="connsiteX7" fmla="*/ 356 w 9968"/>
              <a:gd name="connsiteY7" fmla="*/ 9598 h 10545"/>
              <a:gd name="connsiteX8" fmla="*/ 0 w 9968"/>
              <a:gd name="connsiteY8" fmla="*/ 3247 h 10545"/>
              <a:gd name="connsiteX0" fmla="*/ 0 w 10000"/>
              <a:gd name="connsiteY0" fmla="*/ 3542 h 10463"/>
              <a:gd name="connsiteX1" fmla="*/ 325 w 10000"/>
              <a:gd name="connsiteY1" fmla="*/ 0 h 10463"/>
              <a:gd name="connsiteX2" fmla="*/ 9848 w 10000"/>
              <a:gd name="connsiteY2" fmla="*/ 463 h 10463"/>
              <a:gd name="connsiteX3" fmla="*/ 10000 w 10000"/>
              <a:gd name="connsiteY3" fmla="*/ 2574 h 10463"/>
              <a:gd name="connsiteX4" fmla="*/ 9801 w 10000"/>
              <a:gd name="connsiteY4" fmla="*/ 10418 h 10463"/>
              <a:gd name="connsiteX5" fmla="*/ 6153 w 10000"/>
              <a:gd name="connsiteY5" fmla="*/ 10398 h 10463"/>
              <a:gd name="connsiteX6" fmla="*/ 4445 w 10000"/>
              <a:gd name="connsiteY6" fmla="*/ 10463 h 10463"/>
              <a:gd name="connsiteX7" fmla="*/ 357 w 10000"/>
              <a:gd name="connsiteY7" fmla="*/ 9565 h 10463"/>
              <a:gd name="connsiteX8" fmla="*/ 0 w 10000"/>
              <a:gd name="connsiteY8" fmla="*/ 3542 h 10463"/>
              <a:gd name="connsiteX0" fmla="*/ 0 w 10000"/>
              <a:gd name="connsiteY0" fmla="*/ 3542 h 10422"/>
              <a:gd name="connsiteX1" fmla="*/ 325 w 10000"/>
              <a:gd name="connsiteY1" fmla="*/ 0 h 10422"/>
              <a:gd name="connsiteX2" fmla="*/ 9848 w 10000"/>
              <a:gd name="connsiteY2" fmla="*/ 463 h 10422"/>
              <a:gd name="connsiteX3" fmla="*/ 10000 w 10000"/>
              <a:gd name="connsiteY3" fmla="*/ 2574 h 10422"/>
              <a:gd name="connsiteX4" fmla="*/ 9801 w 10000"/>
              <a:gd name="connsiteY4" fmla="*/ 10418 h 10422"/>
              <a:gd name="connsiteX5" fmla="*/ 6153 w 10000"/>
              <a:gd name="connsiteY5" fmla="*/ 10398 h 10422"/>
              <a:gd name="connsiteX6" fmla="*/ 1588 w 10000"/>
              <a:gd name="connsiteY6" fmla="*/ 10422 h 10422"/>
              <a:gd name="connsiteX7" fmla="*/ 357 w 10000"/>
              <a:gd name="connsiteY7" fmla="*/ 9565 h 10422"/>
              <a:gd name="connsiteX8" fmla="*/ 0 w 10000"/>
              <a:gd name="connsiteY8" fmla="*/ 3542 h 10422"/>
              <a:gd name="connsiteX0" fmla="*/ 0 w 10000"/>
              <a:gd name="connsiteY0" fmla="*/ 3542 h 10422"/>
              <a:gd name="connsiteX1" fmla="*/ 325 w 10000"/>
              <a:gd name="connsiteY1" fmla="*/ 0 h 10422"/>
              <a:gd name="connsiteX2" fmla="*/ 9848 w 10000"/>
              <a:gd name="connsiteY2" fmla="*/ 463 h 10422"/>
              <a:gd name="connsiteX3" fmla="*/ 10000 w 10000"/>
              <a:gd name="connsiteY3" fmla="*/ 2574 h 10422"/>
              <a:gd name="connsiteX4" fmla="*/ 9801 w 10000"/>
              <a:gd name="connsiteY4" fmla="*/ 10418 h 10422"/>
              <a:gd name="connsiteX5" fmla="*/ 6153 w 10000"/>
              <a:gd name="connsiteY5" fmla="*/ 10398 h 10422"/>
              <a:gd name="connsiteX6" fmla="*/ 1588 w 10000"/>
              <a:gd name="connsiteY6" fmla="*/ 10422 h 10422"/>
              <a:gd name="connsiteX7" fmla="*/ 357 w 10000"/>
              <a:gd name="connsiteY7" fmla="*/ 9565 h 10422"/>
              <a:gd name="connsiteX8" fmla="*/ 0 w 10000"/>
              <a:gd name="connsiteY8" fmla="*/ 3542 h 10422"/>
              <a:gd name="connsiteX0" fmla="*/ 0 w 10000"/>
              <a:gd name="connsiteY0" fmla="*/ 3542 h 10422"/>
              <a:gd name="connsiteX1" fmla="*/ 325 w 10000"/>
              <a:gd name="connsiteY1" fmla="*/ 0 h 10422"/>
              <a:gd name="connsiteX2" fmla="*/ 9848 w 10000"/>
              <a:gd name="connsiteY2" fmla="*/ 463 h 10422"/>
              <a:gd name="connsiteX3" fmla="*/ 10000 w 10000"/>
              <a:gd name="connsiteY3" fmla="*/ 2574 h 10422"/>
              <a:gd name="connsiteX4" fmla="*/ 9801 w 10000"/>
              <a:gd name="connsiteY4" fmla="*/ 10418 h 10422"/>
              <a:gd name="connsiteX5" fmla="*/ 6153 w 10000"/>
              <a:gd name="connsiteY5" fmla="*/ 10398 h 10422"/>
              <a:gd name="connsiteX6" fmla="*/ 1588 w 10000"/>
              <a:gd name="connsiteY6" fmla="*/ 10422 h 10422"/>
              <a:gd name="connsiteX7" fmla="*/ 357 w 10000"/>
              <a:gd name="connsiteY7" fmla="*/ 9565 h 10422"/>
              <a:gd name="connsiteX8" fmla="*/ 0 w 10000"/>
              <a:gd name="connsiteY8" fmla="*/ 3542 h 10422"/>
              <a:gd name="connsiteX0" fmla="*/ 0 w 10000"/>
              <a:gd name="connsiteY0" fmla="*/ 3542 h 10422"/>
              <a:gd name="connsiteX1" fmla="*/ 325 w 10000"/>
              <a:gd name="connsiteY1" fmla="*/ 0 h 10422"/>
              <a:gd name="connsiteX2" fmla="*/ 9848 w 10000"/>
              <a:gd name="connsiteY2" fmla="*/ 463 h 10422"/>
              <a:gd name="connsiteX3" fmla="*/ 10000 w 10000"/>
              <a:gd name="connsiteY3" fmla="*/ 2574 h 10422"/>
              <a:gd name="connsiteX4" fmla="*/ 9801 w 10000"/>
              <a:gd name="connsiteY4" fmla="*/ 10418 h 10422"/>
              <a:gd name="connsiteX5" fmla="*/ 6153 w 10000"/>
              <a:gd name="connsiteY5" fmla="*/ 10398 h 10422"/>
              <a:gd name="connsiteX6" fmla="*/ 1588 w 10000"/>
              <a:gd name="connsiteY6" fmla="*/ 10422 h 10422"/>
              <a:gd name="connsiteX7" fmla="*/ 357 w 10000"/>
              <a:gd name="connsiteY7" fmla="*/ 9565 h 10422"/>
              <a:gd name="connsiteX8" fmla="*/ 0 w 10000"/>
              <a:gd name="connsiteY8" fmla="*/ 3542 h 10422"/>
              <a:gd name="connsiteX0" fmla="*/ 0 w 10000"/>
              <a:gd name="connsiteY0" fmla="*/ 3542 h 10422"/>
              <a:gd name="connsiteX1" fmla="*/ 325 w 10000"/>
              <a:gd name="connsiteY1" fmla="*/ 0 h 10422"/>
              <a:gd name="connsiteX2" fmla="*/ 9848 w 10000"/>
              <a:gd name="connsiteY2" fmla="*/ 463 h 10422"/>
              <a:gd name="connsiteX3" fmla="*/ 10000 w 10000"/>
              <a:gd name="connsiteY3" fmla="*/ 2574 h 10422"/>
              <a:gd name="connsiteX4" fmla="*/ 9801 w 10000"/>
              <a:gd name="connsiteY4" fmla="*/ 10418 h 10422"/>
              <a:gd name="connsiteX5" fmla="*/ 6153 w 10000"/>
              <a:gd name="connsiteY5" fmla="*/ 10398 h 10422"/>
              <a:gd name="connsiteX6" fmla="*/ 1588 w 10000"/>
              <a:gd name="connsiteY6" fmla="*/ 10422 h 10422"/>
              <a:gd name="connsiteX7" fmla="*/ 357 w 10000"/>
              <a:gd name="connsiteY7" fmla="*/ 9565 h 10422"/>
              <a:gd name="connsiteX8" fmla="*/ 0 w 10000"/>
              <a:gd name="connsiteY8" fmla="*/ 3542 h 10422"/>
              <a:gd name="connsiteX0" fmla="*/ 0 w 10000"/>
              <a:gd name="connsiteY0" fmla="*/ 3542 h 10422"/>
              <a:gd name="connsiteX1" fmla="*/ 325 w 10000"/>
              <a:gd name="connsiteY1" fmla="*/ 0 h 10422"/>
              <a:gd name="connsiteX2" fmla="*/ 9848 w 10000"/>
              <a:gd name="connsiteY2" fmla="*/ 463 h 10422"/>
              <a:gd name="connsiteX3" fmla="*/ 10000 w 10000"/>
              <a:gd name="connsiteY3" fmla="*/ 2574 h 10422"/>
              <a:gd name="connsiteX4" fmla="*/ 9801 w 10000"/>
              <a:gd name="connsiteY4" fmla="*/ 10418 h 10422"/>
              <a:gd name="connsiteX5" fmla="*/ 6153 w 10000"/>
              <a:gd name="connsiteY5" fmla="*/ 10398 h 10422"/>
              <a:gd name="connsiteX6" fmla="*/ 1588 w 10000"/>
              <a:gd name="connsiteY6" fmla="*/ 10422 h 10422"/>
              <a:gd name="connsiteX7" fmla="*/ 357 w 10000"/>
              <a:gd name="connsiteY7" fmla="*/ 9565 h 10422"/>
              <a:gd name="connsiteX8" fmla="*/ 0 w 10000"/>
              <a:gd name="connsiteY8" fmla="*/ 3542 h 10422"/>
              <a:gd name="connsiteX0" fmla="*/ 0 w 10224"/>
              <a:gd name="connsiteY0" fmla="*/ 3542 h 10422"/>
              <a:gd name="connsiteX1" fmla="*/ 325 w 10224"/>
              <a:gd name="connsiteY1" fmla="*/ 0 h 10422"/>
              <a:gd name="connsiteX2" fmla="*/ 9848 w 10224"/>
              <a:gd name="connsiteY2" fmla="*/ 463 h 10422"/>
              <a:gd name="connsiteX3" fmla="*/ 10224 w 10224"/>
              <a:gd name="connsiteY3" fmla="*/ 2730 h 10422"/>
              <a:gd name="connsiteX4" fmla="*/ 9801 w 10224"/>
              <a:gd name="connsiteY4" fmla="*/ 10418 h 10422"/>
              <a:gd name="connsiteX5" fmla="*/ 6153 w 10224"/>
              <a:gd name="connsiteY5" fmla="*/ 10398 h 10422"/>
              <a:gd name="connsiteX6" fmla="*/ 1588 w 10224"/>
              <a:gd name="connsiteY6" fmla="*/ 10422 h 10422"/>
              <a:gd name="connsiteX7" fmla="*/ 357 w 10224"/>
              <a:gd name="connsiteY7" fmla="*/ 9565 h 10422"/>
              <a:gd name="connsiteX8" fmla="*/ 0 w 10224"/>
              <a:gd name="connsiteY8" fmla="*/ 3542 h 10422"/>
              <a:gd name="connsiteX0" fmla="*/ 0 w 10224"/>
              <a:gd name="connsiteY0" fmla="*/ 3542 h 10422"/>
              <a:gd name="connsiteX1" fmla="*/ 325 w 10224"/>
              <a:gd name="connsiteY1" fmla="*/ 0 h 10422"/>
              <a:gd name="connsiteX2" fmla="*/ 9848 w 10224"/>
              <a:gd name="connsiteY2" fmla="*/ 463 h 10422"/>
              <a:gd name="connsiteX3" fmla="*/ 10224 w 10224"/>
              <a:gd name="connsiteY3" fmla="*/ 2730 h 10422"/>
              <a:gd name="connsiteX4" fmla="*/ 9801 w 10224"/>
              <a:gd name="connsiteY4" fmla="*/ 10418 h 10422"/>
              <a:gd name="connsiteX5" fmla="*/ 6153 w 10224"/>
              <a:gd name="connsiteY5" fmla="*/ 10398 h 10422"/>
              <a:gd name="connsiteX6" fmla="*/ 1588 w 10224"/>
              <a:gd name="connsiteY6" fmla="*/ 10422 h 10422"/>
              <a:gd name="connsiteX7" fmla="*/ 357 w 10224"/>
              <a:gd name="connsiteY7" fmla="*/ 9565 h 10422"/>
              <a:gd name="connsiteX8" fmla="*/ 0 w 10224"/>
              <a:gd name="connsiteY8" fmla="*/ 3542 h 10422"/>
              <a:gd name="connsiteX0" fmla="*/ 0 w 10224"/>
              <a:gd name="connsiteY0" fmla="*/ 3542 h 10422"/>
              <a:gd name="connsiteX1" fmla="*/ 325 w 10224"/>
              <a:gd name="connsiteY1" fmla="*/ 0 h 10422"/>
              <a:gd name="connsiteX2" fmla="*/ 9848 w 10224"/>
              <a:gd name="connsiteY2" fmla="*/ 463 h 10422"/>
              <a:gd name="connsiteX3" fmla="*/ 10224 w 10224"/>
              <a:gd name="connsiteY3" fmla="*/ 2730 h 10422"/>
              <a:gd name="connsiteX4" fmla="*/ 9801 w 10224"/>
              <a:gd name="connsiteY4" fmla="*/ 10418 h 10422"/>
              <a:gd name="connsiteX5" fmla="*/ 6153 w 10224"/>
              <a:gd name="connsiteY5" fmla="*/ 10398 h 10422"/>
              <a:gd name="connsiteX6" fmla="*/ 1588 w 10224"/>
              <a:gd name="connsiteY6" fmla="*/ 10422 h 10422"/>
              <a:gd name="connsiteX7" fmla="*/ 357 w 10224"/>
              <a:gd name="connsiteY7" fmla="*/ 9565 h 10422"/>
              <a:gd name="connsiteX8" fmla="*/ 0 w 10224"/>
              <a:gd name="connsiteY8" fmla="*/ 3542 h 10422"/>
              <a:gd name="connsiteX0" fmla="*/ 0 w 10224"/>
              <a:gd name="connsiteY0" fmla="*/ 3542 h 10422"/>
              <a:gd name="connsiteX1" fmla="*/ 325 w 10224"/>
              <a:gd name="connsiteY1" fmla="*/ 0 h 10422"/>
              <a:gd name="connsiteX2" fmla="*/ 9848 w 10224"/>
              <a:gd name="connsiteY2" fmla="*/ 463 h 10422"/>
              <a:gd name="connsiteX3" fmla="*/ 10224 w 10224"/>
              <a:gd name="connsiteY3" fmla="*/ 2730 h 10422"/>
              <a:gd name="connsiteX4" fmla="*/ 9801 w 10224"/>
              <a:gd name="connsiteY4" fmla="*/ 10418 h 10422"/>
              <a:gd name="connsiteX5" fmla="*/ 6153 w 10224"/>
              <a:gd name="connsiteY5" fmla="*/ 10398 h 10422"/>
              <a:gd name="connsiteX6" fmla="*/ 1588 w 10224"/>
              <a:gd name="connsiteY6" fmla="*/ 10422 h 10422"/>
              <a:gd name="connsiteX7" fmla="*/ 357 w 10224"/>
              <a:gd name="connsiteY7" fmla="*/ 9565 h 10422"/>
              <a:gd name="connsiteX8" fmla="*/ 0 w 10224"/>
              <a:gd name="connsiteY8" fmla="*/ 3542 h 10422"/>
              <a:gd name="connsiteX0" fmla="*/ 0 w 10224"/>
              <a:gd name="connsiteY0" fmla="*/ 3542 h 10702"/>
              <a:gd name="connsiteX1" fmla="*/ 325 w 10224"/>
              <a:gd name="connsiteY1" fmla="*/ 0 h 10702"/>
              <a:gd name="connsiteX2" fmla="*/ 9848 w 10224"/>
              <a:gd name="connsiteY2" fmla="*/ 463 h 10702"/>
              <a:gd name="connsiteX3" fmla="*/ 10224 w 10224"/>
              <a:gd name="connsiteY3" fmla="*/ 2730 h 10702"/>
              <a:gd name="connsiteX4" fmla="*/ 9801 w 10224"/>
              <a:gd name="connsiteY4" fmla="*/ 10418 h 10702"/>
              <a:gd name="connsiteX5" fmla="*/ 6153 w 10224"/>
              <a:gd name="connsiteY5" fmla="*/ 10398 h 10702"/>
              <a:gd name="connsiteX6" fmla="*/ 1614 w 10224"/>
              <a:gd name="connsiteY6" fmla="*/ 10702 h 10702"/>
              <a:gd name="connsiteX7" fmla="*/ 357 w 10224"/>
              <a:gd name="connsiteY7" fmla="*/ 9565 h 10702"/>
              <a:gd name="connsiteX8" fmla="*/ 0 w 10224"/>
              <a:gd name="connsiteY8" fmla="*/ 3542 h 10702"/>
              <a:gd name="connsiteX0" fmla="*/ 0 w 10224"/>
              <a:gd name="connsiteY0" fmla="*/ 3542 h 10702"/>
              <a:gd name="connsiteX1" fmla="*/ 325 w 10224"/>
              <a:gd name="connsiteY1" fmla="*/ 0 h 10702"/>
              <a:gd name="connsiteX2" fmla="*/ 9848 w 10224"/>
              <a:gd name="connsiteY2" fmla="*/ 463 h 10702"/>
              <a:gd name="connsiteX3" fmla="*/ 10224 w 10224"/>
              <a:gd name="connsiteY3" fmla="*/ 2730 h 10702"/>
              <a:gd name="connsiteX4" fmla="*/ 9801 w 10224"/>
              <a:gd name="connsiteY4" fmla="*/ 10418 h 10702"/>
              <a:gd name="connsiteX5" fmla="*/ 6153 w 10224"/>
              <a:gd name="connsiteY5" fmla="*/ 10398 h 10702"/>
              <a:gd name="connsiteX6" fmla="*/ 1614 w 10224"/>
              <a:gd name="connsiteY6" fmla="*/ 10702 h 10702"/>
              <a:gd name="connsiteX7" fmla="*/ 357 w 10224"/>
              <a:gd name="connsiteY7" fmla="*/ 9565 h 10702"/>
              <a:gd name="connsiteX8" fmla="*/ 0 w 10224"/>
              <a:gd name="connsiteY8" fmla="*/ 3542 h 10702"/>
              <a:gd name="connsiteX0" fmla="*/ 0 w 10224"/>
              <a:gd name="connsiteY0" fmla="*/ 3542 h 10702"/>
              <a:gd name="connsiteX1" fmla="*/ 325 w 10224"/>
              <a:gd name="connsiteY1" fmla="*/ 0 h 10702"/>
              <a:gd name="connsiteX2" fmla="*/ 9769 w 10224"/>
              <a:gd name="connsiteY2" fmla="*/ 844 h 10702"/>
              <a:gd name="connsiteX3" fmla="*/ 10224 w 10224"/>
              <a:gd name="connsiteY3" fmla="*/ 2730 h 10702"/>
              <a:gd name="connsiteX4" fmla="*/ 9801 w 10224"/>
              <a:gd name="connsiteY4" fmla="*/ 10418 h 10702"/>
              <a:gd name="connsiteX5" fmla="*/ 6153 w 10224"/>
              <a:gd name="connsiteY5" fmla="*/ 10398 h 10702"/>
              <a:gd name="connsiteX6" fmla="*/ 1614 w 10224"/>
              <a:gd name="connsiteY6" fmla="*/ 10702 h 10702"/>
              <a:gd name="connsiteX7" fmla="*/ 357 w 10224"/>
              <a:gd name="connsiteY7" fmla="*/ 9565 h 10702"/>
              <a:gd name="connsiteX8" fmla="*/ 0 w 10224"/>
              <a:gd name="connsiteY8" fmla="*/ 3542 h 10702"/>
              <a:gd name="connsiteX0" fmla="*/ 0 w 10224"/>
              <a:gd name="connsiteY0" fmla="*/ 3542 h 10702"/>
              <a:gd name="connsiteX1" fmla="*/ 325 w 10224"/>
              <a:gd name="connsiteY1" fmla="*/ 0 h 10702"/>
              <a:gd name="connsiteX2" fmla="*/ 9769 w 10224"/>
              <a:gd name="connsiteY2" fmla="*/ 844 h 10702"/>
              <a:gd name="connsiteX3" fmla="*/ 10224 w 10224"/>
              <a:gd name="connsiteY3" fmla="*/ 2730 h 10702"/>
              <a:gd name="connsiteX4" fmla="*/ 9801 w 10224"/>
              <a:gd name="connsiteY4" fmla="*/ 10418 h 10702"/>
              <a:gd name="connsiteX5" fmla="*/ 6153 w 10224"/>
              <a:gd name="connsiteY5" fmla="*/ 10398 h 10702"/>
              <a:gd name="connsiteX6" fmla="*/ 1614 w 10224"/>
              <a:gd name="connsiteY6" fmla="*/ 10702 h 10702"/>
              <a:gd name="connsiteX7" fmla="*/ 357 w 10224"/>
              <a:gd name="connsiteY7" fmla="*/ 9565 h 10702"/>
              <a:gd name="connsiteX8" fmla="*/ 0 w 10224"/>
              <a:gd name="connsiteY8" fmla="*/ 3542 h 10702"/>
              <a:gd name="connsiteX0" fmla="*/ 0 w 10224"/>
              <a:gd name="connsiteY0" fmla="*/ 3542 h 10702"/>
              <a:gd name="connsiteX1" fmla="*/ 325 w 10224"/>
              <a:gd name="connsiteY1" fmla="*/ 0 h 10702"/>
              <a:gd name="connsiteX2" fmla="*/ 9769 w 10224"/>
              <a:gd name="connsiteY2" fmla="*/ 844 h 10702"/>
              <a:gd name="connsiteX3" fmla="*/ 10224 w 10224"/>
              <a:gd name="connsiteY3" fmla="*/ 2730 h 10702"/>
              <a:gd name="connsiteX4" fmla="*/ 9801 w 10224"/>
              <a:gd name="connsiteY4" fmla="*/ 10418 h 10702"/>
              <a:gd name="connsiteX5" fmla="*/ 6153 w 10224"/>
              <a:gd name="connsiteY5" fmla="*/ 10398 h 10702"/>
              <a:gd name="connsiteX6" fmla="*/ 1614 w 10224"/>
              <a:gd name="connsiteY6" fmla="*/ 10702 h 10702"/>
              <a:gd name="connsiteX7" fmla="*/ 357 w 10224"/>
              <a:gd name="connsiteY7" fmla="*/ 9565 h 10702"/>
              <a:gd name="connsiteX8" fmla="*/ 0 w 10224"/>
              <a:gd name="connsiteY8" fmla="*/ 3542 h 10702"/>
              <a:gd name="connsiteX0" fmla="*/ 0 w 10224"/>
              <a:gd name="connsiteY0" fmla="*/ 3542 h 10702"/>
              <a:gd name="connsiteX1" fmla="*/ 325 w 10224"/>
              <a:gd name="connsiteY1" fmla="*/ 0 h 10702"/>
              <a:gd name="connsiteX2" fmla="*/ 9769 w 10224"/>
              <a:gd name="connsiteY2" fmla="*/ 844 h 10702"/>
              <a:gd name="connsiteX3" fmla="*/ 10224 w 10224"/>
              <a:gd name="connsiteY3" fmla="*/ 2730 h 10702"/>
              <a:gd name="connsiteX4" fmla="*/ 9854 w 10224"/>
              <a:gd name="connsiteY4" fmla="*/ 9308 h 10702"/>
              <a:gd name="connsiteX5" fmla="*/ 6153 w 10224"/>
              <a:gd name="connsiteY5" fmla="*/ 10398 h 10702"/>
              <a:gd name="connsiteX6" fmla="*/ 1614 w 10224"/>
              <a:gd name="connsiteY6" fmla="*/ 10702 h 10702"/>
              <a:gd name="connsiteX7" fmla="*/ 357 w 10224"/>
              <a:gd name="connsiteY7" fmla="*/ 9565 h 10702"/>
              <a:gd name="connsiteX8" fmla="*/ 0 w 10224"/>
              <a:gd name="connsiteY8" fmla="*/ 3542 h 10702"/>
              <a:gd name="connsiteX0" fmla="*/ 0 w 10224"/>
              <a:gd name="connsiteY0" fmla="*/ 3542 h 10703"/>
              <a:gd name="connsiteX1" fmla="*/ 325 w 10224"/>
              <a:gd name="connsiteY1" fmla="*/ 0 h 10703"/>
              <a:gd name="connsiteX2" fmla="*/ 9769 w 10224"/>
              <a:gd name="connsiteY2" fmla="*/ 844 h 10703"/>
              <a:gd name="connsiteX3" fmla="*/ 10224 w 10224"/>
              <a:gd name="connsiteY3" fmla="*/ 2730 h 10703"/>
              <a:gd name="connsiteX4" fmla="*/ 9815 w 10224"/>
              <a:gd name="connsiteY4" fmla="*/ 10703 h 10703"/>
              <a:gd name="connsiteX5" fmla="*/ 6153 w 10224"/>
              <a:gd name="connsiteY5" fmla="*/ 10398 h 10703"/>
              <a:gd name="connsiteX6" fmla="*/ 1614 w 10224"/>
              <a:gd name="connsiteY6" fmla="*/ 10702 h 10703"/>
              <a:gd name="connsiteX7" fmla="*/ 357 w 10224"/>
              <a:gd name="connsiteY7" fmla="*/ 9565 h 10703"/>
              <a:gd name="connsiteX8" fmla="*/ 0 w 10224"/>
              <a:gd name="connsiteY8" fmla="*/ 3542 h 107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224" h="10703">
                <a:moveTo>
                  <a:pt x="0" y="3542"/>
                </a:moveTo>
                <a:cubicBezTo>
                  <a:pt x="108" y="2361"/>
                  <a:pt x="217" y="1181"/>
                  <a:pt x="325" y="0"/>
                </a:cubicBezTo>
                <a:lnTo>
                  <a:pt x="9769" y="844"/>
                </a:lnTo>
                <a:cubicBezTo>
                  <a:pt x="9996" y="1653"/>
                  <a:pt x="10056" y="1988"/>
                  <a:pt x="10224" y="2730"/>
                </a:cubicBezTo>
                <a:cubicBezTo>
                  <a:pt x="10120" y="5160"/>
                  <a:pt x="9974" y="8104"/>
                  <a:pt x="9815" y="10703"/>
                </a:cubicBezTo>
                <a:lnTo>
                  <a:pt x="6153" y="10398"/>
                </a:lnTo>
                <a:lnTo>
                  <a:pt x="1614" y="10702"/>
                </a:lnTo>
                <a:cubicBezTo>
                  <a:pt x="1285" y="10443"/>
                  <a:pt x="825" y="9947"/>
                  <a:pt x="357" y="9565"/>
                </a:cubicBezTo>
                <a:cubicBezTo>
                  <a:pt x="279" y="8051"/>
                  <a:pt x="78" y="5055"/>
                  <a:pt x="0" y="3542"/>
                </a:cubicBezTo>
                <a:close/>
              </a:path>
            </a:pathLst>
          </a:custGeom>
          <a:solidFill>
            <a:schemeClr val="accent6">
              <a:alpha val="8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5" name="Platshållare för text 4">
            <a:extLst>
              <a:ext uri="{FF2B5EF4-FFF2-40B4-BE49-F238E27FC236}">
                <a16:creationId xmlns:a16="http://schemas.microsoft.com/office/drawing/2014/main" id="{8BC56E8B-9D0A-2B44-9B67-0C8A3D765A4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216697" y="4352081"/>
            <a:ext cx="4571920" cy="1435261"/>
          </a:xfrm>
        </p:spPr>
        <p:txBody>
          <a:bodyPr anchor="ctr">
            <a:noAutofit/>
          </a:bodyPr>
          <a:lstStyle>
            <a:lvl1pPr marL="0" indent="0">
              <a:buNone/>
              <a:defRPr sz="4800" b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sv-SE"/>
              <a:t>Kapitel</a:t>
            </a:r>
          </a:p>
        </p:txBody>
      </p:sp>
      <p:pic>
        <p:nvPicPr>
          <p:cNvPr id="13" name="Bildobjekt 12">
            <a:extLst>
              <a:ext uri="{FF2B5EF4-FFF2-40B4-BE49-F238E27FC236}">
                <a16:creationId xmlns:a16="http://schemas.microsoft.com/office/drawing/2014/main" id="{28962061-323F-5343-ABA7-B28F53AEABB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17352" y="6084604"/>
            <a:ext cx="1072896" cy="453736"/>
          </a:xfrm>
          <a:prstGeom prst="rect">
            <a:avLst/>
          </a:prstGeom>
        </p:spPr>
      </p:pic>
      <p:sp>
        <p:nvSpPr>
          <p:cNvPr id="8" name="Rektangel med klippta hörn på samma sida 15">
            <a:extLst>
              <a:ext uri="{FF2B5EF4-FFF2-40B4-BE49-F238E27FC236}">
                <a16:creationId xmlns:a16="http://schemas.microsoft.com/office/drawing/2014/main" id="{106D4FE9-F737-7E4A-B0E1-C92F94B54160}"/>
              </a:ext>
            </a:extLst>
          </p:cNvPr>
          <p:cNvSpPr/>
          <p:nvPr userDrawn="1"/>
        </p:nvSpPr>
        <p:spPr>
          <a:xfrm>
            <a:off x="10452030" y="0"/>
            <a:ext cx="1739970" cy="6858762"/>
          </a:xfrm>
          <a:custGeom>
            <a:avLst/>
            <a:gdLst>
              <a:gd name="connsiteX0" fmla="*/ 309886 w 1859280"/>
              <a:gd name="connsiteY0" fmla="*/ 0 h 6858000"/>
              <a:gd name="connsiteX1" fmla="*/ 1549394 w 1859280"/>
              <a:gd name="connsiteY1" fmla="*/ 0 h 6858000"/>
              <a:gd name="connsiteX2" fmla="*/ 1859280 w 1859280"/>
              <a:gd name="connsiteY2" fmla="*/ 309886 h 6858000"/>
              <a:gd name="connsiteX3" fmla="*/ 1859280 w 1859280"/>
              <a:gd name="connsiteY3" fmla="*/ 6858000 h 6858000"/>
              <a:gd name="connsiteX4" fmla="*/ 1859280 w 1859280"/>
              <a:gd name="connsiteY4" fmla="*/ 6858000 h 6858000"/>
              <a:gd name="connsiteX5" fmla="*/ 0 w 1859280"/>
              <a:gd name="connsiteY5" fmla="*/ 6858000 h 6858000"/>
              <a:gd name="connsiteX6" fmla="*/ 0 w 1859280"/>
              <a:gd name="connsiteY6" fmla="*/ 6858000 h 6858000"/>
              <a:gd name="connsiteX7" fmla="*/ 0 w 1859280"/>
              <a:gd name="connsiteY7" fmla="*/ 309886 h 6858000"/>
              <a:gd name="connsiteX8" fmla="*/ 309886 w 1859280"/>
              <a:gd name="connsiteY8" fmla="*/ 0 h 6858000"/>
              <a:gd name="connsiteX0" fmla="*/ 309886 w 1859280"/>
              <a:gd name="connsiteY0" fmla="*/ 0 h 6858000"/>
              <a:gd name="connsiteX1" fmla="*/ 1549394 w 1859280"/>
              <a:gd name="connsiteY1" fmla="*/ 0 h 6858000"/>
              <a:gd name="connsiteX2" fmla="*/ 1859280 w 1859280"/>
              <a:gd name="connsiteY2" fmla="*/ 309886 h 6858000"/>
              <a:gd name="connsiteX3" fmla="*/ 1859280 w 1859280"/>
              <a:gd name="connsiteY3" fmla="*/ 6858000 h 6858000"/>
              <a:gd name="connsiteX4" fmla="*/ 1859280 w 1859280"/>
              <a:gd name="connsiteY4" fmla="*/ 6858000 h 6858000"/>
              <a:gd name="connsiteX5" fmla="*/ 0 w 1859280"/>
              <a:gd name="connsiteY5" fmla="*/ 6858000 h 6858000"/>
              <a:gd name="connsiteX6" fmla="*/ 0 w 1859280"/>
              <a:gd name="connsiteY6" fmla="*/ 6858000 h 6858000"/>
              <a:gd name="connsiteX7" fmla="*/ 294640 w 1859280"/>
              <a:gd name="connsiteY7" fmla="*/ 3804926 h 6858000"/>
              <a:gd name="connsiteX8" fmla="*/ 309886 w 1859280"/>
              <a:gd name="connsiteY8" fmla="*/ 0 h 6858000"/>
              <a:gd name="connsiteX0" fmla="*/ 553726 w 1859280"/>
              <a:gd name="connsiteY0" fmla="*/ 568960 h 6858000"/>
              <a:gd name="connsiteX1" fmla="*/ 1549394 w 1859280"/>
              <a:gd name="connsiteY1" fmla="*/ 0 h 6858000"/>
              <a:gd name="connsiteX2" fmla="*/ 1859280 w 1859280"/>
              <a:gd name="connsiteY2" fmla="*/ 309886 h 6858000"/>
              <a:gd name="connsiteX3" fmla="*/ 1859280 w 1859280"/>
              <a:gd name="connsiteY3" fmla="*/ 6858000 h 6858000"/>
              <a:gd name="connsiteX4" fmla="*/ 1859280 w 1859280"/>
              <a:gd name="connsiteY4" fmla="*/ 6858000 h 6858000"/>
              <a:gd name="connsiteX5" fmla="*/ 0 w 1859280"/>
              <a:gd name="connsiteY5" fmla="*/ 6858000 h 6858000"/>
              <a:gd name="connsiteX6" fmla="*/ 0 w 1859280"/>
              <a:gd name="connsiteY6" fmla="*/ 6858000 h 6858000"/>
              <a:gd name="connsiteX7" fmla="*/ 294640 w 1859280"/>
              <a:gd name="connsiteY7" fmla="*/ 3804926 h 6858000"/>
              <a:gd name="connsiteX8" fmla="*/ 553726 w 1859280"/>
              <a:gd name="connsiteY8" fmla="*/ 568960 h 6858000"/>
              <a:gd name="connsiteX0" fmla="*/ 553726 w 1859280"/>
              <a:gd name="connsiteY0" fmla="*/ 568960 h 6858000"/>
              <a:gd name="connsiteX1" fmla="*/ 777234 w 1859280"/>
              <a:gd name="connsiteY1" fmla="*/ 0 h 6858000"/>
              <a:gd name="connsiteX2" fmla="*/ 1859280 w 1859280"/>
              <a:gd name="connsiteY2" fmla="*/ 309886 h 6858000"/>
              <a:gd name="connsiteX3" fmla="*/ 1859280 w 1859280"/>
              <a:gd name="connsiteY3" fmla="*/ 6858000 h 6858000"/>
              <a:gd name="connsiteX4" fmla="*/ 1859280 w 1859280"/>
              <a:gd name="connsiteY4" fmla="*/ 6858000 h 6858000"/>
              <a:gd name="connsiteX5" fmla="*/ 0 w 1859280"/>
              <a:gd name="connsiteY5" fmla="*/ 6858000 h 6858000"/>
              <a:gd name="connsiteX6" fmla="*/ 0 w 1859280"/>
              <a:gd name="connsiteY6" fmla="*/ 6858000 h 6858000"/>
              <a:gd name="connsiteX7" fmla="*/ 294640 w 1859280"/>
              <a:gd name="connsiteY7" fmla="*/ 3804926 h 6858000"/>
              <a:gd name="connsiteX8" fmla="*/ 553726 w 1859280"/>
              <a:gd name="connsiteY8" fmla="*/ 568960 h 6858000"/>
              <a:gd name="connsiteX0" fmla="*/ 553726 w 1859280"/>
              <a:gd name="connsiteY0" fmla="*/ 568960 h 6858000"/>
              <a:gd name="connsiteX1" fmla="*/ 777234 w 1859280"/>
              <a:gd name="connsiteY1" fmla="*/ 0 h 6858000"/>
              <a:gd name="connsiteX2" fmla="*/ 1849120 w 1859280"/>
              <a:gd name="connsiteY2" fmla="*/ 5086 h 6858000"/>
              <a:gd name="connsiteX3" fmla="*/ 1859280 w 1859280"/>
              <a:gd name="connsiteY3" fmla="*/ 6858000 h 6858000"/>
              <a:gd name="connsiteX4" fmla="*/ 1859280 w 1859280"/>
              <a:gd name="connsiteY4" fmla="*/ 6858000 h 6858000"/>
              <a:gd name="connsiteX5" fmla="*/ 0 w 1859280"/>
              <a:gd name="connsiteY5" fmla="*/ 6858000 h 6858000"/>
              <a:gd name="connsiteX6" fmla="*/ 0 w 1859280"/>
              <a:gd name="connsiteY6" fmla="*/ 6858000 h 6858000"/>
              <a:gd name="connsiteX7" fmla="*/ 294640 w 1859280"/>
              <a:gd name="connsiteY7" fmla="*/ 3804926 h 6858000"/>
              <a:gd name="connsiteX8" fmla="*/ 553726 w 1859280"/>
              <a:gd name="connsiteY8" fmla="*/ 568960 h 6858000"/>
              <a:gd name="connsiteX0" fmla="*/ 919486 w 1859280"/>
              <a:gd name="connsiteY0" fmla="*/ 1087120 h 6858000"/>
              <a:gd name="connsiteX1" fmla="*/ 777234 w 1859280"/>
              <a:gd name="connsiteY1" fmla="*/ 0 h 6858000"/>
              <a:gd name="connsiteX2" fmla="*/ 1849120 w 1859280"/>
              <a:gd name="connsiteY2" fmla="*/ 5086 h 6858000"/>
              <a:gd name="connsiteX3" fmla="*/ 1859280 w 1859280"/>
              <a:gd name="connsiteY3" fmla="*/ 6858000 h 6858000"/>
              <a:gd name="connsiteX4" fmla="*/ 1859280 w 1859280"/>
              <a:gd name="connsiteY4" fmla="*/ 6858000 h 6858000"/>
              <a:gd name="connsiteX5" fmla="*/ 0 w 1859280"/>
              <a:gd name="connsiteY5" fmla="*/ 6858000 h 6858000"/>
              <a:gd name="connsiteX6" fmla="*/ 0 w 1859280"/>
              <a:gd name="connsiteY6" fmla="*/ 6858000 h 6858000"/>
              <a:gd name="connsiteX7" fmla="*/ 294640 w 1859280"/>
              <a:gd name="connsiteY7" fmla="*/ 3804926 h 6858000"/>
              <a:gd name="connsiteX8" fmla="*/ 919486 w 1859280"/>
              <a:gd name="connsiteY8" fmla="*/ 1087120 h 6858000"/>
              <a:gd name="connsiteX0" fmla="*/ 726446 w 1859280"/>
              <a:gd name="connsiteY0" fmla="*/ 1137920 h 6858000"/>
              <a:gd name="connsiteX1" fmla="*/ 777234 w 1859280"/>
              <a:gd name="connsiteY1" fmla="*/ 0 h 6858000"/>
              <a:gd name="connsiteX2" fmla="*/ 1849120 w 1859280"/>
              <a:gd name="connsiteY2" fmla="*/ 5086 h 6858000"/>
              <a:gd name="connsiteX3" fmla="*/ 1859280 w 1859280"/>
              <a:gd name="connsiteY3" fmla="*/ 6858000 h 6858000"/>
              <a:gd name="connsiteX4" fmla="*/ 1859280 w 1859280"/>
              <a:gd name="connsiteY4" fmla="*/ 6858000 h 6858000"/>
              <a:gd name="connsiteX5" fmla="*/ 0 w 1859280"/>
              <a:gd name="connsiteY5" fmla="*/ 6858000 h 6858000"/>
              <a:gd name="connsiteX6" fmla="*/ 0 w 1859280"/>
              <a:gd name="connsiteY6" fmla="*/ 6858000 h 6858000"/>
              <a:gd name="connsiteX7" fmla="*/ 294640 w 1859280"/>
              <a:gd name="connsiteY7" fmla="*/ 3804926 h 6858000"/>
              <a:gd name="connsiteX8" fmla="*/ 726446 w 1859280"/>
              <a:gd name="connsiteY8" fmla="*/ 1137920 h 6858000"/>
              <a:gd name="connsiteX0" fmla="*/ 726446 w 1859280"/>
              <a:gd name="connsiteY0" fmla="*/ 1137920 h 6858000"/>
              <a:gd name="connsiteX1" fmla="*/ 777234 w 1859280"/>
              <a:gd name="connsiteY1" fmla="*/ 0 h 6858000"/>
              <a:gd name="connsiteX2" fmla="*/ 1849120 w 1859280"/>
              <a:gd name="connsiteY2" fmla="*/ 5086 h 6858000"/>
              <a:gd name="connsiteX3" fmla="*/ 1859280 w 1859280"/>
              <a:gd name="connsiteY3" fmla="*/ 6858000 h 6858000"/>
              <a:gd name="connsiteX4" fmla="*/ 1859280 w 1859280"/>
              <a:gd name="connsiteY4" fmla="*/ 6858000 h 6858000"/>
              <a:gd name="connsiteX5" fmla="*/ 0 w 1859280"/>
              <a:gd name="connsiteY5" fmla="*/ 6858000 h 6858000"/>
              <a:gd name="connsiteX6" fmla="*/ 0 w 1859280"/>
              <a:gd name="connsiteY6" fmla="*/ 6858000 h 6858000"/>
              <a:gd name="connsiteX7" fmla="*/ 162560 w 1859280"/>
              <a:gd name="connsiteY7" fmla="*/ 3835406 h 6858000"/>
              <a:gd name="connsiteX8" fmla="*/ 726446 w 1859280"/>
              <a:gd name="connsiteY8" fmla="*/ 1137920 h 6858000"/>
              <a:gd name="connsiteX0" fmla="*/ 726446 w 1859280"/>
              <a:gd name="connsiteY0" fmla="*/ 1132834 h 6852914"/>
              <a:gd name="connsiteX1" fmla="*/ 1193794 w 1859280"/>
              <a:gd name="connsiteY1" fmla="*/ 25394 h 6852914"/>
              <a:gd name="connsiteX2" fmla="*/ 1849120 w 1859280"/>
              <a:gd name="connsiteY2" fmla="*/ 0 h 6852914"/>
              <a:gd name="connsiteX3" fmla="*/ 1859280 w 1859280"/>
              <a:gd name="connsiteY3" fmla="*/ 6852914 h 6852914"/>
              <a:gd name="connsiteX4" fmla="*/ 1859280 w 1859280"/>
              <a:gd name="connsiteY4" fmla="*/ 6852914 h 6852914"/>
              <a:gd name="connsiteX5" fmla="*/ 0 w 1859280"/>
              <a:gd name="connsiteY5" fmla="*/ 6852914 h 6852914"/>
              <a:gd name="connsiteX6" fmla="*/ 0 w 1859280"/>
              <a:gd name="connsiteY6" fmla="*/ 6852914 h 6852914"/>
              <a:gd name="connsiteX7" fmla="*/ 162560 w 1859280"/>
              <a:gd name="connsiteY7" fmla="*/ 3830320 h 6852914"/>
              <a:gd name="connsiteX8" fmla="*/ 726446 w 1859280"/>
              <a:gd name="connsiteY8" fmla="*/ 1132834 h 6852914"/>
              <a:gd name="connsiteX0" fmla="*/ 1082046 w 1859280"/>
              <a:gd name="connsiteY0" fmla="*/ 1498594 h 6852914"/>
              <a:gd name="connsiteX1" fmla="*/ 1193794 w 1859280"/>
              <a:gd name="connsiteY1" fmla="*/ 25394 h 6852914"/>
              <a:gd name="connsiteX2" fmla="*/ 1849120 w 1859280"/>
              <a:gd name="connsiteY2" fmla="*/ 0 h 6852914"/>
              <a:gd name="connsiteX3" fmla="*/ 1859280 w 1859280"/>
              <a:gd name="connsiteY3" fmla="*/ 6852914 h 6852914"/>
              <a:gd name="connsiteX4" fmla="*/ 1859280 w 1859280"/>
              <a:gd name="connsiteY4" fmla="*/ 6852914 h 6852914"/>
              <a:gd name="connsiteX5" fmla="*/ 0 w 1859280"/>
              <a:gd name="connsiteY5" fmla="*/ 6852914 h 6852914"/>
              <a:gd name="connsiteX6" fmla="*/ 0 w 1859280"/>
              <a:gd name="connsiteY6" fmla="*/ 6852914 h 6852914"/>
              <a:gd name="connsiteX7" fmla="*/ 162560 w 1859280"/>
              <a:gd name="connsiteY7" fmla="*/ 3830320 h 6852914"/>
              <a:gd name="connsiteX8" fmla="*/ 1082046 w 1859280"/>
              <a:gd name="connsiteY8" fmla="*/ 1498594 h 6852914"/>
              <a:gd name="connsiteX0" fmla="*/ 807726 w 1859280"/>
              <a:gd name="connsiteY0" fmla="*/ 1275074 h 6852914"/>
              <a:gd name="connsiteX1" fmla="*/ 1193794 w 1859280"/>
              <a:gd name="connsiteY1" fmla="*/ 25394 h 6852914"/>
              <a:gd name="connsiteX2" fmla="*/ 1849120 w 1859280"/>
              <a:gd name="connsiteY2" fmla="*/ 0 h 6852914"/>
              <a:gd name="connsiteX3" fmla="*/ 1859280 w 1859280"/>
              <a:gd name="connsiteY3" fmla="*/ 6852914 h 6852914"/>
              <a:gd name="connsiteX4" fmla="*/ 1859280 w 1859280"/>
              <a:gd name="connsiteY4" fmla="*/ 6852914 h 6852914"/>
              <a:gd name="connsiteX5" fmla="*/ 0 w 1859280"/>
              <a:gd name="connsiteY5" fmla="*/ 6852914 h 6852914"/>
              <a:gd name="connsiteX6" fmla="*/ 0 w 1859280"/>
              <a:gd name="connsiteY6" fmla="*/ 6852914 h 6852914"/>
              <a:gd name="connsiteX7" fmla="*/ 162560 w 1859280"/>
              <a:gd name="connsiteY7" fmla="*/ 3830320 h 6852914"/>
              <a:gd name="connsiteX8" fmla="*/ 807726 w 1859280"/>
              <a:gd name="connsiteY8" fmla="*/ 1275074 h 6852914"/>
              <a:gd name="connsiteX0" fmla="*/ 807726 w 1859280"/>
              <a:gd name="connsiteY0" fmla="*/ 1275074 h 6852914"/>
              <a:gd name="connsiteX1" fmla="*/ 1285234 w 1859280"/>
              <a:gd name="connsiteY1" fmla="*/ 5074 h 6852914"/>
              <a:gd name="connsiteX2" fmla="*/ 1849120 w 1859280"/>
              <a:gd name="connsiteY2" fmla="*/ 0 h 6852914"/>
              <a:gd name="connsiteX3" fmla="*/ 1859280 w 1859280"/>
              <a:gd name="connsiteY3" fmla="*/ 6852914 h 6852914"/>
              <a:gd name="connsiteX4" fmla="*/ 1859280 w 1859280"/>
              <a:gd name="connsiteY4" fmla="*/ 6852914 h 6852914"/>
              <a:gd name="connsiteX5" fmla="*/ 0 w 1859280"/>
              <a:gd name="connsiteY5" fmla="*/ 6852914 h 6852914"/>
              <a:gd name="connsiteX6" fmla="*/ 0 w 1859280"/>
              <a:gd name="connsiteY6" fmla="*/ 6852914 h 6852914"/>
              <a:gd name="connsiteX7" fmla="*/ 162560 w 1859280"/>
              <a:gd name="connsiteY7" fmla="*/ 3830320 h 6852914"/>
              <a:gd name="connsiteX8" fmla="*/ 807726 w 1859280"/>
              <a:gd name="connsiteY8" fmla="*/ 1275074 h 6852914"/>
              <a:gd name="connsiteX0" fmla="*/ 807726 w 1869890"/>
              <a:gd name="connsiteY0" fmla="*/ 1285234 h 6863074"/>
              <a:gd name="connsiteX1" fmla="*/ 1285234 w 1869890"/>
              <a:gd name="connsiteY1" fmla="*/ 15234 h 6863074"/>
              <a:gd name="connsiteX2" fmla="*/ 1869440 w 1869890"/>
              <a:gd name="connsiteY2" fmla="*/ 0 h 6863074"/>
              <a:gd name="connsiteX3" fmla="*/ 1859280 w 1869890"/>
              <a:gd name="connsiteY3" fmla="*/ 6863074 h 6863074"/>
              <a:gd name="connsiteX4" fmla="*/ 1859280 w 1869890"/>
              <a:gd name="connsiteY4" fmla="*/ 6863074 h 6863074"/>
              <a:gd name="connsiteX5" fmla="*/ 0 w 1869890"/>
              <a:gd name="connsiteY5" fmla="*/ 6863074 h 6863074"/>
              <a:gd name="connsiteX6" fmla="*/ 0 w 1869890"/>
              <a:gd name="connsiteY6" fmla="*/ 6863074 h 6863074"/>
              <a:gd name="connsiteX7" fmla="*/ 162560 w 1869890"/>
              <a:gd name="connsiteY7" fmla="*/ 3840480 h 6863074"/>
              <a:gd name="connsiteX8" fmla="*/ 807726 w 1869890"/>
              <a:gd name="connsiteY8" fmla="*/ 1285234 h 6863074"/>
              <a:gd name="connsiteX0" fmla="*/ 807726 w 1869890"/>
              <a:gd name="connsiteY0" fmla="*/ 1285234 h 6883394"/>
              <a:gd name="connsiteX1" fmla="*/ 1285234 w 1869890"/>
              <a:gd name="connsiteY1" fmla="*/ 15234 h 6883394"/>
              <a:gd name="connsiteX2" fmla="*/ 1869440 w 1869890"/>
              <a:gd name="connsiteY2" fmla="*/ 0 h 6883394"/>
              <a:gd name="connsiteX3" fmla="*/ 1859280 w 1869890"/>
              <a:gd name="connsiteY3" fmla="*/ 6863074 h 6883394"/>
              <a:gd name="connsiteX4" fmla="*/ 1869440 w 1869890"/>
              <a:gd name="connsiteY4" fmla="*/ 6883394 h 6883394"/>
              <a:gd name="connsiteX5" fmla="*/ 0 w 1869890"/>
              <a:gd name="connsiteY5" fmla="*/ 6863074 h 6883394"/>
              <a:gd name="connsiteX6" fmla="*/ 0 w 1869890"/>
              <a:gd name="connsiteY6" fmla="*/ 6863074 h 6883394"/>
              <a:gd name="connsiteX7" fmla="*/ 162560 w 1869890"/>
              <a:gd name="connsiteY7" fmla="*/ 3840480 h 6883394"/>
              <a:gd name="connsiteX8" fmla="*/ 807726 w 1869890"/>
              <a:gd name="connsiteY8" fmla="*/ 1285234 h 6883394"/>
              <a:gd name="connsiteX0" fmla="*/ 807726 w 1869890"/>
              <a:gd name="connsiteY0" fmla="*/ 1290320 h 6888480"/>
              <a:gd name="connsiteX1" fmla="*/ 1305554 w 1869890"/>
              <a:gd name="connsiteY1" fmla="*/ 0 h 6888480"/>
              <a:gd name="connsiteX2" fmla="*/ 1869440 w 1869890"/>
              <a:gd name="connsiteY2" fmla="*/ 5086 h 6888480"/>
              <a:gd name="connsiteX3" fmla="*/ 1859280 w 1869890"/>
              <a:gd name="connsiteY3" fmla="*/ 6868160 h 6888480"/>
              <a:gd name="connsiteX4" fmla="*/ 1869440 w 1869890"/>
              <a:gd name="connsiteY4" fmla="*/ 6888480 h 6888480"/>
              <a:gd name="connsiteX5" fmla="*/ 0 w 1869890"/>
              <a:gd name="connsiteY5" fmla="*/ 6868160 h 6888480"/>
              <a:gd name="connsiteX6" fmla="*/ 0 w 1869890"/>
              <a:gd name="connsiteY6" fmla="*/ 6868160 h 6888480"/>
              <a:gd name="connsiteX7" fmla="*/ 162560 w 1869890"/>
              <a:gd name="connsiteY7" fmla="*/ 3845566 h 6888480"/>
              <a:gd name="connsiteX8" fmla="*/ 807726 w 1869890"/>
              <a:gd name="connsiteY8" fmla="*/ 1290320 h 6888480"/>
              <a:gd name="connsiteX0" fmla="*/ 807726 w 1869890"/>
              <a:gd name="connsiteY0" fmla="*/ 1285234 h 6883394"/>
              <a:gd name="connsiteX1" fmla="*/ 631378 w 1869890"/>
              <a:gd name="connsiteY1" fmla="*/ 10412 h 6883394"/>
              <a:gd name="connsiteX2" fmla="*/ 1869440 w 1869890"/>
              <a:gd name="connsiteY2" fmla="*/ 0 h 6883394"/>
              <a:gd name="connsiteX3" fmla="*/ 1859280 w 1869890"/>
              <a:gd name="connsiteY3" fmla="*/ 6863074 h 6883394"/>
              <a:gd name="connsiteX4" fmla="*/ 1869440 w 1869890"/>
              <a:gd name="connsiteY4" fmla="*/ 6883394 h 6883394"/>
              <a:gd name="connsiteX5" fmla="*/ 0 w 1869890"/>
              <a:gd name="connsiteY5" fmla="*/ 6863074 h 6883394"/>
              <a:gd name="connsiteX6" fmla="*/ 0 w 1869890"/>
              <a:gd name="connsiteY6" fmla="*/ 6863074 h 6883394"/>
              <a:gd name="connsiteX7" fmla="*/ 162560 w 1869890"/>
              <a:gd name="connsiteY7" fmla="*/ 3840480 h 6883394"/>
              <a:gd name="connsiteX8" fmla="*/ 807726 w 1869890"/>
              <a:gd name="connsiteY8" fmla="*/ 1285234 h 6883394"/>
              <a:gd name="connsiteX0" fmla="*/ 559753 w 1869890"/>
              <a:gd name="connsiteY0" fmla="*/ 1323980 h 6883394"/>
              <a:gd name="connsiteX1" fmla="*/ 631378 w 1869890"/>
              <a:gd name="connsiteY1" fmla="*/ 10412 h 6883394"/>
              <a:gd name="connsiteX2" fmla="*/ 1869440 w 1869890"/>
              <a:gd name="connsiteY2" fmla="*/ 0 h 6883394"/>
              <a:gd name="connsiteX3" fmla="*/ 1859280 w 1869890"/>
              <a:gd name="connsiteY3" fmla="*/ 6863074 h 6883394"/>
              <a:gd name="connsiteX4" fmla="*/ 1869440 w 1869890"/>
              <a:gd name="connsiteY4" fmla="*/ 6883394 h 6883394"/>
              <a:gd name="connsiteX5" fmla="*/ 0 w 1869890"/>
              <a:gd name="connsiteY5" fmla="*/ 6863074 h 6883394"/>
              <a:gd name="connsiteX6" fmla="*/ 0 w 1869890"/>
              <a:gd name="connsiteY6" fmla="*/ 6863074 h 6883394"/>
              <a:gd name="connsiteX7" fmla="*/ 162560 w 1869890"/>
              <a:gd name="connsiteY7" fmla="*/ 3840480 h 6883394"/>
              <a:gd name="connsiteX8" fmla="*/ 559753 w 1869890"/>
              <a:gd name="connsiteY8" fmla="*/ 1323980 h 6883394"/>
              <a:gd name="connsiteX0" fmla="*/ 559753 w 1869890"/>
              <a:gd name="connsiteY0" fmla="*/ 1323980 h 6883394"/>
              <a:gd name="connsiteX1" fmla="*/ 631378 w 1869890"/>
              <a:gd name="connsiteY1" fmla="*/ 10412 h 6883394"/>
              <a:gd name="connsiteX2" fmla="*/ 1869440 w 1869890"/>
              <a:gd name="connsiteY2" fmla="*/ 0 h 6883394"/>
              <a:gd name="connsiteX3" fmla="*/ 1859280 w 1869890"/>
              <a:gd name="connsiteY3" fmla="*/ 6863074 h 6883394"/>
              <a:gd name="connsiteX4" fmla="*/ 1869440 w 1869890"/>
              <a:gd name="connsiteY4" fmla="*/ 6883394 h 6883394"/>
              <a:gd name="connsiteX5" fmla="*/ 0 w 1869890"/>
              <a:gd name="connsiteY5" fmla="*/ 6863074 h 6883394"/>
              <a:gd name="connsiteX6" fmla="*/ 108488 w 1869890"/>
              <a:gd name="connsiteY6" fmla="*/ 6878573 h 6883394"/>
              <a:gd name="connsiteX7" fmla="*/ 162560 w 1869890"/>
              <a:gd name="connsiteY7" fmla="*/ 3840480 h 6883394"/>
              <a:gd name="connsiteX8" fmla="*/ 559753 w 1869890"/>
              <a:gd name="connsiteY8" fmla="*/ 1323980 h 6883394"/>
              <a:gd name="connsiteX0" fmla="*/ 559753 w 1869890"/>
              <a:gd name="connsiteY0" fmla="*/ 1323980 h 6883394"/>
              <a:gd name="connsiteX1" fmla="*/ 631378 w 1869890"/>
              <a:gd name="connsiteY1" fmla="*/ 10412 h 6883394"/>
              <a:gd name="connsiteX2" fmla="*/ 1869440 w 1869890"/>
              <a:gd name="connsiteY2" fmla="*/ 0 h 6883394"/>
              <a:gd name="connsiteX3" fmla="*/ 1859280 w 1869890"/>
              <a:gd name="connsiteY3" fmla="*/ 6863074 h 6883394"/>
              <a:gd name="connsiteX4" fmla="*/ 1869440 w 1869890"/>
              <a:gd name="connsiteY4" fmla="*/ 6883394 h 6883394"/>
              <a:gd name="connsiteX5" fmla="*/ 0 w 1869890"/>
              <a:gd name="connsiteY5" fmla="*/ 6863074 h 6883394"/>
              <a:gd name="connsiteX6" fmla="*/ 108488 w 1869890"/>
              <a:gd name="connsiteY6" fmla="*/ 6878573 h 6883394"/>
              <a:gd name="connsiteX7" fmla="*/ 317543 w 1869890"/>
              <a:gd name="connsiteY7" fmla="*/ 3863728 h 6883394"/>
              <a:gd name="connsiteX8" fmla="*/ 559753 w 1869890"/>
              <a:gd name="connsiteY8" fmla="*/ 1323980 h 6883394"/>
              <a:gd name="connsiteX0" fmla="*/ 451265 w 1761402"/>
              <a:gd name="connsiteY0" fmla="*/ 1323980 h 6883394"/>
              <a:gd name="connsiteX1" fmla="*/ 522890 w 1761402"/>
              <a:gd name="connsiteY1" fmla="*/ 10412 h 6883394"/>
              <a:gd name="connsiteX2" fmla="*/ 1760952 w 1761402"/>
              <a:gd name="connsiteY2" fmla="*/ 0 h 6883394"/>
              <a:gd name="connsiteX3" fmla="*/ 1750792 w 1761402"/>
              <a:gd name="connsiteY3" fmla="*/ 6863074 h 6883394"/>
              <a:gd name="connsiteX4" fmla="*/ 1760952 w 1761402"/>
              <a:gd name="connsiteY4" fmla="*/ 6883394 h 6883394"/>
              <a:gd name="connsiteX5" fmla="*/ 340963 w 1761402"/>
              <a:gd name="connsiteY5" fmla="*/ 6870823 h 6883394"/>
              <a:gd name="connsiteX6" fmla="*/ 0 w 1761402"/>
              <a:gd name="connsiteY6" fmla="*/ 6878573 h 6883394"/>
              <a:gd name="connsiteX7" fmla="*/ 209055 w 1761402"/>
              <a:gd name="connsiteY7" fmla="*/ 3863728 h 6883394"/>
              <a:gd name="connsiteX8" fmla="*/ 451265 w 1761402"/>
              <a:gd name="connsiteY8" fmla="*/ 1323980 h 6883394"/>
              <a:gd name="connsiteX0" fmla="*/ 446952 w 1757089"/>
              <a:gd name="connsiteY0" fmla="*/ 1323980 h 6883394"/>
              <a:gd name="connsiteX1" fmla="*/ 518577 w 1757089"/>
              <a:gd name="connsiteY1" fmla="*/ 10412 h 6883394"/>
              <a:gd name="connsiteX2" fmla="*/ 1756639 w 1757089"/>
              <a:gd name="connsiteY2" fmla="*/ 0 h 6883394"/>
              <a:gd name="connsiteX3" fmla="*/ 1746479 w 1757089"/>
              <a:gd name="connsiteY3" fmla="*/ 6863074 h 6883394"/>
              <a:gd name="connsiteX4" fmla="*/ 1756639 w 1757089"/>
              <a:gd name="connsiteY4" fmla="*/ 6883394 h 6883394"/>
              <a:gd name="connsiteX5" fmla="*/ 336650 w 1757089"/>
              <a:gd name="connsiteY5" fmla="*/ 6870823 h 6883394"/>
              <a:gd name="connsiteX6" fmla="*/ 0 w 1757089"/>
              <a:gd name="connsiteY6" fmla="*/ 6874260 h 6883394"/>
              <a:gd name="connsiteX7" fmla="*/ 204742 w 1757089"/>
              <a:gd name="connsiteY7" fmla="*/ 3863728 h 6883394"/>
              <a:gd name="connsiteX8" fmla="*/ 446952 w 1757089"/>
              <a:gd name="connsiteY8" fmla="*/ 1323980 h 6883394"/>
              <a:gd name="connsiteX0" fmla="*/ 421073 w 1731210"/>
              <a:gd name="connsiteY0" fmla="*/ 1323980 h 6883394"/>
              <a:gd name="connsiteX1" fmla="*/ 492698 w 1731210"/>
              <a:gd name="connsiteY1" fmla="*/ 10412 h 6883394"/>
              <a:gd name="connsiteX2" fmla="*/ 1730760 w 1731210"/>
              <a:gd name="connsiteY2" fmla="*/ 0 h 6883394"/>
              <a:gd name="connsiteX3" fmla="*/ 1720600 w 1731210"/>
              <a:gd name="connsiteY3" fmla="*/ 6863074 h 6883394"/>
              <a:gd name="connsiteX4" fmla="*/ 1730760 w 1731210"/>
              <a:gd name="connsiteY4" fmla="*/ 6883394 h 6883394"/>
              <a:gd name="connsiteX5" fmla="*/ 310771 w 1731210"/>
              <a:gd name="connsiteY5" fmla="*/ 6870823 h 6883394"/>
              <a:gd name="connsiteX6" fmla="*/ 0 w 1731210"/>
              <a:gd name="connsiteY6" fmla="*/ 6844067 h 6883394"/>
              <a:gd name="connsiteX7" fmla="*/ 178863 w 1731210"/>
              <a:gd name="connsiteY7" fmla="*/ 3863728 h 6883394"/>
              <a:gd name="connsiteX8" fmla="*/ 421073 w 1731210"/>
              <a:gd name="connsiteY8" fmla="*/ 1323980 h 6883394"/>
              <a:gd name="connsiteX0" fmla="*/ 421073 w 1731210"/>
              <a:gd name="connsiteY0" fmla="*/ 1323980 h 6870823"/>
              <a:gd name="connsiteX1" fmla="*/ 492698 w 1731210"/>
              <a:gd name="connsiteY1" fmla="*/ 10412 h 6870823"/>
              <a:gd name="connsiteX2" fmla="*/ 1730760 w 1731210"/>
              <a:gd name="connsiteY2" fmla="*/ 0 h 6870823"/>
              <a:gd name="connsiteX3" fmla="*/ 1720600 w 1731210"/>
              <a:gd name="connsiteY3" fmla="*/ 6863074 h 6870823"/>
              <a:gd name="connsiteX4" fmla="*/ 1467654 w 1731210"/>
              <a:gd name="connsiteY4" fmla="*/ 6866141 h 6870823"/>
              <a:gd name="connsiteX5" fmla="*/ 310771 w 1731210"/>
              <a:gd name="connsiteY5" fmla="*/ 6870823 h 6870823"/>
              <a:gd name="connsiteX6" fmla="*/ 0 w 1731210"/>
              <a:gd name="connsiteY6" fmla="*/ 6844067 h 6870823"/>
              <a:gd name="connsiteX7" fmla="*/ 178863 w 1731210"/>
              <a:gd name="connsiteY7" fmla="*/ 3863728 h 6870823"/>
              <a:gd name="connsiteX8" fmla="*/ 421073 w 1731210"/>
              <a:gd name="connsiteY8" fmla="*/ 1323980 h 6870823"/>
              <a:gd name="connsiteX0" fmla="*/ 421073 w 1731589"/>
              <a:gd name="connsiteY0" fmla="*/ 1323980 h 6870823"/>
              <a:gd name="connsiteX1" fmla="*/ 492698 w 1731589"/>
              <a:gd name="connsiteY1" fmla="*/ 10412 h 6870823"/>
              <a:gd name="connsiteX2" fmla="*/ 1730760 w 1731589"/>
              <a:gd name="connsiteY2" fmla="*/ 0 h 6870823"/>
              <a:gd name="connsiteX3" fmla="*/ 1729226 w 1731589"/>
              <a:gd name="connsiteY3" fmla="*/ 6867388 h 6870823"/>
              <a:gd name="connsiteX4" fmla="*/ 1467654 w 1731589"/>
              <a:gd name="connsiteY4" fmla="*/ 6866141 h 6870823"/>
              <a:gd name="connsiteX5" fmla="*/ 310771 w 1731589"/>
              <a:gd name="connsiteY5" fmla="*/ 6870823 h 6870823"/>
              <a:gd name="connsiteX6" fmla="*/ 0 w 1731589"/>
              <a:gd name="connsiteY6" fmla="*/ 6844067 h 6870823"/>
              <a:gd name="connsiteX7" fmla="*/ 178863 w 1731589"/>
              <a:gd name="connsiteY7" fmla="*/ 3863728 h 6870823"/>
              <a:gd name="connsiteX8" fmla="*/ 421073 w 1731589"/>
              <a:gd name="connsiteY8" fmla="*/ 1323980 h 6870823"/>
              <a:gd name="connsiteX0" fmla="*/ 421073 w 1731589"/>
              <a:gd name="connsiteY0" fmla="*/ 1323980 h 6870823"/>
              <a:gd name="connsiteX1" fmla="*/ 492698 w 1731589"/>
              <a:gd name="connsiteY1" fmla="*/ 10412 h 6870823"/>
              <a:gd name="connsiteX2" fmla="*/ 1730760 w 1731589"/>
              <a:gd name="connsiteY2" fmla="*/ 0 h 6870823"/>
              <a:gd name="connsiteX3" fmla="*/ 1729226 w 1731589"/>
              <a:gd name="connsiteY3" fmla="*/ 6867388 h 6870823"/>
              <a:gd name="connsiteX4" fmla="*/ 310771 w 1731589"/>
              <a:gd name="connsiteY4" fmla="*/ 6870823 h 6870823"/>
              <a:gd name="connsiteX5" fmla="*/ 0 w 1731589"/>
              <a:gd name="connsiteY5" fmla="*/ 6844067 h 6870823"/>
              <a:gd name="connsiteX6" fmla="*/ 178863 w 1731589"/>
              <a:gd name="connsiteY6" fmla="*/ 3863728 h 6870823"/>
              <a:gd name="connsiteX7" fmla="*/ 421073 w 1731589"/>
              <a:gd name="connsiteY7" fmla="*/ 1323980 h 6870823"/>
              <a:gd name="connsiteX0" fmla="*/ 421073 w 1731589"/>
              <a:gd name="connsiteY0" fmla="*/ 1323980 h 6867388"/>
              <a:gd name="connsiteX1" fmla="*/ 492698 w 1731589"/>
              <a:gd name="connsiteY1" fmla="*/ 10412 h 6867388"/>
              <a:gd name="connsiteX2" fmla="*/ 1730760 w 1731589"/>
              <a:gd name="connsiteY2" fmla="*/ 0 h 6867388"/>
              <a:gd name="connsiteX3" fmla="*/ 1729226 w 1731589"/>
              <a:gd name="connsiteY3" fmla="*/ 6867388 h 6867388"/>
              <a:gd name="connsiteX4" fmla="*/ 0 w 1731589"/>
              <a:gd name="connsiteY4" fmla="*/ 6844067 h 6867388"/>
              <a:gd name="connsiteX5" fmla="*/ 178863 w 1731589"/>
              <a:gd name="connsiteY5" fmla="*/ 3863728 h 6867388"/>
              <a:gd name="connsiteX6" fmla="*/ 421073 w 1731589"/>
              <a:gd name="connsiteY6" fmla="*/ 1323980 h 6867388"/>
              <a:gd name="connsiteX0" fmla="*/ 429700 w 1740216"/>
              <a:gd name="connsiteY0" fmla="*/ 1323980 h 6867388"/>
              <a:gd name="connsiteX1" fmla="*/ 501325 w 1740216"/>
              <a:gd name="connsiteY1" fmla="*/ 10412 h 6867388"/>
              <a:gd name="connsiteX2" fmla="*/ 1739387 w 1740216"/>
              <a:gd name="connsiteY2" fmla="*/ 0 h 6867388"/>
              <a:gd name="connsiteX3" fmla="*/ 1737853 w 1740216"/>
              <a:gd name="connsiteY3" fmla="*/ 6867388 h 6867388"/>
              <a:gd name="connsiteX4" fmla="*/ 0 w 1740216"/>
              <a:gd name="connsiteY4" fmla="*/ 6865633 h 6867388"/>
              <a:gd name="connsiteX5" fmla="*/ 187490 w 1740216"/>
              <a:gd name="connsiteY5" fmla="*/ 3863728 h 6867388"/>
              <a:gd name="connsiteX6" fmla="*/ 429700 w 1740216"/>
              <a:gd name="connsiteY6" fmla="*/ 1323980 h 6867388"/>
              <a:gd name="connsiteX0" fmla="*/ 429700 w 1739970"/>
              <a:gd name="connsiteY0" fmla="*/ 1323980 h 6865633"/>
              <a:gd name="connsiteX1" fmla="*/ 501325 w 1739970"/>
              <a:gd name="connsiteY1" fmla="*/ 10412 h 6865633"/>
              <a:gd name="connsiteX2" fmla="*/ 1739387 w 1739970"/>
              <a:gd name="connsiteY2" fmla="*/ 0 h 6865633"/>
              <a:gd name="connsiteX3" fmla="*/ 1733539 w 1739970"/>
              <a:gd name="connsiteY3" fmla="*/ 6858762 h 6865633"/>
              <a:gd name="connsiteX4" fmla="*/ 0 w 1739970"/>
              <a:gd name="connsiteY4" fmla="*/ 6865633 h 6865633"/>
              <a:gd name="connsiteX5" fmla="*/ 187490 w 1739970"/>
              <a:gd name="connsiteY5" fmla="*/ 3863728 h 6865633"/>
              <a:gd name="connsiteX6" fmla="*/ 429700 w 1739970"/>
              <a:gd name="connsiteY6" fmla="*/ 1323980 h 6865633"/>
              <a:gd name="connsiteX0" fmla="*/ 429700 w 1739970"/>
              <a:gd name="connsiteY0" fmla="*/ 1323980 h 6858762"/>
              <a:gd name="connsiteX1" fmla="*/ 501325 w 1739970"/>
              <a:gd name="connsiteY1" fmla="*/ 10412 h 6858762"/>
              <a:gd name="connsiteX2" fmla="*/ 1739387 w 1739970"/>
              <a:gd name="connsiteY2" fmla="*/ 0 h 6858762"/>
              <a:gd name="connsiteX3" fmla="*/ 1733539 w 1739970"/>
              <a:gd name="connsiteY3" fmla="*/ 6858762 h 6858762"/>
              <a:gd name="connsiteX4" fmla="*/ 0 w 1739970"/>
              <a:gd name="connsiteY4" fmla="*/ 6857006 h 6858762"/>
              <a:gd name="connsiteX5" fmla="*/ 187490 w 1739970"/>
              <a:gd name="connsiteY5" fmla="*/ 3863728 h 6858762"/>
              <a:gd name="connsiteX6" fmla="*/ 429700 w 1739970"/>
              <a:gd name="connsiteY6" fmla="*/ 1323980 h 6858762"/>
              <a:gd name="connsiteX0" fmla="*/ 429700 w 1739970"/>
              <a:gd name="connsiteY0" fmla="*/ 1323980 h 6858762"/>
              <a:gd name="connsiteX1" fmla="*/ 501325 w 1739970"/>
              <a:gd name="connsiteY1" fmla="*/ 1785 h 6858762"/>
              <a:gd name="connsiteX2" fmla="*/ 1739387 w 1739970"/>
              <a:gd name="connsiteY2" fmla="*/ 0 h 6858762"/>
              <a:gd name="connsiteX3" fmla="*/ 1733539 w 1739970"/>
              <a:gd name="connsiteY3" fmla="*/ 6858762 h 6858762"/>
              <a:gd name="connsiteX4" fmla="*/ 0 w 1739970"/>
              <a:gd name="connsiteY4" fmla="*/ 6857006 h 6858762"/>
              <a:gd name="connsiteX5" fmla="*/ 187490 w 1739970"/>
              <a:gd name="connsiteY5" fmla="*/ 3863728 h 6858762"/>
              <a:gd name="connsiteX6" fmla="*/ 429700 w 1739970"/>
              <a:gd name="connsiteY6" fmla="*/ 1323980 h 68587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39970" h="6858762">
                <a:moveTo>
                  <a:pt x="429700" y="1323980"/>
                </a:moveTo>
                <a:lnTo>
                  <a:pt x="501325" y="1785"/>
                </a:lnTo>
                <a:lnTo>
                  <a:pt x="1739387" y="0"/>
                </a:lnTo>
                <a:cubicBezTo>
                  <a:pt x="1742774" y="2284305"/>
                  <a:pt x="1730152" y="4574457"/>
                  <a:pt x="1733539" y="6858762"/>
                </a:cubicBezTo>
                <a:lnTo>
                  <a:pt x="0" y="6857006"/>
                </a:lnTo>
                <a:lnTo>
                  <a:pt x="187490" y="3863728"/>
                </a:lnTo>
                <a:lnTo>
                  <a:pt x="429700" y="132398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pic>
        <p:nvPicPr>
          <p:cNvPr id="9" name="Bildobjekt 12">
            <a:extLst>
              <a:ext uri="{FF2B5EF4-FFF2-40B4-BE49-F238E27FC236}">
                <a16:creationId xmlns:a16="http://schemas.microsoft.com/office/drawing/2014/main" id="{F708497B-A155-074C-A1C0-B9859BB5EC3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628564" y="6285032"/>
            <a:ext cx="1364144" cy="3897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651038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m utan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8613175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m med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1F3F79EF-9D41-FF48-8EF5-F720B80A29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02360" y="722414"/>
            <a:ext cx="9230360" cy="1320763"/>
          </a:xfrm>
        </p:spPr>
        <p:txBody>
          <a:bodyPr/>
          <a:lstStyle/>
          <a:p>
            <a:r>
              <a:rPr lang="sv-SE"/>
              <a:t>Klicka här för att ändra mall för rubrikformat</a:t>
            </a:r>
          </a:p>
        </p:txBody>
      </p:sp>
    </p:spTree>
    <p:extLst>
      <p:ext uri="{BB962C8B-B14F-4D97-AF65-F5344CB8AC3E}">
        <p14:creationId xmlns:p14="http://schemas.microsoft.com/office/powerpoint/2010/main" val="284223775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d med citatru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objekt 2">
            <a:extLst>
              <a:ext uri="{FF2B5EF4-FFF2-40B4-BE49-F238E27FC236}">
                <a16:creationId xmlns:a16="http://schemas.microsoft.com/office/drawing/2014/main" id="{0415927E-2F7C-344B-951D-DF1B9B765D0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1032110" cy="6863458"/>
          </a:xfrm>
          <a:prstGeom prst="rect">
            <a:avLst/>
          </a:prstGeom>
        </p:spPr>
      </p:pic>
      <p:pic>
        <p:nvPicPr>
          <p:cNvPr id="8" name="Bildobjekt 7">
            <a:extLst>
              <a:ext uri="{FF2B5EF4-FFF2-40B4-BE49-F238E27FC236}">
                <a16:creationId xmlns:a16="http://schemas.microsoft.com/office/drawing/2014/main" id="{2DD4A95E-3567-C142-836D-8F94D94E4D9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17352" y="6084604"/>
            <a:ext cx="1072896" cy="453736"/>
          </a:xfrm>
          <a:prstGeom prst="rect">
            <a:avLst/>
          </a:prstGeom>
        </p:spPr>
      </p:pic>
      <p:sp>
        <p:nvSpPr>
          <p:cNvPr id="12" name="Rektangel 16">
            <a:extLst>
              <a:ext uri="{FF2B5EF4-FFF2-40B4-BE49-F238E27FC236}">
                <a16:creationId xmlns:a16="http://schemas.microsoft.com/office/drawing/2014/main" id="{C3AE0C6D-092E-E14A-ADF7-29076D309401}"/>
              </a:ext>
            </a:extLst>
          </p:cNvPr>
          <p:cNvSpPr/>
          <p:nvPr userDrawn="1"/>
        </p:nvSpPr>
        <p:spPr>
          <a:xfrm>
            <a:off x="699777" y="1047489"/>
            <a:ext cx="3912977" cy="426269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79 h 10179"/>
              <a:gd name="connsiteX1" fmla="*/ 685 w 10000"/>
              <a:gd name="connsiteY1" fmla="*/ 0 h 10179"/>
              <a:gd name="connsiteX2" fmla="*/ 8000 w 10000"/>
              <a:gd name="connsiteY2" fmla="*/ 179 h 10179"/>
              <a:gd name="connsiteX3" fmla="*/ 10000 w 10000"/>
              <a:gd name="connsiteY3" fmla="*/ 5179 h 10179"/>
              <a:gd name="connsiteX4" fmla="*/ 8000 w 10000"/>
              <a:gd name="connsiteY4" fmla="*/ 10179 h 10179"/>
              <a:gd name="connsiteX5" fmla="*/ 2000 w 10000"/>
              <a:gd name="connsiteY5" fmla="*/ 10179 h 10179"/>
              <a:gd name="connsiteX6" fmla="*/ 0 w 10000"/>
              <a:gd name="connsiteY6" fmla="*/ 5179 h 10179"/>
              <a:gd name="connsiteX0" fmla="*/ 0 w 10000"/>
              <a:gd name="connsiteY0" fmla="*/ 5216 h 10216"/>
              <a:gd name="connsiteX1" fmla="*/ 685 w 10000"/>
              <a:gd name="connsiteY1" fmla="*/ 37 h 10216"/>
              <a:gd name="connsiteX2" fmla="*/ 7593 w 10000"/>
              <a:gd name="connsiteY2" fmla="*/ 15 h 10216"/>
              <a:gd name="connsiteX3" fmla="*/ 8000 w 10000"/>
              <a:gd name="connsiteY3" fmla="*/ 216 h 10216"/>
              <a:gd name="connsiteX4" fmla="*/ 10000 w 10000"/>
              <a:gd name="connsiteY4" fmla="*/ 5216 h 10216"/>
              <a:gd name="connsiteX5" fmla="*/ 8000 w 10000"/>
              <a:gd name="connsiteY5" fmla="*/ 10216 h 10216"/>
              <a:gd name="connsiteX6" fmla="*/ 2000 w 10000"/>
              <a:gd name="connsiteY6" fmla="*/ 10216 h 10216"/>
              <a:gd name="connsiteX7" fmla="*/ 0 w 10000"/>
              <a:gd name="connsiteY7" fmla="*/ 5216 h 10216"/>
              <a:gd name="connsiteX0" fmla="*/ 0 w 8537"/>
              <a:gd name="connsiteY0" fmla="*/ 5216 h 10216"/>
              <a:gd name="connsiteX1" fmla="*/ 685 w 8537"/>
              <a:gd name="connsiteY1" fmla="*/ 37 h 10216"/>
              <a:gd name="connsiteX2" fmla="*/ 7593 w 8537"/>
              <a:gd name="connsiteY2" fmla="*/ 15 h 10216"/>
              <a:gd name="connsiteX3" fmla="*/ 8000 w 8537"/>
              <a:gd name="connsiteY3" fmla="*/ 216 h 10216"/>
              <a:gd name="connsiteX4" fmla="*/ 8537 w 8537"/>
              <a:gd name="connsiteY4" fmla="*/ 7426 h 10216"/>
              <a:gd name="connsiteX5" fmla="*/ 8000 w 8537"/>
              <a:gd name="connsiteY5" fmla="*/ 10216 h 10216"/>
              <a:gd name="connsiteX6" fmla="*/ 2000 w 8537"/>
              <a:gd name="connsiteY6" fmla="*/ 10216 h 10216"/>
              <a:gd name="connsiteX7" fmla="*/ 0 w 8537"/>
              <a:gd name="connsiteY7" fmla="*/ 5216 h 10216"/>
              <a:gd name="connsiteX0" fmla="*/ 0 w 10000"/>
              <a:gd name="connsiteY0" fmla="*/ 5106 h 11158"/>
              <a:gd name="connsiteX1" fmla="*/ 802 w 10000"/>
              <a:gd name="connsiteY1" fmla="*/ 36 h 11158"/>
              <a:gd name="connsiteX2" fmla="*/ 8894 w 10000"/>
              <a:gd name="connsiteY2" fmla="*/ 15 h 11158"/>
              <a:gd name="connsiteX3" fmla="*/ 9371 w 10000"/>
              <a:gd name="connsiteY3" fmla="*/ 211 h 11158"/>
              <a:gd name="connsiteX4" fmla="*/ 10000 w 10000"/>
              <a:gd name="connsiteY4" fmla="*/ 7269 h 11158"/>
              <a:gd name="connsiteX5" fmla="*/ 7722 w 10000"/>
              <a:gd name="connsiteY5" fmla="*/ 11158 h 11158"/>
              <a:gd name="connsiteX6" fmla="*/ 2343 w 10000"/>
              <a:gd name="connsiteY6" fmla="*/ 10000 h 11158"/>
              <a:gd name="connsiteX7" fmla="*/ 0 w 10000"/>
              <a:gd name="connsiteY7" fmla="*/ 5106 h 11158"/>
              <a:gd name="connsiteX0" fmla="*/ 0 w 10000"/>
              <a:gd name="connsiteY0" fmla="*/ 5106 h 11158"/>
              <a:gd name="connsiteX1" fmla="*/ 802 w 10000"/>
              <a:gd name="connsiteY1" fmla="*/ 36 h 11158"/>
              <a:gd name="connsiteX2" fmla="*/ 8894 w 10000"/>
              <a:gd name="connsiteY2" fmla="*/ 15 h 11158"/>
              <a:gd name="connsiteX3" fmla="*/ 9371 w 10000"/>
              <a:gd name="connsiteY3" fmla="*/ 211 h 11158"/>
              <a:gd name="connsiteX4" fmla="*/ 10000 w 10000"/>
              <a:gd name="connsiteY4" fmla="*/ 7269 h 11158"/>
              <a:gd name="connsiteX5" fmla="*/ 7722 w 10000"/>
              <a:gd name="connsiteY5" fmla="*/ 11158 h 11158"/>
              <a:gd name="connsiteX6" fmla="*/ 206 w 10000"/>
              <a:gd name="connsiteY6" fmla="*/ 9760 h 11158"/>
              <a:gd name="connsiteX7" fmla="*/ 0 w 10000"/>
              <a:gd name="connsiteY7" fmla="*/ 5106 h 11158"/>
              <a:gd name="connsiteX0" fmla="*/ 0 w 10000"/>
              <a:gd name="connsiteY0" fmla="*/ 5106 h 9760"/>
              <a:gd name="connsiteX1" fmla="*/ 802 w 10000"/>
              <a:gd name="connsiteY1" fmla="*/ 36 h 9760"/>
              <a:gd name="connsiteX2" fmla="*/ 8894 w 10000"/>
              <a:gd name="connsiteY2" fmla="*/ 15 h 9760"/>
              <a:gd name="connsiteX3" fmla="*/ 9371 w 10000"/>
              <a:gd name="connsiteY3" fmla="*/ 211 h 9760"/>
              <a:gd name="connsiteX4" fmla="*/ 10000 w 10000"/>
              <a:gd name="connsiteY4" fmla="*/ 7269 h 9760"/>
              <a:gd name="connsiteX5" fmla="*/ 7277 w 10000"/>
              <a:gd name="connsiteY5" fmla="*/ 7946 h 9760"/>
              <a:gd name="connsiteX6" fmla="*/ 206 w 10000"/>
              <a:gd name="connsiteY6" fmla="*/ 9760 h 9760"/>
              <a:gd name="connsiteX7" fmla="*/ 0 w 10000"/>
              <a:gd name="connsiteY7" fmla="*/ 5106 h 9760"/>
              <a:gd name="connsiteX0" fmla="*/ 0 w 10000"/>
              <a:gd name="connsiteY0" fmla="*/ 5232 h 10000"/>
              <a:gd name="connsiteX1" fmla="*/ 802 w 10000"/>
              <a:gd name="connsiteY1" fmla="*/ 37 h 10000"/>
              <a:gd name="connsiteX2" fmla="*/ 8894 w 10000"/>
              <a:gd name="connsiteY2" fmla="*/ 15 h 10000"/>
              <a:gd name="connsiteX3" fmla="*/ 9371 w 10000"/>
              <a:gd name="connsiteY3" fmla="*/ 216 h 10000"/>
              <a:gd name="connsiteX4" fmla="*/ 10000 w 10000"/>
              <a:gd name="connsiteY4" fmla="*/ 7448 h 10000"/>
              <a:gd name="connsiteX5" fmla="*/ 5748 w 10000"/>
              <a:gd name="connsiteY5" fmla="*/ 9574 h 10000"/>
              <a:gd name="connsiteX6" fmla="*/ 206 w 10000"/>
              <a:gd name="connsiteY6" fmla="*/ 10000 h 10000"/>
              <a:gd name="connsiteX7" fmla="*/ 0 w 10000"/>
              <a:gd name="connsiteY7" fmla="*/ 5232 h 10000"/>
              <a:gd name="connsiteX0" fmla="*/ 0 w 10000"/>
              <a:gd name="connsiteY0" fmla="*/ 5232 h 10000"/>
              <a:gd name="connsiteX1" fmla="*/ 802 w 10000"/>
              <a:gd name="connsiteY1" fmla="*/ 37 h 10000"/>
              <a:gd name="connsiteX2" fmla="*/ 8894 w 10000"/>
              <a:gd name="connsiteY2" fmla="*/ 15 h 10000"/>
              <a:gd name="connsiteX3" fmla="*/ 9371 w 10000"/>
              <a:gd name="connsiteY3" fmla="*/ 216 h 10000"/>
              <a:gd name="connsiteX4" fmla="*/ 10000 w 10000"/>
              <a:gd name="connsiteY4" fmla="*/ 7448 h 10000"/>
              <a:gd name="connsiteX5" fmla="*/ 5748 w 10000"/>
              <a:gd name="connsiteY5" fmla="*/ 9574 h 10000"/>
              <a:gd name="connsiteX6" fmla="*/ 5727 w 10000"/>
              <a:gd name="connsiteY6" fmla="*/ 9534 h 10000"/>
              <a:gd name="connsiteX7" fmla="*/ 206 w 10000"/>
              <a:gd name="connsiteY7" fmla="*/ 10000 h 10000"/>
              <a:gd name="connsiteX8" fmla="*/ 0 w 10000"/>
              <a:gd name="connsiteY8" fmla="*/ 5232 h 10000"/>
              <a:gd name="connsiteX0" fmla="*/ 0 w 10000"/>
              <a:gd name="connsiteY0" fmla="*/ 5232 h 10000"/>
              <a:gd name="connsiteX1" fmla="*/ 802 w 10000"/>
              <a:gd name="connsiteY1" fmla="*/ 37 h 10000"/>
              <a:gd name="connsiteX2" fmla="*/ 8894 w 10000"/>
              <a:gd name="connsiteY2" fmla="*/ 15 h 10000"/>
              <a:gd name="connsiteX3" fmla="*/ 9371 w 10000"/>
              <a:gd name="connsiteY3" fmla="*/ 216 h 10000"/>
              <a:gd name="connsiteX4" fmla="*/ 10000 w 10000"/>
              <a:gd name="connsiteY4" fmla="*/ 7448 h 10000"/>
              <a:gd name="connsiteX5" fmla="*/ 5748 w 10000"/>
              <a:gd name="connsiteY5" fmla="*/ 9574 h 10000"/>
              <a:gd name="connsiteX6" fmla="*/ 4937 w 10000"/>
              <a:gd name="connsiteY6" fmla="*/ 9013 h 10000"/>
              <a:gd name="connsiteX7" fmla="*/ 206 w 10000"/>
              <a:gd name="connsiteY7" fmla="*/ 10000 h 10000"/>
              <a:gd name="connsiteX8" fmla="*/ 0 w 10000"/>
              <a:gd name="connsiteY8" fmla="*/ 5232 h 10000"/>
              <a:gd name="connsiteX0" fmla="*/ 0 w 10000"/>
              <a:gd name="connsiteY0" fmla="*/ 5232 h 10000"/>
              <a:gd name="connsiteX1" fmla="*/ 802 w 10000"/>
              <a:gd name="connsiteY1" fmla="*/ 37 h 10000"/>
              <a:gd name="connsiteX2" fmla="*/ 8894 w 10000"/>
              <a:gd name="connsiteY2" fmla="*/ 15 h 10000"/>
              <a:gd name="connsiteX3" fmla="*/ 9371 w 10000"/>
              <a:gd name="connsiteY3" fmla="*/ 216 h 10000"/>
              <a:gd name="connsiteX4" fmla="*/ 10000 w 10000"/>
              <a:gd name="connsiteY4" fmla="*/ 7448 h 10000"/>
              <a:gd name="connsiteX5" fmla="*/ 5748 w 10000"/>
              <a:gd name="connsiteY5" fmla="*/ 9574 h 10000"/>
              <a:gd name="connsiteX6" fmla="*/ 4867 w 10000"/>
              <a:gd name="connsiteY6" fmla="*/ 9947 h 10000"/>
              <a:gd name="connsiteX7" fmla="*/ 206 w 10000"/>
              <a:gd name="connsiteY7" fmla="*/ 10000 h 10000"/>
              <a:gd name="connsiteX8" fmla="*/ 0 w 10000"/>
              <a:gd name="connsiteY8" fmla="*/ 5232 h 10000"/>
              <a:gd name="connsiteX0" fmla="*/ 0 w 9399"/>
              <a:gd name="connsiteY0" fmla="*/ 5232 h 10000"/>
              <a:gd name="connsiteX1" fmla="*/ 802 w 9399"/>
              <a:gd name="connsiteY1" fmla="*/ 37 h 10000"/>
              <a:gd name="connsiteX2" fmla="*/ 8894 w 9399"/>
              <a:gd name="connsiteY2" fmla="*/ 15 h 10000"/>
              <a:gd name="connsiteX3" fmla="*/ 9371 w 9399"/>
              <a:gd name="connsiteY3" fmla="*/ 216 h 10000"/>
              <a:gd name="connsiteX4" fmla="*/ 8750 w 9399"/>
              <a:gd name="connsiteY4" fmla="*/ 7993 h 10000"/>
              <a:gd name="connsiteX5" fmla="*/ 5748 w 9399"/>
              <a:gd name="connsiteY5" fmla="*/ 9574 h 10000"/>
              <a:gd name="connsiteX6" fmla="*/ 4867 w 9399"/>
              <a:gd name="connsiteY6" fmla="*/ 9947 h 10000"/>
              <a:gd name="connsiteX7" fmla="*/ 206 w 9399"/>
              <a:gd name="connsiteY7" fmla="*/ 10000 h 10000"/>
              <a:gd name="connsiteX8" fmla="*/ 0 w 9399"/>
              <a:gd name="connsiteY8" fmla="*/ 5232 h 10000"/>
              <a:gd name="connsiteX0" fmla="*/ 0 w 10007"/>
              <a:gd name="connsiteY0" fmla="*/ 5232 h 10000"/>
              <a:gd name="connsiteX1" fmla="*/ 853 w 10007"/>
              <a:gd name="connsiteY1" fmla="*/ 37 h 10000"/>
              <a:gd name="connsiteX2" fmla="*/ 9463 w 10007"/>
              <a:gd name="connsiteY2" fmla="*/ 15 h 10000"/>
              <a:gd name="connsiteX3" fmla="*/ 9970 w 10007"/>
              <a:gd name="connsiteY3" fmla="*/ 216 h 10000"/>
              <a:gd name="connsiteX4" fmla="*/ 9310 w 10007"/>
              <a:gd name="connsiteY4" fmla="*/ 7993 h 10000"/>
              <a:gd name="connsiteX5" fmla="*/ 6116 w 10007"/>
              <a:gd name="connsiteY5" fmla="*/ 9574 h 10000"/>
              <a:gd name="connsiteX6" fmla="*/ 5178 w 10007"/>
              <a:gd name="connsiteY6" fmla="*/ 9947 h 10000"/>
              <a:gd name="connsiteX7" fmla="*/ 219 w 10007"/>
              <a:gd name="connsiteY7" fmla="*/ 10000 h 10000"/>
              <a:gd name="connsiteX8" fmla="*/ 0 w 10007"/>
              <a:gd name="connsiteY8" fmla="*/ 5232 h 10000"/>
              <a:gd name="connsiteX0" fmla="*/ 0 w 9463"/>
              <a:gd name="connsiteY0" fmla="*/ 5232 h 10000"/>
              <a:gd name="connsiteX1" fmla="*/ 853 w 9463"/>
              <a:gd name="connsiteY1" fmla="*/ 37 h 10000"/>
              <a:gd name="connsiteX2" fmla="*/ 9463 w 9463"/>
              <a:gd name="connsiteY2" fmla="*/ 15 h 10000"/>
              <a:gd name="connsiteX3" fmla="*/ 9268 w 9463"/>
              <a:gd name="connsiteY3" fmla="*/ 2918 h 10000"/>
              <a:gd name="connsiteX4" fmla="*/ 9310 w 9463"/>
              <a:gd name="connsiteY4" fmla="*/ 7993 h 10000"/>
              <a:gd name="connsiteX5" fmla="*/ 6116 w 9463"/>
              <a:gd name="connsiteY5" fmla="*/ 9574 h 10000"/>
              <a:gd name="connsiteX6" fmla="*/ 5178 w 9463"/>
              <a:gd name="connsiteY6" fmla="*/ 9947 h 10000"/>
              <a:gd name="connsiteX7" fmla="*/ 219 w 9463"/>
              <a:gd name="connsiteY7" fmla="*/ 10000 h 10000"/>
              <a:gd name="connsiteX8" fmla="*/ 0 w 9463"/>
              <a:gd name="connsiteY8" fmla="*/ 5232 h 10000"/>
              <a:gd name="connsiteX0" fmla="*/ 0 w 10000"/>
              <a:gd name="connsiteY0" fmla="*/ 5232 h 10000"/>
              <a:gd name="connsiteX1" fmla="*/ 901 w 10000"/>
              <a:gd name="connsiteY1" fmla="*/ 37 h 10000"/>
              <a:gd name="connsiteX2" fmla="*/ 10000 w 10000"/>
              <a:gd name="connsiteY2" fmla="*/ 15 h 10000"/>
              <a:gd name="connsiteX3" fmla="*/ 9794 w 10000"/>
              <a:gd name="connsiteY3" fmla="*/ 2918 h 10000"/>
              <a:gd name="connsiteX4" fmla="*/ 9838 w 10000"/>
              <a:gd name="connsiteY4" fmla="*/ 7993 h 10000"/>
              <a:gd name="connsiteX5" fmla="*/ 6463 w 10000"/>
              <a:gd name="connsiteY5" fmla="*/ 9574 h 10000"/>
              <a:gd name="connsiteX6" fmla="*/ 5472 w 10000"/>
              <a:gd name="connsiteY6" fmla="*/ 9947 h 10000"/>
              <a:gd name="connsiteX7" fmla="*/ 231 w 10000"/>
              <a:gd name="connsiteY7" fmla="*/ 10000 h 10000"/>
              <a:gd name="connsiteX8" fmla="*/ 0 w 10000"/>
              <a:gd name="connsiteY8" fmla="*/ 5232 h 10000"/>
              <a:gd name="connsiteX0" fmla="*/ 0 w 9842"/>
              <a:gd name="connsiteY0" fmla="*/ 5275 h 10043"/>
              <a:gd name="connsiteX1" fmla="*/ 901 w 9842"/>
              <a:gd name="connsiteY1" fmla="*/ 80 h 10043"/>
              <a:gd name="connsiteX2" fmla="*/ 9809 w 9842"/>
              <a:gd name="connsiteY2" fmla="*/ 11 h 10043"/>
              <a:gd name="connsiteX3" fmla="*/ 9794 w 9842"/>
              <a:gd name="connsiteY3" fmla="*/ 2961 h 10043"/>
              <a:gd name="connsiteX4" fmla="*/ 9838 w 9842"/>
              <a:gd name="connsiteY4" fmla="*/ 8036 h 10043"/>
              <a:gd name="connsiteX5" fmla="*/ 6463 w 9842"/>
              <a:gd name="connsiteY5" fmla="*/ 9617 h 10043"/>
              <a:gd name="connsiteX6" fmla="*/ 5472 w 9842"/>
              <a:gd name="connsiteY6" fmla="*/ 9990 h 10043"/>
              <a:gd name="connsiteX7" fmla="*/ 231 w 9842"/>
              <a:gd name="connsiteY7" fmla="*/ 10043 h 10043"/>
              <a:gd name="connsiteX8" fmla="*/ 0 w 9842"/>
              <a:gd name="connsiteY8" fmla="*/ 5275 h 10043"/>
              <a:gd name="connsiteX0" fmla="*/ 0 w 10000"/>
              <a:gd name="connsiteY0" fmla="*/ 5252 h 10000"/>
              <a:gd name="connsiteX1" fmla="*/ 915 w 10000"/>
              <a:gd name="connsiteY1" fmla="*/ 80 h 10000"/>
              <a:gd name="connsiteX2" fmla="*/ 9966 w 10000"/>
              <a:gd name="connsiteY2" fmla="*/ 11 h 10000"/>
              <a:gd name="connsiteX3" fmla="*/ 9951 w 10000"/>
              <a:gd name="connsiteY3" fmla="*/ 2948 h 10000"/>
              <a:gd name="connsiteX4" fmla="*/ 9996 w 10000"/>
              <a:gd name="connsiteY4" fmla="*/ 8002 h 10000"/>
              <a:gd name="connsiteX5" fmla="*/ 6567 w 10000"/>
              <a:gd name="connsiteY5" fmla="*/ 9576 h 10000"/>
              <a:gd name="connsiteX6" fmla="*/ 5560 w 10000"/>
              <a:gd name="connsiteY6" fmla="*/ 9947 h 10000"/>
              <a:gd name="connsiteX7" fmla="*/ 235 w 10000"/>
              <a:gd name="connsiteY7" fmla="*/ 10000 h 10000"/>
              <a:gd name="connsiteX8" fmla="*/ 0 w 10000"/>
              <a:gd name="connsiteY8" fmla="*/ 5252 h 10000"/>
              <a:gd name="connsiteX0" fmla="*/ 0 w 10000"/>
              <a:gd name="connsiteY0" fmla="*/ 5172 h 9920"/>
              <a:gd name="connsiteX1" fmla="*/ 915 w 10000"/>
              <a:gd name="connsiteY1" fmla="*/ 0 h 9920"/>
              <a:gd name="connsiteX2" fmla="*/ 9955 w 10000"/>
              <a:gd name="connsiteY2" fmla="*/ 96 h 9920"/>
              <a:gd name="connsiteX3" fmla="*/ 9951 w 10000"/>
              <a:gd name="connsiteY3" fmla="*/ 2868 h 9920"/>
              <a:gd name="connsiteX4" fmla="*/ 9996 w 10000"/>
              <a:gd name="connsiteY4" fmla="*/ 7922 h 9920"/>
              <a:gd name="connsiteX5" fmla="*/ 6567 w 10000"/>
              <a:gd name="connsiteY5" fmla="*/ 9496 h 9920"/>
              <a:gd name="connsiteX6" fmla="*/ 5560 w 10000"/>
              <a:gd name="connsiteY6" fmla="*/ 9867 h 9920"/>
              <a:gd name="connsiteX7" fmla="*/ 235 w 10000"/>
              <a:gd name="connsiteY7" fmla="*/ 9920 h 9920"/>
              <a:gd name="connsiteX8" fmla="*/ 0 w 10000"/>
              <a:gd name="connsiteY8" fmla="*/ 5172 h 9920"/>
              <a:gd name="connsiteX0" fmla="*/ 0 w 10021"/>
              <a:gd name="connsiteY0" fmla="*/ 5214 h 10000"/>
              <a:gd name="connsiteX1" fmla="*/ 915 w 10021"/>
              <a:gd name="connsiteY1" fmla="*/ 0 h 10000"/>
              <a:gd name="connsiteX2" fmla="*/ 9955 w 10021"/>
              <a:gd name="connsiteY2" fmla="*/ 97 h 10000"/>
              <a:gd name="connsiteX3" fmla="*/ 9997 w 10021"/>
              <a:gd name="connsiteY3" fmla="*/ 4604 h 10000"/>
              <a:gd name="connsiteX4" fmla="*/ 9996 w 10021"/>
              <a:gd name="connsiteY4" fmla="*/ 7986 h 10000"/>
              <a:gd name="connsiteX5" fmla="*/ 6567 w 10021"/>
              <a:gd name="connsiteY5" fmla="*/ 9573 h 10000"/>
              <a:gd name="connsiteX6" fmla="*/ 5560 w 10021"/>
              <a:gd name="connsiteY6" fmla="*/ 9947 h 10000"/>
              <a:gd name="connsiteX7" fmla="*/ 235 w 10021"/>
              <a:gd name="connsiteY7" fmla="*/ 10000 h 10000"/>
              <a:gd name="connsiteX8" fmla="*/ 0 w 10021"/>
              <a:gd name="connsiteY8" fmla="*/ 5214 h 10000"/>
              <a:gd name="connsiteX0" fmla="*/ 0 w 10006"/>
              <a:gd name="connsiteY0" fmla="*/ 5214 h 10000"/>
              <a:gd name="connsiteX1" fmla="*/ 915 w 10006"/>
              <a:gd name="connsiteY1" fmla="*/ 0 h 10000"/>
              <a:gd name="connsiteX2" fmla="*/ 9955 w 10006"/>
              <a:gd name="connsiteY2" fmla="*/ 97 h 10000"/>
              <a:gd name="connsiteX3" fmla="*/ 9997 w 10006"/>
              <a:gd name="connsiteY3" fmla="*/ 4604 h 10000"/>
              <a:gd name="connsiteX4" fmla="*/ 9996 w 10006"/>
              <a:gd name="connsiteY4" fmla="*/ 7986 h 10000"/>
              <a:gd name="connsiteX5" fmla="*/ 6567 w 10006"/>
              <a:gd name="connsiteY5" fmla="*/ 9573 h 10000"/>
              <a:gd name="connsiteX6" fmla="*/ 5560 w 10006"/>
              <a:gd name="connsiteY6" fmla="*/ 9947 h 10000"/>
              <a:gd name="connsiteX7" fmla="*/ 235 w 10006"/>
              <a:gd name="connsiteY7" fmla="*/ 10000 h 10000"/>
              <a:gd name="connsiteX8" fmla="*/ 0 w 10006"/>
              <a:gd name="connsiteY8" fmla="*/ 5214 h 10000"/>
              <a:gd name="connsiteX0" fmla="*/ 0 w 10004"/>
              <a:gd name="connsiteY0" fmla="*/ 5214 h 10000"/>
              <a:gd name="connsiteX1" fmla="*/ 915 w 10004"/>
              <a:gd name="connsiteY1" fmla="*/ 0 h 10000"/>
              <a:gd name="connsiteX2" fmla="*/ 9955 w 10004"/>
              <a:gd name="connsiteY2" fmla="*/ 97 h 10000"/>
              <a:gd name="connsiteX3" fmla="*/ 9986 w 10004"/>
              <a:gd name="connsiteY3" fmla="*/ 3367 h 10000"/>
              <a:gd name="connsiteX4" fmla="*/ 9996 w 10004"/>
              <a:gd name="connsiteY4" fmla="*/ 7986 h 10000"/>
              <a:gd name="connsiteX5" fmla="*/ 6567 w 10004"/>
              <a:gd name="connsiteY5" fmla="*/ 9573 h 10000"/>
              <a:gd name="connsiteX6" fmla="*/ 5560 w 10004"/>
              <a:gd name="connsiteY6" fmla="*/ 9947 h 10000"/>
              <a:gd name="connsiteX7" fmla="*/ 235 w 10004"/>
              <a:gd name="connsiteY7" fmla="*/ 10000 h 10000"/>
              <a:gd name="connsiteX8" fmla="*/ 0 w 10004"/>
              <a:gd name="connsiteY8" fmla="*/ 5214 h 10000"/>
              <a:gd name="connsiteX0" fmla="*/ 0 w 10004"/>
              <a:gd name="connsiteY0" fmla="*/ 5214 h 10000"/>
              <a:gd name="connsiteX1" fmla="*/ 915 w 10004"/>
              <a:gd name="connsiteY1" fmla="*/ 0 h 10000"/>
              <a:gd name="connsiteX2" fmla="*/ 9955 w 10004"/>
              <a:gd name="connsiteY2" fmla="*/ 97 h 10000"/>
              <a:gd name="connsiteX3" fmla="*/ 9986 w 10004"/>
              <a:gd name="connsiteY3" fmla="*/ 3367 h 10000"/>
              <a:gd name="connsiteX4" fmla="*/ 9996 w 10004"/>
              <a:gd name="connsiteY4" fmla="*/ 7986 h 10000"/>
              <a:gd name="connsiteX5" fmla="*/ 8961 w 10004"/>
              <a:gd name="connsiteY5" fmla="*/ 9849 h 10000"/>
              <a:gd name="connsiteX6" fmla="*/ 5560 w 10004"/>
              <a:gd name="connsiteY6" fmla="*/ 9947 h 10000"/>
              <a:gd name="connsiteX7" fmla="*/ 235 w 10004"/>
              <a:gd name="connsiteY7" fmla="*/ 10000 h 10000"/>
              <a:gd name="connsiteX8" fmla="*/ 0 w 10004"/>
              <a:gd name="connsiteY8" fmla="*/ 5214 h 10000"/>
              <a:gd name="connsiteX0" fmla="*/ 0 w 10004"/>
              <a:gd name="connsiteY0" fmla="*/ 5214 h 10000"/>
              <a:gd name="connsiteX1" fmla="*/ 915 w 10004"/>
              <a:gd name="connsiteY1" fmla="*/ 0 h 10000"/>
              <a:gd name="connsiteX2" fmla="*/ 9955 w 10004"/>
              <a:gd name="connsiteY2" fmla="*/ 97 h 10000"/>
              <a:gd name="connsiteX3" fmla="*/ 9986 w 10004"/>
              <a:gd name="connsiteY3" fmla="*/ 3367 h 10000"/>
              <a:gd name="connsiteX4" fmla="*/ 9996 w 10004"/>
              <a:gd name="connsiteY4" fmla="*/ 7986 h 10000"/>
              <a:gd name="connsiteX5" fmla="*/ 8961 w 10004"/>
              <a:gd name="connsiteY5" fmla="*/ 9849 h 10000"/>
              <a:gd name="connsiteX6" fmla="*/ 5560 w 10004"/>
              <a:gd name="connsiteY6" fmla="*/ 9947 h 10000"/>
              <a:gd name="connsiteX7" fmla="*/ 235 w 10004"/>
              <a:gd name="connsiteY7" fmla="*/ 10000 h 10000"/>
              <a:gd name="connsiteX8" fmla="*/ 0 w 10004"/>
              <a:gd name="connsiteY8" fmla="*/ 5214 h 10000"/>
              <a:gd name="connsiteX0" fmla="*/ 0 w 10004"/>
              <a:gd name="connsiteY0" fmla="*/ 5214 h 10000"/>
              <a:gd name="connsiteX1" fmla="*/ 915 w 10004"/>
              <a:gd name="connsiteY1" fmla="*/ 0 h 10000"/>
              <a:gd name="connsiteX2" fmla="*/ 9955 w 10004"/>
              <a:gd name="connsiteY2" fmla="*/ 97 h 10000"/>
              <a:gd name="connsiteX3" fmla="*/ 9986 w 10004"/>
              <a:gd name="connsiteY3" fmla="*/ 3367 h 10000"/>
              <a:gd name="connsiteX4" fmla="*/ 9996 w 10004"/>
              <a:gd name="connsiteY4" fmla="*/ 7986 h 10000"/>
              <a:gd name="connsiteX5" fmla="*/ 8961 w 10004"/>
              <a:gd name="connsiteY5" fmla="*/ 9849 h 10000"/>
              <a:gd name="connsiteX6" fmla="*/ 5560 w 10004"/>
              <a:gd name="connsiteY6" fmla="*/ 9947 h 10000"/>
              <a:gd name="connsiteX7" fmla="*/ 235 w 10004"/>
              <a:gd name="connsiteY7" fmla="*/ 10000 h 10000"/>
              <a:gd name="connsiteX8" fmla="*/ 0 w 10004"/>
              <a:gd name="connsiteY8" fmla="*/ 5214 h 10000"/>
              <a:gd name="connsiteX0" fmla="*/ 0 w 10012"/>
              <a:gd name="connsiteY0" fmla="*/ 5214 h 10000"/>
              <a:gd name="connsiteX1" fmla="*/ 915 w 10012"/>
              <a:gd name="connsiteY1" fmla="*/ 0 h 10000"/>
              <a:gd name="connsiteX2" fmla="*/ 9955 w 10012"/>
              <a:gd name="connsiteY2" fmla="*/ 97 h 10000"/>
              <a:gd name="connsiteX3" fmla="*/ 9986 w 10012"/>
              <a:gd name="connsiteY3" fmla="*/ 3367 h 10000"/>
              <a:gd name="connsiteX4" fmla="*/ 9996 w 10012"/>
              <a:gd name="connsiteY4" fmla="*/ 7986 h 10000"/>
              <a:gd name="connsiteX5" fmla="*/ 8961 w 10012"/>
              <a:gd name="connsiteY5" fmla="*/ 9849 h 10000"/>
              <a:gd name="connsiteX6" fmla="*/ 5560 w 10012"/>
              <a:gd name="connsiteY6" fmla="*/ 9947 h 10000"/>
              <a:gd name="connsiteX7" fmla="*/ 235 w 10012"/>
              <a:gd name="connsiteY7" fmla="*/ 10000 h 10000"/>
              <a:gd name="connsiteX8" fmla="*/ 0 w 10012"/>
              <a:gd name="connsiteY8" fmla="*/ 5214 h 10000"/>
              <a:gd name="connsiteX0" fmla="*/ 0 w 9996"/>
              <a:gd name="connsiteY0" fmla="*/ 5214 h 10000"/>
              <a:gd name="connsiteX1" fmla="*/ 915 w 9996"/>
              <a:gd name="connsiteY1" fmla="*/ 0 h 10000"/>
              <a:gd name="connsiteX2" fmla="*/ 9955 w 9996"/>
              <a:gd name="connsiteY2" fmla="*/ 97 h 10000"/>
              <a:gd name="connsiteX3" fmla="*/ 9986 w 9996"/>
              <a:gd name="connsiteY3" fmla="*/ 3367 h 10000"/>
              <a:gd name="connsiteX4" fmla="*/ 9996 w 9996"/>
              <a:gd name="connsiteY4" fmla="*/ 7986 h 10000"/>
              <a:gd name="connsiteX5" fmla="*/ 8961 w 9996"/>
              <a:gd name="connsiteY5" fmla="*/ 9849 h 10000"/>
              <a:gd name="connsiteX6" fmla="*/ 5560 w 9996"/>
              <a:gd name="connsiteY6" fmla="*/ 9947 h 10000"/>
              <a:gd name="connsiteX7" fmla="*/ 235 w 9996"/>
              <a:gd name="connsiteY7" fmla="*/ 10000 h 10000"/>
              <a:gd name="connsiteX8" fmla="*/ 0 w 9996"/>
              <a:gd name="connsiteY8" fmla="*/ 5214 h 10000"/>
              <a:gd name="connsiteX0" fmla="*/ 0 w 9990"/>
              <a:gd name="connsiteY0" fmla="*/ 5214 h 10000"/>
              <a:gd name="connsiteX1" fmla="*/ 915 w 9990"/>
              <a:gd name="connsiteY1" fmla="*/ 0 h 10000"/>
              <a:gd name="connsiteX2" fmla="*/ 9959 w 9990"/>
              <a:gd name="connsiteY2" fmla="*/ 97 h 10000"/>
              <a:gd name="connsiteX3" fmla="*/ 9990 w 9990"/>
              <a:gd name="connsiteY3" fmla="*/ 3367 h 10000"/>
              <a:gd name="connsiteX4" fmla="*/ 9643 w 9990"/>
              <a:gd name="connsiteY4" fmla="*/ 7949 h 10000"/>
              <a:gd name="connsiteX5" fmla="*/ 8965 w 9990"/>
              <a:gd name="connsiteY5" fmla="*/ 9849 h 10000"/>
              <a:gd name="connsiteX6" fmla="*/ 5562 w 9990"/>
              <a:gd name="connsiteY6" fmla="*/ 9947 h 10000"/>
              <a:gd name="connsiteX7" fmla="*/ 235 w 9990"/>
              <a:gd name="connsiteY7" fmla="*/ 10000 h 10000"/>
              <a:gd name="connsiteX8" fmla="*/ 0 w 9990"/>
              <a:gd name="connsiteY8" fmla="*/ 5214 h 10000"/>
              <a:gd name="connsiteX0" fmla="*/ 0 w 10000"/>
              <a:gd name="connsiteY0" fmla="*/ 5214 h 10000"/>
              <a:gd name="connsiteX1" fmla="*/ 916 w 10000"/>
              <a:gd name="connsiteY1" fmla="*/ 0 h 10000"/>
              <a:gd name="connsiteX2" fmla="*/ 9969 w 10000"/>
              <a:gd name="connsiteY2" fmla="*/ 97 h 10000"/>
              <a:gd name="connsiteX3" fmla="*/ 10000 w 10000"/>
              <a:gd name="connsiteY3" fmla="*/ 3367 h 10000"/>
              <a:gd name="connsiteX4" fmla="*/ 9653 w 10000"/>
              <a:gd name="connsiteY4" fmla="*/ 7949 h 10000"/>
              <a:gd name="connsiteX5" fmla="*/ 9242 w 10000"/>
              <a:gd name="connsiteY5" fmla="*/ 9886 h 10000"/>
              <a:gd name="connsiteX6" fmla="*/ 5568 w 10000"/>
              <a:gd name="connsiteY6" fmla="*/ 9947 h 10000"/>
              <a:gd name="connsiteX7" fmla="*/ 235 w 10000"/>
              <a:gd name="connsiteY7" fmla="*/ 10000 h 10000"/>
              <a:gd name="connsiteX8" fmla="*/ 0 w 10000"/>
              <a:gd name="connsiteY8" fmla="*/ 5214 h 10000"/>
              <a:gd name="connsiteX0" fmla="*/ 0 w 9969"/>
              <a:gd name="connsiteY0" fmla="*/ 5214 h 10000"/>
              <a:gd name="connsiteX1" fmla="*/ 916 w 9969"/>
              <a:gd name="connsiteY1" fmla="*/ 0 h 10000"/>
              <a:gd name="connsiteX2" fmla="*/ 9969 w 9969"/>
              <a:gd name="connsiteY2" fmla="*/ 97 h 10000"/>
              <a:gd name="connsiteX3" fmla="*/ 9750 w 9969"/>
              <a:gd name="connsiteY3" fmla="*/ 3367 h 10000"/>
              <a:gd name="connsiteX4" fmla="*/ 9653 w 9969"/>
              <a:gd name="connsiteY4" fmla="*/ 7949 h 10000"/>
              <a:gd name="connsiteX5" fmla="*/ 9242 w 9969"/>
              <a:gd name="connsiteY5" fmla="*/ 9886 h 10000"/>
              <a:gd name="connsiteX6" fmla="*/ 5568 w 9969"/>
              <a:gd name="connsiteY6" fmla="*/ 9947 h 10000"/>
              <a:gd name="connsiteX7" fmla="*/ 235 w 9969"/>
              <a:gd name="connsiteY7" fmla="*/ 10000 h 10000"/>
              <a:gd name="connsiteX8" fmla="*/ 0 w 9969"/>
              <a:gd name="connsiteY8" fmla="*/ 5214 h 10000"/>
              <a:gd name="connsiteX0" fmla="*/ 0 w 10000"/>
              <a:gd name="connsiteY0" fmla="*/ 5214 h 10000"/>
              <a:gd name="connsiteX1" fmla="*/ 919 w 10000"/>
              <a:gd name="connsiteY1" fmla="*/ 0 h 10000"/>
              <a:gd name="connsiteX2" fmla="*/ 10000 w 10000"/>
              <a:gd name="connsiteY2" fmla="*/ 97 h 10000"/>
              <a:gd name="connsiteX3" fmla="*/ 9780 w 10000"/>
              <a:gd name="connsiteY3" fmla="*/ 3367 h 10000"/>
              <a:gd name="connsiteX4" fmla="*/ 9683 w 10000"/>
              <a:gd name="connsiteY4" fmla="*/ 7949 h 10000"/>
              <a:gd name="connsiteX5" fmla="*/ 9271 w 10000"/>
              <a:gd name="connsiteY5" fmla="*/ 9886 h 10000"/>
              <a:gd name="connsiteX6" fmla="*/ 5585 w 10000"/>
              <a:gd name="connsiteY6" fmla="*/ 9947 h 10000"/>
              <a:gd name="connsiteX7" fmla="*/ 236 w 10000"/>
              <a:gd name="connsiteY7" fmla="*/ 10000 h 10000"/>
              <a:gd name="connsiteX8" fmla="*/ 0 w 10000"/>
              <a:gd name="connsiteY8" fmla="*/ 5214 h 10000"/>
              <a:gd name="connsiteX0" fmla="*/ 0 w 10000"/>
              <a:gd name="connsiteY0" fmla="*/ 5214 h 10000"/>
              <a:gd name="connsiteX1" fmla="*/ 919 w 10000"/>
              <a:gd name="connsiteY1" fmla="*/ 0 h 10000"/>
              <a:gd name="connsiteX2" fmla="*/ 10000 w 10000"/>
              <a:gd name="connsiteY2" fmla="*/ 97 h 10000"/>
              <a:gd name="connsiteX3" fmla="*/ 9780 w 10000"/>
              <a:gd name="connsiteY3" fmla="*/ 3367 h 10000"/>
              <a:gd name="connsiteX4" fmla="*/ 9683 w 10000"/>
              <a:gd name="connsiteY4" fmla="*/ 7949 h 10000"/>
              <a:gd name="connsiteX5" fmla="*/ 9271 w 10000"/>
              <a:gd name="connsiteY5" fmla="*/ 9886 h 10000"/>
              <a:gd name="connsiteX6" fmla="*/ 5585 w 10000"/>
              <a:gd name="connsiteY6" fmla="*/ 9947 h 10000"/>
              <a:gd name="connsiteX7" fmla="*/ 236 w 10000"/>
              <a:gd name="connsiteY7" fmla="*/ 10000 h 10000"/>
              <a:gd name="connsiteX8" fmla="*/ 0 w 10000"/>
              <a:gd name="connsiteY8" fmla="*/ 5214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000" h="10000">
                <a:moveTo>
                  <a:pt x="0" y="5214"/>
                </a:moveTo>
                <a:lnTo>
                  <a:pt x="919" y="0"/>
                </a:lnTo>
                <a:lnTo>
                  <a:pt x="10000" y="97"/>
                </a:lnTo>
                <a:cubicBezTo>
                  <a:pt x="10010" y="1116"/>
                  <a:pt x="9770" y="3365"/>
                  <a:pt x="9780" y="3367"/>
                </a:cubicBezTo>
                <a:cubicBezTo>
                  <a:pt x="9745" y="3389"/>
                  <a:pt x="9670" y="7945"/>
                  <a:pt x="9683" y="7949"/>
                </a:cubicBezTo>
                <a:cubicBezTo>
                  <a:pt x="9683" y="7962"/>
                  <a:pt x="9217" y="9909"/>
                  <a:pt x="9271" y="9886"/>
                </a:cubicBezTo>
                <a:cubicBezTo>
                  <a:pt x="9237" y="9888"/>
                  <a:pt x="5618" y="9945"/>
                  <a:pt x="5585" y="9947"/>
                </a:cubicBezTo>
                <a:lnTo>
                  <a:pt x="236" y="10000"/>
                </a:lnTo>
                <a:cubicBezTo>
                  <a:pt x="157" y="8404"/>
                  <a:pt x="78" y="6809"/>
                  <a:pt x="0" y="5214"/>
                </a:cubicBezTo>
                <a:close/>
              </a:path>
            </a:pathLst>
          </a:custGeom>
          <a:solidFill>
            <a:schemeClr val="accent2">
              <a:alpha val="8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 sz="280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" name="Platshållare för text 4">
            <a:extLst>
              <a:ext uri="{FF2B5EF4-FFF2-40B4-BE49-F238E27FC236}">
                <a16:creationId xmlns:a16="http://schemas.microsoft.com/office/drawing/2014/main" id="{C479B60D-3639-9647-BDAE-6574FF1A23C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162373" y="1247613"/>
            <a:ext cx="3161654" cy="3862447"/>
          </a:xfrm>
        </p:spPr>
        <p:txBody>
          <a:bodyPr lIns="0" tIns="0" rIns="0" bIns="0" anchor="ctr">
            <a:normAutofit/>
          </a:bodyPr>
          <a:lstStyle>
            <a:lvl1pPr marL="0" indent="0">
              <a:spcBef>
                <a:spcPts val="0"/>
              </a:spcBef>
              <a:buNone/>
              <a:defRPr sz="5500">
                <a:solidFill>
                  <a:schemeClr val="bg1"/>
                </a:solidFill>
              </a:defRPr>
            </a:lvl1pPr>
          </a:lstStyle>
          <a:p>
            <a:pPr lvl="0"/>
            <a:r>
              <a:rPr lang="sv-SE"/>
              <a:t>Klicka för att skriva text.</a:t>
            </a:r>
          </a:p>
        </p:txBody>
      </p:sp>
      <p:sp>
        <p:nvSpPr>
          <p:cNvPr id="15" name="Rektangel med klippta hörn på samma sida 15">
            <a:extLst>
              <a:ext uri="{FF2B5EF4-FFF2-40B4-BE49-F238E27FC236}">
                <a16:creationId xmlns:a16="http://schemas.microsoft.com/office/drawing/2014/main" id="{530C1438-1548-A142-854B-7E4C424BAE75}"/>
              </a:ext>
            </a:extLst>
          </p:cNvPr>
          <p:cNvSpPr/>
          <p:nvPr userDrawn="1"/>
        </p:nvSpPr>
        <p:spPr>
          <a:xfrm>
            <a:off x="10448412" y="1785"/>
            <a:ext cx="1752580" cy="6863459"/>
          </a:xfrm>
          <a:custGeom>
            <a:avLst/>
            <a:gdLst>
              <a:gd name="connsiteX0" fmla="*/ 309886 w 1859280"/>
              <a:gd name="connsiteY0" fmla="*/ 0 h 6858000"/>
              <a:gd name="connsiteX1" fmla="*/ 1549394 w 1859280"/>
              <a:gd name="connsiteY1" fmla="*/ 0 h 6858000"/>
              <a:gd name="connsiteX2" fmla="*/ 1859280 w 1859280"/>
              <a:gd name="connsiteY2" fmla="*/ 309886 h 6858000"/>
              <a:gd name="connsiteX3" fmla="*/ 1859280 w 1859280"/>
              <a:gd name="connsiteY3" fmla="*/ 6858000 h 6858000"/>
              <a:gd name="connsiteX4" fmla="*/ 1859280 w 1859280"/>
              <a:gd name="connsiteY4" fmla="*/ 6858000 h 6858000"/>
              <a:gd name="connsiteX5" fmla="*/ 0 w 1859280"/>
              <a:gd name="connsiteY5" fmla="*/ 6858000 h 6858000"/>
              <a:gd name="connsiteX6" fmla="*/ 0 w 1859280"/>
              <a:gd name="connsiteY6" fmla="*/ 6858000 h 6858000"/>
              <a:gd name="connsiteX7" fmla="*/ 0 w 1859280"/>
              <a:gd name="connsiteY7" fmla="*/ 309886 h 6858000"/>
              <a:gd name="connsiteX8" fmla="*/ 309886 w 1859280"/>
              <a:gd name="connsiteY8" fmla="*/ 0 h 6858000"/>
              <a:gd name="connsiteX0" fmla="*/ 309886 w 1859280"/>
              <a:gd name="connsiteY0" fmla="*/ 0 h 6858000"/>
              <a:gd name="connsiteX1" fmla="*/ 1549394 w 1859280"/>
              <a:gd name="connsiteY1" fmla="*/ 0 h 6858000"/>
              <a:gd name="connsiteX2" fmla="*/ 1859280 w 1859280"/>
              <a:gd name="connsiteY2" fmla="*/ 309886 h 6858000"/>
              <a:gd name="connsiteX3" fmla="*/ 1859280 w 1859280"/>
              <a:gd name="connsiteY3" fmla="*/ 6858000 h 6858000"/>
              <a:gd name="connsiteX4" fmla="*/ 1859280 w 1859280"/>
              <a:gd name="connsiteY4" fmla="*/ 6858000 h 6858000"/>
              <a:gd name="connsiteX5" fmla="*/ 0 w 1859280"/>
              <a:gd name="connsiteY5" fmla="*/ 6858000 h 6858000"/>
              <a:gd name="connsiteX6" fmla="*/ 0 w 1859280"/>
              <a:gd name="connsiteY6" fmla="*/ 6858000 h 6858000"/>
              <a:gd name="connsiteX7" fmla="*/ 294640 w 1859280"/>
              <a:gd name="connsiteY7" fmla="*/ 3804926 h 6858000"/>
              <a:gd name="connsiteX8" fmla="*/ 309886 w 1859280"/>
              <a:gd name="connsiteY8" fmla="*/ 0 h 6858000"/>
              <a:gd name="connsiteX0" fmla="*/ 553726 w 1859280"/>
              <a:gd name="connsiteY0" fmla="*/ 568960 h 6858000"/>
              <a:gd name="connsiteX1" fmla="*/ 1549394 w 1859280"/>
              <a:gd name="connsiteY1" fmla="*/ 0 h 6858000"/>
              <a:gd name="connsiteX2" fmla="*/ 1859280 w 1859280"/>
              <a:gd name="connsiteY2" fmla="*/ 309886 h 6858000"/>
              <a:gd name="connsiteX3" fmla="*/ 1859280 w 1859280"/>
              <a:gd name="connsiteY3" fmla="*/ 6858000 h 6858000"/>
              <a:gd name="connsiteX4" fmla="*/ 1859280 w 1859280"/>
              <a:gd name="connsiteY4" fmla="*/ 6858000 h 6858000"/>
              <a:gd name="connsiteX5" fmla="*/ 0 w 1859280"/>
              <a:gd name="connsiteY5" fmla="*/ 6858000 h 6858000"/>
              <a:gd name="connsiteX6" fmla="*/ 0 w 1859280"/>
              <a:gd name="connsiteY6" fmla="*/ 6858000 h 6858000"/>
              <a:gd name="connsiteX7" fmla="*/ 294640 w 1859280"/>
              <a:gd name="connsiteY7" fmla="*/ 3804926 h 6858000"/>
              <a:gd name="connsiteX8" fmla="*/ 553726 w 1859280"/>
              <a:gd name="connsiteY8" fmla="*/ 568960 h 6858000"/>
              <a:gd name="connsiteX0" fmla="*/ 553726 w 1859280"/>
              <a:gd name="connsiteY0" fmla="*/ 568960 h 6858000"/>
              <a:gd name="connsiteX1" fmla="*/ 777234 w 1859280"/>
              <a:gd name="connsiteY1" fmla="*/ 0 h 6858000"/>
              <a:gd name="connsiteX2" fmla="*/ 1859280 w 1859280"/>
              <a:gd name="connsiteY2" fmla="*/ 309886 h 6858000"/>
              <a:gd name="connsiteX3" fmla="*/ 1859280 w 1859280"/>
              <a:gd name="connsiteY3" fmla="*/ 6858000 h 6858000"/>
              <a:gd name="connsiteX4" fmla="*/ 1859280 w 1859280"/>
              <a:gd name="connsiteY4" fmla="*/ 6858000 h 6858000"/>
              <a:gd name="connsiteX5" fmla="*/ 0 w 1859280"/>
              <a:gd name="connsiteY5" fmla="*/ 6858000 h 6858000"/>
              <a:gd name="connsiteX6" fmla="*/ 0 w 1859280"/>
              <a:gd name="connsiteY6" fmla="*/ 6858000 h 6858000"/>
              <a:gd name="connsiteX7" fmla="*/ 294640 w 1859280"/>
              <a:gd name="connsiteY7" fmla="*/ 3804926 h 6858000"/>
              <a:gd name="connsiteX8" fmla="*/ 553726 w 1859280"/>
              <a:gd name="connsiteY8" fmla="*/ 568960 h 6858000"/>
              <a:gd name="connsiteX0" fmla="*/ 553726 w 1859280"/>
              <a:gd name="connsiteY0" fmla="*/ 568960 h 6858000"/>
              <a:gd name="connsiteX1" fmla="*/ 777234 w 1859280"/>
              <a:gd name="connsiteY1" fmla="*/ 0 h 6858000"/>
              <a:gd name="connsiteX2" fmla="*/ 1849120 w 1859280"/>
              <a:gd name="connsiteY2" fmla="*/ 5086 h 6858000"/>
              <a:gd name="connsiteX3" fmla="*/ 1859280 w 1859280"/>
              <a:gd name="connsiteY3" fmla="*/ 6858000 h 6858000"/>
              <a:gd name="connsiteX4" fmla="*/ 1859280 w 1859280"/>
              <a:gd name="connsiteY4" fmla="*/ 6858000 h 6858000"/>
              <a:gd name="connsiteX5" fmla="*/ 0 w 1859280"/>
              <a:gd name="connsiteY5" fmla="*/ 6858000 h 6858000"/>
              <a:gd name="connsiteX6" fmla="*/ 0 w 1859280"/>
              <a:gd name="connsiteY6" fmla="*/ 6858000 h 6858000"/>
              <a:gd name="connsiteX7" fmla="*/ 294640 w 1859280"/>
              <a:gd name="connsiteY7" fmla="*/ 3804926 h 6858000"/>
              <a:gd name="connsiteX8" fmla="*/ 553726 w 1859280"/>
              <a:gd name="connsiteY8" fmla="*/ 568960 h 6858000"/>
              <a:gd name="connsiteX0" fmla="*/ 919486 w 1859280"/>
              <a:gd name="connsiteY0" fmla="*/ 1087120 h 6858000"/>
              <a:gd name="connsiteX1" fmla="*/ 777234 w 1859280"/>
              <a:gd name="connsiteY1" fmla="*/ 0 h 6858000"/>
              <a:gd name="connsiteX2" fmla="*/ 1849120 w 1859280"/>
              <a:gd name="connsiteY2" fmla="*/ 5086 h 6858000"/>
              <a:gd name="connsiteX3" fmla="*/ 1859280 w 1859280"/>
              <a:gd name="connsiteY3" fmla="*/ 6858000 h 6858000"/>
              <a:gd name="connsiteX4" fmla="*/ 1859280 w 1859280"/>
              <a:gd name="connsiteY4" fmla="*/ 6858000 h 6858000"/>
              <a:gd name="connsiteX5" fmla="*/ 0 w 1859280"/>
              <a:gd name="connsiteY5" fmla="*/ 6858000 h 6858000"/>
              <a:gd name="connsiteX6" fmla="*/ 0 w 1859280"/>
              <a:gd name="connsiteY6" fmla="*/ 6858000 h 6858000"/>
              <a:gd name="connsiteX7" fmla="*/ 294640 w 1859280"/>
              <a:gd name="connsiteY7" fmla="*/ 3804926 h 6858000"/>
              <a:gd name="connsiteX8" fmla="*/ 919486 w 1859280"/>
              <a:gd name="connsiteY8" fmla="*/ 1087120 h 6858000"/>
              <a:gd name="connsiteX0" fmla="*/ 726446 w 1859280"/>
              <a:gd name="connsiteY0" fmla="*/ 1137920 h 6858000"/>
              <a:gd name="connsiteX1" fmla="*/ 777234 w 1859280"/>
              <a:gd name="connsiteY1" fmla="*/ 0 h 6858000"/>
              <a:gd name="connsiteX2" fmla="*/ 1849120 w 1859280"/>
              <a:gd name="connsiteY2" fmla="*/ 5086 h 6858000"/>
              <a:gd name="connsiteX3" fmla="*/ 1859280 w 1859280"/>
              <a:gd name="connsiteY3" fmla="*/ 6858000 h 6858000"/>
              <a:gd name="connsiteX4" fmla="*/ 1859280 w 1859280"/>
              <a:gd name="connsiteY4" fmla="*/ 6858000 h 6858000"/>
              <a:gd name="connsiteX5" fmla="*/ 0 w 1859280"/>
              <a:gd name="connsiteY5" fmla="*/ 6858000 h 6858000"/>
              <a:gd name="connsiteX6" fmla="*/ 0 w 1859280"/>
              <a:gd name="connsiteY6" fmla="*/ 6858000 h 6858000"/>
              <a:gd name="connsiteX7" fmla="*/ 294640 w 1859280"/>
              <a:gd name="connsiteY7" fmla="*/ 3804926 h 6858000"/>
              <a:gd name="connsiteX8" fmla="*/ 726446 w 1859280"/>
              <a:gd name="connsiteY8" fmla="*/ 1137920 h 6858000"/>
              <a:gd name="connsiteX0" fmla="*/ 726446 w 1859280"/>
              <a:gd name="connsiteY0" fmla="*/ 1137920 h 6858000"/>
              <a:gd name="connsiteX1" fmla="*/ 777234 w 1859280"/>
              <a:gd name="connsiteY1" fmla="*/ 0 h 6858000"/>
              <a:gd name="connsiteX2" fmla="*/ 1849120 w 1859280"/>
              <a:gd name="connsiteY2" fmla="*/ 5086 h 6858000"/>
              <a:gd name="connsiteX3" fmla="*/ 1859280 w 1859280"/>
              <a:gd name="connsiteY3" fmla="*/ 6858000 h 6858000"/>
              <a:gd name="connsiteX4" fmla="*/ 1859280 w 1859280"/>
              <a:gd name="connsiteY4" fmla="*/ 6858000 h 6858000"/>
              <a:gd name="connsiteX5" fmla="*/ 0 w 1859280"/>
              <a:gd name="connsiteY5" fmla="*/ 6858000 h 6858000"/>
              <a:gd name="connsiteX6" fmla="*/ 0 w 1859280"/>
              <a:gd name="connsiteY6" fmla="*/ 6858000 h 6858000"/>
              <a:gd name="connsiteX7" fmla="*/ 162560 w 1859280"/>
              <a:gd name="connsiteY7" fmla="*/ 3835406 h 6858000"/>
              <a:gd name="connsiteX8" fmla="*/ 726446 w 1859280"/>
              <a:gd name="connsiteY8" fmla="*/ 1137920 h 6858000"/>
              <a:gd name="connsiteX0" fmla="*/ 726446 w 1859280"/>
              <a:gd name="connsiteY0" fmla="*/ 1132834 h 6852914"/>
              <a:gd name="connsiteX1" fmla="*/ 1193794 w 1859280"/>
              <a:gd name="connsiteY1" fmla="*/ 25394 h 6852914"/>
              <a:gd name="connsiteX2" fmla="*/ 1849120 w 1859280"/>
              <a:gd name="connsiteY2" fmla="*/ 0 h 6852914"/>
              <a:gd name="connsiteX3" fmla="*/ 1859280 w 1859280"/>
              <a:gd name="connsiteY3" fmla="*/ 6852914 h 6852914"/>
              <a:gd name="connsiteX4" fmla="*/ 1859280 w 1859280"/>
              <a:gd name="connsiteY4" fmla="*/ 6852914 h 6852914"/>
              <a:gd name="connsiteX5" fmla="*/ 0 w 1859280"/>
              <a:gd name="connsiteY5" fmla="*/ 6852914 h 6852914"/>
              <a:gd name="connsiteX6" fmla="*/ 0 w 1859280"/>
              <a:gd name="connsiteY6" fmla="*/ 6852914 h 6852914"/>
              <a:gd name="connsiteX7" fmla="*/ 162560 w 1859280"/>
              <a:gd name="connsiteY7" fmla="*/ 3830320 h 6852914"/>
              <a:gd name="connsiteX8" fmla="*/ 726446 w 1859280"/>
              <a:gd name="connsiteY8" fmla="*/ 1132834 h 6852914"/>
              <a:gd name="connsiteX0" fmla="*/ 1082046 w 1859280"/>
              <a:gd name="connsiteY0" fmla="*/ 1498594 h 6852914"/>
              <a:gd name="connsiteX1" fmla="*/ 1193794 w 1859280"/>
              <a:gd name="connsiteY1" fmla="*/ 25394 h 6852914"/>
              <a:gd name="connsiteX2" fmla="*/ 1849120 w 1859280"/>
              <a:gd name="connsiteY2" fmla="*/ 0 h 6852914"/>
              <a:gd name="connsiteX3" fmla="*/ 1859280 w 1859280"/>
              <a:gd name="connsiteY3" fmla="*/ 6852914 h 6852914"/>
              <a:gd name="connsiteX4" fmla="*/ 1859280 w 1859280"/>
              <a:gd name="connsiteY4" fmla="*/ 6852914 h 6852914"/>
              <a:gd name="connsiteX5" fmla="*/ 0 w 1859280"/>
              <a:gd name="connsiteY5" fmla="*/ 6852914 h 6852914"/>
              <a:gd name="connsiteX6" fmla="*/ 0 w 1859280"/>
              <a:gd name="connsiteY6" fmla="*/ 6852914 h 6852914"/>
              <a:gd name="connsiteX7" fmla="*/ 162560 w 1859280"/>
              <a:gd name="connsiteY7" fmla="*/ 3830320 h 6852914"/>
              <a:gd name="connsiteX8" fmla="*/ 1082046 w 1859280"/>
              <a:gd name="connsiteY8" fmla="*/ 1498594 h 6852914"/>
              <a:gd name="connsiteX0" fmla="*/ 807726 w 1859280"/>
              <a:gd name="connsiteY0" fmla="*/ 1275074 h 6852914"/>
              <a:gd name="connsiteX1" fmla="*/ 1193794 w 1859280"/>
              <a:gd name="connsiteY1" fmla="*/ 25394 h 6852914"/>
              <a:gd name="connsiteX2" fmla="*/ 1849120 w 1859280"/>
              <a:gd name="connsiteY2" fmla="*/ 0 h 6852914"/>
              <a:gd name="connsiteX3" fmla="*/ 1859280 w 1859280"/>
              <a:gd name="connsiteY3" fmla="*/ 6852914 h 6852914"/>
              <a:gd name="connsiteX4" fmla="*/ 1859280 w 1859280"/>
              <a:gd name="connsiteY4" fmla="*/ 6852914 h 6852914"/>
              <a:gd name="connsiteX5" fmla="*/ 0 w 1859280"/>
              <a:gd name="connsiteY5" fmla="*/ 6852914 h 6852914"/>
              <a:gd name="connsiteX6" fmla="*/ 0 w 1859280"/>
              <a:gd name="connsiteY6" fmla="*/ 6852914 h 6852914"/>
              <a:gd name="connsiteX7" fmla="*/ 162560 w 1859280"/>
              <a:gd name="connsiteY7" fmla="*/ 3830320 h 6852914"/>
              <a:gd name="connsiteX8" fmla="*/ 807726 w 1859280"/>
              <a:gd name="connsiteY8" fmla="*/ 1275074 h 6852914"/>
              <a:gd name="connsiteX0" fmla="*/ 807726 w 1859280"/>
              <a:gd name="connsiteY0" fmla="*/ 1275074 h 6852914"/>
              <a:gd name="connsiteX1" fmla="*/ 1285234 w 1859280"/>
              <a:gd name="connsiteY1" fmla="*/ 5074 h 6852914"/>
              <a:gd name="connsiteX2" fmla="*/ 1849120 w 1859280"/>
              <a:gd name="connsiteY2" fmla="*/ 0 h 6852914"/>
              <a:gd name="connsiteX3" fmla="*/ 1859280 w 1859280"/>
              <a:gd name="connsiteY3" fmla="*/ 6852914 h 6852914"/>
              <a:gd name="connsiteX4" fmla="*/ 1859280 w 1859280"/>
              <a:gd name="connsiteY4" fmla="*/ 6852914 h 6852914"/>
              <a:gd name="connsiteX5" fmla="*/ 0 w 1859280"/>
              <a:gd name="connsiteY5" fmla="*/ 6852914 h 6852914"/>
              <a:gd name="connsiteX6" fmla="*/ 0 w 1859280"/>
              <a:gd name="connsiteY6" fmla="*/ 6852914 h 6852914"/>
              <a:gd name="connsiteX7" fmla="*/ 162560 w 1859280"/>
              <a:gd name="connsiteY7" fmla="*/ 3830320 h 6852914"/>
              <a:gd name="connsiteX8" fmla="*/ 807726 w 1859280"/>
              <a:gd name="connsiteY8" fmla="*/ 1275074 h 6852914"/>
              <a:gd name="connsiteX0" fmla="*/ 807726 w 1869890"/>
              <a:gd name="connsiteY0" fmla="*/ 1285234 h 6863074"/>
              <a:gd name="connsiteX1" fmla="*/ 1285234 w 1869890"/>
              <a:gd name="connsiteY1" fmla="*/ 15234 h 6863074"/>
              <a:gd name="connsiteX2" fmla="*/ 1869440 w 1869890"/>
              <a:gd name="connsiteY2" fmla="*/ 0 h 6863074"/>
              <a:gd name="connsiteX3" fmla="*/ 1859280 w 1869890"/>
              <a:gd name="connsiteY3" fmla="*/ 6863074 h 6863074"/>
              <a:gd name="connsiteX4" fmla="*/ 1859280 w 1869890"/>
              <a:gd name="connsiteY4" fmla="*/ 6863074 h 6863074"/>
              <a:gd name="connsiteX5" fmla="*/ 0 w 1869890"/>
              <a:gd name="connsiteY5" fmla="*/ 6863074 h 6863074"/>
              <a:gd name="connsiteX6" fmla="*/ 0 w 1869890"/>
              <a:gd name="connsiteY6" fmla="*/ 6863074 h 6863074"/>
              <a:gd name="connsiteX7" fmla="*/ 162560 w 1869890"/>
              <a:gd name="connsiteY7" fmla="*/ 3840480 h 6863074"/>
              <a:gd name="connsiteX8" fmla="*/ 807726 w 1869890"/>
              <a:gd name="connsiteY8" fmla="*/ 1285234 h 6863074"/>
              <a:gd name="connsiteX0" fmla="*/ 807726 w 1869890"/>
              <a:gd name="connsiteY0" fmla="*/ 1285234 h 6883394"/>
              <a:gd name="connsiteX1" fmla="*/ 1285234 w 1869890"/>
              <a:gd name="connsiteY1" fmla="*/ 15234 h 6883394"/>
              <a:gd name="connsiteX2" fmla="*/ 1869440 w 1869890"/>
              <a:gd name="connsiteY2" fmla="*/ 0 h 6883394"/>
              <a:gd name="connsiteX3" fmla="*/ 1859280 w 1869890"/>
              <a:gd name="connsiteY3" fmla="*/ 6863074 h 6883394"/>
              <a:gd name="connsiteX4" fmla="*/ 1869440 w 1869890"/>
              <a:gd name="connsiteY4" fmla="*/ 6883394 h 6883394"/>
              <a:gd name="connsiteX5" fmla="*/ 0 w 1869890"/>
              <a:gd name="connsiteY5" fmla="*/ 6863074 h 6883394"/>
              <a:gd name="connsiteX6" fmla="*/ 0 w 1869890"/>
              <a:gd name="connsiteY6" fmla="*/ 6863074 h 6883394"/>
              <a:gd name="connsiteX7" fmla="*/ 162560 w 1869890"/>
              <a:gd name="connsiteY7" fmla="*/ 3840480 h 6883394"/>
              <a:gd name="connsiteX8" fmla="*/ 807726 w 1869890"/>
              <a:gd name="connsiteY8" fmla="*/ 1285234 h 6883394"/>
              <a:gd name="connsiteX0" fmla="*/ 807726 w 1869890"/>
              <a:gd name="connsiteY0" fmla="*/ 1290320 h 6888480"/>
              <a:gd name="connsiteX1" fmla="*/ 1305554 w 1869890"/>
              <a:gd name="connsiteY1" fmla="*/ 0 h 6888480"/>
              <a:gd name="connsiteX2" fmla="*/ 1869440 w 1869890"/>
              <a:gd name="connsiteY2" fmla="*/ 5086 h 6888480"/>
              <a:gd name="connsiteX3" fmla="*/ 1859280 w 1869890"/>
              <a:gd name="connsiteY3" fmla="*/ 6868160 h 6888480"/>
              <a:gd name="connsiteX4" fmla="*/ 1869440 w 1869890"/>
              <a:gd name="connsiteY4" fmla="*/ 6888480 h 6888480"/>
              <a:gd name="connsiteX5" fmla="*/ 0 w 1869890"/>
              <a:gd name="connsiteY5" fmla="*/ 6868160 h 6888480"/>
              <a:gd name="connsiteX6" fmla="*/ 0 w 1869890"/>
              <a:gd name="connsiteY6" fmla="*/ 6868160 h 6888480"/>
              <a:gd name="connsiteX7" fmla="*/ 162560 w 1869890"/>
              <a:gd name="connsiteY7" fmla="*/ 3845566 h 6888480"/>
              <a:gd name="connsiteX8" fmla="*/ 807726 w 1869890"/>
              <a:gd name="connsiteY8" fmla="*/ 1290320 h 6888480"/>
              <a:gd name="connsiteX0" fmla="*/ 807726 w 1869890"/>
              <a:gd name="connsiteY0" fmla="*/ 1285234 h 6883394"/>
              <a:gd name="connsiteX1" fmla="*/ 631378 w 1869890"/>
              <a:gd name="connsiteY1" fmla="*/ 10412 h 6883394"/>
              <a:gd name="connsiteX2" fmla="*/ 1869440 w 1869890"/>
              <a:gd name="connsiteY2" fmla="*/ 0 h 6883394"/>
              <a:gd name="connsiteX3" fmla="*/ 1859280 w 1869890"/>
              <a:gd name="connsiteY3" fmla="*/ 6863074 h 6883394"/>
              <a:gd name="connsiteX4" fmla="*/ 1869440 w 1869890"/>
              <a:gd name="connsiteY4" fmla="*/ 6883394 h 6883394"/>
              <a:gd name="connsiteX5" fmla="*/ 0 w 1869890"/>
              <a:gd name="connsiteY5" fmla="*/ 6863074 h 6883394"/>
              <a:gd name="connsiteX6" fmla="*/ 0 w 1869890"/>
              <a:gd name="connsiteY6" fmla="*/ 6863074 h 6883394"/>
              <a:gd name="connsiteX7" fmla="*/ 162560 w 1869890"/>
              <a:gd name="connsiteY7" fmla="*/ 3840480 h 6883394"/>
              <a:gd name="connsiteX8" fmla="*/ 807726 w 1869890"/>
              <a:gd name="connsiteY8" fmla="*/ 1285234 h 6883394"/>
              <a:gd name="connsiteX0" fmla="*/ 559753 w 1869890"/>
              <a:gd name="connsiteY0" fmla="*/ 1323980 h 6883394"/>
              <a:gd name="connsiteX1" fmla="*/ 631378 w 1869890"/>
              <a:gd name="connsiteY1" fmla="*/ 10412 h 6883394"/>
              <a:gd name="connsiteX2" fmla="*/ 1869440 w 1869890"/>
              <a:gd name="connsiteY2" fmla="*/ 0 h 6883394"/>
              <a:gd name="connsiteX3" fmla="*/ 1859280 w 1869890"/>
              <a:gd name="connsiteY3" fmla="*/ 6863074 h 6883394"/>
              <a:gd name="connsiteX4" fmla="*/ 1869440 w 1869890"/>
              <a:gd name="connsiteY4" fmla="*/ 6883394 h 6883394"/>
              <a:gd name="connsiteX5" fmla="*/ 0 w 1869890"/>
              <a:gd name="connsiteY5" fmla="*/ 6863074 h 6883394"/>
              <a:gd name="connsiteX6" fmla="*/ 0 w 1869890"/>
              <a:gd name="connsiteY6" fmla="*/ 6863074 h 6883394"/>
              <a:gd name="connsiteX7" fmla="*/ 162560 w 1869890"/>
              <a:gd name="connsiteY7" fmla="*/ 3840480 h 6883394"/>
              <a:gd name="connsiteX8" fmla="*/ 559753 w 1869890"/>
              <a:gd name="connsiteY8" fmla="*/ 1323980 h 6883394"/>
              <a:gd name="connsiteX0" fmla="*/ 559753 w 1869890"/>
              <a:gd name="connsiteY0" fmla="*/ 1323980 h 6883394"/>
              <a:gd name="connsiteX1" fmla="*/ 631378 w 1869890"/>
              <a:gd name="connsiteY1" fmla="*/ 10412 h 6883394"/>
              <a:gd name="connsiteX2" fmla="*/ 1869440 w 1869890"/>
              <a:gd name="connsiteY2" fmla="*/ 0 h 6883394"/>
              <a:gd name="connsiteX3" fmla="*/ 1859280 w 1869890"/>
              <a:gd name="connsiteY3" fmla="*/ 6863074 h 6883394"/>
              <a:gd name="connsiteX4" fmla="*/ 1869440 w 1869890"/>
              <a:gd name="connsiteY4" fmla="*/ 6883394 h 6883394"/>
              <a:gd name="connsiteX5" fmla="*/ 0 w 1869890"/>
              <a:gd name="connsiteY5" fmla="*/ 6863074 h 6883394"/>
              <a:gd name="connsiteX6" fmla="*/ 108488 w 1869890"/>
              <a:gd name="connsiteY6" fmla="*/ 6878573 h 6883394"/>
              <a:gd name="connsiteX7" fmla="*/ 162560 w 1869890"/>
              <a:gd name="connsiteY7" fmla="*/ 3840480 h 6883394"/>
              <a:gd name="connsiteX8" fmla="*/ 559753 w 1869890"/>
              <a:gd name="connsiteY8" fmla="*/ 1323980 h 6883394"/>
              <a:gd name="connsiteX0" fmla="*/ 559753 w 1869890"/>
              <a:gd name="connsiteY0" fmla="*/ 1323980 h 6883394"/>
              <a:gd name="connsiteX1" fmla="*/ 631378 w 1869890"/>
              <a:gd name="connsiteY1" fmla="*/ 10412 h 6883394"/>
              <a:gd name="connsiteX2" fmla="*/ 1869440 w 1869890"/>
              <a:gd name="connsiteY2" fmla="*/ 0 h 6883394"/>
              <a:gd name="connsiteX3" fmla="*/ 1859280 w 1869890"/>
              <a:gd name="connsiteY3" fmla="*/ 6863074 h 6883394"/>
              <a:gd name="connsiteX4" fmla="*/ 1869440 w 1869890"/>
              <a:gd name="connsiteY4" fmla="*/ 6883394 h 6883394"/>
              <a:gd name="connsiteX5" fmla="*/ 0 w 1869890"/>
              <a:gd name="connsiteY5" fmla="*/ 6863074 h 6883394"/>
              <a:gd name="connsiteX6" fmla="*/ 108488 w 1869890"/>
              <a:gd name="connsiteY6" fmla="*/ 6878573 h 6883394"/>
              <a:gd name="connsiteX7" fmla="*/ 317543 w 1869890"/>
              <a:gd name="connsiteY7" fmla="*/ 3863728 h 6883394"/>
              <a:gd name="connsiteX8" fmla="*/ 559753 w 1869890"/>
              <a:gd name="connsiteY8" fmla="*/ 1323980 h 6883394"/>
              <a:gd name="connsiteX0" fmla="*/ 451265 w 1761402"/>
              <a:gd name="connsiteY0" fmla="*/ 1323980 h 6883394"/>
              <a:gd name="connsiteX1" fmla="*/ 522890 w 1761402"/>
              <a:gd name="connsiteY1" fmla="*/ 10412 h 6883394"/>
              <a:gd name="connsiteX2" fmla="*/ 1760952 w 1761402"/>
              <a:gd name="connsiteY2" fmla="*/ 0 h 6883394"/>
              <a:gd name="connsiteX3" fmla="*/ 1750792 w 1761402"/>
              <a:gd name="connsiteY3" fmla="*/ 6863074 h 6883394"/>
              <a:gd name="connsiteX4" fmla="*/ 1760952 w 1761402"/>
              <a:gd name="connsiteY4" fmla="*/ 6883394 h 6883394"/>
              <a:gd name="connsiteX5" fmla="*/ 340963 w 1761402"/>
              <a:gd name="connsiteY5" fmla="*/ 6870823 h 6883394"/>
              <a:gd name="connsiteX6" fmla="*/ 0 w 1761402"/>
              <a:gd name="connsiteY6" fmla="*/ 6878573 h 6883394"/>
              <a:gd name="connsiteX7" fmla="*/ 209055 w 1761402"/>
              <a:gd name="connsiteY7" fmla="*/ 3863728 h 6883394"/>
              <a:gd name="connsiteX8" fmla="*/ 451265 w 1761402"/>
              <a:gd name="connsiteY8" fmla="*/ 1323980 h 6883394"/>
              <a:gd name="connsiteX0" fmla="*/ 446952 w 1757089"/>
              <a:gd name="connsiteY0" fmla="*/ 1323980 h 6883394"/>
              <a:gd name="connsiteX1" fmla="*/ 518577 w 1757089"/>
              <a:gd name="connsiteY1" fmla="*/ 10412 h 6883394"/>
              <a:gd name="connsiteX2" fmla="*/ 1756639 w 1757089"/>
              <a:gd name="connsiteY2" fmla="*/ 0 h 6883394"/>
              <a:gd name="connsiteX3" fmla="*/ 1746479 w 1757089"/>
              <a:gd name="connsiteY3" fmla="*/ 6863074 h 6883394"/>
              <a:gd name="connsiteX4" fmla="*/ 1756639 w 1757089"/>
              <a:gd name="connsiteY4" fmla="*/ 6883394 h 6883394"/>
              <a:gd name="connsiteX5" fmla="*/ 336650 w 1757089"/>
              <a:gd name="connsiteY5" fmla="*/ 6870823 h 6883394"/>
              <a:gd name="connsiteX6" fmla="*/ 0 w 1757089"/>
              <a:gd name="connsiteY6" fmla="*/ 6874260 h 6883394"/>
              <a:gd name="connsiteX7" fmla="*/ 204742 w 1757089"/>
              <a:gd name="connsiteY7" fmla="*/ 3863728 h 6883394"/>
              <a:gd name="connsiteX8" fmla="*/ 446952 w 1757089"/>
              <a:gd name="connsiteY8" fmla="*/ 1323980 h 6883394"/>
              <a:gd name="connsiteX0" fmla="*/ 421073 w 1731210"/>
              <a:gd name="connsiteY0" fmla="*/ 1323980 h 6883394"/>
              <a:gd name="connsiteX1" fmla="*/ 492698 w 1731210"/>
              <a:gd name="connsiteY1" fmla="*/ 10412 h 6883394"/>
              <a:gd name="connsiteX2" fmla="*/ 1730760 w 1731210"/>
              <a:gd name="connsiteY2" fmla="*/ 0 h 6883394"/>
              <a:gd name="connsiteX3" fmla="*/ 1720600 w 1731210"/>
              <a:gd name="connsiteY3" fmla="*/ 6863074 h 6883394"/>
              <a:gd name="connsiteX4" fmla="*/ 1730760 w 1731210"/>
              <a:gd name="connsiteY4" fmla="*/ 6883394 h 6883394"/>
              <a:gd name="connsiteX5" fmla="*/ 310771 w 1731210"/>
              <a:gd name="connsiteY5" fmla="*/ 6870823 h 6883394"/>
              <a:gd name="connsiteX6" fmla="*/ 0 w 1731210"/>
              <a:gd name="connsiteY6" fmla="*/ 6844067 h 6883394"/>
              <a:gd name="connsiteX7" fmla="*/ 178863 w 1731210"/>
              <a:gd name="connsiteY7" fmla="*/ 3863728 h 6883394"/>
              <a:gd name="connsiteX8" fmla="*/ 421073 w 1731210"/>
              <a:gd name="connsiteY8" fmla="*/ 1323980 h 6883394"/>
              <a:gd name="connsiteX0" fmla="*/ 421073 w 1731210"/>
              <a:gd name="connsiteY0" fmla="*/ 1323980 h 6870823"/>
              <a:gd name="connsiteX1" fmla="*/ 492698 w 1731210"/>
              <a:gd name="connsiteY1" fmla="*/ 10412 h 6870823"/>
              <a:gd name="connsiteX2" fmla="*/ 1730760 w 1731210"/>
              <a:gd name="connsiteY2" fmla="*/ 0 h 6870823"/>
              <a:gd name="connsiteX3" fmla="*/ 1720600 w 1731210"/>
              <a:gd name="connsiteY3" fmla="*/ 6863074 h 6870823"/>
              <a:gd name="connsiteX4" fmla="*/ 1467654 w 1731210"/>
              <a:gd name="connsiteY4" fmla="*/ 6866141 h 6870823"/>
              <a:gd name="connsiteX5" fmla="*/ 310771 w 1731210"/>
              <a:gd name="connsiteY5" fmla="*/ 6870823 h 6870823"/>
              <a:gd name="connsiteX6" fmla="*/ 0 w 1731210"/>
              <a:gd name="connsiteY6" fmla="*/ 6844067 h 6870823"/>
              <a:gd name="connsiteX7" fmla="*/ 178863 w 1731210"/>
              <a:gd name="connsiteY7" fmla="*/ 3863728 h 6870823"/>
              <a:gd name="connsiteX8" fmla="*/ 421073 w 1731210"/>
              <a:gd name="connsiteY8" fmla="*/ 1323980 h 6870823"/>
              <a:gd name="connsiteX0" fmla="*/ 421073 w 1731589"/>
              <a:gd name="connsiteY0" fmla="*/ 1323980 h 6870823"/>
              <a:gd name="connsiteX1" fmla="*/ 492698 w 1731589"/>
              <a:gd name="connsiteY1" fmla="*/ 10412 h 6870823"/>
              <a:gd name="connsiteX2" fmla="*/ 1730760 w 1731589"/>
              <a:gd name="connsiteY2" fmla="*/ 0 h 6870823"/>
              <a:gd name="connsiteX3" fmla="*/ 1729226 w 1731589"/>
              <a:gd name="connsiteY3" fmla="*/ 6867388 h 6870823"/>
              <a:gd name="connsiteX4" fmla="*/ 1467654 w 1731589"/>
              <a:gd name="connsiteY4" fmla="*/ 6866141 h 6870823"/>
              <a:gd name="connsiteX5" fmla="*/ 310771 w 1731589"/>
              <a:gd name="connsiteY5" fmla="*/ 6870823 h 6870823"/>
              <a:gd name="connsiteX6" fmla="*/ 0 w 1731589"/>
              <a:gd name="connsiteY6" fmla="*/ 6844067 h 6870823"/>
              <a:gd name="connsiteX7" fmla="*/ 178863 w 1731589"/>
              <a:gd name="connsiteY7" fmla="*/ 3863728 h 6870823"/>
              <a:gd name="connsiteX8" fmla="*/ 421073 w 1731589"/>
              <a:gd name="connsiteY8" fmla="*/ 1323980 h 6870823"/>
              <a:gd name="connsiteX0" fmla="*/ 421073 w 1731589"/>
              <a:gd name="connsiteY0" fmla="*/ 1323980 h 6870823"/>
              <a:gd name="connsiteX1" fmla="*/ 492698 w 1731589"/>
              <a:gd name="connsiteY1" fmla="*/ 10412 h 6870823"/>
              <a:gd name="connsiteX2" fmla="*/ 1730760 w 1731589"/>
              <a:gd name="connsiteY2" fmla="*/ 0 h 6870823"/>
              <a:gd name="connsiteX3" fmla="*/ 1729226 w 1731589"/>
              <a:gd name="connsiteY3" fmla="*/ 6867388 h 6870823"/>
              <a:gd name="connsiteX4" fmla="*/ 310771 w 1731589"/>
              <a:gd name="connsiteY4" fmla="*/ 6870823 h 6870823"/>
              <a:gd name="connsiteX5" fmla="*/ 0 w 1731589"/>
              <a:gd name="connsiteY5" fmla="*/ 6844067 h 6870823"/>
              <a:gd name="connsiteX6" fmla="*/ 178863 w 1731589"/>
              <a:gd name="connsiteY6" fmla="*/ 3863728 h 6870823"/>
              <a:gd name="connsiteX7" fmla="*/ 421073 w 1731589"/>
              <a:gd name="connsiteY7" fmla="*/ 1323980 h 6870823"/>
              <a:gd name="connsiteX0" fmla="*/ 421073 w 1731589"/>
              <a:gd name="connsiteY0" fmla="*/ 1323980 h 6867388"/>
              <a:gd name="connsiteX1" fmla="*/ 492698 w 1731589"/>
              <a:gd name="connsiteY1" fmla="*/ 10412 h 6867388"/>
              <a:gd name="connsiteX2" fmla="*/ 1730760 w 1731589"/>
              <a:gd name="connsiteY2" fmla="*/ 0 h 6867388"/>
              <a:gd name="connsiteX3" fmla="*/ 1729226 w 1731589"/>
              <a:gd name="connsiteY3" fmla="*/ 6867388 h 6867388"/>
              <a:gd name="connsiteX4" fmla="*/ 0 w 1731589"/>
              <a:gd name="connsiteY4" fmla="*/ 6844067 h 6867388"/>
              <a:gd name="connsiteX5" fmla="*/ 178863 w 1731589"/>
              <a:gd name="connsiteY5" fmla="*/ 3863728 h 6867388"/>
              <a:gd name="connsiteX6" fmla="*/ 421073 w 1731589"/>
              <a:gd name="connsiteY6" fmla="*/ 1323980 h 6867388"/>
              <a:gd name="connsiteX0" fmla="*/ 429700 w 1740216"/>
              <a:gd name="connsiteY0" fmla="*/ 1323980 h 6867388"/>
              <a:gd name="connsiteX1" fmla="*/ 501325 w 1740216"/>
              <a:gd name="connsiteY1" fmla="*/ 10412 h 6867388"/>
              <a:gd name="connsiteX2" fmla="*/ 1739387 w 1740216"/>
              <a:gd name="connsiteY2" fmla="*/ 0 h 6867388"/>
              <a:gd name="connsiteX3" fmla="*/ 1737853 w 1740216"/>
              <a:gd name="connsiteY3" fmla="*/ 6867388 h 6867388"/>
              <a:gd name="connsiteX4" fmla="*/ 0 w 1740216"/>
              <a:gd name="connsiteY4" fmla="*/ 6865633 h 6867388"/>
              <a:gd name="connsiteX5" fmla="*/ 187490 w 1740216"/>
              <a:gd name="connsiteY5" fmla="*/ 3863728 h 6867388"/>
              <a:gd name="connsiteX6" fmla="*/ 429700 w 1740216"/>
              <a:gd name="connsiteY6" fmla="*/ 1323980 h 6867388"/>
              <a:gd name="connsiteX0" fmla="*/ 429700 w 1739970"/>
              <a:gd name="connsiteY0" fmla="*/ 1323980 h 6865633"/>
              <a:gd name="connsiteX1" fmla="*/ 501325 w 1739970"/>
              <a:gd name="connsiteY1" fmla="*/ 10412 h 6865633"/>
              <a:gd name="connsiteX2" fmla="*/ 1739387 w 1739970"/>
              <a:gd name="connsiteY2" fmla="*/ 0 h 6865633"/>
              <a:gd name="connsiteX3" fmla="*/ 1733539 w 1739970"/>
              <a:gd name="connsiteY3" fmla="*/ 6858762 h 6865633"/>
              <a:gd name="connsiteX4" fmla="*/ 0 w 1739970"/>
              <a:gd name="connsiteY4" fmla="*/ 6865633 h 6865633"/>
              <a:gd name="connsiteX5" fmla="*/ 187490 w 1739970"/>
              <a:gd name="connsiteY5" fmla="*/ 3863728 h 6865633"/>
              <a:gd name="connsiteX6" fmla="*/ 429700 w 1739970"/>
              <a:gd name="connsiteY6" fmla="*/ 1323980 h 6865633"/>
              <a:gd name="connsiteX0" fmla="*/ 429700 w 1739970"/>
              <a:gd name="connsiteY0" fmla="*/ 1323980 h 6858762"/>
              <a:gd name="connsiteX1" fmla="*/ 501325 w 1739970"/>
              <a:gd name="connsiteY1" fmla="*/ 10412 h 6858762"/>
              <a:gd name="connsiteX2" fmla="*/ 1739387 w 1739970"/>
              <a:gd name="connsiteY2" fmla="*/ 0 h 6858762"/>
              <a:gd name="connsiteX3" fmla="*/ 1733539 w 1739970"/>
              <a:gd name="connsiteY3" fmla="*/ 6858762 h 6858762"/>
              <a:gd name="connsiteX4" fmla="*/ 0 w 1739970"/>
              <a:gd name="connsiteY4" fmla="*/ 6857006 h 6858762"/>
              <a:gd name="connsiteX5" fmla="*/ 187490 w 1739970"/>
              <a:gd name="connsiteY5" fmla="*/ 3863728 h 6858762"/>
              <a:gd name="connsiteX6" fmla="*/ 429700 w 1739970"/>
              <a:gd name="connsiteY6" fmla="*/ 1323980 h 6858762"/>
              <a:gd name="connsiteX0" fmla="*/ 429700 w 1739970"/>
              <a:gd name="connsiteY0" fmla="*/ 1323980 h 6858762"/>
              <a:gd name="connsiteX1" fmla="*/ 501325 w 1739970"/>
              <a:gd name="connsiteY1" fmla="*/ 1785 h 6858762"/>
              <a:gd name="connsiteX2" fmla="*/ 1739387 w 1739970"/>
              <a:gd name="connsiteY2" fmla="*/ 0 h 6858762"/>
              <a:gd name="connsiteX3" fmla="*/ 1733539 w 1739970"/>
              <a:gd name="connsiteY3" fmla="*/ 6858762 h 6858762"/>
              <a:gd name="connsiteX4" fmla="*/ 0 w 1739970"/>
              <a:gd name="connsiteY4" fmla="*/ 6857006 h 6858762"/>
              <a:gd name="connsiteX5" fmla="*/ 187490 w 1739970"/>
              <a:gd name="connsiteY5" fmla="*/ 3863728 h 6858762"/>
              <a:gd name="connsiteX6" fmla="*/ 429700 w 1739970"/>
              <a:gd name="connsiteY6" fmla="*/ 1323980 h 6858762"/>
              <a:gd name="connsiteX0" fmla="*/ 429700 w 1743588"/>
              <a:gd name="connsiteY0" fmla="*/ 1323980 h 6863786"/>
              <a:gd name="connsiteX1" fmla="*/ 501325 w 1743588"/>
              <a:gd name="connsiteY1" fmla="*/ 1785 h 6863786"/>
              <a:gd name="connsiteX2" fmla="*/ 1739387 w 1743588"/>
              <a:gd name="connsiteY2" fmla="*/ 0 h 6863786"/>
              <a:gd name="connsiteX3" fmla="*/ 1743588 w 1743588"/>
              <a:gd name="connsiteY3" fmla="*/ 6863786 h 6863786"/>
              <a:gd name="connsiteX4" fmla="*/ 0 w 1743588"/>
              <a:gd name="connsiteY4" fmla="*/ 6857006 h 6863786"/>
              <a:gd name="connsiteX5" fmla="*/ 187490 w 1743588"/>
              <a:gd name="connsiteY5" fmla="*/ 3863728 h 6863786"/>
              <a:gd name="connsiteX6" fmla="*/ 429700 w 1743588"/>
              <a:gd name="connsiteY6" fmla="*/ 1323980 h 6863786"/>
              <a:gd name="connsiteX0" fmla="*/ 429700 w 1752580"/>
              <a:gd name="connsiteY0" fmla="*/ 1322195 h 6862001"/>
              <a:gd name="connsiteX1" fmla="*/ 501325 w 1752580"/>
              <a:gd name="connsiteY1" fmla="*/ 0 h 6862001"/>
              <a:gd name="connsiteX2" fmla="*/ 1752087 w 1752580"/>
              <a:gd name="connsiteY2" fmla="*/ 4565 h 6862001"/>
              <a:gd name="connsiteX3" fmla="*/ 1743588 w 1752580"/>
              <a:gd name="connsiteY3" fmla="*/ 6862001 h 6862001"/>
              <a:gd name="connsiteX4" fmla="*/ 0 w 1752580"/>
              <a:gd name="connsiteY4" fmla="*/ 6855221 h 6862001"/>
              <a:gd name="connsiteX5" fmla="*/ 187490 w 1752580"/>
              <a:gd name="connsiteY5" fmla="*/ 3861943 h 6862001"/>
              <a:gd name="connsiteX6" fmla="*/ 429700 w 1752580"/>
              <a:gd name="connsiteY6" fmla="*/ 1322195 h 6862001"/>
              <a:gd name="connsiteX0" fmla="*/ 429700 w 1752580"/>
              <a:gd name="connsiteY0" fmla="*/ 1322195 h 6863459"/>
              <a:gd name="connsiteX1" fmla="*/ 501325 w 1752580"/>
              <a:gd name="connsiteY1" fmla="*/ 0 h 6863459"/>
              <a:gd name="connsiteX2" fmla="*/ 1752087 w 1752580"/>
              <a:gd name="connsiteY2" fmla="*/ 4565 h 6863459"/>
              <a:gd name="connsiteX3" fmla="*/ 1743588 w 1752580"/>
              <a:gd name="connsiteY3" fmla="*/ 6862001 h 6863459"/>
              <a:gd name="connsiteX4" fmla="*/ 0 w 1752580"/>
              <a:gd name="connsiteY4" fmla="*/ 6863459 h 6863459"/>
              <a:gd name="connsiteX5" fmla="*/ 187490 w 1752580"/>
              <a:gd name="connsiteY5" fmla="*/ 3861943 h 6863459"/>
              <a:gd name="connsiteX6" fmla="*/ 429700 w 1752580"/>
              <a:gd name="connsiteY6" fmla="*/ 1322195 h 68634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52580" h="6863459">
                <a:moveTo>
                  <a:pt x="429700" y="1322195"/>
                </a:moveTo>
                <a:lnTo>
                  <a:pt x="501325" y="0"/>
                </a:lnTo>
                <a:lnTo>
                  <a:pt x="1752087" y="4565"/>
                </a:lnTo>
                <a:cubicBezTo>
                  <a:pt x="1755474" y="2288870"/>
                  <a:pt x="1740201" y="4577696"/>
                  <a:pt x="1743588" y="6862001"/>
                </a:cubicBezTo>
                <a:lnTo>
                  <a:pt x="0" y="6863459"/>
                </a:lnTo>
                <a:lnTo>
                  <a:pt x="187490" y="3861943"/>
                </a:lnTo>
                <a:lnTo>
                  <a:pt x="429700" y="132219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9" name="Rektangel med klippta hörn på samma sida 15">
            <a:extLst>
              <a:ext uri="{FF2B5EF4-FFF2-40B4-BE49-F238E27FC236}">
                <a16:creationId xmlns:a16="http://schemas.microsoft.com/office/drawing/2014/main" id="{26B80883-BC28-DC49-B4BC-40D3CB808205}"/>
              </a:ext>
            </a:extLst>
          </p:cNvPr>
          <p:cNvSpPr/>
          <p:nvPr userDrawn="1"/>
        </p:nvSpPr>
        <p:spPr>
          <a:xfrm>
            <a:off x="10452029" y="0"/>
            <a:ext cx="1852029" cy="6858762"/>
          </a:xfrm>
          <a:custGeom>
            <a:avLst/>
            <a:gdLst>
              <a:gd name="connsiteX0" fmla="*/ 309886 w 1859280"/>
              <a:gd name="connsiteY0" fmla="*/ 0 h 6858000"/>
              <a:gd name="connsiteX1" fmla="*/ 1549394 w 1859280"/>
              <a:gd name="connsiteY1" fmla="*/ 0 h 6858000"/>
              <a:gd name="connsiteX2" fmla="*/ 1859280 w 1859280"/>
              <a:gd name="connsiteY2" fmla="*/ 309886 h 6858000"/>
              <a:gd name="connsiteX3" fmla="*/ 1859280 w 1859280"/>
              <a:gd name="connsiteY3" fmla="*/ 6858000 h 6858000"/>
              <a:gd name="connsiteX4" fmla="*/ 1859280 w 1859280"/>
              <a:gd name="connsiteY4" fmla="*/ 6858000 h 6858000"/>
              <a:gd name="connsiteX5" fmla="*/ 0 w 1859280"/>
              <a:gd name="connsiteY5" fmla="*/ 6858000 h 6858000"/>
              <a:gd name="connsiteX6" fmla="*/ 0 w 1859280"/>
              <a:gd name="connsiteY6" fmla="*/ 6858000 h 6858000"/>
              <a:gd name="connsiteX7" fmla="*/ 0 w 1859280"/>
              <a:gd name="connsiteY7" fmla="*/ 309886 h 6858000"/>
              <a:gd name="connsiteX8" fmla="*/ 309886 w 1859280"/>
              <a:gd name="connsiteY8" fmla="*/ 0 h 6858000"/>
              <a:gd name="connsiteX0" fmla="*/ 309886 w 1859280"/>
              <a:gd name="connsiteY0" fmla="*/ 0 h 6858000"/>
              <a:gd name="connsiteX1" fmla="*/ 1549394 w 1859280"/>
              <a:gd name="connsiteY1" fmla="*/ 0 h 6858000"/>
              <a:gd name="connsiteX2" fmla="*/ 1859280 w 1859280"/>
              <a:gd name="connsiteY2" fmla="*/ 309886 h 6858000"/>
              <a:gd name="connsiteX3" fmla="*/ 1859280 w 1859280"/>
              <a:gd name="connsiteY3" fmla="*/ 6858000 h 6858000"/>
              <a:gd name="connsiteX4" fmla="*/ 1859280 w 1859280"/>
              <a:gd name="connsiteY4" fmla="*/ 6858000 h 6858000"/>
              <a:gd name="connsiteX5" fmla="*/ 0 w 1859280"/>
              <a:gd name="connsiteY5" fmla="*/ 6858000 h 6858000"/>
              <a:gd name="connsiteX6" fmla="*/ 0 w 1859280"/>
              <a:gd name="connsiteY6" fmla="*/ 6858000 h 6858000"/>
              <a:gd name="connsiteX7" fmla="*/ 294640 w 1859280"/>
              <a:gd name="connsiteY7" fmla="*/ 3804926 h 6858000"/>
              <a:gd name="connsiteX8" fmla="*/ 309886 w 1859280"/>
              <a:gd name="connsiteY8" fmla="*/ 0 h 6858000"/>
              <a:gd name="connsiteX0" fmla="*/ 553726 w 1859280"/>
              <a:gd name="connsiteY0" fmla="*/ 568960 h 6858000"/>
              <a:gd name="connsiteX1" fmla="*/ 1549394 w 1859280"/>
              <a:gd name="connsiteY1" fmla="*/ 0 h 6858000"/>
              <a:gd name="connsiteX2" fmla="*/ 1859280 w 1859280"/>
              <a:gd name="connsiteY2" fmla="*/ 309886 h 6858000"/>
              <a:gd name="connsiteX3" fmla="*/ 1859280 w 1859280"/>
              <a:gd name="connsiteY3" fmla="*/ 6858000 h 6858000"/>
              <a:gd name="connsiteX4" fmla="*/ 1859280 w 1859280"/>
              <a:gd name="connsiteY4" fmla="*/ 6858000 h 6858000"/>
              <a:gd name="connsiteX5" fmla="*/ 0 w 1859280"/>
              <a:gd name="connsiteY5" fmla="*/ 6858000 h 6858000"/>
              <a:gd name="connsiteX6" fmla="*/ 0 w 1859280"/>
              <a:gd name="connsiteY6" fmla="*/ 6858000 h 6858000"/>
              <a:gd name="connsiteX7" fmla="*/ 294640 w 1859280"/>
              <a:gd name="connsiteY7" fmla="*/ 3804926 h 6858000"/>
              <a:gd name="connsiteX8" fmla="*/ 553726 w 1859280"/>
              <a:gd name="connsiteY8" fmla="*/ 568960 h 6858000"/>
              <a:gd name="connsiteX0" fmla="*/ 553726 w 1859280"/>
              <a:gd name="connsiteY0" fmla="*/ 568960 h 6858000"/>
              <a:gd name="connsiteX1" fmla="*/ 777234 w 1859280"/>
              <a:gd name="connsiteY1" fmla="*/ 0 h 6858000"/>
              <a:gd name="connsiteX2" fmla="*/ 1859280 w 1859280"/>
              <a:gd name="connsiteY2" fmla="*/ 309886 h 6858000"/>
              <a:gd name="connsiteX3" fmla="*/ 1859280 w 1859280"/>
              <a:gd name="connsiteY3" fmla="*/ 6858000 h 6858000"/>
              <a:gd name="connsiteX4" fmla="*/ 1859280 w 1859280"/>
              <a:gd name="connsiteY4" fmla="*/ 6858000 h 6858000"/>
              <a:gd name="connsiteX5" fmla="*/ 0 w 1859280"/>
              <a:gd name="connsiteY5" fmla="*/ 6858000 h 6858000"/>
              <a:gd name="connsiteX6" fmla="*/ 0 w 1859280"/>
              <a:gd name="connsiteY6" fmla="*/ 6858000 h 6858000"/>
              <a:gd name="connsiteX7" fmla="*/ 294640 w 1859280"/>
              <a:gd name="connsiteY7" fmla="*/ 3804926 h 6858000"/>
              <a:gd name="connsiteX8" fmla="*/ 553726 w 1859280"/>
              <a:gd name="connsiteY8" fmla="*/ 568960 h 6858000"/>
              <a:gd name="connsiteX0" fmla="*/ 553726 w 1859280"/>
              <a:gd name="connsiteY0" fmla="*/ 568960 h 6858000"/>
              <a:gd name="connsiteX1" fmla="*/ 777234 w 1859280"/>
              <a:gd name="connsiteY1" fmla="*/ 0 h 6858000"/>
              <a:gd name="connsiteX2" fmla="*/ 1849120 w 1859280"/>
              <a:gd name="connsiteY2" fmla="*/ 5086 h 6858000"/>
              <a:gd name="connsiteX3" fmla="*/ 1859280 w 1859280"/>
              <a:gd name="connsiteY3" fmla="*/ 6858000 h 6858000"/>
              <a:gd name="connsiteX4" fmla="*/ 1859280 w 1859280"/>
              <a:gd name="connsiteY4" fmla="*/ 6858000 h 6858000"/>
              <a:gd name="connsiteX5" fmla="*/ 0 w 1859280"/>
              <a:gd name="connsiteY5" fmla="*/ 6858000 h 6858000"/>
              <a:gd name="connsiteX6" fmla="*/ 0 w 1859280"/>
              <a:gd name="connsiteY6" fmla="*/ 6858000 h 6858000"/>
              <a:gd name="connsiteX7" fmla="*/ 294640 w 1859280"/>
              <a:gd name="connsiteY7" fmla="*/ 3804926 h 6858000"/>
              <a:gd name="connsiteX8" fmla="*/ 553726 w 1859280"/>
              <a:gd name="connsiteY8" fmla="*/ 568960 h 6858000"/>
              <a:gd name="connsiteX0" fmla="*/ 919486 w 1859280"/>
              <a:gd name="connsiteY0" fmla="*/ 1087120 h 6858000"/>
              <a:gd name="connsiteX1" fmla="*/ 777234 w 1859280"/>
              <a:gd name="connsiteY1" fmla="*/ 0 h 6858000"/>
              <a:gd name="connsiteX2" fmla="*/ 1849120 w 1859280"/>
              <a:gd name="connsiteY2" fmla="*/ 5086 h 6858000"/>
              <a:gd name="connsiteX3" fmla="*/ 1859280 w 1859280"/>
              <a:gd name="connsiteY3" fmla="*/ 6858000 h 6858000"/>
              <a:gd name="connsiteX4" fmla="*/ 1859280 w 1859280"/>
              <a:gd name="connsiteY4" fmla="*/ 6858000 h 6858000"/>
              <a:gd name="connsiteX5" fmla="*/ 0 w 1859280"/>
              <a:gd name="connsiteY5" fmla="*/ 6858000 h 6858000"/>
              <a:gd name="connsiteX6" fmla="*/ 0 w 1859280"/>
              <a:gd name="connsiteY6" fmla="*/ 6858000 h 6858000"/>
              <a:gd name="connsiteX7" fmla="*/ 294640 w 1859280"/>
              <a:gd name="connsiteY7" fmla="*/ 3804926 h 6858000"/>
              <a:gd name="connsiteX8" fmla="*/ 919486 w 1859280"/>
              <a:gd name="connsiteY8" fmla="*/ 1087120 h 6858000"/>
              <a:gd name="connsiteX0" fmla="*/ 726446 w 1859280"/>
              <a:gd name="connsiteY0" fmla="*/ 1137920 h 6858000"/>
              <a:gd name="connsiteX1" fmla="*/ 777234 w 1859280"/>
              <a:gd name="connsiteY1" fmla="*/ 0 h 6858000"/>
              <a:gd name="connsiteX2" fmla="*/ 1849120 w 1859280"/>
              <a:gd name="connsiteY2" fmla="*/ 5086 h 6858000"/>
              <a:gd name="connsiteX3" fmla="*/ 1859280 w 1859280"/>
              <a:gd name="connsiteY3" fmla="*/ 6858000 h 6858000"/>
              <a:gd name="connsiteX4" fmla="*/ 1859280 w 1859280"/>
              <a:gd name="connsiteY4" fmla="*/ 6858000 h 6858000"/>
              <a:gd name="connsiteX5" fmla="*/ 0 w 1859280"/>
              <a:gd name="connsiteY5" fmla="*/ 6858000 h 6858000"/>
              <a:gd name="connsiteX6" fmla="*/ 0 w 1859280"/>
              <a:gd name="connsiteY6" fmla="*/ 6858000 h 6858000"/>
              <a:gd name="connsiteX7" fmla="*/ 294640 w 1859280"/>
              <a:gd name="connsiteY7" fmla="*/ 3804926 h 6858000"/>
              <a:gd name="connsiteX8" fmla="*/ 726446 w 1859280"/>
              <a:gd name="connsiteY8" fmla="*/ 1137920 h 6858000"/>
              <a:gd name="connsiteX0" fmla="*/ 726446 w 1859280"/>
              <a:gd name="connsiteY0" fmla="*/ 1137920 h 6858000"/>
              <a:gd name="connsiteX1" fmla="*/ 777234 w 1859280"/>
              <a:gd name="connsiteY1" fmla="*/ 0 h 6858000"/>
              <a:gd name="connsiteX2" fmla="*/ 1849120 w 1859280"/>
              <a:gd name="connsiteY2" fmla="*/ 5086 h 6858000"/>
              <a:gd name="connsiteX3" fmla="*/ 1859280 w 1859280"/>
              <a:gd name="connsiteY3" fmla="*/ 6858000 h 6858000"/>
              <a:gd name="connsiteX4" fmla="*/ 1859280 w 1859280"/>
              <a:gd name="connsiteY4" fmla="*/ 6858000 h 6858000"/>
              <a:gd name="connsiteX5" fmla="*/ 0 w 1859280"/>
              <a:gd name="connsiteY5" fmla="*/ 6858000 h 6858000"/>
              <a:gd name="connsiteX6" fmla="*/ 0 w 1859280"/>
              <a:gd name="connsiteY6" fmla="*/ 6858000 h 6858000"/>
              <a:gd name="connsiteX7" fmla="*/ 162560 w 1859280"/>
              <a:gd name="connsiteY7" fmla="*/ 3835406 h 6858000"/>
              <a:gd name="connsiteX8" fmla="*/ 726446 w 1859280"/>
              <a:gd name="connsiteY8" fmla="*/ 1137920 h 6858000"/>
              <a:gd name="connsiteX0" fmla="*/ 726446 w 1859280"/>
              <a:gd name="connsiteY0" fmla="*/ 1132834 h 6852914"/>
              <a:gd name="connsiteX1" fmla="*/ 1193794 w 1859280"/>
              <a:gd name="connsiteY1" fmla="*/ 25394 h 6852914"/>
              <a:gd name="connsiteX2" fmla="*/ 1849120 w 1859280"/>
              <a:gd name="connsiteY2" fmla="*/ 0 h 6852914"/>
              <a:gd name="connsiteX3" fmla="*/ 1859280 w 1859280"/>
              <a:gd name="connsiteY3" fmla="*/ 6852914 h 6852914"/>
              <a:gd name="connsiteX4" fmla="*/ 1859280 w 1859280"/>
              <a:gd name="connsiteY4" fmla="*/ 6852914 h 6852914"/>
              <a:gd name="connsiteX5" fmla="*/ 0 w 1859280"/>
              <a:gd name="connsiteY5" fmla="*/ 6852914 h 6852914"/>
              <a:gd name="connsiteX6" fmla="*/ 0 w 1859280"/>
              <a:gd name="connsiteY6" fmla="*/ 6852914 h 6852914"/>
              <a:gd name="connsiteX7" fmla="*/ 162560 w 1859280"/>
              <a:gd name="connsiteY7" fmla="*/ 3830320 h 6852914"/>
              <a:gd name="connsiteX8" fmla="*/ 726446 w 1859280"/>
              <a:gd name="connsiteY8" fmla="*/ 1132834 h 6852914"/>
              <a:gd name="connsiteX0" fmla="*/ 1082046 w 1859280"/>
              <a:gd name="connsiteY0" fmla="*/ 1498594 h 6852914"/>
              <a:gd name="connsiteX1" fmla="*/ 1193794 w 1859280"/>
              <a:gd name="connsiteY1" fmla="*/ 25394 h 6852914"/>
              <a:gd name="connsiteX2" fmla="*/ 1849120 w 1859280"/>
              <a:gd name="connsiteY2" fmla="*/ 0 h 6852914"/>
              <a:gd name="connsiteX3" fmla="*/ 1859280 w 1859280"/>
              <a:gd name="connsiteY3" fmla="*/ 6852914 h 6852914"/>
              <a:gd name="connsiteX4" fmla="*/ 1859280 w 1859280"/>
              <a:gd name="connsiteY4" fmla="*/ 6852914 h 6852914"/>
              <a:gd name="connsiteX5" fmla="*/ 0 w 1859280"/>
              <a:gd name="connsiteY5" fmla="*/ 6852914 h 6852914"/>
              <a:gd name="connsiteX6" fmla="*/ 0 w 1859280"/>
              <a:gd name="connsiteY6" fmla="*/ 6852914 h 6852914"/>
              <a:gd name="connsiteX7" fmla="*/ 162560 w 1859280"/>
              <a:gd name="connsiteY7" fmla="*/ 3830320 h 6852914"/>
              <a:gd name="connsiteX8" fmla="*/ 1082046 w 1859280"/>
              <a:gd name="connsiteY8" fmla="*/ 1498594 h 6852914"/>
              <a:gd name="connsiteX0" fmla="*/ 807726 w 1859280"/>
              <a:gd name="connsiteY0" fmla="*/ 1275074 h 6852914"/>
              <a:gd name="connsiteX1" fmla="*/ 1193794 w 1859280"/>
              <a:gd name="connsiteY1" fmla="*/ 25394 h 6852914"/>
              <a:gd name="connsiteX2" fmla="*/ 1849120 w 1859280"/>
              <a:gd name="connsiteY2" fmla="*/ 0 h 6852914"/>
              <a:gd name="connsiteX3" fmla="*/ 1859280 w 1859280"/>
              <a:gd name="connsiteY3" fmla="*/ 6852914 h 6852914"/>
              <a:gd name="connsiteX4" fmla="*/ 1859280 w 1859280"/>
              <a:gd name="connsiteY4" fmla="*/ 6852914 h 6852914"/>
              <a:gd name="connsiteX5" fmla="*/ 0 w 1859280"/>
              <a:gd name="connsiteY5" fmla="*/ 6852914 h 6852914"/>
              <a:gd name="connsiteX6" fmla="*/ 0 w 1859280"/>
              <a:gd name="connsiteY6" fmla="*/ 6852914 h 6852914"/>
              <a:gd name="connsiteX7" fmla="*/ 162560 w 1859280"/>
              <a:gd name="connsiteY7" fmla="*/ 3830320 h 6852914"/>
              <a:gd name="connsiteX8" fmla="*/ 807726 w 1859280"/>
              <a:gd name="connsiteY8" fmla="*/ 1275074 h 6852914"/>
              <a:gd name="connsiteX0" fmla="*/ 807726 w 1859280"/>
              <a:gd name="connsiteY0" fmla="*/ 1275074 h 6852914"/>
              <a:gd name="connsiteX1" fmla="*/ 1285234 w 1859280"/>
              <a:gd name="connsiteY1" fmla="*/ 5074 h 6852914"/>
              <a:gd name="connsiteX2" fmla="*/ 1849120 w 1859280"/>
              <a:gd name="connsiteY2" fmla="*/ 0 h 6852914"/>
              <a:gd name="connsiteX3" fmla="*/ 1859280 w 1859280"/>
              <a:gd name="connsiteY3" fmla="*/ 6852914 h 6852914"/>
              <a:gd name="connsiteX4" fmla="*/ 1859280 w 1859280"/>
              <a:gd name="connsiteY4" fmla="*/ 6852914 h 6852914"/>
              <a:gd name="connsiteX5" fmla="*/ 0 w 1859280"/>
              <a:gd name="connsiteY5" fmla="*/ 6852914 h 6852914"/>
              <a:gd name="connsiteX6" fmla="*/ 0 w 1859280"/>
              <a:gd name="connsiteY6" fmla="*/ 6852914 h 6852914"/>
              <a:gd name="connsiteX7" fmla="*/ 162560 w 1859280"/>
              <a:gd name="connsiteY7" fmla="*/ 3830320 h 6852914"/>
              <a:gd name="connsiteX8" fmla="*/ 807726 w 1859280"/>
              <a:gd name="connsiteY8" fmla="*/ 1275074 h 6852914"/>
              <a:gd name="connsiteX0" fmla="*/ 807726 w 1869890"/>
              <a:gd name="connsiteY0" fmla="*/ 1285234 h 6863074"/>
              <a:gd name="connsiteX1" fmla="*/ 1285234 w 1869890"/>
              <a:gd name="connsiteY1" fmla="*/ 15234 h 6863074"/>
              <a:gd name="connsiteX2" fmla="*/ 1869440 w 1869890"/>
              <a:gd name="connsiteY2" fmla="*/ 0 h 6863074"/>
              <a:gd name="connsiteX3" fmla="*/ 1859280 w 1869890"/>
              <a:gd name="connsiteY3" fmla="*/ 6863074 h 6863074"/>
              <a:gd name="connsiteX4" fmla="*/ 1859280 w 1869890"/>
              <a:gd name="connsiteY4" fmla="*/ 6863074 h 6863074"/>
              <a:gd name="connsiteX5" fmla="*/ 0 w 1869890"/>
              <a:gd name="connsiteY5" fmla="*/ 6863074 h 6863074"/>
              <a:gd name="connsiteX6" fmla="*/ 0 w 1869890"/>
              <a:gd name="connsiteY6" fmla="*/ 6863074 h 6863074"/>
              <a:gd name="connsiteX7" fmla="*/ 162560 w 1869890"/>
              <a:gd name="connsiteY7" fmla="*/ 3840480 h 6863074"/>
              <a:gd name="connsiteX8" fmla="*/ 807726 w 1869890"/>
              <a:gd name="connsiteY8" fmla="*/ 1285234 h 6863074"/>
              <a:gd name="connsiteX0" fmla="*/ 807726 w 1869890"/>
              <a:gd name="connsiteY0" fmla="*/ 1285234 h 6883394"/>
              <a:gd name="connsiteX1" fmla="*/ 1285234 w 1869890"/>
              <a:gd name="connsiteY1" fmla="*/ 15234 h 6883394"/>
              <a:gd name="connsiteX2" fmla="*/ 1869440 w 1869890"/>
              <a:gd name="connsiteY2" fmla="*/ 0 h 6883394"/>
              <a:gd name="connsiteX3" fmla="*/ 1859280 w 1869890"/>
              <a:gd name="connsiteY3" fmla="*/ 6863074 h 6883394"/>
              <a:gd name="connsiteX4" fmla="*/ 1869440 w 1869890"/>
              <a:gd name="connsiteY4" fmla="*/ 6883394 h 6883394"/>
              <a:gd name="connsiteX5" fmla="*/ 0 w 1869890"/>
              <a:gd name="connsiteY5" fmla="*/ 6863074 h 6883394"/>
              <a:gd name="connsiteX6" fmla="*/ 0 w 1869890"/>
              <a:gd name="connsiteY6" fmla="*/ 6863074 h 6883394"/>
              <a:gd name="connsiteX7" fmla="*/ 162560 w 1869890"/>
              <a:gd name="connsiteY7" fmla="*/ 3840480 h 6883394"/>
              <a:gd name="connsiteX8" fmla="*/ 807726 w 1869890"/>
              <a:gd name="connsiteY8" fmla="*/ 1285234 h 6883394"/>
              <a:gd name="connsiteX0" fmla="*/ 807726 w 1869890"/>
              <a:gd name="connsiteY0" fmla="*/ 1290320 h 6888480"/>
              <a:gd name="connsiteX1" fmla="*/ 1305554 w 1869890"/>
              <a:gd name="connsiteY1" fmla="*/ 0 h 6888480"/>
              <a:gd name="connsiteX2" fmla="*/ 1869440 w 1869890"/>
              <a:gd name="connsiteY2" fmla="*/ 5086 h 6888480"/>
              <a:gd name="connsiteX3" fmla="*/ 1859280 w 1869890"/>
              <a:gd name="connsiteY3" fmla="*/ 6868160 h 6888480"/>
              <a:gd name="connsiteX4" fmla="*/ 1869440 w 1869890"/>
              <a:gd name="connsiteY4" fmla="*/ 6888480 h 6888480"/>
              <a:gd name="connsiteX5" fmla="*/ 0 w 1869890"/>
              <a:gd name="connsiteY5" fmla="*/ 6868160 h 6888480"/>
              <a:gd name="connsiteX6" fmla="*/ 0 w 1869890"/>
              <a:gd name="connsiteY6" fmla="*/ 6868160 h 6888480"/>
              <a:gd name="connsiteX7" fmla="*/ 162560 w 1869890"/>
              <a:gd name="connsiteY7" fmla="*/ 3845566 h 6888480"/>
              <a:gd name="connsiteX8" fmla="*/ 807726 w 1869890"/>
              <a:gd name="connsiteY8" fmla="*/ 1290320 h 6888480"/>
              <a:gd name="connsiteX0" fmla="*/ 807726 w 1869890"/>
              <a:gd name="connsiteY0" fmla="*/ 1285234 h 6883394"/>
              <a:gd name="connsiteX1" fmla="*/ 631378 w 1869890"/>
              <a:gd name="connsiteY1" fmla="*/ 10412 h 6883394"/>
              <a:gd name="connsiteX2" fmla="*/ 1869440 w 1869890"/>
              <a:gd name="connsiteY2" fmla="*/ 0 h 6883394"/>
              <a:gd name="connsiteX3" fmla="*/ 1859280 w 1869890"/>
              <a:gd name="connsiteY3" fmla="*/ 6863074 h 6883394"/>
              <a:gd name="connsiteX4" fmla="*/ 1869440 w 1869890"/>
              <a:gd name="connsiteY4" fmla="*/ 6883394 h 6883394"/>
              <a:gd name="connsiteX5" fmla="*/ 0 w 1869890"/>
              <a:gd name="connsiteY5" fmla="*/ 6863074 h 6883394"/>
              <a:gd name="connsiteX6" fmla="*/ 0 w 1869890"/>
              <a:gd name="connsiteY6" fmla="*/ 6863074 h 6883394"/>
              <a:gd name="connsiteX7" fmla="*/ 162560 w 1869890"/>
              <a:gd name="connsiteY7" fmla="*/ 3840480 h 6883394"/>
              <a:gd name="connsiteX8" fmla="*/ 807726 w 1869890"/>
              <a:gd name="connsiteY8" fmla="*/ 1285234 h 6883394"/>
              <a:gd name="connsiteX0" fmla="*/ 559753 w 1869890"/>
              <a:gd name="connsiteY0" fmla="*/ 1323980 h 6883394"/>
              <a:gd name="connsiteX1" fmla="*/ 631378 w 1869890"/>
              <a:gd name="connsiteY1" fmla="*/ 10412 h 6883394"/>
              <a:gd name="connsiteX2" fmla="*/ 1869440 w 1869890"/>
              <a:gd name="connsiteY2" fmla="*/ 0 h 6883394"/>
              <a:gd name="connsiteX3" fmla="*/ 1859280 w 1869890"/>
              <a:gd name="connsiteY3" fmla="*/ 6863074 h 6883394"/>
              <a:gd name="connsiteX4" fmla="*/ 1869440 w 1869890"/>
              <a:gd name="connsiteY4" fmla="*/ 6883394 h 6883394"/>
              <a:gd name="connsiteX5" fmla="*/ 0 w 1869890"/>
              <a:gd name="connsiteY5" fmla="*/ 6863074 h 6883394"/>
              <a:gd name="connsiteX6" fmla="*/ 0 w 1869890"/>
              <a:gd name="connsiteY6" fmla="*/ 6863074 h 6883394"/>
              <a:gd name="connsiteX7" fmla="*/ 162560 w 1869890"/>
              <a:gd name="connsiteY7" fmla="*/ 3840480 h 6883394"/>
              <a:gd name="connsiteX8" fmla="*/ 559753 w 1869890"/>
              <a:gd name="connsiteY8" fmla="*/ 1323980 h 6883394"/>
              <a:gd name="connsiteX0" fmla="*/ 559753 w 1869890"/>
              <a:gd name="connsiteY0" fmla="*/ 1323980 h 6883394"/>
              <a:gd name="connsiteX1" fmla="*/ 631378 w 1869890"/>
              <a:gd name="connsiteY1" fmla="*/ 10412 h 6883394"/>
              <a:gd name="connsiteX2" fmla="*/ 1869440 w 1869890"/>
              <a:gd name="connsiteY2" fmla="*/ 0 h 6883394"/>
              <a:gd name="connsiteX3" fmla="*/ 1859280 w 1869890"/>
              <a:gd name="connsiteY3" fmla="*/ 6863074 h 6883394"/>
              <a:gd name="connsiteX4" fmla="*/ 1869440 w 1869890"/>
              <a:gd name="connsiteY4" fmla="*/ 6883394 h 6883394"/>
              <a:gd name="connsiteX5" fmla="*/ 0 w 1869890"/>
              <a:gd name="connsiteY5" fmla="*/ 6863074 h 6883394"/>
              <a:gd name="connsiteX6" fmla="*/ 108488 w 1869890"/>
              <a:gd name="connsiteY6" fmla="*/ 6878573 h 6883394"/>
              <a:gd name="connsiteX7" fmla="*/ 162560 w 1869890"/>
              <a:gd name="connsiteY7" fmla="*/ 3840480 h 6883394"/>
              <a:gd name="connsiteX8" fmla="*/ 559753 w 1869890"/>
              <a:gd name="connsiteY8" fmla="*/ 1323980 h 6883394"/>
              <a:gd name="connsiteX0" fmla="*/ 559753 w 1869890"/>
              <a:gd name="connsiteY0" fmla="*/ 1323980 h 6883394"/>
              <a:gd name="connsiteX1" fmla="*/ 631378 w 1869890"/>
              <a:gd name="connsiteY1" fmla="*/ 10412 h 6883394"/>
              <a:gd name="connsiteX2" fmla="*/ 1869440 w 1869890"/>
              <a:gd name="connsiteY2" fmla="*/ 0 h 6883394"/>
              <a:gd name="connsiteX3" fmla="*/ 1859280 w 1869890"/>
              <a:gd name="connsiteY3" fmla="*/ 6863074 h 6883394"/>
              <a:gd name="connsiteX4" fmla="*/ 1869440 w 1869890"/>
              <a:gd name="connsiteY4" fmla="*/ 6883394 h 6883394"/>
              <a:gd name="connsiteX5" fmla="*/ 0 w 1869890"/>
              <a:gd name="connsiteY5" fmla="*/ 6863074 h 6883394"/>
              <a:gd name="connsiteX6" fmla="*/ 108488 w 1869890"/>
              <a:gd name="connsiteY6" fmla="*/ 6878573 h 6883394"/>
              <a:gd name="connsiteX7" fmla="*/ 317543 w 1869890"/>
              <a:gd name="connsiteY7" fmla="*/ 3863728 h 6883394"/>
              <a:gd name="connsiteX8" fmla="*/ 559753 w 1869890"/>
              <a:gd name="connsiteY8" fmla="*/ 1323980 h 6883394"/>
              <a:gd name="connsiteX0" fmla="*/ 451265 w 1761402"/>
              <a:gd name="connsiteY0" fmla="*/ 1323980 h 6883394"/>
              <a:gd name="connsiteX1" fmla="*/ 522890 w 1761402"/>
              <a:gd name="connsiteY1" fmla="*/ 10412 h 6883394"/>
              <a:gd name="connsiteX2" fmla="*/ 1760952 w 1761402"/>
              <a:gd name="connsiteY2" fmla="*/ 0 h 6883394"/>
              <a:gd name="connsiteX3" fmla="*/ 1750792 w 1761402"/>
              <a:gd name="connsiteY3" fmla="*/ 6863074 h 6883394"/>
              <a:gd name="connsiteX4" fmla="*/ 1760952 w 1761402"/>
              <a:gd name="connsiteY4" fmla="*/ 6883394 h 6883394"/>
              <a:gd name="connsiteX5" fmla="*/ 340963 w 1761402"/>
              <a:gd name="connsiteY5" fmla="*/ 6870823 h 6883394"/>
              <a:gd name="connsiteX6" fmla="*/ 0 w 1761402"/>
              <a:gd name="connsiteY6" fmla="*/ 6878573 h 6883394"/>
              <a:gd name="connsiteX7" fmla="*/ 209055 w 1761402"/>
              <a:gd name="connsiteY7" fmla="*/ 3863728 h 6883394"/>
              <a:gd name="connsiteX8" fmla="*/ 451265 w 1761402"/>
              <a:gd name="connsiteY8" fmla="*/ 1323980 h 6883394"/>
              <a:gd name="connsiteX0" fmla="*/ 446952 w 1757089"/>
              <a:gd name="connsiteY0" fmla="*/ 1323980 h 6883394"/>
              <a:gd name="connsiteX1" fmla="*/ 518577 w 1757089"/>
              <a:gd name="connsiteY1" fmla="*/ 10412 h 6883394"/>
              <a:gd name="connsiteX2" fmla="*/ 1756639 w 1757089"/>
              <a:gd name="connsiteY2" fmla="*/ 0 h 6883394"/>
              <a:gd name="connsiteX3" fmla="*/ 1746479 w 1757089"/>
              <a:gd name="connsiteY3" fmla="*/ 6863074 h 6883394"/>
              <a:gd name="connsiteX4" fmla="*/ 1756639 w 1757089"/>
              <a:gd name="connsiteY4" fmla="*/ 6883394 h 6883394"/>
              <a:gd name="connsiteX5" fmla="*/ 336650 w 1757089"/>
              <a:gd name="connsiteY5" fmla="*/ 6870823 h 6883394"/>
              <a:gd name="connsiteX6" fmla="*/ 0 w 1757089"/>
              <a:gd name="connsiteY6" fmla="*/ 6874260 h 6883394"/>
              <a:gd name="connsiteX7" fmla="*/ 204742 w 1757089"/>
              <a:gd name="connsiteY7" fmla="*/ 3863728 h 6883394"/>
              <a:gd name="connsiteX8" fmla="*/ 446952 w 1757089"/>
              <a:gd name="connsiteY8" fmla="*/ 1323980 h 6883394"/>
              <a:gd name="connsiteX0" fmla="*/ 421073 w 1731210"/>
              <a:gd name="connsiteY0" fmla="*/ 1323980 h 6883394"/>
              <a:gd name="connsiteX1" fmla="*/ 492698 w 1731210"/>
              <a:gd name="connsiteY1" fmla="*/ 10412 h 6883394"/>
              <a:gd name="connsiteX2" fmla="*/ 1730760 w 1731210"/>
              <a:gd name="connsiteY2" fmla="*/ 0 h 6883394"/>
              <a:gd name="connsiteX3" fmla="*/ 1720600 w 1731210"/>
              <a:gd name="connsiteY3" fmla="*/ 6863074 h 6883394"/>
              <a:gd name="connsiteX4" fmla="*/ 1730760 w 1731210"/>
              <a:gd name="connsiteY4" fmla="*/ 6883394 h 6883394"/>
              <a:gd name="connsiteX5" fmla="*/ 310771 w 1731210"/>
              <a:gd name="connsiteY5" fmla="*/ 6870823 h 6883394"/>
              <a:gd name="connsiteX6" fmla="*/ 0 w 1731210"/>
              <a:gd name="connsiteY6" fmla="*/ 6844067 h 6883394"/>
              <a:gd name="connsiteX7" fmla="*/ 178863 w 1731210"/>
              <a:gd name="connsiteY7" fmla="*/ 3863728 h 6883394"/>
              <a:gd name="connsiteX8" fmla="*/ 421073 w 1731210"/>
              <a:gd name="connsiteY8" fmla="*/ 1323980 h 6883394"/>
              <a:gd name="connsiteX0" fmla="*/ 421073 w 1731210"/>
              <a:gd name="connsiteY0" fmla="*/ 1323980 h 6870823"/>
              <a:gd name="connsiteX1" fmla="*/ 492698 w 1731210"/>
              <a:gd name="connsiteY1" fmla="*/ 10412 h 6870823"/>
              <a:gd name="connsiteX2" fmla="*/ 1730760 w 1731210"/>
              <a:gd name="connsiteY2" fmla="*/ 0 h 6870823"/>
              <a:gd name="connsiteX3" fmla="*/ 1720600 w 1731210"/>
              <a:gd name="connsiteY3" fmla="*/ 6863074 h 6870823"/>
              <a:gd name="connsiteX4" fmla="*/ 1467654 w 1731210"/>
              <a:gd name="connsiteY4" fmla="*/ 6866141 h 6870823"/>
              <a:gd name="connsiteX5" fmla="*/ 310771 w 1731210"/>
              <a:gd name="connsiteY5" fmla="*/ 6870823 h 6870823"/>
              <a:gd name="connsiteX6" fmla="*/ 0 w 1731210"/>
              <a:gd name="connsiteY6" fmla="*/ 6844067 h 6870823"/>
              <a:gd name="connsiteX7" fmla="*/ 178863 w 1731210"/>
              <a:gd name="connsiteY7" fmla="*/ 3863728 h 6870823"/>
              <a:gd name="connsiteX8" fmla="*/ 421073 w 1731210"/>
              <a:gd name="connsiteY8" fmla="*/ 1323980 h 6870823"/>
              <a:gd name="connsiteX0" fmla="*/ 421073 w 1731589"/>
              <a:gd name="connsiteY0" fmla="*/ 1323980 h 6870823"/>
              <a:gd name="connsiteX1" fmla="*/ 492698 w 1731589"/>
              <a:gd name="connsiteY1" fmla="*/ 10412 h 6870823"/>
              <a:gd name="connsiteX2" fmla="*/ 1730760 w 1731589"/>
              <a:gd name="connsiteY2" fmla="*/ 0 h 6870823"/>
              <a:gd name="connsiteX3" fmla="*/ 1729226 w 1731589"/>
              <a:gd name="connsiteY3" fmla="*/ 6867388 h 6870823"/>
              <a:gd name="connsiteX4" fmla="*/ 1467654 w 1731589"/>
              <a:gd name="connsiteY4" fmla="*/ 6866141 h 6870823"/>
              <a:gd name="connsiteX5" fmla="*/ 310771 w 1731589"/>
              <a:gd name="connsiteY5" fmla="*/ 6870823 h 6870823"/>
              <a:gd name="connsiteX6" fmla="*/ 0 w 1731589"/>
              <a:gd name="connsiteY6" fmla="*/ 6844067 h 6870823"/>
              <a:gd name="connsiteX7" fmla="*/ 178863 w 1731589"/>
              <a:gd name="connsiteY7" fmla="*/ 3863728 h 6870823"/>
              <a:gd name="connsiteX8" fmla="*/ 421073 w 1731589"/>
              <a:gd name="connsiteY8" fmla="*/ 1323980 h 6870823"/>
              <a:gd name="connsiteX0" fmla="*/ 421073 w 1731589"/>
              <a:gd name="connsiteY0" fmla="*/ 1323980 h 6870823"/>
              <a:gd name="connsiteX1" fmla="*/ 492698 w 1731589"/>
              <a:gd name="connsiteY1" fmla="*/ 10412 h 6870823"/>
              <a:gd name="connsiteX2" fmla="*/ 1730760 w 1731589"/>
              <a:gd name="connsiteY2" fmla="*/ 0 h 6870823"/>
              <a:gd name="connsiteX3" fmla="*/ 1729226 w 1731589"/>
              <a:gd name="connsiteY3" fmla="*/ 6867388 h 6870823"/>
              <a:gd name="connsiteX4" fmla="*/ 310771 w 1731589"/>
              <a:gd name="connsiteY4" fmla="*/ 6870823 h 6870823"/>
              <a:gd name="connsiteX5" fmla="*/ 0 w 1731589"/>
              <a:gd name="connsiteY5" fmla="*/ 6844067 h 6870823"/>
              <a:gd name="connsiteX6" fmla="*/ 178863 w 1731589"/>
              <a:gd name="connsiteY6" fmla="*/ 3863728 h 6870823"/>
              <a:gd name="connsiteX7" fmla="*/ 421073 w 1731589"/>
              <a:gd name="connsiteY7" fmla="*/ 1323980 h 6870823"/>
              <a:gd name="connsiteX0" fmla="*/ 421073 w 1731589"/>
              <a:gd name="connsiteY0" fmla="*/ 1323980 h 6867388"/>
              <a:gd name="connsiteX1" fmla="*/ 492698 w 1731589"/>
              <a:gd name="connsiteY1" fmla="*/ 10412 h 6867388"/>
              <a:gd name="connsiteX2" fmla="*/ 1730760 w 1731589"/>
              <a:gd name="connsiteY2" fmla="*/ 0 h 6867388"/>
              <a:gd name="connsiteX3" fmla="*/ 1729226 w 1731589"/>
              <a:gd name="connsiteY3" fmla="*/ 6867388 h 6867388"/>
              <a:gd name="connsiteX4" fmla="*/ 0 w 1731589"/>
              <a:gd name="connsiteY4" fmla="*/ 6844067 h 6867388"/>
              <a:gd name="connsiteX5" fmla="*/ 178863 w 1731589"/>
              <a:gd name="connsiteY5" fmla="*/ 3863728 h 6867388"/>
              <a:gd name="connsiteX6" fmla="*/ 421073 w 1731589"/>
              <a:gd name="connsiteY6" fmla="*/ 1323980 h 6867388"/>
              <a:gd name="connsiteX0" fmla="*/ 429700 w 1740216"/>
              <a:gd name="connsiteY0" fmla="*/ 1323980 h 6867388"/>
              <a:gd name="connsiteX1" fmla="*/ 501325 w 1740216"/>
              <a:gd name="connsiteY1" fmla="*/ 10412 h 6867388"/>
              <a:gd name="connsiteX2" fmla="*/ 1739387 w 1740216"/>
              <a:gd name="connsiteY2" fmla="*/ 0 h 6867388"/>
              <a:gd name="connsiteX3" fmla="*/ 1737853 w 1740216"/>
              <a:gd name="connsiteY3" fmla="*/ 6867388 h 6867388"/>
              <a:gd name="connsiteX4" fmla="*/ 0 w 1740216"/>
              <a:gd name="connsiteY4" fmla="*/ 6865633 h 6867388"/>
              <a:gd name="connsiteX5" fmla="*/ 187490 w 1740216"/>
              <a:gd name="connsiteY5" fmla="*/ 3863728 h 6867388"/>
              <a:gd name="connsiteX6" fmla="*/ 429700 w 1740216"/>
              <a:gd name="connsiteY6" fmla="*/ 1323980 h 6867388"/>
              <a:gd name="connsiteX0" fmla="*/ 429700 w 1739970"/>
              <a:gd name="connsiteY0" fmla="*/ 1323980 h 6865633"/>
              <a:gd name="connsiteX1" fmla="*/ 501325 w 1739970"/>
              <a:gd name="connsiteY1" fmla="*/ 10412 h 6865633"/>
              <a:gd name="connsiteX2" fmla="*/ 1739387 w 1739970"/>
              <a:gd name="connsiteY2" fmla="*/ 0 h 6865633"/>
              <a:gd name="connsiteX3" fmla="*/ 1733539 w 1739970"/>
              <a:gd name="connsiteY3" fmla="*/ 6858762 h 6865633"/>
              <a:gd name="connsiteX4" fmla="*/ 0 w 1739970"/>
              <a:gd name="connsiteY4" fmla="*/ 6865633 h 6865633"/>
              <a:gd name="connsiteX5" fmla="*/ 187490 w 1739970"/>
              <a:gd name="connsiteY5" fmla="*/ 3863728 h 6865633"/>
              <a:gd name="connsiteX6" fmla="*/ 429700 w 1739970"/>
              <a:gd name="connsiteY6" fmla="*/ 1323980 h 6865633"/>
              <a:gd name="connsiteX0" fmla="*/ 429700 w 1739970"/>
              <a:gd name="connsiteY0" fmla="*/ 1323980 h 6858762"/>
              <a:gd name="connsiteX1" fmla="*/ 501325 w 1739970"/>
              <a:gd name="connsiteY1" fmla="*/ 10412 h 6858762"/>
              <a:gd name="connsiteX2" fmla="*/ 1739387 w 1739970"/>
              <a:gd name="connsiteY2" fmla="*/ 0 h 6858762"/>
              <a:gd name="connsiteX3" fmla="*/ 1733539 w 1739970"/>
              <a:gd name="connsiteY3" fmla="*/ 6858762 h 6858762"/>
              <a:gd name="connsiteX4" fmla="*/ 0 w 1739970"/>
              <a:gd name="connsiteY4" fmla="*/ 6857006 h 6858762"/>
              <a:gd name="connsiteX5" fmla="*/ 187490 w 1739970"/>
              <a:gd name="connsiteY5" fmla="*/ 3863728 h 6858762"/>
              <a:gd name="connsiteX6" fmla="*/ 429700 w 1739970"/>
              <a:gd name="connsiteY6" fmla="*/ 1323980 h 6858762"/>
              <a:gd name="connsiteX0" fmla="*/ 429700 w 1739970"/>
              <a:gd name="connsiteY0" fmla="*/ 1323980 h 6858762"/>
              <a:gd name="connsiteX1" fmla="*/ 501325 w 1739970"/>
              <a:gd name="connsiteY1" fmla="*/ 1785 h 6858762"/>
              <a:gd name="connsiteX2" fmla="*/ 1739387 w 1739970"/>
              <a:gd name="connsiteY2" fmla="*/ 0 h 6858762"/>
              <a:gd name="connsiteX3" fmla="*/ 1733539 w 1739970"/>
              <a:gd name="connsiteY3" fmla="*/ 6858762 h 6858762"/>
              <a:gd name="connsiteX4" fmla="*/ 0 w 1739970"/>
              <a:gd name="connsiteY4" fmla="*/ 6857006 h 6858762"/>
              <a:gd name="connsiteX5" fmla="*/ 187490 w 1739970"/>
              <a:gd name="connsiteY5" fmla="*/ 3863728 h 6858762"/>
              <a:gd name="connsiteX6" fmla="*/ 429700 w 1739970"/>
              <a:gd name="connsiteY6" fmla="*/ 1323980 h 68587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39970" h="6858762">
                <a:moveTo>
                  <a:pt x="429700" y="1323980"/>
                </a:moveTo>
                <a:lnTo>
                  <a:pt x="501325" y="1785"/>
                </a:lnTo>
                <a:lnTo>
                  <a:pt x="1739387" y="0"/>
                </a:lnTo>
                <a:cubicBezTo>
                  <a:pt x="1742774" y="2284305"/>
                  <a:pt x="1730152" y="4574457"/>
                  <a:pt x="1733539" y="6858762"/>
                </a:cubicBezTo>
                <a:lnTo>
                  <a:pt x="0" y="6857006"/>
                </a:lnTo>
                <a:lnTo>
                  <a:pt x="187490" y="3863728"/>
                </a:lnTo>
                <a:lnTo>
                  <a:pt x="429700" y="132398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pic>
        <p:nvPicPr>
          <p:cNvPr id="10" name="Bildobjekt 12">
            <a:extLst>
              <a:ext uri="{FF2B5EF4-FFF2-40B4-BE49-F238E27FC236}">
                <a16:creationId xmlns:a16="http://schemas.microsoft.com/office/drawing/2014/main" id="{9A8A8753-8698-A943-8AA7-C8C4AF8BDFEE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628564" y="6285032"/>
            <a:ext cx="1364144" cy="3897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380644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ild med citatru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Bildobjekt 12">
            <a:extLst>
              <a:ext uri="{FF2B5EF4-FFF2-40B4-BE49-F238E27FC236}">
                <a16:creationId xmlns:a16="http://schemas.microsoft.com/office/drawing/2014/main" id="{44CC3C59-5A9A-A549-A6D1-88D738E6EEC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491181" y="11914"/>
            <a:ext cx="12209574" cy="6853330"/>
          </a:xfrm>
          <a:prstGeom prst="rect">
            <a:avLst/>
          </a:prstGeom>
        </p:spPr>
      </p:pic>
      <p:pic>
        <p:nvPicPr>
          <p:cNvPr id="8" name="Bildobjekt 7">
            <a:extLst>
              <a:ext uri="{FF2B5EF4-FFF2-40B4-BE49-F238E27FC236}">
                <a16:creationId xmlns:a16="http://schemas.microsoft.com/office/drawing/2014/main" id="{2DD4A95E-3567-C142-836D-8F94D94E4D9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17352" y="6084604"/>
            <a:ext cx="1072896" cy="453736"/>
          </a:xfrm>
          <a:prstGeom prst="rect">
            <a:avLst/>
          </a:prstGeom>
        </p:spPr>
      </p:pic>
      <p:sp>
        <p:nvSpPr>
          <p:cNvPr id="12" name="Rektangel 16">
            <a:extLst>
              <a:ext uri="{FF2B5EF4-FFF2-40B4-BE49-F238E27FC236}">
                <a16:creationId xmlns:a16="http://schemas.microsoft.com/office/drawing/2014/main" id="{C3AE0C6D-092E-E14A-ADF7-29076D309401}"/>
              </a:ext>
            </a:extLst>
          </p:cNvPr>
          <p:cNvSpPr/>
          <p:nvPr userDrawn="1"/>
        </p:nvSpPr>
        <p:spPr>
          <a:xfrm>
            <a:off x="699777" y="1047489"/>
            <a:ext cx="3912977" cy="426269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79 h 10179"/>
              <a:gd name="connsiteX1" fmla="*/ 685 w 10000"/>
              <a:gd name="connsiteY1" fmla="*/ 0 h 10179"/>
              <a:gd name="connsiteX2" fmla="*/ 8000 w 10000"/>
              <a:gd name="connsiteY2" fmla="*/ 179 h 10179"/>
              <a:gd name="connsiteX3" fmla="*/ 10000 w 10000"/>
              <a:gd name="connsiteY3" fmla="*/ 5179 h 10179"/>
              <a:gd name="connsiteX4" fmla="*/ 8000 w 10000"/>
              <a:gd name="connsiteY4" fmla="*/ 10179 h 10179"/>
              <a:gd name="connsiteX5" fmla="*/ 2000 w 10000"/>
              <a:gd name="connsiteY5" fmla="*/ 10179 h 10179"/>
              <a:gd name="connsiteX6" fmla="*/ 0 w 10000"/>
              <a:gd name="connsiteY6" fmla="*/ 5179 h 10179"/>
              <a:gd name="connsiteX0" fmla="*/ 0 w 10000"/>
              <a:gd name="connsiteY0" fmla="*/ 5216 h 10216"/>
              <a:gd name="connsiteX1" fmla="*/ 685 w 10000"/>
              <a:gd name="connsiteY1" fmla="*/ 37 h 10216"/>
              <a:gd name="connsiteX2" fmla="*/ 7593 w 10000"/>
              <a:gd name="connsiteY2" fmla="*/ 15 h 10216"/>
              <a:gd name="connsiteX3" fmla="*/ 8000 w 10000"/>
              <a:gd name="connsiteY3" fmla="*/ 216 h 10216"/>
              <a:gd name="connsiteX4" fmla="*/ 10000 w 10000"/>
              <a:gd name="connsiteY4" fmla="*/ 5216 h 10216"/>
              <a:gd name="connsiteX5" fmla="*/ 8000 w 10000"/>
              <a:gd name="connsiteY5" fmla="*/ 10216 h 10216"/>
              <a:gd name="connsiteX6" fmla="*/ 2000 w 10000"/>
              <a:gd name="connsiteY6" fmla="*/ 10216 h 10216"/>
              <a:gd name="connsiteX7" fmla="*/ 0 w 10000"/>
              <a:gd name="connsiteY7" fmla="*/ 5216 h 10216"/>
              <a:gd name="connsiteX0" fmla="*/ 0 w 8537"/>
              <a:gd name="connsiteY0" fmla="*/ 5216 h 10216"/>
              <a:gd name="connsiteX1" fmla="*/ 685 w 8537"/>
              <a:gd name="connsiteY1" fmla="*/ 37 h 10216"/>
              <a:gd name="connsiteX2" fmla="*/ 7593 w 8537"/>
              <a:gd name="connsiteY2" fmla="*/ 15 h 10216"/>
              <a:gd name="connsiteX3" fmla="*/ 8000 w 8537"/>
              <a:gd name="connsiteY3" fmla="*/ 216 h 10216"/>
              <a:gd name="connsiteX4" fmla="*/ 8537 w 8537"/>
              <a:gd name="connsiteY4" fmla="*/ 7426 h 10216"/>
              <a:gd name="connsiteX5" fmla="*/ 8000 w 8537"/>
              <a:gd name="connsiteY5" fmla="*/ 10216 h 10216"/>
              <a:gd name="connsiteX6" fmla="*/ 2000 w 8537"/>
              <a:gd name="connsiteY6" fmla="*/ 10216 h 10216"/>
              <a:gd name="connsiteX7" fmla="*/ 0 w 8537"/>
              <a:gd name="connsiteY7" fmla="*/ 5216 h 10216"/>
              <a:gd name="connsiteX0" fmla="*/ 0 w 10000"/>
              <a:gd name="connsiteY0" fmla="*/ 5106 h 11158"/>
              <a:gd name="connsiteX1" fmla="*/ 802 w 10000"/>
              <a:gd name="connsiteY1" fmla="*/ 36 h 11158"/>
              <a:gd name="connsiteX2" fmla="*/ 8894 w 10000"/>
              <a:gd name="connsiteY2" fmla="*/ 15 h 11158"/>
              <a:gd name="connsiteX3" fmla="*/ 9371 w 10000"/>
              <a:gd name="connsiteY3" fmla="*/ 211 h 11158"/>
              <a:gd name="connsiteX4" fmla="*/ 10000 w 10000"/>
              <a:gd name="connsiteY4" fmla="*/ 7269 h 11158"/>
              <a:gd name="connsiteX5" fmla="*/ 7722 w 10000"/>
              <a:gd name="connsiteY5" fmla="*/ 11158 h 11158"/>
              <a:gd name="connsiteX6" fmla="*/ 2343 w 10000"/>
              <a:gd name="connsiteY6" fmla="*/ 10000 h 11158"/>
              <a:gd name="connsiteX7" fmla="*/ 0 w 10000"/>
              <a:gd name="connsiteY7" fmla="*/ 5106 h 11158"/>
              <a:gd name="connsiteX0" fmla="*/ 0 w 10000"/>
              <a:gd name="connsiteY0" fmla="*/ 5106 h 11158"/>
              <a:gd name="connsiteX1" fmla="*/ 802 w 10000"/>
              <a:gd name="connsiteY1" fmla="*/ 36 h 11158"/>
              <a:gd name="connsiteX2" fmla="*/ 8894 w 10000"/>
              <a:gd name="connsiteY2" fmla="*/ 15 h 11158"/>
              <a:gd name="connsiteX3" fmla="*/ 9371 w 10000"/>
              <a:gd name="connsiteY3" fmla="*/ 211 h 11158"/>
              <a:gd name="connsiteX4" fmla="*/ 10000 w 10000"/>
              <a:gd name="connsiteY4" fmla="*/ 7269 h 11158"/>
              <a:gd name="connsiteX5" fmla="*/ 7722 w 10000"/>
              <a:gd name="connsiteY5" fmla="*/ 11158 h 11158"/>
              <a:gd name="connsiteX6" fmla="*/ 206 w 10000"/>
              <a:gd name="connsiteY6" fmla="*/ 9760 h 11158"/>
              <a:gd name="connsiteX7" fmla="*/ 0 w 10000"/>
              <a:gd name="connsiteY7" fmla="*/ 5106 h 11158"/>
              <a:gd name="connsiteX0" fmla="*/ 0 w 10000"/>
              <a:gd name="connsiteY0" fmla="*/ 5106 h 9760"/>
              <a:gd name="connsiteX1" fmla="*/ 802 w 10000"/>
              <a:gd name="connsiteY1" fmla="*/ 36 h 9760"/>
              <a:gd name="connsiteX2" fmla="*/ 8894 w 10000"/>
              <a:gd name="connsiteY2" fmla="*/ 15 h 9760"/>
              <a:gd name="connsiteX3" fmla="*/ 9371 w 10000"/>
              <a:gd name="connsiteY3" fmla="*/ 211 h 9760"/>
              <a:gd name="connsiteX4" fmla="*/ 10000 w 10000"/>
              <a:gd name="connsiteY4" fmla="*/ 7269 h 9760"/>
              <a:gd name="connsiteX5" fmla="*/ 7277 w 10000"/>
              <a:gd name="connsiteY5" fmla="*/ 7946 h 9760"/>
              <a:gd name="connsiteX6" fmla="*/ 206 w 10000"/>
              <a:gd name="connsiteY6" fmla="*/ 9760 h 9760"/>
              <a:gd name="connsiteX7" fmla="*/ 0 w 10000"/>
              <a:gd name="connsiteY7" fmla="*/ 5106 h 9760"/>
              <a:gd name="connsiteX0" fmla="*/ 0 w 10000"/>
              <a:gd name="connsiteY0" fmla="*/ 5232 h 10000"/>
              <a:gd name="connsiteX1" fmla="*/ 802 w 10000"/>
              <a:gd name="connsiteY1" fmla="*/ 37 h 10000"/>
              <a:gd name="connsiteX2" fmla="*/ 8894 w 10000"/>
              <a:gd name="connsiteY2" fmla="*/ 15 h 10000"/>
              <a:gd name="connsiteX3" fmla="*/ 9371 w 10000"/>
              <a:gd name="connsiteY3" fmla="*/ 216 h 10000"/>
              <a:gd name="connsiteX4" fmla="*/ 10000 w 10000"/>
              <a:gd name="connsiteY4" fmla="*/ 7448 h 10000"/>
              <a:gd name="connsiteX5" fmla="*/ 5748 w 10000"/>
              <a:gd name="connsiteY5" fmla="*/ 9574 h 10000"/>
              <a:gd name="connsiteX6" fmla="*/ 206 w 10000"/>
              <a:gd name="connsiteY6" fmla="*/ 10000 h 10000"/>
              <a:gd name="connsiteX7" fmla="*/ 0 w 10000"/>
              <a:gd name="connsiteY7" fmla="*/ 5232 h 10000"/>
              <a:gd name="connsiteX0" fmla="*/ 0 w 10000"/>
              <a:gd name="connsiteY0" fmla="*/ 5232 h 10000"/>
              <a:gd name="connsiteX1" fmla="*/ 802 w 10000"/>
              <a:gd name="connsiteY1" fmla="*/ 37 h 10000"/>
              <a:gd name="connsiteX2" fmla="*/ 8894 w 10000"/>
              <a:gd name="connsiteY2" fmla="*/ 15 h 10000"/>
              <a:gd name="connsiteX3" fmla="*/ 9371 w 10000"/>
              <a:gd name="connsiteY3" fmla="*/ 216 h 10000"/>
              <a:gd name="connsiteX4" fmla="*/ 10000 w 10000"/>
              <a:gd name="connsiteY4" fmla="*/ 7448 h 10000"/>
              <a:gd name="connsiteX5" fmla="*/ 5748 w 10000"/>
              <a:gd name="connsiteY5" fmla="*/ 9574 h 10000"/>
              <a:gd name="connsiteX6" fmla="*/ 5727 w 10000"/>
              <a:gd name="connsiteY6" fmla="*/ 9534 h 10000"/>
              <a:gd name="connsiteX7" fmla="*/ 206 w 10000"/>
              <a:gd name="connsiteY7" fmla="*/ 10000 h 10000"/>
              <a:gd name="connsiteX8" fmla="*/ 0 w 10000"/>
              <a:gd name="connsiteY8" fmla="*/ 5232 h 10000"/>
              <a:gd name="connsiteX0" fmla="*/ 0 w 10000"/>
              <a:gd name="connsiteY0" fmla="*/ 5232 h 10000"/>
              <a:gd name="connsiteX1" fmla="*/ 802 w 10000"/>
              <a:gd name="connsiteY1" fmla="*/ 37 h 10000"/>
              <a:gd name="connsiteX2" fmla="*/ 8894 w 10000"/>
              <a:gd name="connsiteY2" fmla="*/ 15 h 10000"/>
              <a:gd name="connsiteX3" fmla="*/ 9371 w 10000"/>
              <a:gd name="connsiteY3" fmla="*/ 216 h 10000"/>
              <a:gd name="connsiteX4" fmla="*/ 10000 w 10000"/>
              <a:gd name="connsiteY4" fmla="*/ 7448 h 10000"/>
              <a:gd name="connsiteX5" fmla="*/ 5748 w 10000"/>
              <a:gd name="connsiteY5" fmla="*/ 9574 h 10000"/>
              <a:gd name="connsiteX6" fmla="*/ 4937 w 10000"/>
              <a:gd name="connsiteY6" fmla="*/ 9013 h 10000"/>
              <a:gd name="connsiteX7" fmla="*/ 206 w 10000"/>
              <a:gd name="connsiteY7" fmla="*/ 10000 h 10000"/>
              <a:gd name="connsiteX8" fmla="*/ 0 w 10000"/>
              <a:gd name="connsiteY8" fmla="*/ 5232 h 10000"/>
              <a:gd name="connsiteX0" fmla="*/ 0 w 10000"/>
              <a:gd name="connsiteY0" fmla="*/ 5232 h 10000"/>
              <a:gd name="connsiteX1" fmla="*/ 802 w 10000"/>
              <a:gd name="connsiteY1" fmla="*/ 37 h 10000"/>
              <a:gd name="connsiteX2" fmla="*/ 8894 w 10000"/>
              <a:gd name="connsiteY2" fmla="*/ 15 h 10000"/>
              <a:gd name="connsiteX3" fmla="*/ 9371 w 10000"/>
              <a:gd name="connsiteY3" fmla="*/ 216 h 10000"/>
              <a:gd name="connsiteX4" fmla="*/ 10000 w 10000"/>
              <a:gd name="connsiteY4" fmla="*/ 7448 h 10000"/>
              <a:gd name="connsiteX5" fmla="*/ 5748 w 10000"/>
              <a:gd name="connsiteY5" fmla="*/ 9574 h 10000"/>
              <a:gd name="connsiteX6" fmla="*/ 4867 w 10000"/>
              <a:gd name="connsiteY6" fmla="*/ 9947 h 10000"/>
              <a:gd name="connsiteX7" fmla="*/ 206 w 10000"/>
              <a:gd name="connsiteY7" fmla="*/ 10000 h 10000"/>
              <a:gd name="connsiteX8" fmla="*/ 0 w 10000"/>
              <a:gd name="connsiteY8" fmla="*/ 5232 h 10000"/>
              <a:gd name="connsiteX0" fmla="*/ 0 w 9399"/>
              <a:gd name="connsiteY0" fmla="*/ 5232 h 10000"/>
              <a:gd name="connsiteX1" fmla="*/ 802 w 9399"/>
              <a:gd name="connsiteY1" fmla="*/ 37 h 10000"/>
              <a:gd name="connsiteX2" fmla="*/ 8894 w 9399"/>
              <a:gd name="connsiteY2" fmla="*/ 15 h 10000"/>
              <a:gd name="connsiteX3" fmla="*/ 9371 w 9399"/>
              <a:gd name="connsiteY3" fmla="*/ 216 h 10000"/>
              <a:gd name="connsiteX4" fmla="*/ 8750 w 9399"/>
              <a:gd name="connsiteY4" fmla="*/ 7993 h 10000"/>
              <a:gd name="connsiteX5" fmla="*/ 5748 w 9399"/>
              <a:gd name="connsiteY5" fmla="*/ 9574 h 10000"/>
              <a:gd name="connsiteX6" fmla="*/ 4867 w 9399"/>
              <a:gd name="connsiteY6" fmla="*/ 9947 h 10000"/>
              <a:gd name="connsiteX7" fmla="*/ 206 w 9399"/>
              <a:gd name="connsiteY7" fmla="*/ 10000 h 10000"/>
              <a:gd name="connsiteX8" fmla="*/ 0 w 9399"/>
              <a:gd name="connsiteY8" fmla="*/ 5232 h 10000"/>
              <a:gd name="connsiteX0" fmla="*/ 0 w 10007"/>
              <a:gd name="connsiteY0" fmla="*/ 5232 h 10000"/>
              <a:gd name="connsiteX1" fmla="*/ 853 w 10007"/>
              <a:gd name="connsiteY1" fmla="*/ 37 h 10000"/>
              <a:gd name="connsiteX2" fmla="*/ 9463 w 10007"/>
              <a:gd name="connsiteY2" fmla="*/ 15 h 10000"/>
              <a:gd name="connsiteX3" fmla="*/ 9970 w 10007"/>
              <a:gd name="connsiteY3" fmla="*/ 216 h 10000"/>
              <a:gd name="connsiteX4" fmla="*/ 9310 w 10007"/>
              <a:gd name="connsiteY4" fmla="*/ 7993 h 10000"/>
              <a:gd name="connsiteX5" fmla="*/ 6116 w 10007"/>
              <a:gd name="connsiteY5" fmla="*/ 9574 h 10000"/>
              <a:gd name="connsiteX6" fmla="*/ 5178 w 10007"/>
              <a:gd name="connsiteY6" fmla="*/ 9947 h 10000"/>
              <a:gd name="connsiteX7" fmla="*/ 219 w 10007"/>
              <a:gd name="connsiteY7" fmla="*/ 10000 h 10000"/>
              <a:gd name="connsiteX8" fmla="*/ 0 w 10007"/>
              <a:gd name="connsiteY8" fmla="*/ 5232 h 10000"/>
              <a:gd name="connsiteX0" fmla="*/ 0 w 9463"/>
              <a:gd name="connsiteY0" fmla="*/ 5232 h 10000"/>
              <a:gd name="connsiteX1" fmla="*/ 853 w 9463"/>
              <a:gd name="connsiteY1" fmla="*/ 37 h 10000"/>
              <a:gd name="connsiteX2" fmla="*/ 9463 w 9463"/>
              <a:gd name="connsiteY2" fmla="*/ 15 h 10000"/>
              <a:gd name="connsiteX3" fmla="*/ 9268 w 9463"/>
              <a:gd name="connsiteY3" fmla="*/ 2918 h 10000"/>
              <a:gd name="connsiteX4" fmla="*/ 9310 w 9463"/>
              <a:gd name="connsiteY4" fmla="*/ 7993 h 10000"/>
              <a:gd name="connsiteX5" fmla="*/ 6116 w 9463"/>
              <a:gd name="connsiteY5" fmla="*/ 9574 h 10000"/>
              <a:gd name="connsiteX6" fmla="*/ 5178 w 9463"/>
              <a:gd name="connsiteY6" fmla="*/ 9947 h 10000"/>
              <a:gd name="connsiteX7" fmla="*/ 219 w 9463"/>
              <a:gd name="connsiteY7" fmla="*/ 10000 h 10000"/>
              <a:gd name="connsiteX8" fmla="*/ 0 w 9463"/>
              <a:gd name="connsiteY8" fmla="*/ 5232 h 10000"/>
              <a:gd name="connsiteX0" fmla="*/ 0 w 10000"/>
              <a:gd name="connsiteY0" fmla="*/ 5232 h 10000"/>
              <a:gd name="connsiteX1" fmla="*/ 901 w 10000"/>
              <a:gd name="connsiteY1" fmla="*/ 37 h 10000"/>
              <a:gd name="connsiteX2" fmla="*/ 10000 w 10000"/>
              <a:gd name="connsiteY2" fmla="*/ 15 h 10000"/>
              <a:gd name="connsiteX3" fmla="*/ 9794 w 10000"/>
              <a:gd name="connsiteY3" fmla="*/ 2918 h 10000"/>
              <a:gd name="connsiteX4" fmla="*/ 9838 w 10000"/>
              <a:gd name="connsiteY4" fmla="*/ 7993 h 10000"/>
              <a:gd name="connsiteX5" fmla="*/ 6463 w 10000"/>
              <a:gd name="connsiteY5" fmla="*/ 9574 h 10000"/>
              <a:gd name="connsiteX6" fmla="*/ 5472 w 10000"/>
              <a:gd name="connsiteY6" fmla="*/ 9947 h 10000"/>
              <a:gd name="connsiteX7" fmla="*/ 231 w 10000"/>
              <a:gd name="connsiteY7" fmla="*/ 10000 h 10000"/>
              <a:gd name="connsiteX8" fmla="*/ 0 w 10000"/>
              <a:gd name="connsiteY8" fmla="*/ 5232 h 10000"/>
              <a:gd name="connsiteX0" fmla="*/ 0 w 9842"/>
              <a:gd name="connsiteY0" fmla="*/ 5275 h 10043"/>
              <a:gd name="connsiteX1" fmla="*/ 901 w 9842"/>
              <a:gd name="connsiteY1" fmla="*/ 80 h 10043"/>
              <a:gd name="connsiteX2" fmla="*/ 9809 w 9842"/>
              <a:gd name="connsiteY2" fmla="*/ 11 h 10043"/>
              <a:gd name="connsiteX3" fmla="*/ 9794 w 9842"/>
              <a:gd name="connsiteY3" fmla="*/ 2961 h 10043"/>
              <a:gd name="connsiteX4" fmla="*/ 9838 w 9842"/>
              <a:gd name="connsiteY4" fmla="*/ 8036 h 10043"/>
              <a:gd name="connsiteX5" fmla="*/ 6463 w 9842"/>
              <a:gd name="connsiteY5" fmla="*/ 9617 h 10043"/>
              <a:gd name="connsiteX6" fmla="*/ 5472 w 9842"/>
              <a:gd name="connsiteY6" fmla="*/ 9990 h 10043"/>
              <a:gd name="connsiteX7" fmla="*/ 231 w 9842"/>
              <a:gd name="connsiteY7" fmla="*/ 10043 h 10043"/>
              <a:gd name="connsiteX8" fmla="*/ 0 w 9842"/>
              <a:gd name="connsiteY8" fmla="*/ 5275 h 10043"/>
              <a:gd name="connsiteX0" fmla="*/ 0 w 10000"/>
              <a:gd name="connsiteY0" fmla="*/ 5252 h 10000"/>
              <a:gd name="connsiteX1" fmla="*/ 915 w 10000"/>
              <a:gd name="connsiteY1" fmla="*/ 80 h 10000"/>
              <a:gd name="connsiteX2" fmla="*/ 9966 w 10000"/>
              <a:gd name="connsiteY2" fmla="*/ 11 h 10000"/>
              <a:gd name="connsiteX3" fmla="*/ 9951 w 10000"/>
              <a:gd name="connsiteY3" fmla="*/ 2948 h 10000"/>
              <a:gd name="connsiteX4" fmla="*/ 9996 w 10000"/>
              <a:gd name="connsiteY4" fmla="*/ 8002 h 10000"/>
              <a:gd name="connsiteX5" fmla="*/ 6567 w 10000"/>
              <a:gd name="connsiteY5" fmla="*/ 9576 h 10000"/>
              <a:gd name="connsiteX6" fmla="*/ 5560 w 10000"/>
              <a:gd name="connsiteY6" fmla="*/ 9947 h 10000"/>
              <a:gd name="connsiteX7" fmla="*/ 235 w 10000"/>
              <a:gd name="connsiteY7" fmla="*/ 10000 h 10000"/>
              <a:gd name="connsiteX8" fmla="*/ 0 w 10000"/>
              <a:gd name="connsiteY8" fmla="*/ 5252 h 10000"/>
              <a:gd name="connsiteX0" fmla="*/ 0 w 10000"/>
              <a:gd name="connsiteY0" fmla="*/ 5172 h 9920"/>
              <a:gd name="connsiteX1" fmla="*/ 915 w 10000"/>
              <a:gd name="connsiteY1" fmla="*/ 0 h 9920"/>
              <a:gd name="connsiteX2" fmla="*/ 9955 w 10000"/>
              <a:gd name="connsiteY2" fmla="*/ 96 h 9920"/>
              <a:gd name="connsiteX3" fmla="*/ 9951 w 10000"/>
              <a:gd name="connsiteY3" fmla="*/ 2868 h 9920"/>
              <a:gd name="connsiteX4" fmla="*/ 9996 w 10000"/>
              <a:gd name="connsiteY4" fmla="*/ 7922 h 9920"/>
              <a:gd name="connsiteX5" fmla="*/ 6567 w 10000"/>
              <a:gd name="connsiteY5" fmla="*/ 9496 h 9920"/>
              <a:gd name="connsiteX6" fmla="*/ 5560 w 10000"/>
              <a:gd name="connsiteY6" fmla="*/ 9867 h 9920"/>
              <a:gd name="connsiteX7" fmla="*/ 235 w 10000"/>
              <a:gd name="connsiteY7" fmla="*/ 9920 h 9920"/>
              <a:gd name="connsiteX8" fmla="*/ 0 w 10000"/>
              <a:gd name="connsiteY8" fmla="*/ 5172 h 9920"/>
              <a:gd name="connsiteX0" fmla="*/ 0 w 10021"/>
              <a:gd name="connsiteY0" fmla="*/ 5214 h 10000"/>
              <a:gd name="connsiteX1" fmla="*/ 915 w 10021"/>
              <a:gd name="connsiteY1" fmla="*/ 0 h 10000"/>
              <a:gd name="connsiteX2" fmla="*/ 9955 w 10021"/>
              <a:gd name="connsiteY2" fmla="*/ 97 h 10000"/>
              <a:gd name="connsiteX3" fmla="*/ 9997 w 10021"/>
              <a:gd name="connsiteY3" fmla="*/ 4604 h 10000"/>
              <a:gd name="connsiteX4" fmla="*/ 9996 w 10021"/>
              <a:gd name="connsiteY4" fmla="*/ 7986 h 10000"/>
              <a:gd name="connsiteX5" fmla="*/ 6567 w 10021"/>
              <a:gd name="connsiteY5" fmla="*/ 9573 h 10000"/>
              <a:gd name="connsiteX6" fmla="*/ 5560 w 10021"/>
              <a:gd name="connsiteY6" fmla="*/ 9947 h 10000"/>
              <a:gd name="connsiteX7" fmla="*/ 235 w 10021"/>
              <a:gd name="connsiteY7" fmla="*/ 10000 h 10000"/>
              <a:gd name="connsiteX8" fmla="*/ 0 w 10021"/>
              <a:gd name="connsiteY8" fmla="*/ 5214 h 10000"/>
              <a:gd name="connsiteX0" fmla="*/ 0 w 10006"/>
              <a:gd name="connsiteY0" fmla="*/ 5214 h 10000"/>
              <a:gd name="connsiteX1" fmla="*/ 915 w 10006"/>
              <a:gd name="connsiteY1" fmla="*/ 0 h 10000"/>
              <a:gd name="connsiteX2" fmla="*/ 9955 w 10006"/>
              <a:gd name="connsiteY2" fmla="*/ 97 h 10000"/>
              <a:gd name="connsiteX3" fmla="*/ 9997 w 10006"/>
              <a:gd name="connsiteY3" fmla="*/ 4604 h 10000"/>
              <a:gd name="connsiteX4" fmla="*/ 9996 w 10006"/>
              <a:gd name="connsiteY4" fmla="*/ 7986 h 10000"/>
              <a:gd name="connsiteX5" fmla="*/ 6567 w 10006"/>
              <a:gd name="connsiteY5" fmla="*/ 9573 h 10000"/>
              <a:gd name="connsiteX6" fmla="*/ 5560 w 10006"/>
              <a:gd name="connsiteY6" fmla="*/ 9947 h 10000"/>
              <a:gd name="connsiteX7" fmla="*/ 235 w 10006"/>
              <a:gd name="connsiteY7" fmla="*/ 10000 h 10000"/>
              <a:gd name="connsiteX8" fmla="*/ 0 w 10006"/>
              <a:gd name="connsiteY8" fmla="*/ 5214 h 10000"/>
              <a:gd name="connsiteX0" fmla="*/ 0 w 10004"/>
              <a:gd name="connsiteY0" fmla="*/ 5214 h 10000"/>
              <a:gd name="connsiteX1" fmla="*/ 915 w 10004"/>
              <a:gd name="connsiteY1" fmla="*/ 0 h 10000"/>
              <a:gd name="connsiteX2" fmla="*/ 9955 w 10004"/>
              <a:gd name="connsiteY2" fmla="*/ 97 h 10000"/>
              <a:gd name="connsiteX3" fmla="*/ 9986 w 10004"/>
              <a:gd name="connsiteY3" fmla="*/ 3367 h 10000"/>
              <a:gd name="connsiteX4" fmla="*/ 9996 w 10004"/>
              <a:gd name="connsiteY4" fmla="*/ 7986 h 10000"/>
              <a:gd name="connsiteX5" fmla="*/ 6567 w 10004"/>
              <a:gd name="connsiteY5" fmla="*/ 9573 h 10000"/>
              <a:gd name="connsiteX6" fmla="*/ 5560 w 10004"/>
              <a:gd name="connsiteY6" fmla="*/ 9947 h 10000"/>
              <a:gd name="connsiteX7" fmla="*/ 235 w 10004"/>
              <a:gd name="connsiteY7" fmla="*/ 10000 h 10000"/>
              <a:gd name="connsiteX8" fmla="*/ 0 w 10004"/>
              <a:gd name="connsiteY8" fmla="*/ 5214 h 10000"/>
              <a:gd name="connsiteX0" fmla="*/ 0 w 10004"/>
              <a:gd name="connsiteY0" fmla="*/ 5214 h 10000"/>
              <a:gd name="connsiteX1" fmla="*/ 915 w 10004"/>
              <a:gd name="connsiteY1" fmla="*/ 0 h 10000"/>
              <a:gd name="connsiteX2" fmla="*/ 9955 w 10004"/>
              <a:gd name="connsiteY2" fmla="*/ 97 h 10000"/>
              <a:gd name="connsiteX3" fmla="*/ 9986 w 10004"/>
              <a:gd name="connsiteY3" fmla="*/ 3367 h 10000"/>
              <a:gd name="connsiteX4" fmla="*/ 9996 w 10004"/>
              <a:gd name="connsiteY4" fmla="*/ 7986 h 10000"/>
              <a:gd name="connsiteX5" fmla="*/ 8961 w 10004"/>
              <a:gd name="connsiteY5" fmla="*/ 9849 h 10000"/>
              <a:gd name="connsiteX6" fmla="*/ 5560 w 10004"/>
              <a:gd name="connsiteY6" fmla="*/ 9947 h 10000"/>
              <a:gd name="connsiteX7" fmla="*/ 235 w 10004"/>
              <a:gd name="connsiteY7" fmla="*/ 10000 h 10000"/>
              <a:gd name="connsiteX8" fmla="*/ 0 w 10004"/>
              <a:gd name="connsiteY8" fmla="*/ 5214 h 10000"/>
              <a:gd name="connsiteX0" fmla="*/ 0 w 10004"/>
              <a:gd name="connsiteY0" fmla="*/ 5214 h 10000"/>
              <a:gd name="connsiteX1" fmla="*/ 915 w 10004"/>
              <a:gd name="connsiteY1" fmla="*/ 0 h 10000"/>
              <a:gd name="connsiteX2" fmla="*/ 9955 w 10004"/>
              <a:gd name="connsiteY2" fmla="*/ 97 h 10000"/>
              <a:gd name="connsiteX3" fmla="*/ 9986 w 10004"/>
              <a:gd name="connsiteY3" fmla="*/ 3367 h 10000"/>
              <a:gd name="connsiteX4" fmla="*/ 9996 w 10004"/>
              <a:gd name="connsiteY4" fmla="*/ 7986 h 10000"/>
              <a:gd name="connsiteX5" fmla="*/ 8961 w 10004"/>
              <a:gd name="connsiteY5" fmla="*/ 9849 h 10000"/>
              <a:gd name="connsiteX6" fmla="*/ 5560 w 10004"/>
              <a:gd name="connsiteY6" fmla="*/ 9947 h 10000"/>
              <a:gd name="connsiteX7" fmla="*/ 235 w 10004"/>
              <a:gd name="connsiteY7" fmla="*/ 10000 h 10000"/>
              <a:gd name="connsiteX8" fmla="*/ 0 w 10004"/>
              <a:gd name="connsiteY8" fmla="*/ 5214 h 10000"/>
              <a:gd name="connsiteX0" fmla="*/ 0 w 10004"/>
              <a:gd name="connsiteY0" fmla="*/ 5214 h 10000"/>
              <a:gd name="connsiteX1" fmla="*/ 915 w 10004"/>
              <a:gd name="connsiteY1" fmla="*/ 0 h 10000"/>
              <a:gd name="connsiteX2" fmla="*/ 9955 w 10004"/>
              <a:gd name="connsiteY2" fmla="*/ 97 h 10000"/>
              <a:gd name="connsiteX3" fmla="*/ 9986 w 10004"/>
              <a:gd name="connsiteY3" fmla="*/ 3367 h 10000"/>
              <a:gd name="connsiteX4" fmla="*/ 9996 w 10004"/>
              <a:gd name="connsiteY4" fmla="*/ 7986 h 10000"/>
              <a:gd name="connsiteX5" fmla="*/ 8961 w 10004"/>
              <a:gd name="connsiteY5" fmla="*/ 9849 h 10000"/>
              <a:gd name="connsiteX6" fmla="*/ 5560 w 10004"/>
              <a:gd name="connsiteY6" fmla="*/ 9947 h 10000"/>
              <a:gd name="connsiteX7" fmla="*/ 235 w 10004"/>
              <a:gd name="connsiteY7" fmla="*/ 10000 h 10000"/>
              <a:gd name="connsiteX8" fmla="*/ 0 w 10004"/>
              <a:gd name="connsiteY8" fmla="*/ 5214 h 10000"/>
              <a:gd name="connsiteX0" fmla="*/ 0 w 10012"/>
              <a:gd name="connsiteY0" fmla="*/ 5214 h 10000"/>
              <a:gd name="connsiteX1" fmla="*/ 915 w 10012"/>
              <a:gd name="connsiteY1" fmla="*/ 0 h 10000"/>
              <a:gd name="connsiteX2" fmla="*/ 9955 w 10012"/>
              <a:gd name="connsiteY2" fmla="*/ 97 h 10000"/>
              <a:gd name="connsiteX3" fmla="*/ 9986 w 10012"/>
              <a:gd name="connsiteY3" fmla="*/ 3367 h 10000"/>
              <a:gd name="connsiteX4" fmla="*/ 9996 w 10012"/>
              <a:gd name="connsiteY4" fmla="*/ 7986 h 10000"/>
              <a:gd name="connsiteX5" fmla="*/ 8961 w 10012"/>
              <a:gd name="connsiteY5" fmla="*/ 9849 h 10000"/>
              <a:gd name="connsiteX6" fmla="*/ 5560 w 10012"/>
              <a:gd name="connsiteY6" fmla="*/ 9947 h 10000"/>
              <a:gd name="connsiteX7" fmla="*/ 235 w 10012"/>
              <a:gd name="connsiteY7" fmla="*/ 10000 h 10000"/>
              <a:gd name="connsiteX8" fmla="*/ 0 w 10012"/>
              <a:gd name="connsiteY8" fmla="*/ 5214 h 10000"/>
              <a:gd name="connsiteX0" fmla="*/ 0 w 9996"/>
              <a:gd name="connsiteY0" fmla="*/ 5214 h 10000"/>
              <a:gd name="connsiteX1" fmla="*/ 915 w 9996"/>
              <a:gd name="connsiteY1" fmla="*/ 0 h 10000"/>
              <a:gd name="connsiteX2" fmla="*/ 9955 w 9996"/>
              <a:gd name="connsiteY2" fmla="*/ 97 h 10000"/>
              <a:gd name="connsiteX3" fmla="*/ 9986 w 9996"/>
              <a:gd name="connsiteY3" fmla="*/ 3367 h 10000"/>
              <a:gd name="connsiteX4" fmla="*/ 9996 w 9996"/>
              <a:gd name="connsiteY4" fmla="*/ 7986 h 10000"/>
              <a:gd name="connsiteX5" fmla="*/ 8961 w 9996"/>
              <a:gd name="connsiteY5" fmla="*/ 9849 h 10000"/>
              <a:gd name="connsiteX6" fmla="*/ 5560 w 9996"/>
              <a:gd name="connsiteY6" fmla="*/ 9947 h 10000"/>
              <a:gd name="connsiteX7" fmla="*/ 235 w 9996"/>
              <a:gd name="connsiteY7" fmla="*/ 10000 h 10000"/>
              <a:gd name="connsiteX8" fmla="*/ 0 w 9996"/>
              <a:gd name="connsiteY8" fmla="*/ 5214 h 10000"/>
              <a:gd name="connsiteX0" fmla="*/ 0 w 9990"/>
              <a:gd name="connsiteY0" fmla="*/ 5214 h 10000"/>
              <a:gd name="connsiteX1" fmla="*/ 915 w 9990"/>
              <a:gd name="connsiteY1" fmla="*/ 0 h 10000"/>
              <a:gd name="connsiteX2" fmla="*/ 9959 w 9990"/>
              <a:gd name="connsiteY2" fmla="*/ 97 h 10000"/>
              <a:gd name="connsiteX3" fmla="*/ 9990 w 9990"/>
              <a:gd name="connsiteY3" fmla="*/ 3367 h 10000"/>
              <a:gd name="connsiteX4" fmla="*/ 9643 w 9990"/>
              <a:gd name="connsiteY4" fmla="*/ 7949 h 10000"/>
              <a:gd name="connsiteX5" fmla="*/ 8965 w 9990"/>
              <a:gd name="connsiteY5" fmla="*/ 9849 h 10000"/>
              <a:gd name="connsiteX6" fmla="*/ 5562 w 9990"/>
              <a:gd name="connsiteY6" fmla="*/ 9947 h 10000"/>
              <a:gd name="connsiteX7" fmla="*/ 235 w 9990"/>
              <a:gd name="connsiteY7" fmla="*/ 10000 h 10000"/>
              <a:gd name="connsiteX8" fmla="*/ 0 w 9990"/>
              <a:gd name="connsiteY8" fmla="*/ 5214 h 10000"/>
              <a:gd name="connsiteX0" fmla="*/ 0 w 10000"/>
              <a:gd name="connsiteY0" fmla="*/ 5214 h 10000"/>
              <a:gd name="connsiteX1" fmla="*/ 916 w 10000"/>
              <a:gd name="connsiteY1" fmla="*/ 0 h 10000"/>
              <a:gd name="connsiteX2" fmla="*/ 9969 w 10000"/>
              <a:gd name="connsiteY2" fmla="*/ 97 h 10000"/>
              <a:gd name="connsiteX3" fmla="*/ 10000 w 10000"/>
              <a:gd name="connsiteY3" fmla="*/ 3367 h 10000"/>
              <a:gd name="connsiteX4" fmla="*/ 9653 w 10000"/>
              <a:gd name="connsiteY4" fmla="*/ 7949 h 10000"/>
              <a:gd name="connsiteX5" fmla="*/ 9242 w 10000"/>
              <a:gd name="connsiteY5" fmla="*/ 9886 h 10000"/>
              <a:gd name="connsiteX6" fmla="*/ 5568 w 10000"/>
              <a:gd name="connsiteY6" fmla="*/ 9947 h 10000"/>
              <a:gd name="connsiteX7" fmla="*/ 235 w 10000"/>
              <a:gd name="connsiteY7" fmla="*/ 10000 h 10000"/>
              <a:gd name="connsiteX8" fmla="*/ 0 w 10000"/>
              <a:gd name="connsiteY8" fmla="*/ 5214 h 10000"/>
              <a:gd name="connsiteX0" fmla="*/ 0 w 9969"/>
              <a:gd name="connsiteY0" fmla="*/ 5214 h 10000"/>
              <a:gd name="connsiteX1" fmla="*/ 916 w 9969"/>
              <a:gd name="connsiteY1" fmla="*/ 0 h 10000"/>
              <a:gd name="connsiteX2" fmla="*/ 9969 w 9969"/>
              <a:gd name="connsiteY2" fmla="*/ 97 h 10000"/>
              <a:gd name="connsiteX3" fmla="*/ 9750 w 9969"/>
              <a:gd name="connsiteY3" fmla="*/ 3367 h 10000"/>
              <a:gd name="connsiteX4" fmla="*/ 9653 w 9969"/>
              <a:gd name="connsiteY4" fmla="*/ 7949 h 10000"/>
              <a:gd name="connsiteX5" fmla="*/ 9242 w 9969"/>
              <a:gd name="connsiteY5" fmla="*/ 9886 h 10000"/>
              <a:gd name="connsiteX6" fmla="*/ 5568 w 9969"/>
              <a:gd name="connsiteY6" fmla="*/ 9947 h 10000"/>
              <a:gd name="connsiteX7" fmla="*/ 235 w 9969"/>
              <a:gd name="connsiteY7" fmla="*/ 10000 h 10000"/>
              <a:gd name="connsiteX8" fmla="*/ 0 w 9969"/>
              <a:gd name="connsiteY8" fmla="*/ 5214 h 10000"/>
              <a:gd name="connsiteX0" fmla="*/ 0 w 10000"/>
              <a:gd name="connsiteY0" fmla="*/ 5214 h 10000"/>
              <a:gd name="connsiteX1" fmla="*/ 919 w 10000"/>
              <a:gd name="connsiteY1" fmla="*/ 0 h 10000"/>
              <a:gd name="connsiteX2" fmla="*/ 10000 w 10000"/>
              <a:gd name="connsiteY2" fmla="*/ 97 h 10000"/>
              <a:gd name="connsiteX3" fmla="*/ 9780 w 10000"/>
              <a:gd name="connsiteY3" fmla="*/ 3367 h 10000"/>
              <a:gd name="connsiteX4" fmla="*/ 9683 w 10000"/>
              <a:gd name="connsiteY4" fmla="*/ 7949 h 10000"/>
              <a:gd name="connsiteX5" fmla="*/ 9271 w 10000"/>
              <a:gd name="connsiteY5" fmla="*/ 9886 h 10000"/>
              <a:gd name="connsiteX6" fmla="*/ 5585 w 10000"/>
              <a:gd name="connsiteY6" fmla="*/ 9947 h 10000"/>
              <a:gd name="connsiteX7" fmla="*/ 236 w 10000"/>
              <a:gd name="connsiteY7" fmla="*/ 10000 h 10000"/>
              <a:gd name="connsiteX8" fmla="*/ 0 w 10000"/>
              <a:gd name="connsiteY8" fmla="*/ 5214 h 10000"/>
              <a:gd name="connsiteX0" fmla="*/ 0 w 10000"/>
              <a:gd name="connsiteY0" fmla="*/ 5214 h 10000"/>
              <a:gd name="connsiteX1" fmla="*/ 919 w 10000"/>
              <a:gd name="connsiteY1" fmla="*/ 0 h 10000"/>
              <a:gd name="connsiteX2" fmla="*/ 10000 w 10000"/>
              <a:gd name="connsiteY2" fmla="*/ 97 h 10000"/>
              <a:gd name="connsiteX3" fmla="*/ 9780 w 10000"/>
              <a:gd name="connsiteY3" fmla="*/ 3367 h 10000"/>
              <a:gd name="connsiteX4" fmla="*/ 9683 w 10000"/>
              <a:gd name="connsiteY4" fmla="*/ 7949 h 10000"/>
              <a:gd name="connsiteX5" fmla="*/ 9271 w 10000"/>
              <a:gd name="connsiteY5" fmla="*/ 9886 h 10000"/>
              <a:gd name="connsiteX6" fmla="*/ 5585 w 10000"/>
              <a:gd name="connsiteY6" fmla="*/ 9947 h 10000"/>
              <a:gd name="connsiteX7" fmla="*/ 236 w 10000"/>
              <a:gd name="connsiteY7" fmla="*/ 10000 h 10000"/>
              <a:gd name="connsiteX8" fmla="*/ 0 w 10000"/>
              <a:gd name="connsiteY8" fmla="*/ 5214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000" h="10000">
                <a:moveTo>
                  <a:pt x="0" y="5214"/>
                </a:moveTo>
                <a:lnTo>
                  <a:pt x="919" y="0"/>
                </a:lnTo>
                <a:lnTo>
                  <a:pt x="10000" y="97"/>
                </a:lnTo>
                <a:cubicBezTo>
                  <a:pt x="10010" y="1116"/>
                  <a:pt x="9770" y="3365"/>
                  <a:pt x="9780" y="3367"/>
                </a:cubicBezTo>
                <a:cubicBezTo>
                  <a:pt x="9745" y="3389"/>
                  <a:pt x="9670" y="7945"/>
                  <a:pt x="9683" y="7949"/>
                </a:cubicBezTo>
                <a:cubicBezTo>
                  <a:pt x="9683" y="7962"/>
                  <a:pt x="9217" y="9909"/>
                  <a:pt x="9271" y="9886"/>
                </a:cubicBezTo>
                <a:cubicBezTo>
                  <a:pt x="9237" y="9888"/>
                  <a:pt x="5618" y="9945"/>
                  <a:pt x="5585" y="9947"/>
                </a:cubicBezTo>
                <a:lnTo>
                  <a:pt x="236" y="10000"/>
                </a:lnTo>
                <a:cubicBezTo>
                  <a:pt x="157" y="8404"/>
                  <a:pt x="78" y="6809"/>
                  <a:pt x="0" y="5214"/>
                </a:cubicBezTo>
                <a:close/>
              </a:path>
            </a:pathLst>
          </a:custGeom>
          <a:solidFill>
            <a:schemeClr val="accent2">
              <a:alpha val="8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 sz="280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" name="Platshållare för text 4">
            <a:extLst>
              <a:ext uri="{FF2B5EF4-FFF2-40B4-BE49-F238E27FC236}">
                <a16:creationId xmlns:a16="http://schemas.microsoft.com/office/drawing/2014/main" id="{C479B60D-3639-9647-BDAE-6574FF1A23C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162373" y="1247613"/>
            <a:ext cx="3161654" cy="3862447"/>
          </a:xfrm>
        </p:spPr>
        <p:txBody>
          <a:bodyPr lIns="0" tIns="0" rIns="0" bIns="0" anchor="ctr">
            <a:normAutofit/>
          </a:bodyPr>
          <a:lstStyle>
            <a:lvl1pPr marL="0" indent="0">
              <a:spcBef>
                <a:spcPts val="0"/>
              </a:spcBef>
              <a:buNone/>
              <a:defRPr sz="5500">
                <a:solidFill>
                  <a:schemeClr val="bg1"/>
                </a:solidFill>
              </a:defRPr>
            </a:lvl1pPr>
          </a:lstStyle>
          <a:p>
            <a:pPr lvl="0"/>
            <a:r>
              <a:rPr lang="sv-SE"/>
              <a:t>Klicka för att skriva text.</a:t>
            </a:r>
          </a:p>
        </p:txBody>
      </p:sp>
      <p:sp>
        <p:nvSpPr>
          <p:cNvPr id="15" name="Rektangel med klippta hörn på samma sida 15">
            <a:extLst>
              <a:ext uri="{FF2B5EF4-FFF2-40B4-BE49-F238E27FC236}">
                <a16:creationId xmlns:a16="http://schemas.microsoft.com/office/drawing/2014/main" id="{530C1438-1548-A142-854B-7E4C424BAE75}"/>
              </a:ext>
            </a:extLst>
          </p:cNvPr>
          <p:cNvSpPr/>
          <p:nvPr userDrawn="1"/>
        </p:nvSpPr>
        <p:spPr>
          <a:xfrm>
            <a:off x="10448412" y="1785"/>
            <a:ext cx="1752580" cy="6863459"/>
          </a:xfrm>
          <a:custGeom>
            <a:avLst/>
            <a:gdLst>
              <a:gd name="connsiteX0" fmla="*/ 309886 w 1859280"/>
              <a:gd name="connsiteY0" fmla="*/ 0 h 6858000"/>
              <a:gd name="connsiteX1" fmla="*/ 1549394 w 1859280"/>
              <a:gd name="connsiteY1" fmla="*/ 0 h 6858000"/>
              <a:gd name="connsiteX2" fmla="*/ 1859280 w 1859280"/>
              <a:gd name="connsiteY2" fmla="*/ 309886 h 6858000"/>
              <a:gd name="connsiteX3" fmla="*/ 1859280 w 1859280"/>
              <a:gd name="connsiteY3" fmla="*/ 6858000 h 6858000"/>
              <a:gd name="connsiteX4" fmla="*/ 1859280 w 1859280"/>
              <a:gd name="connsiteY4" fmla="*/ 6858000 h 6858000"/>
              <a:gd name="connsiteX5" fmla="*/ 0 w 1859280"/>
              <a:gd name="connsiteY5" fmla="*/ 6858000 h 6858000"/>
              <a:gd name="connsiteX6" fmla="*/ 0 w 1859280"/>
              <a:gd name="connsiteY6" fmla="*/ 6858000 h 6858000"/>
              <a:gd name="connsiteX7" fmla="*/ 0 w 1859280"/>
              <a:gd name="connsiteY7" fmla="*/ 309886 h 6858000"/>
              <a:gd name="connsiteX8" fmla="*/ 309886 w 1859280"/>
              <a:gd name="connsiteY8" fmla="*/ 0 h 6858000"/>
              <a:gd name="connsiteX0" fmla="*/ 309886 w 1859280"/>
              <a:gd name="connsiteY0" fmla="*/ 0 h 6858000"/>
              <a:gd name="connsiteX1" fmla="*/ 1549394 w 1859280"/>
              <a:gd name="connsiteY1" fmla="*/ 0 h 6858000"/>
              <a:gd name="connsiteX2" fmla="*/ 1859280 w 1859280"/>
              <a:gd name="connsiteY2" fmla="*/ 309886 h 6858000"/>
              <a:gd name="connsiteX3" fmla="*/ 1859280 w 1859280"/>
              <a:gd name="connsiteY3" fmla="*/ 6858000 h 6858000"/>
              <a:gd name="connsiteX4" fmla="*/ 1859280 w 1859280"/>
              <a:gd name="connsiteY4" fmla="*/ 6858000 h 6858000"/>
              <a:gd name="connsiteX5" fmla="*/ 0 w 1859280"/>
              <a:gd name="connsiteY5" fmla="*/ 6858000 h 6858000"/>
              <a:gd name="connsiteX6" fmla="*/ 0 w 1859280"/>
              <a:gd name="connsiteY6" fmla="*/ 6858000 h 6858000"/>
              <a:gd name="connsiteX7" fmla="*/ 294640 w 1859280"/>
              <a:gd name="connsiteY7" fmla="*/ 3804926 h 6858000"/>
              <a:gd name="connsiteX8" fmla="*/ 309886 w 1859280"/>
              <a:gd name="connsiteY8" fmla="*/ 0 h 6858000"/>
              <a:gd name="connsiteX0" fmla="*/ 553726 w 1859280"/>
              <a:gd name="connsiteY0" fmla="*/ 568960 h 6858000"/>
              <a:gd name="connsiteX1" fmla="*/ 1549394 w 1859280"/>
              <a:gd name="connsiteY1" fmla="*/ 0 h 6858000"/>
              <a:gd name="connsiteX2" fmla="*/ 1859280 w 1859280"/>
              <a:gd name="connsiteY2" fmla="*/ 309886 h 6858000"/>
              <a:gd name="connsiteX3" fmla="*/ 1859280 w 1859280"/>
              <a:gd name="connsiteY3" fmla="*/ 6858000 h 6858000"/>
              <a:gd name="connsiteX4" fmla="*/ 1859280 w 1859280"/>
              <a:gd name="connsiteY4" fmla="*/ 6858000 h 6858000"/>
              <a:gd name="connsiteX5" fmla="*/ 0 w 1859280"/>
              <a:gd name="connsiteY5" fmla="*/ 6858000 h 6858000"/>
              <a:gd name="connsiteX6" fmla="*/ 0 w 1859280"/>
              <a:gd name="connsiteY6" fmla="*/ 6858000 h 6858000"/>
              <a:gd name="connsiteX7" fmla="*/ 294640 w 1859280"/>
              <a:gd name="connsiteY7" fmla="*/ 3804926 h 6858000"/>
              <a:gd name="connsiteX8" fmla="*/ 553726 w 1859280"/>
              <a:gd name="connsiteY8" fmla="*/ 568960 h 6858000"/>
              <a:gd name="connsiteX0" fmla="*/ 553726 w 1859280"/>
              <a:gd name="connsiteY0" fmla="*/ 568960 h 6858000"/>
              <a:gd name="connsiteX1" fmla="*/ 777234 w 1859280"/>
              <a:gd name="connsiteY1" fmla="*/ 0 h 6858000"/>
              <a:gd name="connsiteX2" fmla="*/ 1859280 w 1859280"/>
              <a:gd name="connsiteY2" fmla="*/ 309886 h 6858000"/>
              <a:gd name="connsiteX3" fmla="*/ 1859280 w 1859280"/>
              <a:gd name="connsiteY3" fmla="*/ 6858000 h 6858000"/>
              <a:gd name="connsiteX4" fmla="*/ 1859280 w 1859280"/>
              <a:gd name="connsiteY4" fmla="*/ 6858000 h 6858000"/>
              <a:gd name="connsiteX5" fmla="*/ 0 w 1859280"/>
              <a:gd name="connsiteY5" fmla="*/ 6858000 h 6858000"/>
              <a:gd name="connsiteX6" fmla="*/ 0 w 1859280"/>
              <a:gd name="connsiteY6" fmla="*/ 6858000 h 6858000"/>
              <a:gd name="connsiteX7" fmla="*/ 294640 w 1859280"/>
              <a:gd name="connsiteY7" fmla="*/ 3804926 h 6858000"/>
              <a:gd name="connsiteX8" fmla="*/ 553726 w 1859280"/>
              <a:gd name="connsiteY8" fmla="*/ 568960 h 6858000"/>
              <a:gd name="connsiteX0" fmla="*/ 553726 w 1859280"/>
              <a:gd name="connsiteY0" fmla="*/ 568960 h 6858000"/>
              <a:gd name="connsiteX1" fmla="*/ 777234 w 1859280"/>
              <a:gd name="connsiteY1" fmla="*/ 0 h 6858000"/>
              <a:gd name="connsiteX2" fmla="*/ 1849120 w 1859280"/>
              <a:gd name="connsiteY2" fmla="*/ 5086 h 6858000"/>
              <a:gd name="connsiteX3" fmla="*/ 1859280 w 1859280"/>
              <a:gd name="connsiteY3" fmla="*/ 6858000 h 6858000"/>
              <a:gd name="connsiteX4" fmla="*/ 1859280 w 1859280"/>
              <a:gd name="connsiteY4" fmla="*/ 6858000 h 6858000"/>
              <a:gd name="connsiteX5" fmla="*/ 0 w 1859280"/>
              <a:gd name="connsiteY5" fmla="*/ 6858000 h 6858000"/>
              <a:gd name="connsiteX6" fmla="*/ 0 w 1859280"/>
              <a:gd name="connsiteY6" fmla="*/ 6858000 h 6858000"/>
              <a:gd name="connsiteX7" fmla="*/ 294640 w 1859280"/>
              <a:gd name="connsiteY7" fmla="*/ 3804926 h 6858000"/>
              <a:gd name="connsiteX8" fmla="*/ 553726 w 1859280"/>
              <a:gd name="connsiteY8" fmla="*/ 568960 h 6858000"/>
              <a:gd name="connsiteX0" fmla="*/ 919486 w 1859280"/>
              <a:gd name="connsiteY0" fmla="*/ 1087120 h 6858000"/>
              <a:gd name="connsiteX1" fmla="*/ 777234 w 1859280"/>
              <a:gd name="connsiteY1" fmla="*/ 0 h 6858000"/>
              <a:gd name="connsiteX2" fmla="*/ 1849120 w 1859280"/>
              <a:gd name="connsiteY2" fmla="*/ 5086 h 6858000"/>
              <a:gd name="connsiteX3" fmla="*/ 1859280 w 1859280"/>
              <a:gd name="connsiteY3" fmla="*/ 6858000 h 6858000"/>
              <a:gd name="connsiteX4" fmla="*/ 1859280 w 1859280"/>
              <a:gd name="connsiteY4" fmla="*/ 6858000 h 6858000"/>
              <a:gd name="connsiteX5" fmla="*/ 0 w 1859280"/>
              <a:gd name="connsiteY5" fmla="*/ 6858000 h 6858000"/>
              <a:gd name="connsiteX6" fmla="*/ 0 w 1859280"/>
              <a:gd name="connsiteY6" fmla="*/ 6858000 h 6858000"/>
              <a:gd name="connsiteX7" fmla="*/ 294640 w 1859280"/>
              <a:gd name="connsiteY7" fmla="*/ 3804926 h 6858000"/>
              <a:gd name="connsiteX8" fmla="*/ 919486 w 1859280"/>
              <a:gd name="connsiteY8" fmla="*/ 1087120 h 6858000"/>
              <a:gd name="connsiteX0" fmla="*/ 726446 w 1859280"/>
              <a:gd name="connsiteY0" fmla="*/ 1137920 h 6858000"/>
              <a:gd name="connsiteX1" fmla="*/ 777234 w 1859280"/>
              <a:gd name="connsiteY1" fmla="*/ 0 h 6858000"/>
              <a:gd name="connsiteX2" fmla="*/ 1849120 w 1859280"/>
              <a:gd name="connsiteY2" fmla="*/ 5086 h 6858000"/>
              <a:gd name="connsiteX3" fmla="*/ 1859280 w 1859280"/>
              <a:gd name="connsiteY3" fmla="*/ 6858000 h 6858000"/>
              <a:gd name="connsiteX4" fmla="*/ 1859280 w 1859280"/>
              <a:gd name="connsiteY4" fmla="*/ 6858000 h 6858000"/>
              <a:gd name="connsiteX5" fmla="*/ 0 w 1859280"/>
              <a:gd name="connsiteY5" fmla="*/ 6858000 h 6858000"/>
              <a:gd name="connsiteX6" fmla="*/ 0 w 1859280"/>
              <a:gd name="connsiteY6" fmla="*/ 6858000 h 6858000"/>
              <a:gd name="connsiteX7" fmla="*/ 294640 w 1859280"/>
              <a:gd name="connsiteY7" fmla="*/ 3804926 h 6858000"/>
              <a:gd name="connsiteX8" fmla="*/ 726446 w 1859280"/>
              <a:gd name="connsiteY8" fmla="*/ 1137920 h 6858000"/>
              <a:gd name="connsiteX0" fmla="*/ 726446 w 1859280"/>
              <a:gd name="connsiteY0" fmla="*/ 1137920 h 6858000"/>
              <a:gd name="connsiteX1" fmla="*/ 777234 w 1859280"/>
              <a:gd name="connsiteY1" fmla="*/ 0 h 6858000"/>
              <a:gd name="connsiteX2" fmla="*/ 1849120 w 1859280"/>
              <a:gd name="connsiteY2" fmla="*/ 5086 h 6858000"/>
              <a:gd name="connsiteX3" fmla="*/ 1859280 w 1859280"/>
              <a:gd name="connsiteY3" fmla="*/ 6858000 h 6858000"/>
              <a:gd name="connsiteX4" fmla="*/ 1859280 w 1859280"/>
              <a:gd name="connsiteY4" fmla="*/ 6858000 h 6858000"/>
              <a:gd name="connsiteX5" fmla="*/ 0 w 1859280"/>
              <a:gd name="connsiteY5" fmla="*/ 6858000 h 6858000"/>
              <a:gd name="connsiteX6" fmla="*/ 0 w 1859280"/>
              <a:gd name="connsiteY6" fmla="*/ 6858000 h 6858000"/>
              <a:gd name="connsiteX7" fmla="*/ 162560 w 1859280"/>
              <a:gd name="connsiteY7" fmla="*/ 3835406 h 6858000"/>
              <a:gd name="connsiteX8" fmla="*/ 726446 w 1859280"/>
              <a:gd name="connsiteY8" fmla="*/ 1137920 h 6858000"/>
              <a:gd name="connsiteX0" fmla="*/ 726446 w 1859280"/>
              <a:gd name="connsiteY0" fmla="*/ 1132834 h 6852914"/>
              <a:gd name="connsiteX1" fmla="*/ 1193794 w 1859280"/>
              <a:gd name="connsiteY1" fmla="*/ 25394 h 6852914"/>
              <a:gd name="connsiteX2" fmla="*/ 1849120 w 1859280"/>
              <a:gd name="connsiteY2" fmla="*/ 0 h 6852914"/>
              <a:gd name="connsiteX3" fmla="*/ 1859280 w 1859280"/>
              <a:gd name="connsiteY3" fmla="*/ 6852914 h 6852914"/>
              <a:gd name="connsiteX4" fmla="*/ 1859280 w 1859280"/>
              <a:gd name="connsiteY4" fmla="*/ 6852914 h 6852914"/>
              <a:gd name="connsiteX5" fmla="*/ 0 w 1859280"/>
              <a:gd name="connsiteY5" fmla="*/ 6852914 h 6852914"/>
              <a:gd name="connsiteX6" fmla="*/ 0 w 1859280"/>
              <a:gd name="connsiteY6" fmla="*/ 6852914 h 6852914"/>
              <a:gd name="connsiteX7" fmla="*/ 162560 w 1859280"/>
              <a:gd name="connsiteY7" fmla="*/ 3830320 h 6852914"/>
              <a:gd name="connsiteX8" fmla="*/ 726446 w 1859280"/>
              <a:gd name="connsiteY8" fmla="*/ 1132834 h 6852914"/>
              <a:gd name="connsiteX0" fmla="*/ 1082046 w 1859280"/>
              <a:gd name="connsiteY0" fmla="*/ 1498594 h 6852914"/>
              <a:gd name="connsiteX1" fmla="*/ 1193794 w 1859280"/>
              <a:gd name="connsiteY1" fmla="*/ 25394 h 6852914"/>
              <a:gd name="connsiteX2" fmla="*/ 1849120 w 1859280"/>
              <a:gd name="connsiteY2" fmla="*/ 0 h 6852914"/>
              <a:gd name="connsiteX3" fmla="*/ 1859280 w 1859280"/>
              <a:gd name="connsiteY3" fmla="*/ 6852914 h 6852914"/>
              <a:gd name="connsiteX4" fmla="*/ 1859280 w 1859280"/>
              <a:gd name="connsiteY4" fmla="*/ 6852914 h 6852914"/>
              <a:gd name="connsiteX5" fmla="*/ 0 w 1859280"/>
              <a:gd name="connsiteY5" fmla="*/ 6852914 h 6852914"/>
              <a:gd name="connsiteX6" fmla="*/ 0 w 1859280"/>
              <a:gd name="connsiteY6" fmla="*/ 6852914 h 6852914"/>
              <a:gd name="connsiteX7" fmla="*/ 162560 w 1859280"/>
              <a:gd name="connsiteY7" fmla="*/ 3830320 h 6852914"/>
              <a:gd name="connsiteX8" fmla="*/ 1082046 w 1859280"/>
              <a:gd name="connsiteY8" fmla="*/ 1498594 h 6852914"/>
              <a:gd name="connsiteX0" fmla="*/ 807726 w 1859280"/>
              <a:gd name="connsiteY0" fmla="*/ 1275074 h 6852914"/>
              <a:gd name="connsiteX1" fmla="*/ 1193794 w 1859280"/>
              <a:gd name="connsiteY1" fmla="*/ 25394 h 6852914"/>
              <a:gd name="connsiteX2" fmla="*/ 1849120 w 1859280"/>
              <a:gd name="connsiteY2" fmla="*/ 0 h 6852914"/>
              <a:gd name="connsiteX3" fmla="*/ 1859280 w 1859280"/>
              <a:gd name="connsiteY3" fmla="*/ 6852914 h 6852914"/>
              <a:gd name="connsiteX4" fmla="*/ 1859280 w 1859280"/>
              <a:gd name="connsiteY4" fmla="*/ 6852914 h 6852914"/>
              <a:gd name="connsiteX5" fmla="*/ 0 w 1859280"/>
              <a:gd name="connsiteY5" fmla="*/ 6852914 h 6852914"/>
              <a:gd name="connsiteX6" fmla="*/ 0 w 1859280"/>
              <a:gd name="connsiteY6" fmla="*/ 6852914 h 6852914"/>
              <a:gd name="connsiteX7" fmla="*/ 162560 w 1859280"/>
              <a:gd name="connsiteY7" fmla="*/ 3830320 h 6852914"/>
              <a:gd name="connsiteX8" fmla="*/ 807726 w 1859280"/>
              <a:gd name="connsiteY8" fmla="*/ 1275074 h 6852914"/>
              <a:gd name="connsiteX0" fmla="*/ 807726 w 1859280"/>
              <a:gd name="connsiteY0" fmla="*/ 1275074 h 6852914"/>
              <a:gd name="connsiteX1" fmla="*/ 1285234 w 1859280"/>
              <a:gd name="connsiteY1" fmla="*/ 5074 h 6852914"/>
              <a:gd name="connsiteX2" fmla="*/ 1849120 w 1859280"/>
              <a:gd name="connsiteY2" fmla="*/ 0 h 6852914"/>
              <a:gd name="connsiteX3" fmla="*/ 1859280 w 1859280"/>
              <a:gd name="connsiteY3" fmla="*/ 6852914 h 6852914"/>
              <a:gd name="connsiteX4" fmla="*/ 1859280 w 1859280"/>
              <a:gd name="connsiteY4" fmla="*/ 6852914 h 6852914"/>
              <a:gd name="connsiteX5" fmla="*/ 0 w 1859280"/>
              <a:gd name="connsiteY5" fmla="*/ 6852914 h 6852914"/>
              <a:gd name="connsiteX6" fmla="*/ 0 w 1859280"/>
              <a:gd name="connsiteY6" fmla="*/ 6852914 h 6852914"/>
              <a:gd name="connsiteX7" fmla="*/ 162560 w 1859280"/>
              <a:gd name="connsiteY7" fmla="*/ 3830320 h 6852914"/>
              <a:gd name="connsiteX8" fmla="*/ 807726 w 1859280"/>
              <a:gd name="connsiteY8" fmla="*/ 1275074 h 6852914"/>
              <a:gd name="connsiteX0" fmla="*/ 807726 w 1869890"/>
              <a:gd name="connsiteY0" fmla="*/ 1285234 h 6863074"/>
              <a:gd name="connsiteX1" fmla="*/ 1285234 w 1869890"/>
              <a:gd name="connsiteY1" fmla="*/ 15234 h 6863074"/>
              <a:gd name="connsiteX2" fmla="*/ 1869440 w 1869890"/>
              <a:gd name="connsiteY2" fmla="*/ 0 h 6863074"/>
              <a:gd name="connsiteX3" fmla="*/ 1859280 w 1869890"/>
              <a:gd name="connsiteY3" fmla="*/ 6863074 h 6863074"/>
              <a:gd name="connsiteX4" fmla="*/ 1859280 w 1869890"/>
              <a:gd name="connsiteY4" fmla="*/ 6863074 h 6863074"/>
              <a:gd name="connsiteX5" fmla="*/ 0 w 1869890"/>
              <a:gd name="connsiteY5" fmla="*/ 6863074 h 6863074"/>
              <a:gd name="connsiteX6" fmla="*/ 0 w 1869890"/>
              <a:gd name="connsiteY6" fmla="*/ 6863074 h 6863074"/>
              <a:gd name="connsiteX7" fmla="*/ 162560 w 1869890"/>
              <a:gd name="connsiteY7" fmla="*/ 3840480 h 6863074"/>
              <a:gd name="connsiteX8" fmla="*/ 807726 w 1869890"/>
              <a:gd name="connsiteY8" fmla="*/ 1285234 h 6863074"/>
              <a:gd name="connsiteX0" fmla="*/ 807726 w 1869890"/>
              <a:gd name="connsiteY0" fmla="*/ 1285234 h 6883394"/>
              <a:gd name="connsiteX1" fmla="*/ 1285234 w 1869890"/>
              <a:gd name="connsiteY1" fmla="*/ 15234 h 6883394"/>
              <a:gd name="connsiteX2" fmla="*/ 1869440 w 1869890"/>
              <a:gd name="connsiteY2" fmla="*/ 0 h 6883394"/>
              <a:gd name="connsiteX3" fmla="*/ 1859280 w 1869890"/>
              <a:gd name="connsiteY3" fmla="*/ 6863074 h 6883394"/>
              <a:gd name="connsiteX4" fmla="*/ 1869440 w 1869890"/>
              <a:gd name="connsiteY4" fmla="*/ 6883394 h 6883394"/>
              <a:gd name="connsiteX5" fmla="*/ 0 w 1869890"/>
              <a:gd name="connsiteY5" fmla="*/ 6863074 h 6883394"/>
              <a:gd name="connsiteX6" fmla="*/ 0 w 1869890"/>
              <a:gd name="connsiteY6" fmla="*/ 6863074 h 6883394"/>
              <a:gd name="connsiteX7" fmla="*/ 162560 w 1869890"/>
              <a:gd name="connsiteY7" fmla="*/ 3840480 h 6883394"/>
              <a:gd name="connsiteX8" fmla="*/ 807726 w 1869890"/>
              <a:gd name="connsiteY8" fmla="*/ 1285234 h 6883394"/>
              <a:gd name="connsiteX0" fmla="*/ 807726 w 1869890"/>
              <a:gd name="connsiteY0" fmla="*/ 1290320 h 6888480"/>
              <a:gd name="connsiteX1" fmla="*/ 1305554 w 1869890"/>
              <a:gd name="connsiteY1" fmla="*/ 0 h 6888480"/>
              <a:gd name="connsiteX2" fmla="*/ 1869440 w 1869890"/>
              <a:gd name="connsiteY2" fmla="*/ 5086 h 6888480"/>
              <a:gd name="connsiteX3" fmla="*/ 1859280 w 1869890"/>
              <a:gd name="connsiteY3" fmla="*/ 6868160 h 6888480"/>
              <a:gd name="connsiteX4" fmla="*/ 1869440 w 1869890"/>
              <a:gd name="connsiteY4" fmla="*/ 6888480 h 6888480"/>
              <a:gd name="connsiteX5" fmla="*/ 0 w 1869890"/>
              <a:gd name="connsiteY5" fmla="*/ 6868160 h 6888480"/>
              <a:gd name="connsiteX6" fmla="*/ 0 w 1869890"/>
              <a:gd name="connsiteY6" fmla="*/ 6868160 h 6888480"/>
              <a:gd name="connsiteX7" fmla="*/ 162560 w 1869890"/>
              <a:gd name="connsiteY7" fmla="*/ 3845566 h 6888480"/>
              <a:gd name="connsiteX8" fmla="*/ 807726 w 1869890"/>
              <a:gd name="connsiteY8" fmla="*/ 1290320 h 6888480"/>
              <a:gd name="connsiteX0" fmla="*/ 807726 w 1869890"/>
              <a:gd name="connsiteY0" fmla="*/ 1285234 h 6883394"/>
              <a:gd name="connsiteX1" fmla="*/ 631378 w 1869890"/>
              <a:gd name="connsiteY1" fmla="*/ 10412 h 6883394"/>
              <a:gd name="connsiteX2" fmla="*/ 1869440 w 1869890"/>
              <a:gd name="connsiteY2" fmla="*/ 0 h 6883394"/>
              <a:gd name="connsiteX3" fmla="*/ 1859280 w 1869890"/>
              <a:gd name="connsiteY3" fmla="*/ 6863074 h 6883394"/>
              <a:gd name="connsiteX4" fmla="*/ 1869440 w 1869890"/>
              <a:gd name="connsiteY4" fmla="*/ 6883394 h 6883394"/>
              <a:gd name="connsiteX5" fmla="*/ 0 w 1869890"/>
              <a:gd name="connsiteY5" fmla="*/ 6863074 h 6883394"/>
              <a:gd name="connsiteX6" fmla="*/ 0 w 1869890"/>
              <a:gd name="connsiteY6" fmla="*/ 6863074 h 6883394"/>
              <a:gd name="connsiteX7" fmla="*/ 162560 w 1869890"/>
              <a:gd name="connsiteY7" fmla="*/ 3840480 h 6883394"/>
              <a:gd name="connsiteX8" fmla="*/ 807726 w 1869890"/>
              <a:gd name="connsiteY8" fmla="*/ 1285234 h 6883394"/>
              <a:gd name="connsiteX0" fmla="*/ 559753 w 1869890"/>
              <a:gd name="connsiteY0" fmla="*/ 1323980 h 6883394"/>
              <a:gd name="connsiteX1" fmla="*/ 631378 w 1869890"/>
              <a:gd name="connsiteY1" fmla="*/ 10412 h 6883394"/>
              <a:gd name="connsiteX2" fmla="*/ 1869440 w 1869890"/>
              <a:gd name="connsiteY2" fmla="*/ 0 h 6883394"/>
              <a:gd name="connsiteX3" fmla="*/ 1859280 w 1869890"/>
              <a:gd name="connsiteY3" fmla="*/ 6863074 h 6883394"/>
              <a:gd name="connsiteX4" fmla="*/ 1869440 w 1869890"/>
              <a:gd name="connsiteY4" fmla="*/ 6883394 h 6883394"/>
              <a:gd name="connsiteX5" fmla="*/ 0 w 1869890"/>
              <a:gd name="connsiteY5" fmla="*/ 6863074 h 6883394"/>
              <a:gd name="connsiteX6" fmla="*/ 0 w 1869890"/>
              <a:gd name="connsiteY6" fmla="*/ 6863074 h 6883394"/>
              <a:gd name="connsiteX7" fmla="*/ 162560 w 1869890"/>
              <a:gd name="connsiteY7" fmla="*/ 3840480 h 6883394"/>
              <a:gd name="connsiteX8" fmla="*/ 559753 w 1869890"/>
              <a:gd name="connsiteY8" fmla="*/ 1323980 h 6883394"/>
              <a:gd name="connsiteX0" fmla="*/ 559753 w 1869890"/>
              <a:gd name="connsiteY0" fmla="*/ 1323980 h 6883394"/>
              <a:gd name="connsiteX1" fmla="*/ 631378 w 1869890"/>
              <a:gd name="connsiteY1" fmla="*/ 10412 h 6883394"/>
              <a:gd name="connsiteX2" fmla="*/ 1869440 w 1869890"/>
              <a:gd name="connsiteY2" fmla="*/ 0 h 6883394"/>
              <a:gd name="connsiteX3" fmla="*/ 1859280 w 1869890"/>
              <a:gd name="connsiteY3" fmla="*/ 6863074 h 6883394"/>
              <a:gd name="connsiteX4" fmla="*/ 1869440 w 1869890"/>
              <a:gd name="connsiteY4" fmla="*/ 6883394 h 6883394"/>
              <a:gd name="connsiteX5" fmla="*/ 0 w 1869890"/>
              <a:gd name="connsiteY5" fmla="*/ 6863074 h 6883394"/>
              <a:gd name="connsiteX6" fmla="*/ 108488 w 1869890"/>
              <a:gd name="connsiteY6" fmla="*/ 6878573 h 6883394"/>
              <a:gd name="connsiteX7" fmla="*/ 162560 w 1869890"/>
              <a:gd name="connsiteY7" fmla="*/ 3840480 h 6883394"/>
              <a:gd name="connsiteX8" fmla="*/ 559753 w 1869890"/>
              <a:gd name="connsiteY8" fmla="*/ 1323980 h 6883394"/>
              <a:gd name="connsiteX0" fmla="*/ 559753 w 1869890"/>
              <a:gd name="connsiteY0" fmla="*/ 1323980 h 6883394"/>
              <a:gd name="connsiteX1" fmla="*/ 631378 w 1869890"/>
              <a:gd name="connsiteY1" fmla="*/ 10412 h 6883394"/>
              <a:gd name="connsiteX2" fmla="*/ 1869440 w 1869890"/>
              <a:gd name="connsiteY2" fmla="*/ 0 h 6883394"/>
              <a:gd name="connsiteX3" fmla="*/ 1859280 w 1869890"/>
              <a:gd name="connsiteY3" fmla="*/ 6863074 h 6883394"/>
              <a:gd name="connsiteX4" fmla="*/ 1869440 w 1869890"/>
              <a:gd name="connsiteY4" fmla="*/ 6883394 h 6883394"/>
              <a:gd name="connsiteX5" fmla="*/ 0 w 1869890"/>
              <a:gd name="connsiteY5" fmla="*/ 6863074 h 6883394"/>
              <a:gd name="connsiteX6" fmla="*/ 108488 w 1869890"/>
              <a:gd name="connsiteY6" fmla="*/ 6878573 h 6883394"/>
              <a:gd name="connsiteX7" fmla="*/ 317543 w 1869890"/>
              <a:gd name="connsiteY7" fmla="*/ 3863728 h 6883394"/>
              <a:gd name="connsiteX8" fmla="*/ 559753 w 1869890"/>
              <a:gd name="connsiteY8" fmla="*/ 1323980 h 6883394"/>
              <a:gd name="connsiteX0" fmla="*/ 451265 w 1761402"/>
              <a:gd name="connsiteY0" fmla="*/ 1323980 h 6883394"/>
              <a:gd name="connsiteX1" fmla="*/ 522890 w 1761402"/>
              <a:gd name="connsiteY1" fmla="*/ 10412 h 6883394"/>
              <a:gd name="connsiteX2" fmla="*/ 1760952 w 1761402"/>
              <a:gd name="connsiteY2" fmla="*/ 0 h 6883394"/>
              <a:gd name="connsiteX3" fmla="*/ 1750792 w 1761402"/>
              <a:gd name="connsiteY3" fmla="*/ 6863074 h 6883394"/>
              <a:gd name="connsiteX4" fmla="*/ 1760952 w 1761402"/>
              <a:gd name="connsiteY4" fmla="*/ 6883394 h 6883394"/>
              <a:gd name="connsiteX5" fmla="*/ 340963 w 1761402"/>
              <a:gd name="connsiteY5" fmla="*/ 6870823 h 6883394"/>
              <a:gd name="connsiteX6" fmla="*/ 0 w 1761402"/>
              <a:gd name="connsiteY6" fmla="*/ 6878573 h 6883394"/>
              <a:gd name="connsiteX7" fmla="*/ 209055 w 1761402"/>
              <a:gd name="connsiteY7" fmla="*/ 3863728 h 6883394"/>
              <a:gd name="connsiteX8" fmla="*/ 451265 w 1761402"/>
              <a:gd name="connsiteY8" fmla="*/ 1323980 h 6883394"/>
              <a:gd name="connsiteX0" fmla="*/ 446952 w 1757089"/>
              <a:gd name="connsiteY0" fmla="*/ 1323980 h 6883394"/>
              <a:gd name="connsiteX1" fmla="*/ 518577 w 1757089"/>
              <a:gd name="connsiteY1" fmla="*/ 10412 h 6883394"/>
              <a:gd name="connsiteX2" fmla="*/ 1756639 w 1757089"/>
              <a:gd name="connsiteY2" fmla="*/ 0 h 6883394"/>
              <a:gd name="connsiteX3" fmla="*/ 1746479 w 1757089"/>
              <a:gd name="connsiteY3" fmla="*/ 6863074 h 6883394"/>
              <a:gd name="connsiteX4" fmla="*/ 1756639 w 1757089"/>
              <a:gd name="connsiteY4" fmla="*/ 6883394 h 6883394"/>
              <a:gd name="connsiteX5" fmla="*/ 336650 w 1757089"/>
              <a:gd name="connsiteY5" fmla="*/ 6870823 h 6883394"/>
              <a:gd name="connsiteX6" fmla="*/ 0 w 1757089"/>
              <a:gd name="connsiteY6" fmla="*/ 6874260 h 6883394"/>
              <a:gd name="connsiteX7" fmla="*/ 204742 w 1757089"/>
              <a:gd name="connsiteY7" fmla="*/ 3863728 h 6883394"/>
              <a:gd name="connsiteX8" fmla="*/ 446952 w 1757089"/>
              <a:gd name="connsiteY8" fmla="*/ 1323980 h 6883394"/>
              <a:gd name="connsiteX0" fmla="*/ 421073 w 1731210"/>
              <a:gd name="connsiteY0" fmla="*/ 1323980 h 6883394"/>
              <a:gd name="connsiteX1" fmla="*/ 492698 w 1731210"/>
              <a:gd name="connsiteY1" fmla="*/ 10412 h 6883394"/>
              <a:gd name="connsiteX2" fmla="*/ 1730760 w 1731210"/>
              <a:gd name="connsiteY2" fmla="*/ 0 h 6883394"/>
              <a:gd name="connsiteX3" fmla="*/ 1720600 w 1731210"/>
              <a:gd name="connsiteY3" fmla="*/ 6863074 h 6883394"/>
              <a:gd name="connsiteX4" fmla="*/ 1730760 w 1731210"/>
              <a:gd name="connsiteY4" fmla="*/ 6883394 h 6883394"/>
              <a:gd name="connsiteX5" fmla="*/ 310771 w 1731210"/>
              <a:gd name="connsiteY5" fmla="*/ 6870823 h 6883394"/>
              <a:gd name="connsiteX6" fmla="*/ 0 w 1731210"/>
              <a:gd name="connsiteY6" fmla="*/ 6844067 h 6883394"/>
              <a:gd name="connsiteX7" fmla="*/ 178863 w 1731210"/>
              <a:gd name="connsiteY7" fmla="*/ 3863728 h 6883394"/>
              <a:gd name="connsiteX8" fmla="*/ 421073 w 1731210"/>
              <a:gd name="connsiteY8" fmla="*/ 1323980 h 6883394"/>
              <a:gd name="connsiteX0" fmla="*/ 421073 w 1731210"/>
              <a:gd name="connsiteY0" fmla="*/ 1323980 h 6870823"/>
              <a:gd name="connsiteX1" fmla="*/ 492698 w 1731210"/>
              <a:gd name="connsiteY1" fmla="*/ 10412 h 6870823"/>
              <a:gd name="connsiteX2" fmla="*/ 1730760 w 1731210"/>
              <a:gd name="connsiteY2" fmla="*/ 0 h 6870823"/>
              <a:gd name="connsiteX3" fmla="*/ 1720600 w 1731210"/>
              <a:gd name="connsiteY3" fmla="*/ 6863074 h 6870823"/>
              <a:gd name="connsiteX4" fmla="*/ 1467654 w 1731210"/>
              <a:gd name="connsiteY4" fmla="*/ 6866141 h 6870823"/>
              <a:gd name="connsiteX5" fmla="*/ 310771 w 1731210"/>
              <a:gd name="connsiteY5" fmla="*/ 6870823 h 6870823"/>
              <a:gd name="connsiteX6" fmla="*/ 0 w 1731210"/>
              <a:gd name="connsiteY6" fmla="*/ 6844067 h 6870823"/>
              <a:gd name="connsiteX7" fmla="*/ 178863 w 1731210"/>
              <a:gd name="connsiteY7" fmla="*/ 3863728 h 6870823"/>
              <a:gd name="connsiteX8" fmla="*/ 421073 w 1731210"/>
              <a:gd name="connsiteY8" fmla="*/ 1323980 h 6870823"/>
              <a:gd name="connsiteX0" fmla="*/ 421073 w 1731589"/>
              <a:gd name="connsiteY0" fmla="*/ 1323980 h 6870823"/>
              <a:gd name="connsiteX1" fmla="*/ 492698 w 1731589"/>
              <a:gd name="connsiteY1" fmla="*/ 10412 h 6870823"/>
              <a:gd name="connsiteX2" fmla="*/ 1730760 w 1731589"/>
              <a:gd name="connsiteY2" fmla="*/ 0 h 6870823"/>
              <a:gd name="connsiteX3" fmla="*/ 1729226 w 1731589"/>
              <a:gd name="connsiteY3" fmla="*/ 6867388 h 6870823"/>
              <a:gd name="connsiteX4" fmla="*/ 1467654 w 1731589"/>
              <a:gd name="connsiteY4" fmla="*/ 6866141 h 6870823"/>
              <a:gd name="connsiteX5" fmla="*/ 310771 w 1731589"/>
              <a:gd name="connsiteY5" fmla="*/ 6870823 h 6870823"/>
              <a:gd name="connsiteX6" fmla="*/ 0 w 1731589"/>
              <a:gd name="connsiteY6" fmla="*/ 6844067 h 6870823"/>
              <a:gd name="connsiteX7" fmla="*/ 178863 w 1731589"/>
              <a:gd name="connsiteY7" fmla="*/ 3863728 h 6870823"/>
              <a:gd name="connsiteX8" fmla="*/ 421073 w 1731589"/>
              <a:gd name="connsiteY8" fmla="*/ 1323980 h 6870823"/>
              <a:gd name="connsiteX0" fmla="*/ 421073 w 1731589"/>
              <a:gd name="connsiteY0" fmla="*/ 1323980 h 6870823"/>
              <a:gd name="connsiteX1" fmla="*/ 492698 w 1731589"/>
              <a:gd name="connsiteY1" fmla="*/ 10412 h 6870823"/>
              <a:gd name="connsiteX2" fmla="*/ 1730760 w 1731589"/>
              <a:gd name="connsiteY2" fmla="*/ 0 h 6870823"/>
              <a:gd name="connsiteX3" fmla="*/ 1729226 w 1731589"/>
              <a:gd name="connsiteY3" fmla="*/ 6867388 h 6870823"/>
              <a:gd name="connsiteX4" fmla="*/ 310771 w 1731589"/>
              <a:gd name="connsiteY4" fmla="*/ 6870823 h 6870823"/>
              <a:gd name="connsiteX5" fmla="*/ 0 w 1731589"/>
              <a:gd name="connsiteY5" fmla="*/ 6844067 h 6870823"/>
              <a:gd name="connsiteX6" fmla="*/ 178863 w 1731589"/>
              <a:gd name="connsiteY6" fmla="*/ 3863728 h 6870823"/>
              <a:gd name="connsiteX7" fmla="*/ 421073 w 1731589"/>
              <a:gd name="connsiteY7" fmla="*/ 1323980 h 6870823"/>
              <a:gd name="connsiteX0" fmla="*/ 421073 w 1731589"/>
              <a:gd name="connsiteY0" fmla="*/ 1323980 h 6867388"/>
              <a:gd name="connsiteX1" fmla="*/ 492698 w 1731589"/>
              <a:gd name="connsiteY1" fmla="*/ 10412 h 6867388"/>
              <a:gd name="connsiteX2" fmla="*/ 1730760 w 1731589"/>
              <a:gd name="connsiteY2" fmla="*/ 0 h 6867388"/>
              <a:gd name="connsiteX3" fmla="*/ 1729226 w 1731589"/>
              <a:gd name="connsiteY3" fmla="*/ 6867388 h 6867388"/>
              <a:gd name="connsiteX4" fmla="*/ 0 w 1731589"/>
              <a:gd name="connsiteY4" fmla="*/ 6844067 h 6867388"/>
              <a:gd name="connsiteX5" fmla="*/ 178863 w 1731589"/>
              <a:gd name="connsiteY5" fmla="*/ 3863728 h 6867388"/>
              <a:gd name="connsiteX6" fmla="*/ 421073 w 1731589"/>
              <a:gd name="connsiteY6" fmla="*/ 1323980 h 6867388"/>
              <a:gd name="connsiteX0" fmla="*/ 429700 w 1740216"/>
              <a:gd name="connsiteY0" fmla="*/ 1323980 h 6867388"/>
              <a:gd name="connsiteX1" fmla="*/ 501325 w 1740216"/>
              <a:gd name="connsiteY1" fmla="*/ 10412 h 6867388"/>
              <a:gd name="connsiteX2" fmla="*/ 1739387 w 1740216"/>
              <a:gd name="connsiteY2" fmla="*/ 0 h 6867388"/>
              <a:gd name="connsiteX3" fmla="*/ 1737853 w 1740216"/>
              <a:gd name="connsiteY3" fmla="*/ 6867388 h 6867388"/>
              <a:gd name="connsiteX4" fmla="*/ 0 w 1740216"/>
              <a:gd name="connsiteY4" fmla="*/ 6865633 h 6867388"/>
              <a:gd name="connsiteX5" fmla="*/ 187490 w 1740216"/>
              <a:gd name="connsiteY5" fmla="*/ 3863728 h 6867388"/>
              <a:gd name="connsiteX6" fmla="*/ 429700 w 1740216"/>
              <a:gd name="connsiteY6" fmla="*/ 1323980 h 6867388"/>
              <a:gd name="connsiteX0" fmla="*/ 429700 w 1739970"/>
              <a:gd name="connsiteY0" fmla="*/ 1323980 h 6865633"/>
              <a:gd name="connsiteX1" fmla="*/ 501325 w 1739970"/>
              <a:gd name="connsiteY1" fmla="*/ 10412 h 6865633"/>
              <a:gd name="connsiteX2" fmla="*/ 1739387 w 1739970"/>
              <a:gd name="connsiteY2" fmla="*/ 0 h 6865633"/>
              <a:gd name="connsiteX3" fmla="*/ 1733539 w 1739970"/>
              <a:gd name="connsiteY3" fmla="*/ 6858762 h 6865633"/>
              <a:gd name="connsiteX4" fmla="*/ 0 w 1739970"/>
              <a:gd name="connsiteY4" fmla="*/ 6865633 h 6865633"/>
              <a:gd name="connsiteX5" fmla="*/ 187490 w 1739970"/>
              <a:gd name="connsiteY5" fmla="*/ 3863728 h 6865633"/>
              <a:gd name="connsiteX6" fmla="*/ 429700 w 1739970"/>
              <a:gd name="connsiteY6" fmla="*/ 1323980 h 6865633"/>
              <a:gd name="connsiteX0" fmla="*/ 429700 w 1739970"/>
              <a:gd name="connsiteY0" fmla="*/ 1323980 h 6858762"/>
              <a:gd name="connsiteX1" fmla="*/ 501325 w 1739970"/>
              <a:gd name="connsiteY1" fmla="*/ 10412 h 6858762"/>
              <a:gd name="connsiteX2" fmla="*/ 1739387 w 1739970"/>
              <a:gd name="connsiteY2" fmla="*/ 0 h 6858762"/>
              <a:gd name="connsiteX3" fmla="*/ 1733539 w 1739970"/>
              <a:gd name="connsiteY3" fmla="*/ 6858762 h 6858762"/>
              <a:gd name="connsiteX4" fmla="*/ 0 w 1739970"/>
              <a:gd name="connsiteY4" fmla="*/ 6857006 h 6858762"/>
              <a:gd name="connsiteX5" fmla="*/ 187490 w 1739970"/>
              <a:gd name="connsiteY5" fmla="*/ 3863728 h 6858762"/>
              <a:gd name="connsiteX6" fmla="*/ 429700 w 1739970"/>
              <a:gd name="connsiteY6" fmla="*/ 1323980 h 6858762"/>
              <a:gd name="connsiteX0" fmla="*/ 429700 w 1739970"/>
              <a:gd name="connsiteY0" fmla="*/ 1323980 h 6858762"/>
              <a:gd name="connsiteX1" fmla="*/ 501325 w 1739970"/>
              <a:gd name="connsiteY1" fmla="*/ 1785 h 6858762"/>
              <a:gd name="connsiteX2" fmla="*/ 1739387 w 1739970"/>
              <a:gd name="connsiteY2" fmla="*/ 0 h 6858762"/>
              <a:gd name="connsiteX3" fmla="*/ 1733539 w 1739970"/>
              <a:gd name="connsiteY3" fmla="*/ 6858762 h 6858762"/>
              <a:gd name="connsiteX4" fmla="*/ 0 w 1739970"/>
              <a:gd name="connsiteY4" fmla="*/ 6857006 h 6858762"/>
              <a:gd name="connsiteX5" fmla="*/ 187490 w 1739970"/>
              <a:gd name="connsiteY5" fmla="*/ 3863728 h 6858762"/>
              <a:gd name="connsiteX6" fmla="*/ 429700 w 1739970"/>
              <a:gd name="connsiteY6" fmla="*/ 1323980 h 6858762"/>
              <a:gd name="connsiteX0" fmla="*/ 429700 w 1743588"/>
              <a:gd name="connsiteY0" fmla="*/ 1323980 h 6863786"/>
              <a:gd name="connsiteX1" fmla="*/ 501325 w 1743588"/>
              <a:gd name="connsiteY1" fmla="*/ 1785 h 6863786"/>
              <a:gd name="connsiteX2" fmla="*/ 1739387 w 1743588"/>
              <a:gd name="connsiteY2" fmla="*/ 0 h 6863786"/>
              <a:gd name="connsiteX3" fmla="*/ 1743588 w 1743588"/>
              <a:gd name="connsiteY3" fmla="*/ 6863786 h 6863786"/>
              <a:gd name="connsiteX4" fmla="*/ 0 w 1743588"/>
              <a:gd name="connsiteY4" fmla="*/ 6857006 h 6863786"/>
              <a:gd name="connsiteX5" fmla="*/ 187490 w 1743588"/>
              <a:gd name="connsiteY5" fmla="*/ 3863728 h 6863786"/>
              <a:gd name="connsiteX6" fmla="*/ 429700 w 1743588"/>
              <a:gd name="connsiteY6" fmla="*/ 1323980 h 6863786"/>
              <a:gd name="connsiteX0" fmla="*/ 429700 w 1752580"/>
              <a:gd name="connsiteY0" fmla="*/ 1322195 h 6862001"/>
              <a:gd name="connsiteX1" fmla="*/ 501325 w 1752580"/>
              <a:gd name="connsiteY1" fmla="*/ 0 h 6862001"/>
              <a:gd name="connsiteX2" fmla="*/ 1752087 w 1752580"/>
              <a:gd name="connsiteY2" fmla="*/ 4565 h 6862001"/>
              <a:gd name="connsiteX3" fmla="*/ 1743588 w 1752580"/>
              <a:gd name="connsiteY3" fmla="*/ 6862001 h 6862001"/>
              <a:gd name="connsiteX4" fmla="*/ 0 w 1752580"/>
              <a:gd name="connsiteY4" fmla="*/ 6855221 h 6862001"/>
              <a:gd name="connsiteX5" fmla="*/ 187490 w 1752580"/>
              <a:gd name="connsiteY5" fmla="*/ 3861943 h 6862001"/>
              <a:gd name="connsiteX6" fmla="*/ 429700 w 1752580"/>
              <a:gd name="connsiteY6" fmla="*/ 1322195 h 6862001"/>
              <a:gd name="connsiteX0" fmla="*/ 429700 w 1752580"/>
              <a:gd name="connsiteY0" fmla="*/ 1322195 h 6863459"/>
              <a:gd name="connsiteX1" fmla="*/ 501325 w 1752580"/>
              <a:gd name="connsiteY1" fmla="*/ 0 h 6863459"/>
              <a:gd name="connsiteX2" fmla="*/ 1752087 w 1752580"/>
              <a:gd name="connsiteY2" fmla="*/ 4565 h 6863459"/>
              <a:gd name="connsiteX3" fmla="*/ 1743588 w 1752580"/>
              <a:gd name="connsiteY3" fmla="*/ 6862001 h 6863459"/>
              <a:gd name="connsiteX4" fmla="*/ 0 w 1752580"/>
              <a:gd name="connsiteY4" fmla="*/ 6863459 h 6863459"/>
              <a:gd name="connsiteX5" fmla="*/ 187490 w 1752580"/>
              <a:gd name="connsiteY5" fmla="*/ 3861943 h 6863459"/>
              <a:gd name="connsiteX6" fmla="*/ 429700 w 1752580"/>
              <a:gd name="connsiteY6" fmla="*/ 1322195 h 68634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52580" h="6863459">
                <a:moveTo>
                  <a:pt x="429700" y="1322195"/>
                </a:moveTo>
                <a:lnTo>
                  <a:pt x="501325" y="0"/>
                </a:lnTo>
                <a:lnTo>
                  <a:pt x="1752087" y="4565"/>
                </a:lnTo>
                <a:cubicBezTo>
                  <a:pt x="1755474" y="2288870"/>
                  <a:pt x="1740201" y="4577696"/>
                  <a:pt x="1743588" y="6862001"/>
                </a:cubicBezTo>
                <a:lnTo>
                  <a:pt x="0" y="6863459"/>
                </a:lnTo>
                <a:lnTo>
                  <a:pt x="187490" y="3861943"/>
                </a:lnTo>
                <a:lnTo>
                  <a:pt x="429700" y="132219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9" name="Rektangel med klippta hörn på samma sida 15">
            <a:extLst>
              <a:ext uri="{FF2B5EF4-FFF2-40B4-BE49-F238E27FC236}">
                <a16:creationId xmlns:a16="http://schemas.microsoft.com/office/drawing/2014/main" id="{71D68766-8501-EE43-9628-6393F2A28C07}"/>
              </a:ext>
            </a:extLst>
          </p:cNvPr>
          <p:cNvSpPr/>
          <p:nvPr userDrawn="1"/>
        </p:nvSpPr>
        <p:spPr>
          <a:xfrm>
            <a:off x="10452029" y="0"/>
            <a:ext cx="1852029" cy="6858762"/>
          </a:xfrm>
          <a:custGeom>
            <a:avLst/>
            <a:gdLst>
              <a:gd name="connsiteX0" fmla="*/ 309886 w 1859280"/>
              <a:gd name="connsiteY0" fmla="*/ 0 h 6858000"/>
              <a:gd name="connsiteX1" fmla="*/ 1549394 w 1859280"/>
              <a:gd name="connsiteY1" fmla="*/ 0 h 6858000"/>
              <a:gd name="connsiteX2" fmla="*/ 1859280 w 1859280"/>
              <a:gd name="connsiteY2" fmla="*/ 309886 h 6858000"/>
              <a:gd name="connsiteX3" fmla="*/ 1859280 w 1859280"/>
              <a:gd name="connsiteY3" fmla="*/ 6858000 h 6858000"/>
              <a:gd name="connsiteX4" fmla="*/ 1859280 w 1859280"/>
              <a:gd name="connsiteY4" fmla="*/ 6858000 h 6858000"/>
              <a:gd name="connsiteX5" fmla="*/ 0 w 1859280"/>
              <a:gd name="connsiteY5" fmla="*/ 6858000 h 6858000"/>
              <a:gd name="connsiteX6" fmla="*/ 0 w 1859280"/>
              <a:gd name="connsiteY6" fmla="*/ 6858000 h 6858000"/>
              <a:gd name="connsiteX7" fmla="*/ 0 w 1859280"/>
              <a:gd name="connsiteY7" fmla="*/ 309886 h 6858000"/>
              <a:gd name="connsiteX8" fmla="*/ 309886 w 1859280"/>
              <a:gd name="connsiteY8" fmla="*/ 0 h 6858000"/>
              <a:gd name="connsiteX0" fmla="*/ 309886 w 1859280"/>
              <a:gd name="connsiteY0" fmla="*/ 0 h 6858000"/>
              <a:gd name="connsiteX1" fmla="*/ 1549394 w 1859280"/>
              <a:gd name="connsiteY1" fmla="*/ 0 h 6858000"/>
              <a:gd name="connsiteX2" fmla="*/ 1859280 w 1859280"/>
              <a:gd name="connsiteY2" fmla="*/ 309886 h 6858000"/>
              <a:gd name="connsiteX3" fmla="*/ 1859280 w 1859280"/>
              <a:gd name="connsiteY3" fmla="*/ 6858000 h 6858000"/>
              <a:gd name="connsiteX4" fmla="*/ 1859280 w 1859280"/>
              <a:gd name="connsiteY4" fmla="*/ 6858000 h 6858000"/>
              <a:gd name="connsiteX5" fmla="*/ 0 w 1859280"/>
              <a:gd name="connsiteY5" fmla="*/ 6858000 h 6858000"/>
              <a:gd name="connsiteX6" fmla="*/ 0 w 1859280"/>
              <a:gd name="connsiteY6" fmla="*/ 6858000 h 6858000"/>
              <a:gd name="connsiteX7" fmla="*/ 294640 w 1859280"/>
              <a:gd name="connsiteY7" fmla="*/ 3804926 h 6858000"/>
              <a:gd name="connsiteX8" fmla="*/ 309886 w 1859280"/>
              <a:gd name="connsiteY8" fmla="*/ 0 h 6858000"/>
              <a:gd name="connsiteX0" fmla="*/ 553726 w 1859280"/>
              <a:gd name="connsiteY0" fmla="*/ 568960 h 6858000"/>
              <a:gd name="connsiteX1" fmla="*/ 1549394 w 1859280"/>
              <a:gd name="connsiteY1" fmla="*/ 0 h 6858000"/>
              <a:gd name="connsiteX2" fmla="*/ 1859280 w 1859280"/>
              <a:gd name="connsiteY2" fmla="*/ 309886 h 6858000"/>
              <a:gd name="connsiteX3" fmla="*/ 1859280 w 1859280"/>
              <a:gd name="connsiteY3" fmla="*/ 6858000 h 6858000"/>
              <a:gd name="connsiteX4" fmla="*/ 1859280 w 1859280"/>
              <a:gd name="connsiteY4" fmla="*/ 6858000 h 6858000"/>
              <a:gd name="connsiteX5" fmla="*/ 0 w 1859280"/>
              <a:gd name="connsiteY5" fmla="*/ 6858000 h 6858000"/>
              <a:gd name="connsiteX6" fmla="*/ 0 w 1859280"/>
              <a:gd name="connsiteY6" fmla="*/ 6858000 h 6858000"/>
              <a:gd name="connsiteX7" fmla="*/ 294640 w 1859280"/>
              <a:gd name="connsiteY7" fmla="*/ 3804926 h 6858000"/>
              <a:gd name="connsiteX8" fmla="*/ 553726 w 1859280"/>
              <a:gd name="connsiteY8" fmla="*/ 568960 h 6858000"/>
              <a:gd name="connsiteX0" fmla="*/ 553726 w 1859280"/>
              <a:gd name="connsiteY0" fmla="*/ 568960 h 6858000"/>
              <a:gd name="connsiteX1" fmla="*/ 777234 w 1859280"/>
              <a:gd name="connsiteY1" fmla="*/ 0 h 6858000"/>
              <a:gd name="connsiteX2" fmla="*/ 1859280 w 1859280"/>
              <a:gd name="connsiteY2" fmla="*/ 309886 h 6858000"/>
              <a:gd name="connsiteX3" fmla="*/ 1859280 w 1859280"/>
              <a:gd name="connsiteY3" fmla="*/ 6858000 h 6858000"/>
              <a:gd name="connsiteX4" fmla="*/ 1859280 w 1859280"/>
              <a:gd name="connsiteY4" fmla="*/ 6858000 h 6858000"/>
              <a:gd name="connsiteX5" fmla="*/ 0 w 1859280"/>
              <a:gd name="connsiteY5" fmla="*/ 6858000 h 6858000"/>
              <a:gd name="connsiteX6" fmla="*/ 0 w 1859280"/>
              <a:gd name="connsiteY6" fmla="*/ 6858000 h 6858000"/>
              <a:gd name="connsiteX7" fmla="*/ 294640 w 1859280"/>
              <a:gd name="connsiteY7" fmla="*/ 3804926 h 6858000"/>
              <a:gd name="connsiteX8" fmla="*/ 553726 w 1859280"/>
              <a:gd name="connsiteY8" fmla="*/ 568960 h 6858000"/>
              <a:gd name="connsiteX0" fmla="*/ 553726 w 1859280"/>
              <a:gd name="connsiteY0" fmla="*/ 568960 h 6858000"/>
              <a:gd name="connsiteX1" fmla="*/ 777234 w 1859280"/>
              <a:gd name="connsiteY1" fmla="*/ 0 h 6858000"/>
              <a:gd name="connsiteX2" fmla="*/ 1849120 w 1859280"/>
              <a:gd name="connsiteY2" fmla="*/ 5086 h 6858000"/>
              <a:gd name="connsiteX3" fmla="*/ 1859280 w 1859280"/>
              <a:gd name="connsiteY3" fmla="*/ 6858000 h 6858000"/>
              <a:gd name="connsiteX4" fmla="*/ 1859280 w 1859280"/>
              <a:gd name="connsiteY4" fmla="*/ 6858000 h 6858000"/>
              <a:gd name="connsiteX5" fmla="*/ 0 w 1859280"/>
              <a:gd name="connsiteY5" fmla="*/ 6858000 h 6858000"/>
              <a:gd name="connsiteX6" fmla="*/ 0 w 1859280"/>
              <a:gd name="connsiteY6" fmla="*/ 6858000 h 6858000"/>
              <a:gd name="connsiteX7" fmla="*/ 294640 w 1859280"/>
              <a:gd name="connsiteY7" fmla="*/ 3804926 h 6858000"/>
              <a:gd name="connsiteX8" fmla="*/ 553726 w 1859280"/>
              <a:gd name="connsiteY8" fmla="*/ 568960 h 6858000"/>
              <a:gd name="connsiteX0" fmla="*/ 919486 w 1859280"/>
              <a:gd name="connsiteY0" fmla="*/ 1087120 h 6858000"/>
              <a:gd name="connsiteX1" fmla="*/ 777234 w 1859280"/>
              <a:gd name="connsiteY1" fmla="*/ 0 h 6858000"/>
              <a:gd name="connsiteX2" fmla="*/ 1849120 w 1859280"/>
              <a:gd name="connsiteY2" fmla="*/ 5086 h 6858000"/>
              <a:gd name="connsiteX3" fmla="*/ 1859280 w 1859280"/>
              <a:gd name="connsiteY3" fmla="*/ 6858000 h 6858000"/>
              <a:gd name="connsiteX4" fmla="*/ 1859280 w 1859280"/>
              <a:gd name="connsiteY4" fmla="*/ 6858000 h 6858000"/>
              <a:gd name="connsiteX5" fmla="*/ 0 w 1859280"/>
              <a:gd name="connsiteY5" fmla="*/ 6858000 h 6858000"/>
              <a:gd name="connsiteX6" fmla="*/ 0 w 1859280"/>
              <a:gd name="connsiteY6" fmla="*/ 6858000 h 6858000"/>
              <a:gd name="connsiteX7" fmla="*/ 294640 w 1859280"/>
              <a:gd name="connsiteY7" fmla="*/ 3804926 h 6858000"/>
              <a:gd name="connsiteX8" fmla="*/ 919486 w 1859280"/>
              <a:gd name="connsiteY8" fmla="*/ 1087120 h 6858000"/>
              <a:gd name="connsiteX0" fmla="*/ 726446 w 1859280"/>
              <a:gd name="connsiteY0" fmla="*/ 1137920 h 6858000"/>
              <a:gd name="connsiteX1" fmla="*/ 777234 w 1859280"/>
              <a:gd name="connsiteY1" fmla="*/ 0 h 6858000"/>
              <a:gd name="connsiteX2" fmla="*/ 1849120 w 1859280"/>
              <a:gd name="connsiteY2" fmla="*/ 5086 h 6858000"/>
              <a:gd name="connsiteX3" fmla="*/ 1859280 w 1859280"/>
              <a:gd name="connsiteY3" fmla="*/ 6858000 h 6858000"/>
              <a:gd name="connsiteX4" fmla="*/ 1859280 w 1859280"/>
              <a:gd name="connsiteY4" fmla="*/ 6858000 h 6858000"/>
              <a:gd name="connsiteX5" fmla="*/ 0 w 1859280"/>
              <a:gd name="connsiteY5" fmla="*/ 6858000 h 6858000"/>
              <a:gd name="connsiteX6" fmla="*/ 0 w 1859280"/>
              <a:gd name="connsiteY6" fmla="*/ 6858000 h 6858000"/>
              <a:gd name="connsiteX7" fmla="*/ 294640 w 1859280"/>
              <a:gd name="connsiteY7" fmla="*/ 3804926 h 6858000"/>
              <a:gd name="connsiteX8" fmla="*/ 726446 w 1859280"/>
              <a:gd name="connsiteY8" fmla="*/ 1137920 h 6858000"/>
              <a:gd name="connsiteX0" fmla="*/ 726446 w 1859280"/>
              <a:gd name="connsiteY0" fmla="*/ 1137920 h 6858000"/>
              <a:gd name="connsiteX1" fmla="*/ 777234 w 1859280"/>
              <a:gd name="connsiteY1" fmla="*/ 0 h 6858000"/>
              <a:gd name="connsiteX2" fmla="*/ 1849120 w 1859280"/>
              <a:gd name="connsiteY2" fmla="*/ 5086 h 6858000"/>
              <a:gd name="connsiteX3" fmla="*/ 1859280 w 1859280"/>
              <a:gd name="connsiteY3" fmla="*/ 6858000 h 6858000"/>
              <a:gd name="connsiteX4" fmla="*/ 1859280 w 1859280"/>
              <a:gd name="connsiteY4" fmla="*/ 6858000 h 6858000"/>
              <a:gd name="connsiteX5" fmla="*/ 0 w 1859280"/>
              <a:gd name="connsiteY5" fmla="*/ 6858000 h 6858000"/>
              <a:gd name="connsiteX6" fmla="*/ 0 w 1859280"/>
              <a:gd name="connsiteY6" fmla="*/ 6858000 h 6858000"/>
              <a:gd name="connsiteX7" fmla="*/ 162560 w 1859280"/>
              <a:gd name="connsiteY7" fmla="*/ 3835406 h 6858000"/>
              <a:gd name="connsiteX8" fmla="*/ 726446 w 1859280"/>
              <a:gd name="connsiteY8" fmla="*/ 1137920 h 6858000"/>
              <a:gd name="connsiteX0" fmla="*/ 726446 w 1859280"/>
              <a:gd name="connsiteY0" fmla="*/ 1132834 h 6852914"/>
              <a:gd name="connsiteX1" fmla="*/ 1193794 w 1859280"/>
              <a:gd name="connsiteY1" fmla="*/ 25394 h 6852914"/>
              <a:gd name="connsiteX2" fmla="*/ 1849120 w 1859280"/>
              <a:gd name="connsiteY2" fmla="*/ 0 h 6852914"/>
              <a:gd name="connsiteX3" fmla="*/ 1859280 w 1859280"/>
              <a:gd name="connsiteY3" fmla="*/ 6852914 h 6852914"/>
              <a:gd name="connsiteX4" fmla="*/ 1859280 w 1859280"/>
              <a:gd name="connsiteY4" fmla="*/ 6852914 h 6852914"/>
              <a:gd name="connsiteX5" fmla="*/ 0 w 1859280"/>
              <a:gd name="connsiteY5" fmla="*/ 6852914 h 6852914"/>
              <a:gd name="connsiteX6" fmla="*/ 0 w 1859280"/>
              <a:gd name="connsiteY6" fmla="*/ 6852914 h 6852914"/>
              <a:gd name="connsiteX7" fmla="*/ 162560 w 1859280"/>
              <a:gd name="connsiteY7" fmla="*/ 3830320 h 6852914"/>
              <a:gd name="connsiteX8" fmla="*/ 726446 w 1859280"/>
              <a:gd name="connsiteY8" fmla="*/ 1132834 h 6852914"/>
              <a:gd name="connsiteX0" fmla="*/ 1082046 w 1859280"/>
              <a:gd name="connsiteY0" fmla="*/ 1498594 h 6852914"/>
              <a:gd name="connsiteX1" fmla="*/ 1193794 w 1859280"/>
              <a:gd name="connsiteY1" fmla="*/ 25394 h 6852914"/>
              <a:gd name="connsiteX2" fmla="*/ 1849120 w 1859280"/>
              <a:gd name="connsiteY2" fmla="*/ 0 h 6852914"/>
              <a:gd name="connsiteX3" fmla="*/ 1859280 w 1859280"/>
              <a:gd name="connsiteY3" fmla="*/ 6852914 h 6852914"/>
              <a:gd name="connsiteX4" fmla="*/ 1859280 w 1859280"/>
              <a:gd name="connsiteY4" fmla="*/ 6852914 h 6852914"/>
              <a:gd name="connsiteX5" fmla="*/ 0 w 1859280"/>
              <a:gd name="connsiteY5" fmla="*/ 6852914 h 6852914"/>
              <a:gd name="connsiteX6" fmla="*/ 0 w 1859280"/>
              <a:gd name="connsiteY6" fmla="*/ 6852914 h 6852914"/>
              <a:gd name="connsiteX7" fmla="*/ 162560 w 1859280"/>
              <a:gd name="connsiteY7" fmla="*/ 3830320 h 6852914"/>
              <a:gd name="connsiteX8" fmla="*/ 1082046 w 1859280"/>
              <a:gd name="connsiteY8" fmla="*/ 1498594 h 6852914"/>
              <a:gd name="connsiteX0" fmla="*/ 807726 w 1859280"/>
              <a:gd name="connsiteY0" fmla="*/ 1275074 h 6852914"/>
              <a:gd name="connsiteX1" fmla="*/ 1193794 w 1859280"/>
              <a:gd name="connsiteY1" fmla="*/ 25394 h 6852914"/>
              <a:gd name="connsiteX2" fmla="*/ 1849120 w 1859280"/>
              <a:gd name="connsiteY2" fmla="*/ 0 h 6852914"/>
              <a:gd name="connsiteX3" fmla="*/ 1859280 w 1859280"/>
              <a:gd name="connsiteY3" fmla="*/ 6852914 h 6852914"/>
              <a:gd name="connsiteX4" fmla="*/ 1859280 w 1859280"/>
              <a:gd name="connsiteY4" fmla="*/ 6852914 h 6852914"/>
              <a:gd name="connsiteX5" fmla="*/ 0 w 1859280"/>
              <a:gd name="connsiteY5" fmla="*/ 6852914 h 6852914"/>
              <a:gd name="connsiteX6" fmla="*/ 0 w 1859280"/>
              <a:gd name="connsiteY6" fmla="*/ 6852914 h 6852914"/>
              <a:gd name="connsiteX7" fmla="*/ 162560 w 1859280"/>
              <a:gd name="connsiteY7" fmla="*/ 3830320 h 6852914"/>
              <a:gd name="connsiteX8" fmla="*/ 807726 w 1859280"/>
              <a:gd name="connsiteY8" fmla="*/ 1275074 h 6852914"/>
              <a:gd name="connsiteX0" fmla="*/ 807726 w 1859280"/>
              <a:gd name="connsiteY0" fmla="*/ 1275074 h 6852914"/>
              <a:gd name="connsiteX1" fmla="*/ 1285234 w 1859280"/>
              <a:gd name="connsiteY1" fmla="*/ 5074 h 6852914"/>
              <a:gd name="connsiteX2" fmla="*/ 1849120 w 1859280"/>
              <a:gd name="connsiteY2" fmla="*/ 0 h 6852914"/>
              <a:gd name="connsiteX3" fmla="*/ 1859280 w 1859280"/>
              <a:gd name="connsiteY3" fmla="*/ 6852914 h 6852914"/>
              <a:gd name="connsiteX4" fmla="*/ 1859280 w 1859280"/>
              <a:gd name="connsiteY4" fmla="*/ 6852914 h 6852914"/>
              <a:gd name="connsiteX5" fmla="*/ 0 w 1859280"/>
              <a:gd name="connsiteY5" fmla="*/ 6852914 h 6852914"/>
              <a:gd name="connsiteX6" fmla="*/ 0 w 1859280"/>
              <a:gd name="connsiteY6" fmla="*/ 6852914 h 6852914"/>
              <a:gd name="connsiteX7" fmla="*/ 162560 w 1859280"/>
              <a:gd name="connsiteY7" fmla="*/ 3830320 h 6852914"/>
              <a:gd name="connsiteX8" fmla="*/ 807726 w 1859280"/>
              <a:gd name="connsiteY8" fmla="*/ 1275074 h 6852914"/>
              <a:gd name="connsiteX0" fmla="*/ 807726 w 1869890"/>
              <a:gd name="connsiteY0" fmla="*/ 1285234 h 6863074"/>
              <a:gd name="connsiteX1" fmla="*/ 1285234 w 1869890"/>
              <a:gd name="connsiteY1" fmla="*/ 15234 h 6863074"/>
              <a:gd name="connsiteX2" fmla="*/ 1869440 w 1869890"/>
              <a:gd name="connsiteY2" fmla="*/ 0 h 6863074"/>
              <a:gd name="connsiteX3" fmla="*/ 1859280 w 1869890"/>
              <a:gd name="connsiteY3" fmla="*/ 6863074 h 6863074"/>
              <a:gd name="connsiteX4" fmla="*/ 1859280 w 1869890"/>
              <a:gd name="connsiteY4" fmla="*/ 6863074 h 6863074"/>
              <a:gd name="connsiteX5" fmla="*/ 0 w 1869890"/>
              <a:gd name="connsiteY5" fmla="*/ 6863074 h 6863074"/>
              <a:gd name="connsiteX6" fmla="*/ 0 w 1869890"/>
              <a:gd name="connsiteY6" fmla="*/ 6863074 h 6863074"/>
              <a:gd name="connsiteX7" fmla="*/ 162560 w 1869890"/>
              <a:gd name="connsiteY7" fmla="*/ 3840480 h 6863074"/>
              <a:gd name="connsiteX8" fmla="*/ 807726 w 1869890"/>
              <a:gd name="connsiteY8" fmla="*/ 1285234 h 6863074"/>
              <a:gd name="connsiteX0" fmla="*/ 807726 w 1869890"/>
              <a:gd name="connsiteY0" fmla="*/ 1285234 h 6883394"/>
              <a:gd name="connsiteX1" fmla="*/ 1285234 w 1869890"/>
              <a:gd name="connsiteY1" fmla="*/ 15234 h 6883394"/>
              <a:gd name="connsiteX2" fmla="*/ 1869440 w 1869890"/>
              <a:gd name="connsiteY2" fmla="*/ 0 h 6883394"/>
              <a:gd name="connsiteX3" fmla="*/ 1859280 w 1869890"/>
              <a:gd name="connsiteY3" fmla="*/ 6863074 h 6883394"/>
              <a:gd name="connsiteX4" fmla="*/ 1869440 w 1869890"/>
              <a:gd name="connsiteY4" fmla="*/ 6883394 h 6883394"/>
              <a:gd name="connsiteX5" fmla="*/ 0 w 1869890"/>
              <a:gd name="connsiteY5" fmla="*/ 6863074 h 6883394"/>
              <a:gd name="connsiteX6" fmla="*/ 0 w 1869890"/>
              <a:gd name="connsiteY6" fmla="*/ 6863074 h 6883394"/>
              <a:gd name="connsiteX7" fmla="*/ 162560 w 1869890"/>
              <a:gd name="connsiteY7" fmla="*/ 3840480 h 6883394"/>
              <a:gd name="connsiteX8" fmla="*/ 807726 w 1869890"/>
              <a:gd name="connsiteY8" fmla="*/ 1285234 h 6883394"/>
              <a:gd name="connsiteX0" fmla="*/ 807726 w 1869890"/>
              <a:gd name="connsiteY0" fmla="*/ 1290320 h 6888480"/>
              <a:gd name="connsiteX1" fmla="*/ 1305554 w 1869890"/>
              <a:gd name="connsiteY1" fmla="*/ 0 h 6888480"/>
              <a:gd name="connsiteX2" fmla="*/ 1869440 w 1869890"/>
              <a:gd name="connsiteY2" fmla="*/ 5086 h 6888480"/>
              <a:gd name="connsiteX3" fmla="*/ 1859280 w 1869890"/>
              <a:gd name="connsiteY3" fmla="*/ 6868160 h 6888480"/>
              <a:gd name="connsiteX4" fmla="*/ 1869440 w 1869890"/>
              <a:gd name="connsiteY4" fmla="*/ 6888480 h 6888480"/>
              <a:gd name="connsiteX5" fmla="*/ 0 w 1869890"/>
              <a:gd name="connsiteY5" fmla="*/ 6868160 h 6888480"/>
              <a:gd name="connsiteX6" fmla="*/ 0 w 1869890"/>
              <a:gd name="connsiteY6" fmla="*/ 6868160 h 6888480"/>
              <a:gd name="connsiteX7" fmla="*/ 162560 w 1869890"/>
              <a:gd name="connsiteY7" fmla="*/ 3845566 h 6888480"/>
              <a:gd name="connsiteX8" fmla="*/ 807726 w 1869890"/>
              <a:gd name="connsiteY8" fmla="*/ 1290320 h 6888480"/>
              <a:gd name="connsiteX0" fmla="*/ 807726 w 1869890"/>
              <a:gd name="connsiteY0" fmla="*/ 1285234 h 6883394"/>
              <a:gd name="connsiteX1" fmla="*/ 631378 w 1869890"/>
              <a:gd name="connsiteY1" fmla="*/ 10412 h 6883394"/>
              <a:gd name="connsiteX2" fmla="*/ 1869440 w 1869890"/>
              <a:gd name="connsiteY2" fmla="*/ 0 h 6883394"/>
              <a:gd name="connsiteX3" fmla="*/ 1859280 w 1869890"/>
              <a:gd name="connsiteY3" fmla="*/ 6863074 h 6883394"/>
              <a:gd name="connsiteX4" fmla="*/ 1869440 w 1869890"/>
              <a:gd name="connsiteY4" fmla="*/ 6883394 h 6883394"/>
              <a:gd name="connsiteX5" fmla="*/ 0 w 1869890"/>
              <a:gd name="connsiteY5" fmla="*/ 6863074 h 6883394"/>
              <a:gd name="connsiteX6" fmla="*/ 0 w 1869890"/>
              <a:gd name="connsiteY6" fmla="*/ 6863074 h 6883394"/>
              <a:gd name="connsiteX7" fmla="*/ 162560 w 1869890"/>
              <a:gd name="connsiteY7" fmla="*/ 3840480 h 6883394"/>
              <a:gd name="connsiteX8" fmla="*/ 807726 w 1869890"/>
              <a:gd name="connsiteY8" fmla="*/ 1285234 h 6883394"/>
              <a:gd name="connsiteX0" fmla="*/ 559753 w 1869890"/>
              <a:gd name="connsiteY0" fmla="*/ 1323980 h 6883394"/>
              <a:gd name="connsiteX1" fmla="*/ 631378 w 1869890"/>
              <a:gd name="connsiteY1" fmla="*/ 10412 h 6883394"/>
              <a:gd name="connsiteX2" fmla="*/ 1869440 w 1869890"/>
              <a:gd name="connsiteY2" fmla="*/ 0 h 6883394"/>
              <a:gd name="connsiteX3" fmla="*/ 1859280 w 1869890"/>
              <a:gd name="connsiteY3" fmla="*/ 6863074 h 6883394"/>
              <a:gd name="connsiteX4" fmla="*/ 1869440 w 1869890"/>
              <a:gd name="connsiteY4" fmla="*/ 6883394 h 6883394"/>
              <a:gd name="connsiteX5" fmla="*/ 0 w 1869890"/>
              <a:gd name="connsiteY5" fmla="*/ 6863074 h 6883394"/>
              <a:gd name="connsiteX6" fmla="*/ 0 w 1869890"/>
              <a:gd name="connsiteY6" fmla="*/ 6863074 h 6883394"/>
              <a:gd name="connsiteX7" fmla="*/ 162560 w 1869890"/>
              <a:gd name="connsiteY7" fmla="*/ 3840480 h 6883394"/>
              <a:gd name="connsiteX8" fmla="*/ 559753 w 1869890"/>
              <a:gd name="connsiteY8" fmla="*/ 1323980 h 6883394"/>
              <a:gd name="connsiteX0" fmla="*/ 559753 w 1869890"/>
              <a:gd name="connsiteY0" fmla="*/ 1323980 h 6883394"/>
              <a:gd name="connsiteX1" fmla="*/ 631378 w 1869890"/>
              <a:gd name="connsiteY1" fmla="*/ 10412 h 6883394"/>
              <a:gd name="connsiteX2" fmla="*/ 1869440 w 1869890"/>
              <a:gd name="connsiteY2" fmla="*/ 0 h 6883394"/>
              <a:gd name="connsiteX3" fmla="*/ 1859280 w 1869890"/>
              <a:gd name="connsiteY3" fmla="*/ 6863074 h 6883394"/>
              <a:gd name="connsiteX4" fmla="*/ 1869440 w 1869890"/>
              <a:gd name="connsiteY4" fmla="*/ 6883394 h 6883394"/>
              <a:gd name="connsiteX5" fmla="*/ 0 w 1869890"/>
              <a:gd name="connsiteY5" fmla="*/ 6863074 h 6883394"/>
              <a:gd name="connsiteX6" fmla="*/ 108488 w 1869890"/>
              <a:gd name="connsiteY6" fmla="*/ 6878573 h 6883394"/>
              <a:gd name="connsiteX7" fmla="*/ 162560 w 1869890"/>
              <a:gd name="connsiteY7" fmla="*/ 3840480 h 6883394"/>
              <a:gd name="connsiteX8" fmla="*/ 559753 w 1869890"/>
              <a:gd name="connsiteY8" fmla="*/ 1323980 h 6883394"/>
              <a:gd name="connsiteX0" fmla="*/ 559753 w 1869890"/>
              <a:gd name="connsiteY0" fmla="*/ 1323980 h 6883394"/>
              <a:gd name="connsiteX1" fmla="*/ 631378 w 1869890"/>
              <a:gd name="connsiteY1" fmla="*/ 10412 h 6883394"/>
              <a:gd name="connsiteX2" fmla="*/ 1869440 w 1869890"/>
              <a:gd name="connsiteY2" fmla="*/ 0 h 6883394"/>
              <a:gd name="connsiteX3" fmla="*/ 1859280 w 1869890"/>
              <a:gd name="connsiteY3" fmla="*/ 6863074 h 6883394"/>
              <a:gd name="connsiteX4" fmla="*/ 1869440 w 1869890"/>
              <a:gd name="connsiteY4" fmla="*/ 6883394 h 6883394"/>
              <a:gd name="connsiteX5" fmla="*/ 0 w 1869890"/>
              <a:gd name="connsiteY5" fmla="*/ 6863074 h 6883394"/>
              <a:gd name="connsiteX6" fmla="*/ 108488 w 1869890"/>
              <a:gd name="connsiteY6" fmla="*/ 6878573 h 6883394"/>
              <a:gd name="connsiteX7" fmla="*/ 317543 w 1869890"/>
              <a:gd name="connsiteY7" fmla="*/ 3863728 h 6883394"/>
              <a:gd name="connsiteX8" fmla="*/ 559753 w 1869890"/>
              <a:gd name="connsiteY8" fmla="*/ 1323980 h 6883394"/>
              <a:gd name="connsiteX0" fmla="*/ 451265 w 1761402"/>
              <a:gd name="connsiteY0" fmla="*/ 1323980 h 6883394"/>
              <a:gd name="connsiteX1" fmla="*/ 522890 w 1761402"/>
              <a:gd name="connsiteY1" fmla="*/ 10412 h 6883394"/>
              <a:gd name="connsiteX2" fmla="*/ 1760952 w 1761402"/>
              <a:gd name="connsiteY2" fmla="*/ 0 h 6883394"/>
              <a:gd name="connsiteX3" fmla="*/ 1750792 w 1761402"/>
              <a:gd name="connsiteY3" fmla="*/ 6863074 h 6883394"/>
              <a:gd name="connsiteX4" fmla="*/ 1760952 w 1761402"/>
              <a:gd name="connsiteY4" fmla="*/ 6883394 h 6883394"/>
              <a:gd name="connsiteX5" fmla="*/ 340963 w 1761402"/>
              <a:gd name="connsiteY5" fmla="*/ 6870823 h 6883394"/>
              <a:gd name="connsiteX6" fmla="*/ 0 w 1761402"/>
              <a:gd name="connsiteY6" fmla="*/ 6878573 h 6883394"/>
              <a:gd name="connsiteX7" fmla="*/ 209055 w 1761402"/>
              <a:gd name="connsiteY7" fmla="*/ 3863728 h 6883394"/>
              <a:gd name="connsiteX8" fmla="*/ 451265 w 1761402"/>
              <a:gd name="connsiteY8" fmla="*/ 1323980 h 6883394"/>
              <a:gd name="connsiteX0" fmla="*/ 446952 w 1757089"/>
              <a:gd name="connsiteY0" fmla="*/ 1323980 h 6883394"/>
              <a:gd name="connsiteX1" fmla="*/ 518577 w 1757089"/>
              <a:gd name="connsiteY1" fmla="*/ 10412 h 6883394"/>
              <a:gd name="connsiteX2" fmla="*/ 1756639 w 1757089"/>
              <a:gd name="connsiteY2" fmla="*/ 0 h 6883394"/>
              <a:gd name="connsiteX3" fmla="*/ 1746479 w 1757089"/>
              <a:gd name="connsiteY3" fmla="*/ 6863074 h 6883394"/>
              <a:gd name="connsiteX4" fmla="*/ 1756639 w 1757089"/>
              <a:gd name="connsiteY4" fmla="*/ 6883394 h 6883394"/>
              <a:gd name="connsiteX5" fmla="*/ 336650 w 1757089"/>
              <a:gd name="connsiteY5" fmla="*/ 6870823 h 6883394"/>
              <a:gd name="connsiteX6" fmla="*/ 0 w 1757089"/>
              <a:gd name="connsiteY6" fmla="*/ 6874260 h 6883394"/>
              <a:gd name="connsiteX7" fmla="*/ 204742 w 1757089"/>
              <a:gd name="connsiteY7" fmla="*/ 3863728 h 6883394"/>
              <a:gd name="connsiteX8" fmla="*/ 446952 w 1757089"/>
              <a:gd name="connsiteY8" fmla="*/ 1323980 h 6883394"/>
              <a:gd name="connsiteX0" fmla="*/ 421073 w 1731210"/>
              <a:gd name="connsiteY0" fmla="*/ 1323980 h 6883394"/>
              <a:gd name="connsiteX1" fmla="*/ 492698 w 1731210"/>
              <a:gd name="connsiteY1" fmla="*/ 10412 h 6883394"/>
              <a:gd name="connsiteX2" fmla="*/ 1730760 w 1731210"/>
              <a:gd name="connsiteY2" fmla="*/ 0 h 6883394"/>
              <a:gd name="connsiteX3" fmla="*/ 1720600 w 1731210"/>
              <a:gd name="connsiteY3" fmla="*/ 6863074 h 6883394"/>
              <a:gd name="connsiteX4" fmla="*/ 1730760 w 1731210"/>
              <a:gd name="connsiteY4" fmla="*/ 6883394 h 6883394"/>
              <a:gd name="connsiteX5" fmla="*/ 310771 w 1731210"/>
              <a:gd name="connsiteY5" fmla="*/ 6870823 h 6883394"/>
              <a:gd name="connsiteX6" fmla="*/ 0 w 1731210"/>
              <a:gd name="connsiteY6" fmla="*/ 6844067 h 6883394"/>
              <a:gd name="connsiteX7" fmla="*/ 178863 w 1731210"/>
              <a:gd name="connsiteY7" fmla="*/ 3863728 h 6883394"/>
              <a:gd name="connsiteX8" fmla="*/ 421073 w 1731210"/>
              <a:gd name="connsiteY8" fmla="*/ 1323980 h 6883394"/>
              <a:gd name="connsiteX0" fmla="*/ 421073 w 1731210"/>
              <a:gd name="connsiteY0" fmla="*/ 1323980 h 6870823"/>
              <a:gd name="connsiteX1" fmla="*/ 492698 w 1731210"/>
              <a:gd name="connsiteY1" fmla="*/ 10412 h 6870823"/>
              <a:gd name="connsiteX2" fmla="*/ 1730760 w 1731210"/>
              <a:gd name="connsiteY2" fmla="*/ 0 h 6870823"/>
              <a:gd name="connsiteX3" fmla="*/ 1720600 w 1731210"/>
              <a:gd name="connsiteY3" fmla="*/ 6863074 h 6870823"/>
              <a:gd name="connsiteX4" fmla="*/ 1467654 w 1731210"/>
              <a:gd name="connsiteY4" fmla="*/ 6866141 h 6870823"/>
              <a:gd name="connsiteX5" fmla="*/ 310771 w 1731210"/>
              <a:gd name="connsiteY5" fmla="*/ 6870823 h 6870823"/>
              <a:gd name="connsiteX6" fmla="*/ 0 w 1731210"/>
              <a:gd name="connsiteY6" fmla="*/ 6844067 h 6870823"/>
              <a:gd name="connsiteX7" fmla="*/ 178863 w 1731210"/>
              <a:gd name="connsiteY7" fmla="*/ 3863728 h 6870823"/>
              <a:gd name="connsiteX8" fmla="*/ 421073 w 1731210"/>
              <a:gd name="connsiteY8" fmla="*/ 1323980 h 6870823"/>
              <a:gd name="connsiteX0" fmla="*/ 421073 w 1731589"/>
              <a:gd name="connsiteY0" fmla="*/ 1323980 h 6870823"/>
              <a:gd name="connsiteX1" fmla="*/ 492698 w 1731589"/>
              <a:gd name="connsiteY1" fmla="*/ 10412 h 6870823"/>
              <a:gd name="connsiteX2" fmla="*/ 1730760 w 1731589"/>
              <a:gd name="connsiteY2" fmla="*/ 0 h 6870823"/>
              <a:gd name="connsiteX3" fmla="*/ 1729226 w 1731589"/>
              <a:gd name="connsiteY3" fmla="*/ 6867388 h 6870823"/>
              <a:gd name="connsiteX4" fmla="*/ 1467654 w 1731589"/>
              <a:gd name="connsiteY4" fmla="*/ 6866141 h 6870823"/>
              <a:gd name="connsiteX5" fmla="*/ 310771 w 1731589"/>
              <a:gd name="connsiteY5" fmla="*/ 6870823 h 6870823"/>
              <a:gd name="connsiteX6" fmla="*/ 0 w 1731589"/>
              <a:gd name="connsiteY6" fmla="*/ 6844067 h 6870823"/>
              <a:gd name="connsiteX7" fmla="*/ 178863 w 1731589"/>
              <a:gd name="connsiteY7" fmla="*/ 3863728 h 6870823"/>
              <a:gd name="connsiteX8" fmla="*/ 421073 w 1731589"/>
              <a:gd name="connsiteY8" fmla="*/ 1323980 h 6870823"/>
              <a:gd name="connsiteX0" fmla="*/ 421073 w 1731589"/>
              <a:gd name="connsiteY0" fmla="*/ 1323980 h 6870823"/>
              <a:gd name="connsiteX1" fmla="*/ 492698 w 1731589"/>
              <a:gd name="connsiteY1" fmla="*/ 10412 h 6870823"/>
              <a:gd name="connsiteX2" fmla="*/ 1730760 w 1731589"/>
              <a:gd name="connsiteY2" fmla="*/ 0 h 6870823"/>
              <a:gd name="connsiteX3" fmla="*/ 1729226 w 1731589"/>
              <a:gd name="connsiteY3" fmla="*/ 6867388 h 6870823"/>
              <a:gd name="connsiteX4" fmla="*/ 310771 w 1731589"/>
              <a:gd name="connsiteY4" fmla="*/ 6870823 h 6870823"/>
              <a:gd name="connsiteX5" fmla="*/ 0 w 1731589"/>
              <a:gd name="connsiteY5" fmla="*/ 6844067 h 6870823"/>
              <a:gd name="connsiteX6" fmla="*/ 178863 w 1731589"/>
              <a:gd name="connsiteY6" fmla="*/ 3863728 h 6870823"/>
              <a:gd name="connsiteX7" fmla="*/ 421073 w 1731589"/>
              <a:gd name="connsiteY7" fmla="*/ 1323980 h 6870823"/>
              <a:gd name="connsiteX0" fmla="*/ 421073 w 1731589"/>
              <a:gd name="connsiteY0" fmla="*/ 1323980 h 6867388"/>
              <a:gd name="connsiteX1" fmla="*/ 492698 w 1731589"/>
              <a:gd name="connsiteY1" fmla="*/ 10412 h 6867388"/>
              <a:gd name="connsiteX2" fmla="*/ 1730760 w 1731589"/>
              <a:gd name="connsiteY2" fmla="*/ 0 h 6867388"/>
              <a:gd name="connsiteX3" fmla="*/ 1729226 w 1731589"/>
              <a:gd name="connsiteY3" fmla="*/ 6867388 h 6867388"/>
              <a:gd name="connsiteX4" fmla="*/ 0 w 1731589"/>
              <a:gd name="connsiteY4" fmla="*/ 6844067 h 6867388"/>
              <a:gd name="connsiteX5" fmla="*/ 178863 w 1731589"/>
              <a:gd name="connsiteY5" fmla="*/ 3863728 h 6867388"/>
              <a:gd name="connsiteX6" fmla="*/ 421073 w 1731589"/>
              <a:gd name="connsiteY6" fmla="*/ 1323980 h 6867388"/>
              <a:gd name="connsiteX0" fmla="*/ 429700 w 1740216"/>
              <a:gd name="connsiteY0" fmla="*/ 1323980 h 6867388"/>
              <a:gd name="connsiteX1" fmla="*/ 501325 w 1740216"/>
              <a:gd name="connsiteY1" fmla="*/ 10412 h 6867388"/>
              <a:gd name="connsiteX2" fmla="*/ 1739387 w 1740216"/>
              <a:gd name="connsiteY2" fmla="*/ 0 h 6867388"/>
              <a:gd name="connsiteX3" fmla="*/ 1737853 w 1740216"/>
              <a:gd name="connsiteY3" fmla="*/ 6867388 h 6867388"/>
              <a:gd name="connsiteX4" fmla="*/ 0 w 1740216"/>
              <a:gd name="connsiteY4" fmla="*/ 6865633 h 6867388"/>
              <a:gd name="connsiteX5" fmla="*/ 187490 w 1740216"/>
              <a:gd name="connsiteY5" fmla="*/ 3863728 h 6867388"/>
              <a:gd name="connsiteX6" fmla="*/ 429700 w 1740216"/>
              <a:gd name="connsiteY6" fmla="*/ 1323980 h 6867388"/>
              <a:gd name="connsiteX0" fmla="*/ 429700 w 1739970"/>
              <a:gd name="connsiteY0" fmla="*/ 1323980 h 6865633"/>
              <a:gd name="connsiteX1" fmla="*/ 501325 w 1739970"/>
              <a:gd name="connsiteY1" fmla="*/ 10412 h 6865633"/>
              <a:gd name="connsiteX2" fmla="*/ 1739387 w 1739970"/>
              <a:gd name="connsiteY2" fmla="*/ 0 h 6865633"/>
              <a:gd name="connsiteX3" fmla="*/ 1733539 w 1739970"/>
              <a:gd name="connsiteY3" fmla="*/ 6858762 h 6865633"/>
              <a:gd name="connsiteX4" fmla="*/ 0 w 1739970"/>
              <a:gd name="connsiteY4" fmla="*/ 6865633 h 6865633"/>
              <a:gd name="connsiteX5" fmla="*/ 187490 w 1739970"/>
              <a:gd name="connsiteY5" fmla="*/ 3863728 h 6865633"/>
              <a:gd name="connsiteX6" fmla="*/ 429700 w 1739970"/>
              <a:gd name="connsiteY6" fmla="*/ 1323980 h 6865633"/>
              <a:gd name="connsiteX0" fmla="*/ 429700 w 1739970"/>
              <a:gd name="connsiteY0" fmla="*/ 1323980 h 6858762"/>
              <a:gd name="connsiteX1" fmla="*/ 501325 w 1739970"/>
              <a:gd name="connsiteY1" fmla="*/ 10412 h 6858762"/>
              <a:gd name="connsiteX2" fmla="*/ 1739387 w 1739970"/>
              <a:gd name="connsiteY2" fmla="*/ 0 h 6858762"/>
              <a:gd name="connsiteX3" fmla="*/ 1733539 w 1739970"/>
              <a:gd name="connsiteY3" fmla="*/ 6858762 h 6858762"/>
              <a:gd name="connsiteX4" fmla="*/ 0 w 1739970"/>
              <a:gd name="connsiteY4" fmla="*/ 6857006 h 6858762"/>
              <a:gd name="connsiteX5" fmla="*/ 187490 w 1739970"/>
              <a:gd name="connsiteY5" fmla="*/ 3863728 h 6858762"/>
              <a:gd name="connsiteX6" fmla="*/ 429700 w 1739970"/>
              <a:gd name="connsiteY6" fmla="*/ 1323980 h 6858762"/>
              <a:gd name="connsiteX0" fmla="*/ 429700 w 1739970"/>
              <a:gd name="connsiteY0" fmla="*/ 1323980 h 6858762"/>
              <a:gd name="connsiteX1" fmla="*/ 501325 w 1739970"/>
              <a:gd name="connsiteY1" fmla="*/ 1785 h 6858762"/>
              <a:gd name="connsiteX2" fmla="*/ 1739387 w 1739970"/>
              <a:gd name="connsiteY2" fmla="*/ 0 h 6858762"/>
              <a:gd name="connsiteX3" fmla="*/ 1733539 w 1739970"/>
              <a:gd name="connsiteY3" fmla="*/ 6858762 h 6858762"/>
              <a:gd name="connsiteX4" fmla="*/ 0 w 1739970"/>
              <a:gd name="connsiteY4" fmla="*/ 6857006 h 6858762"/>
              <a:gd name="connsiteX5" fmla="*/ 187490 w 1739970"/>
              <a:gd name="connsiteY5" fmla="*/ 3863728 h 6858762"/>
              <a:gd name="connsiteX6" fmla="*/ 429700 w 1739970"/>
              <a:gd name="connsiteY6" fmla="*/ 1323980 h 68587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39970" h="6858762">
                <a:moveTo>
                  <a:pt x="429700" y="1323980"/>
                </a:moveTo>
                <a:lnTo>
                  <a:pt x="501325" y="1785"/>
                </a:lnTo>
                <a:lnTo>
                  <a:pt x="1739387" y="0"/>
                </a:lnTo>
                <a:cubicBezTo>
                  <a:pt x="1742774" y="2284305"/>
                  <a:pt x="1730152" y="4574457"/>
                  <a:pt x="1733539" y="6858762"/>
                </a:cubicBezTo>
                <a:lnTo>
                  <a:pt x="0" y="6857006"/>
                </a:lnTo>
                <a:lnTo>
                  <a:pt x="187490" y="3863728"/>
                </a:lnTo>
                <a:lnTo>
                  <a:pt x="429700" y="132398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pic>
        <p:nvPicPr>
          <p:cNvPr id="10" name="Bildobjekt 12">
            <a:extLst>
              <a:ext uri="{FF2B5EF4-FFF2-40B4-BE49-F238E27FC236}">
                <a16:creationId xmlns:a16="http://schemas.microsoft.com/office/drawing/2014/main" id="{71E3795E-E641-3A41-A9E2-FAA9B619E713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628564" y="6285032"/>
            <a:ext cx="1364144" cy="3897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806243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ubrik + tex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AC248BB7-23CD-C048-817C-79B4909FD0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02362" y="2557220"/>
            <a:ext cx="4252302" cy="3153744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datum 2">
            <a:extLst>
              <a:ext uri="{FF2B5EF4-FFF2-40B4-BE49-F238E27FC236}">
                <a16:creationId xmlns:a16="http://schemas.microsoft.com/office/drawing/2014/main" id="{B0E751FF-6C00-184C-83EF-68B7D843A3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CA884-4810-614A-8BFB-B75EE62FFAAC}" type="datetimeFigureOut">
              <a:rPr lang="sv-SE" smtClean="0"/>
              <a:t>2023-01-05</a:t>
            </a:fld>
            <a:endParaRPr lang="sv-SE"/>
          </a:p>
        </p:txBody>
      </p:sp>
      <p:sp>
        <p:nvSpPr>
          <p:cNvPr id="4" name="Platshållare för bildnummer 3">
            <a:extLst>
              <a:ext uri="{FF2B5EF4-FFF2-40B4-BE49-F238E27FC236}">
                <a16:creationId xmlns:a16="http://schemas.microsoft.com/office/drawing/2014/main" id="{40401B8E-18BE-FC42-B496-767412139F2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48774E6-F307-1B48-B463-3BFFCA231FAD}" type="slidenum">
              <a:rPr lang="sv-SE" smtClean="0"/>
              <a:t>‹#›</a:t>
            </a:fld>
            <a:endParaRPr lang="sv-SE"/>
          </a:p>
        </p:txBody>
      </p:sp>
      <p:sp>
        <p:nvSpPr>
          <p:cNvPr id="6" name="Platshållare för text 5">
            <a:extLst>
              <a:ext uri="{FF2B5EF4-FFF2-40B4-BE49-F238E27FC236}">
                <a16:creationId xmlns:a16="http://schemas.microsoft.com/office/drawing/2014/main" id="{50338D66-0819-B84E-8922-F4C89E40891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425752" y="2557220"/>
            <a:ext cx="4478338" cy="3153744"/>
          </a:xfrm>
        </p:spPr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</p:txBody>
      </p:sp>
    </p:spTree>
    <p:extLst>
      <p:ext uri="{BB962C8B-B14F-4D97-AF65-F5344CB8AC3E}">
        <p14:creationId xmlns:p14="http://schemas.microsoft.com/office/powerpoint/2010/main" val="108426001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m - sista si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ktangel med klippta hörn på samma sida 15">
            <a:extLst>
              <a:ext uri="{FF2B5EF4-FFF2-40B4-BE49-F238E27FC236}">
                <a16:creationId xmlns:a16="http://schemas.microsoft.com/office/drawing/2014/main" id="{8C7E99B5-B738-7143-B708-7F545C231226}"/>
              </a:ext>
            </a:extLst>
          </p:cNvPr>
          <p:cNvSpPr/>
          <p:nvPr userDrawn="1"/>
        </p:nvSpPr>
        <p:spPr>
          <a:xfrm rot="10800000">
            <a:off x="9658886" y="0"/>
            <a:ext cx="3933454" cy="6903714"/>
          </a:xfrm>
          <a:custGeom>
            <a:avLst/>
            <a:gdLst>
              <a:gd name="connsiteX0" fmla="*/ 309886 w 1859280"/>
              <a:gd name="connsiteY0" fmla="*/ 0 h 6858000"/>
              <a:gd name="connsiteX1" fmla="*/ 1549394 w 1859280"/>
              <a:gd name="connsiteY1" fmla="*/ 0 h 6858000"/>
              <a:gd name="connsiteX2" fmla="*/ 1859280 w 1859280"/>
              <a:gd name="connsiteY2" fmla="*/ 309886 h 6858000"/>
              <a:gd name="connsiteX3" fmla="*/ 1859280 w 1859280"/>
              <a:gd name="connsiteY3" fmla="*/ 6858000 h 6858000"/>
              <a:gd name="connsiteX4" fmla="*/ 1859280 w 1859280"/>
              <a:gd name="connsiteY4" fmla="*/ 6858000 h 6858000"/>
              <a:gd name="connsiteX5" fmla="*/ 0 w 1859280"/>
              <a:gd name="connsiteY5" fmla="*/ 6858000 h 6858000"/>
              <a:gd name="connsiteX6" fmla="*/ 0 w 1859280"/>
              <a:gd name="connsiteY6" fmla="*/ 6858000 h 6858000"/>
              <a:gd name="connsiteX7" fmla="*/ 0 w 1859280"/>
              <a:gd name="connsiteY7" fmla="*/ 309886 h 6858000"/>
              <a:gd name="connsiteX8" fmla="*/ 309886 w 1859280"/>
              <a:gd name="connsiteY8" fmla="*/ 0 h 6858000"/>
              <a:gd name="connsiteX0" fmla="*/ 309886 w 1859280"/>
              <a:gd name="connsiteY0" fmla="*/ 0 h 6858000"/>
              <a:gd name="connsiteX1" fmla="*/ 1549394 w 1859280"/>
              <a:gd name="connsiteY1" fmla="*/ 0 h 6858000"/>
              <a:gd name="connsiteX2" fmla="*/ 1859280 w 1859280"/>
              <a:gd name="connsiteY2" fmla="*/ 309886 h 6858000"/>
              <a:gd name="connsiteX3" fmla="*/ 1859280 w 1859280"/>
              <a:gd name="connsiteY3" fmla="*/ 6858000 h 6858000"/>
              <a:gd name="connsiteX4" fmla="*/ 1859280 w 1859280"/>
              <a:gd name="connsiteY4" fmla="*/ 6858000 h 6858000"/>
              <a:gd name="connsiteX5" fmla="*/ 0 w 1859280"/>
              <a:gd name="connsiteY5" fmla="*/ 6858000 h 6858000"/>
              <a:gd name="connsiteX6" fmla="*/ 0 w 1859280"/>
              <a:gd name="connsiteY6" fmla="*/ 6858000 h 6858000"/>
              <a:gd name="connsiteX7" fmla="*/ 294640 w 1859280"/>
              <a:gd name="connsiteY7" fmla="*/ 3804926 h 6858000"/>
              <a:gd name="connsiteX8" fmla="*/ 309886 w 1859280"/>
              <a:gd name="connsiteY8" fmla="*/ 0 h 6858000"/>
              <a:gd name="connsiteX0" fmla="*/ 553726 w 1859280"/>
              <a:gd name="connsiteY0" fmla="*/ 568960 h 6858000"/>
              <a:gd name="connsiteX1" fmla="*/ 1549394 w 1859280"/>
              <a:gd name="connsiteY1" fmla="*/ 0 h 6858000"/>
              <a:gd name="connsiteX2" fmla="*/ 1859280 w 1859280"/>
              <a:gd name="connsiteY2" fmla="*/ 309886 h 6858000"/>
              <a:gd name="connsiteX3" fmla="*/ 1859280 w 1859280"/>
              <a:gd name="connsiteY3" fmla="*/ 6858000 h 6858000"/>
              <a:gd name="connsiteX4" fmla="*/ 1859280 w 1859280"/>
              <a:gd name="connsiteY4" fmla="*/ 6858000 h 6858000"/>
              <a:gd name="connsiteX5" fmla="*/ 0 w 1859280"/>
              <a:gd name="connsiteY5" fmla="*/ 6858000 h 6858000"/>
              <a:gd name="connsiteX6" fmla="*/ 0 w 1859280"/>
              <a:gd name="connsiteY6" fmla="*/ 6858000 h 6858000"/>
              <a:gd name="connsiteX7" fmla="*/ 294640 w 1859280"/>
              <a:gd name="connsiteY7" fmla="*/ 3804926 h 6858000"/>
              <a:gd name="connsiteX8" fmla="*/ 553726 w 1859280"/>
              <a:gd name="connsiteY8" fmla="*/ 568960 h 6858000"/>
              <a:gd name="connsiteX0" fmla="*/ 553726 w 1859280"/>
              <a:gd name="connsiteY0" fmla="*/ 568960 h 6858000"/>
              <a:gd name="connsiteX1" fmla="*/ 777234 w 1859280"/>
              <a:gd name="connsiteY1" fmla="*/ 0 h 6858000"/>
              <a:gd name="connsiteX2" fmla="*/ 1859280 w 1859280"/>
              <a:gd name="connsiteY2" fmla="*/ 309886 h 6858000"/>
              <a:gd name="connsiteX3" fmla="*/ 1859280 w 1859280"/>
              <a:gd name="connsiteY3" fmla="*/ 6858000 h 6858000"/>
              <a:gd name="connsiteX4" fmla="*/ 1859280 w 1859280"/>
              <a:gd name="connsiteY4" fmla="*/ 6858000 h 6858000"/>
              <a:gd name="connsiteX5" fmla="*/ 0 w 1859280"/>
              <a:gd name="connsiteY5" fmla="*/ 6858000 h 6858000"/>
              <a:gd name="connsiteX6" fmla="*/ 0 w 1859280"/>
              <a:gd name="connsiteY6" fmla="*/ 6858000 h 6858000"/>
              <a:gd name="connsiteX7" fmla="*/ 294640 w 1859280"/>
              <a:gd name="connsiteY7" fmla="*/ 3804926 h 6858000"/>
              <a:gd name="connsiteX8" fmla="*/ 553726 w 1859280"/>
              <a:gd name="connsiteY8" fmla="*/ 568960 h 6858000"/>
              <a:gd name="connsiteX0" fmla="*/ 553726 w 1859280"/>
              <a:gd name="connsiteY0" fmla="*/ 568960 h 6858000"/>
              <a:gd name="connsiteX1" fmla="*/ 777234 w 1859280"/>
              <a:gd name="connsiteY1" fmla="*/ 0 h 6858000"/>
              <a:gd name="connsiteX2" fmla="*/ 1849120 w 1859280"/>
              <a:gd name="connsiteY2" fmla="*/ 5086 h 6858000"/>
              <a:gd name="connsiteX3" fmla="*/ 1859280 w 1859280"/>
              <a:gd name="connsiteY3" fmla="*/ 6858000 h 6858000"/>
              <a:gd name="connsiteX4" fmla="*/ 1859280 w 1859280"/>
              <a:gd name="connsiteY4" fmla="*/ 6858000 h 6858000"/>
              <a:gd name="connsiteX5" fmla="*/ 0 w 1859280"/>
              <a:gd name="connsiteY5" fmla="*/ 6858000 h 6858000"/>
              <a:gd name="connsiteX6" fmla="*/ 0 w 1859280"/>
              <a:gd name="connsiteY6" fmla="*/ 6858000 h 6858000"/>
              <a:gd name="connsiteX7" fmla="*/ 294640 w 1859280"/>
              <a:gd name="connsiteY7" fmla="*/ 3804926 h 6858000"/>
              <a:gd name="connsiteX8" fmla="*/ 553726 w 1859280"/>
              <a:gd name="connsiteY8" fmla="*/ 568960 h 6858000"/>
              <a:gd name="connsiteX0" fmla="*/ 919486 w 1859280"/>
              <a:gd name="connsiteY0" fmla="*/ 1087120 h 6858000"/>
              <a:gd name="connsiteX1" fmla="*/ 777234 w 1859280"/>
              <a:gd name="connsiteY1" fmla="*/ 0 h 6858000"/>
              <a:gd name="connsiteX2" fmla="*/ 1849120 w 1859280"/>
              <a:gd name="connsiteY2" fmla="*/ 5086 h 6858000"/>
              <a:gd name="connsiteX3" fmla="*/ 1859280 w 1859280"/>
              <a:gd name="connsiteY3" fmla="*/ 6858000 h 6858000"/>
              <a:gd name="connsiteX4" fmla="*/ 1859280 w 1859280"/>
              <a:gd name="connsiteY4" fmla="*/ 6858000 h 6858000"/>
              <a:gd name="connsiteX5" fmla="*/ 0 w 1859280"/>
              <a:gd name="connsiteY5" fmla="*/ 6858000 h 6858000"/>
              <a:gd name="connsiteX6" fmla="*/ 0 w 1859280"/>
              <a:gd name="connsiteY6" fmla="*/ 6858000 h 6858000"/>
              <a:gd name="connsiteX7" fmla="*/ 294640 w 1859280"/>
              <a:gd name="connsiteY7" fmla="*/ 3804926 h 6858000"/>
              <a:gd name="connsiteX8" fmla="*/ 919486 w 1859280"/>
              <a:gd name="connsiteY8" fmla="*/ 1087120 h 6858000"/>
              <a:gd name="connsiteX0" fmla="*/ 726446 w 1859280"/>
              <a:gd name="connsiteY0" fmla="*/ 1137920 h 6858000"/>
              <a:gd name="connsiteX1" fmla="*/ 777234 w 1859280"/>
              <a:gd name="connsiteY1" fmla="*/ 0 h 6858000"/>
              <a:gd name="connsiteX2" fmla="*/ 1849120 w 1859280"/>
              <a:gd name="connsiteY2" fmla="*/ 5086 h 6858000"/>
              <a:gd name="connsiteX3" fmla="*/ 1859280 w 1859280"/>
              <a:gd name="connsiteY3" fmla="*/ 6858000 h 6858000"/>
              <a:gd name="connsiteX4" fmla="*/ 1859280 w 1859280"/>
              <a:gd name="connsiteY4" fmla="*/ 6858000 h 6858000"/>
              <a:gd name="connsiteX5" fmla="*/ 0 w 1859280"/>
              <a:gd name="connsiteY5" fmla="*/ 6858000 h 6858000"/>
              <a:gd name="connsiteX6" fmla="*/ 0 w 1859280"/>
              <a:gd name="connsiteY6" fmla="*/ 6858000 h 6858000"/>
              <a:gd name="connsiteX7" fmla="*/ 294640 w 1859280"/>
              <a:gd name="connsiteY7" fmla="*/ 3804926 h 6858000"/>
              <a:gd name="connsiteX8" fmla="*/ 726446 w 1859280"/>
              <a:gd name="connsiteY8" fmla="*/ 1137920 h 6858000"/>
              <a:gd name="connsiteX0" fmla="*/ 726446 w 1859280"/>
              <a:gd name="connsiteY0" fmla="*/ 1137920 h 6858000"/>
              <a:gd name="connsiteX1" fmla="*/ 777234 w 1859280"/>
              <a:gd name="connsiteY1" fmla="*/ 0 h 6858000"/>
              <a:gd name="connsiteX2" fmla="*/ 1849120 w 1859280"/>
              <a:gd name="connsiteY2" fmla="*/ 5086 h 6858000"/>
              <a:gd name="connsiteX3" fmla="*/ 1859280 w 1859280"/>
              <a:gd name="connsiteY3" fmla="*/ 6858000 h 6858000"/>
              <a:gd name="connsiteX4" fmla="*/ 1859280 w 1859280"/>
              <a:gd name="connsiteY4" fmla="*/ 6858000 h 6858000"/>
              <a:gd name="connsiteX5" fmla="*/ 0 w 1859280"/>
              <a:gd name="connsiteY5" fmla="*/ 6858000 h 6858000"/>
              <a:gd name="connsiteX6" fmla="*/ 0 w 1859280"/>
              <a:gd name="connsiteY6" fmla="*/ 6858000 h 6858000"/>
              <a:gd name="connsiteX7" fmla="*/ 162560 w 1859280"/>
              <a:gd name="connsiteY7" fmla="*/ 3835406 h 6858000"/>
              <a:gd name="connsiteX8" fmla="*/ 726446 w 1859280"/>
              <a:gd name="connsiteY8" fmla="*/ 1137920 h 6858000"/>
              <a:gd name="connsiteX0" fmla="*/ 726446 w 1859280"/>
              <a:gd name="connsiteY0" fmla="*/ 1132834 h 6852914"/>
              <a:gd name="connsiteX1" fmla="*/ 1193794 w 1859280"/>
              <a:gd name="connsiteY1" fmla="*/ 25394 h 6852914"/>
              <a:gd name="connsiteX2" fmla="*/ 1849120 w 1859280"/>
              <a:gd name="connsiteY2" fmla="*/ 0 h 6852914"/>
              <a:gd name="connsiteX3" fmla="*/ 1859280 w 1859280"/>
              <a:gd name="connsiteY3" fmla="*/ 6852914 h 6852914"/>
              <a:gd name="connsiteX4" fmla="*/ 1859280 w 1859280"/>
              <a:gd name="connsiteY4" fmla="*/ 6852914 h 6852914"/>
              <a:gd name="connsiteX5" fmla="*/ 0 w 1859280"/>
              <a:gd name="connsiteY5" fmla="*/ 6852914 h 6852914"/>
              <a:gd name="connsiteX6" fmla="*/ 0 w 1859280"/>
              <a:gd name="connsiteY6" fmla="*/ 6852914 h 6852914"/>
              <a:gd name="connsiteX7" fmla="*/ 162560 w 1859280"/>
              <a:gd name="connsiteY7" fmla="*/ 3830320 h 6852914"/>
              <a:gd name="connsiteX8" fmla="*/ 726446 w 1859280"/>
              <a:gd name="connsiteY8" fmla="*/ 1132834 h 6852914"/>
              <a:gd name="connsiteX0" fmla="*/ 1082046 w 1859280"/>
              <a:gd name="connsiteY0" fmla="*/ 1498594 h 6852914"/>
              <a:gd name="connsiteX1" fmla="*/ 1193794 w 1859280"/>
              <a:gd name="connsiteY1" fmla="*/ 25394 h 6852914"/>
              <a:gd name="connsiteX2" fmla="*/ 1849120 w 1859280"/>
              <a:gd name="connsiteY2" fmla="*/ 0 h 6852914"/>
              <a:gd name="connsiteX3" fmla="*/ 1859280 w 1859280"/>
              <a:gd name="connsiteY3" fmla="*/ 6852914 h 6852914"/>
              <a:gd name="connsiteX4" fmla="*/ 1859280 w 1859280"/>
              <a:gd name="connsiteY4" fmla="*/ 6852914 h 6852914"/>
              <a:gd name="connsiteX5" fmla="*/ 0 w 1859280"/>
              <a:gd name="connsiteY5" fmla="*/ 6852914 h 6852914"/>
              <a:gd name="connsiteX6" fmla="*/ 0 w 1859280"/>
              <a:gd name="connsiteY6" fmla="*/ 6852914 h 6852914"/>
              <a:gd name="connsiteX7" fmla="*/ 162560 w 1859280"/>
              <a:gd name="connsiteY7" fmla="*/ 3830320 h 6852914"/>
              <a:gd name="connsiteX8" fmla="*/ 1082046 w 1859280"/>
              <a:gd name="connsiteY8" fmla="*/ 1498594 h 6852914"/>
              <a:gd name="connsiteX0" fmla="*/ 807726 w 1859280"/>
              <a:gd name="connsiteY0" fmla="*/ 1275074 h 6852914"/>
              <a:gd name="connsiteX1" fmla="*/ 1193794 w 1859280"/>
              <a:gd name="connsiteY1" fmla="*/ 25394 h 6852914"/>
              <a:gd name="connsiteX2" fmla="*/ 1849120 w 1859280"/>
              <a:gd name="connsiteY2" fmla="*/ 0 h 6852914"/>
              <a:gd name="connsiteX3" fmla="*/ 1859280 w 1859280"/>
              <a:gd name="connsiteY3" fmla="*/ 6852914 h 6852914"/>
              <a:gd name="connsiteX4" fmla="*/ 1859280 w 1859280"/>
              <a:gd name="connsiteY4" fmla="*/ 6852914 h 6852914"/>
              <a:gd name="connsiteX5" fmla="*/ 0 w 1859280"/>
              <a:gd name="connsiteY5" fmla="*/ 6852914 h 6852914"/>
              <a:gd name="connsiteX6" fmla="*/ 0 w 1859280"/>
              <a:gd name="connsiteY6" fmla="*/ 6852914 h 6852914"/>
              <a:gd name="connsiteX7" fmla="*/ 162560 w 1859280"/>
              <a:gd name="connsiteY7" fmla="*/ 3830320 h 6852914"/>
              <a:gd name="connsiteX8" fmla="*/ 807726 w 1859280"/>
              <a:gd name="connsiteY8" fmla="*/ 1275074 h 6852914"/>
              <a:gd name="connsiteX0" fmla="*/ 807726 w 1859280"/>
              <a:gd name="connsiteY0" fmla="*/ 1275074 h 6852914"/>
              <a:gd name="connsiteX1" fmla="*/ 1285234 w 1859280"/>
              <a:gd name="connsiteY1" fmla="*/ 5074 h 6852914"/>
              <a:gd name="connsiteX2" fmla="*/ 1849120 w 1859280"/>
              <a:gd name="connsiteY2" fmla="*/ 0 h 6852914"/>
              <a:gd name="connsiteX3" fmla="*/ 1859280 w 1859280"/>
              <a:gd name="connsiteY3" fmla="*/ 6852914 h 6852914"/>
              <a:gd name="connsiteX4" fmla="*/ 1859280 w 1859280"/>
              <a:gd name="connsiteY4" fmla="*/ 6852914 h 6852914"/>
              <a:gd name="connsiteX5" fmla="*/ 0 w 1859280"/>
              <a:gd name="connsiteY5" fmla="*/ 6852914 h 6852914"/>
              <a:gd name="connsiteX6" fmla="*/ 0 w 1859280"/>
              <a:gd name="connsiteY6" fmla="*/ 6852914 h 6852914"/>
              <a:gd name="connsiteX7" fmla="*/ 162560 w 1859280"/>
              <a:gd name="connsiteY7" fmla="*/ 3830320 h 6852914"/>
              <a:gd name="connsiteX8" fmla="*/ 807726 w 1859280"/>
              <a:gd name="connsiteY8" fmla="*/ 1275074 h 6852914"/>
              <a:gd name="connsiteX0" fmla="*/ 807726 w 1869890"/>
              <a:gd name="connsiteY0" fmla="*/ 1285234 h 6863074"/>
              <a:gd name="connsiteX1" fmla="*/ 1285234 w 1869890"/>
              <a:gd name="connsiteY1" fmla="*/ 15234 h 6863074"/>
              <a:gd name="connsiteX2" fmla="*/ 1869440 w 1869890"/>
              <a:gd name="connsiteY2" fmla="*/ 0 h 6863074"/>
              <a:gd name="connsiteX3" fmla="*/ 1859280 w 1869890"/>
              <a:gd name="connsiteY3" fmla="*/ 6863074 h 6863074"/>
              <a:gd name="connsiteX4" fmla="*/ 1859280 w 1869890"/>
              <a:gd name="connsiteY4" fmla="*/ 6863074 h 6863074"/>
              <a:gd name="connsiteX5" fmla="*/ 0 w 1869890"/>
              <a:gd name="connsiteY5" fmla="*/ 6863074 h 6863074"/>
              <a:gd name="connsiteX6" fmla="*/ 0 w 1869890"/>
              <a:gd name="connsiteY6" fmla="*/ 6863074 h 6863074"/>
              <a:gd name="connsiteX7" fmla="*/ 162560 w 1869890"/>
              <a:gd name="connsiteY7" fmla="*/ 3840480 h 6863074"/>
              <a:gd name="connsiteX8" fmla="*/ 807726 w 1869890"/>
              <a:gd name="connsiteY8" fmla="*/ 1285234 h 6863074"/>
              <a:gd name="connsiteX0" fmla="*/ 807726 w 1869890"/>
              <a:gd name="connsiteY0" fmla="*/ 1285234 h 6883394"/>
              <a:gd name="connsiteX1" fmla="*/ 1285234 w 1869890"/>
              <a:gd name="connsiteY1" fmla="*/ 15234 h 6883394"/>
              <a:gd name="connsiteX2" fmla="*/ 1869440 w 1869890"/>
              <a:gd name="connsiteY2" fmla="*/ 0 h 6883394"/>
              <a:gd name="connsiteX3" fmla="*/ 1859280 w 1869890"/>
              <a:gd name="connsiteY3" fmla="*/ 6863074 h 6883394"/>
              <a:gd name="connsiteX4" fmla="*/ 1869440 w 1869890"/>
              <a:gd name="connsiteY4" fmla="*/ 6883394 h 6883394"/>
              <a:gd name="connsiteX5" fmla="*/ 0 w 1869890"/>
              <a:gd name="connsiteY5" fmla="*/ 6863074 h 6883394"/>
              <a:gd name="connsiteX6" fmla="*/ 0 w 1869890"/>
              <a:gd name="connsiteY6" fmla="*/ 6863074 h 6883394"/>
              <a:gd name="connsiteX7" fmla="*/ 162560 w 1869890"/>
              <a:gd name="connsiteY7" fmla="*/ 3840480 h 6883394"/>
              <a:gd name="connsiteX8" fmla="*/ 807726 w 1869890"/>
              <a:gd name="connsiteY8" fmla="*/ 1285234 h 6883394"/>
              <a:gd name="connsiteX0" fmla="*/ 807726 w 1869890"/>
              <a:gd name="connsiteY0" fmla="*/ 1290320 h 6888480"/>
              <a:gd name="connsiteX1" fmla="*/ 1305554 w 1869890"/>
              <a:gd name="connsiteY1" fmla="*/ 0 h 6888480"/>
              <a:gd name="connsiteX2" fmla="*/ 1869440 w 1869890"/>
              <a:gd name="connsiteY2" fmla="*/ 5086 h 6888480"/>
              <a:gd name="connsiteX3" fmla="*/ 1859280 w 1869890"/>
              <a:gd name="connsiteY3" fmla="*/ 6868160 h 6888480"/>
              <a:gd name="connsiteX4" fmla="*/ 1869440 w 1869890"/>
              <a:gd name="connsiteY4" fmla="*/ 6888480 h 6888480"/>
              <a:gd name="connsiteX5" fmla="*/ 0 w 1869890"/>
              <a:gd name="connsiteY5" fmla="*/ 6868160 h 6888480"/>
              <a:gd name="connsiteX6" fmla="*/ 0 w 1869890"/>
              <a:gd name="connsiteY6" fmla="*/ 6868160 h 6888480"/>
              <a:gd name="connsiteX7" fmla="*/ 162560 w 1869890"/>
              <a:gd name="connsiteY7" fmla="*/ 3845566 h 6888480"/>
              <a:gd name="connsiteX8" fmla="*/ 807726 w 1869890"/>
              <a:gd name="connsiteY8" fmla="*/ 1290320 h 6888480"/>
              <a:gd name="connsiteX0" fmla="*/ 807726 w 1869890"/>
              <a:gd name="connsiteY0" fmla="*/ 1285234 h 6883394"/>
              <a:gd name="connsiteX1" fmla="*/ 631378 w 1869890"/>
              <a:gd name="connsiteY1" fmla="*/ 10412 h 6883394"/>
              <a:gd name="connsiteX2" fmla="*/ 1869440 w 1869890"/>
              <a:gd name="connsiteY2" fmla="*/ 0 h 6883394"/>
              <a:gd name="connsiteX3" fmla="*/ 1859280 w 1869890"/>
              <a:gd name="connsiteY3" fmla="*/ 6863074 h 6883394"/>
              <a:gd name="connsiteX4" fmla="*/ 1869440 w 1869890"/>
              <a:gd name="connsiteY4" fmla="*/ 6883394 h 6883394"/>
              <a:gd name="connsiteX5" fmla="*/ 0 w 1869890"/>
              <a:gd name="connsiteY5" fmla="*/ 6863074 h 6883394"/>
              <a:gd name="connsiteX6" fmla="*/ 0 w 1869890"/>
              <a:gd name="connsiteY6" fmla="*/ 6863074 h 6883394"/>
              <a:gd name="connsiteX7" fmla="*/ 162560 w 1869890"/>
              <a:gd name="connsiteY7" fmla="*/ 3840480 h 6883394"/>
              <a:gd name="connsiteX8" fmla="*/ 807726 w 1869890"/>
              <a:gd name="connsiteY8" fmla="*/ 1285234 h 6883394"/>
              <a:gd name="connsiteX0" fmla="*/ 559753 w 1869890"/>
              <a:gd name="connsiteY0" fmla="*/ 1323980 h 6883394"/>
              <a:gd name="connsiteX1" fmla="*/ 631378 w 1869890"/>
              <a:gd name="connsiteY1" fmla="*/ 10412 h 6883394"/>
              <a:gd name="connsiteX2" fmla="*/ 1869440 w 1869890"/>
              <a:gd name="connsiteY2" fmla="*/ 0 h 6883394"/>
              <a:gd name="connsiteX3" fmla="*/ 1859280 w 1869890"/>
              <a:gd name="connsiteY3" fmla="*/ 6863074 h 6883394"/>
              <a:gd name="connsiteX4" fmla="*/ 1869440 w 1869890"/>
              <a:gd name="connsiteY4" fmla="*/ 6883394 h 6883394"/>
              <a:gd name="connsiteX5" fmla="*/ 0 w 1869890"/>
              <a:gd name="connsiteY5" fmla="*/ 6863074 h 6883394"/>
              <a:gd name="connsiteX6" fmla="*/ 0 w 1869890"/>
              <a:gd name="connsiteY6" fmla="*/ 6863074 h 6883394"/>
              <a:gd name="connsiteX7" fmla="*/ 162560 w 1869890"/>
              <a:gd name="connsiteY7" fmla="*/ 3840480 h 6883394"/>
              <a:gd name="connsiteX8" fmla="*/ 559753 w 1869890"/>
              <a:gd name="connsiteY8" fmla="*/ 1323980 h 6883394"/>
              <a:gd name="connsiteX0" fmla="*/ 559753 w 1869890"/>
              <a:gd name="connsiteY0" fmla="*/ 1323980 h 6883394"/>
              <a:gd name="connsiteX1" fmla="*/ 631378 w 1869890"/>
              <a:gd name="connsiteY1" fmla="*/ 10412 h 6883394"/>
              <a:gd name="connsiteX2" fmla="*/ 1869440 w 1869890"/>
              <a:gd name="connsiteY2" fmla="*/ 0 h 6883394"/>
              <a:gd name="connsiteX3" fmla="*/ 1859280 w 1869890"/>
              <a:gd name="connsiteY3" fmla="*/ 6863074 h 6883394"/>
              <a:gd name="connsiteX4" fmla="*/ 1869440 w 1869890"/>
              <a:gd name="connsiteY4" fmla="*/ 6883394 h 6883394"/>
              <a:gd name="connsiteX5" fmla="*/ 0 w 1869890"/>
              <a:gd name="connsiteY5" fmla="*/ 6863074 h 6883394"/>
              <a:gd name="connsiteX6" fmla="*/ 108488 w 1869890"/>
              <a:gd name="connsiteY6" fmla="*/ 6878573 h 6883394"/>
              <a:gd name="connsiteX7" fmla="*/ 162560 w 1869890"/>
              <a:gd name="connsiteY7" fmla="*/ 3840480 h 6883394"/>
              <a:gd name="connsiteX8" fmla="*/ 559753 w 1869890"/>
              <a:gd name="connsiteY8" fmla="*/ 1323980 h 6883394"/>
              <a:gd name="connsiteX0" fmla="*/ 559753 w 1869890"/>
              <a:gd name="connsiteY0" fmla="*/ 1323980 h 6883394"/>
              <a:gd name="connsiteX1" fmla="*/ 631378 w 1869890"/>
              <a:gd name="connsiteY1" fmla="*/ 10412 h 6883394"/>
              <a:gd name="connsiteX2" fmla="*/ 1869440 w 1869890"/>
              <a:gd name="connsiteY2" fmla="*/ 0 h 6883394"/>
              <a:gd name="connsiteX3" fmla="*/ 1859280 w 1869890"/>
              <a:gd name="connsiteY3" fmla="*/ 6863074 h 6883394"/>
              <a:gd name="connsiteX4" fmla="*/ 1869440 w 1869890"/>
              <a:gd name="connsiteY4" fmla="*/ 6883394 h 6883394"/>
              <a:gd name="connsiteX5" fmla="*/ 0 w 1869890"/>
              <a:gd name="connsiteY5" fmla="*/ 6863074 h 6883394"/>
              <a:gd name="connsiteX6" fmla="*/ 108488 w 1869890"/>
              <a:gd name="connsiteY6" fmla="*/ 6878573 h 6883394"/>
              <a:gd name="connsiteX7" fmla="*/ 317543 w 1869890"/>
              <a:gd name="connsiteY7" fmla="*/ 3863728 h 6883394"/>
              <a:gd name="connsiteX8" fmla="*/ 559753 w 1869890"/>
              <a:gd name="connsiteY8" fmla="*/ 1323980 h 6883394"/>
              <a:gd name="connsiteX0" fmla="*/ 559753 w 1869890"/>
              <a:gd name="connsiteY0" fmla="*/ 1323980 h 6883394"/>
              <a:gd name="connsiteX1" fmla="*/ 631378 w 1869890"/>
              <a:gd name="connsiteY1" fmla="*/ 10412 h 6883394"/>
              <a:gd name="connsiteX2" fmla="*/ 1869440 w 1869890"/>
              <a:gd name="connsiteY2" fmla="*/ 0 h 6883394"/>
              <a:gd name="connsiteX3" fmla="*/ 1859280 w 1869890"/>
              <a:gd name="connsiteY3" fmla="*/ 6863074 h 6883394"/>
              <a:gd name="connsiteX4" fmla="*/ 1869440 w 1869890"/>
              <a:gd name="connsiteY4" fmla="*/ 6883394 h 6883394"/>
              <a:gd name="connsiteX5" fmla="*/ 0 w 1869890"/>
              <a:gd name="connsiteY5" fmla="*/ 6863074 h 6883394"/>
              <a:gd name="connsiteX6" fmla="*/ 144272 w 1869890"/>
              <a:gd name="connsiteY6" fmla="*/ 6568607 h 6883394"/>
              <a:gd name="connsiteX7" fmla="*/ 317543 w 1869890"/>
              <a:gd name="connsiteY7" fmla="*/ 3863728 h 6883394"/>
              <a:gd name="connsiteX8" fmla="*/ 559753 w 1869890"/>
              <a:gd name="connsiteY8" fmla="*/ 1323980 h 6883394"/>
              <a:gd name="connsiteX0" fmla="*/ 415481 w 1725618"/>
              <a:gd name="connsiteY0" fmla="*/ 1323980 h 6883394"/>
              <a:gd name="connsiteX1" fmla="*/ 487106 w 1725618"/>
              <a:gd name="connsiteY1" fmla="*/ 10412 h 6883394"/>
              <a:gd name="connsiteX2" fmla="*/ 1725168 w 1725618"/>
              <a:gd name="connsiteY2" fmla="*/ 0 h 6883394"/>
              <a:gd name="connsiteX3" fmla="*/ 1715008 w 1725618"/>
              <a:gd name="connsiteY3" fmla="*/ 6863074 h 6883394"/>
              <a:gd name="connsiteX4" fmla="*/ 1725168 w 1725618"/>
              <a:gd name="connsiteY4" fmla="*/ 6883394 h 6883394"/>
              <a:gd name="connsiteX5" fmla="*/ 220075 w 1725618"/>
              <a:gd name="connsiteY5" fmla="*/ 6863074 h 6883394"/>
              <a:gd name="connsiteX6" fmla="*/ 0 w 1725618"/>
              <a:gd name="connsiteY6" fmla="*/ 6568607 h 6883394"/>
              <a:gd name="connsiteX7" fmla="*/ 173271 w 1725618"/>
              <a:gd name="connsiteY7" fmla="*/ 3863728 h 6883394"/>
              <a:gd name="connsiteX8" fmla="*/ 415481 w 1725618"/>
              <a:gd name="connsiteY8" fmla="*/ 1323980 h 6883394"/>
              <a:gd name="connsiteX0" fmla="*/ 269092 w 1579229"/>
              <a:gd name="connsiteY0" fmla="*/ 1323980 h 6883394"/>
              <a:gd name="connsiteX1" fmla="*/ 340717 w 1579229"/>
              <a:gd name="connsiteY1" fmla="*/ 10412 h 6883394"/>
              <a:gd name="connsiteX2" fmla="*/ 1578779 w 1579229"/>
              <a:gd name="connsiteY2" fmla="*/ 0 h 6883394"/>
              <a:gd name="connsiteX3" fmla="*/ 1568619 w 1579229"/>
              <a:gd name="connsiteY3" fmla="*/ 6863074 h 6883394"/>
              <a:gd name="connsiteX4" fmla="*/ 1578779 w 1579229"/>
              <a:gd name="connsiteY4" fmla="*/ 6883394 h 6883394"/>
              <a:gd name="connsiteX5" fmla="*/ 73686 w 1579229"/>
              <a:gd name="connsiteY5" fmla="*/ 6863074 h 6883394"/>
              <a:gd name="connsiteX6" fmla="*/ 0 w 1579229"/>
              <a:gd name="connsiteY6" fmla="*/ 6343881 h 6883394"/>
              <a:gd name="connsiteX7" fmla="*/ 26882 w 1579229"/>
              <a:gd name="connsiteY7" fmla="*/ 3863728 h 6883394"/>
              <a:gd name="connsiteX8" fmla="*/ 269092 w 1579229"/>
              <a:gd name="connsiteY8" fmla="*/ 1323980 h 6883394"/>
              <a:gd name="connsiteX0" fmla="*/ 242210 w 1552347"/>
              <a:gd name="connsiteY0" fmla="*/ 1323980 h 6883394"/>
              <a:gd name="connsiteX1" fmla="*/ 313835 w 1552347"/>
              <a:gd name="connsiteY1" fmla="*/ 10412 h 6883394"/>
              <a:gd name="connsiteX2" fmla="*/ 1551897 w 1552347"/>
              <a:gd name="connsiteY2" fmla="*/ 0 h 6883394"/>
              <a:gd name="connsiteX3" fmla="*/ 1541737 w 1552347"/>
              <a:gd name="connsiteY3" fmla="*/ 6863074 h 6883394"/>
              <a:gd name="connsiteX4" fmla="*/ 1551897 w 1552347"/>
              <a:gd name="connsiteY4" fmla="*/ 6883394 h 6883394"/>
              <a:gd name="connsiteX5" fmla="*/ 46804 w 1552347"/>
              <a:gd name="connsiteY5" fmla="*/ 6863074 h 6883394"/>
              <a:gd name="connsiteX6" fmla="*/ 44686 w 1552347"/>
              <a:gd name="connsiteY6" fmla="*/ 5692952 h 6883394"/>
              <a:gd name="connsiteX7" fmla="*/ 0 w 1552347"/>
              <a:gd name="connsiteY7" fmla="*/ 3863728 h 6883394"/>
              <a:gd name="connsiteX8" fmla="*/ 242210 w 1552347"/>
              <a:gd name="connsiteY8" fmla="*/ 1323980 h 6883394"/>
              <a:gd name="connsiteX0" fmla="*/ 197524 w 1507661"/>
              <a:gd name="connsiteY0" fmla="*/ 1323980 h 6883394"/>
              <a:gd name="connsiteX1" fmla="*/ 269149 w 1507661"/>
              <a:gd name="connsiteY1" fmla="*/ 10412 h 6883394"/>
              <a:gd name="connsiteX2" fmla="*/ 1507211 w 1507661"/>
              <a:gd name="connsiteY2" fmla="*/ 0 h 6883394"/>
              <a:gd name="connsiteX3" fmla="*/ 1497051 w 1507661"/>
              <a:gd name="connsiteY3" fmla="*/ 6863074 h 6883394"/>
              <a:gd name="connsiteX4" fmla="*/ 1507211 w 1507661"/>
              <a:gd name="connsiteY4" fmla="*/ 6883394 h 6883394"/>
              <a:gd name="connsiteX5" fmla="*/ 2118 w 1507661"/>
              <a:gd name="connsiteY5" fmla="*/ 6863074 h 6883394"/>
              <a:gd name="connsiteX6" fmla="*/ 0 w 1507661"/>
              <a:gd name="connsiteY6" fmla="*/ 5692952 h 6883394"/>
              <a:gd name="connsiteX7" fmla="*/ 127728 w 1507661"/>
              <a:gd name="connsiteY7" fmla="*/ 2988073 h 6883394"/>
              <a:gd name="connsiteX8" fmla="*/ 197524 w 1507661"/>
              <a:gd name="connsiteY8" fmla="*/ 1323980 h 6883394"/>
              <a:gd name="connsiteX0" fmla="*/ 197524 w 1507661"/>
              <a:gd name="connsiteY0" fmla="*/ 1323980 h 6883394"/>
              <a:gd name="connsiteX1" fmla="*/ 122759 w 1507661"/>
              <a:gd name="connsiteY1" fmla="*/ 18161 h 6883394"/>
              <a:gd name="connsiteX2" fmla="*/ 1507211 w 1507661"/>
              <a:gd name="connsiteY2" fmla="*/ 0 h 6883394"/>
              <a:gd name="connsiteX3" fmla="*/ 1497051 w 1507661"/>
              <a:gd name="connsiteY3" fmla="*/ 6863074 h 6883394"/>
              <a:gd name="connsiteX4" fmla="*/ 1507211 w 1507661"/>
              <a:gd name="connsiteY4" fmla="*/ 6883394 h 6883394"/>
              <a:gd name="connsiteX5" fmla="*/ 2118 w 1507661"/>
              <a:gd name="connsiteY5" fmla="*/ 6863074 h 6883394"/>
              <a:gd name="connsiteX6" fmla="*/ 0 w 1507661"/>
              <a:gd name="connsiteY6" fmla="*/ 5692952 h 6883394"/>
              <a:gd name="connsiteX7" fmla="*/ 127728 w 1507661"/>
              <a:gd name="connsiteY7" fmla="*/ 2988073 h 6883394"/>
              <a:gd name="connsiteX8" fmla="*/ 197524 w 1507661"/>
              <a:gd name="connsiteY8" fmla="*/ 1323980 h 6883394"/>
              <a:gd name="connsiteX0" fmla="*/ 122703 w 1507661"/>
              <a:gd name="connsiteY0" fmla="*/ 1354977 h 6883394"/>
              <a:gd name="connsiteX1" fmla="*/ 122759 w 1507661"/>
              <a:gd name="connsiteY1" fmla="*/ 18161 h 6883394"/>
              <a:gd name="connsiteX2" fmla="*/ 1507211 w 1507661"/>
              <a:gd name="connsiteY2" fmla="*/ 0 h 6883394"/>
              <a:gd name="connsiteX3" fmla="*/ 1497051 w 1507661"/>
              <a:gd name="connsiteY3" fmla="*/ 6863074 h 6883394"/>
              <a:gd name="connsiteX4" fmla="*/ 1507211 w 1507661"/>
              <a:gd name="connsiteY4" fmla="*/ 6883394 h 6883394"/>
              <a:gd name="connsiteX5" fmla="*/ 2118 w 1507661"/>
              <a:gd name="connsiteY5" fmla="*/ 6863074 h 6883394"/>
              <a:gd name="connsiteX6" fmla="*/ 0 w 1507661"/>
              <a:gd name="connsiteY6" fmla="*/ 5692952 h 6883394"/>
              <a:gd name="connsiteX7" fmla="*/ 127728 w 1507661"/>
              <a:gd name="connsiteY7" fmla="*/ 2988073 h 6883394"/>
              <a:gd name="connsiteX8" fmla="*/ 122703 w 1507661"/>
              <a:gd name="connsiteY8" fmla="*/ 1354977 h 6883394"/>
              <a:gd name="connsiteX0" fmla="*/ 122703 w 1507661"/>
              <a:gd name="connsiteY0" fmla="*/ 1354977 h 6883394"/>
              <a:gd name="connsiteX1" fmla="*/ 122759 w 1507661"/>
              <a:gd name="connsiteY1" fmla="*/ 18161 h 6883394"/>
              <a:gd name="connsiteX2" fmla="*/ 1507211 w 1507661"/>
              <a:gd name="connsiteY2" fmla="*/ 0 h 6883394"/>
              <a:gd name="connsiteX3" fmla="*/ 1497051 w 1507661"/>
              <a:gd name="connsiteY3" fmla="*/ 6863074 h 6883394"/>
              <a:gd name="connsiteX4" fmla="*/ 1507211 w 1507661"/>
              <a:gd name="connsiteY4" fmla="*/ 6883394 h 6883394"/>
              <a:gd name="connsiteX5" fmla="*/ 294897 w 1507661"/>
              <a:gd name="connsiteY5" fmla="*/ 6878526 h 6883394"/>
              <a:gd name="connsiteX6" fmla="*/ 0 w 1507661"/>
              <a:gd name="connsiteY6" fmla="*/ 5692952 h 6883394"/>
              <a:gd name="connsiteX7" fmla="*/ 127728 w 1507661"/>
              <a:gd name="connsiteY7" fmla="*/ 2988073 h 6883394"/>
              <a:gd name="connsiteX8" fmla="*/ 122703 w 1507661"/>
              <a:gd name="connsiteY8" fmla="*/ 1354977 h 6883394"/>
              <a:gd name="connsiteX0" fmla="*/ 0 w 1384958"/>
              <a:gd name="connsiteY0" fmla="*/ 1354977 h 6883394"/>
              <a:gd name="connsiteX1" fmla="*/ 56 w 1384958"/>
              <a:gd name="connsiteY1" fmla="*/ 18161 h 6883394"/>
              <a:gd name="connsiteX2" fmla="*/ 1384508 w 1384958"/>
              <a:gd name="connsiteY2" fmla="*/ 0 h 6883394"/>
              <a:gd name="connsiteX3" fmla="*/ 1374348 w 1384958"/>
              <a:gd name="connsiteY3" fmla="*/ 6863074 h 6883394"/>
              <a:gd name="connsiteX4" fmla="*/ 1384508 w 1384958"/>
              <a:gd name="connsiteY4" fmla="*/ 6883394 h 6883394"/>
              <a:gd name="connsiteX5" fmla="*/ 172194 w 1384958"/>
              <a:gd name="connsiteY5" fmla="*/ 6878526 h 6883394"/>
              <a:gd name="connsiteX6" fmla="*/ 183088 w 1384958"/>
              <a:gd name="connsiteY6" fmla="*/ 5592510 h 6883394"/>
              <a:gd name="connsiteX7" fmla="*/ 5025 w 1384958"/>
              <a:gd name="connsiteY7" fmla="*/ 2988073 h 6883394"/>
              <a:gd name="connsiteX8" fmla="*/ 0 w 1384958"/>
              <a:gd name="connsiteY8" fmla="*/ 1354977 h 6883394"/>
              <a:gd name="connsiteX0" fmla="*/ 0 w 1384958"/>
              <a:gd name="connsiteY0" fmla="*/ 1354977 h 6883394"/>
              <a:gd name="connsiteX1" fmla="*/ 56 w 1384958"/>
              <a:gd name="connsiteY1" fmla="*/ 18161 h 6883394"/>
              <a:gd name="connsiteX2" fmla="*/ 1384508 w 1384958"/>
              <a:gd name="connsiteY2" fmla="*/ 0 h 6883394"/>
              <a:gd name="connsiteX3" fmla="*/ 1374348 w 1384958"/>
              <a:gd name="connsiteY3" fmla="*/ 6863074 h 6883394"/>
              <a:gd name="connsiteX4" fmla="*/ 1384508 w 1384958"/>
              <a:gd name="connsiteY4" fmla="*/ 6883394 h 6883394"/>
              <a:gd name="connsiteX5" fmla="*/ 172194 w 1384958"/>
              <a:gd name="connsiteY5" fmla="*/ 6878526 h 6883394"/>
              <a:gd name="connsiteX6" fmla="*/ 183088 w 1384958"/>
              <a:gd name="connsiteY6" fmla="*/ 5592510 h 6883394"/>
              <a:gd name="connsiteX7" fmla="*/ 151414 w 1384958"/>
              <a:gd name="connsiteY7" fmla="*/ 2771736 h 6883394"/>
              <a:gd name="connsiteX8" fmla="*/ 0 w 1384958"/>
              <a:gd name="connsiteY8" fmla="*/ 1354977 h 6883394"/>
              <a:gd name="connsiteX0" fmla="*/ 172359 w 1384903"/>
              <a:gd name="connsiteY0" fmla="*/ 1331797 h 6883394"/>
              <a:gd name="connsiteX1" fmla="*/ 1 w 1384903"/>
              <a:gd name="connsiteY1" fmla="*/ 18161 h 6883394"/>
              <a:gd name="connsiteX2" fmla="*/ 1384453 w 1384903"/>
              <a:gd name="connsiteY2" fmla="*/ 0 h 6883394"/>
              <a:gd name="connsiteX3" fmla="*/ 1374293 w 1384903"/>
              <a:gd name="connsiteY3" fmla="*/ 6863074 h 6883394"/>
              <a:gd name="connsiteX4" fmla="*/ 1384453 w 1384903"/>
              <a:gd name="connsiteY4" fmla="*/ 6883394 h 6883394"/>
              <a:gd name="connsiteX5" fmla="*/ 172139 w 1384903"/>
              <a:gd name="connsiteY5" fmla="*/ 6878526 h 6883394"/>
              <a:gd name="connsiteX6" fmla="*/ 183033 w 1384903"/>
              <a:gd name="connsiteY6" fmla="*/ 5592510 h 6883394"/>
              <a:gd name="connsiteX7" fmla="*/ 151359 w 1384903"/>
              <a:gd name="connsiteY7" fmla="*/ 2771736 h 6883394"/>
              <a:gd name="connsiteX8" fmla="*/ 172359 w 1384903"/>
              <a:gd name="connsiteY8" fmla="*/ 1331797 h 6883394"/>
              <a:gd name="connsiteX0" fmla="*/ 21000 w 1233544"/>
              <a:gd name="connsiteY0" fmla="*/ 1331797 h 6883394"/>
              <a:gd name="connsiteX1" fmla="*/ 258533 w 1233544"/>
              <a:gd name="connsiteY1" fmla="*/ 2709 h 6883394"/>
              <a:gd name="connsiteX2" fmla="*/ 1233094 w 1233544"/>
              <a:gd name="connsiteY2" fmla="*/ 0 h 6883394"/>
              <a:gd name="connsiteX3" fmla="*/ 1222934 w 1233544"/>
              <a:gd name="connsiteY3" fmla="*/ 6863074 h 6883394"/>
              <a:gd name="connsiteX4" fmla="*/ 1233094 w 1233544"/>
              <a:gd name="connsiteY4" fmla="*/ 6883394 h 6883394"/>
              <a:gd name="connsiteX5" fmla="*/ 20780 w 1233544"/>
              <a:gd name="connsiteY5" fmla="*/ 6878526 h 6883394"/>
              <a:gd name="connsiteX6" fmla="*/ 31674 w 1233544"/>
              <a:gd name="connsiteY6" fmla="*/ 5592510 h 6883394"/>
              <a:gd name="connsiteX7" fmla="*/ 0 w 1233544"/>
              <a:gd name="connsiteY7" fmla="*/ 2771736 h 6883394"/>
              <a:gd name="connsiteX8" fmla="*/ 21000 w 1233544"/>
              <a:gd name="connsiteY8" fmla="*/ 1331797 h 6883394"/>
              <a:gd name="connsiteX0" fmla="*/ 21000 w 1233544"/>
              <a:gd name="connsiteY0" fmla="*/ 1331797 h 6883394"/>
              <a:gd name="connsiteX1" fmla="*/ 258533 w 1233544"/>
              <a:gd name="connsiteY1" fmla="*/ 2709 h 6883394"/>
              <a:gd name="connsiteX2" fmla="*/ 1233094 w 1233544"/>
              <a:gd name="connsiteY2" fmla="*/ 0 h 6883394"/>
              <a:gd name="connsiteX3" fmla="*/ 1222934 w 1233544"/>
              <a:gd name="connsiteY3" fmla="*/ 6863074 h 6883394"/>
              <a:gd name="connsiteX4" fmla="*/ 1233094 w 1233544"/>
              <a:gd name="connsiteY4" fmla="*/ 6883394 h 6883394"/>
              <a:gd name="connsiteX5" fmla="*/ 20780 w 1233544"/>
              <a:gd name="connsiteY5" fmla="*/ 6878526 h 6883394"/>
              <a:gd name="connsiteX6" fmla="*/ 31674 w 1233544"/>
              <a:gd name="connsiteY6" fmla="*/ 5592510 h 6883394"/>
              <a:gd name="connsiteX7" fmla="*/ 0 w 1233544"/>
              <a:gd name="connsiteY7" fmla="*/ 2771736 h 6883394"/>
              <a:gd name="connsiteX8" fmla="*/ 21000 w 1233544"/>
              <a:gd name="connsiteY8" fmla="*/ 1331797 h 6883394"/>
              <a:gd name="connsiteX0" fmla="*/ 21000 w 1233544"/>
              <a:gd name="connsiteY0" fmla="*/ 1331797 h 6883394"/>
              <a:gd name="connsiteX1" fmla="*/ 258533 w 1233544"/>
              <a:gd name="connsiteY1" fmla="*/ 2709 h 6883394"/>
              <a:gd name="connsiteX2" fmla="*/ 1233094 w 1233544"/>
              <a:gd name="connsiteY2" fmla="*/ 0 h 6883394"/>
              <a:gd name="connsiteX3" fmla="*/ 1222934 w 1233544"/>
              <a:gd name="connsiteY3" fmla="*/ 6863074 h 6883394"/>
              <a:gd name="connsiteX4" fmla="*/ 1233094 w 1233544"/>
              <a:gd name="connsiteY4" fmla="*/ 6883394 h 6883394"/>
              <a:gd name="connsiteX5" fmla="*/ 20780 w 1233544"/>
              <a:gd name="connsiteY5" fmla="*/ 6878526 h 6883394"/>
              <a:gd name="connsiteX6" fmla="*/ 31674 w 1233544"/>
              <a:gd name="connsiteY6" fmla="*/ 5592510 h 6883394"/>
              <a:gd name="connsiteX7" fmla="*/ 0 w 1233544"/>
              <a:gd name="connsiteY7" fmla="*/ 2771736 h 6883394"/>
              <a:gd name="connsiteX8" fmla="*/ 21000 w 1233544"/>
              <a:gd name="connsiteY8" fmla="*/ 1331797 h 6883394"/>
              <a:gd name="connsiteX0" fmla="*/ 21000 w 1233544"/>
              <a:gd name="connsiteY0" fmla="*/ 1331797 h 6883394"/>
              <a:gd name="connsiteX1" fmla="*/ 73107 w 1233544"/>
              <a:gd name="connsiteY1" fmla="*/ 25888 h 6883394"/>
              <a:gd name="connsiteX2" fmla="*/ 1233094 w 1233544"/>
              <a:gd name="connsiteY2" fmla="*/ 0 h 6883394"/>
              <a:gd name="connsiteX3" fmla="*/ 1222934 w 1233544"/>
              <a:gd name="connsiteY3" fmla="*/ 6863074 h 6883394"/>
              <a:gd name="connsiteX4" fmla="*/ 1233094 w 1233544"/>
              <a:gd name="connsiteY4" fmla="*/ 6883394 h 6883394"/>
              <a:gd name="connsiteX5" fmla="*/ 20780 w 1233544"/>
              <a:gd name="connsiteY5" fmla="*/ 6878526 h 6883394"/>
              <a:gd name="connsiteX6" fmla="*/ 31674 w 1233544"/>
              <a:gd name="connsiteY6" fmla="*/ 5592510 h 6883394"/>
              <a:gd name="connsiteX7" fmla="*/ 0 w 1233544"/>
              <a:gd name="connsiteY7" fmla="*/ 2771736 h 6883394"/>
              <a:gd name="connsiteX8" fmla="*/ 21000 w 1233544"/>
              <a:gd name="connsiteY8" fmla="*/ 1331797 h 6883394"/>
              <a:gd name="connsiteX0" fmla="*/ 21000 w 1233544"/>
              <a:gd name="connsiteY0" fmla="*/ 1331797 h 6883394"/>
              <a:gd name="connsiteX1" fmla="*/ 73107 w 1233544"/>
              <a:gd name="connsiteY1" fmla="*/ 25888 h 6883394"/>
              <a:gd name="connsiteX2" fmla="*/ 1233094 w 1233544"/>
              <a:gd name="connsiteY2" fmla="*/ 0 h 6883394"/>
              <a:gd name="connsiteX3" fmla="*/ 1222934 w 1233544"/>
              <a:gd name="connsiteY3" fmla="*/ 6863074 h 6883394"/>
              <a:gd name="connsiteX4" fmla="*/ 1233094 w 1233544"/>
              <a:gd name="connsiteY4" fmla="*/ 6883394 h 6883394"/>
              <a:gd name="connsiteX5" fmla="*/ 20780 w 1233544"/>
              <a:gd name="connsiteY5" fmla="*/ 6878526 h 6883394"/>
              <a:gd name="connsiteX6" fmla="*/ 31674 w 1233544"/>
              <a:gd name="connsiteY6" fmla="*/ 5592510 h 6883394"/>
              <a:gd name="connsiteX7" fmla="*/ 0 w 1233544"/>
              <a:gd name="connsiteY7" fmla="*/ 2771736 h 6883394"/>
              <a:gd name="connsiteX8" fmla="*/ 21000 w 1233544"/>
              <a:gd name="connsiteY8" fmla="*/ 1331797 h 6883394"/>
              <a:gd name="connsiteX0" fmla="*/ 21000 w 1233544"/>
              <a:gd name="connsiteY0" fmla="*/ 1331797 h 6883394"/>
              <a:gd name="connsiteX1" fmla="*/ 73107 w 1233544"/>
              <a:gd name="connsiteY1" fmla="*/ 25888 h 6883394"/>
              <a:gd name="connsiteX2" fmla="*/ 1233094 w 1233544"/>
              <a:gd name="connsiteY2" fmla="*/ 0 h 6883394"/>
              <a:gd name="connsiteX3" fmla="*/ 1222934 w 1233544"/>
              <a:gd name="connsiteY3" fmla="*/ 6863074 h 6883394"/>
              <a:gd name="connsiteX4" fmla="*/ 1233094 w 1233544"/>
              <a:gd name="connsiteY4" fmla="*/ 6883394 h 6883394"/>
              <a:gd name="connsiteX5" fmla="*/ 20780 w 1233544"/>
              <a:gd name="connsiteY5" fmla="*/ 6878526 h 6883394"/>
              <a:gd name="connsiteX6" fmla="*/ 31674 w 1233544"/>
              <a:gd name="connsiteY6" fmla="*/ 5592510 h 6883394"/>
              <a:gd name="connsiteX7" fmla="*/ 0 w 1233544"/>
              <a:gd name="connsiteY7" fmla="*/ 2771736 h 6883394"/>
              <a:gd name="connsiteX8" fmla="*/ 21000 w 1233544"/>
              <a:gd name="connsiteY8" fmla="*/ 1331797 h 6883394"/>
              <a:gd name="connsiteX0" fmla="*/ 307273 w 1233544"/>
              <a:gd name="connsiteY0" fmla="*/ 1277713 h 6883394"/>
              <a:gd name="connsiteX1" fmla="*/ 73107 w 1233544"/>
              <a:gd name="connsiteY1" fmla="*/ 25888 h 6883394"/>
              <a:gd name="connsiteX2" fmla="*/ 1233094 w 1233544"/>
              <a:gd name="connsiteY2" fmla="*/ 0 h 6883394"/>
              <a:gd name="connsiteX3" fmla="*/ 1222934 w 1233544"/>
              <a:gd name="connsiteY3" fmla="*/ 6863074 h 6883394"/>
              <a:gd name="connsiteX4" fmla="*/ 1233094 w 1233544"/>
              <a:gd name="connsiteY4" fmla="*/ 6883394 h 6883394"/>
              <a:gd name="connsiteX5" fmla="*/ 20780 w 1233544"/>
              <a:gd name="connsiteY5" fmla="*/ 6878526 h 6883394"/>
              <a:gd name="connsiteX6" fmla="*/ 31674 w 1233544"/>
              <a:gd name="connsiteY6" fmla="*/ 5592510 h 6883394"/>
              <a:gd name="connsiteX7" fmla="*/ 0 w 1233544"/>
              <a:gd name="connsiteY7" fmla="*/ 2771736 h 6883394"/>
              <a:gd name="connsiteX8" fmla="*/ 307273 w 1233544"/>
              <a:gd name="connsiteY8" fmla="*/ 1277713 h 6883394"/>
              <a:gd name="connsiteX0" fmla="*/ 286493 w 1212764"/>
              <a:gd name="connsiteY0" fmla="*/ 1277713 h 6883394"/>
              <a:gd name="connsiteX1" fmla="*/ 52327 w 1212764"/>
              <a:gd name="connsiteY1" fmla="*/ 25888 h 6883394"/>
              <a:gd name="connsiteX2" fmla="*/ 1212314 w 1212764"/>
              <a:gd name="connsiteY2" fmla="*/ 0 h 6883394"/>
              <a:gd name="connsiteX3" fmla="*/ 1202154 w 1212764"/>
              <a:gd name="connsiteY3" fmla="*/ 6863074 h 6883394"/>
              <a:gd name="connsiteX4" fmla="*/ 1212314 w 1212764"/>
              <a:gd name="connsiteY4" fmla="*/ 6883394 h 6883394"/>
              <a:gd name="connsiteX5" fmla="*/ 0 w 1212764"/>
              <a:gd name="connsiteY5" fmla="*/ 6878526 h 6883394"/>
              <a:gd name="connsiteX6" fmla="*/ 10894 w 1212764"/>
              <a:gd name="connsiteY6" fmla="*/ 5592510 h 6883394"/>
              <a:gd name="connsiteX7" fmla="*/ 148381 w 1212764"/>
              <a:gd name="connsiteY7" fmla="*/ 2655840 h 6883394"/>
              <a:gd name="connsiteX8" fmla="*/ 286493 w 1212764"/>
              <a:gd name="connsiteY8" fmla="*/ 1277713 h 6883394"/>
              <a:gd name="connsiteX0" fmla="*/ 286493 w 1212764"/>
              <a:gd name="connsiteY0" fmla="*/ 1277713 h 6883394"/>
              <a:gd name="connsiteX1" fmla="*/ 351612 w 1212764"/>
              <a:gd name="connsiteY1" fmla="*/ 2708 h 6883394"/>
              <a:gd name="connsiteX2" fmla="*/ 1212314 w 1212764"/>
              <a:gd name="connsiteY2" fmla="*/ 0 h 6883394"/>
              <a:gd name="connsiteX3" fmla="*/ 1202154 w 1212764"/>
              <a:gd name="connsiteY3" fmla="*/ 6863074 h 6883394"/>
              <a:gd name="connsiteX4" fmla="*/ 1212314 w 1212764"/>
              <a:gd name="connsiteY4" fmla="*/ 6883394 h 6883394"/>
              <a:gd name="connsiteX5" fmla="*/ 0 w 1212764"/>
              <a:gd name="connsiteY5" fmla="*/ 6878526 h 6883394"/>
              <a:gd name="connsiteX6" fmla="*/ 10894 w 1212764"/>
              <a:gd name="connsiteY6" fmla="*/ 5592510 h 6883394"/>
              <a:gd name="connsiteX7" fmla="*/ 148381 w 1212764"/>
              <a:gd name="connsiteY7" fmla="*/ 2655840 h 6883394"/>
              <a:gd name="connsiteX8" fmla="*/ 286493 w 1212764"/>
              <a:gd name="connsiteY8" fmla="*/ 1277713 h 6883394"/>
              <a:gd name="connsiteX0" fmla="*/ 286493 w 1212764"/>
              <a:gd name="connsiteY0" fmla="*/ 1277713 h 6883394"/>
              <a:gd name="connsiteX1" fmla="*/ 306069 w 1212764"/>
              <a:gd name="connsiteY1" fmla="*/ 10434 h 6883394"/>
              <a:gd name="connsiteX2" fmla="*/ 1212314 w 1212764"/>
              <a:gd name="connsiteY2" fmla="*/ 0 h 6883394"/>
              <a:gd name="connsiteX3" fmla="*/ 1202154 w 1212764"/>
              <a:gd name="connsiteY3" fmla="*/ 6863074 h 6883394"/>
              <a:gd name="connsiteX4" fmla="*/ 1212314 w 1212764"/>
              <a:gd name="connsiteY4" fmla="*/ 6883394 h 6883394"/>
              <a:gd name="connsiteX5" fmla="*/ 0 w 1212764"/>
              <a:gd name="connsiteY5" fmla="*/ 6878526 h 6883394"/>
              <a:gd name="connsiteX6" fmla="*/ 10894 w 1212764"/>
              <a:gd name="connsiteY6" fmla="*/ 5592510 h 6883394"/>
              <a:gd name="connsiteX7" fmla="*/ 148381 w 1212764"/>
              <a:gd name="connsiteY7" fmla="*/ 2655840 h 6883394"/>
              <a:gd name="connsiteX8" fmla="*/ 286493 w 1212764"/>
              <a:gd name="connsiteY8" fmla="*/ 1277713 h 6883394"/>
              <a:gd name="connsiteX0" fmla="*/ 286493 w 1212764"/>
              <a:gd name="connsiteY0" fmla="*/ 1277713 h 6883394"/>
              <a:gd name="connsiteX1" fmla="*/ 306069 w 1212764"/>
              <a:gd name="connsiteY1" fmla="*/ 10434 h 6883394"/>
              <a:gd name="connsiteX2" fmla="*/ 1212314 w 1212764"/>
              <a:gd name="connsiteY2" fmla="*/ 0 h 6883394"/>
              <a:gd name="connsiteX3" fmla="*/ 1202154 w 1212764"/>
              <a:gd name="connsiteY3" fmla="*/ 6863074 h 6883394"/>
              <a:gd name="connsiteX4" fmla="*/ 1212314 w 1212764"/>
              <a:gd name="connsiteY4" fmla="*/ 6883394 h 6883394"/>
              <a:gd name="connsiteX5" fmla="*/ 0 w 1212764"/>
              <a:gd name="connsiteY5" fmla="*/ 6878526 h 6883394"/>
              <a:gd name="connsiteX6" fmla="*/ 10894 w 1212764"/>
              <a:gd name="connsiteY6" fmla="*/ 5592510 h 6883394"/>
              <a:gd name="connsiteX7" fmla="*/ 148381 w 1212764"/>
              <a:gd name="connsiteY7" fmla="*/ 2655840 h 6883394"/>
              <a:gd name="connsiteX8" fmla="*/ 286493 w 1212764"/>
              <a:gd name="connsiteY8" fmla="*/ 1277713 h 6883394"/>
              <a:gd name="connsiteX0" fmla="*/ 224684 w 1212764"/>
              <a:gd name="connsiteY0" fmla="*/ 1269987 h 6883394"/>
              <a:gd name="connsiteX1" fmla="*/ 306069 w 1212764"/>
              <a:gd name="connsiteY1" fmla="*/ 10434 h 6883394"/>
              <a:gd name="connsiteX2" fmla="*/ 1212314 w 1212764"/>
              <a:gd name="connsiteY2" fmla="*/ 0 h 6883394"/>
              <a:gd name="connsiteX3" fmla="*/ 1202154 w 1212764"/>
              <a:gd name="connsiteY3" fmla="*/ 6863074 h 6883394"/>
              <a:gd name="connsiteX4" fmla="*/ 1212314 w 1212764"/>
              <a:gd name="connsiteY4" fmla="*/ 6883394 h 6883394"/>
              <a:gd name="connsiteX5" fmla="*/ 0 w 1212764"/>
              <a:gd name="connsiteY5" fmla="*/ 6878526 h 6883394"/>
              <a:gd name="connsiteX6" fmla="*/ 10894 w 1212764"/>
              <a:gd name="connsiteY6" fmla="*/ 5592510 h 6883394"/>
              <a:gd name="connsiteX7" fmla="*/ 148381 w 1212764"/>
              <a:gd name="connsiteY7" fmla="*/ 2655840 h 6883394"/>
              <a:gd name="connsiteX8" fmla="*/ 224684 w 1212764"/>
              <a:gd name="connsiteY8" fmla="*/ 1269987 h 6883394"/>
              <a:gd name="connsiteX0" fmla="*/ 224684 w 1212764"/>
              <a:gd name="connsiteY0" fmla="*/ 1269987 h 6883394"/>
              <a:gd name="connsiteX1" fmla="*/ 306069 w 1212764"/>
              <a:gd name="connsiteY1" fmla="*/ 10434 h 6883394"/>
              <a:gd name="connsiteX2" fmla="*/ 1212314 w 1212764"/>
              <a:gd name="connsiteY2" fmla="*/ 0 h 6883394"/>
              <a:gd name="connsiteX3" fmla="*/ 1202154 w 1212764"/>
              <a:gd name="connsiteY3" fmla="*/ 6863074 h 6883394"/>
              <a:gd name="connsiteX4" fmla="*/ 1212314 w 1212764"/>
              <a:gd name="connsiteY4" fmla="*/ 6883394 h 6883394"/>
              <a:gd name="connsiteX5" fmla="*/ 0 w 1212764"/>
              <a:gd name="connsiteY5" fmla="*/ 6878526 h 6883394"/>
              <a:gd name="connsiteX6" fmla="*/ 10894 w 1212764"/>
              <a:gd name="connsiteY6" fmla="*/ 5592510 h 6883394"/>
              <a:gd name="connsiteX7" fmla="*/ 148381 w 1212764"/>
              <a:gd name="connsiteY7" fmla="*/ 2655840 h 6883394"/>
              <a:gd name="connsiteX8" fmla="*/ 224684 w 1212764"/>
              <a:gd name="connsiteY8" fmla="*/ 1269987 h 6883394"/>
              <a:gd name="connsiteX0" fmla="*/ 224684 w 1212764"/>
              <a:gd name="connsiteY0" fmla="*/ 1269987 h 6883394"/>
              <a:gd name="connsiteX1" fmla="*/ 306069 w 1212764"/>
              <a:gd name="connsiteY1" fmla="*/ 10434 h 6883394"/>
              <a:gd name="connsiteX2" fmla="*/ 1212314 w 1212764"/>
              <a:gd name="connsiteY2" fmla="*/ 0 h 6883394"/>
              <a:gd name="connsiteX3" fmla="*/ 1202154 w 1212764"/>
              <a:gd name="connsiteY3" fmla="*/ 6863074 h 6883394"/>
              <a:gd name="connsiteX4" fmla="*/ 1212314 w 1212764"/>
              <a:gd name="connsiteY4" fmla="*/ 6883394 h 6883394"/>
              <a:gd name="connsiteX5" fmla="*/ 0 w 1212764"/>
              <a:gd name="connsiteY5" fmla="*/ 6878526 h 6883394"/>
              <a:gd name="connsiteX6" fmla="*/ 10894 w 1212764"/>
              <a:gd name="connsiteY6" fmla="*/ 5592510 h 6883394"/>
              <a:gd name="connsiteX7" fmla="*/ 148381 w 1212764"/>
              <a:gd name="connsiteY7" fmla="*/ 2655840 h 6883394"/>
              <a:gd name="connsiteX8" fmla="*/ 224684 w 1212764"/>
              <a:gd name="connsiteY8" fmla="*/ 1269987 h 6883394"/>
              <a:gd name="connsiteX0" fmla="*/ 224684 w 1212764"/>
              <a:gd name="connsiteY0" fmla="*/ 1269987 h 6883394"/>
              <a:gd name="connsiteX1" fmla="*/ 306069 w 1212764"/>
              <a:gd name="connsiteY1" fmla="*/ 10434 h 6883394"/>
              <a:gd name="connsiteX2" fmla="*/ 1212314 w 1212764"/>
              <a:gd name="connsiteY2" fmla="*/ 0 h 6883394"/>
              <a:gd name="connsiteX3" fmla="*/ 1202154 w 1212764"/>
              <a:gd name="connsiteY3" fmla="*/ 6863074 h 6883394"/>
              <a:gd name="connsiteX4" fmla="*/ 1212314 w 1212764"/>
              <a:gd name="connsiteY4" fmla="*/ 6883394 h 6883394"/>
              <a:gd name="connsiteX5" fmla="*/ 0 w 1212764"/>
              <a:gd name="connsiteY5" fmla="*/ 6878526 h 6883394"/>
              <a:gd name="connsiteX6" fmla="*/ 10894 w 1212764"/>
              <a:gd name="connsiteY6" fmla="*/ 5592510 h 6883394"/>
              <a:gd name="connsiteX7" fmla="*/ 148381 w 1212764"/>
              <a:gd name="connsiteY7" fmla="*/ 2655840 h 6883394"/>
              <a:gd name="connsiteX8" fmla="*/ 224684 w 1212764"/>
              <a:gd name="connsiteY8" fmla="*/ 1269987 h 6883394"/>
              <a:gd name="connsiteX0" fmla="*/ 224684 w 1212764"/>
              <a:gd name="connsiteY0" fmla="*/ 1269987 h 6883394"/>
              <a:gd name="connsiteX1" fmla="*/ 306069 w 1212764"/>
              <a:gd name="connsiteY1" fmla="*/ 10434 h 6883394"/>
              <a:gd name="connsiteX2" fmla="*/ 1212314 w 1212764"/>
              <a:gd name="connsiteY2" fmla="*/ 0 h 6883394"/>
              <a:gd name="connsiteX3" fmla="*/ 1202154 w 1212764"/>
              <a:gd name="connsiteY3" fmla="*/ 6863074 h 6883394"/>
              <a:gd name="connsiteX4" fmla="*/ 1212314 w 1212764"/>
              <a:gd name="connsiteY4" fmla="*/ 6883394 h 6883394"/>
              <a:gd name="connsiteX5" fmla="*/ 0 w 1212764"/>
              <a:gd name="connsiteY5" fmla="*/ 6878526 h 6883394"/>
              <a:gd name="connsiteX6" fmla="*/ 10894 w 1212764"/>
              <a:gd name="connsiteY6" fmla="*/ 5592510 h 6883394"/>
              <a:gd name="connsiteX7" fmla="*/ 148381 w 1212764"/>
              <a:gd name="connsiteY7" fmla="*/ 2655840 h 6883394"/>
              <a:gd name="connsiteX8" fmla="*/ 224684 w 1212764"/>
              <a:gd name="connsiteY8" fmla="*/ 1269987 h 6883394"/>
              <a:gd name="connsiteX0" fmla="*/ 195406 w 1212764"/>
              <a:gd name="connsiteY0" fmla="*/ 1254534 h 6883394"/>
              <a:gd name="connsiteX1" fmla="*/ 306069 w 1212764"/>
              <a:gd name="connsiteY1" fmla="*/ 10434 h 6883394"/>
              <a:gd name="connsiteX2" fmla="*/ 1212314 w 1212764"/>
              <a:gd name="connsiteY2" fmla="*/ 0 h 6883394"/>
              <a:gd name="connsiteX3" fmla="*/ 1202154 w 1212764"/>
              <a:gd name="connsiteY3" fmla="*/ 6863074 h 6883394"/>
              <a:gd name="connsiteX4" fmla="*/ 1212314 w 1212764"/>
              <a:gd name="connsiteY4" fmla="*/ 6883394 h 6883394"/>
              <a:gd name="connsiteX5" fmla="*/ 0 w 1212764"/>
              <a:gd name="connsiteY5" fmla="*/ 6878526 h 6883394"/>
              <a:gd name="connsiteX6" fmla="*/ 10894 w 1212764"/>
              <a:gd name="connsiteY6" fmla="*/ 5592510 h 6883394"/>
              <a:gd name="connsiteX7" fmla="*/ 148381 w 1212764"/>
              <a:gd name="connsiteY7" fmla="*/ 2655840 h 6883394"/>
              <a:gd name="connsiteX8" fmla="*/ 195406 w 1212764"/>
              <a:gd name="connsiteY8" fmla="*/ 1254534 h 6883394"/>
              <a:gd name="connsiteX0" fmla="*/ 195406 w 1212764"/>
              <a:gd name="connsiteY0" fmla="*/ 1254534 h 6883394"/>
              <a:gd name="connsiteX1" fmla="*/ 306069 w 1212764"/>
              <a:gd name="connsiteY1" fmla="*/ 10434 h 6883394"/>
              <a:gd name="connsiteX2" fmla="*/ 1212314 w 1212764"/>
              <a:gd name="connsiteY2" fmla="*/ 0 h 6883394"/>
              <a:gd name="connsiteX3" fmla="*/ 1202154 w 1212764"/>
              <a:gd name="connsiteY3" fmla="*/ 6863074 h 6883394"/>
              <a:gd name="connsiteX4" fmla="*/ 1212314 w 1212764"/>
              <a:gd name="connsiteY4" fmla="*/ 6883394 h 6883394"/>
              <a:gd name="connsiteX5" fmla="*/ 0 w 1212764"/>
              <a:gd name="connsiteY5" fmla="*/ 6878526 h 6883394"/>
              <a:gd name="connsiteX6" fmla="*/ 10894 w 1212764"/>
              <a:gd name="connsiteY6" fmla="*/ 5592510 h 6883394"/>
              <a:gd name="connsiteX7" fmla="*/ 148381 w 1212764"/>
              <a:gd name="connsiteY7" fmla="*/ 2655840 h 6883394"/>
              <a:gd name="connsiteX8" fmla="*/ 195406 w 1212764"/>
              <a:gd name="connsiteY8" fmla="*/ 1254534 h 6883394"/>
              <a:gd name="connsiteX0" fmla="*/ 195406 w 1212764"/>
              <a:gd name="connsiteY0" fmla="*/ 1254534 h 6883394"/>
              <a:gd name="connsiteX1" fmla="*/ 306069 w 1212764"/>
              <a:gd name="connsiteY1" fmla="*/ 10434 h 6883394"/>
              <a:gd name="connsiteX2" fmla="*/ 1212314 w 1212764"/>
              <a:gd name="connsiteY2" fmla="*/ 0 h 6883394"/>
              <a:gd name="connsiteX3" fmla="*/ 1202154 w 1212764"/>
              <a:gd name="connsiteY3" fmla="*/ 6863074 h 6883394"/>
              <a:gd name="connsiteX4" fmla="*/ 1212314 w 1212764"/>
              <a:gd name="connsiteY4" fmla="*/ 6883394 h 6883394"/>
              <a:gd name="connsiteX5" fmla="*/ 0 w 1212764"/>
              <a:gd name="connsiteY5" fmla="*/ 6878526 h 6883394"/>
              <a:gd name="connsiteX6" fmla="*/ 10894 w 1212764"/>
              <a:gd name="connsiteY6" fmla="*/ 5592510 h 6883394"/>
              <a:gd name="connsiteX7" fmla="*/ 148381 w 1212764"/>
              <a:gd name="connsiteY7" fmla="*/ 2655840 h 6883394"/>
              <a:gd name="connsiteX8" fmla="*/ 195406 w 1212764"/>
              <a:gd name="connsiteY8" fmla="*/ 1254534 h 6883394"/>
              <a:gd name="connsiteX0" fmla="*/ 195406 w 1212764"/>
              <a:gd name="connsiteY0" fmla="*/ 1254534 h 6883394"/>
              <a:gd name="connsiteX1" fmla="*/ 306069 w 1212764"/>
              <a:gd name="connsiteY1" fmla="*/ 10434 h 6883394"/>
              <a:gd name="connsiteX2" fmla="*/ 1212314 w 1212764"/>
              <a:gd name="connsiteY2" fmla="*/ 0 h 6883394"/>
              <a:gd name="connsiteX3" fmla="*/ 1202154 w 1212764"/>
              <a:gd name="connsiteY3" fmla="*/ 6863074 h 6883394"/>
              <a:gd name="connsiteX4" fmla="*/ 1212314 w 1212764"/>
              <a:gd name="connsiteY4" fmla="*/ 6883394 h 6883394"/>
              <a:gd name="connsiteX5" fmla="*/ 0 w 1212764"/>
              <a:gd name="connsiteY5" fmla="*/ 6878526 h 6883394"/>
              <a:gd name="connsiteX6" fmla="*/ 10894 w 1212764"/>
              <a:gd name="connsiteY6" fmla="*/ 5592510 h 6883394"/>
              <a:gd name="connsiteX7" fmla="*/ 148381 w 1212764"/>
              <a:gd name="connsiteY7" fmla="*/ 2655840 h 6883394"/>
              <a:gd name="connsiteX8" fmla="*/ 195406 w 1212764"/>
              <a:gd name="connsiteY8" fmla="*/ 1254534 h 6883394"/>
              <a:gd name="connsiteX0" fmla="*/ 195436 w 1212794"/>
              <a:gd name="connsiteY0" fmla="*/ 1254534 h 6883394"/>
              <a:gd name="connsiteX1" fmla="*/ 306099 w 1212794"/>
              <a:gd name="connsiteY1" fmla="*/ 10434 h 6883394"/>
              <a:gd name="connsiteX2" fmla="*/ 1212344 w 1212794"/>
              <a:gd name="connsiteY2" fmla="*/ 0 h 6883394"/>
              <a:gd name="connsiteX3" fmla="*/ 1202184 w 1212794"/>
              <a:gd name="connsiteY3" fmla="*/ 6863074 h 6883394"/>
              <a:gd name="connsiteX4" fmla="*/ 1212344 w 1212794"/>
              <a:gd name="connsiteY4" fmla="*/ 6883394 h 6883394"/>
              <a:gd name="connsiteX5" fmla="*/ 30 w 1212794"/>
              <a:gd name="connsiteY5" fmla="*/ 6878526 h 6883394"/>
              <a:gd name="connsiteX6" fmla="*/ 10924 w 1212794"/>
              <a:gd name="connsiteY6" fmla="*/ 5592510 h 6883394"/>
              <a:gd name="connsiteX7" fmla="*/ 148411 w 1212794"/>
              <a:gd name="connsiteY7" fmla="*/ 2655840 h 6883394"/>
              <a:gd name="connsiteX8" fmla="*/ 195436 w 1212794"/>
              <a:gd name="connsiteY8" fmla="*/ 1254534 h 68833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2794" h="6883394">
                <a:moveTo>
                  <a:pt x="195436" y="1254534"/>
                </a:moveTo>
                <a:cubicBezTo>
                  <a:pt x="195456" y="1249331"/>
                  <a:pt x="315839" y="7912"/>
                  <a:pt x="306099" y="10434"/>
                </a:cubicBezTo>
                <a:lnTo>
                  <a:pt x="1212344" y="0"/>
                </a:lnTo>
                <a:cubicBezTo>
                  <a:pt x="1215731" y="2284305"/>
                  <a:pt x="1198797" y="4578769"/>
                  <a:pt x="1202184" y="6863074"/>
                </a:cubicBezTo>
                <a:lnTo>
                  <a:pt x="1212344" y="6883394"/>
                </a:lnTo>
                <a:cubicBezTo>
                  <a:pt x="808239" y="6881771"/>
                  <a:pt x="-5756" y="6864697"/>
                  <a:pt x="30" y="6878526"/>
                </a:cubicBezTo>
                <a:cubicBezTo>
                  <a:pt x="3661" y="6867076"/>
                  <a:pt x="4040" y="5588507"/>
                  <a:pt x="10924" y="5592510"/>
                </a:cubicBezTo>
                <a:cubicBezTo>
                  <a:pt x="11209" y="5587140"/>
                  <a:pt x="102582" y="3634730"/>
                  <a:pt x="148411" y="2655840"/>
                </a:cubicBezTo>
                <a:cubicBezTo>
                  <a:pt x="173845" y="2193889"/>
                  <a:pt x="199280" y="1229726"/>
                  <a:pt x="195436" y="1254534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6" name="Rektangel 2">
            <a:extLst>
              <a:ext uri="{FF2B5EF4-FFF2-40B4-BE49-F238E27FC236}">
                <a16:creationId xmlns:a16="http://schemas.microsoft.com/office/drawing/2014/main" id="{F3A7A330-DD3F-F942-ADE8-D67C4270A011}"/>
              </a:ext>
            </a:extLst>
          </p:cNvPr>
          <p:cNvSpPr/>
          <p:nvPr userDrawn="1"/>
        </p:nvSpPr>
        <p:spPr>
          <a:xfrm>
            <a:off x="0" y="5194300"/>
            <a:ext cx="13017500" cy="1663700"/>
          </a:xfrm>
          <a:custGeom>
            <a:avLst/>
            <a:gdLst>
              <a:gd name="connsiteX0" fmla="*/ 0 w 12966700"/>
              <a:gd name="connsiteY0" fmla="*/ 0 h 1498600"/>
              <a:gd name="connsiteX1" fmla="*/ 12966700 w 12966700"/>
              <a:gd name="connsiteY1" fmla="*/ 0 h 1498600"/>
              <a:gd name="connsiteX2" fmla="*/ 12966700 w 12966700"/>
              <a:gd name="connsiteY2" fmla="*/ 1498600 h 1498600"/>
              <a:gd name="connsiteX3" fmla="*/ 0 w 12966700"/>
              <a:gd name="connsiteY3" fmla="*/ 1498600 h 1498600"/>
              <a:gd name="connsiteX4" fmla="*/ 0 w 12966700"/>
              <a:gd name="connsiteY4" fmla="*/ 0 h 1498600"/>
              <a:gd name="connsiteX0" fmla="*/ 0 w 13017500"/>
              <a:gd name="connsiteY0" fmla="*/ 165100 h 1663700"/>
              <a:gd name="connsiteX1" fmla="*/ 13017500 w 13017500"/>
              <a:gd name="connsiteY1" fmla="*/ 0 h 1663700"/>
              <a:gd name="connsiteX2" fmla="*/ 12966700 w 13017500"/>
              <a:gd name="connsiteY2" fmla="*/ 1663700 h 1663700"/>
              <a:gd name="connsiteX3" fmla="*/ 0 w 13017500"/>
              <a:gd name="connsiteY3" fmla="*/ 1663700 h 1663700"/>
              <a:gd name="connsiteX4" fmla="*/ 0 w 13017500"/>
              <a:gd name="connsiteY4" fmla="*/ 165100 h 1663700"/>
              <a:gd name="connsiteX0" fmla="*/ 0 w 13017500"/>
              <a:gd name="connsiteY0" fmla="*/ 165100 h 1663700"/>
              <a:gd name="connsiteX1" fmla="*/ 7835900 w 13017500"/>
              <a:gd name="connsiteY1" fmla="*/ 76200 h 1663700"/>
              <a:gd name="connsiteX2" fmla="*/ 13017500 w 13017500"/>
              <a:gd name="connsiteY2" fmla="*/ 0 h 1663700"/>
              <a:gd name="connsiteX3" fmla="*/ 12966700 w 13017500"/>
              <a:gd name="connsiteY3" fmla="*/ 1663700 h 1663700"/>
              <a:gd name="connsiteX4" fmla="*/ 0 w 13017500"/>
              <a:gd name="connsiteY4" fmla="*/ 1663700 h 1663700"/>
              <a:gd name="connsiteX5" fmla="*/ 0 w 13017500"/>
              <a:gd name="connsiteY5" fmla="*/ 165100 h 1663700"/>
              <a:gd name="connsiteX0" fmla="*/ 0 w 13017500"/>
              <a:gd name="connsiteY0" fmla="*/ 165100 h 1663700"/>
              <a:gd name="connsiteX1" fmla="*/ 7835900 w 13017500"/>
              <a:gd name="connsiteY1" fmla="*/ 76200 h 1663700"/>
              <a:gd name="connsiteX2" fmla="*/ 13017500 w 13017500"/>
              <a:gd name="connsiteY2" fmla="*/ 0 h 1663700"/>
              <a:gd name="connsiteX3" fmla="*/ 12966700 w 13017500"/>
              <a:gd name="connsiteY3" fmla="*/ 1663700 h 1663700"/>
              <a:gd name="connsiteX4" fmla="*/ 0 w 13017500"/>
              <a:gd name="connsiteY4" fmla="*/ 1663700 h 1663700"/>
              <a:gd name="connsiteX5" fmla="*/ 0 w 13017500"/>
              <a:gd name="connsiteY5" fmla="*/ 165100 h 1663700"/>
              <a:gd name="connsiteX0" fmla="*/ 0 w 13017500"/>
              <a:gd name="connsiteY0" fmla="*/ 165100 h 1663700"/>
              <a:gd name="connsiteX1" fmla="*/ 7835900 w 13017500"/>
              <a:gd name="connsiteY1" fmla="*/ 76200 h 1663700"/>
              <a:gd name="connsiteX2" fmla="*/ 13017500 w 13017500"/>
              <a:gd name="connsiteY2" fmla="*/ 0 h 1663700"/>
              <a:gd name="connsiteX3" fmla="*/ 12966700 w 13017500"/>
              <a:gd name="connsiteY3" fmla="*/ 1663700 h 1663700"/>
              <a:gd name="connsiteX4" fmla="*/ 0 w 13017500"/>
              <a:gd name="connsiteY4" fmla="*/ 1663700 h 1663700"/>
              <a:gd name="connsiteX5" fmla="*/ 0 w 13017500"/>
              <a:gd name="connsiteY5" fmla="*/ 165100 h 1663700"/>
              <a:gd name="connsiteX0" fmla="*/ 0 w 13017500"/>
              <a:gd name="connsiteY0" fmla="*/ 165100 h 1663700"/>
              <a:gd name="connsiteX1" fmla="*/ 8407400 w 13017500"/>
              <a:gd name="connsiteY1" fmla="*/ 165100 h 1663700"/>
              <a:gd name="connsiteX2" fmla="*/ 13017500 w 13017500"/>
              <a:gd name="connsiteY2" fmla="*/ 0 h 1663700"/>
              <a:gd name="connsiteX3" fmla="*/ 12966700 w 13017500"/>
              <a:gd name="connsiteY3" fmla="*/ 1663700 h 1663700"/>
              <a:gd name="connsiteX4" fmla="*/ 0 w 13017500"/>
              <a:gd name="connsiteY4" fmla="*/ 1663700 h 1663700"/>
              <a:gd name="connsiteX5" fmla="*/ 0 w 13017500"/>
              <a:gd name="connsiteY5" fmla="*/ 165100 h 1663700"/>
              <a:gd name="connsiteX0" fmla="*/ 0 w 13017500"/>
              <a:gd name="connsiteY0" fmla="*/ 165100 h 1663700"/>
              <a:gd name="connsiteX1" fmla="*/ 8547100 w 13017500"/>
              <a:gd name="connsiteY1" fmla="*/ 228600 h 1663700"/>
              <a:gd name="connsiteX2" fmla="*/ 13017500 w 13017500"/>
              <a:gd name="connsiteY2" fmla="*/ 0 h 1663700"/>
              <a:gd name="connsiteX3" fmla="*/ 12966700 w 13017500"/>
              <a:gd name="connsiteY3" fmla="*/ 1663700 h 1663700"/>
              <a:gd name="connsiteX4" fmla="*/ 0 w 13017500"/>
              <a:gd name="connsiteY4" fmla="*/ 1663700 h 1663700"/>
              <a:gd name="connsiteX5" fmla="*/ 0 w 13017500"/>
              <a:gd name="connsiteY5" fmla="*/ 165100 h 1663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017500" h="1663700">
                <a:moveTo>
                  <a:pt x="0" y="165100"/>
                </a:moveTo>
                <a:lnTo>
                  <a:pt x="8547100" y="228600"/>
                </a:lnTo>
                <a:cubicBezTo>
                  <a:pt x="8572500" y="203200"/>
                  <a:pt x="11290300" y="25400"/>
                  <a:pt x="13017500" y="0"/>
                </a:cubicBezTo>
                <a:lnTo>
                  <a:pt x="12966700" y="1663700"/>
                </a:lnTo>
                <a:lnTo>
                  <a:pt x="0" y="1663700"/>
                </a:lnTo>
                <a:lnTo>
                  <a:pt x="0" y="1651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pic>
        <p:nvPicPr>
          <p:cNvPr id="11" name="Bildobjekt 12">
            <a:extLst>
              <a:ext uri="{FF2B5EF4-FFF2-40B4-BE49-F238E27FC236}">
                <a16:creationId xmlns:a16="http://schemas.microsoft.com/office/drawing/2014/main" id="{D8F93D22-B881-6347-95E6-0B58873A415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82515" y="5803900"/>
            <a:ext cx="2230570" cy="6373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23048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pitelavdelare - g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objekt 2">
            <a:extLst>
              <a:ext uri="{FF2B5EF4-FFF2-40B4-BE49-F238E27FC236}">
                <a16:creationId xmlns:a16="http://schemas.microsoft.com/office/drawing/2014/main" id="{BF76CD9F-8D81-6442-8CB5-36FEA03DA2C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"/>
            <a:ext cx="10975303" cy="6857999"/>
          </a:xfrm>
          <a:prstGeom prst="rect">
            <a:avLst/>
          </a:prstGeom>
        </p:spPr>
      </p:pic>
      <p:sp>
        <p:nvSpPr>
          <p:cNvPr id="17" name="Rektangel 16">
            <a:extLst>
              <a:ext uri="{FF2B5EF4-FFF2-40B4-BE49-F238E27FC236}">
                <a16:creationId xmlns:a16="http://schemas.microsoft.com/office/drawing/2014/main" id="{6584120B-B7C9-8E4A-8F0B-0008A00F555E}"/>
              </a:ext>
            </a:extLst>
          </p:cNvPr>
          <p:cNvSpPr/>
          <p:nvPr userDrawn="1"/>
        </p:nvSpPr>
        <p:spPr>
          <a:xfrm rot="10645457">
            <a:off x="862582" y="4089975"/>
            <a:ext cx="5104224" cy="2095456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79 h 10179"/>
              <a:gd name="connsiteX1" fmla="*/ 685 w 10000"/>
              <a:gd name="connsiteY1" fmla="*/ 0 h 10179"/>
              <a:gd name="connsiteX2" fmla="*/ 8000 w 10000"/>
              <a:gd name="connsiteY2" fmla="*/ 179 h 10179"/>
              <a:gd name="connsiteX3" fmla="*/ 10000 w 10000"/>
              <a:gd name="connsiteY3" fmla="*/ 5179 h 10179"/>
              <a:gd name="connsiteX4" fmla="*/ 8000 w 10000"/>
              <a:gd name="connsiteY4" fmla="*/ 10179 h 10179"/>
              <a:gd name="connsiteX5" fmla="*/ 2000 w 10000"/>
              <a:gd name="connsiteY5" fmla="*/ 10179 h 10179"/>
              <a:gd name="connsiteX6" fmla="*/ 0 w 10000"/>
              <a:gd name="connsiteY6" fmla="*/ 5179 h 10179"/>
              <a:gd name="connsiteX0" fmla="*/ 0 w 10000"/>
              <a:gd name="connsiteY0" fmla="*/ 5216 h 10216"/>
              <a:gd name="connsiteX1" fmla="*/ 685 w 10000"/>
              <a:gd name="connsiteY1" fmla="*/ 37 h 10216"/>
              <a:gd name="connsiteX2" fmla="*/ 7593 w 10000"/>
              <a:gd name="connsiteY2" fmla="*/ 15 h 10216"/>
              <a:gd name="connsiteX3" fmla="*/ 8000 w 10000"/>
              <a:gd name="connsiteY3" fmla="*/ 216 h 10216"/>
              <a:gd name="connsiteX4" fmla="*/ 10000 w 10000"/>
              <a:gd name="connsiteY4" fmla="*/ 5216 h 10216"/>
              <a:gd name="connsiteX5" fmla="*/ 8000 w 10000"/>
              <a:gd name="connsiteY5" fmla="*/ 10216 h 10216"/>
              <a:gd name="connsiteX6" fmla="*/ 2000 w 10000"/>
              <a:gd name="connsiteY6" fmla="*/ 10216 h 10216"/>
              <a:gd name="connsiteX7" fmla="*/ 0 w 10000"/>
              <a:gd name="connsiteY7" fmla="*/ 5216 h 10216"/>
              <a:gd name="connsiteX0" fmla="*/ 0 w 8537"/>
              <a:gd name="connsiteY0" fmla="*/ 5216 h 10216"/>
              <a:gd name="connsiteX1" fmla="*/ 685 w 8537"/>
              <a:gd name="connsiteY1" fmla="*/ 37 h 10216"/>
              <a:gd name="connsiteX2" fmla="*/ 7593 w 8537"/>
              <a:gd name="connsiteY2" fmla="*/ 15 h 10216"/>
              <a:gd name="connsiteX3" fmla="*/ 8000 w 8537"/>
              <a:gd name="connsiteY3" fmla="*/ 216 h 10216"/>
              <a:gd name="connsiteX4" fmla="*/ 8537 w 8537"/>
              <a:gd name="connsiteY4" fmla="*/ 7426 h 10216"/>
              <a:gd name="connsiteX5" fmla="*/ 8000 w 8537"/>
              <a:gd name="connsiteY5" fmla="*/ 10216 h 10216"/>
              <a:gd name="connsiteX6" fmla="*/ 2000 w 8537"/>
              <a:gd name="connsiteY6" fmla="*/ 10216 h 10216"/>
              <a:gd name="connsiteX7" fmla="*/ 0 w 8537"/>
              <a:gd name="connsiteY7" fmla="*/ 5216 h 10216"/>
              <a:gd name="connsiteX0" fmla="*/ 0 w 10000"/>
              <a:gd name="connsiteY0" fmla="*/ 5106 h 11158"/>
              <a:gd name="connsiteX1" fmla="*/ 802 w 10000"/>
              <a:gd name="connsiteY1" fmla="*/ 36 h 11158"/>
              <a:gd name="connsiteX2" fmla="*/ 8894 w 10000"/>
              <a:gd name="connsiteY2" fmla="*/ 15 h 11158"/>
              <a:gd name="connsiteX3" fmla="*/ 9371 w 10000"/>
              <a:gd name="connsiteY3" fmla="*/ 211 h 11158"/>
              <a:gd name="connsiteX4" fmla="*/ 10000 w 10000"/>
              <a:gd name="connsiteY4" fmla="*/ 7269 h 11158"/>
              <a:gd name="connsiteX5" fmla="*/ 7722 w 10000"/>
              <a:gd name="connsiteY5" fmla="*/ 11158 h 11158"/>
              <a:gd name="connsiteX6" fmla="*/ 2343 w 10000"/>
              <a:gd name="connsiteY6" fmla="*/ 10000 h 11158"/>
              <a:gd name="connsiteX7" fmla="*/ 0 w 10000"/>
              <a:gd name="connsiteY7" fmla="*/ 5106 h 11158"/>
              <a:gd name="connsiteX0" fmla="*/ 0 w 10000"/>
              <a:gd name="connsiteY0" fmla="*/ 5106 h 11158"/>
              <a:gd name="connsiteX1" fmla="*/ 802 w 10000"/>
              <a:gd name="connsiteY1" fmla="*/ 36 h 11158"/>
              <a:gd name="connsiteX2" fmla="*/ 8894 w 10000"/>
              <a:gd name="connsiteY2" fmla="*/ 15 h 11158"/>
              <a:gd name="connsiteX3" fmla="*/ 9371 w 10000"/>
              <a:gd name="connsiteY3" fmla="*/ 211 h 11158"/>
              <a:gd name="connsiteX4" fmla="*/ 10000 w 10000"/>
              <a:gd name="connsiteY4" fmla="*/ 7269 h 11158"/>
              <a:gd name="connsiteX5" fmla="*/ 7722 w 10000"/>
              <a:gd name="connsiteY5" fmla="*/ 11158 h 11158"/>
              <a:gd name="connsiteX6" fmla="*/ 206 w 10000"/>
              <a:gd name="connsiteY6" fmla="*/ 9760 h 11158"/>
              <a:gd name="connsiteX7" fmla="*/ 0 w 10000"/>
              <a:gd name="connsiteY7" fmla="*/ 5106 h 11158"/>
              <a:gd name="connsiteX0" fmla="*/ 0 w 10000"/>
              <a:gd name="connsiteY0" fmla="*/ 5106 h 9760"/>
              <a:gd name="connsiteX1" fmla="*/ 802 w 10000"/>
              <a:gd name="connsiteY1" fmla="*/ 36 h 9760"/>
              <a:gd name="connsiteX2" fmla="*/ 8894 w 10000"/>
              <a:gd name="connsiteY2" fmla="*/ 15 h 9760"/>
              <a:gd name="connsiteX3" fmla="*/ 9371 w 10000"/>
              <a:gd name="connsiteY3" fmla="*/ 211 h 9760"/>
              <a:gd name="connsiteX4" fmla="*/ 10000 w 10000"/>
              <a:gd name="connsiteY4" fmla="*/ 7269 h 9760"/>
              <a:gd name="connsiteX5" fmla="*/ 7277 w 10000"/>
              <a:gd name="connsiteY5" fmla="*/ 7946 h 9760"/>
              <a:gd name="connsiteX6" fmla="*/ 206 w 10000"/>
              <a:gd name="connsiteY6" fmla="*/ 9760 h 9760"/>
              <a:gd name="connsiteX7" fmla="*/ 0 w 10000"/>
              <a:gd name="connsiteY7" fmla="*/ 5106 h 9760"/>
              <a:gd name="connsiteX0" fmla="*/ 0 w 10000"/>
              <a:gd name="connsiteY0" fmla="*/ 5232 h 10000"/>
              <a:gd name="connsiteX1" fmla="*/ 802 w 10000"/>
              <a:gd name="connsiteY1" fmla="*/ 37 h 10000"/>
              <a:gd name="connsiteX2" fmla="*/ 8894 w 10000"/>
              <a:gd name="connsiteY2" fmla="*/ 15 h 10000"/>
              <a:gd name="connsiteX3" fmla="*/ 9371 w 10000"/>
              <a:gd name="connsiteY3" fmla="*/ 216 h 10000"/>
              <a:gd name="connsiteX4" fmla="*/ 10000 w 10000"/>
              <a:gd name="connsiteY4" fmla="*/ 7448 h 10000"/>
              <a:gd name="connsiteX5" fmla="*/ 5748 w 10000"/>
              <a:gd name="connsiteY5" fmla="*/ 9574 h 10000"/>
              <a:gd name="connsiteX6" fmla="*/ 206 w 10000"/>
              <a:gd name="connsiteY6" fmla="*/ 10000 h 10000"/>
              <a:gd name="connsiteX7" fmla="*/ 0 w 10000"/>
              <a:gd name="connsiteY7" fmla="*/ 5232 h 10000"/>
              <a:gd name="connsiteX0" fmla="*/ 0 w 10000"/>
              <a:gd name="connsiteY0" fmla="*/ 5232 h 10000"/>
              <a:gd name="connsiteX1" fmla="*/ 802 w 10000"/>
              <a:gd name="connsiteY1" fmla="*/ 37 h 10000"/>
              <a:gd name="connsiteX2" fmla="*/ 8894 w 10000"/>
              <a:gd name="connsiteY2" fmla="*/ 15 h 10000"/>
              <a:gd name="connsiteX3" fmla="*/ 9371 w 10000"/>
              <a:gd name="connsiteY3" fmla="*/ 216 h 10000"/>
              <a:gd name="connsiteX4" fmla="*/ 10000 w 10000"/>
              <a:gd name="connsiteY4" fmla="*/ 7448 h 10000"/>
              <a:gd name="connsiteX5" fmla="*/ 5748 w 10000"/>
              <a:gd name="connsiteY5" fmla="*/ 9574 h 10000"/>
              <a:gd name="connsiteX6" fmla="*/ 5727 w 10000"/>
              <a:gd name="connsiteY6" fmla="*/ 9534 h 10000"/>
              <a:gd name="connsiteX7" fmla="*/ 206 w 10000"/>
              <a:gd name="connsiteY7" fmla="*/ 10000 h 10000"/>
              <a:gd name="connsiteX8" fmla="*/ 0 w 10000"/>
              <a:gd name="connsiteY8" fmla="*/ 5232 h 10000"/>
              <a:gd name="connsiteX0" fmla="*/ 0 w 10000"/>
              <a:gd name="connsiteY0" fmla="*/ 5232 h 10000"/>
              <a:gd name="connsiteX1" fmla="*/ 802 w 10000"/>
              <a:gd name="connsiteY1" fmla="*/ 37 h 10000"/>
              <a:gd name="connsiteX2" fmla="*/ 8894 w 10000"/>
              <a:gd name="connsiteY2" fmla="*/ 15 h 10000"/>
              <a:gd name="connsiteX3" fmla="*/ 9371 w 10000"/>
              <a:gd name="connsiteY3" fmla="*/ 216 h 10000"/>
              <a:gd name="connsiteX4" fmla="*/ 10000 w 10000"/>
              <a:gd name="connsiteY4" fmla="*/ 7448 h 10000"/>
              <a:gd name="connsiteX5" fmla="*/ 5748 w 10000"/>
              <a:gd name="connsiteY5" fmla="*/ 9574 h 10000"/>
              <a:gd name="connsiteX6" fmla="*/ 4937 w 10000"/>
              <a:gd name="connsiteY6" fmla="*/ 9013 h 10000"/>
              <a:gd name="connsiteX7" fmla="*/ 206 w 10000"/>
              <a:gd name="connsiteY7" fmla="*/ 10000 h 10000"/>
              <a:gd name="connsiteX8" fmla="*/ 0 w 10000"/>
              <a:gd name="connsiteY8" fmla="*/ 5232 h 10000"/>
              <a:gd name="connsiteX0" fmla="*/ 0 w 10000"/>
              <a:gd name="connsiteY0" fmla="*/ 5232 h 10000"/>
              <a:gd name="connsiteX1" fmla="*/ 802 w 10000"/>
              <a:gd name="connsiteY1" fmla="*/ 37 h 10000"/>
              <a:gd name="connsiteX2" fmla="*/ 8894 w 10000"/>
              <a:gd name="connsiteY2" fmla="*/ 15 h 10000"/>
              <a:gd name="connsiteX3" fmla="*/ 9371 w 10000"/>
              <a:gd name="connsiteY3" fmla="*/ 216 h 10000"/>
              <a:gd name="connsiteX4" fmla="*/ 10000 w 10000"/>
              <a:gd name="connsiteY4" fmla="*/ 7448 h 10000"/>
              <a:gd name="connsiteX5" fmla="*/ 5748 w 10000"/>
              <a:gd name="connsiteY5" fmla="*/ 9574 h 10000"/>
              <a:gd name="connsiteX6" fmla="*/ 4867 w 10000"/>
              <a:gd name="connsiteY6" fmla="*/ 9947 h 10000"/>
              <a:gd name="connsiteX7" fmla="*/ 206 w 10000"/>
              <a:gd name="connsiteY7" fmla="*/ 10000 h 10000"/>
              <a:gd name="connsiteX8" fmla="*/ 0 w 10000"/>
              <a:gd name="connsiteY8" fmla="*/ 5232 h 10000"/>
              <a:gd name="connsiteX0" fmla="*/ 0 w 9399"/>
              <a:gd name="connsiteY0" fmla="*/ 5232 h 10000"/>
              <a:gd name="connsiteX1" fmla="*/ 802 w 9399"/>
              <a:gd name="connsiteY1" fmla="*/ 37 h 10000"/>
              <a:gd name="connsiteX2" fmla="*/ 8894 w 9399"/>
              <a:gd name="connsiteY2" fmla="*/ 15 h 10000"/>
              <a:gd name="connsiteX3" fmla="*/ 9371 w 9399"/>
              <a:gd name="connsiteY3" fmla="*/ 216 h 10000"/>
              <a:gd name="connsiteX4" fmla="*/ 8750 w 9399"/>
              <a:gd name="connsiteY4" fmla="*/ 7993 h 10000"/>
              <a:gd name="connsiteX5" fmla="*/ 5748 w 9399"/>
              <a:gd name="connsiteY5" fmla="*/ 9574 h 10000"/>
              <a:gd name="connsiteX6" fmla="*/ 4867 w 9399"/>
              <a:gd name="connsiteY6" fmla="*/ 9947 h 10000"/>
              <a:gd name="connsiteX7" fmla="*/ 206 w 9399"/>
              <a:gd name="connsiteY7" fmla="*/ 10000 h 10000"/>
              <a:gd name="connsiteX8" fmla="*/ 0 w 9399"/>
              <a:gd name="connsiteY8" fmla="*/ 5232 h 10000"/>
              <a:gd name="connsiteX0" fmla="*/ 0 w 10007"/>
              <a:gd name="connsiteY0" fmla="*/ 5232 h 10000"/>
              <a:gd name="connsiteX1" fmla="*/ 853 w 10007"/>
              <a:gd name="connsiteY1" fmla="*/ 37 h 10000"/>
              <a:gd name="connsiteX2" fmla="*/ 9463 w 10007"/>
              <a:gd name="connsiteY2" fmla="*/ 15 h 10000"/>
              <a:gd name="connsiteX3" fmla="*/ 9970 w 10007"/>
              <a:gd name="connsiteY3" fmla="*/ 216 h 10000"/>
              <a:gd name="connsiteX4" fmla="*/ 9310 w 10007"/>
              <a:gd name="connsiteY4" fmla="*/ 7993 h 10000"/>
              <a:gd name="connsiteX5" fmla="*/ 6116 w 10007"/>
              <a:gd name="connsiteY5" fmla="*/ 9574 h 10000"/>
              <a:gd name="connsiteX6" fmla="*/ 5178 w 10007"/>
              <a:gd name="connsiteY6" fmla="*/ 9947 h 10000"/>
              <a:gd name="connsiteX7" fmla="*/ 219 w 10007"/>
              <a:gd name="connsiteY7" fmla="*/ 10000 h 10000"/>
              <a:gd name="connsiteX8" fmla="*/ 0 w 10007"/>
              <a:gd name="connsiteY8" fmla="*/ 5232 h 10000"/>
              <a:gd name="connsiteX0" fmla="*/ 0 w 9463"/>
              <a:gd name="connsiteY0" fmla="*/ 5232 h 10000"/>
              <a:gd name="connsiteX1" fmla="*/ 853 w 9463"/>
              <a:gd name="connsiteY1" fmla="*/ 37 h 10000"/>
              <a:gd name="connsiteX2" fmla="*/ 9463 w 9463"/>
              <a:gd name="connsiteY2" fmla="*/ 15 h 10000"/>
              <a:gd name="connsiteX3" fmla="*/ 9268 w 9463"/>
              <a:gd name="connsiteY3" fmla="*/ 2918 h 10000"/>
              <a:gd name="connsiteX4" fmla="*/ 9310 w 9463"/>
              <a:gd name="connsiteY4" fmla="*/ 7993 h 10000"/>
              <a:gd name="connsiteX5" fmla="*/ 6116 w 9463"/>
              <a:gd name="connsiteY5" fmla="*/ 9574 h 10000"/>
              <a:gd name="connsiteX6" fmla="*/ 5178 w 9463"/>
              <a:gd name="connsiteY6" fmla="*/ 9947 h 10000"/>
              <a:gd name="connsiteX7" fmla="*/ 219 w 9463"/>
              <a:gd name="connsiteY7" fmla="*/ 10000 h 10000"/>
              <a:gd name="connsiteX8" fmla="*/ 0 w 9463"/>
              <a:gd name="connsiteY8" fmla="*/ 5232 h 10000"/>
              <a:gd name="connsiteX0" fmla="*/ 0 w 10000"/>
              <a:gd name="connsiteY0" fmla="*/ 5232 h 10000"/>
              <a:gd name="connsiteX1" fmla="*/ 901 w 10000"/>
              <a:gd name="connsiteY1" fmla="*/ 37 h 10000"/>
              <a:gd name="connsiteX2" fmla="*/ 10000 w 10000"/>
              <a:gd name="connsiteY2" fmla="*/ 15 h 10000"/>
              <a:gd name="connsiteX3" fmla="*/ 9794 w 10000"/>
              <a:gd name="connsiteY3" fmla="*/ 2918 h 10000"/>
              <a:gd name="connsiteX4" fmla="*/ 9838 w 10000"/>
              <a:gd name="connsiteY4" fmla="*/ 7993 h 10000"/>
              <a:gd name="connsiteX5" fmla="*/ 6463 w 10000"/>
              <a:gd name="connsiteY5" fmla="*/ 9574 h 10000"/>
              <a:gd name="connsiteX6" fmla="*/ 5472 w 10000"/>
              <a:gd name="connsiteY6" fmla="*/ 9947 h 10000"/>
              <a:gd name="connsiteX7" fmla="*/ 231 w 10000"/>
              <a:gd name="connsiteY7" fmla="*/ 10000 h 10000"/>
              <a:gd name="connsiteX8" fmla="*/ 0 w 10000"/>
              <a:gd name="connsiteY8" fmla="*/ 5232 h 10000"/>
              <a:gd name="connsiteX0" fmla="*/ 0 w 9842"/>
              <a:gd name="connsiteY0" fmla="*/ 5275 h 10043"/>
              <a:gd name="connsiteX1" fmla="*/ 901 w 9842"/>
              <a:gd name="connsiteY1" fmla="*/ 80 h 10043"/>
              <a:gd name="connsiteX2" fmla="*/ 9809 w 9842"/>
              <a:gd name="connsiteY2" fmla="*/ 11 h 10043"/>
              <a:gd name="connsiteX3" fmla="*/ 9794 w 9842"/>
              <a:gd name="connsiteY3" fmla="*/ 2961 h 10043"/>
              <a:gd name="connsiteX4" fmla="*/ 9838 w 9842"/>
              <a:gd name="connsiteY4" fmla="*/ 8036 h 10043"/>
              <a:gd name="connsiteX5" fmla="*/ 6463 w 9842"/>
              <a:gd name="connsiteY5" fmla="*/ 9617 h 10043"/>
              <a:gd name="connsiteX6" fmla="*/ 5472 w 9842"/>
              <a:gd name="connsiteY6" fmla="*/ 9990 h 10043"/>
              <a:gd name="connsiteX7" fmla="*/ 231 w 9842"/>
              <a:gd name="connsiteY7" fmla="*/ 10043 h 10043"/>
              <a:gd name="connsiteX8" fmla="*/ 0 w 9842"/>
              <a:gd name="connsiteY8" fmla="*/ 5275 h 10043"/>
              <a:gd name="connsiteX0" fmla="*/ 0 w 10000"/>
              <a:gd name="connsiteY0" fmla="*/ 5252 h 10000"/>
              <a:gd name="connsiteX1" fmla="*/ 915 w 10000"/>
              <a:gd name="connsiteY1" fmla="*/ 80 h 10000"/>
              <a:gd name="connsiteX2" fmla="*/ 9966 w 10000"/>
              <a:gd name="connsiteY2" fmla="*/ 11 h 10000"/>
              <a:gd name="connsiteX3" fmla="*/ 9951 w 10000"/>
              <a:gd name="connsiteY3" fmla="*/ 2948 h 10000"/>
              <a:gd name="connsiteX4" fmla="*/ 9996 w 10000"/>
              <a:gd name="connsiteY4" fmla="*/ 8002 h 10000"/>
              <a:gd name="connsiteX5" fmla="*/ 6567 w 10000"/>
              <a:gd name="connsiteY5" fmla="*/ 9576 h 10000"/>
              <a:gd name="connsiteX6" fmla="*/ 5560 w 10000"/>
              <a:gd name="connsiteY6" fmla="*/ 9947 h 10000"/>
              <a:gd name="connsiteX7" fmla="*/ 235 w 10000"/>
              <a:gd name="connsiteY7" fmla="*/ 10000 h 10000"/>
              <a:gd name="connsiteX8" fmla="*/ 0 w 10000"/>
              <a:gd name="connsiteY8" fmla="*/ 5252 h 10000"/>
              <a:gd name="connsiteX0" fmla="*/ 0 w 10000"/>
              <a:gd name="connsiteY0" fmla="*/ 5172 h 9920"/>
              <a:gd name="connsiteX1" fmla="*/ 915 w 10000"/>
              <a:gd name="connsiteY1" fmla="*/ 0 h 9920"/>
              <a:gd name="connsiteX2" fmla="*/ 9955 w 10000"/>
              <a:gd name="connsiteY2" fmla="*/ 96 h 9920"/>
              <a:gd name="connsiteX3" fmla="*/ 9951 w 10000"/>
              <a:gd name="connsiteY3" fmla="*/ 2868 h 9920"/>
              <a:gd name="connsiteX4" fmla="*/ 9996 w 10000"/>
              <a:gd name="connsiteY4" fmla="*/ 7922 h 9920"/>
              <a:gd name="connsiteX5" fmla="*/ 6567 w 10000"/>
              <a:gd name="connsiteY5" fmla="*/ 9496 h 9920"/>
              <a:gd name="connsiteX6" fmla="*/ 5560 w 10000"/>
              <a:gd name="connsiteY6" fmla="*/ 9867 h 9920"/>
              <a:gd name="connsiteX7" fmla="*/ 235 w 10000"/>
              <a:gd name="connsiteY7" fmla="*/ 9920 h 9920"/>
              <a:gd name="connsiteX8" fmla="*/ 0 w 10000"/>
              <a:gd name="connsiteY8" fmla="*/ 5172 h 9920"/>
              <a:gd name="connsiteX0" fmla="*/ 0 w 10021"/>
              <a:gd name="connsiteY0" fmla="*/ 5214 h 10000"/>
              <a:gd name="connsiteX1" fmla="*/ 915 w 10021"/>
              <a:gd name="connsiteY1" fmla="*/ 0 h 10000"/>
              <a:gd name="connsiteX2" fmla="*/ 9955 w 10021"/>
              <a:gd name="connsiteY2" fmla="*/ 97 h 10000"/>
              <a:gd name="connsiteX3" fmla="*/ 9997 w 10021"/>
              <a:gd name="connsiteY3" fmla="*/ 4604 h 10000"/>
              <a:gd name="connsiteX4" fmla="*/ 9996 w 10021"/>
              <a:gd name="connsiteY4" fmla="*/ 7986 h 10000"/>
              <a:gd name="connsiteX5" fmla="*/ 6567 w 10021"/>
              <a:gd name="connsiteY5" fmla="*/ 9573 h 10000"/>
              <a:gd name="connsiteX6" fmla="*/ 5560 w 10021"/>
              <a:gd name="connsiteY6" fmla="*/ 9947 h 10000"/>
              <a:gd name="connsiteX7" fmla="*/ 235 w 10021"/>
              <a:gd name="connsiteY7" fmla="*/ 10000 h 10000"/>
              <a:gd name="connsiteX8" fmla="*/ 0 w 10021"/>
              <a:gd name="connsiteY8" fmla="*/ 5214 h 10000"/>
              <a:gd name="connsiteX0" fmla="*/ 0 w 10006"/>
              <a:gd name="connsiteY0" fmla="*/ 5214 h 10000"/>
              <a:gd name="connsiteX1" fmla="*/ 915 w 10006"/>
              <a:gd name="connsiteY1" fmla="*/ 0 h 10000"/>
              <a:gd name="connsiteX2" fmla="*/ 9955 w 10006"/>
              <a:gd name="connsiteY2" fmla="*/ 97 h 10000"/>
              <a:gd name="connsiteX3" fmla="*/ 9997 w 10006"/>
              <a:gd name="connsiteY3" fmla="*/ 4604 h 10000"/>
              <a:gd name="connsiteX4" fmla="*/ 9996 w 10006"/>
              <a:gd name="connsiteY4" fmla="*/ 7986 h 10000"/>
              <a:gd name="connsiteX5" fmla="*/ 6567 w 10006"/>
              <a:gd name="connsiteY5" fmla="*/ 9573 h 10000"/>
              <a:gd name="connsiteX6" fmla="*/ 5560 w 10006"/>
              <a:gd name="connsiteY6" fmla="*/ 9947 h 10000"/>
              <a:gd name="connsiteX7" fmla="*/ 235 w 10006"/>
              <a:gd name="connsiteY7" fmla="*/ 10000 h 10000"/>
              <a:gd name="connsiteX8" fmla="*/ 0 w 10006"/>
              <a:gd name="connsiteY8" fmla="*/ 5214 h 10000"/>
              <a:gd name="connsiteX0" fmla="*/ 0 w 10004"/>
              <a:gd name="connsiteY0" fmla="*/ 5214 h 10000"/>
              <a:gd name="connsiteX1" fmla="*/ 915 w 10004"/>
              <a:gd name="connsiteY1" fmla="*/ 0 h 10000"/>
              <a:gd name="connsiteX2" fmla="*/ 9955 w 10004"/>
              <a:gd name="connsiteY2" fmla="*/ 97 h 10000"/>
              <a:gd name="connsiteX3" fmla="*/ 9986 w 10004"/>
              <a:gd name="connsiteY3" fmla="*/ 3367 h 10000"/>
              <a:gd name="connsiteX4" fmla="*/ 9996 w 10004"/>
              <a:gd name="connsiteY4" fmla="*/ 7986 h 10000"/>
              <a:gd name="connsiteX5" fmla="*/ 6567 w 10004"/>
              <a:gd name="connsiteY5" fmla="*/ 9573 h 10000"/>
              <a:gd name="connsiteX6" fmla="*/ 5560 w 10004"/>
              <a:gd name="connsiteY6" fmla="*/ 9947 h 10000"/>
              <a:gd name="connsiteX7" fmla="*/ 235 w 10004"/>
              <a:gd name="connsiteY7" fmla="*/ 10000 h 10000"/>
              <a:gd name="connsiteX8" fmla="*/ 0 w 10004"/>
              <a:gd name="connsiteY8" fmla="*/ 5214 h 10000"/>
              <a:gd name="connsiteX0" fmla="*/ 0 w 10004"/>
              <a:gd name="connsiteY0" fmla="*/ 5214 h 9947"/>
              <a:gd name="connsiteX1" fmla="*/ 915 w 10004"/>
              <a:gd name="connsiteY1" fmla="*/ 0 h 9947"/>
              <a:gd name="connsiteX2" fmla="*/ 9955 w 10004"/>
              <a:gd name="connsiteY2" fmla="*/ 97 h 9947"/>
              <a:gd name="connsiteX3" fmla="*/ 9986 w 10004"/>
              <a:gd name="connsiteY3" fmla="*/ 3367 h 9947"/>
              <a:gd name="connsiteX4" fmla="*/ 9996 w 10004"/>
              <a:gd name="connsiteY4" fmla="*/ 7986 h 9947"/>
              <a:gd name="connsiteX5" fmla="*/ 6567 w 10004"/>
              <a:gd name="connsiteY5" fmla="*/ 9573 h 9947"/>
              <a:gd name="connsiteX6" fmla="*/ 5560 w 10004"/>
              <a:gd name="connsiteY6" fmla="*/ 9947 h 9947"/>
              <a:gd name="connsiteX7" fmla="*/ 433 w 10004"/>
              <a:gd name="connsiteY7" fmla="*/ 9019 h 9947"/>
              <a:gd name="connsiteX8" fmla="*/ 0 w 10004"/>
              <a:gd name="connsiteY8" fmla="*/ 5214 h 9947"/>
              <a:gd name="connsiteX0" fmla="*/ 0 w 10000"/>
              <a:gd name="connsiteY0" fmla="*/ 5242 h 10000"/>
              <a:gd name="connsiteX1" fmla="*/ 915 w 10000"/>
              <a:gd name="connsiteY1" fmla="*/ 0 h 10000"/>
              <a:gd name="connsiteX2" fmla="*/ 9951 w 10000"/>
              <a:gd name="connsiteY2" fmla="*/ 98 h 10000"/>
              <a:gd name="connsiteX3" fmla="*/ 9982 w 10000"/>
              <a:gd name="connsiteY3" fmla="*/ 3385 h 10000"/>
              <a:gd name="connsiteX4" fmla="*/ 9992 w 10000"/>
              <a:gd name="connsiteY4" fmla="*/ 8029 h 10000"/>
              <a:gd name="connsiteX5" fmla="*/ 6564 w 10000"/>
              <a:gd name="connsiteY5" fmla="*/ 9624 h 10000"/>
              <a:gd name="connsiteX6" fmla="*/ 5558 w 10000"/>
              <a:gd name="connsiteY6" fmla="*/ 10000 h 10000"/>
              <a:gd name="connsiteX7" fmla="*/ 433 w 10000"/>
              <a:gd name="connsiteY7" fmla="*/ 9067 h 10000"/>
              <a:gd name="connsiteX8" fmla="*/ 0 w 10000"/>
              <a:gd name="connsiteY8" fmla="*/ 5242 h 10000"/>
              <a:gd name="connsiteX0" fmla="*/ 0 w 10000"/>
              <a:gd name="connsiteY0" fmla="*/ 5242 h 10000"/>
              <a:gd name="connsiteX1" fmla="*/ 915 w 10000"/>
              <a:gd name="connsiteY1" fmla="*/ 0 h 10000"/>
              <a:gd name="connsiteX2" fmla="*/ 9951 w 10000"/>
              <a:gd name="connsiteY2" fmla="*/ 98 h 10000"/>
              <a:gd name="connsiteX3" fmla="*/ 9982 w 10000"/>
              <a:gd name="connsiteY3" fmla="*/ 3385 h 10000"/>
              <a:gd name="connsiteX4" fmla="*/ 9992 w 10000"/>
              <a:gd name="connsiteY4" fmla="*/ 8029 h 10000"/>
              <a:gd name="connsiteX5" fmla="*/ 6564 w 10000"/>
              <a:gd name="connsiteY5" fmla="*/ 9624 h 10000"/>
              <a:gd name="connsiteX6" fmla="*/ 5558 w 10000"/>
              <a:gd name="connsiteY6" fmla="*/ 10000 h 10000"/>
              <a:gd name="connsiteX7" fmla="*/ 433 w 10000"/>
              <a:gd name="connsiteY7" fmla="*/ 9067 h 10000"/>
              <a:gd name="connsiteX8" fmla="*/ 0 w 10000"/>
              <a:gd name="connsiteY8" fmla="*/ 5242 h 10000"/>
              <a:gd name="connsiteX0" fmla="*/ 0 w 10000"/>
              <a:gd name="connsiteY0" fmla="*/ 5242 h 10000"/>
              <a:gd name="connsiteX1" fmla="*/ 915 w 10000"/>
              <a:gd name="connsiteY1" fmla="*/ 0 h 10000"/>
              <a:gd name="connsiteX2" fmla="*/ 9951 w 10000"/>
              <a:gd name="connsiteY2" fmla="*/ 98 h 10000"/>
              <a:gd name="connsiteX3" fmla="*/ 9982 w 10000"/>
              <a:gd name="connsiteY3" fmla="*/ 3385 h 10000"/>
              <a:gd name="connsiteX4" fmla="*/ 9992 w 10000"/>
              <a:gd name="connsiteY4" fmla="*/ 8029 h 10000"/>
              <a:gd name="connsiteX5" fmla="*/ 6564 w 10000"/>
              <a:gd name="connsiteY5" fmla="*/ 9624 h 10000"/>
              <a:gd name="connsiteX6" fmla="*/ 5558 w 10000"/>
              <a:gd name="connsiteY6" fmla="*/ 10000 h 10000"/>
              <a:gd name="connsiteX7" fmla="*/ 433 w 10000"/>
              <a:gd name="connsiteY7" fmla="*/ 9067 h 10000"/>
              <a:gd name="connsiteX8" fmla="*/ 0 w 10000"/>
              <a:gd name="connsiteY8" fmla="*/ 5242 h 10000"/>
              <a:gd name="connsiteX0" fmla="*/ 0 w 10000"/>
              <a:gd name="connsiteY0" fmla="*/ 5242 h 10000"/>
              <a:gd name="connsiteX1" fmla="*/ 915 w 10000"/>
              <a:gd name="connsiteY1" fmla="*/ 0 h 10000"/>
              <a:gd name="connsiteX2" fmla="*/ 9951 w 10000"/>
              <a:gd name="connsiteY2" fmla="*/ 98 h 10000"/>
              <a:gd name="connsiteX3" fmla="*/ 9982 w 10000"/>
              <a:gd name="connsiteY3" fmla="*/ 3385 h 10000"/>
              <a:gd name="connsiteX4" fmla="*/ 9992 w 10000"/>
              <a:gd name="connsiteY4" fmla="*/ 8029 h 10000"/>
              <a:gd name="connsiteX5" fmla="*/ 6564 w 10000"/>
              <a:gd name="connsiteY5" fmla="*/ 9624 h 10000"/>
              <a:gd name="connsiteX6" fmla="*/ 5558 w 10000"/>
              <a:gd name="connsiteY6" fmla="*/ 10000 h 10000"/>
              <a:gd name="connsiteX7" fmla="*/ 433 w 10000"/>
              <a:gd name="connsiteY7" fmla="*/ 9067 h 10000"/>
              <a:gd name="connsiteX8" fmla="*/ 0 w 10000"/>
              <a:gd name="connsiteY8" fmla="*/ 5242 h 10000"/>
              <a:gd name="connsiteX0" fmla="*/ 0 w 10000"/>
              <a:gd name="connsiteY0" fmla="*/ 5242 h 10000"/>
              <a:gd name="connsiteX1" fmla="*/ 915 w 10000"/>
              <a:gd name="connsiteY1" fmla="*/ 0 h 10000"/>
              <a:gd name="connsiteX2" fmla="*/ 9951 w 10000"/>
              <a:gd name="connsiteY2" fmla="*/ 98 h 10000"/>
              <a:gd name="connsiteX3" fmla="*/ 9982 w 10000"/>
              <a:gd name="connsiteY3" fmla="*/ 3385 h 10000"/>
              <a:gd name="connsiteX4" fmla="*/ 9992 w 10000"/>
              <a:gd name="connsiteY4" fmla="*/ 8029 h 10000"/>
              <a:gd name="connsiteX5" fmla="*/ 6564 w 10000"/>
              <a:gd name="connsiteY5" fmla="*/ 9624 h 10000"/>
              <a:gd name="connsiteX6" fmla="*/ 5558 w 10000"/>
              <a:gd name="connsiteY6" fmla="*/ 10000 h 10000"/>
              <a:gd name="connsiteX7" fmla="*/ 433 w 10000"/>
              <a:gd name="connsiteY7" fmla="*/ 9067 h 10000"/>
              <a:gd name="connsiteX8" fmla="*/ 0 w 10000"/>
              <a:gd name="connsiteY8" fmla="*/ 5242 h 10000"/>
              <a:gd name="connsiteX0" fmla="*/ 0 w 10000"/>
              <a:gd name="connsiteY0" fmla="*/ 5242 h 10000"/>
              <a:gd name="connsiteX1" fmla="*/ 915 w 10000"/>
              <a:gd name="connsiteY1" fmla="*/ 0 h 10000"/>
              <a:gd name="connsiteX2" fmla="*/ 9951 w 10000"/>
              <a:gd name="connsiteY2" fmla="*/ 98 h 10000"/>
              <a:gd name="connsiteX3" fmla="*/ 9982 w 10000"/>
              <a:gd name="connsiteY3" fmla="*/ 3385 h 10000"/>
              <a:gd name="connsiteX4" fmla="*/ 9992 w 10000"/>
              <a:gd name="connsiteY4" fmla="*/ 8029 h 10000"/>
              <a:gd name="connsiteX5" fmla="*/ 6564 w 10000"/>
              <a:gd name="connsiteY5" fmla="*/ 9624 h 10000"/>
              <a:gd name="connsiteX6" fmla="*/ 5558 w 10000"/>
              <a:gd name="connsiteY6" fmla="*/ 10000 h 10000"/>
              <a:gd name="connsiteX7" fmla="*/ 433 w 10000"/>
              <a:gd name="connsiteY7" fmla="*/ 9067 h 10000"/>
              <a:gd name="connsiteX8" fmla="*/ 0 w 10000"/>
              <a:gd name="connsiteY8" fmla="*/ 5242 h 10000"/>
              <a:gd name="connsiteX0" fmla="*/ 0 w 9992"/>
              <a:gd name="connsiteY0" fmla="*/ 5242 h 10000"/>
              <a:gd name="connsiteX1" fmla="*/ 915 w 9992"/>
              <a:gd name="connsiteY1" fmla="*/ 0 h 10000"/>
              <a:gd name="connsiteX2" fmla="*/ 9951 w 9992"/>
              <a:gd name="connsiteY2" fmla="*/ 98 h 10000"/>
              <a:gd name="connsiteX3" fmla="*/ 8600 w 9992"/>
              <a:gd name="connsiteY3" fmla="*/ 3960 h 10000"/>
              <a:gd name="connsiteX4" fmla="*/ 9992 w 9992"/>
              <a:gd name="connsiteY4" fmla="*/ 8029 h 10000"/>
              <a:gd name="connsiteX5" fmla="*/ 6564 w 9992"/>
              <a:gd name="connsiteY5" fmla="*/ 9624 h 10000"/>
              <a:gd name="connsiteX6" fmla="*/ 5558 w 9992"/>
              <a:gd name="connsiteY6" fmla="*/ 10000 h 10000"/>
              <a:gd name="connsiteX7" fmla="*/ 433 w 9992"/>
              <a:gd name="connsiteY7" fmla="*/ 9067 h 10000"/>
              <a:gd name="connsiteX8" fmla="*/ 0 w 9992"/>
              <a:gd name="connsiteY8" fmla="*/ 5242 h 10000"/>
              <a:gd name="connsiteX0" fmla="*/ 0 w 10000"/>
              <a:gd name="connsiteY0" fmla="*/ 5242 h 10000"/>
              <a:gd name="connsiteX1" fmla="*/ 916 w 10000"/>
              <a:gd name="connsiteY1" fmla="*/ 0 h 10000"/>
              <a:gd name="connsiteX2" fmla="*/ 9959 w 10000"/>
              <a:gd name="connsiteY2" fmla="*/ 98 h 10000"/>
              <a:gd name="connsiteX3" fmla="*/ 8607 w 10000"/>
              <a:gd name="connsiteY3" fmla="*/ 3960 h 10000"/>
              <a:gd name="connsiteX4" fmla="*/ 10000 w 10000"/>
              <a:gd name="connsiteY4" fmla="*/ 8029 h 10000"/>
              <a:gd name="connsiteX5" fmla="*/ 6569 w 10000"/>
              <a:gd name="connsiteY5" fmla="*/ 9624 h 10000"/>
              <a:gd name="connsiteX6" fmla="*/ 5562 w 10000"/>
              <a:gd name="connsiteY6" fmla="*/ 10000 h 10000"/>
              <a:gd name="connsiteX7" fmla="*/ 433 w 10000"/>
              <a:gd name="connsiteY7" fmla="*/ 9067 h 10000"/>
              <a:gd name="connsiteX8" fmla="*/ 0 w 10000"/>
              <a:gd name="connsiteY8" fmla="*/ 5242 h 10000"/>
              <a:gd name="connsiteX0" fmla="*/ 0 w 10000"/>
              <a:gd name="connsiteY0" fmla="*/ 5242 h 10000"/>
              <a:gd name="connsiteX1" fmla="*/ 916 w 10000"/>
              <a:gd name="connsiteY1" fmla="*/ 0 h 10000"/>
              <a:gd name="connsiteX2" fmla="*/ 9959 w 10000"/>
              <a:gd name="connsiteY2" fmla="*/ 98 h 10000"/>
              <a:gd name="connsiteX3" fmla="*/ 8607 w 10000"/>
              <a:gd name="connsiteY3" fmla="*/ 3960 h 10000"/>
              <a:gd name="connsiteX4" fmla="*/ 10000 w 10000"/>
              <a:gd name="connsiteY4" fmla="*/ 8029 h 10000"/>
              <a:gd name="connsiteX5" fmla="*/ 6569 w 10000"/>
              <a:gd name="connsiteY5" fmla="*/ 9624 h 10000"/>
              <a:gd name="connsiteX6" fmla="*/ 5562 w 10000"/>
              <a:gd name="connsiteY6" fmla="*/ 10000 h 10000"/>
              <a:gd name="connsiteX7" fmla="*/ 433 w 10000"/>
              <a:gd name="connsiteY7" fmla="*/ 9067 h 10000"/>
              <a:gd name="connsiteX8" fmla="*/ 0 w 10000"/>
              <a:gd name="connsiteY8" fmla="*/ 5242 h 10000"/>
              <a:gd name="connsiteX0" fmla="*/ 0 w 9959"/>
              <a:gd name="connsiteY0" fmla="*/ 5242 h 10000"/>
              <a:gd name="connsiteX1" fmla="*/ 916 w 9959"/>
              <a:gd name="connsiteY1" fmla="*/ 0 h 10000"/>
              <a:gd name="connsiteX2" fmla="*/ 9959 w 9959"/>
              <a:gd name="connsiteY2" fmla="*/ 98 h 10000"/>
              <a:gd name="connsiteX3" fmla="*/ 8607 w 9959"/>
              <a:gd name="connsiteY3" fmla="*/ 3960 h 10000"/>
              <a:gd name="connsiteX4" fmla="*/ 8292 w 9959"/>
              <a:gd name="connsiteY4" fmla="*/ 8264 h 10000"/>
              <a:gd name="connsiteX5" fmla="*/ 6569 w 9959"/>
              <a:gd name="connsiteY5" fmla="*/ 9624 h 10000"/>
              <a:gd name="connsiteX6" fmla="*/ 5562 w 9959"/>
              <a:gd name="connsiteY6" fmla="*/ 10000 h 10000"/>
              <a:gd name="connsiteX7" fmla="*/ 433 w 9959"/>
              <a:gd name="connsiteY7" fmla="*/ 9067 h 10000"/>
              <a:gd name="connsiteX8" fmla="*/ 0 w 9959"/>
              <a:gd name="connsiteY8" fmla="*/ 5242 h 10000"/>
              <a:gd name="connsiteX0" fmla="*/ 0 w 10000"/>
              <a:gd name="connsiteY0" fmla="*/ 5242 h 10000"/>
              <a:gd name="connsiteX1" fmla="*/ 920 w 10000"/>
              <a:gd name="connsiteY1" fmla="*/ 0 h 10000"/>
              <a:gd name="connsiteX2" fmla="*/ 10000 w 10000"/>
              <a:gd name="connsiteY2" fmla="*/ 98 h 10000"/>
              <a:gd name="connsiteX3" fmla="*/ 8642 w 10000"/>
              <a:gd name="connsiteY3" fmla="*/ 3960 h 10000"/>
              <a:gd name="connsiteX4" fmla="*/ 8326 w 10000"/>
              <a:gd name="connsiteY4" fmla="*/ 8264 h 10000"/>
              <a:gd name="connsiteX5" fmla="*/ 6596 w 10000"/>
              <a:gd name="connsiteY5" fmla="*/ 9624 h 10000"/>
              <a:gd name="connsiteX6" fmla="*/ 5585 w 10000"/>
              <a:gd name="connsiteY6" fmla="*/ 10000 h 10000"/>
              <a:gd name="connsiteX7" fmla="*/ 435 w 10000"/>
              <a:gd name="connsiteY7" fmla="*/ 9067 h 10000"/>
              <a:gd name="connsiteX8" fmla="*/ 0 w 10000"/>
              <a:gd name="connsiteY8" fmla="*/ 5242 h 10000"/>
              <a:gd name="connsiteX0" fmla="*/ 0 w 10000"/>
              <a:gd name="connsiteY0" fmla="*/ 5242 h 10000"/>
              <a:gd name="connsiteX1" fmla="*/ 920 w 10000"/>
              <a:gd name="connsiteY1" fmla="*/ 0 h 10000"/>
              <a:gd name="connsiteX2" fmla="*/ 10000 w 10000"/>
              <a:gd name="connsiteY2" fmla="*/ 98 h 10000"/>
              <a:gd name="connsiteX3" fmla="*/ 8642 w 10000"/>
              <a:gd name="connsiteY3" fmla="*/ 3960 h 10000"/>
              <a:gd name="connsiteX4" fmla="*/ 8326 w 10000"/>
              <a:gd name="connsiteY4" fmla="*/ 8264 h 10000"/>
              <a:gd name="connsiteX5" fmla="*/ 6596 w 10000"/>
              <a:gd name="connsiteY5" fmla="*/ 9624 h 10000"/>
              <a:gd name="connsiteX6" fmla="*/ 5585 w 10000"/>
              <a:gd name="connsiteY6" fmla="*/ 10000 h 10000"/>
              <a:gd name="connsiteX7" fmla="*/ 435 w 10000"/>
              <a:gd name="connsiteY7" fmla="*/ 9067 h 10000"/>
              <a:gd name="connsiteX8" fmla="*/ 0 w 10000"/>
              <a:gd name="connsiteY8" fmla="*/ 5242 h 10000"/>
              <a:gd name="connsiteX0" fmla="*/ 0 w 10000"/>
              <a:gd name="connsiteY0" fmla="*/ 5242 h 10000"/>
              <a:gd name="connsiteX1" fmla="*/ 920 w 10000"/>
              <a:gd name="connsiteY1" fmla="*/ 0 h 10000"/>
              <a:gd name="connsiteX2" fmla="*/ 10000 w 10000"/>
              <a:gd name="connsiteY2" fmla="*/ 98 h 10000"/>
              <a:gd name="connsiteX3" fmla="*/ 8642 w 10000"/>
              <a:gd name="connsiteY3" fmla="*/ 3960 h 10000"/>
              <a:gd name="connsiteX4" fmla="*/ 8672 w 10000"/>
              <a:gd name="connsiteY4" fmla="*/ 8026 h 10000"/>
              <a:gd name="connsiteX5" fmla="*/ 6596 w 10000"/>
              <a:gd name="connsiteY5" fmla="*/ 9624 h 10000"/>
              <a:gd name="connsiteX6" fmla="*/ 5585 w 10000"/>
              <a:gd name="connsiteY6" fmla="*/ 10000 h 10000"/>
              <a:gd name="connsiteX7" fmla="*/ 435 w 10000"/>
              <a:gd name="connsiteY7" fmla="*/ 9067 h 10000"/>
              <a:gd name="connsiteX8" fmla="*/ 0 w 10000"/>
              <a:gd name="connsiteY8" fmla="*/ 5242 h 10000"/>
              <a:gd name="connsiteX0" fmla="*/ 0 w 8677"/>
              <a:gd name="connsiteY0" fmla="*/ 5242 h 10000"/>
              <a:gd name="connsiteX1" fmla="*/ 920 w 8677"/>
              <a:gd name="connsiteY1" fmla="*/ 0 h 10000"/>
              <a:gd name="connsiteX2" fmla="*/ 8171 w 8677"/>
              <a:gd name="connsiteY2" fmla="*/ 1077 h 10000"/>
              <a:gd name="connsiteX3" fmla="*/ 8642 w 8677"/>
              <a:gd name="connsiteY3" fmla="*/ 3960 h 10000"/>
              <a:gd name="connsiteX4" fmla="*/ 8672 w 8677"/>
              <a:gd name="connsiteY4" fmla="*/ 8026 h 10000"/>
              <a:gd name="connsiteX5" fmla="*/ 6596 w 8677"/>
              <a:gd name="connsiteY5" fmla="*/ 9624 h 10000"/>
              <a:gd name="connsiteX6" fmla="*/ 5585 w 8677"/>
              <a:gd name="connsiteY6" fmla="*/ 10000 h 10000"/>
              <a:gd name="connsiteX7" fmla="*/ 435 w 8677"/>
              <a:gd name="connsiteY7" fmla="*/ 9067 h 10000"/>
              <a:gd name="connsiteX8" fmla="*/ 0 w 8677"/>
              <a:gd name="connsiteY8" fmla="*/ 5242 h 10000"/>
              <a:gd name="connsiteX0" fmla="*/ 0 w 10000"/>
              <a:gd name="connsiteY0" fmla="*/ 5242 h 10000"/>
              <a:gd name="connsiteX1" fmla="*/ 1060 w 10000"/>
              <a:gd name="connsiteY1" fmla="*/ 0 h 10000"/>
              <a:gd name="connsiteX2" fmla="*/ 9417 w 10000"/>
              <a:gd name="connsiteY2" fmla="*/ 1077 h 10000"/>
              <a:gd name="connsiteX3" fmla="*/ 9960 w 10000"/>
              <a:gd name="connsiteY3" fmla="*/ 3960 h 10000"/>
              <a:gd name="connsiteX4" fmla="*/ 9994 w 10000"/>
              <a:gd name="connsiteY4" fmla="*/ 8026 h 10000"/>
              <a:gd name="connsiteX5" fmla="*/ 7602 w 10000"/>
              <a:gd name="connsiteY5" fmla="*/ 9624 h 10000"/>
              <a:gd name="connsiteX6" fmla="*/ 6437 w 10000"/>
              <a:gd name="connsiteY6" fmla="*/ 10000 h 10000"/>
              <a:gd name="connsiteX7" fmla="*/ 501 w 10000"/>
              <a:gd name="connsiteY7" fmla="*/ 9067 h 10000"/>
              <a:gd name="connsiteX8" fmla="*/ 0 w 10000"/>
              <a:gd name="connsiteY8" fmla="*/ 5242 h 10000"/>
              <a:gd name="connsiteX0" fmla="*/ 0 w 10000"/>
              <a:gd name="connsiteY0" fmla="*/ 5242 h 9624"/>
              <a:gd name="connsiteX1" fmla="*/ 1060 w 10000"/>
              <a:gd name="connsiteY1" fmla="*/ 0 h 9624"/>
              <a:gd name="connsiteX2" fmla="*/ 9417 w 10000"/>
              <a:gd name="connsiteY2" fmla="*/ 1077 h 9624"/>
              <a:gd name="connsiteX3" fmla="*/ 9960 w 10000"/>
              <a:gd name="connsiteY3" fmla="*/ 3960 h 9624"/>
              <a:gd name="connsiteX4" fmla="*/ 9994 w 10000"/>
              <a:gd name="connsiteY4" fmla="*/ 8026 h 9624"/>
              <a:gd name="connsiteX5" fmla="*/ 7602 w 10000"/>
              <a:gd name="connsiteY5" fmla="*/ 9624 h 9624"/>
              <a:gd name="connsiteX6" fmla="*/ 5415 w 10000"/>
              <a:gd name="connsiteY6" fmla="*/ 8942 h 9624"/>
              <a:gd name="connsiteX7" fmla="*/ 501 w 10000"/>
              <a:gd name="connsiteY7" fmla="*/ 9067 h 9624"/>
              <a:gd name="connsiteX8" fmla="*/ 0 w 10000"/>
              <a:gd name="connsiteY8" fmla="*/ 5242 h 9624"/>
              <a:gd name="connsiteX0" fmla="*/ 0 w 10000"/>
              <a:gd name="connsiteY0" fmla="*/ 5447 h 10000"/>
              <a:gd name="connsiteX1" fmla="*/ 1060 w 10000"/>
              <a:gd name="connsiteY1" fmla="*/ 0 h 10000"/>
              <a:gd name="connsiteX2" fmla="*/ 9417 w 10000"/>
              <a:gd name="connsiteY2" fmla="*/ 1119 h 10000"/>
              <a:gd name="connsiteX3" fmla="*/ 9960 w 10000"/>
              <a:gd name="connsiteY3" fmla="*/ 4115 h 10000"/>
              <a:gd name="connsiteX4" fmla="*/ 9994 w 10000"/>
              <a:gd name="connsiteY4" fmla="*/ 8340 h 10000"/>
              <a:gd name="connsiteX5" fmla="*/ 7602 w 10000"/>
              <a:gd name="connsiteY5" fmla="*/ 10000 h 10000"/>
              <a:gd name="connsiteX6" fmla="*/ 5415 w 10000"/>
              <a:gd name="connsiteY6" fmla="*/ 9291 h 10000"/>
              <a:gd name="connsiteX7" fmla="*/ 501 w 10000"/>
              <a:gd name="connsiteY7" fmla="*/ 9421 h 10000"/>
              <a:gd name="connsiteX8" fmla="*/ 0 w 10000"/>
              <a:gd name="connsiteY8" fmla="*/ 5447 h 10000"/>
              <a:gd name="connsiteX0" fmla="*/ 0 w 10000"/>
              <a:gd name="connsiteY0" fmla="*/ 5447 h 10000"/>
              <a:gd name="connsiteX1" fmla="*/ 1060 w 10000"/>
              <a:gd name="connsiteY1" fmla="*/ 0 h 10000"/>
              <a:gd name="connsiteX2" fmla="*/ 9417 w 10000"/>
              <a:gd name="connsiteY2" fmla="*/ 1119 h 10000"/>
              <a:gd name="connsiteX3" fmla="*/ 9960 w 10000"/>
              <a:gd name="connsiteY3" fmla="*/ 4115 h 10000"/>
              <a:gd name="connsiteX4" fmla="*/ 9994 w 10000"/>
              <a:gd name="connsiteY4" fmla="*/ 8340 h 10000"/>
              <a:gd name="connsiteX5" fmla="*/ 7602 w 10000"/>
              <a:gd name="connsiteY5" fmla="*/ 10000 h 10000"/>
              <a:gd name="connsiteX6" fmla="*/ 5415 w 10000"/>
              <a:gd name="connsiteY6" fmla="*/ 9291 h 10000"/>
              <a:gd name="connsiteX7" fmla="*/ 1324 w 10000"/>
              <a:gd name="connsiteY7" fmla="*/ 8273 h 10000"/>
              <a:gd name="connsiteX8" fmla="*/ 0 w 10000"/>
              <a:gd name="connsiteY8" fmla="*/ 5447 h 10000"/>
              <a:gd name="connsiteX0" fmla="*/ 257 w 9070"/>
              <a:gd name="connsiteY0" fmla="*/ 5227 h 10000"/>
              <a:gd name="connsiteX1" fmla="*/ 130 w 9070"/>
              <a:gd name="connsiteY1" fmla="*/ 0 h 10000"/>
              <a:gd name="connsiteX2" fmla="*/ 8487 w 9070"/>
              <a:gd name="connsiteY2" fmla="*/ 1119 h 10000"/>
              <a:gd name="connsiteX3" fmla="*/ 9030 w 9070"/>
              <a:gd name="connsiteY3" fmla="*/ 4115 h 10000"/>
              <a:gd name="connsiteX4" fmla="*/ 9064 w 9070"/>
              <a:gd name="connsiteY4" fmla="*/ 8340 h 10000"/>
              <a:gd name="connsiteX5" fmla="*/ 6672 w 9070"/>
              <a:gd name="connsiteY5" fmla="*/ 10000 h 10000"/>
              <a:gd name="connsiteX6" fmla="*/ 4485 w 9070"/>
              <a:gd name="connsiteY6" fmla="*/ 9291 h 10000"/>
              <a:gd name="connsiteX7" fmla="*/ 394 w 9070"/>
              <a:gd name="connsiteY7" fmla="*/ 8273 h 10000"/>
              <a:gd name="connsiteX8" fmla="*/ 257 w 9070"/>
              <a:gd name="connsiteY8" fmla="*/ 5227 h 10000"/>
              <a:gd name="connsiteX0" fmla="*/ 141 w 9858"/>
              <a:gd name="connsiteY0" fmla="*/ 5227 h 10000"/>
              <a:gd name="connsiteX1" fmla="*/ 1 w 9858"/>
              <a:gd name="connsiteY1" fmla="*/ 0 h 10000"/>
              <a:gd name="connsiteX2" fmla="*/ 9215 w 9858"/>
              <a:gd name="connsiteY2" fmla="*/ 1119 h 10000"/>
              <a:gd name="connsiteX3" fmla="*/ 9814 w 9858"/>
              <a:gd name="connsiteY3" fmla="*/ 4115 h 10000"/>
              <a:gd name="connsiteX4" fmla="*/ 9851 w 9858"/>
              <a:gd name="connsiteY4" fmla="*/ 8340 h 10000"/>
              <a:gd name="connsiteX5" fmla="*/ 7214 w 9858"/>
              <a:gd name="connsiteY5" fmla="*/ 10000 h 10000"/>
              <a:gd name="connsiteX6" fmla="*/ 4803 w 9858"/>
              <a:gd name="connsiteY6" fmla="*/ 9291 h 10000"/>
              <a:gd name="connsiteX7" fmla="*/ 292 w 9858"/>
              <a:gd name="connsiteY7" fmla="*/ 8273 h 10000"/>
              <a:gd name="connsiteX8" fmla="*/ 141 w 9858"/>
              <a:gd name="connsiteY8" fmla="*/ 5227 h 10000"/>
              <a:gd name="connsiteX0" fmla="*/ 143 w 10000"/>
              <a:gd name="connsiteY0" fmla="*/ 5227 h 10000"/>
              <a:gd name="connsiteX1" fmla="*/ 1 w 10000"/>
              <a:gd name="connsiteY1" fmla="*/ 0 h 10000"/>
              <a:gd name="connsiteX2" fmla="*/ 9348 w 10000"/>
              <a:gd name="connsiteY2" fmla="*/ 1119 h 10000"/>
              <a:gd name="connsiteX3" fmla="*/ 9955 w 10000"/>
              <a:gd name="connsiteY3" fmla="*/ 4115 h 10000"/>
              <a:gd name="connsiteX4" fmla="*/ 9993 w 10000"/>
              <a:gd name="connsiteY4" fmla="*/ 8340 h 10000"/>
              <a:gd name="connsiteX5" fmla="*/ 7318 w 10000"/>
              <a:gd name="connsiteY5" fmla="*/ 10000 h 10000"/>
              <a:gd name="connsiteX6" fmla="*/ 4872 w 10000"/>
              <a:gd name="connsiteY6" fmla="*/ 9291 h 10000"/>
              <a:gd name="connsiteX7" fmla="*/ 296 w 10000"/>
              <a:gd name="connsiteY7" fmla="*/ 8273 h 10000"/>
              <a:gd name="connsiteX8" fmla="*/ 143 w 10000"/>
              <a:gd name="connsiteY8" fmla="*/ 5227 h 10000"/>
              <a:gd name="connsiteX0" fmla="*/ 1 w 9858"/>
              <a:gd name="connsiteY0" fmla="*/ 4265 h 9038"/>
              <a:gd name="connsiteX1" fmla="*/ 418 w 9858"/>
              <a:gd name="connsiteY1" fmla="*/ 163 h 9038"/>
              <a:gd name="connsiteX2" fmla="*/ 9206 w 9858"/>
              <a:gd name="connsiteY2" fmla="*/ 157 h 9038"/>
              <a:gd name="connsiteX3" fmla="*/ 9813 w 9858"/>
              <a:gd name="connsiteY3" fmla="*/ 3153 h 9038"/>
              <a:gd name="connsiteX4" fmla="*/ 9851 w 9858"/>
              <a:gd name="connsiteY4" fmla="*/ 7378 h 9038"/>
              <a:gd name="connsiteX5" fmla="*/ 7176 w 9858"/>
              <a:gd name="connsiteY5" fmla="*/ 9038 h 9038"/>
              <a:gd name="connsiteX6" fmla="*/ 4730 w 9858"/>
              <a:gd name="connsiteY6" fmla="*/ 8329 h 9038"/>
              <a:gd name="connsiteX7" fmla="*/ 154 w 9858"/>
              <a:gd name="connsiteY7" fmla="*/ 7311 h 9038"/>
              <a:gd name="connsiteX8" fmla="*/ 1 w 9858"/>
              <a:gd name="connsiteY8" fmla="*/ 4265 h 9038"/>
              <a:gd name="connsiteX0" fmla="*/ 1 w 10000"/>
              <a:gd name="connsiteY0" fmla="*/ 4719 h 9216"/>
              <a:gd name="connsiteX1" fmla="*/ 424 w 10000"/>
              <a:gd name="connsiteY1" fmla="*/ 180 h 9216"/>
              <a:gd name="connsiteX2" fmla="*/ 9339 w 10000"/>
              <a:gd name="connsiteY2" fmla="*/ 174 h 9216"/>
              <a:gd name="connsiteX3" fmla="*/ 9954 w 10000"/>
              <a:gd name="connsiteY3" fmla="*/ 3489 h 9216"/>
              <a:gd name="connsiteX4" fmla="*/ 9993 w 10000"/>
              <a:gd name="connsiteY4" fmla="*/ 8163 h 9216"/>
              <a:gd name="connsiteX5" fmla="*/ 7450 w 10000"/>
              <a:gd name="connsiteY5" fmla="*/ 8712 h 9216"/>
              <a:gd name="connsiteX6" fmla="*/ 4798 w 10000"/>
              <a:gd name="connsiteY6" fmla="*/ 9216 h 9216"/>
              <a:gd name="connsiteX7" fmla="*/ 156 w 10000"/>
              <a:gd name="connsiteY7" fmla="*/ 8089 h 9216"/>
              <a:gd name="connsiteX8" fmla="*/ 1 w 10000"/>
              <a:gd name="connsiteY8" fmla="*/ 4719 h 9216"/>
              <a:gd name="connsiteX0" fmla="*/ 1 w 10000"/>
              <a:gd name="connsiteY0" fmla="*/ 5120 h 10000"/>
              <a:gd name="connsiteX1" fmla="*/ 424 w 10000"/>
              <a:gd name="connsiteY1" fmla="*/ 195 h 10000"/>
              <a:gd name="connsiteX2" fmla="*/ 9339 w 10000"/>
              <a:gd name="connsiteY2" fmla="*/ 189 h 10000"/>
              <a:gd name="connsiteX3" fmla="*/ 9954 w 10000"/>
              <a:gd name="connsiteY3" fmla="*/ 3786 h 10000"/>
              <a:gd name="connsiteX4" fmla="*/ 9993 w 10000"/>
              <a:gd name="connsiteY4" fmla="*/ 8857 h 10000"/>
              <a:gd name="connsiteX5" fmla="*/ 7450 w 10000"/>
              <a:gd name="connsiteY5" fmla="*/ 9453 h 10000"/>
              <a:gd name="connsiteX6" fmla="*/ 4798 w 10000"/>
              <a:gd name="connsiteY6" fmla="*/ 10000 h 10000"/>
              <a:gd name="connsiteX7" fmla="*/ 156 w 10000"/>
              <a:gd name="connsiteY7" fmla="*/ 8777 h 10000"/>
              <a:gd name="connsiteX8" fmla="*/ 1 w 10000"/>
              <a:gd name="connsiteY8" fmla="*/ 5120 h 10000"/>
              <a:gd name="connsiteX0" fmla="*/ 1 w 9954"/>
              <a:gd name="connsiteY0" fmla="*/ 5120 h 10000"/>
              <a:gd name="connsiteX1" fmla="*/ 424 w 9954"/>
              <a:gd name="connsiteY1" fmla="*/ 195 h 10000"/>
              <a:gd name="connsiteX2" fmla="*/ 9339 w 9954"/>
              <a:gd name="connsiteY2" fmla="*/ 189 h 10000"/>
              <a:gd name="connsiteX3" fmla="*/ 9954 w 9954"/>
              <a:gd name="connsiteY3" fmla="*/ 3786 h 10000"/>
              <a:gd name="connsiteX4" fmla="*/ 9890 w 9954"/>
              <a:gd name="connsiteY4" fmla="*/ 9519 h 10000"/>
              <a:gd name="connsiteX5" fmla="*/ 7450 w 9954"/>
              <a:gd name="connsiteY5" fmla="*/ 9453 h 10000"/>
              <a:gd name="connsiteX6" fmla="*/ 4798 w 9954"/>
              <a:gd name="connsiteY6" fmla="*/ 10000 h 10000"/>
              <a:gd name="connsiteX7" fmla="*/ 156 w 9954"/>
              <a:gd name="connsiteY7" fmla="*/ 8777 h 10000"/>
              <a:gd name="connsiteX8" fmla="*/ 1 w 9954"/>
              <a:gd name="connsiteY8" fmla="*/ 5120 h 10000"/>
              <a:gd name="connsiteX0" fmla="*/ 1 w 10000"/>
              <a:gd name="connsiteY0" fmla="*/ 5120 h 10000"/>
              <a:gd name="connsiteX1" fmla="*/ 426 w 10000"/>
              <a:gd name="connsiteY1" fmla="*/ 195 h 10000"/>
              <a:gd name="connsiteX2" fmla="*/ 9382 w 10000"/>
              <a:gd name="connsiteY2" fmla="*/ 189 h 10000"/>
              <a:gd name="connsiteX3" fmla="*/ 10000 w 10000"/>
              <a:gd name="connsiteY3" fmla="*/ 3786 h 10000"/>
              <a:gd name="connsiteX4" fmla="*/ 9825 w 10000"/>
              <a:gd name="connsiteY4" fmla="*/ 9404 h 10000"/>
              <a:gd name="connsiteX5" fmla="*/ 7484 w 10000"/>
              <a:gd name="connsiteY5" fmla="*/ 9453 h 10000"/>
              <a:gd name="connsiteX6" fmla="*/ 4820 w 10000"/>
              <a:gd name="connsiteY6" fmla="*/ 10000 h 10000"/>
              <a:gd name="connsiteX7" fmla="*/ 157 w 10000"/>
              <a:gd name="connsiteY7" fmla="*/ 8777 h 10000"/>
              <a:gd name="connsiteX8" fmla="*/ 1 w 10000"/>
              <a:gd name="connsiteY8" fmla="*/ 5120 h 10000"/>
              <a:gd name="connsiteX0" fmla="*/ 1 w 10000"/>
              <a:gd name="connsiteY0" fmla="*/ 4925 h 9805"/>
              <a:gd name="connsiteX1" fmla="*/ 426 w 10000"/>
              <a:gd name="connsiteY1" fmla="*/ 0 h 9805"/>
              <a:gd name="connsiteX2" fmla="*/ 9579 w 10000"/>
              <a:gd name="connsiteY2" fmla="*/ 376 h 9805"/>
              <a:gd name="connsiteX3" fmla="*/ 10000 w 10000"/>
              <a:gd name="connsiteY3" fmla="*/ 3591 h 9805"/>
              <a:gd name="connsiteX4" fmla="*/ 9825 w 10000"/>
              <a:gd name="connsiteY4" fmla="*/ 9209 h 9805"/>
              <a:gd name="connsiteX5" fmla="*/ 7484 w 10000"/>
              <a:gd name="connsiteY5" fmla="*/ 9258 h 9805"/>
              <a:gd name="connsiteX6" fmla="*/ 4820 w 10000"/>
              <a:gd name="connsiteY6" fmla="*/ 9805 h 9805"/>
              <a:gd name="connsiteX7" fmla="*/ 157 w 10000"/>
              <a:gd name="connsiteY7" fmla="*/ 8582 h 9805"/>
              <a:gd name="connsiteX8" fmla="*/ 1 w 10000"/>
              <a:gd name="connsiteY8" fmla="*/ 4925 h 9805"/>
              <a:gd name="connsiteX0" fmla="*/ 1 w 10000"/>
              <a:gd name="connsiteY0" fmla="*/ 5023 h 10000"/>
              <a:gd name="connsiteX1" fmla="*/ 426 w 10000"/>
              <a:gd name="connsiteY1" fmla="*/ 0 h 10000"/>
              <a:gd name="connsiteX2" fmla="*/ 9579 w 10000"/>
              <a:gd name="connsiteY2" fmla="*/ 383 h 10000"/>
              <a:gd name="connsiteX3" fmla="*/ 10000 w 10000"/>
              <a:gd name="connsiteY3" fmla="*/ 3662 h 10000"/>
              <a:gd name="connsiteX4" fmla="*/ 9825 w 10000"/>
              <a:gd name="connsiteY4" fmla="*/ 9392 h 10000"/>
              <a:gd name="connsiteX5" fmla="*/ 7484 w 10000"/>
              <a:gd name="connsiteY5" fmla="*/ 9442 h 10000"/>
              <a:gd name="connsiteX6" fmla="*/ 4820 w 10000"/>
              <a:gd name="connsiteY6" fmla="*/ 10000 h 10000"/>
              <a:gd name="connsiteX7" fmla="*/ 157 w 10000"/>
              <a:gd name="connsiteY7" fmla="*/ 8753 h 10000"/>
              <a:gd name="connsiteX8" fmla="*/ 1 w 10000"/>
              <a:gd name="connsiteY8" fmla="*/ 5023 h 10000"/>
              <a:gd name="connsiteX0" fmla="*/ 1 w 10000"/>
              <a:gd name="connsiteY0" fmla="*/ 5023 h 9540"/>
              <a:gd name="connsiteX1" fmla="*/ 426 w 10000"/>
              <a:gd name="connsiteY1" fmla="*/ 0 h 9540"/>
              <a:gd name="connsiteX2" fmla="*/ 9579 w 10000"/>
              <a:gd name="connsiteY2" fmla="*/ 383 h 9540"/>
              <a:gd name="connsiteX3" fmla="*/ 10000 w 10000"/>
              <a:gd name="connsiteY3" fmla="*/ 3662 h 9540"/>
              <a:gd name="connsiteX4" fmla="*/ 9825 w 10000"/>
              <a:gd name="connsiteY4" fmla="*/ 9392 h 9540"/>
              <a:gd name="connsiteX5" fmla="*/ 7484 w 10000"/>
              <a:gd name="connsiteY5" fmla="*/ 9442 h 9540"/>
              <a:gd name="connsiteX6" fmla="*/ 4965 w 10000"/>
              <a:gd name="connsiteY6" fmla="*/ 9540 h 9540"/>
              <a:gd name="connsiteX7" fmla="*/ 157 w 10000"/>
              <a:gd name="connsiteY7" fmla="*/ 8753 h 9540"/>
              <a:gd name="connsiteX8" fmla="*/ 1 w 10000"/>
              <a:gd name="connsiteY8" fmla="*/ 5023 h 9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000" h="9540">
                <a:moveTo>
                  <a:pt x="1" y="5023"/>
                </a:moveTo>
                <a:cubicBezTo>
                  <a:pt x="5" y="5067"/>
                  <a:pt x="420" y="52"/>
                  <a:pt x="426" y="0"/>
                </a:cubicBezTo>
                <a:cubicBezTo>
                  <a:pt x="410" y="45"/>
                  <a:pt x="9619" y="369"/>
                  <a:pt x="9579" y="383"/>
                </a:cubicBezTo>
                <a:cubicBezTo>
                  <a:pt x="9551" y="334"/>
                  <a:pt x="9997" y="3781"/>
                  <a:pt x="10000" y="3662"/>
                </a:cubicBezTo>
                <a:cubicBezTo>
                  <a:pt x="9984" y="3601"/>
                  <a:pt x="9857" y="9333"/>
                  <a:pt x="9825" y="9392"/>
                </a:cubicBezTo>
                <a:cubicBezTo>
                  <a:pt x="9857" y="9348"/>
                  <a:pt x="7438" y="9420"/>
                  <a:pt x="7484" y="9442"/>
                </a:cubicBezTo>
                <a:lnTo>
                  <a:pt x="4965" y="9540"/>
                </a:lnTo>
                <a:cubicBezTo>
                  <a:pt x="5015" y="9568"/>
                  <a:pt x="110" y="8694"/>
                  <a:pt x="157" y="8753"/>
                </a:cubicBezTo>
                <a:cubicBezTo>
                  <a:pt x="150" y="8713"/>
                  <a:pt x="-4" y="5061"/>
                  <a:pt x="1" y="5023"/>
                </a:cubicBezTo>
                <a:close/>
              </a:path>
            </a:pathLst>
          </a:custGeom>
          <a:solidFill>
            <a:schemeClr val="accent2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5" name="Platshållare för text 4">
            <a:extLst>
              <a:ext uri="{FF2B5EF4-FFF2-40B4-BE49-F238E27FC236}">
                <a16:creationId xmlns:a16="http://schemas.microsoft.com/office/drawing/2014/main" id="{11290FF3-756F-D04D-B86F-655DCF2B25D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216697" y="4409268"/>
            <a:ext cx="4571920" cy="1400631"/>
          </a:xfrm>
        </p:spPr>
        <p:txBody>
          <a:bodyPr anchor="ctr">
            <a:normAutofit/>
          </a:bodyPr>
          <a:lstStyle>
            <a:lvl1pPr marL="0" indent="0">
              <a:buNone/>
              <a:defRPr sz="48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sv-SE"/>
              <a:t>Kapitel</a:t>
            </a:r>
          </a:p>
        </p:txBody>
      </p:sp>
      <p:pic>
        <p:nvPicPr>
          <p:cNvPr id="16" name="Bildobjekt 15">
            <a:extLst>
              <a:ext uri="{FF2B5EF4-FFF2-40B4-BE49-F238E27FC236}">
                <a16:creationId xmlns:a16="http://schemas.microsoft.com/office/drawing/2014/main" id="{13809A56-BB8C-0642-9E3B-029B09AC97A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17352" y="6084604"/>
            <a:ext cx="1072896" cy="453736"/>
          </a:xfrm>
          <a:prstGeom prst="rect">
            <a:avLst/>
          </a:prstGeom>
        </p:spPr>
      </p:pic>
      <p:sp>
        <p:nvSpPr>
          <p:cNvPr id="11" name="Rektangel med klippta hörn på samma sida 15">
            <a:extLst>
              <a:ext uri="{FF2B5EF4-FFF2-40B4-BE49-F238E27FC236}">
                <a16:creationId xmlns:a16="http://schemas.microsoft.com/office/drawing/2014/main" id="{71DA9D8C-494D-2A4E-A811-74C7C835480B}"/>
              </a:ext>
            </a:extLst>
          </p:cNvPr>
          <p:cNvSpPr/>
          <p:nvPr userDrawn="1"/>
        </p:nvSpPr>
        <p:spPr>
          <a:xfrm>
            <a:off x="10452030" y="0"/>
            <a:ext cx="1739970" cy="6858762"/>
          </a:xfrm>
          <a:custGeom>
            <a:avLst/>
            <a:gdLst>
              <a:gd name="connsiteX0" fmla="*/ 309886 w 1859280"/>
              <a:gd name="connsiteY0" fmla="*/ 0 h 6858000"/>
              <a:gd name="connsiteX1" fmla="*/ 1549394 w 1859280"/>
              <a:gd name="connsiteY1" fmla="*/ 0 h 6858000"/>
              <a:gd name="connsiteX2" fmla="*/ 1859280 w 1859280"/>
              <a:gd name="connsiteY2" fmla="*/ 309886 h 6858000"/>
              <a:gd name="connsiteX3" fmla="*/ 1859280 w 1859280"/>
              <a:gd name="connsiteY3" fmla="*/ 6858000 h 6858000"/>
              <a:gd name="connsiteX4" fmla="*/ 1859280 w 1859280"/>
              <a:gd name="connsiteY4" fmla="*/ 6858000 h 6858000"/>
              <a:gd name="connsiteX5" fmla="*/ 0 w 1859280"/>
              <a:gd name="connsiteY5" fmla="*/ 6858000 h 6858000"/>
              <a:gd name="connsiteX6" fmla="*/ 0 w 1859280"/>
              <a:gd name="connsiteY6" fmla="*/ 6858000 h 6858000"/>
              <a:gd name="connsiteX7" fmla="*/ 0 w 1859280"/>
              <a:gd name="connsiteY7" fmla="*/ 309886 h 6858000"/>
              <a:gd name="connsiteX8" fmla="*/ 309886 w 1859280"/>
              <a:gd name="connsiteY8" fmla="*/ 0 h 6858000"/>
              <a:gd name="connsiteX0" fmla="*/ 309886 w 1859280"/>
              <a:gd name="connsiteY0" fmla="*/ 0 h 6858000"/>
              <a:gd name="connsiteX1" fmla="*/ 1549394 w 1859280"/>
              <a:gd name="connsiteY1" fmla="*/ 0 h 6858000"/>
              <a:gd name="connsiteX2" fmla="*/ 1859280 w 1859280"/>
              <a:gd name="connsiteY2" fmla="*/ 309886 h 6858000"/>
              <a:gd name="connsiteX3" fmla="*/ 1859280 w 1859280"/>
              <a:gd name="connsiteY3" fmla="*/ 6858000 h 6858000"/>
              <a:gd name="connsiteX4" fmla="*/ 1859280 w 1859280"/>
              <a:gd name="connsiteY4" fmla="*/ 6858000 h 6858000"/>
              <a:gd name="connsiteX5" fmla="*/ 0 w 1859280"/>
              <a:gd name="connsiteY5" fmla="*/ 6858000 h 6858000"/>
              <a:gd name="connsiteX6" fmla="*/ 0 w 1859280"/>
              <a:gd name="connsiteY6" fmla="*/ 6858000 h 6858000"/>
              <a:gd name="connsiteX7" fmla="*/ 294640 w 1859280"/>
              <a:gd name="connsiteY7" fmla="*/ 3804926 h 6858000"/>
              <a:gd name="connsiteX8" fmla="*/ 309886 w 1859280"/>
              <a:gd name="connsiteY8" fmla="*/ 0 h 6858000"/>
              <a:gd name="connsiteX0" fmla="*/ 553726 w 1859280"/>
              <a:gd name="connsiteY0" fmla="*/ 568960 h 6858000"/>
              <a:gd name="connsiteX1" fmla="*/ 1549394 w 1859280"/>
              <a:gd name="connsiteY1" fmla="*/ 0 h 6858000"/>
              <a:gd name="connsiteX2" fmla="*/ 1859280 w 1859280"/>
              <a:gd name="connsiteY2" fmla="*/ 309886 h 6858000"/>
              <a:gd name="connsiteX3" fmla="*/ 1859280 w 1859280"/>
              <a:gd name="connsiteY3" fmla="*/ 6858000 h 6858000"/>
              <a:gd name="connsiteX4" fmla="*/ 1859280 w 1859280"/>
              <a:gd name="connsiteY4" fmla="*/ 6858000 h 6858000"/>
              <a:gd name="connsiteX5" fmla="*/ 0 w 1859280"/>
              <a:gd name="connsiteY5" fmla="*/ 6858000 h 6858000"/>
              <a:gd name="connsiteX6" fmla="*/ 0 w 1859280"/>
              <a:gd name="connsiteY6" fmla="*/ 6858000 h 6858000"/>
              <a:gd name="connsiteX7" fmla="*/ 294640 w 1859280"/>
              <a:gd name="connsiteY7" fmla="*/ 3804926 h 6858000"/>
              <a:gd name="connsiteX8" fmla="*/ 553726 w 1859280"/>
              <a:gd name="connsiteY8" fmla="*/ 568960 h 6858000"/>
              <a:gd name="connsiteX0" fmla="*/ 553726 w 1859280"/>
              <a:gd name="connsiteY0" fmla="*/ 568960 h 6858000"/>
              <a:gd name="connsiteX1" fmla="*/ 777234 w 1859280"/>
              <a:gd name="connsiteY1" fmla="*/ 0 h 6858000"/>
              <a:gd name="connsiteX2" fmla="*/ 1859280 w 1859280"/>
              <a:gd name="connsiteY2" fmla="*/ 309886 h 6858000"/>
              <a:gd name="connsiteX3" fmla="*/ 1859280 w 1859280"/>
              <a:gd name="connsiteY3" fmla="*/ 6858000 h 6858000"/>
              <a:gd name="connsiteX4" fmla="*/ 1859280 w 1859280"/>
              <a:gd name="connsiteY4" fmla="*/ 6858000 h 6858000"/>
              <a:gd name="connsiteX5" fmla="*/ 0 w 1859280"/>
              <a:gd name="connsiteY5" fmla="*/ 6858000 h 6858000"/>
              <a:gd name="connsiteX6" fmla="*/ 0 w 1859280"/>
              <a:gd name="connsiteY6" fmla="*/ 6858000 h 6858000"/>
              <a:gd name="connsiteX7" fmla="*/ 294640 w 1859280"/>
              <a:gd name="connsiteY7" fmla="*/ 3804926 h 6858000"/>
              <a:gd name="connsiteX8" fmla="*/ 553726 w 1859280"/>
              <a:gd name="connsiteY8" fmla="*/ 568960 h 6858000"/>
              <a:gd name="connsiteX0" fmla="*/ 553726 w 1859280"/>
              <a:gd name="connsiteY0" fmla="*/ 568960 h 6858000"/>
              <a:gd name="connsiteX1" fmla="*/ 777234 w 1859280"/>
              <a:gd name="connsiteY1" fmla="*/ 0 h 6858000"/>
              <a:gd name="connsiteX2" fmla="*/ 1849120 w 1859280"/>
              <a:gd name="connsiteY2" fmla="*/ 5086 h 6858000"/>
              <a:gd name="connsiteX3" fmla="*/ 1859280 w 1859280"/>
              <a:gd name="connsiteY3" fmla="*/ 6858000 h 6858000"/>
              <a:gd name="connsiteX4" fmla="*/ 1859280 w 1859280"/>
              <a:gd name="connsiteY4" fmla="*/ 6858000 h 6858000"/>
              <a:gd name="connsiteX5" fmla="*/ 0 w 1859280"/>
              <a:gd name="connsiteY5" fmla="*/ 6858000 h 6858000"/>
              <a:gd name="connsiteX6" fmla="*/ 0 w 1859280"/>
              <a:gd name="connsiteY6" fmla="*/ 6858000 h 6858000"/>
              <a:gd name="connsiteX7" fmla="*/ 294640 w 1859280"/>
              <a:gd name="connsiteY7" fmla="*/ 3804926 h 6858000"/>
              <a:gd name="connsiteX8" fmla="*/ 553726 w 1859280"/>
              <a:gd name="connsiteY8" fmla="*/ 568960 h 6858000"/>
              <a:gd name="connsiteX0" fmla="*/ 919486 w 1859280"/>
              <a:gd name="connsiteY0" fmla="*/ 1087120 h 6858000"/>
              <a:gd name="connsiteX1" fmla="*/ 777234 w 1859280"/>
              <a:gd name="connsiteY1" fmla="*/ 0 h 6858000"/>
              <a:gd name="connsiteX2" fmla="*/ 1849120 w 1859280"/>
              <a:gd name="connsiteY2" fmla="*/ 5086 h 6858000"/>
              <a:gd name="connsiteX3" fmla="*/ 1859280 w 1859280"/>
              <a:gd name="connsiteY3" fmla="*/ 6858000 h 6858000"/>
              <a:gd name="connsiteX4" fmla="*/ 1859280 w 1859280"/>
              <a:gd name="connsiteY4" fmla="*/ 6858000 h 6858000"/>
              <a:gd name="connsiteX5" fmla="*/ 0 w 1859280"/>
              <a:gd name="connsiteY5" fmla="*/ 6858000 h 6858000"/>
              <a:gd name="connsiteX6" fmla="*/ 0 w 1859280"/>
              <a:gd name="connsiteY6" fmla="*/ 6858000 h 6858000"/>
              <a:gd name="connsiteX7" fmla="*/ 294640 w 1859280"/>
              <a:gd name="connsiteY7" fmla="*/ 3804926 h 6858000"/>
              <a:gd name="connsiteX8" fmla="*/ 919486 w 1859280"/>
              <a:gd name="connsiteY8" fmla="*/ 1087120 h 6858000"/>
              <a:gd name="connsiteX0" fmla="*/ 726446 w 1859280"/>
              <a:gd name="connsiteY0" fmla="*/ 1137920 h 6858000"/>
              <a:gd name="connsiteX1" fmla="*/ 777234 w 1859280"/>
              <a:gd name="connsiteY1" fmla="*/ 0 h 6858000"/>
              <a:gd name="connsiteX2" fmla="*/ 1849120 w 1859280"/>
              <a:gd name="connsiteY2" fmla="*/ 5086 h 6858000"/>
              <a:gd name="connsiteX3" fmla="*/ 1859280 w 1859280"/>
              <a:gd name="connsiteY3" fmla="*/ 6858000 h 6858000"/>
              <a:gd name="connsiteX4" fmla="*/ 1859280 w 1859280"/>
              <a:gd name="connsiteY4" fmla="*/ 6858000 h 6858000"/>
              <a:gd name="connsiteX5" fmla="*/ 0 w 1859280"/>
              <a:gd name="connsiteY5" fmla="*/ 6858000 h 6858000"/>
              <a:gd name="connsiteX6" fmla="*/ 0 w 1859280"/>
              <a:gd name="connsiteY6" fmla="*/ 6858000 h 6858000"/>
              <a:gd name="connsiteX7" fmla="*/ 294640 w 1859280"/>
              <a:gd name="connsiteY7" fmla="*/ 3804926 h 6858000"/>
              <a:gd name="connsiteX8" fmla="*/ 726446 w 1859280"/>
              <a:gd name="connsiteY8" fmla="*/ 1137920 h 6858000"/>
              <a:gd name="connsiteX0" fmla="*/ 726446 w 1859280"/>
              <a:gd name="connsiteY0" fmla="*/ 1137920 h 6858000"/>
              <a:gd name="connsiteX1" fmla="*/ 777234 w 1859280"/>
              <a:gd name="connsiteY1" fmla="*/ 0 h 6858000"/>
              <a:gd name="connsiteX2" fmla="*/ 1849120 w 1859280"/>
              <a:gd name="connsiteY2" fmla="*/ 5086 h 6858000"/>
              <a:gd name="connsiteX3" fmla="*/ 1859280 w 1859280"/>
              <a:gd name="connsiteY3" fmla="*/ 6858000 h 6858000"/>
              <a:gd name="connsiteX4" fmla="*/ 1859280 w 1859280"/>
              <a:gd name="connsiteY4" fmla="*/ 6858000 h 6858000"/>
              <a:gd name="connsiteX5" fmla="*/ 0 w 1859280"/>
              <a:gd name="connsiteY5" fmla="*/ 6858000 h 6858000"/>
              <a:gd name="connsiteX6" fmla="*/ 0 w 1859280"/>
              <a:gd name="connsiteY6" fmla="*/ 6858000 h 6858000"/>
              <a:gd name="connsiteX7" fmla="*/ 162560 w 1859280"/>
              <a:gd name="connsiteY7" fmla="*/ 3835406 h 6858000"/>
              <a:gd name="connsiteX8" fmla="*/ 726446 w 1859280"/>
              <a:gd name="connsiteY8" fmla="*/ 1137920 h 6858000"/>
              <a:gd name="connsiteX0" fmla="*/ 726446 w 1859280"/>
              <a:gd name="connsiteY0" fmla="*/ 1132834 h 6852914"/>
              <a:gd name="connsiteX1" fmla="*/ 1193794 w 1859280"/>
              <a:gd name="connsiteY1" fmla="*/ 25394 h 6852914"/>
              <a:gd name="connsiteX2" fmla="*/ 1849120 w 1859280"/>
              <a:gd name="connsiteY2" fmla="*/ 0 h 6852914"/>
              <a:gd name="connsiteX3" fmla="*/ 1859280 w 1859280"/>
              <a:gd name="connsiteY3" fmla="*/ 6852914 h 6852914"/>
              <a:gd name="connsiteX4" fmla="*/ 1859280 w 1859280"/>
              <a:gd name="connsiteY4" fmla="*/ 6852914 h 6852914"/>
              <a:gd name="connsiteX5" fmla="*/ 0 w 1859280"/>
              <a:gd name="connsiteY5" fmla="*/ 6852914 h 6852914"/>
              <a:gd name="connsiteX6" fmla="*/ 0 w 1859280"/>
              <a:gd name="connsiteY6" fmla="*/ 6852914 h 6852914"/>
              <a:gd name="connsiteX7" fmla="*/ 162560 w 1859280"/>
              <a:gd name="connsiteY7" fmla="*/ 3830320 h 6852914"/>
              <a:gd name="connsiteX8" fmla="*/ 726446 w 1859280"/>
              <a:gd name="connsiteY8" fmla="*/ 1132834 h 6852914"/>
              <a:gd name="connsiteX0" fmla="*/ 1082046 w 1859280"/>
              <a:gd name="connsiteY0" fmla="*/ 1498594 h 6852914"/>
              <a:gd name="connsiteX1" fmla="*/ 1193794 w 1859280"/>
              <a:gd name="connsiteY1" fmla="*/ 25394 h 6852914"/>
              <a:gd name="connsiteX2" fmla="*/ 1849120 w 1859280"/>
              <a:gd name="connsiteY2" fmla="*/ 0 h 6852914"/>
              <a:gd name="connsiteX3" fmla="*/ 1859280 w 1859280"/>
              <a:gd name="connsiteY3" fmla="*/ 6852914 h 6852914"/>
              <a:gd name="connsiteX4" fmla="*/ 1859280 w 1859280"/>
              <a:gd name="connsiteY4" fmla="*/ 6852914 h 6852914"/>
              <a:gd name="connsiteX5" fmla="*/ 0 w 1859280"/>
              <a:gd name="connsiteY5" fmla="*/ 6852914 h 6852914"/>
              <a:gd name="connsiteX6" fmla="*/ 0 w 1859280"/>
              <a:gd name="connsiteY6" fmla="*/ 6852914 h 6852914"/>
              <a:gd name="connsiteX7" fmla="*/ 162560 w 1859280"/>
              <a:gd name="connsiteY7" fmla="*/ 3830320 h 6852914"/>
              <a:gd name="connsiteX8" fmla="*/ 1082046 w 1859280"/>
              <a:gd name="connsiteY8" fmla="*/ 1498594 h 6852914"/>
              <a:gd name="connsiteX0" fmla="*/ 807726 w 1859280"/>
              <a:gd name="connsiteY0" fmla="*/ 1275074 h 6852914"/>
              <a:gd name="connsiteX1" fmla="*/ 1193794 w 1859280"/>
              <a:gd name="connsiteY1" fmla="*/ 25394 h 6852914"/>
              <a:gd name="connsiteX2" fmla="*/ 1849120 w 1859280"/>
              <a:gd name="connsiteY2" fmla="*/ 0 h 6852914"/>
              <a:gd name="connsiteX3" fmla="*/ 1859280 w 1859280"/>
              <a:gd name="connsiteY3" fmla="*/ 6852914 h 6852914"/>
              <a:gd name="connsiteX4" fmla="*/ 1859280 w 1859280"/>
              <a:gd name="connsiteY4" fmla="*/ 6852914 h 6852914"/>
              <a:gd name="connsiteX5" fmla="*/ 0 w 1859280"/>
              <a:gd name="connsiteY5" fmla="*/ 6852914 h 6852914"/>
              <a:gd name="connsiteX6" fmla="*/ 0 w 1859280"/>
              <a:gd name="connsiteY6" fmla="*/ 6852914 h 6852914"/>
              <a:gd name="connsiteX7" fmla="*/ 162560 w 1859280"/>
              <a:gd name="connsiteY7" fmla="*/ 3830320 h 6852914"/>
              <a:gd name="connsiteX8" fmla="*/ 807726 w 1859280"/>
              <a:gd name="connsiteY8" fmla="*/ 1275074 h 6852914"/>
              <a:gd name="connsiteX0" fmla="*/ 807726 w 1859280"/>
              <a:gd name="connsiteY0" fmla="*/ 1275074 h 6852914"/>
              <a:gd name="connsiteX1" fmla="*/ 1285234 w 1859280"/>
              <a:gd name="connsiteY1" fmla="*/ 5074 h 6852914"/>
              <a:gd name="connsiteX2" fmla="*/ 1849120 w 1859280"/>
              <a:gd name="connsiteY2" fmla="*/ 0 h 6852914"/>
              <a:gd name="connsiteX3" fmla="*/ 1859280 w 1859280"/>
              <a:gd name="connsiteY3" fmla="*/ 6852914 h 6852914"/>
              <a:gd name="connsiteX4" fmla="*/ 1859280 w 1859280"/>
              <a:gd name="connsiteY4" fmla="*/ 6852914 h 6852914"/>
              <a:gd name="connsiteX5" fmla="*/ 0 w 1859280"/>
              <a:gd name="connsiteY5" fmla="*/ 6852914 h 6852914"/>
              <a:gd name="connsiteX6" fmla="*/ 0 w 1859280"/>
              <a:gd name="connsiteY6" fmla="*/ 6852914 h 6852914"/>
              <a:gd name="connsiteX7" fmla="*/ 162560 w 1859280"/>
              <a:gd name="connsiteY7" fmla="*/ 3830320 h 6852914"/>
              <a:gd name="connsiteX8" fmla="*/ 807726 w 1859280"/>
              <a:gd name="connsiteY8" fmla="*/ 1275074 h 6852914"/>
              <a:gd name="connsiteX0" fmla="*/ 807726 w 1869890"/>
              <a:gd name="connsiteY0" fmla="*/ 1285234 h 6863074"/>
              <a:gd name="connsiteX1" fmla="*/ 1285234 w 1869890"/>
              <a:gd name="connsiteY1" fmla="*/ 15234 h 6863074"/>
              <a:gd name="connsiteX2" fmla="*/ 1869440 w 1869890"/>
              <a:gd name="connsiteY2" fmla="*/ 0 h 6863074"/>
              <a:gd name="connsiteX3" fmla="*/ 1859280 w 1869890"/>
              <a:gd name="connsiteY3" fmla="*/ 6863074 h 6863074"/>
              <a:gd name="connsiteX4" fmla="*/ 1859280 w 1869890"/>
              <a:gd name="connsiteY4" fmla="*/ 6863074 h 6863074"/>
              <a:gd name="connsiteX5" fmla="*/ 0 w 1869890"/>
              <a:gd name="connsiteY5" fmla="*/ 6863074 h 6863074"/>
              <a:gd name="connsiteX6" fmla="*/ 0 w 1869890"/>
              <a:gd name="connsiteY6" fmla="*/ 6863074 h 6863074"/>
              <a:gd name="connsiteX7" fmla="*/ 162560 w 1869890"/>
              <a:gd name="connsiteY7" fmla="*/ 3840480 h 6863074"/>
              <a:gd name="connsiteX8" fmla="*/ 807726 w 1869890"/>
              <a:gd name="connsiteY8" fmla="*/ 1285234 h 6863074"/>
              <a:gd name="connsiteX0" fmla="*/ 807726 w 1869890"/>
              <a:gd name="connsiteY0" fmla="*/ 1285234 h 6883394"/>
              <a:gd name="connsiteX1" fmla="*/ 1285234 w 1869890"/>
              <a:gd name="connsiteY1" fmla="*/ 15234 h 6883394"/>
              <a:gd name="connsiteX2" fmla="*/ 1869440 w 1869890"/>
              <a:gd name="connsiteY2" fmla="*/ 0 h 6883394"/>
              <a:gd name="connsiteX3" fmla="*/ 1859280 w 1869890"/>
              <a:gd name="connsiteY3" fmla="*/ 6863074 h 6883394"/>
              <a:gd name="connsiteX4" fmla="*/ 1869440 w 1869890"/>
              <a:gd name="connsiteY4" fmla="*/ 6883394 h 6883394"/>
              <a:gd name="connsiteX5" fmla="*/ 0 w 1869890"/>
              <a:gd name="connsiteY5" fmla="*/ 6863074 h 6883394"/>
              <a:gd name="connsiteX6" fmla="*/ 0 w 1869890"/>
              <a:gd name="connsiteY6" fmla="*/ 6863074 h 6883394"/>
              <a:gd name="connsiteX7" fmla="*/ 162560 w 1869890"/>
              <a:gd name="connsiteY7" fmla="*/ 3840480 h 6883394"/>
              <a:gd name="connsiteX8" fmla="*/ 807726 w 1869890"/>
              <a:gd name="connsiteY8" fmla="*/ 1285234 h 6883394"/>
              <a:gd name="connsiteX0" fmla="*/ 807726 w 1869890"/>
              <a:gd name="connsiteY0" fmla="*/ 1290320 h 6888480"/>
              <a:gd name="connsiteX1" fmla="*/ 1305554 w 1869890"/>
              <a:gd name="connsiteY1" fmla="*/ 0 h 6888480"/>
              <a:gd name="connsiteX2" fmla="*/ 1869440 w 1869890"/>
              <a:gd name="connsiteY2" fmla="*/ 5086 h 6888480"/>
              <a:gd name="connsiteX3" fmla="*/ 1859280 w 1869890"/>
              <a:gd name="connsiteY3" fmla="*/ 6868160 h 6888480"/>
              <a:gd name="connsiteX4" fmla="*/ 1869440 w 1869890"/>
              <a:gd name="connsiteY4" fmla="*/ 6888480 h 6888480"/>
              <a:gd name="connsiteX5" fmla="*/ 0 w 1869890"/>
              <a:gd name="connsiteY5" fmla="*/ 6868160 h 6888480"/>
              <a:gd name="connsiteX6" fmla="*/ 0 w 1869890"/>
              <a:gd name="connsiteY6" fmla="*/ 6868160 h 6888480"/>
              <a:gd name="connsiteX7" fmla="*/ 162560 w 1869890"/>
              <a:gd name="connsiteY7" fmla="*/ 3845566 h 6888480"/>
              <a:gd name="connsiteX8" fmla="*/ 807726 w 1869890"/>
              <a:gd name="connsiteY8" fmla="*/ 1290320 h 6888480"/>
              <a:gd name="connsiteX0" fmla="*/ 807726 w 1869890"/>
              <a:gd name="connsiteY0" fmla="*/ 1285234 h 6883394"/>
              <a:gd name="connsiteX1" fmla="*/ 631378 w 1869890"/>
              <a:gd name="connsiteY1" fmla="*/ 10412 h 6883394"/>
              <a:gd name="connsiteX2" fmla="*/ 1869440 w 1869890"/>
              <a:gd name="connsiteY2" fmla="*/ 0 h 6883394"/>
              <a:gd name="connsiteX3" fmla="*/ 1859280 w 1869890"/>
              <a:gd name="connsiteY3" fmla="*/ 6863074 h 6883394"/>
              <a:gd name="connsiteX4" fmla="*/ 1869440 w 1869890"/>
              <a:gd name="connsiteY4" fmla="*/ 6883394 h 6883394"/>
              <a:gd name="connsiteX5" fmla="*/ 0 w 1869890"/>
              <a:gd name="connsiteY5" fmla="*/ 6863074 h 6883394"/>
              <a:gd name="connsiteX6" fmla="*/ 0 w 1869890"/>
              <a:gd name="connsiteY6" fmla="*/ 6863074 h 6883394"/>
              <a:gd name="connsiteX7" fmla="*/ 162560 w 1869890"/>
              <a:gd name="connsiteY7" fmla="*/ 3840480 h 6883394"/>
              <a:gd name="connsiteX8" fmla="*/ 807726 w 1869890"/>
              <a:gd name="connsiteY8" fmla="*/ 1285234 h 6883394"/>
              <a:gd name="connsiteX0" fmla="*/ 559753 w 1869890"/>
              <a:gd name="connsiteY0" fmla="*/ 1323980 h 6883394"/>
              <a:gd name="connsiteX1" fmla="*/ 631378 w 1869890"/>
              <a:gd name="connsiteY1" fmla="*/ 10412 h 6883394"/>
              <a:gd name="connsiteX2" fmla="*/ 1869440 w 1869890"/>
              <a:gd name="connsiteY2" fmla="*/ 0 h 6883394"/>
              <a:gd name="connsiteX3" fmla="*/ 1859280 w 1869890"/>
              <a:gd name="connsiteY3" fmla="*/ 6863074 h 6883394"/>
              <a:gd name="connsiteX4" fmla="*/ 1869440 w 1869890"/>
              <a:gd name="connsiteY4" fmla="*/ 6883394 h 6883394"/>
              <a:gd name="connsiteX5" fmla="*/ 0 w 1869890"/>
              <a:gd name="connsiteY5" fmla="*/ 6863074 h 6883394"/>
              <a:gd name="connsiteX6" fmla="*/ 0 w 1869890"/>
              <a:gd name="connsiteY6" fmla="*/ 6863074 h 6883394"/>
              <a:gd name="connsiteX7" fmla="*/ 162560 w 1869890"/>
              <a:gd name="connsiteY7" fmla="*/ 3840480 h 6883394"/>
              <a:gd name="connsiteX8" fmla="*/ 559753 w 1869890"/>
              <a:gd name="connsiteY8" fmla="*/ 1323980 h 6883394"/>
              <a:gd name="connsiteX0" fmla="*/ 559753 w 1869890"/>
              <a:gd name="connsiteY0" fmla="*/ 1323980 h 6883394"/>
              <a:gd name="connsiteX1" fmla="*/ 631378 w 1869890"/>
              <a:gd name="connsiteY1" fmla="*/ 10412 h 6883394"/>
              <a:gd name="connsiteX2" fmla="*/ 1869440 w 1869890"/>
              <a:gd name="connsiteY2" fmla="*/ 0 h 6883394"/>
              <a:gd name="connsiteX3" fmla="*/ 1859280 w 1869890"/>
              <a:gd name="connsiteY3" fmla="*/ 6863074 h 6883394"/>
              <a:gd name="connsiteX4" fmla="*/ 1869440 w 1869890"/>
              <a:gd name="connsiteY4" fmla="*/ 6883394 h 6883394"/>
              <a:gd name="connsiteX5" fmla="*/ 0 w 1869890"/>
              <a:gd name="connsiteY5" fmla="*/ 6863074 h 6883394"/>
              <a:gd name="connsiteX6" fmla="*/ 108488 w 1869890"/>
              <a:gd name="connsiteY6" fmla="*/ 6878573 h 6883394"/>
              <a:gd name="connsiteX7" fmla="*/ 162560 w 1869890"/>
              <a:gd name="connsiteY7" fmla="*/ 3840480 h 6883394"/>
              <a:gd name="connsiteX8" fmla="*/ 559753 w 1869890"/>
              <a:gd name="connsiteY8" fmla="*/ 1323980 h 6883394"/>
              <a:gd name="connsiteX0" fmla="*/ 559753 w 1869890"/>
              <a:gd name="connsiteY0" fmla="*/ 1323980 h 6883394"/>
              <a:gd name="connsiteX1" fmla="*/ 631378 w 1869890"/>
              <a:gd name="connsiteY1" fmla="*/ 10412 h 6883394"/>
              <a:gd name="connsiteX2" fmla="*/ 1869440 w 1869890"/>
              <a:gd name="connsiteY2" fmla="*/ 0 h 6883394"/>
              <a:gd name="connsiteX3" fmla="*/ 1859280 w 1869890"/>
              <a:gd name="connsiteY3" fmla="*/ 6863074 h 6883394"/>
              <a:gd name="connsiteX4" fmla="*/ 1869440 w 1869890"/>
              <a:gd name="connsiteY4" fmla="*/ 6883394 h 6883394"/>
              <a:gd name="connsiteX5" fmla="*/ 0 w 1869890"/>
              <a:gd name="connsiteY5" fmla="*/ 6863074 h 6883394"/>
              <a:gd name="connsiteX6" fmla="*/ 108488 w 1869890"/>
              <a:gd name="connsiteY6" fmla="*/ 6878573 h 6883394"/>
              <a:gd name="connsiteX7" fmla="*/ 317543 w 1869890"/>
              <a:gd name="connsiteY7" fmla="*/ 3863728 h 6883394"/>
              <a:gd name="connsiteX8" fmla="*/ 559753 w 1869890"/>
              <a:gd name="connsiteY8" fmla="*/ 1323980 h 6883394"/>
              <a:gd name="connsiteX0" fmla="*/ 451265 w 1761402"/>
              <a:gd name="connsiteY0" fmla="*/ 1323980 h 6883394"/>
              <a:gd name="connsiteX1" fmla="*/ 522890 w 1761402"/>
              <a:gd name="connsiteY1" fmla="*/ 10412 h 6883394"/>
              <a:gd name="connsiteX2" fmla="*/ 1760952 w 1761402"/>
              <a:gd name="connsiteY2" fmla="*/ 0 h 6883394"/>
              <a:gd name="connsiteX3" fmla="*/ 1750792 w 1761402"/>
              <a:gd name="connsiteY3" fmla="*/ 6863074 h 6883394"/>
              <a:gd name="connsiteX4" fmla="*/ 1760952 w 1761402"/>
              <a:gd name="connsiteY4" fmla="*/ 6883394 h 6883394"/>
              <a:gd name="connsiteX5" fmla="*/ 340963 w 1761402"/>
              <a:gd name="connsiteY5" fmla="*/ 6870823 h 6883394"/>
              <a:gd name="connsiteX6" fmla="*/ 0 w 1761402"/>
              <a:gd name="connsiteY6" fmla="*/ 6878573 h 6883394"/>
              <a:gd name="connsiteX7" fmla="*/ 209055 w 1761402"/>
              <a:gd name="connsiteY7" fmla="*/ 3863728 h 6883394"/>
              <a:gd name="connsiteX8" fmla="*/ 451265 w 1761402"/>
              <a:gd name="connsiteY8" fmla="*/ 1323980 h 6883394"/>
              <a:gd name="connsiteX0" fmla="*/ 446952 w 1757089"/>
              <a:gd name="connsiteY0" fmla="*/ 1323980 h 6883394"/>
              <a:gd name="connsiteX1" fmla="*/ 518577 w 1757089"/>
              <a:gd name="connsiteY1" fmla="*/ 10412 h 6883394"/>
              <a:gd name="connsiteX2" fmla="*/ 1756639 w 1757089"/>
              <a:gd name="connsiteY2" fmla="*/ 0 h 6883394"/>
              <a:gd name="connsiteX3" fmla="*/ 1746479 w 1757089"/>
              <a:gd name="connsiteY3" fmla="*/ 6863074 h 6883394"/>
              <a:gd name="connsiteX4" fmla="*/ 1756639 w 1757089"/>
              <a:gd name="connsiteY4" fmla="*/ 6883394 h 6883394"/>
              <a:gd name="connsiteX5" fmla="*/ 336650 w 1757089"/>
              <a:gd name="connsiteY5" fmla="*/ 6870823 h 6883394"/>
              <a:gd name="connsiteX6" fmla="*/ 0 w 1757089"/>
              <a:gd name="connsiteY6" fmla="*/ 6874260 h 6883394"/>
              <a:gd name="connsiteX7" fmla="*/ 204742 w 1757089"/>
              <a:gd name="connsiteY7" fmla="*/ 3863728 h 6883394"/>
              <a:gd name="connsiteX8" fmla="*/ 446952 w 1757089"/>
              <a:gd name="connsiteY8" fmla="*/ 1323980 h 6883394"/>
              <a:gd name="connsiteX0" fmla="*/ 421073 w 1731210"/>
              <a:gd name="connsiteY0" fmla="*/ 1323980 h 6883394"/>
              <a:gd name="connsiteX1" fmla="*/ 492698 w 1731210"/>
              <a:gd name="connsiteY1" fmla="*/ 10412 h 6883394"/>
              <a:gd name="connsiteX2" fmla="*/ 1730760 w 1731210"/>
              <a:gd name="connsiteY2" fmla="*/ 0 h 6883394"/>
              <a:gd name="connsiteX3" fmla="*/ 1720600 w 1731210"/>
              <a:gd name="connsiteY3" fmla="*/ 6863074 h 6883394"/>
              <a:gd name="connsiteX4" fmla="*/ 1730760 w 1731210"/>
              <a:gd name="connsiteY4" fmla="*/ 6883394 h 6883394"/>
              <a:gd name="connsiteX5" fmla="*/ 310771 w 1731210"/>
              <a:gd name="connsiteY5" fmla="*/ 6870823 h 6883394"/>
              <a:gd name="connsiteX6" fmla="*/ 0 w 1731210"/>
              <a:gd name="connsiteY6" fmla="*/ 6844067 h 6883394"/>
              <a:gd name="connsiteX7" fmla="*/ 178863 w 1731210"/>
              <a:gd name="connsiteY7" fmla="*/ 3863728 h 6883394"/>
              <a:gd name="connsiteX8" fmla="*/ 421073 w 1731210"/>
              <a:gd name="connsiteY8" fmla="*/ 1323980 h 6883394"/>
              <a:gd name="connsiteX0" fmla="*/ 421073 w 1731210"/>
              <a:gd name="connsiteY0" fmla="*/ 1323980 h 6870823"/>
              <a:gd name="connsiteX1" fmla="*/ 492698 w 1731210"/>
              <a:gd name="connsiteY1" fmla="*/ 10412 h 6870823"/>
              <a:gd name="connsiteX2" fmla="*/ 1730760 w 1731210"/>
              <a:gd name="connsiteY2" fmla="*/ 0 h 6870823"/>
              <a:gd name="connsiteX3" fmla="*/ 1720600 w 1731210"/>
              <a:gd name="connsiteY3" fmla="*/ 6863074 h 6870823"/>
              <a:gd name="connsiteX4" fmla="*/ 1467654 w 1731210"/>
              <a:gd name="connsiteY4" fmla="*/ 6866141 h 6870823"/>
              <a:gd name="connsiteX5" fmla="*/ 310771 w 1731210"/>
              <a:gd name="connsiteY5" fmla="*/ 6870823 h 6870823"/>
              <a:gd name="connsiteX6" fmla="*/ 0 w 1731210"/>
              <a:gd name="connsiteY6" fmla="*/ 6844067 h 6870823"/>
              <a:gd name="connsiteX7" fmla="*/ 178863 w 1731210"/>
              <a:gd name="connsiteY7" fmla="*/ 3863728 h 6870823"/>
              <a:gd name="connsiteX8" fmla="*/ 421073 w 1731210"/>
              <a:gd name="connsiteY8" fmla="*/ 1323980 h 6870823"/>
              <a:gd name="connsiteX0" fmla="*/ 421073 w 1731589"/>
              <a:gd name="connsiteY0" fmla="*/ 1323980 h 6870823"/>
              <a:gd name="connsiteX1" fmla="*/ 492698 w 1731589"/>
              <a:gd name="connsiteY1" fmla="*/ 10412 h 6870823"/>
              <a:gd name="connsiteX2" fmla="*/ 1730760 w 1731589"/>
              <a:gd name="connsiteY2" fmla="*/ 0 h 6870823"/>
              <a:gd name="connsiteX3" fmla="*/ 1729226 w 1731589"/>
              <a:gd name="connsiteY3" fmla="*/ 6867388 h 6870823"/>
              <a:gd name="connsiteX4" fmla="*/ 1467654 w 1731589"/>
              <a:gd name="connsiteY4" fmla="*/ 6866141 h 6870823"/>
              <a:gd name="connsiteX5" fmla="*/ 310771 w 1731589"/>
              <a:gd name="connsiteY5" fmla="*/ 6870823 h 6870823"/>
              <a:gd name="connsiteX6" fmla="*/ 0 w 1731589"/>
              <a:gd name="connsiteY6" fmla="*/ 6844067 h 6870823"/>
              <a:gd name="connsiteX7" fmla="*/ 178863 w 1731589"/>
              <a:gd name="connsiteY7" fmla="*/ 3863728 h 6870823"/>
              <a:gd name="connsiteX8" fmla="*/ 421073 w 1731589"/>
              <a:gd name="connsiteY8" fmla="*/ 1323980 h 6870823"/>
              <a:gd name="connsiteX0" fmla="*/ 421073 w 1731589"/>
              <a:gd name="connsiteY0" fmla="*/ 1323980 h 6870823"/>
              <a:gd name="connsiteX1" fmla="*/ 492698 w 1731589"/>
              <a:gd name="connsiteY1" fmla="*/ 10412 h 6870823"/>
              <a:gd name="connsiteX2" fmla="*/ 1730760 w 1731589"/>
              <a:gd name="connsiteY2" fmla="*/ 0 h 6870823"/>
              <a:gd name="connsiteX3" fmla="*/ 1729226 w 1731589"/>
              <a:gd name="connsiteY3" fmla="*/ 6867388 h 6870823"/>
              <a:gd name="connsiteX4" fmla="*/ 310771 w 1731589"/>
              <a:gd name="connsiteY4" fmla="*/ 6870823 h 6870823"/>
              <a:gd name="connsiteX5" fmla="*/ 0 w 1731589"/>
              <a:gd name="connsiteY5" fmla="*/ 6844067 h 6870823"/>
              <a:gd name="connsiteX6" fmla="*/ 178863 w 1731589"/>
              <a:gd name="connsiteY6" fmla="*/ 3863728 h 6870823"/>
              <a:gd name="connsiteX7" fmla="*/ 421073 w 1731589"/>
              <a:gd name="connsiteY7" fmla="*/ 1323980 h 6870823"/>
              <a:gd name="connsiteX0" fmla="*/ 421073 w 1731589"/>
              <a:gd name="connsiteY0" fmla="*/ 1323980 h 6867388"/>
              <a:gd name="connsiteX1" fmla="*/ 492698 w 1731589"/>
              <a:gd name="connsiteY1" fmla="*/ 10412 h 6867388"/>
              <a:gd name="connsiteX2" fmla="*/ 1730760 w 1731589"/>
              <a:gd name="connsiteY2" fmla="*/ 0 h 6867388"/>
              <a:gd name="connsiteX3" fmla="*/ 1729226 w 1731589"/>
              <a:gd name="connsiteY3" fmla="*/ 6867388 h 6867388"/>
              <a:gd name="connsiteX4" fmla="*/ 0 w 1731589"/>
              <a:gd name="connsiteY4" fmla="*/ 6844067 h 6867388"/>
              <a:gd name="connsiteX5" fmla="*/ 178863 w 1731589"/>
              <a:gd name="connsiteY5" fmla="*/ 3863728 h 6867388"/>
              <a:gd name="connsiteX6" fmla="*/ 421073 w 1731589"/>
              <a:gd name="connsiteY6" fmla="*/ 1323980 h 6867388"/>
              <a:gd name="connsiteX0" fmla="*/ 429700 w 1740216"/>
              <a:gd name="connsiteY0" fmla="*/ 1323980 h 6867388"/>
              <a:gd name="connsiteX1" fmla="*/ 501325 w 1740216"/>
              <a:gd name="connsiteY1" fmla="*/ 10412 h 6867388"/>
              <a:gd name="connsiteX2" fmla="*/ 1739387 w 1740216"/>
              <a:gd name="connsiteY2" fmla="*/ 0 h 6867388"/>
              <a:gd name="connsiteX3" fmla="*/ 1737853 w 1740216"/>
              <a:gd name="connsiteY3" fmla="*/ 6867388 h 6867388"/>
              <a:gd name="connsiteX4" fmla="*/ 0 w 1740216"/>
              <a:gd name="connsiteY4" fmla="*/ 6865633 h 6867388"/>
              <a:gd name="connsiteX5" fmla="*/ 187490 w 1740216"/>
              <a:gd name="connsiteY5" fmla="*/ 3863728 h 6867388"/>
              <a:gd name="connsiteX6" fmla="*/ 429700 w 1740216"/>
              <a:gd name="connsiteY6" fmla="*/ 1323980 h 6867388"/>
              <a:gd name="connsiteX0" fmla="*/ 429700 w 1739970"/>
              <a:gd name="connsiteY0" fmla="*/ 1323980 h 6865633"/>
              <a:gd name="connsiteX1" fmla="*/ 501325 w 1739970"/>
              <a:gd name="connsiteY1" fmla="*/ 10412 h 6865633"/>
              <a:gd name="connsiteX2" fmla="*/ 1739387 w 1739970"/>
              <a:gd name="connsiteY2" fmla="*/ 0 h 6865633"/>
              <a:gd name="connsiteX3" fmla="*/ 1733539 w 1739970"/>
              <a:gd name="connsiteY3" fmla="*/ 6858762 h 6865633"/>
              <a:gd name="connsiteX4" fmla="*/ 0 w 1739970"/>
              <a:gd name="connsiteY4" fmla="*/ 6865633 h 6865633"/>
              <a:gd name="connsiteX5" fmla="*/ 187490 w 1739970"/>
              <a:gd name="connsiteY5" fmla="*/ 3863728 h 6865633"/>
              <a:gd name="connsiteX6" fmla="*/ 429700 w 1739970"/>
              <a:gd name="connsiteY6" fmla="*/ 1323980 h 6865633"/>
              <a:gd name="connsiteX0" fmla="*/ 429700 w 1739970"/>
              <a:gd name="connsiteY0" fmla="*/ 1323980 h 6858762"/>
              <a:gd name="connsiteX1" fmla="*/ 501325 w 1739970"/>
              <a:gd name="connsiteY1" fmla="*/ 10412 h 6858762"/>
              <a:gd name="connsiteX2" fmla="*/ 1739387 w 1739970"/>
              <a:gd name="connsiteY2" fmla="*/ 0 h 6858762"/>
              <a:gd name="connsiteX3" fmla="*/ 1733539 w 1739970"/>
              <a:gd name="connsiteY3" fmla="*/ 6858762 h 6858762"/>
              <a:gd name="connsiteX4" fmla="*/ 0 w 1739970"/>
              <a:gd name="connsiteY4" fmla="*/ 6857006 h 6858762"/>
              <a:gd name="connsiteX5" fmla="*/ 187490 w 1739970"/>
              <a:gd name="connsiteY5" fmla="*/ 3863728 h 6858762"/>
              <a:gd name="connsiteX6" fmla="*/ 429700 w 1739970"/>
              <a:gd name="connsiteY6" fmla="*/ 1323980 h 6858762"/>
              <a:gd name="connsiteX0" fmla="*/ 429700 w 1739970"/>
              <a:gd name="connsiteY0" fmla="*/ 1323980 h 6858762"/>
              <a:gd name="connsiteX1" fmla="*/ 501325 w 1739970"/>
              <a:gd name="connsiteY1" fmla="*/ 1785 h 6858762"/>
              <a:gd name="connsiteX2" fmla="*/ 1739387 w 1739970"/>
              <a:gd name="connsiteY2" fmla="*/ 0 h 6858762"/>
              <a:gd name="connsiteX3" fmla="*/ 1733539 w 1739970"/>
              <a:gd name="connsiteY3" fmla="*/ 6858762 h 6858762"/>
              <a:gd name="connsiteX4" fmla="*/ 0 w 1739970"/>
              <a:gd name="connsiteY4" fmla="*/ 6857006 h 6858762"/>
              <a:gd name="connsiteX5" fmla="*/ 187490 w 1739970"/>
              <a:gd name="connsiteY5" fmla="*/ 3863728 h 6858762"/>
              <a:gd name="connsiteX6" fmla="*/ 429700 w 1739970"/>
              <a:gd name="connsiteY6" fmla="*/ 1323980 h 68587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39970" h="6858762">
                <a:moveTo>
                  <a:pt x="429700" y="1323980"/>
                </a:moveTo>
                <a:lnTo>
                  <a:pt x="501325" y="1785"/>
                </a:lnTo>
                <a:lnTo>
                  <a:pt x="1739387" y="0"/>
                </a:lnTo>
                <a:cubicBezTo>
                  <a:pt x="1742774" y="2284305"/>
                  <a:pt x="1730152" y="4574457"/>
                  <a:pt x="1733539" y="6858762"/>
                </a:cubicBezTo>
                <a:lnTo>
                  <a:pt x="0" y="6857006"/>
                </a:lnTo>
                <a:lnTo>
                  <a:pt x="187490" y="3863728"/>
                </a:lnTo>
                <a:lnTo>
                  <a:pt x="429700" y="132398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pic>
        <p:nvPicPr>
          <p:cNvPr id="8" name="Bildobjekt 12">
            <a:extLst>
              <a:ext uri="{FF2B5EF4-FFF2-40B4-BE49-F238E27FC236}">
                <a16:creationId xmlns:a16="http://schemas.microsoft.com/office/drawing/2014/main" id="{341540A1-B333-D847-83A5-C79F5377BD1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628564" y="6285032"/>
            <a:ext cx="1364144" cy="3897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945261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pitelavdelare - ros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objekt 3" descr="En bild som visar inomhus, person, spegel, bord&#10;&#10;Automatiskt genererad beskrivning">
            <a:extLst>
              <a:ext uri="{FF2B5EF4-FFF2-40B4-BE49-F238E27FC236}">
                <a16:creationId xmlns:a16="http://schemas.microsoft.com/office/drawing/2014/main" id="{A8C1AC9E-810F-204D-94E9-6632CD2A90A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0985870" cy="6869414"/>
          </a:xfrm>
          <a:prstGeom prst="rect">
            <a:avLst/>
          </a:prstGeom>
        </p:spPr>
      </p:pic>
      <p:sp>
        <p:nvSpPr>
          <p:cNvPr id="17" name="Rektangel 16">
            <a:extLst>
              <a:ext uri="{FF2B5EF4-FFF2-40B4-BE49-F238E27FC236}">
                <a16:creationId xmlns:a16="http://schemas.microsoft.com/office/drawing/2014/main" id="{6584120B-B7C9-8E4A-8F0B-0008A00F555E}"/>
              </a:ext>
            </a:extLst>
          </p:cNvPr>
          <p:cNvSpPr/>
          <p:nvPr userDrawn="1"/>
        </p:nvSpPr>
        <p:spPr>
          <a:xfrm rot="10645457">
            <a:off x="857055" y="4080718"/>
            <a:ext cx="5009530" cy="2056665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79 h 10179"/>
              <a:gd name="connsiteX1" fmla="*/ 685 w 10000"/>
              <a:gd name="connsiteY1" fmla="*/ 0 h 10179"/>
              <a:gd name="connsiteX2" fmla="*/ 8000 w 10000"/>
              <a:gd name="connsiteY2" fmla="*/ 179 h 10179"/>
              <a:gd name="connsiteX3" fmla="*/ 10000 w 10000"/>
              <a:gd name="connsiteY3" fmla="*/ 5179 h 10179"/>
              <a:gd name="connsiteX4" fmla="*/ 8000 w 10000"/>
              <a:gd name="connsiteY4" fmla="*/ 10179 h 10179"/>
              <a:gd name="connsiteX5" fmla="*/ 2000 w 10000"/>
              <a:gd name="connsiteY5" fmla="*/ 10179 h 10179"/>
              <a:gd name="connsiteX6" fmla="*/ 0 w 10000"/>
              <a:gd name="connsiteY6" fmla="*/ 5179 h 10179"/>
              <a:gd name="connsiteX0" fmla="*/ 0 w 10000"/>
              <a:gd name="connsiteY0" fmla="*/ 5216 h 10216"/>
              <a:gd name="connsiteX1" fmla="*/ 685 w 10000"/>
              <a:gd name="connsiteY1" fmla="*/ 37 h 10216"/>
              <a:gd name="connsiteX2" fmla="*/ 7593 w 10000"/>
              <a:gd name="connsiteY2" fmla="*/ 15 h 10216"/>
              <a:gd name="connsiteX3" fmla="*/ 8000 w 10000"/>
              <a:gd name="connsiteY3" fmla="*/ 216 h 10216"/>
              <a:gd name="connsiteX4" fmla="*/ 10000 w 10000"/>
              <a:gd name="connsiteY4" fmla="*/ 5216 h 10216"/>
              <a:gd name="connsiteX5" fmla="*/ 8000 w 10000"/>
              <a:gd name="connsiteY5" fmla="*/ 10216 h 10216"/>
              <a:gd name="connsiteX6" fmla="*/ 2000 w 10000"/>
              <a:gd name="connsiteY6" fmla="*/ 10216 h 10216"/>
              <a:gd name="connsiteX7" fmla="*/ 0 w 10000"/>
              <a:gd name="connsiteY7" fmla="*/ 5216 h 10216"/>
              <a:gd name="connsiteX0" fmla="*/ 0 w 8537"/>
              <a:gd name="connsiteY0" fmla="*/ 5216 h 10216"/>
              <a:gd name="connsiteX1" fmla="*/ 685 w 8537"/>
              <a:gd name="connsiteY1" fmla="*/ 37 h 10216"/>
              <a:gd name="connsiteX2" fmla="*/ 7593 w 8537"/>
              <a:gd name="connsiteY2" fmla="*/ 15 h 10216"/>
              <a:gd name="connsiteX3" fmla="*/ 8000 w 8537"/>
              <a:gd name="connsiteY3" fmla="*/ 216 h 10216"/>
              <a:gd name="connsiteX4" fmla="*/ 8537 w 8537"/>
              <a:gd name="connsiteY4" fmla="*/ 7426 h 10216"/>
              <a:gd name="connsiteX5" fmla="*/ 8000 w 8537"/>
              <a:gd name="connsiteY5" fmla="*/ 10216 h 10216"/>
              <a:gd name="connsiteX6" fmla="*/ 2000 w 8537"/>
              <a:gd name="connsiteY6" fmla="*/ 10216 h 10216"/>
              <a:gd name="connsiteX7" fmla="*/ 0 w 8537"/>
              <a:gd name="connsiteY7" fmla="*/ 5216 h 10216"/>
              <a:gd name="connsiteX0" fmla="*/ 0 w 10000"/>
              <a:gd name="connsiteY0" fmla="*/ 5106 h 11158"/>
              <a:gd name="connsiteX1" fmla="*/ 802 w 10000"/>
              <a:gd name="connsiteY1" fmla="*/ 36 h 11158"/>
              <a:gd name="connsiteX2" fmla="*/ 8894 w 10000"/>
              <a:gd name="connsiteY2" fmla="*/ 15 h 11158"/>
              <a:gd name="connsiteX3" fmla="*/ 9371 w 10000"/>
              <a:gd name="connsiteY3" fmla="*/ 211 h 11158"/>
              <a:gd name="connsiteX4" fmla="*/ 10000 w 10000"/>
              <a:gd name="connsiteY4" fmla="*/ 7269 h 11158"/>
              <a:gd name="connsiteX5" fmla="*/ 7722 w 10000"/>
              <a:gd name="connsiteY5" fmla="*/ 11158 h 11158"/>
              <a:gd name="connsiteX6" fmla="*/ 2343 w 10000"/>
              <a:gd name="connsiteY6" fmla="*/ 10000 h 11158"/>
              <a:gd name="connsiteX7" fmla="*/ 0 w 10000"/>
              <a:gd name="connsiteY7" fmla="*/ 5106 h 11158"/>
              <a:gd name="connsiteX0" fmla="*/ 0 w 10000"/>
              <a:gd name="connsiteY0" fmla="*/ 5106 h 11158"/>
              <a:gd name="connsiteX1" fmla="*/ 802 w 10000"/>
              <a:gd name="connsiteY1" fmla="*/ 36 h 11158"/>
              <a:gd name="connsiteX2" fmla="*/ 8894 w 10000"/>
              <a:gd name="connsiteY2" fmla="*/ 15 h 11158"/>
              <a:gd name="connsiteX3" fmla="*/ 9371 w 10000"/>
              <a:gd name="connsiteY3" fmla="*/ 211 h 11158"/>
              <a:gd name="connsiteX4" fmla="*/ 10000 w 10000"/>
              <a:gd name="connsiteY4" fmla="*/ 7269 h 11158"/>
              <a:gd name="connsiteX5" fmla="*/ 7722 w 10000"/>
              <a:gd name="connsiteY5" fmla="*/ 11158 h 11158"/>
              <a:gd name="connsiteX6" fmla="*/ 206 w 10000"/>
              <a:gd name="connsiteY6" fmla="*/ 9760 h 11158"/>
              <a:gd name="connsiteX7" fmla="*/ 0 w 10000"/>
              <a:gd name="connsiteY7" fmla="*/ 5106 h 11158"/>
              <a:gd name="connsiteX0" fmla="*/ 0 w 10000"/>
              <a:gd name="connsiteY0" fmla="*/ 5106 h 9760"/>
              <a:gd name="connsiteX1" fmla="*/ 802 w 10000"/>
              <a:gd name="connsiteY1" fmla="*/ 36 h 9760"/>
              <a:gd name="connsiteX2" fmla="*/ 8894 w 10000"/>
              <a:gd name="connsiteY2" fmla="*/ 15 h 9760"/>
              <a:gd name="connsiteX3" fmla="*/ 9371 w 10000"/>
              <a:gd name="connsiteY3" fmla="*/ 211 h 9760"/>
              <a:gd name="connsiteX4" fmla="*/ 10000 w 10000"/>
              <a:gd name="connsiteY4" fmla="*/ 7269 h 9760"/>
              <a:gd name="connsiteX5" fmla="*/ 7277 w 10000"/>
              <a:gd name="connsiteY5" fmla="*/ 7946 h 9760"/>
              <a:gd name="connsiteX6" fmla="*/ 206 w 10000"/>
              <a:gd name="connsiteY6" fmla="*/ 9760 h 9760"/>
              <a:gd name="connsiteX7" fmla="*/ 0 w 10000"/>
              <a:gd name="connsiteY7" fmla="*/ 5106 h 9760"/>
              <a:gd name="connsiteX0" fmla="*/ 0 w 10000"/>
              <a:gd name="connsiteY0" fmla="*/ 5232 h 10000"/>
              <a:gd name="connsiteX1" fmla="*/ 802 w 10000"/>
              <a:gd name="connsiteY1" fmla="*/ 37 h 10000"/>
              <a:gd name="connsiteX2" fmla="*/ 8894 w 10000"/>
              <a:gd name="connsiteY2" fmla="*/ 15 h 10000"/>
              <a:gd name="connsiteX3" fmla="*/ 9371 w 10000"/>
              <a:gd name="connsiteY3" fmla="*/ 216 h 10000"/>
              <a:gd name="connsiteX4" fmla="*/ 10000 w 10000"/>
              <a:gd name="connsiteY4" fmla="*/ 7448 h 10000"/>
              <a:gd name="connsiteX5" fmla="*/ 5748 w 10000"/>
              <a:gd name="connsiteY5" fmla="*/ 9574 h 10000"/>
              <a:gd name="connsiteX6" fmla="*/ 206 w 10000"/>
              <a:gd name="connsiteY6" fmla="*/ 10000 h 10000"/>
              <a:gd name="connsiteX7" fmla="*/ 0 w 10000"/>
              <a:gd name="connsiteY7" fmla="*/ 5232 h 10000"/>
              <a:gd name="connsiteX0" fmla="*/ 0 w 10000"/>
              <a:gd name="connsiteY0" fmla="*/ 5232 h 10000"/>
              <a:gd name="connsiteX1" fmla="*/ 802 w 10000"/>
              <a:gd name="connsiteY1" fmla="*/ 37 h 10000"/>
              <a:gd name="connsiteX2" fmla="*/ 8894 w 10000"/>
              <a:gd name="connsiteY2" fmla="*/ 15 h 10000"/>
              <a:gd name="connsiteX3" fmla="*/ 9371 w 10000"/>
              <a:gd name="connsiteY3" fmla="*/ 216 h 10000"/>
              <a:gd name="connsiteX4" fmla="*/ 10000 w 10000"/>
              <a:gd name="connsiteY4" fmla="*/ 7448 h 10000"/>
              <a:gd name="connsiteX5" fmla="*/ 5748 w 10000"/>
              <a:gd name="connsiteY5" fmla="*/ 9574 h 10000"/>
              <a:gd name="connsiteX6" fmla="*/ 5727 w 10000"/>
              <a:gd name="connsiteY6" fmla="*/ 9534 h 10000"/>
              <a:gd name="connsiteX7" fmla="*/ 206 w 10000"/>
              <a:gd name="connsiteY7" fmla="*/ 10000 h 10000"/>
              <a:gd name="connsiteX8" fmla="*/ 0 w 10000"/>
              <a:gd name="connsiteY8" fmla="*/ 5232 h 10000"/>
              <a:gd name="connsiteX0" fmla="*/ 0 w 10000"/>
              <a:gd name="connsiteY0" fmla="*/ 5232 h 10000"/>
              <a:gd name="connsiteX1" fmla="*/ 802 w 10000"/>
              <a:gd name="connsiteY1" fmla="*/ 37 h 10000"/>
              <a:gd name="connsiteX2" fmla="*/ 8894 w 10000"/>
              <a:gd name="connsiteY2" fmla="*/ 15 h 10000"/>
              <a:gd name="connsiteX3" fmla="*/ 9371 w 10000"/>
              <a:gd name="connsiteY3" fmla="*/ 216 h 10000"/>
              <a:gd name="connsiteX4" fmla="*/ 10000 w 10000"/>
              <a:gd name="connsiteY4" fmla="*/ 7448 h 10000"/>
              <a:gd name="connsiteX5" fmla="*/ 5748 w 10000"/>
              <a:gd name="connsiteY5" fmla="*/ 9574 h 10000"/>
              <a:gd name="connsiteX6" fmla="*/ 4937 w 10000"/>
              <a:gd name="connsiteY6" fmla="*/ 9013 h 10000"/>
              <a:gd name="connsiteX7" fmla="*/ 206 w 10000"/>
              <a:gd name="connsiteY7" fmla="*/ 10000 h 10000"/>
              <a:gd name="connsiteX8" fmla="*/ 0 w 10000"/>
              <a:gd name="connsiteY8" fmla="*/ 5232 h 10000"/>
              <a:gd name="connsiteX0" fmla="*/ 0 w 10000"/>
              <a:gd name="connsiteY0" fmla="*/ 5232 h 10000"/>
              <a:gd name="connsiteX1" fmla="*/ 802 w 10000"/>
              <a:gd name="connsiteY1" fmla="*/ 37 h 10000"/>
              <a:gd name="connsiteX2" fmla="*/ 8894 w 10000"/>
              <a:gd name="connsiteY2" fmla="*/ 15 h 10000"/>
              <a:gd name="connsiteX3" fmla="*/ 9371 w 10000"/>
              <a:gd name="connsiteY3" fmla="*/ 216 h 10000"/>
              <a:gd name="connsiteX4" fmla="*/ 10000 w 10000"/>
              <a:gd name="connsiteY4" fmla="*/ 7448 h 10000"/>
              <a:gd name="connsiteX5" fmla="*/ 5748 w 10000"/>
              <a:gd name="connsiteY5" fmla="*/ 9574 h 10000"/>
              <a:gd name="connsiteX6" fmla="*/ 4867 w 10000"/>
              <a:gd name="connsiteY6" fmla="*/ 9947 h 10000"/>
              <a:gd name="connsiteX7" fmla="*/ 206 w 10000"/>
              <a:gd name="connsiteY7" fmla="*/ 10000 h 10000"/>
              <a:gd name="connsiteX8" fmla="*/ 0 w 10000"/>
              <a:gd name="connsiteY8" fmla="*/ 5232 h 10000"/>
              <a:gd name="connsiteX0" fmla="*/ 0 w 9399"/>
              <a:gd name="connsiteY0" fmla="*/ 5232 h 10000"/>
              <a:gd name="connsiteX1" fmla="*/ 802 w 9399"/>
              <a:gd name="connsiteY1" fmla="*/ 37 h 10000"/>
              <a:gd name="connsiteX2" fmla="*/ 8894 w 9399"/>
              <a:gd name="connsiteY2" fmla="*/ 15 h 10000"/>
              <a:gd name="connsiteX3" fmla="*/ 9371 w 9399"/>
              <a:gd name="connsiteY3" fmla="*/ 216 h 10000"/>
              <a:gd name="connsiteX4" fmla="*/ 8750 w 9399"/>
              <a:gd name="connsiteY4" fmla="*/ 7993 h 10000"/>
              <a:gd name="connsiteX5" fmla="*/ 5748 w 9399"/>
              <a:gd name="connsiteY5" fmla="*/ 9574 h 10000"/>
              <a:gd name="connsiteX6" fmla="*/ 4867 w 9399"/>
              <a:gd name="connsiteY6" fmla="*/ 9947 h 10000"/>
              <a:gd name="connsiteX7" fmla="*/ 206 w 9399"/>
              <a:gd name="connsiteY7" fmla="*/ 10000 h 10000"/>
              <a:gd name="connsiteX8" fmla="*/ 0 w 9399"/>
              <a:gd name="connsiteY8" fmla="*/ 5232 h 10000"/>
              <a:gd name="connsiteX0" fmla="*/ 0 w 10007"/>
              <a:gd name="connsiteY0" fmla="*/ 5232 h 10000"/>
              <a:gd name="connsiteX1" fmla="*/ 853 w 10007"/>
              <a:gd name="connsiteY1" fmla="*/ 37 h 10000"/>
              <a:gd name="connsiteX2" fmla="*/ 9463 w 10007"/>
              <a:gd name="connsiteY2" fmla="*/ 15 h 10000"/>
              <a:gd name="connsiteX3" fmla="*/ 9970 w 10007"/>
              <a:gd name="connsiteY3" fmla="*/ 216 h 10000"/>
              <a:gd name="connsiteX4" fmla="*/ 9310 w 10007"/>
              <a:gd name="connsiteY4" fmla="*/ 7993 h 10000"/>
              <a:gd name="connsiteX5" fmla="*/ 6116 w 10007"/>
              <a:gd name="connsiteY5" fmla="*/ 9574 h 10000"/>
              <a:gd name="connsiteX6" fmla="*/ 5178 w 10007"/>
              <a:gd name="connsiteY6" fmla="*/ 9947 h 10000"/>
              <a:gd name="connsiteX7" fmla="*/ 219 w 10007"/>
              <a:gd name="connsiteY7" fmla="*/ 10000 h 10000"/>
              <a:gd name="connsiteX8" fmla="*/ 0 w 10007"/>
              <a:gd name="connsiteY8" fmla="*/ 5232 h 10000"/>
              <a:gd name="connsiteX0" fmla="*/ 0 w 9463"/>
              <a:gd name="connsiteY0" fmla="*/ 5232 h 10000"/>
              <a:gd name="connsiteX1" fmla="*/ 853 w 9463"/>
              <a:gd name="connsiteY1" fmla="*/ 37 h 10000"/>
              <a:gd name="connsiteX2" fmla="*/ 9463 w 9463"/>
              <a:gd name="connsiteY2" fmla="*/ 15 h 10000"/>
              <a:gd name="connsiteX3" fmla="*/ 9268 w 9463"/>
              <a:gd name="connsiteY3" fmla="*/ 2918 h 10000"/>
              <a:gd name="connsiteX4" fmla="*/ 9310 w 9463"/>
              <a:gd name="connsiteY4" fmla="*/ 7993 h 10000"/>
              <a:gd name="connsiteX5" fmla="*/ 6116 w 9463"/>
              <a:gd name="connsiteY5" fmla="*/ 9574 h 10000"/>
              <a:gd name="connsiteX6" fmla="*/ 5178 w 9463"/>
              <a:gd name="connsiteY6" fmla="*/ 9947 h 10000"/>
              <a:gd name="connsiteX7" fmla="*/ 219 w 9463"/>
              <a:gd name="connsiteY7" fmla="*/ 10000 h 10000"/>
              <a:gd name="connsiteX8" fmla="*/ 0 w 9463"/>
              <a:gd name="connsiteY8" fmla="*/ 5232 h 10000"/>
              <a:gd name="connsiteX0" fmla="*/ 0 w 10000"/>
              <a:gd name="connsiteY0" fmla="*/ 5232 h 10000"/>
              <a:gd name="connsiteX1" fmla="*/ 901 w 10000"/>
              <a:gd name="connsiteY1" fmla="*/ 37 h 10000"/>
              <a:gd name="connsiteX2" fmla="*/ 10000 w 10000"/>
              <a:gd name="connsiteY2" fmla="*/ 15 h 10000"/>
              <a:gd name="connsiteX3" fmla="*/ 9794 w 10000"/>
              <a:gd name="connsiteY3" fmla="*/ 2918 h 10000"/>
              <a:gd name="connsiteX4" fmla="*/ 9838 w 10000"/>
              <a:gd name="connsiteY4" fmla="*/ 7993 h 10000"/>
              <a:gd name="connsiteX5" fmla="*/ 6463 w 10000"/>
              <a:gd name="connsiteY5" fmla="*/ 9574 h 10000"/>
              <a:gd name="connsiteX6" fmla="*/ 5472 w 10000"/>
              <a:gd name="connsiteY6" fmla="*/ 9947 h 10000"/>
              <a:gd name="connsiteX7" fmla="*/ 231 w 10000"/>
              <a:gd name="connsiteY7" fmla="*/ 10000 h 10000"/>
              <a:gd name="connsiteX8" fmla="*/ 0 w 10000"/>
              <a:gd name="connsiteY8" fmla="*/ 5232 h 10000"/>
              <a:gd name="connsiteX0" fmla="*/ 0 w 9842"/>
              <a:gd name="connsiteY0" fmla="*/ 5275 h 10043"/>
              <a:gd name="connsiteX1" fmla="*/ 901 w 9842"/>
              <a:gd name="connsiteY1" fmla="*/ 80 h 10043"/>
              <a:gd name="connsiteX2" fmla="*/ 9809 w 9842"/>
              <a:gd name="connsiteY2" fmla="*/ 11 h 10043"/>
              <a:gd name="connsiteX3" fmla="*/ 9794 w 9842"/>
              <a:gd name="connsiteY3" fmla="*/ 2961 h 10043"/>
              <a:gd name="connsiteX4" fmla="*/ 9838 w 9842"/>
              <a:gd name="connsiteY4" fmla="*/ 8036 h 10043"/>
              <a:gd name="connsiteX5" fmla="*/ 6463 w 9842"/>
              <a:gd name="connsiteY5" fmla="*/ 9617 h 10043"/>
              <a:gd name="connsiteX6" fmla="*/ 5472 w 9842"/>
              <a:gd name="connsiteY6" fmla="*/ 9990 h 10043"/>
              <a:gd name="connsiteX7" fmla="*/ 231 w 9842"/>
              <a:gd name="connsiteY7" fmla="*/ 10043 h 10043"/>
              <a:gd name="connsiteX8" fmla="*/ 0 w 9842"/>
              <a:gd name="connsiteY8" fmla="*/ 5275 h 10043"/>
              <a:gd name="connsiteX0" fmla="*/ 0 w 10000"/>
              <a:gd name="connsiteY0" fmla="*/ 5252 h 10000"/>
              <a:gd name="connsiteX1" fmla="*/ 915 w 10000"/>
              <a:gd name="connsiteY1" fmla="*/ 80 h 10000"/>
              <a:gd name="connsiteX2" fmla="*/ 9966 w 10000"/>
              <a:gd name="connsiteY2" fmla="*/ 11 h 10000"/>
              <a:gd name="connsiteX3" fmla="*/ 9951 w 10000"/>
              <a:gd name="connsiteY3" fmla="*/ 2948 h 10000"/>
              <a:gd name="connsiteX4" fmla="*/ 9996 w 10000"/>
              <a:gd name="connsiteY4" fmla="*/ 8002 h 10000"/>
              <a:gd name="connsiteX5" fmla="*/ 6567 w 10000"/>
              <a:gd name="connsiteY5" fmla="*/ 9576 h 10000"/>
              <a:gd name="connsiteX6" fmla="*/ 5560 w 10000"/>
              <a:gd name="connsiteY6" fmla="*/ 9947 h 10000"/>
              <a:gd name="connsiteX7" fmla="*/ 235 w 10000"/>
              <a:gd name="connsiteY7" fmla="*/ 10000 h 10000"/>
              <a:gd name="connsiteX8" fmla="*/ 0 w 10000"/>
              <a:gd name="connsiteY8" fmla="*/ 5252 h 10000"/>
              <a:gd name="connsiteX0" fmla="*/ 0 w 10000"/>
              <a:gd name="connsiteY0" fmla="*/ 5172 h 9920"/>
              <a:gd name="connsiteX1" fmla="*/ 915 w 10000"/>
              <a:gd name="connsiteY1" fmla="*/ 0 h 9920"/>
              <a:gd name="connsiteX2" fmla="*/ 9955 w 10000"/>
              <a:gd name="connsiteY2" fmla="*/ 96 h 9920"/>
              <a:gd name="connsiteX3" fmla="*/ 9951 w 10000"/>
              <a:gd name="connsiteY3" fmla="*/ 2868 h 9920"/>
              <a:gd name="connsiteX4" fmla="*/ 9996 w 10000"/>
              <a:gd name="connsiteY4" fmla="*/ 7922 h 9920"/>
              <a:gd name="connsiteX5" fmla="*/ 6567 w 10000"/>
              <a:gd name="connsiteY5" fmla="*/ 9496 h 9920"/>
              <a:gd name="connsiteX6" fmla="*/ 5560 w 10000"/>
              <a:gd name="connsiteY6" fmla="*/ 9867 h 9920"/>
              <a:gd name="connsiteX7" fmla="*/ 235 w 10000"/>
              <a:gd name="connsiteY7" fmla="*/ 9920 h 9920"/>
              <a:gd name="connsiteX8" fmla="*/ 0 w 10000"/>
              <a:gd name="connsiteY8" fmla="*/ 5172 h 9920"/>
              <a:gd name="connsiteX0" fmla="*/ 0 w 10021"/>
              <a:gd name="connsiteY0" fmla="*/ 5214 h 10000"/>
              <a:gd name="connsiteX1" fmla="*/ 915 w 10021"/>
              <a:gd name="connsiteY1" fmla="*/ 0 h 10000"/>
              <a:gd name="connsiteX2" fmla="*/ 9955 w 10021"/>
              <a:gd name="connsiteY2" fmla="*/ 97 h 10000"/>
              <a:gd name="connsiteX3" fmla="*/ 9997 w 10021"/>
              <a:gd name="connsiteY3" fmla="*/ 4604 h 10000"/>
              <a:gd name="connsiteX4" fmla="*/ 9996 w 10021"/>
              <a:gd name="connsiteY4" fmla="*/ 7986 h 10000"/>
              <a:gd name="connsiteX5" fmla="*/ 6567 w 10021"/>
              <a:gd name="connsiteY5" fmla="*/ 9573 h 10000"/>
              <a:gd name="connsiteX6" fmla="*/ 5560 w 10021"/>
              <a:gd name="connsiteY6" fmla="*/ 9947 h 10000"/>
              <a:gd name="connsiteX7" fmla="*/ 235 w 10021"/>
              <a:gd name="connsiteY7" fmla="*/ 10000 h 10000"/>
              <a:gd name="connsiteX8" fmla="*/ 0 w 10021"/>
              <a:gd name="connsiteY8" fmla="*/ 5214 h 10000"/>
              <a:gd name="connsiteX0" fmla="*/ 0 w 10006"/>
              <a:gd name="connsiteY0" fmla="*/ 5214 h 10000"/>
              <a:gd name="connsiteX1" fmla="*/ 915 w 10006"/>
              <a:gd name="connsiteY1" fmla="*/ 0 h 10000"/>
              <a:gd name="connsiteX2" fmla="*/ 9955 w 10006"/>
              <a:gd name="connsiteY2" fmla="*/ 97 h 10000"/>
              <a:gd name="connsiteX3" fmla="*/ 9997 w 10006"/>
              <a:gd name="connsiteY3" fmla="*/ 4604 h 10000"/>
              <a:gd name="connsiteX4" fmla="*/ 9996 w 10006"/>
              <a:gd name="connsiteY4" fmla="*/ 7986 h 10000"/>
              <a:gd name="connsiteX5" fmla="*/ 6567 w 10006"/>
              <a:gd name="connsiteY5" fmla="*/ 9573 h 10000"/>
              <a:gd name="connsiteX6" fmla="*/ 5560 w 10006"/>
              <a:gd name="connsiteY6" fmla="*/ 9947 h 10000"/>
              <a:gd name="connsiteX7" fmla="*/ 235 w 10006"/>
              <a:gd name="connsiteY7" fmla="*/ 10000 h 10000"/>
              <a:gd name="connsiteX8" fmla="*/ 0 w 10006"/>
              <a:gd name="connsiteY8" fmla="*/ 5214 h 10000"/>
              <a:gd name="connsiteX0" fmla="*/ 0 w 10004"/>
              <a:gd name="connsiteY0" fmla="*/ 5214 h 10000"/>
              <a:gd name="connsiteX1" fmla="*/ 915 w 10004"/>
              <a:gd name="connsiteY1" fmla="*/ 0 h 10000"/>
              <a:gd name="connsiteX2" fmla="*/ 9955 w 10004"/>
              <a:gd name="connsiteY2" fmla="*/ 97 h 10000"/>
              <a:gd name="connsiteX3" fmla="*/ 9986 w 10004"/>
              <a:gd name="connsiteY3" fmla="*/ 3367 h 10000"/>
              <a:gd name="connsiteX4" fmla="*/ 9996 w 10004"/>
              <a:gd name="connsiteY4" fmla="*/ 7986 h 10000"/>
              <a:gd name="connsiteX5" fmla="*/ 6567 w 10004"/>
              <a:gd name="connsiteY5" fmla="*/ 9573 h 10000"/>
              <a:gd name="connsiteX6" fmla="*/ 5560 w 10004"/>
              <a:gd name="connsiteY6" fmla="*/ 9947 h 10000"/>
              <a:gd name="connsiteX7" fmla="*/ 235 w 10004"/>
              <a:gd name="connsiteY7" fmla="*/ 10000 h 10000"/>
              <a:gd name="connsiteX8" fmla="*/ 0 w 10004"/>
              <a:gd name="connsiteY8" fmla="*/ 5214 h 10000"/>
              <a:gd name="connsiteX0" fmla="*/ 0 w 10004"/>
              <a:gd name="connsiteY0" fmla="*/ 5214 h 9947"/>
              <a:gd name="connsiteX1" fmla="*/ 915 w 10004"/>
              <a:gd name="connsiteY1" fmla="*/ 0 h 9947"/>
              <a:gd name="connsiteX2" fmla="*/ 9955 w 10004"/>
              <a:gd name="connsiteY2" fmla="*/ 97 h 9947"/>
              <a:gd name="connsiteX3" fmla="*/ 9986 w 10004"/>
              <a:gd name="connsiteY3" fmla="*/ 3367 h 9947"/>
              <a:gd name="connsiteX4" fmla="*/ 9996 w 10004"/>
              <a:gd name="connsiteY4" fmla="*/ 7986 h 9947"/>
              <a:gd name="connsiteX5" fmla="*/ 6567 w 10004"/>
              <a:gd name="connsiteY5" fmla="*/ 9573 h 9947"/>
              <a:gd name="connsiteX6" fmla="*/ 5560 w 10004"/>
              <a:gd name="connsiteY6" fmla="*/ 9947 h 9947"/>
              <a:gd name="connsiteX7" fmla="*/ 433 w 10004"/>
              <a:gd name="connsiteY7" fmla="*/ 9019 h 9947"/>
              <a:gd name="connsiteX8" fmla="*/ 0 w 10004"/>
              <a:gd name="connsiteY8" fmla="*/ 5214 h 9947"/>
              <a:gd name="connsiteX0" fmla="*/ 0 w 10000"/>
              <a:gd name="connsiteY0" fmla="*/ 5242 h 10000"/>
              <a:gd name="connsiteX1" fmla="*/ 915 w 10000"/>
              <a:gd name="connsiteY1" fmla="*/ 0 h 10000"/>
              <a:gd name="connsiteX2" fmla="*/ 9951 w 10000"/>
              <a:gd name="connsiteY2" fmla="*/ 98 h 10000"/>
              <a:gd name="connsiteX3" fmla="*/ 9982 w 10000"/>
              <a:gd name="connsiteY3" fmla="*/ 3385 h 10000"/>
              <a:gd name="connsiteX4" fmla="*/ 9992 w 10000"/>
              <a:gd name="connsiteY4" fmla="*/ 8029 h 10000"/>
              <a:gd name="connsiteX5" fmla="*/ 6564 w 10000"/>
              <a:gd name="connsiteY5" fmla="*/ 9624 h 10000"/>
              <a:gd name="connsiteX6" fmla="*/ 5558 w 10000"/>
              <a:gd name="connsiteY6" fmla="*/ 10000 h 10000"/>
              <a:gd name="connsiteX7" fmla="*/ 433 w 10000"/>
              <a:gd name="connsiteY7" fmla="*/ 9067 h 10000"/>
              <a:gd name="connsiteX8" fmla="*/ 0 w 10000"/>
              <a:gd name="connsiteY8" fmla="*/ 5242 h 10000"/>
              <a:gd name="connsiteX0" fmla="*/ 0 w 10000"/>
              <a:gd name="connsiteY0" fmla="*/ 5242 h 10000"/>
              <a:gd name="connsiteX1" fmla="*/ 915 w 10000"/>
              <a:gd name="connsiteY1" fmla="*/ 0 h 10000"/>
              <a:gd name="connsiteX2" fmla="*/ 9951 w 10000"/>
              <a:gd name="connsiteY2" fmla="*/ 98 h 10000"/>
              <a:gd name="connsiteX3" fmla="*/ 9982 w 10000"/>
              <a:gd name="connsiteY3" fmla="*/ 3385 h 10000"/>
              <a:gd name="connsiteX4" fmla="*/ 9992 w 10000"/>
              <a:gd name="connsiteY4" fmla="*/ 8029 h 10000"/>
              <a:gd name="connsiteX5" fmla="*/ 6564 w 10000"/>
              <a:gd name="connsiteY5" fmla="*/ 9624 h 10000"/>
              <a:gd name="connsiteX6" fmla="*/ 5558 w 10000"/>
              <a:gd name="connsiteY6" fmla="*/ 10000 h 10000"/>
              <a:gd name="connsiteX7" fmla="*/ 433 w 10000"/>
              <a:gd name="connsiteY7" fmla="*/ 9067 h 10000"/>
              <a:gd name="connsiteX8" fmla="*/ 0 w 10000"/>
              <a:gd name="connsiteY8" fmla="*/ 5242 h 10000"/>
              <a:gd name="connsiteX0" fmla="*/ 0 w 10000"/>
              <a:gd name="connsiteY0" fmla="*/ 5242 h 10000"/>
              <a:gd name="connsiteX1" fmla="*/ 915 w 10000"/>
              <a:gd name="connsiteY1" fmla="*/ 0 h 10000"/>
              <a:gd name="connsiteX2" fmla="*/ 9951 w 10000"/>
              <a:gd name="connsiteY2" fmla="*/ 98 h 10000"/>
              <a:gd name="connsiteX3" fmla="*/ 9982 w 10000"/>
              <a:gd name="connsiteY3" fmla="*/ 3385 h 10000"/>
              <a:gd name="connsiteX4" fmla="*/ 9992 w 10000"/>
              <a:gd name="connsiteY4" fmla="*/ 8029 h 10000"/>
              <a:gd name="connsiteX5" fmla="*/ 6564 w 10000"/>
              <a:gd name="connsiteY5" fmla="*/ 9624 h 10000"/>
              <a:gd name="connsiteX6" fmla="*/ 5558 w 10000"/>
              <a:gd name="connsiteY6" fmla="*/ 10000 h 10000"/>
              <a:gd name="connsiteX7" fmla="*/ 433 w 10000"/>
              <a:gd name="connsiteY7" fmla="*/ 9067 h 10000"/>
              <a:gd name="connsiteX8" fmla="*/ 0 w 10000"/>
              <a:gd name="connsiteY8" fmla="*/ 5242 h 10000"/>
              <a:gd name="connsiteX0" fmla="*/ 0 w 10000"/>
              <a:gd name="connsiteY0" fmla="*/ 5242 h 10000"/>
              <a:gd name="connsiteX1" fmla="*/ 915 w 10000"/>
              <a:gd name="connsiteY1" fmla="*/ 0 h 10000"/>
              <a:gd name="connsiteX2" fmla="*/ 9951 w 10000"/>
              <a:gd name="connsiteY2" fmla="*/ 98 h 10000"/>
              <a:gd name="connsiteX3" fmla="*/ 9982 w 10000"/>
              <a:gd name="connsiteY3" fmla="*/ 3385 h 10000"/>
              <a:gd name="connsiteX4" fmla="*/ 9992 w 10000"/>
              <a:gd name="connsiteY4" fmla="*/ 8029 h 10000"/>
              <a:gd name="connsiteX5" fmla="*/ 6564 w 10000"/>
              <a:gd name="connsiteY5" fmla="*/ 9624 h 10000"/>
              <a:gd name="connsiteX6" fmla="*/ 5558 w 10000"/>
              <a:gd name="connsiteY6" fmla="*/ 10000 h 10000"/>
              <a:gd name="connsiteX7" fmla="*/ 433 w 10000"/>
              <a:gd name="connsiteY7" fmla="*/ 9067 h 10000"/>
              <a:gd name="connsiteX8" fmla="*/ 0 w 10000"/>
              <a:gd name="connsiteY8" fmla="*/ 5242 h 10000"/>
              <a:gd name="connsiteX0" fmla="*/ 0 w 10000"/>
              <a:gd name="connsiteY0" fmla="*/ 5242 h 10000"/>
              <a:gd name="connsiteX1" fmla="*/ 915 w 10000"/>
              <a:gd name="connsiteY1" fmla="*/ 0 h 10000"/>
              <a:gd name="connsiteX2" fmla="*/ 9951 w 10000"/>
              <a:gd name="connsiteY2" fmla="*/ 98 h 10000"/>
              <a:gd name="connsiteX3" fmla="*/ 9982 w 10000"/>
              <a:gd name="connsiteY3" fmla="*/ 3385 h 10000"/>
              <a:gd name="connsiteX4" fmla="*/ 9992 w 10000"/>
              <a:gd name="connsiteY4" fmla="*/ 8029 h 10000"/>
              <a:gd name="connsiteX5" fmla="*/ 6564 w 10000"/>
              <a:gd name="connsiteY5" fmla="*/ 9624 h 10000"/>
              <a:gd name="connsiteX6" fmla="*/ 5558 w 10000"/>
              <a:gd name="connsiteY6" fmla="*/ 10000 h 10000"/>
              <a:gd name="connsiteX7" fmla="*/ 433 w 10000"/>
              <a:gd name="connsiteY7" fmla="*/ 9067 h 10000"/>
              <a:gd name="connsiteX8" fmla="*/ 0 w 10000"/>
              <a:gd name="connsiteY8" fmla="*/ 5242 h 10000"/>
              <a:gd name="connsiteX0" fmla="*/ 0 w 10000"/>
              <a:gd name="connsiteY0" fmla="*/ 5242 h 10000"/>
              <a:gd name="connsiteX1" fmla="*/ 915 w 10000"/>
              <a:gd name="connsiteY1" fmla="*/ 0 h 10000"/>
              <a:gd name="connsiteX2" fmla="*/ 9951 w 10000"/>
              <a:gd name="connsiteY2" fmla="*/ 98 h 10000"/>
              <a:gd name="connsiteX3" fmla="*/ 9982 w 10000"/>
              <a:gd name="connsiteY3" fmla="*/ 3385 h 10000"/>
              <a:gd name="connsiteX4" fmla="*/ 9992 w 10000"/>
              <a:gd name="connsiteY4" fmla="*/ 8029 h 10000"/>
              <a:gd name="connsiteX5" fmla="*/ 6564 w 10000"/>
              <a:gd name="connsiteY5" fmla="*/ 9624 h 10000"/>
              <a:gd name="connsiteX6" fmla="*/ 5558 w 10000"/>
              <a:gd name="connsiteY6" fmla="*/ 10000 h 10000"/>
              <a:gd name="connsiteX7" fmla="*/ 433 w 10000"/>
              <a:gd name="connsiteY7" fmla="*/ 9067 h 10000"/>
              <a:gd name="connsiteX8" fmla="*/ 0 w 10000"/>
              <a:gd name="connsiteY8" fmla="*/ 5242 h 10000"/>
              <a:gd name="connsiteX0" fmla="*/ 0 w 9992"/>
              <a:gd name="connsiteY0" fmla="*/ 5242 h 10000"/>
              <a:gd name="connsiteX1" fmla="*/ 915 w 9992"/>
              <a:gd name="connsiteY1" fmla="*/ 0 h 10000"/>
              <a:gd name="connsiteX2" fmla="*/ 9951 w 9992"/>
              <a:gd name="connsiteY2" fmla="*/ 98 h 10000"/>
              <a:gd name="connsiteX3" fmla="*/ 8600 w 9992"/>
              <a:gd name="connsiteY3" fmla="*/ 3960 h 10000"/>
              <a:gd name="connsiteX4" fmla="*/ 9992 w 9992"/>
              <a:gd name="connsiteY4" fmla="*/ 8029 h 10000"/>
              <a:gd name="connsiteX5" fmla="*/ 6564 w 9992"/>
              <a:gd name="connsiteY5" fmla="*/ 9624 h 10000"/>
              <a:gd name="connsiteX6" fmla="*/ 5558 w 9992"/>
              <a:gd name="connsiteY6" fmla="*/ 10000 h 10000"/>
              <a:gd name="connsiteX7" fmla="*/ 433 w 9992"/>
              <a:gd name="connsiteY7" fmla="*/ 9067 h 10000"/>
              <a:gd name="connsiteX8" fmla="*/ 0 w 9992"/>
              <a:gd name="connsiteY8" fmla="*/ 5242 h 10000"/>
              <a:gd name="connsiteX0" fmla="*/ 0 w 10000"/>
              <a:gd name="connsiteY0" fmla="*/ 5242 h 10000"/>
              <a:gd name="connsiteX1" fmla="*/ 916 w 10000"/>
              <a:gd name="connsiteY1" fmla="*/ 0 h 10000"/>
              <a:gd name="connsiteX2" fmla="*/ 9959 w 10000"/>
              <a:gd name="connsiteY2" fmla="*/ 98 h 10000"/>
              <a:gd name="connsiteX3" fmla="*/ 8607 w 10000"/>
              <a:gd name="connsiteY3" fmla="*/ 3960 h 10000"/>
              <a:gd name="connsiteX4" fmla="*/ 10000 w 10000"/>
              <a:gd name="connsiteY4" fmla="*/ 8029 h 10000"/>
              <a:gd name="connsiteX5" fmla="*/ 6569 w 10000"/>
              <a:gd name="connsiteY5" fmla="*/ 9624 h 10000"/>
              <a:gd name="connsiteX6" fmla="*/ 5562 w 10000"/>
              <a:gd name="connsiteY6" fmla="*/ 10000 h 10000"/>
              <a:gd name="connsiteX7" fmla="*/ 433 w 10000"/>
              <a:gd name="connsiteY7" fmla="*/ 9067 h 10000"/>
              <a:gd name="connsiteX8" fmla="*/ 0 w 10000"/>
              <a:gd name="connsiteY8" fmla="*/ 5242 h 10000"/>
              <a:gd name="connsiteX0" fmla="*/ 0 w 10000"/>
              <a:gd name="connsiteY0" fmla="*/ 5242 h 10000"/>
              <a:gd name="connsiteX1" fmla="*/ 916 w 10000"/>
              <a:gd name="connsiteY1" fmla="*/ 0 h 10000"/>
              <a:gd name="connsiteX2" fmla="*/ 9959 w 10000"/>
              <a:gd name="connsiteY2" fmla="*/ 98 h 10000"/>
              <a:gd name="connsiteX3" fmla="*/ 8607 w 10000"/>
              <a:gd name="connsiteY3" fmla="*/ 3960 h 10000"/>
              <a:gd name="connsiteX4" fmla="*/ 10000 w 10000"/>
              <a:gd name="connsiteY4" fmla="*/ 8029 h 10000"/>
              <a:gd name="connsiteX5" fmla="*/ 6569 w 10000"/>
              <a:gd name="connsiteY5" fmla="*/ 9624 h 10000"/>
              <a:gd name="connsiteX6" fmla="*/ 5562 w 10000"/>
              <a:gd name="connsiteY6" fmla="*/ 10000 h 10000"/>
              <a:gd name="connsiteX7" fmla="*/ 433 w 10000"/>
              <a:gd name="connsiteY7" fmla="*/ 9067 h 10000"/>
              <a:gd name="connsiteX8" fmla="*/ 0 w 10000"/>
              <a:gd name="connsiteY8" fmla="*/ 5242 h 10000"/>
              <a:gd name="connsiteX0" fmla="*/ 0 w 9959"/>
              <a:gd name="connsiteY0" fmla="*/ 5242 h 10000"/>
              <a:gd name="connsiteX1" fmla="*/ 916 w 9959"/>
              <a:gd name="connsiteY1" fmla="*/ 0 h 10000"/>
              <a:gd name="connsiteX2" fmla="*/ 9959 w 9959"/>
              <a:gd name="connsiteY2" fmla="*/ 98 h 10000"/>
              <a:gd name="connsiteX3" fmla="*/ 8607 w 9959"/>
              <a:gd name="connsiteY3" fmla="*/ 3960 h 10000"/>
              <a:gd name="connsiteX4" fmla="*/ 8292 w 9959"/>
              <a:gd name="connsiteY4" fmla="*/ 8264 h 10000"/>
              <a:gd name="connsiteX5" fmla="*/ 6569 w 9959"/>
              <a:gd name="connsiteY5" fmla="*/ 9624 h 10000"/>
              <a:gd name="connsiteX6" fmla="*/ 5562 w 9959"/>
              <a:gd name="connsiteY6" fmla="*/ 10000 h 10000"/>
              <a:gd name="connsiteX7" fmla="*/ 433 w 9959"/>
              <a:gd name="connsiteY7" fmla="*/ 9067 h 10000"/>
              <a:gd name="connsiteX8" fmla="*/ 0 w 9959"/>
              <a:gd name="connsiteY8" fmla="*/ 5242 h 10000"/>
              <a:gd name="connsiteX0" fmla="*/ 0 w 10000"/>
              <a:gd name="connsiteY0" fmla="*/ 5242 h 10000"/>
              <a:gd name="connsiteX1" fmla="*/ 920 w 10000"/>
              <a:gd name="connsiteY1" fmla="*/ 0 h 10000"/>
              <a:gd name="connsiteX2" fmla="*/ 10000 w 10000"/>
              <a:gd name="connsiteY2" fmla="*/ 98 h 10000"/>
              <a:gd name="connsiteX3" fmla="*/ 8642 w 10000"/>
              <a:gd name="connsiteY3" fmla="*/ 3960 h 10000"/>
              <a:gd name="connsiteX4" fmla="*/ 8326 w 10000"/>
              <a:gd name="connsiteY4" fmla="*/ 8264 h 10000"/>
              <a:gd name="connsiteX5" fmla="*/ 6596 w 10000"/>
              <a:gd name="connsiteY5" fmla="*/ 9624 h 10000"/>
              <a:gd name="connsiteX6" fmla="*/ 5585 w 10000"/>
              <a:gd name="connsiteY6" fmla="*/ 10000 h 10000"/>
              <a:gd name="connsiteX7" fmla="*/ 435 w 10000"/>
              <a:gd name="connsiteY7" fmla="*/ 9067 h 10000"/>
              <a:gd name="connsiteX8" fmla="*/ 0 w 10000"/>
              <a:gd name="connsiteY8" fmla="*/ 5242 h 10000"/>
              <a:gd name="connsiteX0" fmla="*/ 0 w 10000"/>
              <a:gd name="connsiteY0" fmla="*/ 5242 h 10000"/>
              <a:gd name="connsiteX1" fmla="*/ 920 w 10000"/>
              <a:gd name="connsiteY1" fmla="*/ 0 h 10000"/>
              <a:gd name="connsiteX2" fmla="*/ 10000 w 10000"/>
              <a:gd name="connsiteY2" fmla="*/ 98 h 10000"/>
              <a:gd name="connsiteX3" fmla="*/ 8642 w 10000"/>
              <a:gd name="connsiteY3" fmla="*/ 3960 h 10000"/>
              <a:gd name="connsiteX4" fmla="*/ 8326 w 10000"/>
              <a:gd name="connsiteY4" fmla="*/ 8264 h 10000"/>
              <a:gd name="connsiteX5" fmla="*/ 6596 w 10000"/>
              <a:gd name="connsiteY5" fmla="*/ 9624 h 10000"/>
              <a:gd name="connsiteX6" fmla="*/ 5585 w 10000"/>
              <a:gd name="connsiteY6" fmla="*/ 10000 h 10000"/>
              <a:gd name="connsiteX7" fmla="*/ 435 w 10000"/>
              <a:gd name="connsiteY7" fmla="*/ 9067 h 10000"/>
              <a:gd name="connsiteX8" fmla="*/ 0 w 10000"/>
              <a:gd name="connsiteY8" fmla="*/ 5242 h 10000"/>
              <a:gd name="connsiteX0" fmla="*/ 0 w 10000"/>
              <a:gd name="connsiteY0" fmla="*/ 5242 h 10000"/>
              <a:gd name="connsiteX1" fmla="*/ 920 w 10000"/>
              <a:gd name="connsiteY1" fmla="*/ 0 h 10000"/>
              <a:gd name="connsiteX2" fmla="*/ 10000 w 10000"/>
              <a:gd name="connsiteY2" fmla="*/ 98 h 10000"/>
              <a:gd name="connsiteX3" fmla="*/ 8642 w 10000"/>
              <a:gd name="connsiteY3" fmla="*/ 3960 h 10000"/>
              <a:gd name="connsiteX4" fmla="*/ 8672 w 10000"/>
              <a:gd name="connsiteY4" fmla="*/ 8026 h 10000"/>
              <a:gd name="connsiteX5" fmla="*/ 6596 w 10000"/>
              <a:gd name="connsiteY5" fmla="*/ 9624 h 10000"/>
              <a:gd name="connsiteX6" fmla="*/ 5585 w 10000"/>
              <a:gd name="connsiteY6" fmla="*/ 10000 h 10000"/>
              <a:gd name="connsiteX7" fmla="*/ 435 w 10000"/>
              <a:gd name="connsiteY7" fmla="*/ 9067 h 10000"/>
              <a:gd name="connsiteX8" fmla="*/ 0 w 10000"/>
              <a:gd name="connsiteY8" fmla="*/ 5242 h 10000"/>
              <a:gd name="connsiteX0" fmla="*/ 0 w 8677"/>
              <a:gd name="connsiteY0" fmla="*/ 5242 h 10000"/>
              <a:gd name="connsiteX1" fmla="*/ 920 w 8677"/>
              <a:gd name="connsiteY1" fmla="*/ 0 h 10000"/>
              <a:gd name="connsiteX2" fmla="*/ 8171 w 8677"/>
              <a:gd name="connsiteY2" fmla="*/ 1077 h 10000"/>
              <a:gd name="connsiteX3" fmla="*/ 8642 w 8677"/>
              <a:gd name="connsiteY3" fmla="*/ 3960 h 10000"/>
              <a:gd name="connsiteX4" fmla="*/ 8672 w 8677"/>
              <a:gd name="connsiteY4" fmla="*/ 8026 h 10000"/>
              <a:gd name="connsiteX5" fmla="*/ 6596 w 8677"/>
              <a:gd name="connsiteY5" fmla="*/ 9624 h 10000"/>
              <a:gd name="connsiteX6" fmla="*/ 5585 w 8677"/>
              <a:gd name="connsiteY6" fmla="*/ 10000 h 10000"/>
              <a:gd name="connsiteX7" fmla="*/ 435 w 8677"/>
              <a:gd name="connsiteY7" fmla="*/ 9067 h 10000"/>
              <a:gd name="connsiteX8" fmla="*/ 0 w 8677"/>
              <a:gd name="connsiteY8" fmla="*/ 5242 h 10000"/>
              <a:gd name="connsiteX0" fmla="*/ 0 w 10000"/>
              <a:gd name="connsiteY0" fmla="*/ 5242 h 10000"/>
              <a:gd name="connsiteX1" fmla="*/ 1060 w 10000"/>
              <a:gd name="connsiteY1" fmla="*/ 0 h 10000"/>
              <a:gd name="connsiteX2" fmla="*/ 9417 w 10000"/>
              <a:gd name="connsiteY2" fmla="*/ 1077 h 10000"/>
              <a:gd name="connsiteX3" fmla="*/ 9960 w 10000"/>
              <a:gd name="connsiteY3" fmla="*/ 3960 h 10000"/>
              <a:gd name="connsiteX4" fmla="*/ 9994 w 10000"/>
              <a:gd name="connsiteY4" fmla="*/ 8026 h 10000"/>
              <a:gd name="connsiteX5" fmla="*/ 7602 w 10000"/>
              <a:gd name="connsiteY5" fmla="*/ 9624 h 10000"/>
              <a:gd name="connsiteX6" fmla="*/ 6437 w 10000"/>
              <a:gd name="connsiteY6" fmla="*/ 10000 h 10000"/>
              <a:gd name="connsiteX7" fmla="*/ 501 w 10000"/>
              <a:gd name="connsiteY7" fmla="*/ 9067 h 10000"/>
              <a:gd name="connsiteX8" fmla="*/ 0 w 10000"/>
              <a:gd name="connsiteY8" fmla="*/ 5242 h 10000"/>
              <a:gd name="connsiteX0" fmla="*/ 0 w 10000"/>
              <a:gd name="connsiteY0" fmla="*/ 5242 h 9624"/>
              <a:gd name="connsiteX1" fmla="*/ 1060 w 10000"/>
              <a:gd name="connsiteY1" fmla="*/ 0 h 9624"/>
              <a:gd name="connsiteX2" fmla="*/ 9417 w 10000"/>
              <a:gd name="connsiteY2" fmla="*/ 1077 h 9624"/>
              <a:gd name="connsiteX3" fmla="*/ 9960 w 10000"/>
              <a:gd name="connsiteY3" fmla="*/ 3960 h 9624"/>
              <a:gd name="connsiteX4" fmla="*/ 9994 w 10000"/>
              <a:gd name="connsiteY4" fmla="*/ 8026 h 9624"/>
              <a:gd name="connsiteX5" fmla="*/ 7602 w 10000"/>
              <a:gd name="connsiteY5" fmla="*/ 9624 h 9624"/>
              <a:gd name="connsiteX6" fmla="*/ 5415 w 10000"/>
              <a:gd name="connsiteY6" fmla="*/ 8942 h 9624"/>
              <a:gd name="connsiteX7" fmla="*/ 501 w 10000"/>
              <a:gd name="connsiteY7" fmla="*/ 9067 h 9624"/>
              <a:gd name="connsiteX8" fmla="*/ 0 w 10000"/>
              <a:gd name="connsiteY8" fmla="*/ 5242 h 9624"/>
              <a:gd name="connsiteX0" fmla="*/ 0 w 10000"/>
              <a:gd name="connsiteY0" fmla="*/ 5447 h 10000"/>
              <a:gd name="connsiteX1" fmla="*/ 1060 w 10000"/>
              <a:gd name="connsiteY1" fmla="*/ 0 h 10000"/>
              <a:gd name="connsiteX2" fmla="*/ 9417 w 10000"/>
              <a:gd name="connsiteY2" fmla="*/ 1119 h 10000"/>
              <a:gd name="connsiteX3" fmla="*/ 9960 w 10000"/>
              <a:gd name="connsiteY3" fmla="*/ 4115 h 10000"/>
              <a:gd name="connsiteX4" fmla="*/ 9994 w 10000"/>
              <a:gd name="connsiteY4" fmla="*/ 8340 h 10000"/>
              <a:gd name="connsiteX5" fmla="*/ 7602 w 10000"/>
              <a:gd name="connsiteY5" fmla="*/ 10000 h 10000"/>
              <a:gd name="connsiteX6" fmla="*/ 5415 w 10000"/>
              <a:gd name="connsiteY6" fmla="*/ 9291 h 10000"/>
              <a:gd name="connsiteX7" fmla="*/ 501 w 10000"/>
              <a:gd name="connsiteY7" fmla="*/ 9421 h 10000"/>
              <a:gd name="connsiteX8" fmla="*/ 0 w 10000"/>
              <a:gd name="connsiteY8" fmla="*/ 5447 h 10000"/>
              <a:gd name="connsiteX0" fmla="*/ 0 w 10000"/>
              <a:gd name="connsiteY0" fmla="*/ 5447 h 10000"/>
              <a:gd name="connsiteX1" fmla="*/ 1060 w 10000"/>
              <a:gd name="connsiteY1" fmla="*/ 0 h 10000"/>
              <a:gd name="connsiteX2" fmla="*/ 9417 w 10000"/>
              <a:gd name="connsiteY2" fmla="*/ 1119 h 10000"/>
              <a:gd name="connsiteX3" fmla="*/ 9960 w 10000"/>
              <a:gd name="connsiteY3" fmla="*/ 4115 h 10000"/>
              <a:gd name="connsiteX4" fmla="*/ 9994 w 10000"/>
              <a:gd name="connsiteY4" fmla="*/ 8340 h 10000"/>
              <a:gd name="connsiteX5" fmla="*/ 7602 w 10000"/>
              <a:gd name="connsiteY5" fmla="*/ 10000 h 10000"/>
              <a:gd name="connsiteX6" fmla="*/ 5415 w 10000"/>
              <a:gd name="connsiteY6" fmla="*/ 9291 h 10000"/>
              <a:gd name="connsiteX7" fmla="*/ 1324 w 10000"/>
              <a:gd name="connsiteY7" fmla="*/ 8273 h 10000"/>
              <a:gd name="connsiteX8" fmla="*/ 0 w 10000"/>
              <a:gd name="connsiteY8" fmla="*/ 5447 h 10000"/>
              <a:gd name="connsiteX0" fmla="*/ 257 w 9070"/>
              <a:gd name="connsiteY0" fmla="*/ 5227 h 10000"/>
              <a:gd name="connsiteX1" fmla="*/ 130 w 9070"/>
              <a:gd name="connsiteY1" fmla="*/ 0 h 10000"/>
              <a:gd name="connsiteX2" fmla="*/ 8487 w 9070"/>
              <a:gd name="connsiteY2" fmla="*/ 1119 h 10000"/>
              <a:gd name="connsiteX3" fmla="*/ 9030 w 9070"/>
              <a:gd name="connsiteY3" fmla="*/ 4115 h 10000"/>
              <a:gd name="connsiteX4" fmla="*/ 9064 w 9070"/>
              <a:gd name="connsiteY4" fmla="*/ 8340 h 10000"/>
              <a:gd name="connsiteX5" fmla="*/ 6672 w 9070"/>
              <a:gd name="connsiteY5" fmla="*/ 10000 h 10000"/>
              <a:gd name="connsiteX6" fmla="*/ 4485 w 9070"/>
              <a:gd name="connsiteY6" fmla="*/ 9291 h 10000"/>
              <a:gd name="connsiteX7" fmla="*/ 394 w 9070"/>
              <a:gd name="connsiteY7" fmla="*/ 8273 h 10000"/>
              <a:gd name="connsiteX8" fmla="*/ 257 w 9070"/>
              <a:gd name="connsiteY8" fmla="*/ 5227 h 10000"/>
              <a:gd name="connsiteX0" fmla="*/ 141 w 9858"/>
              <a:gd name="connsiteY0" fmla="*/ 5227 h 10000"/>
              <a:gd name="connsiteX1" fmla="*/ 1 w 9858"/>
              <a:gd name="connsiteY1" fmla="*/ 0 h 10000"/>
              <a:gd name="connsiteX2" fmla="*/ 9215 w 9858"/>
              <a:gd name="connsiteY2" fmla="*/ 1119 h 10000"/>
              <a:gd name="connsiteX3" fmla="*/ 9814 w 9858"/>
              <a:gd name="connsiteY3" fmla="*/ 4115 h 10000"/>
              <a:gd name="connsiteX4" fmla="*/ 9851 w 9858"/>
              <a:gd name="connsiteY4" fmla="*/ 8340 h 10000"/>
              <a:gd name="connsiteX5" fmla="*/ 7214 w 9858"/>
              <a:gd name="connsiteY5" fmla="*/ 10000 h 10000"/>
              <a:gd name="connsiteX6" fmla="*/ 4803 w 9858"/>
              <a:gd name="connsiteY6" fmla="*/ 9291 h 10000"/>
              <a:gd name="connsiteX7" fmla="*/ 292 w 9858"/>
              <a:gd name="connsiteY7" fmla="*/ 8273 h 10000"/>
              <a:gd name="connsiteX8" fmla="*/ 141 w 9858"/>
              <a:gd name="connsiteY8" fmla="*/ 5227 h 10000"/>
              <a:gd name="connsiteX0" fmla="*/ 143 w 10000"/>
              <a:gd name="connsiteY0" fmla="*/ 5227 h 10000"/>
              <a:gd name="connsiteX1" fmla="*/ 1 w 10000"/>
              <a:gd name="connsiteY1" fmla="*/ 0 h 10000"/>
              <a:gd name="connsiteX2" fmla="*/ 9348 w 10000"/>
              <a:gd name="connsiteY2" fmla="*/ 1119 h 10000"/>
              <a:gd name="connsiteX3" fmla="*/ 9955 w 10000"/>
              <a:gd name="connsiteY3" fmla="*/ 4115 h 10000"/>
              <a:gd name="connsiteX4" fmla="*/ 9993 w 10000"/>
              <a:gd name="connsiteY4" fmla="*/ 8340 h 10000"/>
              <a:gd name="connsiteX5" fmla="*/ 7318 w 10000"/>
              <a:gd name="connsiteY5" fmla="*/ 10000 h 10000"/>
              <a:gd name="connsiteX6" fmla="*/ 4872 w 10000"/>
              <a:gd name="connsiteY6" fmla="*/ 9291 h 10000"/>
              <a:gd name="connsiteX7" fmla="*/ 296 w 10000"/>
              <a:gd name="connsiteY7" fmla="*/ 8273 h 10000"/>
              <a:gd name="connsiteX8" fmla="*/ 143 w 10000"/>
              <a:gd name="connsiteY8" fmla="*/ 5227 h 10000"/>
              <a:gd name="connsiteX0" fmla="*/ 1 w 9858"/>
              <a:gd name="connsiteY0" fmla="*/ 4265 h 9038"/>
              <a:gd name="connsiteX1" fmla="*/ 418 w 9858"/>
              <a:gd name="connsiteY1" fmla="*/ 163 h 9038"/>
              <a:gd name="connsiteX2" fmla="*/ 9206 w 9858"/>
              <a:gd name="connsiteY2" fmla="*/ 157 h 9038"/>
              <a:gd name="connsiteX3" fmla="*/ 9813 w 9858"/>
              <a:gd name="connsiteY3" fmla="*/ 3153 h 9038"/>
              <a:gd name="connsiteX4" fmla="*/ 9851 w 9858"/>
              <a:gd name="connsiteY4" fmla="*/ 7378 h 9038"/>
              <a:gd name="connsiteX5" fmla="*/ 7176 w 9858"/>
              <a:gd name="connsiteY5" fmla="*/ 9038 h 9038"/>
              <a:gd name="connsiteX6" fmla="*/ 4730 w 9858"/>
              <a:gd name="connsiteY6" fmla="*/ 8329 h 9038"/>
              <a:gd name="connsiteX7" fmla="*/ 154 w 9858"/>
              <a:gd name="connsiteY7" fmla="*/ 7311 h 9038"/>
              <a:gd name="connsiteX8" fmla="*/ 1 w 9858"/>
              <a:gd name="connsiteY8" fmla="*/ 4265 h 9038"/>
              <a:gd name="connsiteX0" fmla="*/ 1 w 10000"/>
              <a:gd name="connsiteY0" fmla="*/ 4719 h 9216"/>
              <a:gd name="connsiteX1" fmla="*/ 424 w 10000"/>
              <a:gd name="connsiteY1" fmla="*/ 180 h 9216"/>
              <a:gd name="connsiteX2" fmla="*/ 9339 w 10000"/>
              <a:gd name="connsiteY2" fmla="*/ 174 h 9216"/>
              <a:gd name="connsiteX3" fmla="*/ 9954 w 10000"/>
              <a:gd name="connsiteY3" fmla="*/ 3489 h 9216"/>
              <a:gd name="connsiteX4" fmla="*/ 9993 w 10000"/>
              <a:gd name="connsiteY4" fmla="*/ 8163 h 9216"/>
              <a:gd name="connsiteX5" fmla="*/ 7450 w 10000"/>
              <a:gd name="connsiteY5" fmla="*/ 8712 h 9216"/>
              <a:gd name="connsiteX6" fmla="*/ 4798 w 10000"/>
              <a:gd name="connsiteY6" fmla="*/ 9216 h 9216"/>
              <a:gd name="connsiteX7" fmla="*/ 156 w 10000"/>
              <a:gd name="connsiteY7" fmla="*/ 8089 h 9216"/>
              <a:gd name="connsiteX8" fmla="*/ 1 w 10000"/>
              <a:gd name="connsiteY8" fmla="*/ 4719 h 9216"/>
              <a:gd name="connsiteX0" fmla="*/ 1 w 10000"/>
              <a:gd name="connsiteY0" fmla="*/ 5120 h 10000"/>
              <a:gd name="connsiteX1" fmla="*/ 424 w 10000"/>
              <a:gd name="connsiteY1" fmla="*/ 195 h 10000"/>
              <a:gd name="connsiteX2" fmla="*/ 9339 w 10000"/>
              <a:gd name="connsiteY2" fmla="*/ 189 h 10000"/>
              <a:gd name="connsiteX3" fmla="*/ 9954 w 10000"/>
              <a:gd name="connsiteY3" fmla="*/ 3786 h 10000"/>
              <a:gd name="connsiteX4" fmla="*/ 9993 w 10000"/>
              <a:gd name="connsiteY4" fmla="*/ 8857 h 10000"/>
              <a:gd name="connsiteX5" fmla="*/ 7450 w 10000"/>
              <a:gd name="connsiteY5" fmla="*/ 9453 h 10000"/>
              <a:gd name="connsiteX6" fmla="*/ 4798 w 10000"/>
              <a:gd name="connsiteY6" fmla="*/ 10000 h 10000"/>
              <a:gd name="connsiteX7" fmla="*/ 156 w 10000"/>
              <a:gd name="connsiteY7" fmla="*/ 8777 h 10000"/>
              <a:gd name="connsiteX8" fmla="*/ 1 w 10000"/>
              <a:gd name="connsiteY8" fmla="*/ 5120 h 10000"/>
              <a:gd name="connsiteX0" fmla="*/ 1 w 10000"/>
              <a:gd name="connsiteY0" fmla="*/ 5120 h 9453"/>
              <a:gd name="connsiteX1" fmla="*/ 424 w 10000"/>
              <a:gd name="connsiteY1" fmla="*/ 195 h 9453"/>
              <a:gd name="connsiteX2" fmla="*/ 9339 w 10000"/>
              <a:gd name="connsiteY2" fmla="*/ 189 h 9453"/>
              <a:gd name="connsiteX3" fmla="*/ 9954 w 10000"/>
              <a:gd name="connsiteY3" fmla="*/ 3786 h 9453"/>
              <a:gd name="connsiteX4" fmla="*/ 9993 w 10000"/>
              <a:gd name="connsiteY4" fmla="*/ 8857 h 9453"/>
              <a:gd name="connsiteX5" fmla="*/ 7450 w 10000"/>
              <a:gd name="connsiteY5" fmla="*/ 9453 h 9453"/>
              <a:gd name="connsiteX6" fmla="*/ 4551 w 10000"/>
              <a:gd name="connsiteY6" fmla="*/ 8693 h 9453"/>
              <a:gd name="connsiteX7" fmla="*/ 156 w 10000"/>
              <a:gd name="connsiteY7" fmla="*/ 8777 h 9453"/>
              <a:gd name="connsiteX8" fmla="*/ 1 w 10000"/>
              <a:gd name="connsiteY8" fmla="*/ 5120 h 9453"/>
              <a:gd name="connsiteX0" fmla="*/ 1 w 10000"/>
              <a:gd name="connsiteY0" fmla="*/ 5359 h 9943"/>
              <a:gd name="connsiteX1" fmla="*/ 1870 w 10000"/>
              <a:gd name="connsiteY1" fmla="*/ 490 h 9943"/>
              <a:gd name="connsiteX2" fmla="*/ 9339 w 10000"/>
              <a:gd name="connsiteY2" fmla="*/ 143 h 9943"/>
              <a:gd name="connsiteX3" fmla="*/ 9954 w 10000"/>
              <a:gd name="connsiteY3" fmla="*/ 3948 h 9943"/>
              <a:gd name="connsiteX4" fmla="*/ 9993 w 10000"/>
              <a:gd name="connsiteY4" fmla="*/ 9313 h 9943"/>
              <a:gd name="connsiteX5" fmla="*/ 7450 w 10000"/>
              <a:gd name="connsiteY5" fmla="*/ 9943 h 9943"/>
              <a:gd name="connsiteX6" fmla="*/ 4551 w 10000"/>
              <a:gd name="connsiteY6" fmla="*/ 9139 h 9943"/>
              <a:gd name="connsiteX7" fmla="*/ 156 w 10000"/>
              <a:gd name="connsiteY7" fmla="*/ 9228 h 9943"/>
              <a:gd name="connsiteX8" fmla="*/ 1 w 10000"/>
              <a:gd name="connsiteY8" fmla="*/ 5359 h 9943"/>
              <a:gd name="connsiteX0" fmla="*/ 1 w 10000"/>
              <a:gd name="connsiteY0" fmla="*/ 5247 h 9857"/>
              <a:gd name="connsiteX1" fmla="*/ 1870 w 10000"/>
              <a:gd name="connsiteY1" fmla="*/ 350 h 9857"/>
              <a:gd name="connsiteX2" fmla="*/ 9339 w 10000"/>
              <a:gd name="connsiteY2" fmla="*/ 1 h 9857"/>
              <a:gd name="connsiteX3" fmla="*/ 9954 w 10000"/>
              <a:gd name="connsiteY3" fmla="*/ 3828 h 9857"/>
              <a:gd name="connsiteX4" fmla="*/ 9993 w 10000"/>
              <a:gd name="connsiteY4" fmla="*/ 9223 h 9857"/>
              <a:gd name="connsiteX5" fmla="*/ 7450 w 10000"/>
              <a:gd name="connsiteY5" fmla="*/ 9857 h 9857"/>
              <a:gd name="connsiteX6" fmla="*/ 4551 w 10000"/>
              <a:gd name="connsiteY6" fmla="*/ 9048 h 9857"/>
              <a:gd name="connsiteX7" fmla="*/ 156 w 10000"/>
              <a:gd name="connsiteY7" fmla="*/ 9138 h 9857"/>
              <a:gd name="connsiteX8" fmla="*/ 1 w 10000"/>
              <a:gd name="connsiteY8" fmla="*/ 5247 h 9857"/>
              <a:gd name="connsiteX0" fmla="*/ 1 w 10000"/>
              <a:gd name="connsiteY0" fmla="*/ 5041 h 9718"/>
              <a:gd name="connsiteX1" fmla="*/ 1870 w 10000"/>
              <a:gd name="connsiteY1" fmla="*/ 73 h 9718"/>
              <a:gd name="connsiteX2" fmla="*/ 9198 w 10000"/>
              <a:gd name="connsiteY2" fmla="*/ 2 h 9718"/>
              <a:gd name="connsiteX3" fmla="*/ 9954 w 10000"/>
              <a:gd name="connsiteY3" fmla="*/ 3602 h 9718"/>
              <a:gd name="connsiteX4" fmla="*/ 9993 w 10000"/>
              <a:gd name="connsiteY4" fmla="*/ 9075 h 9718"/>
              <a:gd name="connsiteX5" fmla="*/ 7450 w 10000"/>
              <a:gd name="connsiteY5" fmla="*/ 9718 h 9718"/>
              <a:gd name="connsiteX6" fmla="*/ 4551 w 10000"/>
              <a:gd name="connsiteY6" fmla="*/ 8897 h 9718"/>
              <a:gd name="connsiteX7" fmla="*/ 156 w 10000"/>
              <a:gd name="connsiteY7" fmla="*/ 8989 h 9718"/>
              <a:gd name="connsiteX8" fmla="*/ 1 w 10000"/>
              <a:gd name="connsiteY8" fmla="*/ 5041 h 9718"/>
              <a:gd name="connsiteX0" fmla="*/ 1 w 10000"/>
              <a:gd name="connsiteY0" fmla="*/ 5187 h 10000"/>
              <a:gd name="connsiteX1" fmla="*/ 1870 w 10000"/>
              <a:gd name="connsiteY1" fmla="*/ 75 h 10000"/>
              <a:gd name="connsiteX2" fmla="*/ 9198 w 10000"/>
              <a:gd name="connsiteY2" fmla="*/ 2 h 10000"/>
              <a:gd name="connsiteX3" fmla="*/ 9954 w 10000"/>
              <a:gd name="connsiteY3" fmla="*/ 3707 h 10000"/>
              <a:gd name="connsiteX4" fmla="*/ 9993 w 10000"/>
              <a:gd name="connsiteY4" fmla="*/ 9338 h 10000"/>
              <a:gd name="connsiteX5" fmla="*/ 7450 w 10000"/>
              <a:gd name="connsiteY5" fmla="*/ 10000 h 10000"/>
              <a:gd name="connsiteX6" fmla="*/ 4537 w 10000"/>
              <a:gd name="connsiteY6" fmla="*/ 9961 h 10000"/>
              <a:gd name="connsiteX7" fmla="*/ 156 w 10000"/>
              <a:gd name="connsiteY7" fmla="*/ 9250 h 10000"/>
              <a:gd name="connsiteX8" fmla="*/ 1 w 10000"/>
              <a:gd name="connsiteY8" fmla="*/ 5187 h 10000"/>
              <a:gd name="connsiteX0" fmla="*/ 1 w 10000"/>
              <a:gd name="connsiteY0" fmla="*/ 5384 h 10197"/>
              <a:gd name="connsiteX1" fmla="*/ 498 w 10000"/>
              <a:gd name="connsiteY1" fmla="*/ 0 h 10197"/>
              <a:gd name="connsiteX2" fmla="*/ 9198 w 10000"/>
              <a:gd name="connsiteY2" fmla="*/ 199 h 10197"/>
              <a:gd name="connsiteX3" fmla="*/ 9954 w 10000"/>
              <a:gd name="connsiteY3" fmla="*/ 3904 h 10197"/>
              <a:gd name="connsiteX4" fmla="*/ 9993 w 10000"/>
              <a:gd name="connsiteY4" fmla="*/ 9535 h 10197"/>
              <a:gd name="connsiteX5" fmla="*/ 7450 w 10000"/>
              <a:gd name="connsiteY5" fmla="*/ 10197 h 10197"/>
              <a:gd name="connsiteX6" fmla="*/ 4537 w 10000"/>
              <a:gd name="connsiteY6" fmla="*/ 10158 h 10197"/>
              <a:gd name="connsiteX7" fmla="*/ 156 w 10000"/>
              <a:gd name="connsiteY7" fmla="*/ 9447 h 10197"/>
              <a:gd name="connsiteX8" fmla="*/ 1 w 10000"/>
              <a:gd name="connsiteY8" fmla="*/ 5384 h 10197"/>
              <a:gd name="connsiteX0" fmla="*/ 31 w 9845"/>
              <a:gd name="connsiteY0" fmla="*/ 5213 h 10197"/>
              <a:gd name="connsiteX1" fmla="*/ 343 w 9845"/>
              <a:gd name="connsiteY1" fmla="*/ 0 h 10197"/>
              <a:gd name="connsiteX2" fmla="*/ 9043 w 9845"/>
              <a:gd name="connsiteY2" fmla="*/ 199 h 10197"/>
              <a:gd name="connsiteX3" fmla="*/ 9799 w 9845"/>
              <a:gd name="connsiteY3" fmla="*/ 3904 h 10197"/>
              <a:gd name="connsiteX4" fmla="*/ 9838 w 9845"/>
              <a:gd name="connsiteY4" fmla="*/ 9535 h 10197"/>
              <a:gd name="connsiteX5" fmla="*/ 7295 w 9845"/>
              <a:gd name="connsiteY5" fmla="*/ 10197 h 10197"/>
              <a:gd name="connsiteX6" fmla="*/ 4382 w 9845"/>
              <a:gd name="connsiteY6" fmla="*/ 10158 h 10197"/>
              <a:gd name="connsiteX7" fmla="*/ 1 w 9845"/>
              <a:gd name="connsiteY7" fmla="*/ 9447 h 10197"/>
              <a:gd name="connsiteX8" fmla="*/ 31 w 9845"/>
              <a:gd name="connsiteY8" fmla="*/ 5213 h 10197"/>
              <a:gd name="connsiteX0" fmla="*/ 1 w 9970"/>
              <a:gd name="connsiteY0" fmla="*/ 5112 h 10000"/>
              <a:gd name="connsiteX1" fmla="*/ 318 w 9970"/>
              <a:gd name="connsiteY1" fmla="*/ 0 h 10000"/>
              <a:gd name="connsiteX2" fmla="*/ 9155 w 9970"/>
              <a:gd name="connsiteY2" fmla="*/ 195 h 10000"/>
              <a:gd name="connsiteX3" fmla="*/ 9923 w 9970"/>
              <a:gd name="connsiteY3" fmla="*/ 3829 h 10000"/>
              <a:gd name="connsiteX4" fmla="*/ 9963 w 9970"/>
              <a:gd name="connsiteY4" fmla="*/ 9351 h 10000"/>
              <a:gd name="connsiteX5" fmla="*/ 7380 w 9970"/>
              <a:gd name="connsiteY5" fmla="*/ 10000 h 10000"/>
              <a:gd name="connsiteX6" fmla="*/ 4421 w 9970"/>
              <a:gd name="connsiteY6" fmla="*/ 9962 h 10000"/>
              <a:gd name="connsiteX7" fmla="*/ 20 w 9970"/>
              <a:gd name="connsiteY7" fmla="*/ 9081 h 10000"/>
              <a:gd name="connsiteX8" fmla="*/ 1 w 9970"/>
              <a:gd name="connsiteY8" fmla="*/ 5112 h 10000"/>
              <a:gd name="connsiteX0" fmla="*/ 1 w 10000"/>
              <a:gd name="connsiteY0" fmla="*/ 5112 h 10000"/>
              <a:gd name="connsiteX1" fmla="*/ 319 w 10000"/>
              <a:gd name="connsiteY1" fmla="*/ 0 h 10000"/>
              <a:gd name="connsiteX2" fmla="*/ 9629 w 10000"/>
              <a:gd name="connsiteY2" fmla="*/ 244 h 10000"/>
              <a:gd name="connsiteX3" fmla="*/ 9953 w 10000"/>
              <a:gd name="connsiteY3" fmla="*/ 3829 h 10000"/>
              <a:gd name="connsiteX4" fmla="*/ 9993 w 10000"/>
              <a:gd name="connsiteY4" fmla="*/ 9351 h 10000"/>
              <a:gd name="connsiteX5" fmla="*/ 7402 w 10000"/>
              <a:gd name="connsiteY5" fmla="*/ 10000 h 10000"/>
              <a:gd name="connsiteX6" fmla="*/ 4434 w 10000"/>
              <a:gd name="connsiteY6" fmla="*/ 9962 h 10000"/>
              <a:gd name="connsiteX7" fmla="*/ 20 w 10000"/>
              <a:gd name="connsiteY7" fmla="*/ 9081 h 10000"/>
              <a:gd name="connsiteX8" fmla="*/ 1 w 10000"/>
              <a:gd name="connsiteY8" fmla="*/ 5112 h 10000"/>
              <a:gd name="connsiteX0" fmla="*/ 1 w 9953"/>
              <a:gd name="connsiteY0" fmla="*/ 5112 h 10000"/>
              <a:gd name="connsiteX1" fmla="*/ 319 w 9953"/>
              <a:gd name="connsiteY1" fmla="*/ 0 h 10000"/>
              <a:gd name="connsiteX2" fmla="*/ 9629 w 9953"/>
              <a:gd name="connsiteY2" fmla="*/ 244 h 10000"/>
              <a:gd name="connsiteX3" fmla="*/ 9953 w 9953"/>
              <a:gd name="connsiteY3" fmla="*/ 3829 h 10000"/>
              <a:gd name="connsiteX4" fmla="*/ 9710 w 9953"/>
              <a:gd name="connsiteY4" fmla="*/ 8830 h 10000"/>
              <a:gd name="connsiteX5" fmla="*/ 7402 w 9953"/>
              <a:gd name="connsiteY5" fmla="*/ 10000 h 10000"/>
              <a:gd name="connsiteX6" fmla="*/ 4434 w 9953"/>
              <a:gd name="connsiteY6" fmla="*/ 9962 h 10000"/>
              <a:gd name="connsiteX7" fmla="*/ 20 w 9953"/>
              <a:gd name="connsiteY7" fmla="*/ 9081 h 10000"/>
              <a:gd name="connsiteX8" fmla="*/ 1 w 9953"/>
              <a:gd name="connsiteY8" fmla="*/ 5112 h 10000"/>
              <a:gd name="connsiteX0" fmla="*/ 1 w 10000"/>
              <a:gd name="connsiteY0" fmla="*/ 5112 h 10000"/>
              <a:gd name="connsiteX1" fmla="*/ 321 w 10000"/>
              <a:gd name="connsiteY1" fmla="*/ 0 h 10000"/>
              <a:gd name="connsiteX2" fmla="*/ 9674 w 10000"/>
              <a:gd name="connsiteY2" fmla="*/ 244 h 10000"/>
              <a:gd name="connsiteX3" fmla="*/ 10000 w 10000"/>
              <a:gd name="connsiteY3" fmla="*/ 3829 h 10000"/>
              <a:gd name="connsiteX4" fmla="*/ 9869 w 10000"/>
              <a:gd name="connsiteY4" fmla="*/ 9446 h 10000"/>
              <a:gd name="connsiteX5" fmla="*/ 7437 w 10000"/>
              <a:gd name="connsiteY5" fmla="*/ 10000 h 10000"/>
              <a:gd name="connsiteX6" fmla="*/ 4455 w 10000"/>
              <a:gd name="connsiteY6" fmla="*/ 9962 h 10000"/>
              <a:gd name="connsiteX7" fmla="*/ 20 w 10000"/>
              <a:gd name="connsiteY7" fmla="*/ 9081 h 10000"/>
              <a:gd name="connsiteX8" fmla="*/ 1 w 10000"/>
              <a:gd name="connsiteY8" fmla="*/ 5112 h 10000"/>
              <a:gd name="connsiteX0" fmla="*/ 1 w 10000"/>
              <a:gd name="connsiteY0" fmla="*/ 5112 h 10000"/>
              <a:gd name="connsiteX1" fmla="*/ 321 w 10000"/>
              <a:gd name="connsiteY1" fmla="*/ 0 h 10000"/>
              <a:gd name="connsiteX2" fmla="*/ 9674 w 10000"/>
              <a:gd name="connsiteY2" fmla="*/ 244 h 10000"/>
              <a:gd name="connsiteX3" fmla="*/ 10000 w 10000"/>
              <a:gd name="connsiteY3" fmla="*/ 3829 h 10000"/>
              <a:gd name="connsiteX4" fmla="*/ 9869 w 10000"/>
              <a:gd name="connsiteY4" fmla="*/ 9446 h 10000"/>
              <a:gd name="connsiteX5" fmla="*/ 7437 w 10000"/>
              <a:gd name="connsiteY5" fmla="*/ 10000 h 10000"/>
              <a:gd name="connsiteX6" fmla="*/ 4473 w 10000"/>
              <a:gd name="connsiteY6" fmla="*/ 8983 h 10000"/>
              <a:gd name="connsiteX7" fmla="*/ 20 w 10000"/>
              <a:gd name="connsiteY7" fmla="*/ 9081 h 10000"/>
              <a:gd name="connsiteX8" fmla="*/ 1 w 10000"/>
              <a:gd name="connsiteY8" fmla="*/ 5112 h 10000"/>
              <a:gd name="connsiteX0" fmla="*/ 1 w 10000"/>
              <a:gd name="connsiteY0" fmla="*/ 5112 h 10000"/>
              <a:gd name="connsiteX1" fmla="*/ 321 w 10000"/>
              <a:gd name="connsiteY1" fmla="*/ 0 h 10000"/>
              <a:gd name="connsiteX2" fmla="*/ 9674 w 10000"/>
              <a:gd name="connsiteY2" fmla="*/ 244 h 10000"/>
              <a:gd name="connsiteX3" fmla="*/ 10000 w 10000"/>
              <a:gd name="connsiteY3" fmla="*/ 3829 h 10000"/>
              <a:gd name="connsiteX4" fmla="*/ 9869 w 10000"/>
              <a:gd name="connsiteY4" fmla="*/ 9446 h 10000"/>
              <a:gd name="connsiteX5" fmla="*/ 7437 w 10000"/>
              <a:gd name="connsiteY5" fmla="*/ 10000 h 10000"/>
              <a:gd name="connsiteX6" fmla="*/ 4399 w 10000"/>
              <a:gd name="connsiteY6" fmla="*/ 9616 h 10000"/>
              <a:gd name="connsiteX7" fmla="*/ 20 w 10000"/>
              <a:gd name="connsiteY7" fmla="*/ 9081 h 10000"/>
              <a:gd name="connsiteX8" fmla="*/ 1 w 10000"/>
              <a:gd name="connsiteY8" fmla="*/ 5112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000" h="10000">
                <a:moveTo>
                  <a:pt x="1" y="5112"/>
                </a:moveTo>
                <a:cubicBezTo>
                  <a:pt x="6" y="5160"/>
                  <a:pt x="314" y="56"/>
                  <a:pt x="321" y="0"/>
                </a:cubicBezTo>
                <a:cubicBezTo>
                  <a:pt x="304" y="49"/>
                  <a:pt x="9682" y="226"/>
                  <a:pt x="9674" y="244"/>
                </a:cubicBezTo>
                <a:cubicBezTo>
                  <a:pt x="9645" y="191"/>
                  <a:pt x="9997" y="3953"/>
                  <a:pt x="10000" y="3829"/>
                </a:cubicBezTo>
                <a:cubicBezTo>
                  <a:pt x="9984" y="3763"/>
                  <a:pt x="9901" y="9383"/>
                  <a:pt x="9869" y="9446"/>
                </a:cubicBezTo>
                <a:cubicBezTo>
                  <a:pt x="9901" y="9399"/>
                  <a:pt x="7390" y="9976"/>
                  <a:pt x="7437" y="10000"/>
                </a:cubicBezTo>
                <a:cubicBezTo>
                  <a:pt x="7392" y="10002"/>
                  <a:pt x="4444" y="9613"/>
                  <a:pt x="4399" y="9616"/>
                </a:cubicBezTo>
                <a:cubicBezTo>
                  <a:pt x="4450" y="9647"/>
                  <a:pt x="-28" y="9019"/>
                  <a:pt x="20" y="9081"/>
                </a:cubicBezTo>
                <a:cubicBezTo>
                  <a:pt x="13" y="9039"/>
                  <a:pt x="-4" y="5152"/>
                  <a:pt x="1" y="5112"/>
                </a:cubicBezTo>
                <a:close/>
              </a:path>
            </a:pathLst>
          </a:custGeom>
          <a:solidFill>
            <a:schemeClr val="accent5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5" name="Platshållare för text 4">
            <a:extLst>
              <a:ext uri="{FF2B5EF4-FFF2-40B4-BE49-F238E27FC236}">
                <a16:creationId xmlns:a16="http://schemas.microsoft.com/office/drawing/2014/main" id="{11290FF3-756F-D04D-B86F-655DCF2B25D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216697" y="4409268"/>
            <a:ext cx="4571920" cy="1400631"/>
          </a:xfrm>
        </p:spPr>
        <p:txBody>
          <a:bodyPr anchor="ctr">
            <a:normAutofit/>
          </a:bodyPr>
          <a:lstStyle>
            <a:lvl1pPr marL="0" indent="0">
              <a:buNone/>
              <a:defRPr sz="48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sv-SE"/>
              <a:t>Kapitel</a:t>
            </a:r>
          </a:p>
        </p:txBody>
      </p:sp>
      <p:pic>
        <p:nvPicPr>
          <p:cNvPr id="16" name="Bildobjekt 15">
            <a:extLst>
              <a:ext uri="{FF2B5EF4-FFF2-40B4-BE49-F238E27FC236}">
                <a16:creationId xmlns:a16="http://schemas.microsoft.com/office/drawing/2014/main" id="{13809A56-BB8C-0642-9E3B-029B09AC97A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17352" y="6084604"/>
            <a:ext cx="1072896" cy="453736"/>
          </a:xfrm>
          <a:prstGeom prst="rect">
            <a:avLst/>
          </a:prstGeom>
        </p:spPr>
      </p:pic>
      <p:sp>
        <p:nvSpPr>
          <p:cNvPr id="10" name="Rektangel med klippta hörn på samma sida 15">
            <a:extLst>
              <a:ext uri="{FF2B5EF4-FFF2-40B4-BE49-F238E27FC236}">
                <a16:creationId xmlns:a16="http://schemas.microsoft.com/office/drawing/2014/main" id="{BF0F6D34-6186-F44B-A006-38C01FDF9C17}"/>
              </a:ext>
            </a:extLst>
          </p:cNvPr>
          <p:cNvSpPr/>
          <p:nvPr userDrawn="1"/>
        </p:nvSpPr>
        <p:spPr>
          <a:xfrm>
            <a:off x="10452030" y="0"/>
            <a:ext cx="1739970" cy="6858762"/>
          </a:xfrm>
          <a:custGeom>
            <a:avLst/>
            <a:gdLst>
              <a:gd name="connsiteX0" fmla="*/ 309886 w 1859280"/>
              <a:gd name="connsiteY0" fmla="*/ 0 h 6858000"/>
              <a:gd name="connsiteX1" fmla="*/ 1549394 w 1859280"/>
              <a:gd name="connsiteY1" fmla="*/ 0 h 6858000"/>
              <a:gd name="connsiteX2" fmla="*/ 1859280 w 1859280"/>
              <a:gd name="connsiteY2" fmla="*/ 309886 h 6858000"/>
              <a:gd name="connsiteX3" fmla="*/ 1859280 w 1859280"/>
              <a:gd name="connsiteY3" fmla="*/ 6858000 h 6858000"/>
              <a:gd name="connsiteX4" fmla="*/ 1859280 w 1859280"/>
              <a:gd name="connsiteY4" fmla="*/ 6858000 h 6858000"/>
              <a:gd name="connsiteX5" fmla="*/ 0 w 1859280"/>
              <a:gd name="connsiteY5" fmla="*/ 6858000 h 6858000"/>
              <a:gd name="connsiteX6" fmla="*/ 0 w 1859280"/>
              <a:gd name="connsiteY6" fmla="*/ 6858000 h 6858000"/>
              <a:gd name="connsiteX7" fmla="*/ 0 w 1859280"/>
              <a:gd name="connsiteY7" fmla="*/ 309886 h 6858000"/>
              <a:gd name="connsiteX8" fmla="*/ 309886 w 1859280"/>
              <a:gd name="connsiteY8" fmla="*/ 0 h 6858000"/>
              <a:gd name="connsiteX0" fmla="*/ 309886 w 1859280"/>
              <a:gd name="connsiteY0" fmla="*/ 0 h 6858000"/>
              <a:gd name="connsiteX1" fmla="*/ 1549394 w 1859280"/>
              <a:gd name="connsiteY1" fmla="*/ 0 h 6858000"/>
              <a:gd name="connsiteX2" fmla="*/ 1859280 w 1859280"/>
              <a:gd name="connsiteY2" fmla="*/ 309886 h 6858000"/>
              <a:gd name="connsiteX3" fmla="*/ 1859280 w 1859280"/>
              <a:gd name="connsiteY3" fmla="*/ 6858000 h 6858000"/>
              <a:gd name="connsiteX4" fmla="*/ 1859280 w 1859280"/>
              <a:gd name="connsiteY4" fmla="*/ 6858000 h 6858000"/>
              <a:gd name="connsiteX5" fmla="*/ 0 w 1859280"/>
              <a:gd name="connsiteY5" fmla="*/ 6858000 h 6858000"/>
              <a:gd name="connsiteX6" fmla="*/ 0 w 1859280"/>
              <a:gd name="connsiteY6" fmla="*/ 6858000 h 6858000"/>
              <a:gd name="connsiteX7" fmla="*/ 294640 w 1859280"/>
              <a:gd name="connsiteY7" fmla="*/ 3804926 h 6858000"/>
              <a:gd name="connsiteX8" fmla="*/ 309886 w 1859280"/>
              <a:gd name="connsiteY8" fmla="*/ 0 h 6858000"/>
              <a:gd name="connsiteX0" fmla="*/ 553726 w 1859280"/>
              <a:gd name="connsiteY0" fmla="*/ 568960 h 6858000"/>
              <a:gd name="connsiteX1" fmla="*/ 1549394 w 1859280"/>
              <a:gd name="connsiteY1" fmla="*/ 0 h 6858000"/>
              <a:gd name="connsiteX2" fmla="*/ 1859280 w 1859280"/>
              <a:gd name="connsiteY2" fmla="*/ 309886 h 6858000"/>
              <a:gd name="connsiteX3" fmla="*/ 1859280 w 1859280"/>
              <a:gd name="connsiteY3" fmla="*/ 6858000 h 6858000"/>
              <a:gd name="connsiteX4" fmla="*/ 1859280 w 1859280"/>
              <a:gd name="connsiteY4" fmla="*/ 6858000 h 6858000"/>
              <a:gd name="connsiteX5" fmla="*/ 0 w 1859280"/>
              <a:gd name="connsiteY5" fmla="*/ 6858000 h 6858000"/>
              <a:gd name="connsiteX6" fmla="*/ 0 w 1859280"/>
              <a:gd name="connsiteY6" fmla="*/ 6858000 h 6858000"/>
              <a:gd name="connsiteX7" fmla="*/ 294640 w 1859280"/>
              <a:gd name="connsiteY7" fmla="*/ 3804926 h 6858000"/>
              <a:gd name="connsiteX8" fmla="*/ 553726 w 1859280"/>
              <a:gd name="connsiteY8" fmla="*/ 568960 h 6858000"/>
              <a:gd name="connsiteX0" fmla="*/ 553726 w 1859280"/>
              <a:gd name="connsiteY0" fmla="*/ 568960 h 6858000"/>
              <a:gd name="connsiteX1" fmla="*/ 777234 w 1859280"/>
              <a:gd name="connsiteY1" fmla="*/ 0 h 6858000"/>
              <a:gd name="connsiteX2" fmla="*/ 1859280 w 1859280"/>
              <a:gd name="connsiteY2" fmla="*/ 309886 h 6858000"/>
              <a:gd name="connsiteX3" fmla="*/ 1859280 w 1859280"/>
              <a:gd name="connsiteY3" fmla="*/ 6858000 h 6858000"/>
              <a:gd name="connsiteX4" fmla="*/ 1859280 w 1859280"/>
              <a:gd name="connsiteY4" fmla="*/ 6858000 h 6858000"/>
              <a:gd name="connsiteX5" fmla="*/ 0 w 1859280"/>
              <a:gd name="connsiteY5" fmla="*/ 6858000 h 6858000"/>
              <a:gd name="connsiteX6" fmla="*/ 0 w 1859280"/>
              <a:gd name="connsiteY6" fmla="*/ 6858000 h 6858000"/>
              <a:gd name="connsiteX7" fmla="*/ 294640 w 1859280"/>
              <a:gd name="connsiteY7" fmla="*/ 3804926 h 6858000"/>
              <a:gd name="connsiteX8" fmla="*/ 553726 w 1859280"/>
              <a:gd name="connsiteY8" fmla="*/ 568960 h 6858000"/>
              <a:gd name="connsiteX0" fmla="*/ 553726 w 1859280"/>
              <a:gd name="connsiteY0" fmla="*/ 568960 h 6858000"/>
              <a:gd name="connsiteX1" fmla="*/ 777234 w 1859280"/>
              <a:gd name="connsiteY1" fmla="*/ 0 h 6858000"/>
              <a:gd name="connsiteX2" fmla="*/ 1849120 w 1859280"/>
              <a:gd name="connsiteY2" fmla="*/ 5086 h 6858000"/>
              <a:gd name="connsiteX3" fmla="*/ 1859280 w 1859280"/>
              <a:gd name="connsiteY3" fmla="*/ 6858000 h 6858000"/>
              <a:gd name="connsiteX4" fmla="*/ 1859280 w 1859280"/>
              <a:gd name="connsiteY4" fmla="*/ 6858000 h 6858000"/>
              <a:gd name="connsiteX5" fmla="*/ 0 w 1859280"/>
              <a:gd name="connsiteY5" fmla="*/ 6858000 h 6858000"/>
              <a:gd name="connsiteX6" fmla="*/ 0 w 1859280"/>
              <a:gd name="connsiteY6" fmla="*/ 6858000 h 6858000"/>
              <a:gd name="connsiteX7" fmla="*/ 294640 w 1859280"/>
              <a:gd name="connsiteY7" fmla="*/ 3804926 h 6858000"/>
              <a:gd name="connsiteX8" fmla="*/ 553726 w 1859280"/>
              <a:gd name="connsiteY8" fmla="*/ 568960 h 6858000"/>
              <a:gd name="connsiteX0" fmla="*/ 919486 w 1859280"/>
              <a:gd name="connsiteY0" fmla="*/ 1087120 h 6858000"/>
              <a:gd name="connsiteX1" fmla="*/ 777234 w 1859280"/>
              <a:gd name="connsiteY1" fmla="*/ 0 h 6858000"/>
              <a:gd name="connsiteX2" fmla="*/ 1849120 w 1859280"/>
              <a:gd name="connsiteY2" fmla="*/ 5086 h 6858000"/>
              <a:gd name="connsiteX3" fmla="*/ 1859280 w 1859280"/>
              <a:gd name="connsiteY3" fmla="*/ 6858000 h 6858000"/>
              <a:gd name="connsiteX4" fmla="*/ 1859280 w 1859280"/>
              <a:gd name="connsiteY4" fmla="*/ 6858000 h 6858000"/>
              <a:gd name="connsiteX5" fmla="*/ 0 w 1859280"/>
              <a:gd name="connsiteY5" fmla="*/ 6858000 h 6858000"/>
              <a:gd name="connsiteX6" fmla="*/ 0 w 1859280"/>
              <a:gd name="connsiteY6" fmla="*/ 6858000 h 6858000"/>
              <a:gd name="connsiteX7" fmla="*/ 294640 w 1859280"/>
              <a:gd name="connsiteY7" fmla="*/ 3804926 h 6858000"/>
              <a:gd name="connsiteX8" fmla="*/ 919486 w 1859280"/>
              <a:gd name="connsiteY8" fmla="*/ 1087120 h 6858000"/>
              <a:gd name="connsiteX0" fmla="*/ 726446 w 1859280"/>
              <a:gd name="connsiteY0" fmla="*/ 1137920 h 6858000"/>
              <a:gd name="connsiteX1" fmla="*/ 777234 w 1859280"/>
              <a:gd name="connsiteY1" fmla="*/ 0 h 6858000"/>
              <a:gd name="connsiteX2" fmla="*/ 1849120 w 1859280"/>
              <a:gd name="connsiteY2" fmla="*/ 5086 h 6858000"/>
              <a:gd name="connsiteX3" fmla="*/ 1859280 w 1859280"/>
              <a:gd name="connsiteY3" fmla="*/ 6858000 h 6858000"/>
              <a:gd name="connsiteX4" fmla="*/ 1859280 w 1859280"/>
              <a:gd name="connsiteY4" fmla="*/ 6858000 h 6858000"/>
              <a:gd name="connsiteX5" fmla="*/ 0 w 1859280"/>
              <a:gd name="connsiteY5" fmla="*/ 6858000 h 6858000"/>
              <a:gd name="connsiteX6" fmla="*/ 0 w 1859280"/>
              <a:gd name="connsiteY6" fmla="*/ 6858000 h 6858000"/>
              <a:gd name="connsiteX7" fmla="*/ 294640 w 1859280"/>
              <a:gd name="connsiteY7" fmla="*/ 3804926 h 6858000"/>
              <a:gd name="connsiteX8" fmla="*/ 726446 w 1859280"/>
              <a:gd name="connsiteY8" fmla="*/ 1137920 h 6858000"/>
              <a:gd name="connsiteX0" fmla="*/ 726446 w 1859280"/>
              <a:gd name="connsiteY0" fmla="*/ 1137920 h 6858000"/>
              <a:gd name="connsiteX1" fmla="*/ 777234 w 1859280"/>
              <a:gd name="connsiteY1" fmla="*/ 0 h 6858000"/>
              <a:gd name="connsiteX2" fmla="*/ 1849120 w 1859280"/>
              <a:gd name="connsiteY2" fmla="*/ 5086 h 6858000"/>
              <a:gd name="connsiteX3" fmla="*/ 1859280 w 1859280"/>
              <a:gd name="connsiteY3" fmla="*/ 6858000 h 6858000"/>
              <a:gd name="connsiteX4" fmla="*/ 1859280 w 1859280"/>
              <a:gd name="connsiteY4" fmla="*/ 6858000 h 6858000"/>
              <a:gd name="connsiteX5" fmla="*/ 0 w 1859280"/>
              <a:gd name="connsiteY5" fmla="*/ 6858000 h 6858000"/>
              <a:gd name="connsiteX6" fmla="*/ 0 w 1859280"/>
              <a:gd name="connsiteY6" fmla="*/ 6858000 h 6858000"/>
              <a:gd name="connsiteX7" fmla="*/ 162560 w 1859280"/>
              <a:gd name="connsiteY7" fmla="*/ 3835406 h 6858000"/>
              <a:gd name="connsiteX8" fmla="*/ 726446 w 1859280"/>
              <a:gd name="connsiteY8" fmla="*/ 1137920 h 6858000"/>
              <a:gd name="connsiteX0" fmla="*/ 726446 w 1859280"/>
              <a:gd name="connsiteY0" fmla="*/ 1132834 h 6852914"/>
              <a:gd name="connsiteX1" fmla="*/ 1193794 w 1859280"/>
              <a:gd name="connsiteY1" fmla="*/ 25394 h 6852914"/>
              <a:gd name="connsiteX2" fmla="*/ 1849120 w 1859280"/>
              <a:gd name="connsiteY2" fmla="*/ 0 h 6852914"/>
              <a:gd name="connsiteX3" fmla="*/ 1859280 w 1859280"/>
              <a:gd name="connsiteY3" fmla="*/ 6852914 h 6852914"/>
              <a:gd name="connsiteX4" fmla="*/ 1859280 w 1859280"/>
              <a:gd name="connsiteY4" fmla="*/ 6852914 h 6852914"/>
              <a:gd name="connsiteX5" fmla="*/ 0 w 1859280"/>
              <a:gd name="connsiteY5" fmla="*/ 6852914 h 6852914"/>
              <a:gd name="connsiteX6" fmla="*/ 0 w 1859280"/>
              <a:gd name="connsiteY6" fmla="*/ 6852914 h 6852914"/>
              <a:gd name="connsiteX7" fmla="*/ 162560 w 1859280"/>
              <a:gd name="connsiteY7" fmla="*/ 3830320 h 6852914"/>
              <a:gd name="connsiteX8" fmla="*/ 726446 w 1859280"/>
              <a:gd name="connsiteY8" fmla="*/ 1132834 h 6852914"/>
              <a:gd name="connsiteX0" fmla="*/ 1082046 w 1859280"/>
              <a:gd name="connsiteY0" fmla="*/ 1498594 h 6852914"/>
              <a:gd name="connsiteX1" fmla="*/ 1193794 w 1859280"/>
              <a:gd name="connsiteY1" fmla="*/ 25394 h 6852914"/>
              <a:gd name="connsiteX2" fmla="*/ 1849120 w 1859280"/>
              <a:gd name="connsiteY2" fmla="*/ 0 h 6852914"/>
              <a:gd name="connsiteX3" fmla="*/ 1859280 w 1859280"/>
              <a:gd name="connsiteY3" fmla="*/ 6852914 h 6852914"/>
              <a:gd name="connsiteX4" fmla="*/ 1859280 w 1859280"/>
              <a:gd name="connsiteY4" fmla="*/ 6852914 h 6852914"/>
              <a:gd name="connsiteX5" fmla="*/ 0 w 1859280"/>
              <a:gd name="connsiteY5" fmla="*/ 6852914 h 6852914"/>
              <a:gd name="connsiteX6" fmla="*/ 0 w 1859280"/>
              <a:gd name="connsiteY6" fmla="*/ 6852914 h 6852914"/>
              <a:gd name="connsiteX7" fmla="*/ 162560 w 1859280"/>
              <a:gd name="connsiteY7" fmla="*/ 3830320 h 6852914"/>
              <a:gd name="connsiteX8" fmla="*/ 1082046 w 1859280"/>
              <a:gd name="connsiteY8" fmla="*/ 1498594 h 6852914"/>
              <a:gd name="connsiteX0" fmla="*/ 807726 w 1859280"/>
              <a:gd name="connsiteY0" fmla="*/ 1275074 h 6852914"/>
              <a:gd name="connsiteX1" fmla="*/ 1193794 w 1859280"/>
              <a:gd name="connsiteY1" fmla="*/ 25394 h 6852914"/>
              <a:gd name="connsiteX2" fmla="*/ 1849120 w 1859280"/>
              <a:gd name="connsiteY2" fmla="*/ 0 h 6852914"/>
              <a:gd name="connsiteX3" fmla="*/ 1859280 w 1859280"/>
              <a:gd name="connsiteY3" fmla="*/ 6852914 h 6852914"/>
              <a:gd name="connsiteX4" fmla="*/ 1859280 w 1859280"/>
              <a:gd name="connsiteY4" fmla="*/ 6852914 h 6852914"/>
              <a:gd name="connsiteX5" fmla="*/ 0 w 1859280"/>
              <a:gd name="connsiteY5" fmla="*/ 6852914 h 6852914"/>
              <a:gd name="connsiteX6" fmla="*/ 0 w 1859280"/>
              <a:gd name="connsiteY6" fmla="*/ 6852914 h 6852914"/>
              <a:gd name="connsiteX7" fmla="*/ 162560 w 1859280"/>
              <a:gd name="connsiteY7" fmla="*/ 3830320 h 6852914"/>
              <a:gd name="connsiteX8" fmla="*/ 807726 w 1859280"/>
              <a:gd name="connsiteY8" fmla="*/ 1275074 h 6852914"/>
              <a:gd name="connsiteX0" fmla="*/ 807726 w 1859280"/>
              <a:gd name="connsiteY0" fmla="*/ 1275074 h 6852914"/>
              <a:gd name="connsiteX1" fmla="*/ 1285234 w 1859280"/>
              <a:gd name="connsiteY1" fmla="*/ 5074 h 6852914"/>
              <a:gd name="connsiteX2" fmla="*/ 1849120 w 1859280"/>
              <a:gd name="connsiteY2" fmla="*/ 0 h 6852914"/>
              <a:gd name="connsiteX3" fmla="*/ 1859280 w 1859280"/>
              <a:gd name="connsiteY3" fmla="*/ 6852914 h 6852914"/>
              <a:gd name="connsiteX4" fmla="*/ 1859280 w 1859280"/>
              <a:gd name="connsiteY4" fmla="*/ 6852914 h 6852914"/>
              <a:gd name="connsiteX5" fmla="*/ 0 w 1859280"/>
              <a:gd name="connsiteY5" fmla="*/ 6852914 h 6852914"/>
              <a:gd name="connsiteX6" fmla="*/ 0 w 1859280"/>
              <a:gd name="connsiteY6" fmla="*/ 6852914 h 6852914"/>
              <a:gd name="connsiteX7" fmla="*/ 162560 w 1859280"/>
              <a:gd name="connsiteY7" fmla="*/ 3830320 h 6852914"/>
              <a:gd name="connsiteX8" fmla="*/ 807726 w 1859280"/>
              <a:gd name="connsiteY8" fmla="*/ 1275074 h 6852914"/>
              <a:gd name="connsiteX0" fmla="*/ 807726 w 1869890"/>
              <a:gd name="connsiteY0" fmla="*/ 1285234 h 6863074"/>
              <a:gd name="connsiteX1" fmla="*/ 1285234 w 1869890"/>
              <a:gd name="connsiteY1" fmla="*/ 15234 h 6863074"/>
              <a:gd name="connsiteX2" fmla="*/ 1869440 w 1869890"/>
              <a:gd name="connsiteY2" fmla="*/ 0 h 6863074"/>
              <a:gd name="connsiteX3" fmla="*/ 1859280 w 1869890"/>
              <a:gd name="connsiteY3" fmla="*/ 6863074 h 6863074"/>
              <a:gd name="connsiteX4" fmla="*/ 1859280 w 1869890"/>
              <a:gd name="connsiteY4" fmla="*/ 6863074 h 6863074"/>
              <a:gd name="connsiteX5" fmla="*/ 0 w 1869890"/>
              <a:gd name="connsiteY5" fmla="*/ 6863074 h 6863074"/>
              <a:gd name="connsiteX6" fmla="*/ 0 w 1869890"/>
              <a:gd name="connsiteY6" fmla="*/ 6863074 h 6863074"/>
              <a:gd name="connsiteX7" fmla="*/ 162560 w 1869890"/>
              <a:gd name="connsiteY7" fmla="*/ 3840480 h 6863074"/>
              <a:gd name="connsiteX8" fmla="*/ 807726 w 1869890"/>
              <a:gd name="connsiteY8" fmla="*/ 1285234 h 6863074"/>
              <a:gd name="connsiteX0" fmla="*/ 807726 w 1869890"/>
              <a:gd name="connsiteY0" fmla="*/ 1285234 h 6883394"/>
              <a:gd name="connsiteX1" fmla="*/ 1285234 w 1869890"/>
              <a:gd name="connsiteY1" fmla="*/ 15234 h 6883394"/>
              <a:gd name="connsiteX2" fmla="*/ 1869440 w 1869890"/>
              <a:gd name="connsiteY2" fmla="*/ 0 h 6883394"/>
              <a:gd name="connsiteX3" fmla="*/ 1859280 w 1869890"/>
              <a:gd name="connsiteY3" fmla="*/ 6863074 h 6883394"/>
              <a:gd name="connsiteX4" fmla="*/ 1869440 w 1869890"/>
              <a:gd name="connsiteY4" fmla="*/ 6883394 h 6883394"/>
              <a:gd name="connsiteX5" fmla="*/ 0 w 1869890"/>
              <a:gd name="connsiteY5" fmla="*/ 6863074 h 6883394"/>
              <a:gd name="connsiteX6" fmla="*/ 0 w 1869890"/>
              <a:gd name="connsiteY6" fmla="*/ 6863074 h 6883394"/>
              <a:gd name="connsiteX7" fmla="*/ 162560 w 1869890"/>
              <a:gd name="connsiteY7" fmla="*/ 3840480 h 6883394"/>
              <a:gd name="connsiteX8" fmla="*/ 807726 w 1869890"/>
              <a:gd name="connsiteY8" fmla="*/ 1285234 h 6883394"/>
              <a:gd name="connsiteX0" fmla="*/ 807726 w 1869890"/>
              <a:gd name="connsiteY0" fmla="*/ 1290320 h 6888480"/>
              <a:gd name="connsiteX1" fmla="*/ 1305554 w 1869890"/>
              <a:gd name="connsiteY1" fmla="*/ 0 h 6888480"/>
              <a:gd name="connsiteX2" fmla="*/ 1869440 w 1869890"/>
              <a:gd name="connsiteY2" fmla="*/ 5086 h 6888480"/>
              <a:gd name="connsiteX3" fmla="*/ 1859280 w 1869890"/>
              <a:gd name="connsiteY3" fmla="*/ 6868160 h 6888480"/>
              <a:gd name="connsiteX4" fmla="*/ 1869440 w 1869890"/>
              <a:gd name="connsiteY4" fmla="*/ 6888480 h 6888480"/>
              <a:gd name="connsiteX5" fmla="*/ 0 w 1869890"/>
              <a:gd name="connsiteY5" fmla="*/ 6868160 h 6888480"/>
              <a:gd name="connsiteX6" fmla="*/ 0 w 1869890"/>
              <a:gd name="connsiteY6" fmla="*/ 6868160 h 6888480"/>
              <a:gd name="connsiteX7" fmla="*/ 162560 w 1869890"/>
              <a:gd name="connsiteY7" fmla="*/ 3845566 h 6888480"/>
              <a:gd name="connsiteX8" fmla="*/ 807726 w 1869890"/>
              <a:gd name="connsiteY8" fmla="*/ 1290320 h 6888480"/>
              <a:gd name="connsiteX0" fmla="*/ 807726 w 1869890"/>
              <a:gd name="connsiteY0" fmla="*/ 1285234 h 6883394"/>
              <a:gd name="connsiteX1" fmla="*/ 631378 w 1869890"/>
              <a:gd name="connsiteY1" fmla="*/ 10412 h 6883394"/>
              <a:gd name="connsiteX2" fmla="*/ 1869440 w 1869890"/>
              <a:gd name="connsiteY2" fmla="*/ 0 h 6883394"/>
              <a:gd name="connsiteX3" fmla="*/ 1859280 w 1869890"/>
              <a:gd name="connsiteY3" fmla="*/ 6863074 h 6883394"/>
              <a:gd name="connsiteX4" fmla="*/ 1869440 w 1869890"/>
              <a:gd name="connsiteY4" fmla="*/ 6883394 h 6883394"/>
              <a:gd name="connsiteX5" fmla="*/ 0 w 1869890"/>
              <a:gd name="connsiteY5" fmla="*/ 6863074 h 6883394"/>
              <a:gd name="connsiteX6" fmla="*/ 0 w 1869890"/>
              <a:gd name="connsiteY6" fmla="*/ 6863074 h 6883394"/>
              <a:gd name="connsiteX7" fmla="*/ 162560 w 1869890"/>
              <a:gd name="connsiteY7" fmla="*/ 3840480 h 6883394"/>
              <a:gd name="connsiteX8" fmla="*/ 807726 w 1869890"/>
              <a:gd name="connsiteY8" fmla="*/ 1285234 h 6883394"/>
              <a:gd name="connsiteX0" fmla="*/ 559753 w 1869890"/>
              <a:gd name="connsiteY0" fmla="*/ 1323980 h 6883394"/>
              <a:gd name="connsiteX1" fmla="*/ 631378 w 1869890"/>
              <a:gd name="connsiteY1" fmla="*/ 10412 h 6883394"/>
              <a:gd name="connsiteX2" fmla="*/ 1869440 w 1869890"/>
              <a:gd name="connsiteY2" fmla="*/ 0 h 6883394"/>
              <a:gd name="connsiteX3" fmla="*/ 1859280 w 1869890"/>
              <a:gd name="connsiteY3" fmla="*/ 6863074 h 6883394"/>
              <a:gd name="connsiteX4" fmla="*/ 1869440 w 1869890"/>
              <a:gd name="connsiteY4" fmla="*/ 6883394 h 6883394"/>
              <a:gd name="connsiteX5" fmla="*/ 0 w 1869890"/>
              <a:gd name="connsiteY5" fmla="*/ 6863074 h 6883394"/>
              <a:gd name="connsiteX6" fmla="*/ 0 w 1869890"/>
              <a:gd name="connsiteY6" fmla="*/ 6863074 h 6883394"/>
              <a:gd name="connsiteX7" fmla="*/ 162560 w 1869890"/>
              <a:gd name="connsiteY7" fmla="*/ 3840480 h 6883394"/>
              <a:gd name="connsiteX8" fmla="*/ 559753 w 1869890"/>
              <a:gd name="connsiteY8" fmla="*/ 1323980 h 6883394"/>
              <a:gd name="connsiteX0" fmla="*/ 559753 w 1869890"/>
              <a:gd name="connsiteY0" fmla="*/ 1323980 h 6883394"/>
              <a:gd name="connsiteX1" fmla="*/ 631378 w 1869890"/>
              <a:gd name="connsiteY1" fmla="*/ 10412 h 6883394"/>
              <a:gd name="connsiteX2" fmla="*/ 1869440 w 1869890"/>
              <a:gd name="connsiteY2" fmla="*/ 0 h 6883394"/>
              <a:gd name="connsiteX3" fmla="*/ 1859280 w 1869890"/>
              <a:gd name="connsiteY3" fmla="*/ 6863074 h 6883394"/>
              <a:gd name="connsiteX4" fmla="*/ 1869440 w 1869890"/>
              <a:gd name="connsiteY4" fmla="*/ 6883394 h 6883394"/>
              <a:gd name="connsiteX5" fmla="*/ 0 w 1869890"/>
              <a:gd name="connsiteY5" fmla="*/ 6863074 h 6883394"/>
              <a:gd name="connsiteX6" fmla="*/ 108488 w 1869890"/>
              <a:gd name="connsiteY6" fmla="*/ 6878573 h 6883394"/>
              <a:gd name="connsiteX7" fmla="*/ 162560 w 1869890"/>
              <a:gd name="connsiteY7" fmla="*/ 3840480 h 6883394"/>
              <a:gd name="connsiteX8" fmla="*/ 559753 w 1869890"/>
              <a:gd name="connsiteY8" fmla="*/ 1323980 h 6883394"/>
              <a:gd name="connsiteX0" fmla="*/ 559753 w 1869890"/>
              <a:gd name="connsiteY0" fmla="*/ 1323980 h 6883394"/>
              <a:gd name="connsiteX1" fmla="*/ 631378 w 1869890"/>
              <a:gd name="connsiteY1" fmla="*/ 10412 h 6883394"/>
              <a:gd name="connsiteX2" fmla="*/ 1869440 w 1869890"/>
              <a:gd name="connsiteY2" fmla="*/ 0 h 6883394"/>
              <a:gd name="connsiteX3" fmla="*/ 1859280 w 1869890"/>
              <a:gd name="connsiteY3" fmla="*/ 6863074 h 6883394"/>
              <a:gd name="connsiteX4" fmla="*/ 1869440 w 1869890"/>
              <a:gd name="connsiteY4" fmla="*/ 6883394 h 6883394"/>
              <a:gd name="connsiteX5" fmla="*/ 0 w 1869890"/>
              <a:gd name="connsiteY5" fmla="*/ 6863074 h 6883394"/>
              <a:gd name="connsiteX6" fmla="*/ 108488 w 1869890"/>
              <a:gd name="connsiteY6" fmla="*/ 6878573 h 6883394"/>
              <a:gd name="connsiteX7" fmla="*/ 317543 w 1869890"/>
              <a:gd name="connsiteY7" fmla="*/ 3863728 h 6883394"/>
              <a:gd name="connsiteX8" fmla="*/ 559753 w 1869890"/>
              <a:gd name="connsiteY8" fmla="*/ 1323980 h 6883394"/>
              <a:gd name="connsiteX0" fmla="*/ 451265 w 1761402"/>
              <a:gd name="connsiteY0" fmla="*/ 1323980 h 6883394"/>
              <a:gd name="connsiteX1" fmla="*/ 522890 w 1761402"/>
              <a:gd name="connsiteY1" fmla="*/ 10412 h 6883394"/>
              <a:gd name="connsiteX2" fmla="*/ 1760952 w 1761402"/>
              <a:gd name="connsiteY2" fmla="*/ 0 h 6883394"/>
              <a:gd name="connsiteX3" fmla="*/ 1750792 w 1761402"/>
              <a:gd name="connsiteY3" fmla="*/ 6863074 h 6883394"/>
              <a:gd name="connsiteX4" fmla="*/ 1760952 w 1761402"/>
              <a:gd name="connsiteY4" fmla="*/ 6883394 h 6883394"/>
              <a:gd name="connsiteX5" fmla="*/ 340963 w 1761402"/>
              <a:gd name="connsiteY5" fmla="*/ 6870823 h 6883394"/>
              <a:gd name="connsiteX6" fmla="*/ 0 w 1761402"/>
              <a:gd name="connsiteY6" fmla="*/ 6878573 h 6883394"/>
              <a:gd name="connsiteX7" fmla="*/ 209055 w 1761402"/>
              <a:gd name="connsiteY7" fmla="*/ 3863728 h 6883394"/>
              <a:gd name="connsiteX8" fmla="*/ 451265 w 1761402"/>
              <a:gd name="connsiteY8" fmla="*/ 1323980 h 6883394"/>
              <a:gd name="connsiteX0" fmla="*/ 446952 w 1757089"/>
              <a:gd name="connsiteY0" fmla="*/ 1323980 h 6883394"/>
              <a:gd name="connsiteX1" fmla="*/ 518577 w 1757089"/>
              <a:gd name="connsiteY1" fmla="*/ 10412 h 6883394"/>
              <a:gd name="connsiteX2" fmla="*/ 1756639 w 1757089"/>
              <a:gd name="connsiteY2" fmla="*/ 0 h 6883394"/>
              <a:gd name="connsiteX3" fmla="*/ 1746479 w 1757089"/>
              <a:gd name="connsiteY3" fmla="*/ 6863074 h 6883394"/>
              <a:gd name="connsiteX4" fmla="*/ 1756639 w 1757089"/>
              <a:gd name="connsiteY4" fmla="*/ 6883394 h 6883394"/>
              <a:gd name="connsiteX5" fmla="*/ 336650 w 1757089"/>
              <a:gd name="connsiteY5" fmla="*/ 6870823 h 6883394"/>
              <a:gd name="connsiteX6" fmla="*/ 0 w 1757089"/>
              <a:gd name="connsiteY6" fmla="*/ 6874260 h 6883394"/>
              <a:gd name="connsiteX7" fmla="*/ 204742 w 1757089"/>
              <a:gd name="connsiteY7" fmla="*/ 3863728 h 6883394"/>
              <a:gd name="connsiteX8" fmla="*/ 446952 w 1757089"/>
              <a:gd name="connsiteY8" fmla="*/ 1323980 h 6883394"/>
              <a:gd name="connsiteX0" fmla="*/ 421073 w 1731210"/>
              <a:gd name="connsiteY0" fmla="*/ 1323980 h 6883394"/>
              <a:gd name="connsiteX1" fmla="*/ 492698 w 1731210"/>
              <a:gd name="connsiteY1" fmla="*/ 10412 h 6883394"/>
              <a:gd name="connsiteX2" fmla="*/ 1730760 w 1731210"/>
              <a:gd name="connsiteY2" fmla="*/ 0 h 6883394"/>
              <a:gd name="connsiteX3" fmla="*/ 1720600 w 1731210"/>
              <a:gd name="connsiteY3" fmla="*/ 6863074 h 6883394"/>
              <a:gd name="connsiteX4" fmla="*/ 1730760 w 1731210"/>
              <a:gd name="connsiteY4" fmla="*/ 6883394 h 6883394"/>
              <a:gd name="connsiteX5" fmla="*/ 310771 w 1731210"/>
              <a:gd name="connsiteY5" fmla="*/ 6870823 h 6883394"/>
              <a:gd name="connsiteX6" fmla="*/ 0 w 1731210"/>
              <a:gd name="connsiteY6" fmla="*/ 6844067 h 6883394"/>
              <a:gd name="connsiteX7" fmla="*/ 178863 w 1731210"/>
              <a:gd name="connsiteY7" fmla="*/ 3863728 h 6883394"/>
              <a:gd name="connsiteX8" fmla="*/ 421073 w 1731210"/>
              <a:gd name="connsiteY8" fmla="*/ 1323980 h 6883394"/>
              <a:gd name="connsiteX0" fmla="*/ 421073 w 1731210"/>
              <a:gd name="connsiteY0" fmla="*/ 1323980 h 6870823"/>
              <a:gd name="connsiteX1" fmla="*/ 492698 w 1731210"/>
              <a:gd name="connsiteY1" fmla="*/ 10412 h 6870823"/>
              <a:gd name="connsiteX2" fmla="*/ 1730760 w 1731210"/>
              <a:gd name="connsiteY2" fmla="*/ 0 h 6870823"/>
              <a:gd name="connsiteX3" fmla="*/ 1720600 w 1731210"/>
              <a:gd name="connsiteY3" fmla="*/ 6863074 h 6870823"/>
              <a:gd name="connsiteX4" fmla="*/ 1467654 w 1731210"/>
              <a:gd name="connsiteY4" fmla="*/ 6866141 h 6870823"/>
              <a:gd name="connsiteX5" fmla="*/ 310771 w 1731210"/>
              <a:gd name="connsiteY5" fmla="*/ 6870823 h 6870823"/>
              <a:gd name="connsiteX6" fmla="*/ 0 w 1731210"/>
              <a:gd name="connsiteY6" fmla="*/ 6844067 h 6870823"/>
              <a:gd name="connsiteX7" fmla="*/ 178863 w 1731210"/>
              <a:gd name="connsiteY7" fmla="*/ 3863728 h 6870823"/>
              <a:gd name="connsiteX8" fmla="*/ 421073 w 1731210"/>
              <a:gd name="connsiteY8" fmla="*/ 1323980 h 6870823"/>
              <a:gd name="connsiteX0" fmla="*/ 421073 w 1731589"/>
              <a:gd name="connsiteY0" fmla="*/ 1323980 h 6870823"/>
              <a:gd name="connsiteX1" fmla="*/ 492698 w 1731589"/>
              <a:gd name="connsiteY1" fmla="*/ 10412 h 6870823"/>
              <a:gd name="connsiteX2" fmla="*/ 1730760 w 1731589"/>
              <a:gd name="connsiteY2" fmla="*/ 0 h 6870823"/>
              <a:gd name="connsiteX3" fmla="*/ 1729226 w 1731589"/>
              <a:gd name="connsiteY3" fmla="*/ 6867388 h 6870823"/>
              <a:gd name="connsiteX4" fmla="*/ 1467654 w 1731589"/>
              <a:gd name="connsiteY4" fmla="*/ 6866141 h 6870823"/>
              <a:gd name="connsiteX5" fmla="*/ 310771 w 1731589"/>
              <a:gd name="connsiteY5" fmla="*/ 6870823 h 6870823"/>
              <a:gd name="connsiteX6" fmla="*/ 0 w 1731589"/>
              <a:gd name="connsiteY6" fmla="*/ 6844067 h 6870823"/>
              <a:gd name="connsiteX7" fmla="*/ 178863 w 1731589"/>
              <a:gd name="connsiteY7" fmla="*/ 3863728 h 6870823"/>
              <a:gd name="connsiteX8" fmla="*/ 421073 w 1731589"/>
              <a:gd name="connsiteY8" fmla="*/ 1323980 h 6870823"/>
              <a:gd name="connsiteX0" fmla="*/ 421073 w 1731589"/>
              <a:gd name="connsiteY0" fmla="*/ 1323980 h 6870823"/>
              <a:gd name="connsiteX1" fmla="*/ 492698 w 1731589"/>
              <a:gd name="connsiteY1" fmla="*/ 10412 h 6870823"/>
              <a:gd name="connsiteX2" fmla="*/ 1730760 w 1731589"/>
              <a:gd name="connsiteY2" fmla="*/ 0 h 6870823"/>
              <a:gd name="connsiteX3" fmla="*/ 1729226 w 1731589"/>
              <a:gd name="connsiteY3" fmla="*/ 6867388 h 6870823"/>
              <a:gd name="connsiteX4" fmla="*/ 310771 w 1731589"/>
              <a:gd name="connsiteY4" fmla="*/ 6870823 h 6870823"/>
              <a:gd name="connsiteX5" fmla="*/ 0 w 1731589"/>
              <a:gd name="connsiteY5" fmla="*/ 6844067 h 6870823"/>
              <a:gd name="connsiteX6" fmla="*/ 178863 w 1731589"/>
              <a:gd name="connsiteY6" fmla="*/ 3863728 h 6870823"/>
              <a:gd name="connsiteX7" fmla="*/ 421073 w 1731589"/>
              <a:gd name="connsiteY7" fmla="*/ 1323980 h 6870823"/>
              <a:gd name="connsiteX0" fmla="*/ 421073 w 1731589"/>
              <a:gd name="connsiteY0" fmla="*/ 1323980 h 6867388"/>
              <a:gd name="connsiteX1" fmla="*/ 492698 w 1731589"/>
              <a:gd name="connsiteY1" fmla="*/ 10412 h 6867388"/>
              <a:gd name="connsiteX2" fmla="*/ 1730760 w 1731589"/>
              <a:gd name="connsiteY2" fmla="*/ 0 h 6867388"/>
              <a:gd name="connsiteX3" fmla="*/ 1729226 w 1731589"/>
              <a:gd name="connsiteY3" fmla="*/ 6867388 h 6867388"/>
              <a:gd name="connsiteX4" fmla="*/ 0 w 1731589"/>
              <a:gd name="connsiteY4" fmla="*/ 6844067 h 6867388"/>
              <a:gd name="connsiteX5" fmla="*/ 178863 w 1731589"/>
              <a:gd name="connsiteY5" fmla="*/ 3863728 h 6867388"/>
              <a:gd name="connsiteX6" fmla="*/ 421073 w 1731589"/>
              <a:gd name="connsiteY6" fmla="*/ 1323980 h 6867388"/>
              <a:gd name="connsiteX0" fmla="*/ 429700 w 1740216"/>
              <a:gd name="connsiteY0" fmla="*/ 1323980 h 6867388"/>
              <a:gd name="connsiteX1" fmla="*/ 501325 w 1740216"/>
              <a:gd name="connsiteY1" fmla="*/ 10412 h 6867388"/>
              <a:gd name="connsiteX2" fmla="*/ 1739387 w 1740216"/>
              <a:gd name="connsiteY2" fmla="*/ 0 h 6867388"/>
              <a:gd name="connsiteX3" fmla="*/ 1737853 w 1740216"/>
              <a:gd name="connsiteY3" fmla="*/ 6867388 h 6867388"/>
              <a:gd name="connsiteX4" fmla="*/ 0 w 1740216"/>
              <a:gd name="connsiteY4" fmla="*/ 6865633 h 6867388"/>
              <a:gd name="connsiteX5" fmla="*/ 187490 w 1740216"/>
              <a:gd name="connsiteY5" fmla="*/ 3863728 h 6867388"/>
              <a:gd name="connsiteX6" fmla="*/ 429700 w 1740216"/>
              <a:gd name="connsiteY6" fmla="*/ 1323980 h 6867388"/>
              <a:gd name="connsiteX0" fmla="*/ 429700 w 1739970"/>
              <a:gd name="connsiteY0" fmla="*/ 1323980 h 6865633"/>
              <a:gd name="connsiteX1" fmla="*/ 501325 w 1739970"/>
              <a:gd name="connsiteY1" fmla="*/ 10412 h 6865633"/>
              <a:gd name="connsiteX2" fmla="*/ 1739387 w 1739970"/>
              <a:gd name="connsiteY2" fmla="*/ 0 h 6865633"/>
              <a:gd name="connsiteX3" fmla="*/ 1733539 w 1739970"/>
              <a:gd name="connsiteY3" fmla="*/ 6858762 h 6865633"/>
              <a:gd name="connsiteX4" fmla="*/ 0 w 1739970"/>
              <a:gd name="connsiteY4" fmla="*/ 6865633 h 6865633"/>
              <a:gd name="connsiteX5" fmla="*/ 187490 w 1739970"/>
              <a:gd name="connsiteY5" fmla="*/ 3863728 h 6865633"/>
              <a:gd name="connsiteX6" fmla="*/ 429700 w 1739970"/>
              <a:gd name="connsiteY6" fmla="*/ 1323980 h 6865633"/>
              <a:gd name="connsiteX0" fmla="*/ 429700 w 1739970"/>
              <a:gd name="connsiteY0" fmla="*/ 1323980 h 6858762"/>
              <a:gd name="connsiteX1" fmla="*/ 501325 w 1739970"/>
              <a:gd name="connsiteY1" fmla="*/ 10412 h 6858762"/>
              <a:gd name="connsiteX2" fmla="*/ 1739387 w 1739970"/>
              <a:gd name="connsiteY2" fmla="*/ 0 h 6858762"/>
              <a:gd name="connsiteX3" fmla="*/ 1733539 w 1739970"/>
              <a:gd name="connsiteY3" fmla="*/ 6858762 h 6858762"/>
              <a:gd name="connsiteX4" fmla="*/ 0 w 1739970"/>
              <a:gd name="connsiteY4" fmla="*/ 6857006 h 6858762"/>
              <a:gd name="connsiteX5" fmla="*/ 187490 w 1739970"/>
              <a:gd name="connsiteY5" fmla="*/ 3863728 h 6858762"/>
              <a:gd name="connsiteX6" fmla="*/ 429700 w 1739970"/>
              <a:gd name="connsiteY6" fmla="*/ 1323980 h 6858762"/>
              <a:gd name="connsiteX0" fmla="*/ 429700 w 1739970"/>
              <a:gd name="connsiteY0" fmla="*/ 1323980 h 6858762"/>
              <a:gd name="connsiteX1" fmla="*/ 501325 w 1739970"/>
              <a:gd name="connsiteY1" fmla="*/ 1785 h 6858762"/>
              <a:gd name="connsiteX2" fmla="*/ 1739387 w 1739970"/>
              <a:gd name="connsiteY2" fmla="*/ 0 h 6858762"/>
              <a:gd name="connsiteX3" fmla="*/ 1733539 w 1739970"/>
              <a:gd name="connsiteY3" fmla="*/ 6858762 h 6858762"/>
              <a:gd name="connsiteX4" fmla="*/ 0 w 1739970"/>
              <a:gd name="connsiteY4" fmla="*/ 6857006 h 6858762"/>
              <a:gd name="connsiteX5" fmla="*/ 187490 w 1739970"/>
              <a:gd name="connsiteY5" fmla="*/ 3863728 h 6858762"/>
              <a:gd name="connsiteX6" fmla="*/ 429700 w 1739970"/>
              <a:gd name="connsiteY6" fmla="*/ 1323980 h 68587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39970" h="6858762">
                <a:moveTo>
                  <a:pt x="429700" y="1323980"/>
                </a:moveTo>
                <a:lnTo>
                  <a:pt x="501325" y="1785"/>
                </a:lnTo>
                <a:lnTo>
                  <a:pt x="1739387" y="0"/>
                </a:lnTo>
                <a:cubicBezTo>
                  <a:pt x="1742774" y="2284305"/>
                  <a:pt x="1730152" y="4574457"/>
                  <a:pt x="1733539" y="6858762"/>
                </a:cubicBezTo>
                <a:lnTo>
                  <a:pt x="0" y="6857006"/>
                </a:lnTo>
                <a:lnTo>
                  <a:pt x="187490" y="3863728"/>
                </a:lnTo>
                <a:lnTo>
                  <a:pt x="429700" y="132398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pic>
        <p:nvPicPr>
          <p:cNvPr id="8" name="Bildobjekt 12">
            <a:extLst>
              <a:ext uri="{FF2B5EF4-FFF2-40B4-BE49-F238E27FC236}">
                <a16:creationId xmlns:a16="http://schemas.microsoft.com/office/drawing/2014/main" id="{BDBD6699-E10B-D14A-851D-0499C8038E78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628564" y="6285032"/>
            <a:ext cx="1364144" cy="3897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588664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Kapitelavdelare - ros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objekt 2">
            <a:extLst>
              <a:ext uri="{FF2B5EF4-FFF2-40B4-BE49-F238E27FC236}">
                <a16:creationId xmlns:a16="http://schemas.microsoft.com/office/drawing/2014/main" id="{4D69212C-D216-8A41-A1FD-F5E6325E9EF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0"/>
            <a:ext cx="10996655" cy="6858001"/>
          </a:xfrm>
          <a:prstGeom prst="rect">
            <a:avLst/>
          </a:prstGeom>
        </p:spPr>
      </p:pic>
      <p:sp>
        <p:nvSpPr>
          <p:cNvPr id="17" name="Rektangel 16">
            <a:extLst>
              <a:ext uri="{FF2B5EF4-FFF2-40B4-BE49-F238E27FC236}">
                <a16:creationId xmlns:a16="http://schemas.microsoft.com/office/drawing/2014/main" id="{6584120B-B7C9-8E4A-8F0B-0008A00F555E}"/>
              </a:ext>
            </a:extLst>
          </p:cNvPr>
          <p:cNvSpPr/>
          <p:nvPr userDrawn="1"/>
        </p:nvSpPr>
        <p:spPr>
          <a:xfrm rot="10645457">
            <a:off x="846315" y="4158886"/>
            <a:ext cx="5068751" cy="1980623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79 h 10179"/>
              <a:gd name="connsiteX1" fmla="*/ 685 w 10000"/>
              <a:gd name="connsiteY1" fmla="*/ 0 h 10179"/>
              <a:gd name="connsiteX2" fmla="*/ 8000 w 10000"/>
              <a:gd name="connsiteY2" fmla="*/ 179 h 10179"/>
              <a:gd name="connsiteX3" fmla="*/ 10000 w 10000"/>
              <a:gd name="connsiteY3" fmla="*/ 5179 h 10179"/>
              <a:gd name="connsiteX4" fmla="*/ 8000 w 10000"/>
              <a:gd name="connsiteY4" fmla="*/ 10179 h 10179"/>
              <a:gd name="connsiteX5" fmla="*/ 2000 w 10000"/>
              <a:gd name="connsiteY5" fmla="*/ 10179 h 10179"/>
              <a:gd name="connsiteX6" fmla="*/ 0 w 10000"/>
              <a:gd name="connsiteY6" fmla="*/ 5179 h 10179"/>
              <a:gd name="connsiteX0" fmla="*/ 0 w 10000"/>
              <a:gd name="connsiteY0" fmla="*/ 5216 h 10216"/>
              <a:gd name="connsiteX1" fmla="*/ 685 w 10000"/>
              <a:gd name="connsiteY1" fmla="*/ 37 h 10216"/>
              <a:gd name="connsiteX2" fmla="*/ 7593 w 10000"/>
              <a:gd name="connsiteY2" fmla="*/ 15 h 10216"/>
              <a:gd name="connsiteX3" fmla="*/ 8000 w 10000"/>
              <a:gd name="connsiteY3" fmla="*/ 216 h 10216"/>
              <a:gd name="connsiteX4" fmla="*/ 10000 w 10000"/>
              <a:gd name="connsiteY4" fmla="*/ 5216 h 10216"/>
              <a:gd name="connsiteX5" fmla="*/ 8000 w 10000"/>
              <a:gd name="connsiteY5" fmla="*/ 10216 h 10216"/>
              <a:gd name="connsiteX6" fmla="*/ 2000 w 10000"/>
              <a:gd name="connsiteY6" fmla="*/ 10216 h 10216"/>
              <a:gd name="connsiteX7" fmla="*/ 0 w 10000"/>
              <a:gd name="connsiteY7" fmla="*/ 5216 h 10216"/>
              <a:gd name="connsiteX0" fmla="*/ 0 w 8537"/>
              <a:gd name="connsiteY0" fmla="*/ 5216 h 10216"/>
              <a:gd name="connsiteX1" fmla="*/ 685 w 8537"/>
              <a:gd name="connsiteY1" fmla="*/ 37 h 10216"/>
              <a:gd name="connsiteX2" fmla="*/ 7593 w 8537"/>
              <a:gd name="connsiteY2" fmla="*/ 15 h 10216"/>
              <a:gd name="connsiteX3" fmla="*/ 8000 w 8537"/>
              <a:gd name="connsiteY3" fmla="*/ 216 h 10216"/>
              <a:gd name="connsiteX4" fmla="*/ 8537 w 8537"/>
              <a:gd name="connsiteY4" fmla="*/ 7426 h 10216"/>
              <a:gd name="connsiteX5" fmla="*/ 8000 w 8537"/>
              <a:gd name="connsiteY5" fmla="*/ 10216 h 10216"/>
              <a:gd name="connsiteX6" fmla="*/ 2000 w 8537"/>
              <a:gd name="connsiteY6" fmla="*/ 10216 h 10216"/>
              <a:gd name="connsiteX7" fmla="*/ 0 w 8537"/>
              <a:gd name="connsiteY7" fmla="*/ 5216 h 10216"/>
              <a:gd name="connsiteX0" fmla="*/ 0 w 10000"/>
              <a:gd name="connsiteY0" fmla="*/ 5106 h 11158"/>
              <a:gd name="connsiteX1" fmla="*/ 802 w 10000"/>
              <a:gd name="connsiteY1" fmla="*/ 36 h 11158"/>
              <a:gd name="connsiteX2" fmla="*/ 8894 w 10000"/>
              <a:gd name="connsiteY2" fmla="*/ 15 h 11158"/>
              <a:gd name="connsiteX3" fmla="*/ 9371 w 10000"/>
              <a:gd name="connsiteY3" fmla="*/ 211 h 11158"/>
              <a:gd name="connsiteX4" fmla="*/ 10000 w 10000"/>
              <a:gd name="connsiteY4" fmla="*/ 7269 h 11158"/>
              <a:gd name="connsiteX5" fmla="*/ 7722 w 10000"/>
              <a:gd name="connsiteY5" fmla="*/ 11158 h 11158"/>
              <a:gd name="connsiteX6" fmla="*/ 2343 w 10000"/>
              <a:gd name="connsiteY6" fmla="*/ 10000 h 11158"/>
              <a:gd name="connsiteX7" fmla="*/ 0 w 10000"/>
              <a:gd name="connsiteY7" fmla="*/ 5106 h 11158"/>
              <a:gd name="connsiteX0" fmla="*/ 0 w 10000"/>
              <a:gd name="connsiteY0" fmla="*/ 5106 h 11158"/>
              <a:gd name="connsiteX1" fmla="*/ 802 w 10000"/>
              <a:gd name="connsiteY1" fmla="*/ 36 h 11158"/>
              <a:gd name="connsiteX2" fmla="*/ 8894 w 10000"/>
              <a:gd name="connsiteY2" fmla="*/ 15 h 11158"/>
              <a:gd name="connsiteX3" fmla="*/ 9371 w 10000"/>
              <a:gd name="connsiteY3" fmla="*/ 211 h 11158"/>
              <a:gd name="connsiteX4" fmla="*/ 10000 w 10000"/>
              <a:gd name="connsiteY4" fmla="*/ 7269 h 11158"/>
              <a:gd name="connsiteX5" fmla="*/ 7722 w 10000"/>
              <a:gd name="connsiteY5" fmla="*/ 11158 h 11158"/>
              <a:gd name="connsiteX6" fmla="*/ 206 w 10000"/>
              <a:gd name="connsiteY6" fmla="*/ 9760 h 11158"/>
              <a:gd name="connsiteX7" fmla="*/ 0 w 10000"/>
              <a:gd name="connsiteY7" fmla="*/ 5106 h 11158"/>
              <a:gd name="connsiteX0" fmla="*/ 0 w 10000"/>
              <a:gd name="connsiteY0" fmla="*/ 5106 h 9760"/>
              <a:gd name="connsiteX1" fmla="*/ 802 w 10000"/>
              <a:gd name="connsiteY1" fmla="*/ 36 h 9760"/>
              <a:gd name="connsiteX2" fmla="*/ 8894 w 10000"/>
              <a:gd name="connsiteY2" fmla="*/ 15 h 9760"/>
              <a:gd name="connsiteX3" fmla="*/ 9371 w 10000"/>
              <a:gd name="connsiteY3" fmla="*/ 211 h 9760"/>
              <a:gd name="connsiteX4" fmla="*/ 10000 w 10000"/>
              <a:gd name="connsiteY4" fmla="*/ 7269 h 9760"/>
              <a:gd name="connsiteX5" fmla="*/ 7277 w 10000"/>
              <a:gd name="connsiteY5" fmla="*/ 7946 h 9760"/>
              <a:gd name="connsiteX6" fmla="*/ 206 w 10000"/>
              <a:gd name="connsiteY6" fmla="*/ 9760 h 9760"/>
              <a:gd name="connsiteX7" fmla="*/ 0 w 10000"/>
              <a:gd name="connsiteY7" fmla="*/ 5106 h 9760"/>
              <a:gd name="connsiteX0" fmla="*/ 0 w 10000"/>
              <a:gd name="connsiteY0" fmla="*/ 5232 h 10000"/>
              <a:gd name="connsiteX1" fmla="*/ 802 w 10000"/>
              <a:gd name="connsiteY1" fmla="*/ 37 h 10000"/>
              <a:gd name="connsiteX2" fmla="*/ 8894 w 10000"/>
              <a:gd name="connsiteY2" fmla="*/ 15 h 10000"/>
              <a:gd name="connsiteX3" fmla="*/ 9371 w 10000"/>
              <a:gd name="connsiteY3" fmla="*/ 216 h 10000"/>
              <a:gd name="connsiteX4" fmla="*/ 10000 w 10000"/>
              <a:gd name="connsiteY4" fmla="*/ 7448 h 10000"/>
              <a:gd name="connsiteX5" fmla="*/ 5748 w 10000"/>
              <a:gd name="connsiteY5" fmla="*/ 9574 h 10000"/>
              <a:gd name="connsiteX6" fmla="*/ 206 w 10000"/>
              <a:gd name="connsiteY6" fmla="*/ 10000 h 10000"/>
              <a:gd name="connsiteX7" fmla="*/ 0 w 10000"/>
              <a:gd name="connsiteY7" fmla="*/ 5232 h 10000"/>
              <a:gd name="connsiteX0" fmla="*/ 0 w 10000"/>
              <a:gd name="connsiteY0" fmla="*/ 5232 h 10000"/>
              <a:gd name="connsiteX1" fmla="*/ 802 w 10000"/>
              <a:gd name="connsiteY1" fmla="*/ 37 h 10000"/>
              <a:gd name="connsiteX2" fmla="*/ 8894 w 10000"/>
              <a:gd name="connsiteY2" fmla="*/ 15 h 10000"/>
              <a:gd name="connsiteX3" fmla="*/ 9371 w 10000"/>
              <a:gd name="connsiteY3" fmla="*/ 216 h 10000"/>
              <a:gd name="connsiteX4" fmla="*/ 10000 w 10000"/>
              <a:gd name="connsiteY4" fmla="*/ 7448 h 10000"/>
              <a:gd name="connsiteX5" fmla="*/ 5748 w 10000"/>
              <a:gd name="connsiteY5" fmla="*/ 9574 h 10000"/>
              <a:gd name="connsiteX6" fmla="*/ 5727 w 10000"/>
              <a:gd name="connsiteY6" fmla="*/ 9534 h 10000"/>
              <a:gd name="connsiteX7" fmla="*/ 206 w 10000"/>
              <a:gd name="connsiteY7" fmla="*/ 10000 h 10000"/>
              <a:gd name="connsiteX8" fmla="*/ 0 w 10000"/>
              <a:gd name="connsiteY8" fmla="*/ 5232 h 10000"/>
              <a:gd name="connsiteX0" fmla="*/ 0 w 10000"/>
              <a:gd name="connsiteY0" fmla="*/ 5232 h 10000"/>
              <a:gd name="connsiteX1" fmla="*/ 802 w 10000"/>
              <a:gd name="connsiteY1" fmla="*/ 37 h 10000"/>
              <a:gd name="connsiteX2" fmla="*/ 8894 w 10000"/>
              <a:gd name="connsiteY2" fmla="*/ 15 h 10000"/>
              <a:gd name="connsiteX3" fmla="*/ 9371 w 10000"/>
              <a:gd name="connsiteY3" fmla="*/ 216 h 10000"/>
              <a:gd name="connsiteX4" fmla="*/ 10000 w 10000"/>
              <a:gd name="connsiteY4" fmla="*/ 7448 h 10000"/>
              <a:gd name="connsiteX5" fmla="*/ 5748 w 10000"/>
              <a:gd name="connsiteY5" fmla="*/ 9574 h 10000"/>
              <a:gd name="connsiteX6" fmla="*/ 4937 w 10000"/>
              <a:gd name="connsiteY6" fmla="*/ 9013 h 10000"/>
              <a:gd name="connsiteX7" fmla="*/ 206 w 10000"/>
              <a:gd name="connsiteY7" fmla="*/ 10000 h 10000"/>
              <a:gd name="connsiteX8" fmla="*/ 0 w 10000"/>
              <a:gd name="connsiteY8" fmla="*/ 5232 h 10000"/>
              <a:gd name="connsiteX0" fmla="*/ 0 w 10000"/>
              <a:gd name="connsiteY0" fmla="*/ 5232 h 10000"/>
              <a:gd name="connsiteX1" fmla="*/ 802 w 10000"/>
              <a:gd name="connsiteY1" fmla="*/ 37 h 10000"/>
              <a:gd name="connsiteX2" fmla="*/ 8894 w 10000"/>
              <a:gd name="connsiteY2" fmla="*/ 15 h 10000"/>
              <a:gd name="connsiteX3" fmla="*/ 9371 w 10000"/>
              <a:gd name="connsiteY3" fmla="*/ 216 h 10000"/>
              <a:gd name="connsiteX4" fmla="*/ 10000 w 10000"/>
              <a:gd name="connsiteY4" fmla="*/ 7448 h 10000"/>
              <a:gd name="connsiteX5" fmla="*/ 5748 w 10000"/>
              <a:gd name="connsiteY5" fmla="*/ 9574 h 10000"/>
              <a:gd name="connsiteX6" fmla="*/ 4867 w 10000"/>
              <a:gd name="connsiteY6" fmla="*/ 9947 h 10000"/>
              <a:gd name="connsiteX7" fmla="*/ 206 w 10000"/>
              <a:gd name="connsiteY7" fmla="*/ 10000 h 10000"/>
              <a:gd name="connsiteX8" fmla="*/ 0 w 10000"/>
              <a:gd name="connsiteY8" fmla="*/ 5232 h 10000"/>
              <a:gd name="connsiteX0" fmla="*/ 0 w 9399"/>
              <a:gd name="connsiteY0" fmla="*/ 5232 h 10000"/>
              <a:gd name="connsiteX1" fmla="*/ 802 w 9399"/>
              <a:gd name="connsiteY1" fmla="*/ 37 h 10000"/>
              <a:gd name="connsiteX2" fmla="*/ 8894 w 9399"/>
              <a:gd name="connsiteY2" fmla="*/ 15 h 10000"/>
              <a:gd name="connsiteX3" fmla="*/ 9371 w 9399"/>
              <a:gd name="connsiteY3" fmla="*/ 216 h 10000"/>
              <a:gd name="connsiteX4" fmla="*/ 8750 w 9399"/>
              <a:gd name="connsiteY4" fmla="*/ 7993 h 10000"/>
              <a:gd name="connsiteX5" fmla="*/ 5748 w 9399"/>
              <a:gd name="connsiteY5" fmla="*/ 9574 h 10000"/>
              <a:gd name="connsiteX6" fmla="*/ 4867 w 9399"/>
              <a:gd name="connsiteY6" fmla="*/ 9947 h 10000"/>
              <a:gd name="connsiteX7" fmla="*/ 206 w 9399"/>
              <a:gd name="connsiteY7" fmla="*/ 10000 h 10000"/>
              <a:gd name="connsiteX8" fmla="*/ 0 w 9399"/>
              <a:gd name="connsiteY8" fmla="*/ 5232 h 10000"/>
              <a:gd name="connsiteX0" fmla="*/ 0 w 10007"/>
              <a:gd name="connsiteY0" fmla="*/ 5232 h 10000"/>
              <a:gd name="connsiteX1" fmla="*/ 853 w 10007"/>
              <a:gd name="connsiteY1" fmla="*/ 37 h 10000"/>
              <a:gd name="connsiteX2" fmla="*/ 9463 w 10007"/>
              <a:gd name="connsiteY2" fmla="*/ 15 h 10000"/>
              <a:gd name="connsiteX3" fmla="*/ 9970 w 10007"/>
              <a:gd name="connsiteY3" fmla="*/ 216 h 10000"/>
              <a:gd name="connsiteX4" fmla="*/ 9310 w 10007"/>
              <a:gd name="connsiteY4" fmla="*/ 7993 h 10000"/>
              <a:gd name="connsiteX5" fmla="*/ 6116 w 10007"/>
              <a:gd name="connsiteY5" fmla="*/ 9574 h 10000"/>
              <a:gd name="connsiteX6" fmla="*/ 5178 w 10007"/>
              <a:gd name="connsiteY6" fmla="*/ 9947 h 10000"/>
              <a:gd name="connsiteX7" fmla="*/ 219 w 10007"/>
              <a:gd name="connsiteY7" fmla="*/ 10000 h 10000"/>
              <a:gd name="connsiteX8" fmla="*/ 0 w 10007"/>
              <a:gd name="connsiteY8" fmla="*/ 5232 h 10000"/>
              <a:gd name="connsiteX0" fmla="*/ 0 w 9463"/>
              <a:gd name="connsiteY0" fmla="*/ 5232 h 10000"/>
              <a:gd name="connsiteX1" fmla="*/ 853 w 9463"/>
              <a:gd name="connsiteY1" fmla="*/ 37 h 10000"/>
              <a:gd name="connsiteX2" fmla="*/ 9463 w 9463"/>
              <a:gd name="connsiteY2" fmla="*/ 15 h 10000"/>
              <a:gd name="connsiteX3" fmla="*/ 9268 w 9463"/>
              <a:gd name="connsiteY3" fmla="*/ 2918 h 10000"/>
              <a:gd name="connsiteX4" fmla="*/ 9310 w 9463"/>
              <a:gd name="connsiteY4" fmla="*/ 7993 h 10000"/>
              <a:gd name="connsiteX5" fmla="*/ 6116 w 9463"/>
              <a:gd name="connsiteY5" fmla="*/ 9574 h 10000"/>
              <a:gd name="connsiteX6" fmla="*/ 5178 w 9463"/>
              <a:gd name="connsiteY6" fmla="*/ 9947 h 10000"/>
              <a:gd name="connsiteX7" fmla="*/ 219 w 9463"/>
              <a:gd name="connsiteY7" fmla="*/ 10000 h 10000"/>
              <a:gd name="connsiteX8" fmla="*/ 0 w 9463"/>
              <a:gd name="connsiteY8" fmla="*/ 5232 h 10000"/>
              <a:gd name="connsiteX0" fmla="*/ 0 w 10000"/>
              <a:gd name="connsiteY0" fmla="*/ 5232 h 10000"/>
              <a:gd name="connsiteX1" fmla="*/ 901 w 10000"/>
              <a:gd name="connsiteY1" fmla="*/ 37 h 10000"/>
              <a:gd name="connsiteX2" fmla="*/ 10000 w 10000"/>
              <a:gd name="connsiteY2" fmla="*/ 15 h 10000"/>
              <a:gd name="connsiteX3" fmla="*/ 9794 w 10000"/>
              <a:gd name="connsiteY3" fmla="*/ 2918 h 10000"/>
              <a:gd name="connsiteX4" fmla="*/ 9838 w 10000"/>
              <a:gd name="connsiteY4" fmla="*/ 7993 h 10000"/>
              <a:gd name="connsiteX5" fmla="*/ 6463 w 10000"/>
              <a:gd name="connsiteY5" fmla="*/ 9574 h 10000"/>
              <a:gd name="connsiteX6" fmla="*/ 5472 w 10000"/>
              <a:gd name="connsiteY6" fmla="*/ 9947 h 10000"/>
              <a:gd name="connsiteX7" fmla="*/ 231 w 10000"/>
              <a:gd name="connsiteY7" fmla="*/ 10000 h 10000"/>
              <a:gd name="connsiteX8" fmla="*/ 0 w 10000"/>
              <a:gd name="connsiteY8" fmla="*/ 5232 h 10000"/>
              <a:gd name="connsiteX0" fmla="*/ 0 w 9842"/>
              <a:gd name="connsiteY0" fmla="*/ 5275 h 10043"/>
              <a:gd name="connsiteX1" fmla="*/ 901 w 9842"/>
              <a:gd name="connsiteY1" fmla="*/ 80 h 10043"/>
              <a:gd name="connsiteX2" fmla="*/ 9809 w 9842"/>
              <a:gd name="connsiteY2" fmla="*/ 11 h 10043"/>
              <a:gd name="connsiteX3" fmla="*/ 9794 w 9842"/>
              <a:gd name="connsiteY3" fmla="*/ 2961 h 10043"/>
              <a:gd name="connsiteX4" fmla="*/ 9838 w 9842"/>
              <a:gd name="connsiteY4" fmla="*/ 8036 h 10043"/>
              <a:gd name="connsiteX5" fmla="*/ 6463 w 9842"/>
              <a:gd name="connsiteY5" fmla="*/ 9617 h 10043"/>
              <a:gd name="connsiteX6" fmla="*/ 5472 w 9842"/>
              <a:gd name="connsiteY6" fmla="*/ 9990 h 10043"/>
              <a:gd name="connsiteX7" fmla="*/ 231 w 9842"/>
              <a:gd name="connsiteY7" fmla="*/ 10043 h 10043"/>
              <a:gd name="connsiteX8" fmla="*/ 0 w 9842"/>
              <a:gd name="connsiteY8" fmla="*/ 5275 h 10043"/>
              <a:gd name="connsiteX0" fmla="*/ 0 w 10000"/>
              <a:gd name="connsiteY0" fmla="*/ 5252 h 10000"/>
              <a:gd name="connsiteX1" fmla="*/ 915 w 10000"/>
              <a:gd name="connsiteY1" fmla="*/ 80 h 10000"/>
              <a:gd name="connsiteX2" fmla="*/ 9966 w 10000"/>
              <a:gd name="connsiteY2" fmla="*/ 11 h 10000"/>
              <a:gd name="connsiteX3" fmla="*/ 9951 w 10000"/>
              <a:gd name="connsiteY3" fmla="*/ 2948 h 10000"/>
              <a:gd name="connsiteX4" fmla="*/ 9996 w 10000"/>
              <a:gd name="connsiteY4" fmla="*/ 8002 h 10000"/>
              <a:gd name="connsiteX5" fmla="*/ 6567 w 10000"/>
              <a:gd name="connsiteY5" fmla="*/ 9576 h 10000"/>
              <a:gd name="connsiteX6" fmla="*/ 5560 w 10000"/>
              <a:gd name="connsiteY6" fmla="*/ 9947 h 10000"/>
              <a:gd name="connsiteX7" fmla="*/ 235 w 10000"/>
              <a:gd name="connsiteY7" fmla="*/ 10000 h 10000"/>
              <a:gd name="connsiteX8" fmla="*/ 0 w 10000"/>
              <a:gd name="connsiteY8" fmla="*/ 5252 h 10000"/>
              <a:gd name="connsiteX0" fmla="*/ 0 w 10000"/>
              <a:gd name="connsiteY0" fmla="*/ 5172 h 9920"/>
              <a:gd name="connsiteX1" fmla="*/ 915 w 10000"/>
              <a:gd name="connsiteY1" fmla="*/ 0 h 9920"/>
              <a:gd name="connsiteX2" fmla="*/ 9955 w 10000"/>
              <a:gd name="connsiteY2" fmla="*/ 96 h 9920"/>
              <a:gd name="connsiteX3" fmla="*/ 9951 w 10000"/>
              <a:gd name="connsiteY3" fmla="*/ 2868 h 9920"/>
              <a:gd name="connsiteX4" fmla="*/ 9996 w 10000"/>
              <a:gd name="connsiteY4" fmla="*/ 7922 h 9920"/>
              <a:gd name="connsiteX5" fmla="*/ 6567 w 10000"/>
              <a:gd name="connsiteY5" fmla="*/ 9496 h 9920"/>
              <a:gd name="connsiteX6" fmla="*/ 5560 w 10000"/>
              <a:gd name="connsiteY6" fmla="*/ 9867 h 9920"/>
              <a:gd name="connsiteX7" fmla="*/ 235 w 10000"/>
              <a:gd name="connsiteY7" fmla="*/ 9920 h 9920"/>
              <a:gd name="connsiteX8" fmla="*/ 0 w 10000"/>
              <a:gd name="connsiteY8" fmla="*/ 5172 h 9920"/>
              <a:gd name="connsiteX0" fmla="*/ 0 w 10021"/>
              <a:gd name="connsiteY0" fmla="*/ 5214 h 10000"/>
              <a:gd name="connsiteX1" fmla="*/ 915 w 10021"/>
              <a:gd name="connsiteY1" fmla="*/ 0 h 10000"/>
              <a:gd name="connsiteX2" fmla="*/ 9955 w 10021"/>
              <a:gd name="connsiteY2" fmla="*/ 97 h 10000"/>
              <a:gd name="connsiteX3" fmla="*/ 9997 w 10021"/>
              <a:gd name="connsiteY3" fmla="*/ 4604 h 10000"/>
              <a:gd name="connsiteX4" fmla="*/ 9996 w 10021"/>
              <a:gd name="connsiteY4" fmla="*/ 7986 h 10000"/>
              <a:gd name="connsiteX5" fmla="*/ 6567 w 10021"/>
              <a:gd name="connsiteY5" fmla="*/ 9573 h 10000"/>
              <a:gd name="connsiteX6" fmla="*/ 5560 w 10021"/>
              <a:gd name="connsiteY6" fmla="*/ 9947 h 10000"/>
              <a:gd name="connsiteX7" fmla="*/ 235 w 10021"/>
              <a:gd name="connsiteY7" fmla="*/ 10000 h 10000"/>
              <a:gd name="connsiteX8" fmla="*/ 0 w 10021"/>
              <a:gd name="connsiteY8" fmla="*/ 5214 h 10000"/>
              <a:gd name="connsiteX0" fmla="*/ 0 w 10006"/>
              <a:gd name="connsiteY0" fmla="*/ 5214 h 10000"/>
              <a:gd name="connsiteX1" fmla="*/ 915 w 10006"/>
              <a:gd name="connsiteY1" fmla="*/ 0 h 10000"/>
              <a:gd name="connsiteX2" fmla="*/ 9955 w 10006"/>
              <a:gd name="connsiteY2" fmla="*/ 97 h 10000"/>
              <a:gd name="connsiteX3" fmla="*/ 9997 w 10006"/>
              <a:gd name="connsiteY3" fmla="*/ 4604 h 10000"/>
              <a:gd name="connsiteX4" fmla="*/ 9996 w 10006"/>
              <a:gd name="connsiteY4" fmla="*/ 7986 h 10000"/>
              <a:gd name="connsiteX5" fmla="*/ 6567 w 10006"/>
              <a:gd name="connsiteY5" fmla="*/ 9573 h 10000"/>
              <a:gd name="connsiteX6" fmla="*/ 5560 w 10006"/>
              <a:gd name="connsiteY6" fmla="*/ 9947 h 10000"/>
              <a:gd name="connsiteX7" fmla="*/ 235 w 10006"/>
              <a:gd name="connsiteY7" fmla="*/ 10000 h 10000"/>
              <a:gd name="connsiteX8" fmla="*/ 0 w 10006"/>
              <a:gd name="connsiteY8" fmla="*/ 5214 h 10000"/>
              <a:gd name="connsiteX0" fmla="*/ 0 w 10004"/>
              <a:gd name="connsiteY0" fmla="*/ 5214 h 10000"/>
              <a:gd name="connsiteX1" fmla="*/ 915 w 10004"/>
              <a:gd name="connsiteY1" fmla="*/ 0 h 10000"/>
              <a:gd name="connsiteX2" fmla="*/ 9955 w 10004"/>
              <a:gd name="connsiteY2" fmla="*/ 97 h 10000"/>
              <a:gd name="connsiteX3" fmla="*/ 9986 w 10004"/>
              <a:gd name="connsiteY3" fmla="*/ 3367 h 10000"/>
              <a:gd name="connsiteX4" fmla="*/ 9996 w 10004"/>
              <a:gd name="connsiteY4" fmla="*/ 7986 h 10000"/>
              <a:gd name="connsiteX5" fmla="*/ 6567 w 10004"/>
              <a:gd name="connsiteY5" fmla="*/ 9573 h 10000"/>
              <a:gd name="connsiteX6" fmla="*/ 5560 w 10004"/>
              <a:gd name="connsiteY6" fmla="*/ 9947 h 10000"/>
              <a:gd name="connsiteX7" fmla="*/ 235 w 10004"/>
              <a:gd name="connsiteY7" fmla="*/ 10000 h 10000"/>
              <a:gd name="connsiteX8" fmla="*/ 0 w 10004"/>
              <a:gd name="connsiteY8" fmla="*/ 5214 h 10000"/>
              <a:gd name="connsiteX0" fmla="*/ 0 w 10004"/>
              <a:gd name="connsiteY0" fmla="*/ 5214 h 9947"/>
              <a:gd name="connsiteX1" fmla="*/ 915 w 10004"/>
              <a:gd name="connsiteY1" fmla="*/ 0 h 9947"/>
              <a:gd name="connsiteX2" fmla="*/ 9955 w 10004"/>
              <a:gd name="connsiteY2" fmla="*/ 97 h 9947"/>
              <a:gd name="connsiteX3" fmla="*/ 9986 w 10004"/>
              <a:gd name="connsiteY3" fmla="*/ 3367 h 9947"/>
              <a:gd name="connsiteX4" fmla="*/ 9996 w 10004"/>
              <a:gd name="connsiteY4" fmla="*/ 7986 h 9947"/>
              <a:gd name="connsiteX5" fmla="*/ 6567 w 10004"/>
              <a:gd name="connsiteY5" fmla="*/ 9573 h 9947"/>
              <a:gd name="connsiteX6" fmla="*/ 5560 w 10004"/>
              <a:gd name="connsiteY6" fmla="*/ 9947 h 9947"/>
              <a:gd name="connsiteX7" fmla="*/ 433 w 10004"/>
              <a:gd name="connsiteY7" fmla="*/ 9019 h 9947"/>
              <a:gd name="connsiteX8" fmla="*/ 0 w 10004"/>
              <a:gd name="connsiteY8" fmla="*/ 5214 h 9947"/>
              <a:gd name="connsiteX0" fmla="*/ 0 w 10000"/>
              <a:gd name="connsiteY0" fmla="*/ 5242 h 10000"/>
              <a:gd name="connsiteX1" fmla="*/ 915 w 10000"/>
              <a:gd name="connsiteY1" fmla="*/ 0 h 10000"/>
              <a:gd name="connsiteX2" fmla="*/ 9951 w 10000"/>
              <a:gd name="connsiteY2" fmla="*/ 98 h 10000"/>
              <a:gd name="connsiteX3" fmla="*/ 9982 w 10000"/>
              <a:gd name="connsiteY3" fmla="*/ 3385 h 10000"/>
              <a:gd name="connsiteX4" fmla="*/ 9992 w 10000"/>
              <a:gd name="connsiteY4" fmla="*/ 8029 h 10000"/>
              <a:gd name="connsiteX5" fmla="*/ 6564 w 10000"/>
              <a:gd name="connsiteY5" fmla="*/ 9624 h 10000"/>
              <a:gd name="connsiteX6" fmla="*/ 5558 w 10000"/>
              <a:gd name="connsiteY6" fmla="*/ 10000 h 10000"/>
              <a:gd name="connsiteX7" fmla="*/ 433 w 10000"/>
              <a:gd name="connsiteY7" fmla="*/ 9067 h 10000"/>
              <a:gd name="connsiteX8" fmla="*/ 0 w 10000"/>
              <a:gd name="connsiteY8" fmla="*/ 5242 h 10000"/>
              <a:gd name="connsiteX0" fmla="*/ 0 w 10000"/>
              <a:gd name="connsiteY0" fmla="*/ 5242 h 10000"/>
              <a:gd name="connsiteX1" fmla="*/ 915 w 10000"/>
              <a:gd name="connsiteY1" fmla="*/ 0 h 10000"/>
              <a:gd name="connsiteX2" fmla="*/ 9951 w 10000"/>
              <a:gd name="connsiteY2" fmla="*/ 98 h 10000"/>
              <a:gd name="connsiteX3" fmla="*/ 9982 w 10000"/>
              <a:gd name="connsiteY3" fmla="*/ 3385 h 10000"/>
              <a:gd name="connsiteX4" fmla="*/ 9992 w 10000"/>
              <a:gd name="connsiteY4" fmla="*/ 8029 h 10000"/>
              <a:gd name="connsiteX5" fmla="*/ 6564 w 10000"/>
              <a:gd name="connsiteY5" fmla="*/ 9624 h 10000"/>
              <a:gd name="connsiteX6" fmla="*/ 5558 w 10000"/>
              <a:gd name="connsiteY6" fmla="*/ 10000 h 10000"/>
              <a:gd name="connsiteX7" fmla="*/ 433 w 10000"/>
              <a:gd name="connsiteY7" fmla="*/ 9067 h 10000"/>
              <a:gd name="connsiteX8" fmla="*/ 0 w 10000"/>
              <a:gd name="connsiteY8" fmla="*/ 5242 h 10000"/>
              <a:gd name="connsiteX0" fmla="*/ 0 w 10000"/>
              <a:gd name="connsiteY0" fmla="*/ 5242 h 10000"/>
              <a:gd name="connsiteX1" fmla="*/ 915 w 10000"/>
              <a:gd name="connsiteY1" fmla="*/ 0 h 10000"/>
              <a:gd name="connsiteX2" fmla="*/ 9951 w 10000"/>
              <a:gd name="connsiteY2" fmla="*/ 98 h 10000"/>
              <a:gd name="connsiteX3" fmla="*/ 9982 w 10000"/>
              <a:gd name="connsiteY3" fmla="*/ 3385 h 10000"/>
              <a:gd name="connsiteX4" fmla="*/ 9992 w 10000"/>
              <a:gd name="connsiteY4" fmla="*/ 8029 h 10000"/>
              <a:gd name="connsiteX5" fmla="*/ 6564 w 10000"/>
              <a:gd name="connsiteY5" fmla="*/ 9624 h 10000"/>
              <a:gd name="connsiteX6" fmla="*/ 5558 w 10000"/>
              <a:gd name="connsiteY6" fmla="*/ 10000 h 10000"/>
              <a:gd name="connsiteX7" fmla="*/ 433 w 10000"/>
              <a:gd name="connsiteY7" fmla="*/ 9067 h 10000"/>
              <a:gd name="connsiteX8" fmla="*/ 0 w 10000"/>
              <a:gd name="connsiteY8" fmla="*/ 5242 h 10000"/>
              <a:gd name="connsiteX0" fmla="*/ 0 w 10000"/>
              <a:gd name="connsiteY0" fmla="*/ 5242 h 10000"/>
              <a:gd name="connsiteX1" fmla="*/ 915 w 10000"/>
              <a:gd name="connsiteY1" fmla="*/ 0 h 10000"/>
              <a:gd name="connsiteX2" fmla="*/ 9951 w 10000"/>
              <a:gd name="connsiteY2" fmla="*/ 98 h 10000"/>
              <a:gd name="connsiteX3" fmla="*/ 9982 w 10000"/>
              <a:gd name="connsiteY3" fmla="*/ 3385 h 10000"/>
              <a:gd name="connsiteX4" fmla="*/ 9992 w 10000"/>
              <a:gd name="connsiteY4" fmla="*/ 8029 h 10000"/>
              <a:gd name="connsiteX5" fmla="*/ 6564 w 10000"/>
              <a:gd name="connsiteY5" fmla="*/ 9624 h 10000"/>
              <a:gd name="connsiteX6" fmla="*/ 5558 w 10000"/>
              <a:gd name="connsiteY6" fmla="*/ 10000 h 10000"/>
              <a:gd name="connsiteX7" fmla="*/ 433 w 10000"/>
              <a:gd name="connsiteY7" fmla="*/ 9067 h 10000"/>
              <a:gd name="connsiteX8" fmla="*/ 0 w 10000"/>
              <a:gd name="connsiteY8" fmla="*/ 5242 h 10000"/>
              <a:gd name="connsiteX0" fmla="*/ 0 w 10000"/>
              <a:gd name="connsiteY0" fmla="*/ 5242 h 10000"/>
              <a:gd name="connsiteX1" fmla="*/ 915 w 10000"/>
              <a:gd name="connsiteY1" fmla="*/ 0 h 10000"/>
              <a:gd name="connsiteX2" fmla="*/ 9951 w 10000"/>
              <a:gd name="connsiteY2" fmla="*/ 98 h 10000"/>
              <a:gd name="connsiteX3" fmla="*/ 9982 w 10000"/>
              <a:gd name="connsiteY3" fmla="*/ 3385 h 10000"/>
              <a:gd name="connsiteX4" fmla="*/ 9992 w 10000"/>
              <a:gd name="connsiteY4" fmla="*/ 8029 h 10000"/>
              <a:gd name="connsiteX5" fmla="*/ 6564 w 10000"/>
              <a:gd name="connsiteY5" fmla="*/ 9624 h 10000"/>
              <a:gd name="connsiteX6" fmla="*/ 5558 w 10000"/>
              <a:gd name="connsiteY6" fmla="*/ 10000 h 10000"/>
              <a:gd name="connsiteX7" fmla="*/ 433 w 10000"/>
              <a:gd name="connsiteY7" fmla="*/ 9067 h 10000"/>
              <a:gd name="connsiteX8" fmla="*/ 0 w 10000"/>
              <a:gd name="connsiteY8" fmla="*/ 5242 h 10000"/>
              <a:gd name="connsiteX0" fmla="*/ 0 w 10000"/>
              <a:gd name="connsiteY0" fmla="*/ 5242 h 10000"/>
              <a:gd name="connsiteX1" fmla="*/ 915 w 10000"/>
              <a:gd name="connsiteY1" fmla="*/ 0 h 10000"/>
              <a:gd name="connsiteX2" fmla="*/ 9951 w 10000"/>
              <a:gd name="connsiteY2" fmla="*/ 98 h 10000"/>
              <a:gd name="connsiteX3" fmla="*/ 9982 w 10000"/>
              <a:gd name="connsiteY3" fmla="*/ 3385 h 10000"/>
              <a:gd name="connsiteX4" fmla="*/ 9992 w 10000"/>
              <a:gd name="connsiteY4" fmla="*/ 8029 h 10000"/>
              <a:gd name="connsiteX5" fmla="*/ 6564 w 10000"/>
              <a:gd name="connsiteY5" fmla="*/ 9624 h 10000"/>
              <a:gd name="connsiteX6" fmla="*/ 5558 w 10000"/>
              <a:gd name="connsiteY6" fmla="*/ 10000 h 10000"/>
              <a:gd name="connsiteX7" fmla="*/ 433 w 10000"/>
              <a:gd name="connsiteY7" fmla="*/ 9067 h 10000"/>
              <a:gd name="connsiteX8" fmla="*/ 0 w 10000"/>
              <a:gd name="connsiteY8" fmla="*/ 5242 h 10000"/>
              <a:gd name="connsiteX0" fmla="*/ 0 w 9992"/>
              <a:gd name="connsiteY0" fmla="*/ 5242 h 10000"/>
              <a:gd name="connsiteX1" fmla="*/ 915 w 9992"/>
              <a:gd name="connsiteY1" fmla="*/ 0 h 10000"/>
              <a:gd name="connsiteX2" fmla="*/ 9951 w 9992"/>
              <a:gd name="connsiteY2" fmla="*/ 98 h 10000"/>
              <a:gd name="connsiteX3" fmla="*/ 8600 w 9992"/>
              <a:gd name="connsiteY3" fmla="*/ 3960 h 10000"/>
              <a:gd name="connsiteX4" fmla="*/ 9992 w 9992"/>
              <a:gd name="connsiteY4" fmla="*/ 8029 h 10000"/>
              <a:gd name="connsiteX5" fmla="*/ 6564 w 9992"/>
              <a:gd name="connsiteY5" fmla="*/ 9624 h 10000"/>
              <a:gd name="connsiteX6" fmla="*/ 5558 w 9992"/>
              <a:gd name="connsiteY6" fmla="*/ 10000 h 10000"/>
              <a:gd name="connsiteX7" fmla="*/ 433 w 9992"/>
              <a:gd name="connsiteY7" fmla="*/ 9067 h 10000"/>
              <a:gd name="connsiteX8" fmla="*/ 0 w 9992"/>
              <a:gd name="connsiteY8" fmla="*/ 5242 h 10000"/>
              <a:gd name="connsiteX0" fmla="*/ 0 w 10000"/>
              <a:gd name="connsiteY0" fmla="*/ 5242 h 10000"/>
              <a:gd name="connsiteX1" fmla="*/ 916 w 10000"/>
              <a:gd name="connsiteY1" fmla="*/ 0 h 10000"/>
              <a:gd name="connsiteX2" fmla="*/ 9959 w 10000"/>
              <a:gd name="connsiteY2" fmla="*/ 98 h 10000"/>
              <a:gd name="connsiteX3" fmla="*/ 8607 w 10000"/>
              <a:gd name="connsiteY3" fmla="*/ 3960 h 10000"/>
              <a:gd name="connsiteX4" fmla="*/ 10000 w 10000"/>
              <a:gd name="connsiteY4" fmla="*/ 8029 h 10000"/>
              <a:gd name="connsiteX5" fmla="*/ 6569 w 10000"/>
              <a:gd name="connsiteY5" fmla="*/ 9624 h 10000"/>
              <a:gd name="connsiteX6" fmla="*/ 5562 w 10000"/>
              <a:gd name="connsiteY6" fmla="*/ 10000 h 10000"/>
              <a:gd name="connsiteX7" fmla="*/ 433 w 10000"/>
              <a:gd name="connsiteY7" fmla="*/ 9067 h 10000"/>
              <a:gd name="connsiteX8" fmla="*/ 0 w 10000"/>
              <a:gd name="connsiteY8" fmla="*/ 5242 h 10000"/>
              <a:gd name="connsiteX0" fmla="*/ 0 w 10000"/>
              <a:gd name="connsiteY0" fmla="*/ 5242 h 10000"/>
              <a:gd name="connsiteX1" fmla="*/ 916 w 10000"/>
              <a:gd name="connsiteY1" fmla="*/ 0 h 10000"/>
              <a:gd name="connsiteX2" fmla="*/ 9959 w 10000"/>
              <a:gd name="connsiteY2" fmla="*/ 98 h 10000"/>
              <a:gd name="connsiteX3" fmla="*/ 8607 w 10000"/>
              <a:gd name="connsiteY3" fmla="*/ 3960 h 10000"/>
              <a:gd name="connsiteX4" fmla="*/ 10000 w 10000"/>
              <a:gd name="connsiteY4" fmla="*/ 8029 h 10000"/>
              <a:gd name="connsiteX5" fmla="*/ 6569 w 10000"/>
              <a:gd name="connsiteY5" fmla="*/ 9624 h 10000"/>
              <a:gd name="connsiteX6" fmla="*/ 5562 w 10000"/>
              <a:gd name="connsiteY6" fmla="*/ 10000 h 10000"/>
              <a:gd name="connsiteX7" fmla="*/ 433 w 10000"/>
              <a:gd name="connsiteY7" fmla="*/ 9067 h 10000"/>
              <a:gd name="connsiteX8" fmla="*/ 0 w 10000"/>
              <a:gd name="connsiteY8" fmla="*/ 5242 h 10000"/>
              <a:gd name="connsiteX0" fmla="*/ 0 w 9959"/>
              <a:gd name="connsiteY0" fmla="*/ 5242 h 10000"/>
              <a:gd name="connsiteX1" fmla="*/ 916 w 9959"/>
              <a:gd name="connsiteY1" fmla="*/ 0 h 10000"/>
              <a:gd name="connsiteX2" fmla="*/ 9959 w 9959"/>
              <a:gd name="connsiteY2" fmla="*/ 98 h 10000"/>
              <a:gd name="connsiteX3" fmla="*/ 8607 w 9959"/>
              <a:gd name="connsiteY3" fmla="*/ 3960 h 10000"/>
              <a:gd name="connsiteX4" fmla="*/ 8292 w 9959"/>
              <a:gd name="connsiteY4" fmla="*/ 8264 h 10000"/>
              <a:gd name="connsiteX5" fmla="*/ 6569 w 9959"/>
              <a:gd name="connsiteY5" fmla="*/ 9624 h 10000"/>
              <a:gd name="connsiteX6" fmla="*/ 5562 w 9959"/>
              <a:gd name="connsiteY6" fmla="*/ 10000 h 10000"/>
              <a:gd name="connsiteX7" fmla="*/ 433 w 9959"/>
              <a:gd name="connsiteY7" fmla="*/ 9067 h 10000"/>
              <a:gd name="connsiteX8" fmla="*/ 0 w 9959"/>
              <a:gd name="connsiteY8" fmla="*/ 5242 h 10000"/>
              <a:gd name="connsiteX0" fmla="*/ 0 w 10000"/>
              <a:gd name="connsiteY0" fmla="*/ 5242 h 10000"/>
              <a:gd name="connsiteX1" fmla="*/ 920 w 10000"/>
              <a:gd name="connsiteY1" fmla="*/ 0 h 10000"/>
              <a:gd name="connsiteX2" fmla="*/ 10000 w 10000"/>
              <a:gd name="connsiteY2" fmla="*/ 98 h 10000"/>
              <a:gd name="connsiteX3" fmla="*/ 8642 w 10000"/>
              <a:gd name="connsiteY3" fmla="*/ 3960 h 10000"/>
              <a:gd name="connsiteX4" fmla="*/ 8326 w 10000"/>
              <a:gd name="connsiteY4" fmla="*/ 8264 h 10000"/>
              <a:gd name="connsiteX5" fmla="*/ 6596 w 10000"/>
              <a:gd name="connsiteY5" fmla="*/ 9624 h 10000"/>
              <a:gd name="connsiteX6" fmla="*/ 5585 w 10000"/>
              <a:gd name="connsiteY6" fmla="*/ 10000 h 10000"/>
              <a:gd name="connsiteX7" fmla="*/ 435 w 10000"/>
              <a:gd name="connsiteY7" fmla="*/ 9067 h 10000"/>
              <a:gd name="connsiteX8" fmla="*/ 0 w 10000"/>
              <a:gd name="connsiteY8" fmla="*/ 5242 h 10000"/>
              <a:gd name="connsiteX0" fmla="*/ 0 w 10000"/>
              <a:gd name="connsiteY0" fmla="*/ 5242 h 10000"/>
              <a:gd name="connsiteX1" fmla="*/ 920 w 10000"/>
              <a:gd name="connsiteY1" fmla="*/ 0 h 10000"/>
              <a:gd name="connsiteX2" fmla="*/ 10000 w 10000"/>
              <a:gd name="connsiteY2" fmla="*/ 98 h 10000"/>
              <a:gd name="connsiteX3" fmla="*/ 8642 w 10000"/>
              <a:gd name="connsiteY3" fmla="*/ 3960 h 10000"/>
              <a:gd name="connsiteX4" fmla="*/ 8326 w 10000"/>
              <a:gd name="connsiteY4" fmla="*/ 8264 h 10000"/>
              <a:gd name="connsiteX5" fmla="*/ 6596 w 10000"/>
              <a:gd name="connsiteY5" fmla="*/ 9624 h 10000"/>
              <a:gd name="connsiteX6" fmla="*/ 5585 w 10000"/>
              <a:gd name="connsiteY6" fmla="*/ 10000 h 10000"/>
              <a:gd name="connsiteX7" fmla="*/ 435 w 10000"/>
              <a:gd name="connsiteY7" fmla="*/ 9067 h 10000"/>
              <a:gd name="connsiteX8" fmla="*/ 0 w 10000"/>
              <a:gd name="connsiteY8" fmla="*/ 5242 h 10000"/>
              <a:gd name="connsiteX0" fmla="*/ 0 w 10000"/>
              <a:gd name="connsiteY0" fmla="*/ 5242 h 10000"/>
              <a:gd name="connsiteX1" fmla="*/ 920 w 10000"/>
              <a:gd name="connsiteY1" fmla="*/ 0 h 10000"/>
              <a:gd name="connsiteX2" fmla="*/ 10000 w 10000"/>
              <a:gd name="connsiteY2" fmla="*/ 98 h 10000"/>
              <a:gd name="connsiteX3" fmla="*/ 8642 w 10000"/>
              <a:gd name="connsiteY3" fmla="*/ 3960 h 10000"/>
              <a:gd name="connsiteX4" fmla="*/ 8672 w 10000"/>
              <a:gd name="connsiteY4" fmla="*/ 8026 h 10000"/>
              <a:gd name="connsiteX5" fmla="*/ 6596 w 10000"/>
              <a:gd name="connsiteY5" fmla="*/ 9624 h 10000"/>
              <a:gd name="connsiteX6" fmla="*/ 5585 w 10000"/>
              <a:gd name="connsiteY6" fmla="*/ 10000 h 10000"/>
              <a:gd name="connsiteX7" fmla="*/ 435 w 10000"/>
              <a:gd name="connsiteY7" fmla="*/ 9067 h 10000"/>
              <a:gd name="connsiteX8" fmla="*/ 0 w 10000"/>
              <a:gd name="connsiteY8" fmla="*/ 5242 h 10000"/>
              <a:gd name="connsiteX0" fmla="*/ 0 w 8677"/>
              <a:gd name="connsiteY0" fmla="*/ 5242 h 10000"/>
              <a:gd name="connsiteX1" fmla="*/ 920 w 8677"/>
              <a:gd name="connsiteY1" fmla="*/ 0 h 10000"/>
              <a:gd name="connsiteX2" fmla="*/ 8171 w 8677"/>
              <a:gd name="connsiteY2" fmla="*/ 1077 h 10000"/>
              <a:gd name="connsiteX3" fmla="*/ 8642 w 8677"/>
              <a:gd name="connsiteY3" fmla="*/ 3960 h 10000"/>
              <a:gd name="connsiteX4" fmla="*/ 8672 w 8677"/>
              <a:gd name="connsiteY4" fmla="*/ 8026 h 10000"/>
              <a:gd name="connsiteX5" fmla="*/ 6596 w 8677"/>
              <a:gd name="connsiteY5" fmla="*/ 9624 h 10000"/>
              <a:gd name="connsiteX6" fmla="*/ 5585 w 8677"/>
              <a:gd name="connsiteY6" fmla="*/ 10000 h 10000"/>
              <a:gd name="connsiteX7" fmla="*/ 435 w 8677"/>
              <a:gd name="connsiteY7" fmla="*/ 9067 h 10000"/>
              <a:gd name="connsiteX8" fmla="*/ 0 w 8677"/>
              <a:gd name="connsiteY8" fmla="*/ 5242 h 10000"/>
              <a:gd name="connsiteX0" fmla="*/ 0 w 10000"/>
              <a:gd name="connsiteY0" fmla="*/ 5242 h 10000"/>
              <a:gd name="connsiteX1" fmla="*/ 1060 w 10000"/>
              <a:gd name="connsiteY1" fmla="*/ 0 h 10000"/>
              <a:gd name="connsiteX2" fmla="*/ 9417 w 10000"/>
              <a:gd name="connsiteY2" fmla="*/ 1077 h 10000"/>
              <a:gd name="connsiteX3" fmla="*/ 9960 w 10000"/>
              <a:gd name="connsiteY3" fmla="*/ 3960 h 10000"/>
              <a:gd name="connsiteX4" fmla="*/ 9994 w 10000"/>
              <a:gd name="connsiteY4" fmla="*/ 8026 h 10000"/>
              <a:gd name="connsiteX5" fmla="*/ 7602 w 10000"/>
              <a:gd name="connsiteY5" fmla="*/ 9624 h 10000"/>
              <a:gd name="connsiteX6" fmla="*/ 6437 w 10000"/>
              <a:gd name="connsiteY6" fmla="*/ 10000 h 10000"/>
              <a:gd name="connsiteX7" fmla="*/ 501 w 10000"/>
              <a:gd name="connsiteY7" fmla="*/ 9067 h 10000"/>
              <a:gd name="connsiteX8" fmla="*/ 0 w 10000"/>
              <a:gd name="connsiteY8" fmla="*/ 5242 h 10000"/>
              <a:gd name="connsiteX0" fmla="*/ 0 w 10000"/>
              <a:gd name="connsiteY0" fmla="*/ 5242 h 9624"/>
              <a:gd name="connsiteX1" fmla="*/ 1060 w 10000"/>
              <a:gd name="connsiteY1" fmla="*/ 0 h 9624"/>
              <a:gd name="connsiteX2" fmla="*/ 9417 w 10000"/>
              <a:gd name="connsiteY2" fmla="*/ 1077 h 9624"/>
              <a:gd name="connsiteX3" fmla="*/ 9960 w 10000"/>
              <a:gd name="connsiteY3" fmla="*/ 3960 h 9624"/>
              <a:gd name="connsiteX4" fmla="*/ 9994 w 10000"/>
              <a:gd name="connsiteY4" fmla="*/ 8026 h 9624"/>
              <a:gd name="connsiteX5" fmla="*/ 7602 w 10000"/>
              <a:gd name="connsiteY5" fmla="*/ 9624 h 9624"/>
              <a:gd name="connsiteX6" fmla="*/ 5415 w 10000"/>
              <a:gd name="connsiteY6" fmla="*/ 8942 h 9624"/>
              <a:gd name="connsiteX7" fmla="*/ 501 w 10000"/>
              <a:gd name="connsiteY7" fmla="*/ 9067 h 9624"/>
              <a:gd name="connsiteX8" fmla="*/ 0 w 10000"/>
              <a:gd name="connsiteY8" fmla="*/ 5242 h 9624"/>
              <a:gd name="connsiteX0" fmla="*/ 0 w 10000"/>
              <a:gd name="connsiteY0" fmla="*/ 5447 h 10000"/>
              <a:gd name="connsiteX1" fmla="*/ 1060 w 10000"/>
              <a:gd name="connsiteY1" fmla="*/ 0 h 10000"/>
              <a:gd name="connsiteX2" fmla="*/ 9417 w 10000"/>
              <a:gd name="connsiteY2" fmla="*/ 1119 h 10000"/>
              <a:gd name="connsiteX3" fmla="*/ 9960 w 10000"/>
              <a:gd name="connsiteY3" fmla="*/ 4115 h 10000"/>
              <a:gd name="connsiteX4" fmla="*/ 9994 w 10000"/>
              <a:gd name="connsiteY4" fmla="*/ 8340 h 10000"/>
              <a:gd name="connsiteX5" fmla="*/ 7602 w 10000"/>
              <a:gd name="connsiteY5" fmla="*/ 10000 h 10000"/>
              <a:gd name="connsiteX6" fmla="*/ 5415 w 10000"/>
              <a:gd name="connsiteY6" fmla="*/ 9291 h 10000"/>
              <a:gd name="connsiteX7" fmla="*/ 501 w 10000"/>
              <a:gd name="connsiteY7" fmla="*/ 9421 h 10000"/>
              <a:gd name="connsiteX8" fmla="*/ 0 w 10000"/>
              <a:gd name="connsiteY8" fmla="*/ 5447 h 10000"/>
              <a:gd name="connsiteX0" fmla="*/ 0 w 10000"/>
              <a:gd name="connsiteY0" fmla="*/ 5447 h 10000"/>
              <a:gd name="connsiteX1" fmla="*/ 1060 w 10000"/>
              <a:gd name="connsiteY1" fmla="*/ 0 h 10000"/>
              <a:gd name="connsiteX2" fmla="*/ 9417 w 10000"/>
              <a:gd name="connsiteY2" fmla="*/ 1119 h 10000"/>
              <a:gd name="connsiteX3" fmla="*/ 9960 w 10000"/>
              <a:gd name="connsiteY3" fmla="*/ 4115 h 10000"/>
              <a:gd name="connsiteX4" fmla="*/ 9994 w 10000"/>
              <a:gd name="connsiteY4" fmla="*/ 8340 h 10000"/>
              <a:gd name="connsiteX5" fmla="*/ 7602 w 10000"/>
              <a:gd name="connsiteY5" fmla="*/ 10000 h 10000"/>
              <a:gd name="connsiteX6" fmla="*/ 5415 w 10000"/>
              <a:gd name="connsiteY6" fmla="*/ 9291 h 10000"/>
              <a:gd name="connsiteX7" fmla="*/ 1324 w 10000"/>
              <a:gd name="connsiteY7" fmla="*/ 8273 h 10000"/>
              <a:gd name="connsiteX8" fmla="*/ 0 w 10000"/>
              <a:gd name="connsiteY8" fmla="*/ 5447 h 10000"/>
              <a:gd name="connsiteX0" fmla="*/ 257 w 9070"/>
              <a:gd name="connsiteY0" fmla="*/ 5227 h 10000"/>
              <a:gd name="connsiteX1" fmla="*/ 130 w 9070"/>
              <a:gd name="connsiteY1" fmla="*/ 0 h 10000"/>
              <a:gd name="connsiteX2" fmla="*/ 8487 w 9070"/>
              <a:gd name="connsiteY2" fmla="*/ 1119 h 10000"/>
              <a:gd name="connsiteX3" fmla="*/ 9030 w 9070"/>
              <a:gd name="connsiteY3" fmla="*/ 4115 h 10000"/>
              <a:gd name="connsiteX4" fmla="*/ 9064 w 9070"/>
              <a:gd name="connsiteY4" fmla="*/ 8340 h 10000"/>
              <a:gd name="connsiteX5" fmla="*/ 6672 w 9070"/>
              <a:gd name="connsiteY5" fmla="*/ 10000 h 10000"/>
              <a:gd name="connsiteX6" fmla="*/ 4485 w 9070"/>
              <a:gd name="connsiteY6" fmla="*/ 9291 h 10000"/>
              <a:gd name="connsiteX7" fmla="*/ 394 w 9070"/>
              <a:gd name="connsiteY7" fmla="*/ 8273 h 10000"/>
              <a:gd name="connsiteX8" fmla="*/ 257 w 9070"/>
              <a:gd name="connsiteY8" fmla="*/ 5227 h 10000"/>
              <a:gd name="connsiteX0" fmla="*/ 141 w 9858"/>
              <a:gd name="connsiteY0" fmla="*/ 5227 h 10000"/>
              <a:gd name="connsiteX1" fmla="*/ 1 w 9858"/>
              <a:gd name="connsiteY1" fmla="*/ 0 h 10000"/>
              <a:gd name="connsiteX2" fmla="*/ 9215 w 9858"/>
              <a:gd name="connsiteY2" fmla="*/ 1119 h 10000"/>
              <a:gd name="connsiteX3" fmla="*/ 9814 w 9858"/>
              <a:gd name="connsiteY3" fmla="*/ 4115 h 10000"/>
              <a:gd name="connsiteX4" fmla="*/ 9851 w 9858"/>
              <a:gd name="connsiteY4" fmla="*/ 8340 h 10000"/>
              <a:gd name="connsiteX5" fmla="*/ 7214 w 9858"/>
              <a:gd name="connsiteY5" fmla="*/ 10000 h 10000"/>
              <a:gd name="connsiteX6" fmla="*/ 4803 w 9858"/>
              <a:gd name="connsiteY6" fmla="*/ 9291 h 10000"/>
              <a:gd name="connsiteX7" fmla="*/ 292 w 9858"/>
              <a:gd name="connsiteY7" fmla="*/ 8273 h 10000"/>
              <a:gd name="connsiteX8" fmla="*/ 141 w 9858"/>
              <a:gd name="connsiteY8" fmla="*/ 5227 h 10000"/>
              <a:gd name="connsiteX0" fmla="*/ 143 w 10000"/>
              <a:gd name="connsiteY0" fmla="*/ 5227 h 10000"/>
              <a:gd name="connsiteX1" fmla="*/ 1 w 10000"/>
              <a:gd name="connsiteY1" fmla="*/ 0 h 10000"/>
              <a:gd name="connsiteX2" fmla="*/ 9348 w 10000"/>
              <a:gd name="connsiteY2" fmla="*/ 1119 h 10000"/>
              <a:gd name="connsiteX3" fmla="*/ 9955 w 10000"/>
              <a:gd name="connsiteY3" fmla="*/ 4115 h 10000"/>
              <a:gd name="connsiteX4" fmla="*/ 9993 w 10000"/>
              <a:gd name="connsiteY4" fmla="*/ 8340 h 10000"/>
              <a:gd name="connsiteX5" fmla="*/ 7318 w 10000"/>
              <a:gd name="connsiteY5" fmla="*/ 10000 h 10000"/>
              <a:gd name="connsiteX6" fmla="*/ 4872 w 10000"/>
              <a:gd name="connsiteY6" fmla="*/ 9291 h 10000"/>
              <a:gd name="connsiteX7" fmla="*/ 296 w 10000"/>
              <a:gd name="connsiteY7" fmla="*/ 8273 h 10000"/>
              <a:gd name="connsiteX8" fmla="*/ 143 w 10000"/>
              <a:gd name="connsiteY8" fmla="*/ 5227 h 10000"/>
              <a:gd name="connsiteX0" fmla="*/ 1 w 9858"/>
              <a:gd name="connsiteY0" fmla="*/ 4265 h 9038"/>
              <a:gd name="connsiteX1" fmla="*/ 418 w 9858"/>
              <a:gd name="connsiteY1" fmla="*/ 163 h 9038"/>
              <a:gd name="connsiteX2" fmla="*/ 9206 w 9858"/>
              <a:gd name="connsiteY2" fmla="*/ 157 h 9038"/>
              <a:gd name="connsiteX3" fmla="*/ 9813 w 9858"/>
              <a:gd name="connsiteY3" fmla="*/ 3153 h 9038"/>
              <a:gd name="connsiteX4" fmla="*/ 9851 w 9858"/>
              <a:gd name="connsiteY4" fmla="*/ 7378 h 9038"/>
              <a:gd name="connsiteX5" fmla="*/ 7176 w 9858"/>
              <a:gd name="connsiteY5" fmla="*/ 9038 h 9038"/>
              <a:gd name="connsiteX6" fmla="*/ 4730 w 9858"/>
              <a:gd name="connsiteY6" fmla="*/ 8329 h 9038"/>
              <a:gd name="connsiteX7" fmla="*/ 154 w 9858"/>
              <a:gd name="connsiteY7" fmla="*/ 7311 h 9038"/>
              <a:gd name="connsiteX8" fmla="*/ 1 w 9858"/>
              <a:gd name="connsiteY8" fmla="*/ 4265 h 9038"/>
              <a:gd name="connsiteX0" fmla="*/ 1 w 10000"/>
              <a:gd name="connsiteY0" fmla="*/ 4719 h 9216"/>
              <a:gd name="connsiteX1" fmla="*/ 424 w 10000"/>
              <a:gd name="connsiteY1" fmla="*/ 180 h 9216"/>
              <a:gd name="connsiteX2" fmla="*/ 9339 w 10000"/>
              <a:gd name="connsiteY2" fmla="*/ 174 h 9216"/>
              <a:gd name="connsiteX3" fmla="*/ 9954 w 10000"/>
              <a:gd name="connsiteY3" fmla="*/ 3489 h 9216"/>
              <a:gd name="connsiteX4" fmla="*/ 9993 w 10000"/>
              <a:gd name="connsiteY4" fmla="*/ 8163 h 9216"/>
              <a:gd name="connsiteX5" fmla="*/ 7450 w 10000"/>
              <a:gd name="connsiteY5" fmla="*/ 8712 h 9216"/>
              <a:gd name="connsiteX6" fmla="*/ 4798 w 10000"/>
              <a:gd name="connsiteY6" fmla="*/ 9216 h 9216"/>
              <a:gd name="connsiteX7" fmla="*/ 156 w 10000"/>
              <a:gd name="connsiteY7" fmla="*/ 8089 h 9216"/>
              <a:gd name="connsiteX8" fmla="*/ 1 w 10000"/>
              <a:gd name="connsiteY8" fmla="*/ 4719 h 9216"/>
              <a:gd name="connsiteX0" fmla="*/ 1 w 10000"/>
              <a:gd name="connsiteY0" fmla="*/ 5120 h 10000"/>
              <a:gd name="connsiteX1" fmla="*/ 424 w 10000"/>
              <a:gd name="connsiteY1" fmla="*/ 195 h 10000"/>
              <a:gd name="connsiteX2" fmla="*/ 9339 w 10000"/>
              <a:gd name="connsiteY2" fmla="*/ 189 h 10000"/>
              <a:gd name="connsiteX3" fmla="*/ 9954 w 10000"/>
              <a:gd name="connsiteY3" fmla="*/ 3786 h 10000"/>
              <a:gd name="connsiteX4" fmla="*/ 9993 w 10000"/>
              <a:gd name="connsiteY4" fmla="*/ 8857 h 10000"/>
              <a:gd name="connsiteX5" fmla="*/ 7450 w 10000"/>
              <a:gd name="connsiteY5" fmla="*/ 9453 h 10000"/>
              <a:gd name="connsiteX6" fmla="*/ 4798 w 10000"/>
              <a:gd name="connsiteY6" fmla="*/ 10000 h 10000"/>
              <a:gd name="connsiteX7" fmla="*/ 156 w 10000"/>
              <a:gd name="connsiteY7" fmla="*/ 8777 h 10000"/>
              <a:gd name="connsiteX8" fmla="*/ 1 w 10000"/>
              <a:gd name="connsiteY8" fmla="*/ 5120 h 10000"/>
              <a:gd name="connsiteX0" fmla="*/ 1 w 10000"/>
              <a:gd name="connsiteY0" fmla="*/ 5120 h 9453"/>
              <a:gd name="connsiteX1" fmla="*/ 424 w 10000"/>
              <a:gd name="connsiteY1" fmla="*/ 195 h 9453"/>
              <a:gd name="connsiteX2" fmla="*/ 9339 w 10000"/>
              <a:gd name="connsiteY2" fmla="*/ 189 h 9453"/>
              <a:gd name="connsiteX3" fmla="*/ 9954 w 10000"/>
              <a:gd name="connsiteY3" fmla="*/ 3786 h 9453"/>
              <a:gd name="connsiteX4" fmla="*/ 9993 w 10000"/>
              <a:gd name="connsiteY4" fmla="*/ 8857 h 9453"/>
              <a:gd name="connsiteX5" fmla="*/ 7450 w 10000"/>
              <a:gd name="connsiteY5" fmla="*/ 9453 h 9453"/>
              <a:gd name="connsiteX6" fmla="*/ 4551 w 10000"/>
              <a:gd name="connsiteY6" fmla="*/ 8693 h 9453"/>
              <a:gd name="connsiteX7" fmla="*/ 156 w 10000"/>
              <a:gd name="connsiteY7" fmla="*/ 8777 h 9453"/>
              <a:gd name="connsiteX8" fmla="*/ 1 w 10000"/>
              <a:gd name="connsiteY8" fmla="*/ 5120 h 9453"/>
              <a:gd name="connsiteX0" fmla="*/ 1 w 10000"/>
              <a:gd name="connsiteY0" fmla="*/ 5359 h 9943"/>
              <a:gd name="connsiteX1" fmla="*/ 1870 w 10000"/>
              <a:gd name="connsiteY1" fmla="*/ 490 h 9943"/>
              <a:gd name="connsiteX2" fmla="*/ 9339 w 10000"/>
              <a:gd name="connsiteY2" fmla="*/ 143 h 9943"/>
              <a:gd name="connsiteX3" fmla="*/ 9954 w 10000"/>
              <a:gd name="connsiteY3" fmla="*/ 3948 h 9943"/>
              <a:gd name="connsiteX4" fmla="*/ 9993 w 10000"/>
              <a:gd name="connsiteY4" fmla="*/ 9313 h 9943"/>
              <a:gd name="connsiteX5" fmla="*/ 7450 w 10000"/>
              <a:gd name="connsiteY5" fmla="*/ 9943 h 9943"/>
              <a:gd name="connsiteX6" fmla="*/ 4551 w 10000"/>
              <a:gd name="connsiteY6" fmla="*/ 9139 h 9943"/>
              <a:gd name="connsiteX7" fmla="*/ 156 w 10000"/>
              <a:gd name="connsiteY7" fmla="*/ 9228 h 9943"/>
              <a:gd name="connsiteX8" fmla="*/ 1 w 10000"/>
              <a:gd name="connsiteY8" fmla="*/ 5359 h 9943"/>
              <a:gd name="connsiteX0" fmla="*/ 1 w 10000"/>
              <a:gd name="connsiteY0" fmla="*/ 5247 h 9857"/>
              <a:gd name="connsiteX1" fmla="*/ 1870 w 10000"/>
              <a:gd name="connsiteY1" fmla="*/ 350 h 9857"/>
              <a:gd name="connsiteX2" fmla="*/ 9339 w 10000"/>
              <a:gd name="connsiteY2" fmla="*/ 1 h 9857"/>
              <a:gd name="connsiteX3" fmla="*/ 9954 w 10000"/>
              <a:gd name="connsiteY3" fmla="*/ 3828 h 9857"/>
              <a:gd name="connsiteX4" fmla="*/ 9993 w 10000"/>
              <a:gd name="connsiteY4" fmla="*/ 9223 h 9857"/>
              <a:gd name="connsiteX5" fmla="*/ 7450 w 10000"/>
              <a:gd name="connsiteY5" fmla="*/ 9857 h 9857"/>
              <a:gd name="connsiteX6" fmla="*/ 4551 w 10000"/>
              <a:gd name="connsiteY6" fmla="*/ 9048 h 9857"/>
              <a:gd name="connsiteX7" fmla="*/ 156 w 10000"/>
              <a:gd name="connsiteY7" fmla="*/ 9138 h 9857"/>
              <a:gd name="connsiteX8" fmla="*/ 1 w 10000"/>
              <a:gd name="connsiteY8" fmla="*/ 5247 h 9857"/>
              <a:gd name="connsiteX0" fmla="*/ 1 w 10000"/>
              <a:gd name="connsiteY0" fmla="*/ 5041 h 9718"/>
              <a:gd name="connsiteX1" fmla="*/ 1870 w 10000"/>
              <a:gd name="connsiteY1" fmla="*/ 73 h 9718"/>
              <a:gd name="connsiteX2" fmla="*/ 9198 w 10000"/>
              <a:gd name="connsiteY2" fmla="*/ 2 h 9718"/>
              <a:gd name="connsiteX3" fmla="*/ 9954 w 10000"/>
              <a:gd name="connsiteY3" fmla="*/ 3602 h 9718"/>
              <a:gd name="connsiteX4" fmla="*/ 9993 w 10000"/>
              <a:gd name="connsiteY4" fmla="*/ 9075 h 9718"/>
              <a:gd name="connsiteX5" fmla="*/ 7450 w 10000"/>
              <a:gd name="connsiteY5" fmla="*/ 9718 h 9718"/>
              <a:gd name="connsiteX6" fmla="*/ 4551 w 10000"/>
              <a:gd name="connsiteY6" fmla="*/ 8897 h 9718"/>
              <a:gd name="connsiteX7" fmla="*/ 156 w 10000"/>
              <a:gd name="connsiteY7" fmla="*/ 8989 h 9718"/>
              <a:gd name="connsiteX8" fmla="*/ 1 w 10000"/>
              <a:gd name="connsiteY8" fmla="*/ 5041 h 9718"/>
              <a:gd name="connsiteX0" fmla="*/ 1 w 10000"/>
              <a:gd name="connsiteY0" fmla="*/ 5187 h 10000"/>
              <a:gd name="connsiteX1" fmla="*/ 1870 w 10000"/>
              <a:gd name="connsiteY1" fmla="*/ 75 h 10000"/>
              <a:gd name="connsiteX2" fmla="*/ 9198 w 10000"/>
              <a:gd name="connsiteY2" fmla="*/ 2 h 10000"/>
              <a:gd name="connsiteX3" fmla="*/ 9954 w 10000"/>
              <a:gd name="connsiteY3" fmla="*/ 3707 h 10000"/>
              <a:gd name="connsiteX4" fmla="*/ 9993 w 10000"/>
              <a:gd name="connsiteY4" fmla="*/ 9338 h 10000"/>
              <a:gd name="connsiteX5" fmla="*/ 7450 w 10000"/>
              <a:gd name="connsiteY5" fmla="*/ 10000 h 10000"/>
              <a:gd name="connsiteX6" fmla="*/ 4537 w 10000"/>
              <a:gd name="connsiteY6" fmla="*/ 9961 h 10000"/>
              <a:gd name="connsiteX7" fmla="*/ 156 w 10000"/>
              <a:gd name="connsiteY7" fmla="*/ 9250 h 10000"/>
              <a:gd name="connsiteX8" fmla="*/ 1 w 10000"/>
              <a:gd name="connsiteY8" fmla="*/ 5187 h 10000"/>
              <a:gd name="connsiteX0" fmla="*/ 1 w 10000"/>
              <a:gd name="connsiteY0" fmla="*/ 5384 h 10197"/>
              <a:gd name="connsiteX1" fmla="*/ 498 w 10000"/>
              <a:gd name="connsiteY1" fmla="*/ 0 h 10197"/>
              <a:gd name="connsiteX2" fmla="*/ 9198 w 10000"/>
              <a:gd name="connsiteY2" fmla="*/ 199 h 10197"/>
              <a:gd name="connsiteX3" fmla="*/ 9954 w 10000"/>
              <a:gd name="connsiteY3" fmla="*/ 3904 h 10197"/>
              <a:gd name="connsiteX4" fmla="*/ 9993 w 10000"/>
              <a:gd name="connsiteY4" fmla="*/ 9535 h 10197"/>
              <a:gd name="connsiteX5" fmla="*/ 7450 w 10000"/>
              <a:gd name="connsiteY5" fmla="*/ 10197 h 10197"/>
              <a:gd name="connsiteX6" fmla="*/ 4537 w 10000"/>
              <a:gd name="connsiteY6" fmla="*/ 10158 h 10197"/>
              <a:gd name="connsiteX7" fmla="*/ 156 w 10000"/>
              <a:gd name="connsiteY7" fmla="*/ 9447 h 10197"/>
              <a:gd name="connsiteX8" fmla="*/ 1 w 10000"/>
              <a:gd name="connsiteY8" fmla="*/ 5384 h 10197"/>
              <a:gd name="connsiteX0" fmla="*/ 31 w 9845"/>
              <a:gd name="connsiteY0" fmla="*/ 5213 h 10197"/>
              <a:gd name="connsiteX1" fmla="*/ 343 w 9845"/>
              <a:gd name="connsiteY1" fmla="*/ 0 h 10197"/>
              <a:gd name="connsiteX2" fmla="*/ 9043 w 9845"/>
              <a:gd name="connsiteY2" fmla="*/ 199 h 10197"/>
              <a:gd name="connsiteX3" fmla="*/ 9799 w 9845"/>
              <a:gd name="connsiteY3" fmla="*/ 3904 h 10197"/>
              <a:gd name="connsiteX4" fmla="*/ 9838 w 9845"/>
              <a:gd name="connsiteY4" fmla="*/ 9535 h 10197"/>
              <a:gd name="connsiteX5" fmla="*/ 7295 w 9845"/>
              <a:gd name="connsiteY5" fmla="*/ 10197 h 10197"/>
              <a:gd name="connsiteX6" fmla="*/ 4382 w 9845"/>
              <a:gd name="connsiteY6" fmla="*/ 10158 h 10197"/>
              <a:gd name="connsiteX7" fmla="*/ 1 w 9845"/>
              <a:gd name="connsiteY7" fmla="*/ 9447 h 10197"/>
              <a:gd name="connsiteX8" fmla="*/ 31 w 9845"/>
              <a:gd name="connsiteY8" fmla="*/ 5213 h 10197"/>
              <a:gd name="connsiteX0" fmla="*/ 1 w 9970"/>
              <a:gd name="connsiteY0" fmla="*/ 5112 h 10000"/>
              <a:gd name="connsiteX1" fmla="*/ 318 w 9970"/>
              <a:gd name="connsiteY1" fmla="*/ 0 h 10000"/>
              <a:gd name="connsiteX2" fmla="*/ 9155 w 9970"/>
              <a:gd name="connsiteY2" fmla="*/ 195 h 10000"/>
              <a:gd name="connsiteX3" fmla="*/ 9923 w 9970"/>
              <a:gd name="connsiteY3" fmla="*/ 3829 h 10000"/>
              <a:gd name="connsiteX4" fmla="*/ 9963 w 9970"/>
              <a:gd name="connsiteY4" fmla="*/ 9351 h 10000"/>
              <a:gd name="connsiteX5" fmla="*/ 7380 w 9970"/>
              <a:gd name="connsiteY5" fmla="*/ 10000 h 10000"/>
              <a:gd name="connsiteX6" fmla="*/ 4421 w 9970"/>
              <a:gd name="connsiteY6" fmla="*/ 9962 h 10000"/>
              <a:gd name="connsiteX7" fmla="*/ 20 w 9970"/>
              <a:gd name="connsiteY7" fmla="*/ 9081 h 10000"/>
              <a:gd name="connsiteX8" fmla="*/ 1 w 9970"/>
              <a:gd name="connsiteY8" fmla="*/ 5112 h 10000"/>
              <a:gd name="connsiteX0" fmla="*/ 1 w 10000"/>
              <a:gd name="connsiteY0" fmla="*/ 5112 h 10000"/>
              <a:gd name="connsiteX1" fmla="*/ 319 w 10000"/>
              <a:gd name="connsiteY1" fmla="*/ 0 h 10000"/>
              <a:gd name="connsiteX2" fmla="*/ 9629 w 10000"/>
              <a:gd name="connsiteY2" fmla="*/ 244 h 10000"/>
              <a:gd name="connsiteX3" fmla="*/ 9953 w 10000"/>
              <a:gd name="connsiteY3" fmla="*/ 3829 h 10000"/>
              <a:gd name="connsiteX4" fmla="*/ 9993 w 10000"/>
              <a:gd name="connsiteY4" fmla="*/ 9351 h 10000"/>
              <a:gd name="connsiteX5" fmla="*/ 7402 w 10000"/>
              <a:gd name="connsiteY5" fmla="*/ 10000 h 10000"/>
              <a:gd name="connsiteX6" fmla="*/ 4434 w 10000"/>
              <a:gd name="connsiteY6" fmla="*/ 9962 h 10000"/>
              <a:gd name="connsiteX7" fmla="*/ 20 w 10000"/>
              <a:gd name="connsiteY7" fmla="*/ 9081 h 10000"/>
              <a:gd name="connsiteX8" fmla="*/ 1 w 10000"/>
              <a:gd name="connsiteY8" fmla="*/ 5112 h 10000"/>
              <a:gd name="connsiteX0" fmla="*/ 1 w 9953"/>
              <a:gd name="connsiteY0" fmla="*/ 5112 h 10000"/>
              <a:gd name="connsiteX1" fmla="*/ 319 w 9953"/>
              <a:gd name="connsiteY1" fmla="*/ 0 h 10000"/>
              <a:gd name="connsiteX2" fmla="*/ 9629 w 9953"/>
              <a:gd name="connsiteY2" fmla="*/ 244 h 10000"/>
              <a:gd name="connsiteX3" fmla="*/ 9953 w 9953"/>
              <a:gd name="connsiteY3" fmla="*/ 3829 h 10000"/>
              <a:gd name="connsiteX4" fmla="*/ 9710 w 9953"/>
              <a:gd name="connsiteY4" fmla="*/ 8830 h 10000"/>
              <a:gd name="connsiteX5" fmla="*/ 7402 w 9953"/>
              <a:gd name="connsiteY5" fmla="*/ 10000 h 10000"/>
              <a:gd name="connsiteX6" fmla="*/ 4434 w 9953"/>
              <a:gd name="connsiteY6" fmla="*/ 9962 h 10000"/>
              <a:gd name="connsiteX7" fmla="*/ 20 w 9953"/>
              <a:gd name="connsiteY7" fmla="*/ 9081 h 10000"/>
              <a:gd name="connsiteX8" fmla="*/ 1 w 9953"/>
              <a:gd name="connsiteY8" fmla="*/ 5112 h 10000"/>
              <a:gd name="connsiteX0" fmla="*/ 1 w 10000"/>
              <a:gd name="connsiteY0" fmla="*/ 5112 h 10000"/>
              <a:gd name="connsiteX1" fmla="*/ 321 w 10000"/>
              <a:gd name="connsiteY1" fmla="*/ 0 h 10000"/>
              <a:gd name="connsiteX2" fmla="*/ 9674 w 10000"/>
              <a:gd name="connsiteY2" fmla="*/ 244 h 10000"/>
              <a:gd name="connsiteX3" fmla="*/ 10000 w 10000"/>
              <a:gd name="connsiteY3" fmla="*/ 3829 h 10000"/>
              <a:gd name="connsiteX4" fmla="*/ 9869 w 10000"/>
              <a:gd name="connsiteY4" fmla="*/ 9446 h 10000"/>
              <a:gd name="connsiteX5" fmla="*/ 7437 w 10000"/>
              <a:gd name="connsiteY5" fmla="*/ 10000 h 10000"/>
              <a:gd name="connsiteX6" fmla="*/ 4455 w 10000"/>
              <a:gd name="connsiteY6" fmla="*/ 9962 h 10000"/>
              <a:gd name="connsiteX7" fmla="*/ 20 w 10000"/>
              <a:gd name="connsiteY7" fmla="*/ 9081 h 10000"/>
              <a:gd name="connsiteX8" fmla="*/ 1 w 10000"/>
              <a:gd name="connsiteY8" fmla="*/ 5112 h 10000"/>
              <a:gd name="connsiteX0" fmla="*/ 1 w 10000"/>
              <a:gd name="connsiteY0" fmla="*/ 5112 h 10000"/>
              <a:gd name="connsiteX1" fmla="*/ 321 w 10000"/>
              <a:gd name="connsiteY1" fmla="*/ 0 h 10000"/>
              <a:gd name="connsiteX2" fmla="*/ 9674 w 10000"/>
              <a:gd name="connsiteY2" fmla="*/ 244 h 10000"/>
              <a:gd name="connsiteX3" fmla="*/ 10000 w 10000"/>
              <a:gd name="connsiteY3" fmla="*/ 3829 h 10000"/>
              <a:gd name="connsiteX4" fmla="*/ 9869 w 10000"/>
              <a:gd name="connsiteY4" fmla="*/ 9446 h 10000"/>
              <a:gd name="connsiteX5" fmla="*/ 7437 w 10000"/>
              <a:gd name="connsiteY5" fmla="*/ 10000 h 10000"/>
              <a:gd name="connsiteX6" fmla="*/ 4473 w 10000"/>
              <a:gd name="connsiteY6" fmla="*/ 8983 h 10000"/>
              <a:gd name="connsiteX7" fmla="*/ 20 w 10000"/>
              <a:gd name="connsiteY7" fmla="*/ 9081 h 10000"/>
              <a:gd name="connsiteX8" fmla="*/ 1 w 10000"/>
              <a:gd name="connsiteY8" fmla="*/ 5112 h 10000"/>
              <a:gd name="connsiteX0" fmla="*/ 1 w 10000"/>
              <a:gd name="connsiteY0" fmla="*/ 5112 h 10000"/>
              <a:gd name="connsiteX1" fmla="*/ 321 w 10000"/>
              <a:gd name="connsiteY1" fmla="*/ 0 h 10000"/>
              <a:gd name="connsiteX2" fmla="*/ 9674 w 10000"/>
              <a:gd name="connsiteY2" fmla="*/ 244 h 10000"/>
              <a:gd name="connsiteX3" fmla="*/ 10000 w 10000"/>
              <a:gd name="connsiteY3" fmla="*/ 3829 h 10000"/>
              <a:gd name="connsiteX4" fmla="*/ 9869 w 10000"/>
              <a:gd name="connsiteY4" fmla="*/ 9446 h 10000"/>
              <a:gd name="connsiteX5" fmla="*/ 7437 w 10000"/>
              <a:gd name="connsiteY5" fmla="*/ 10000 h 10000"/>
              <a:gd name="connsiteX6" fmla="*/ 4399 w 10000"/>
              <a:gd name="connsiteY6" fmla="*/ 9616 h 10000"/>
              <a:gd name="connsiteX7" fmla="*/ 20 w 10000"/>
              <a:gd name="connsiteY7" fmla="*/ 9081 h 10000"/>
              <a:gd name="connsiteX8" fmla="*/ 1 w 10000"/>
              <a:gd name="connsiteY8" fmla="*/ 5112 h 10000"/>
              <a:gd name="connsiteX0" fmla="*/ 1 w 10000"/>
              <a:gd name="connsiteY0" fmla="*/ 5112 h 9617"/>
              <a:gd name="connsiteX1" fmla="*/ 321 w 10000"/>
              <a:gd name="connsiteY1" fmla="*/ 0 h 9617"/>
              <a:gd name="connsiteX2" fmla="*/ 9674 w 10000"/>
              <a:gd name="connsiteY2" fmla="*/ 244 h 9617"/>
              <a:gd name="connsiteX3" fmla="*/ 10000 w 10000"/>
              <a:gd name="connsiteY3" fmla="*/ 3829 h 9617"/>
              <a:gd name="connsiteX4" fmla="*/ 9869 w 10000"/>
              <a:gd name="connsiteY4" fmla="*/ 9446 h 9617"/>
              <a:gd name="connsiteX5" fmla="*/ 7268 w 10000"/>
              <a:gd name="connsiteY5" fmla="*/ 9434 h 9617"/>
              <a:gd name="connsiteX6" fmla="*/ 4399 w 10000"/>
              <a:gd name="connsiteY6" fmla="*/ 9616 h 9617"/>
              <a:gd name="connsiteX7" fmla="*/ 20 w 10000"/>
              <a:gd name="connsiteY7" fmla="*/ 9081 h 9617"/>
              <a:gd name="connsiteX8" fmla="*/ 1 w 10000"/>
              <a:gd name="connsiteY8" fmla="*/ 5112 h 9617"/>
              <a:gd name="connsiteX0" fmla="*/ 1 w 10000"/>
              <a:gd name="connsiteY0" fmla="*/ 5316 h 10591"/>
              <a:gd name="connsiteX1" fmla="*/ 321 w 10000"/>
              <a:gd name="connsiteY1" fmla="*/ 0 h 10591"/>
              <a:gd name="connsiteX2" fmla="*/ 9674 w 10000"/>
              <a:gd name="connsiteY2" fmla="*/ 254 h 10591"/>
              <a:gd name="connsiteX3" fmla="*/ 10000 w 10000"/>
              <a:gd name="connsiteY3" fmla="*/ 3981 h 10591"/>
              <a:gd name="connsiteX4" fmla="*/ 9631 w 10000"/>
              <a:gd name="connsiteY4" fmla="*/ 10591 h 10591"/>
              <a:gd name="connsiteX5" fmla="*/ 7268 w 10000"/>
              <a:gd name="connsiteY5" fmla="*/ 9810 h 10591"/>
              <a:gd name="connsiteX6" fmla="*/ 4399 w 10000"/>
              <a:gd name="connsiteY6" fmla="*/ 9999 h 10591"/>
              <a:gd name="connsiteX7" fmla="*/ 20 w 10000"/>
              <a:gd name="connsiteY7" fmla="*/ 9443 h 10591"/>
              <a:gd name="connsiteX8" fmla="*/ 1 w 10000"/>
              <a:gd name="connsiteY8" fmla="*/ 5316 h 10591"/>
              <a:gd name="connsiteX0" fmla="*/ 1 w 9702"/>
              <a:gd name="connsiteY0" fmla="*/ 5316 h 10591"/>
              <a:gd name="connsiteX1" fmla="*/ 321 w 9702"/>
              <a:gd name="connsiteY1" fmla="*/ 0 h 10591"/>
              <a:gd name="connsiteX2" fmla="*/ 9674 w 9702"/>
              <a:gd name="connsiteY2" fmla="*/ 254 h 10591"/>
              <a:gd name="connsiteX3" fmla="*/ 9702 w 9702"/>
              <a:gd name="connsiteY3" fmla="*/ 3909 h 10591"/>
              <a:gd name="connsiteX4" fmla="*/ 9631 w 9702"/>
              <a:gd name="connsiteY4" fmla="*/ 10591 h 10591"/>
              <a:gd name="connsiteX5" fmla="*/ 7268 w 9702"/>
              <a:gd name="connsiteY5" fmla="*/ 9810 h 10591"/>
              <a:gd name="connsiteX6" fmla="*/ 4399 w 9702"/>
              <a:gd name="connsiteY6" fmla="*/ 9999 h 10591"/>
              <a:gd name="connsiteX7" fmla="*/ 20 w 9702"/>
              <a:gd name="connsiteY7" fmla="*/ 9443 h 10591"/>
              <a:gd name="connsiteX8" fmla="*/ 1 w 9702"/>
              <a:gd name="connsiteY8" fmla="*/ 5316 h 10591"/>
              <a:gd name="connsiteX0" fmla="*/ 1 w 10333"/>
              <a:gd name="connsiteY0" fmla="*/ 5019 h 10000"/>
              <a:gd name="connsiteX1" fmla="*/ 331 w 10333"/>
              <a:gd name="connsiteY1" fmla="*/ 0 h 10000"/>
              <a:gd name="connsiteX2" fmla="*/ 10333 w 10333"/>
              <a:gd name="connsiteY2" fmla="*/ 672 h 10000"/>
              <a:gd name="connsiteX3" fmla="*/ 10000 w 10333"/>
              <a:gd name="connsiteY3" fmla="*/ 3691 h 10000"/>
              <a:gd name="connsiteX4" fmla="*/ 9927 w 10333"/>
              <a:gd name="connsiteY4" fmla="*/ 10000 h 10000"/>
              <a:gd name="connsiteX5" fmla="*/ 7491 w 10333"/>
              <a:gd name="connsiteY5" fmla="*/ 9263 h 10000"/>
              <a:gd name="connsiteX6" fmla="*/ 4534 w 10333"/>
              <a:gd name="connsiteY6" fmla="*/ 9441 h 10000"/>
              <a:gd name="connsiteX7" fmla="*/ 21 w 10333"/>
              <a:gd name="connsiteY7" fmla="*/ 8916 h 10000"/>
              <a:gd name="connsiteX8" fmla="*/ 1 w 10333"/>
              <a:gd name="connsiteY8" fmla="*/ 5019 h 10000"/>
              <a:gd name="connsiteX0" fmla="*/ 1 w 10333"/>
              <a:gd name="connsiteY0" fmla="*/ 5230 h 10211"/>
              <a:gd name="connsiteX1" fmla="*/ 366 w 10333"/>
              <a:gd name="connsiteY1" fmla="*/ 0 h 10211"/>
              <a:gd name="connsiteX2" fmla="*/ 10333 w 10333"/>
              <a:gd name="connsiteY2" fmla="*/ 883 h 10211"/>
              <a:gd name="connsiteX3" fmla="*/ 10000 w 10333"/>
              <a:gd name="connsiteY3" fmla="*/ 3902 h 10211"/>
              <a:gd name="connsiteX4" fmla="*/ 9927 w 10333"/>
              <a:gd name="connsiteY4" fmla="*/ 10211 h 10211"/>
              <a:gd name="connsiteX5" fmla="*/ 7491 w 10333"/>
              <a:gd name="connsiteY5" fmla="*/ 9474 h 10211"/>
              <a:gd name="connsiteX6" fmla="*/ 4534 w 10333"/>
              <a:gd name="connsiteY6" fmla="*/ 9652 h 10211"/>
              <a:gd name="connsiteX7" fmla="*/ 21 w 10333"/>
              <a:gd name="connsiteY7" fmla="*/ 9127 h 10211"/>
              <a:gd name="connsiteX8" fmla="*/ 1 w 10333"/>
              <a:gd name="connsiteY8" fmla="*/ 5230 h 10211"/>
              <a:gd name="connsiteX0" fmla="*/ 306 w 10313"/>
              <a:gd name="connsiteY0" fmla="*/ 5192 h 10211"/>
              <a:gd name="connsiteX1" fmla="*/ 346 w 10313"/>
              <a:gd name="connsiteY1" fmla="*/ 0 h 10211"/>
              <a:gd name="connsiteX2" fmla="*/ 10313 w 10313"/>
              <a:gd name="connsiteY2" fmla="*/ 883 h 10211"/>
              <a:gd name="connsiteX3" fmla="*/ 9980 w 10313"/>
              <a:gd name="connsiteY3" fmla="*/ 3902 h 10211"/>
              <a:gd name="connsiteX4" fmla="*/ 9907 w 10313"/>
              <a:gd name="connsiteY4" fmla="*/ 10211 h 10211"/>
              <a:gd name="connsiteX5" fmla="*/ 7471 w 10313"/>
              <a:gd name="connsiteY5" fmla="*/ 9474 h 10211"/>
              <a:gd name="connsiteX6" fmla="*/ 4514 w 10313"/>
              <a:gd name="connsiteY6" fmla="*/ 9652 h 10211"/>
              <a:gd name="connsiteX7" fmla="*/ 1 w 10313"/>
              <a:gd name="connsiteY7" fmla="*/ 9127 h 10211"/>
              <a:gd name="connsiteX8" fmla="*/ 306 w 10313"/>
              <a:gd name="connsiteY8" fmla="*/ 5192 h 10211"/>
              <a:gd name="connsiteX0" fmla="*/ 306 w 10313"/>
              <a:gd name="connsiteY0" fmla="*/ 5187 h 10206"/>
              <a:gd name="connsiteX1" fmla="*/ 53 w 10313"/>
              <a:gd name="connsiteY1" fmla="*/ 0 h 10206"/>
              <a:gd name="connsiteX2" fmla="*/ 10313 w 10313"/>
              <a:gd name="connsiteY2" fmla="*/ 878 h 10206"/>
              <a:gd name="connsiteX3" fmla="*/ 9980 w 10313"/>
              <a:gd name="connsiteY3" fmla="*/ 3897 h 10206"/>
              <a:gd name="connsiteX4" fmla="*/ 9907 w 10313"/>
              <a:gd name="connsiteY4" fmla="*/ 10206 h 10206"/>
              <a:gd name="connsiteX5" fmla="*/ 7471 w 10313"/>
              <a:gd name="connsiteY5" fmla="*/ 9469 h 10206"/>
              <a:gd name="connsiteX6" fmla="*/ 4514 w 10313"/>
              <a:gd name="connsiteY6" fmla="*/ 9647 h 10206"/>
              <a:gd name="connsiteX7" fmla="*/ 1 w 10313"/>
              <a:gd name="connsiteY7" fmla="*/ 9122 h 10206"/>
              <a:gd name="connsiteX8" fmla="*/ 306 w 10313"/>
              <a:gd name="connsiteY8" fmla="*/ 5187 h 10206"/>
              <a:gd name="connsiteX0" fmla="*/ 276 w 10283"/>
              <a:gd name="connsiteY0" fmla="*/ 5187 h 10206"/>
              <a:gd name="connsiteX1" fmla="*/ 23 w 10283"/>
              <a:gd name="connsiteY1" fmla="*/ 0 h 10206"/>
              <a:gd name="connsiteX2" fmla="*/ 10283 w 10283"/>
              <a:gd name="connsiteY2" fmla="*/ 878 h 10206"/>
              <a:gd name="connsiteX3" fmla="*/ 9950 w 10283"/>
              <a:gd name="connsiteY3" fmla="*/ 3897 h 10206"/>
              <a:gd name="connsiteX4" fmla="*/ 9877 w 10283"/>
              <a:gd name="connsiteY4" fmla="*/ 10206 h 10206"/>
              <a:gd name="connsiteX5" fmla="*/ 7441 w 10283"/>
              <a:gd name="connsiteY5" fmla="*/ 9469 h 10206"/>
              <a:gd name="connsiteX6" fmla="*/ 4484 w 10283"/>
              <a:gd name="connsiteY6" fmla="*/ 9647 h 10206"/>
              <a:gd name="connsiteX7" fmla="*/ 1 w 10283"/>
              <a:gd name="connsiteY7" fmla="*/ 8373 h 10206"/>
              <a:gd name="connsiteX8" fmla="*/ 276 w 10283"/>
              <a:gd name="connsiteY8" fmla="*/ 5187 h 10206"/>
              <a:gd name="connsiteX0" fmla="*/ 0 w 10429"/>
              <a:gd name="connsiteY0" fmla="*/ 7041 h 10206"/>
              <a:gd name="connsiteX1" fmla="*/ 169 w 10429"/>
              <a:gd name="connsiteY1" fmla="*/ 0 h 10206"/>
              <a:gd name="connsiteX2" fmla="*/ 10429 w 10429"/>
              <a:gd name="connsiteY2" fmla="*/ 878 h 10206"/>
              <a:gd name="connsiteX3" fmla="*/ 10096 w 10429"/>
              <a:gd name="connsiteY3" fmla="*/ 3897 h 10206"/>
              <a:gd name="connsiteX4" fmla="*/ 10023 w 10429"/>
              <a:gd name="connsiteY4" fmla="*/ 10206 h 10206"/>
              <a:gd name="connsiteX5" fmla="*/ 7587 w 10429"/>
              <a:gd name="connsiteY5" fmla="*/ 9469 h 10206"/>
              <a:gd name="connsiteX6" fmla="*/ 4630 w 10429"/>
              <a:gd name="connsiteY6" fmla="*/ 9647 h 10206"/>
              <a:gd name="connsiteX7" fmla="*/ 147 w 10429"/>
              <a:gd name="connsiteY7" fmla="*/ 8373 h 10206"/>
              <a:gd name="connsiteX8" fmla="*/ 0 w 10429"/>
              <a:gd name="connsiteY8" fmla="*/ 7041 h 10206"/>
              <a:gd name="connsiteX0" fmla="*/ 0 w 10429"/>
              <a:gd name="connsiteY0" fmla="*/ 6849 h 10014"/>
              <a:gd name="connsiteX1" fmla="*/ 289 w 10429"/>
              <a:gd name="connsiteY1" fmla="*/ 0 h 10014"/>
              <a:gd name="connsiteX2" fmla="*/ 10429 w 10429"/>
              <a:gd name="connsiteY2" fmla="*/ 686 h 10014"/>
              <a:gd name="connsiteX3" fmla="*/ 10096 w 10429"/>
              <a:gd name="connsiteY3" fmla="*/ 3705 h 10014"/>
              <a:gd name="connsiteX4" fmla="*/ 10023 w 10429"/>
              <a:gd name="connsiteY4" fmla="*/ 10014 h 10014"/>
              <a:gd name="connsiteX5" fmla="*/ 7587 w 10429"/>
              <a:gd name="connsiteY5" fmla="*/ 9277 h 10014"/>
              <a:gd name="connsiteX6" fmla="*/ 4630 w 10429"/>
              <a:gd name="connsiteY6" fmla="*/ 9455 h 10014"/>
              <a:gd name="connsiteX7" fmla="*/ 147 w 10429"/>
              <a:gd name="connsiteY7" fmla="*/ 8181 h 10014"/>
              <a:gd name="connsiteX8" fmla="*/ 0 w 10429"/>
              <a:gd name="connsiteY8" fmla="*/ 6849 h 10014"/>
              <a:gd name="connsiteX0" fmla="*/ 0 w 10429"/>
              <a:gd name="connsiteY0" fmla="*/ 6849 h 10014"/>
              <a:gd name="connsiteX1" fmla="*/ 289 w 10429"/>
              <a:gd name="connsiteY1" fmla="*/ 0 h 10014"/>
              <a:gd name="connsiteX2" fmla="*/ 10429 w 10429"/>
              <a:gd name="connsiteY2" fmla="*/ 686 h 10014"/>
              <a:gd name="connsiteX3" fmla="*/ 10096 w 10429"/>
              <a:gd name="connsiteY3" fmla="*/ 3705 h 10014"/>
              <a:gd name="connsiteX4" fmla="*/ 10023 w 10429"/>
              <a:gd name="connsiteY4" fmla="*/ 10014 h 10014"/>
              <a:gd name="connsiteX5" fmla="*/ 6196 w 10429"/>
              <a:gd name="connsiteY5" fmla="*/ 9382 h 10014"/>
              <a:gd name="connsiteX6" fmla="*/ 4630 w 10429"/>
              <a:gd name="connsiteY6" fmla="*/ 9455 h 10014"/>
              <a:gd name="connsiteX7" fmla="*/ 147 w 10429"/>
              <a:gd name="connsiteY7" fmla="*/ 8181 h 10014"/>
              <a:gd name="connsiteX8" fmla="*/ 0 w 10429"/>
              <a:gd name="connsiteY8" fmla="*/ 6849 h 10014"/>
              <a:gd name="connsiteX0" fmla="*/ 0 w 10429"/>
              <a:gd name="connsiteY0" fmla="*/ 6849 h 9455"/>
              <a:gd name="connsiteX1" fmla="*/ 289 w 10429"/>
              <a:gd name="connsiteY1" fmla="*/ 0 h 9455"/>
              <a:gd name="connsiteX2" fmla="*/ 10429 w 10429"/>
              <a:gd name="connsiteY2" fmla="*/ 686 h 9455"/>
              <a:gd name="connsiteX3" fmla="*/ 10096 w 10429"/>
              <a:gd name="connsiteY3" fmla="*/ 3705 h 9455"/>
              <a:gd name="connsiteX4" fmla="*/ 10096 w 10429"/>
              <a:gd name="connsiteY4" fmla="*/ 9413 h 9455"/>
              <a:gd name="connsiteX5" fmla="*/ 6196 w 10429"/>
              <a:gd name="connsiteY5" fmla="*/ 9382 h 9455"/>
              <a:gd name="connsiteX6" fmla="*/ 4630 w 10429"/>
              <a:gd name="connsiteY6" fmla="*/ 9455 h 9455"/>
              <a:gd name="connsiteX7" fmla="*/ 147 w 10429"/>
              <a:gd name="connsiteY7" fmla="*/ 8181 h 9455"/>
              <a:gd name="connsiteX8" fmla="*/ 0 w 10429"/>
              <a:gd name="connsiteY8" fmla="*/ 6849 h 94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429" h="9455">
                <a:moveTo>
                  <a:pt x="0" y="6849"/>
                </a:moveTo>
                <a:cubicBezTo>
                  <a:pt x="5" y="6896"/>
                  <a:pt x="282" y="55"/>
                  <a:pt x="289" y="0"/>
                </a:cubicBezTo>
                <a:cubicBezTo>
                  <a:pt x="271" y="48"/>
                  <a:pt x="10437" y="668"/>
                  <a:pt x="10429" y="686"/>
                </a:cubicBezTo>
                <a:cubicBezTo>
                  <a:pt x="10399" y="634"/>
                  <a:pt x="10093" y="3827"/>
                  <a:pt x="10096" y="3705"/>
                </a:cubicBezTo>
                <a:cubicBezTo>
                  <a:pt x="10080" y="3641"/>
                  <a:pt x="10129" y="9352"/>
                  <a:pt x="10096" y="9413"/>
                </a:cubicBezTo>
                <a:cubicBezTo>
                  <a:pt x="10129" y="9367"/>
                  <a:pt x="6148" y="9358"/>
                  <a:pt x="6196" y="9382"/>
                </a:cubicBezTo>
                <a:cubicBezTo>
                  <a:pt x="6150" y="9383"/>
                  <a:pt x="4676" y="9452"/>
                  <a:pt x="4630" y="9455"/>
                </a:cubicBezTo>
                <a:cubicBezTo>
                  <a:pt x="4683" y="9485"/>
                  <a:pt x="97" y="8120"/>
                  <a:pt x="147" y="8181"/>
                </a:cubicBezTo>
                <a:cubicBezTo>
                  <a:pt x="139" y="8140"/>
                  <a:pt x="-5" y="6888"/>
                  <a:pt x="0" y="6849"/>
                </a:cubicBezTo>
                <a:close/>
              </a:path>
            </a:pathLst>
          </a:custGeom>
          <a:solidFill>
            <a:schemeClr val="accent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5" name="Platshållare för text 4">
            <a:extLst>
              <a:ext uri="{FF2B5EF4-FFF2-40B4-BE49-F238E27FC236}">
                <a16:creationId xmlns:a16="http://schemas.microsoft.com/office/drawing/2014/main" id="{11290FF3-756F-D04D-B86F-655DCF2B25D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216697" y="4409268"/>
            <a:ext cx="4571920" cy="1400631"/>
          </a:xfrm>
        </p:spPr>
        <p:txBody>
          <a:bodyPr anchor="ctr">
            <a:normAutofit/>
          </a:bodyPr>
          <a:lstStyle>
            <a:lvl1pPr marL="0" indent="0">
              <a:buNone/>
              <a:defRPr sz="48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sv-SE"/>
              <a:t>Kapitel</a:t>
            </a:r>
          </a:p>
        </p:txBody>
      </p:sp>
      <p:pic>
        <p:nvPicPr>
          <p:cNvPr id="16" name="Bildobjekt 15">
            <a:extLst>
              <a:ext uri="{FF2B5EF4-FFF2-40B4-BE49-F238E27FC236}">
                <a16:creationId xmlns:a16="http://schemas.microsoft.com/office/drawing/2014/main" id="{13809A56-BB8C-0642-9E3B-029B09AC97A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17352" y="6084604"/>
            <a:ext cx="1072896" cy="453736"/>
          </a:xfrm>
          <a:prstGeom prst="rect">
            <a:avLst/>
          </a:prstGeom>
        </p:spPr>
      </p:pic>
      <p:sp>
        <p:nvSpPr>
          <p:cNvPr id="10" name="Rektangel med klippta hörn på samma sida 15">
            <a:extLst>
              <a:ext uri="{FF2B5EF4-FFF2-40B4-BE49-F238E27FC236}">
                <a16:creationId xmlns:a16="http://schemas.microsoft.com/office/drawing/2014/main" id="{BF0F6D34-6186-F44B-A006-38C01FDF9C17}"/>
              </a:ext>
            </a:extLst>
          </p:cNvPr>
          <p:cNvSpPr/>
          <p:nvPr userDrawn="1"/>
        </p:nvSpPr>
        <p:spPr>
          <a:xfrm>
            <a:off x="10452030" y="0"/>
            <a:ext cx="1739970" cy="6858762"/>
          </a:xfrm>
          <a:custGeom>
            <a:avLst/>
            <a:gdLst>
              <a:gd name="connsiteX0" fmla="*/ 309886 w 1859280"/>
              <a:gd name="connsiteY0" fmla="*/ 0 h 6858000"/>
              <a:gd name="connsiteX1" fmla="*/ 1549394 w 1859280"/>
              <a:gd name="connsiteY1" fmla="*/ 0 h 6858000"/>
              <a:gd name="connsiteX2" fmla="*/ 1859280 w 1859280"/>
              <a:gd name="connsiteY2" fmla="*/ 309886 h 6858000"/>
              <a:gd name="connsiteX3" fmla="*/ 1859280 w 1859280"/>
              <a:gd name="connsiteY3" fmla="*/ 6858000 h 6858000"/>
              <a:gd name="connsiteX4" fmla="*/ 1859280 w 1859280"/>
              <a:gd name="connsiteY4" fmla="*/ 6858000 h 6858000"/>
              <a:gd name="connsiteX5" fmla="*/ 0 w 1859280"/>
              <a:gd name="connsiteY5" fmla="*/ 6858000 h 6858000"/>
              <a:gd name="connsiteX6" fmla="*/ 0 w 1859280"/>
              <a:gd name="connsiteY6" fmla="*/ 6858000 h 6858000"/>
              <a:gd name="connsiteX7" fmla="*/ 0 w 1859280"/>
              <a:gd name="connsiteY7" fmla="*/ 309886 h 6858000"/>
              <a:gd name="connsiteX8" fmla="*/ 309886 w 1859280"/>
              <a:gd name="connsiteY8" fmla="*/ 0 h 6858000"/>
              <a:gd name="connsiteX0" fmla="*/ 309886 w 1859280"/>
              <a:gd name="connsiteY0" fmla="*/ 0 h 6858000"/>
              <a:gd name="connsiteX1" fmla="*/ 1549394 w 1859280"/>
              <a:gd name="connsiteY1" fmla="*/ 0 h 6858000"/>
              <a:gd name="connsiteX2" fmla="*/ 1859280 w 1859280"/>
              <a:gd name="connsiteY2" fmla="*/ 309886 h 6858000"/>
              <a:gd name="connsiteX3" fmla="*/ 1859280 w 1859280"/>
              <a:gd name="connsiteY3" fmla="*/ 6858000 h 6858000"/>
              <a:gd name="connsiteX4" fmla="*/ 1859280 w 1859280"/>
              <a:gd name="connsiteY4" fmla="*/ 6858000 h 6858000"/>
              <a:gd name="connsiteX5" fmla="*/ 0 w 1859280"/>
              <a:gd name="connsiteY5" fmla="*/ 6858000 h 6858000"/>
              <a:gd name="connsiteX6" fmla="*/ 0 w 1859280"/>
              <a:gd name="connsiteY6" fmla="*/ 6858000 h 6858000"/>
              <a:gd name="connsiteX7" fmla="*/ 294640 w 1859280"/>
              <a:gd name="connsiteY7" fmla="*/ 3804926 h 6858000"/>
              <a:gd name="connsiteX8" fmla="*/ 309886 w 1859280"/>
              <a:gd name="connsiteY8" fmla="*/ 0 h 6858000"/>
              <a:gd name="connsiteX0" fmla="*/ 553726 w 1859280"/>
              <a:gd name="connsiteY0" fmla="*/ 568960 h 6858000"/>
              <a:gd name="connsiteX1" fmla="*/ 1549394 w 1859280"/>
              <a:gd name="connsiteY1" fmla="*/ 0 h 6858000"/>
              <a:gd name="connsiteX2" fmla="*/ 1859280 w 1859280"/>
              <a:gd name="connsiteY2" fmla="*/ 309886 h 6858000"/>
              <a:gd name="connsiteX3" fmla="*/ 1859280 w 1859280"/>
              <a:gd name="connsiteY3" fmla="*/ 6858000 h 6858000"/>
              <a:gd name="connsiteX4" fmla="*/ 1859280 w 1859280"/>
              <a:gd name="connsiteY4" fmla="*/ 6858000 h 6858000"/>
              <a:gd name="connsiteX5" fmla="*/ 0 w 1859280"/>
              <a:gd name="connsiteY5" fmla="*/ 6858000 h 6858000"/>
              <a:gd name="connsiteX6" fmla="*/ 0 w 1859280"/>
              <a:gd name="connsiteY6" fmla="*/ 6858000 h 6858000"/>
              <a:gd name="connsiteX7" fmla="*/ 294640 w 1859280"/>
              <a:gd name="connsiteY7" fmla="*/ 3804926 h 6858000"/>
              <a:gd name="connsiteX8" fmla="*/ 553726 w 1859280"/>
              <a:gd name="connsiteY8" fmla="*/ 568960 h 6858000"/>
              <a:gd name="connsiteX0" fmla="*/ 553726 w 1859280"/>
              <a:gd name="connsiteY0" fmla="*/ 568960 h 6858000"/>
              <a:gd name="connsiteX1" fmla="*/ 777234 w 1859280"/>
              <a:gd name="connsiteY1" fmla="*/ 0 h 6858000"/>
              <a:gd name="connsiteX2" fmla="*/ 1859280 w 1859280"/>
              <a:gd name="connsiteY2" fmla="*/ 309886 h 6858000"/>
              <a:gd name="connsiteX3" fmla="*/ 1859280 w 1859280"/>
              <a:gd name="connsiteY3" fmla="*/ 6858000 h 6858000"/>
              <a:gd name="connsiteX4" fmla="*/ 1859280 w 1859280"/>
              <a:gd name="connsiteY4" fmla="*/ 6858000 h 6858000"/>
              <a:gd name="connsiteX5" fmla="*/ 0 w 1859280"/>
              <a:gd name="connsiteY5" fmla="*/ 6858000 h 6858000"/>
              <a:gd name="connsiteX6" fmla="*/ 0 w 1859280"/>
              <a:gd name="connsiteY6" fmla="*/ 6858000 h 6858000"/>
              <a:gd name="connsiteX7" fmla="*/ 294640 w 1859280"/>
              <a:gd name="connsiteY7" fmla="*/ 3804926 h 6858000"/>
              <a:gd name="connsiteX8" fmla="*/ 553726 w 1859280"/>
              <a:gd name="connsiteY8" fmla="*/ 568960 h 6858000"/>
              <a:gd name="connsiteX0" fmla="*/ 553726 w 1859280"/>
              <a:gd name="connsiteY0" fmla="*/ 568960 h 6858000"/>
              <a:gd name="connsiteX1" fmla="*/ 777234 w 1859280"/>
              <a:gd name="connsiteY1" fmla="*/ 0 h 6858000"/>
              <a:gd name="connsiteX2" fmla="*/ 1849120 w 1859280"/>
              <a:gd name="connsiteY2" fmla="*/ 5086 h 6858000"/>
              <a:gd name="connsiteX3" fmla="*/ 1859280 w 1859280"/>
              <a:gd name="connsiteY3" fmla="*/ 6858000 h 6858000"/>
              <a:gd name="connsiteX4" fmla="*/ 1859280 w 1859280"/>
              <a:gd name="connsiteY4" fmla="*/ 6858000 h 6858000"/>
              <a:gd name="connsiteX5" fmla="*/ 0 w 1859280"/>
              <a:gd name="connsiteY5" fmla="*/ 6858000 h 6858000"/>
              <a:gd name="connsiteX6" fmla="*/ 0 w 1859280"/>
              <a:gd name="connsiteY6" fmla="*/ 6858000 h 6858000"/>
              <a:gd name="connsiteX7" fmla="*/ 294640 w 1859280"/>
              <a:gd name="connsiteY7" fmla="*/ 3804926 h 6858000"/>
              <a:gd name="connsiteX8" fmla="*/ 553726 w 1859280"/>
              <a:gd name="connsiteY8" fmla="*/ 568960 h 6858000"/>
              <a:gd name="connsiteX0" fmla="*/ 919486 w 1859280"/>
              <a:gd name="connsiteY0" fmla="*/ 1087120 h 6858000"/>
              <a:gd name="connsiteX1" fmla="*/ 777234 w 1859280"/>
              <a:gd name="connsiteY1" fmla="*/ 0 h 6858000"/>
              <a:gd name="connsiteX2" fmla="*/ 1849120 w 1859280"/>
              <a:gd name="connsiteY2" fmla="*/ 5086 h 6858000"/>
              <a:gd name="connsiteX3" fmla="*/ 1859280 w 1859280"/>
              <a:gd name="connsiteY3" fmla="*/ 6858000 h 6858000"/>
              <a:gd name="connsiteX4" fmla="*/ 1859280 w 1859280"/>
              <a:gd name="connsiteY4" fmla="*/ 6858000 h 6858000"/>
              <a:gd name="connsiteX5" fmla="*/ 0 w 1859280"/>
              <a:gd name="connsiteY5" fmla="*/ 6858000 h 6858000"/>
              <a:gd name="connsiteX6" fmla="*/ 0 w 1859280"/>
              <a:gd name="connsiteY6" fmla="*/ 6858000 h 6858000"/>
              <a:gd name="connsiteX7" fmla="*/ 294640 w 1859280"/>
              <a:gd name="connsiteY7" fmla="*/ 3804926 h 6858000"/>
              <a:gd name="connsiteX8" fmla="*/ 919486 w 1859280"/>
              <a:gd name="connsiteY8" fmla="*/ 1087120 h 6858000"/>
              <a:gd name="connsiteX0" fmla="*/ 726446 w 1859280"/>
              <a:gd name="connsiteY0" fmla="*/ 1137920 h 6858000"/>
              <a:gd name="connsiteX1" fmla="*/ 777234 w 1859280"/>
              <a:gd name="connsiteY1" fmla="*/ 0 h 6858000"/>
              <a:gd name="connsiteX2" fmla="*/ 1849120 w 1859280"/>
              <a:gd name="connsiteY2" fmla="*/ 5086 h 6858000"/>
              <a:gd name="connsiteX3" fmla="*/ 1859280 w 1859280"/>
              <a:gd name="connsiteY3" fmla="*/ 6858000 h 6858000"/>
              <a:gd name="connsiteX4" fmla="*/ 1859280 w 1859280"/>
              <a:gd name="connsiteY4" fmla="*/ 6858000 h 6858000"/>
              <a:gd name="connsiteX5" fmla="*/ 0 w 1859280"/>
              <a:gd name="connsiteY5" fmla="*/ 6858000 h 6858000"/>
              <a:gd name="connsiteX6" fmla="*/ 0 w 1859280"/>
              <a:gd name="connsiteY6" fmla="*/ 6858000 h 6858000"/>
              <a:gd name="connsiteX7" fmla="*/ 294640 w 1859280"/>
              <a:gd name="connsiteY7" fmla="*/ 3804926 h 6858000"/>
              <a:gd name="connsiteX8" fmla="*/ 726446 w 1859280"/>
              <a:gd name="connsiteY8" fmla="*/ 1137920 h 6858000"/>
              <a:gd name="connsiteX0" fmla="*/ 726446 w 1859280"/>
              <a:gd name="connsiteY0" fmla="*/ 1137920 h 6858000"/>
              <a:gd name="connsiteX1" fmla="*/ 777234 w 1859280"/>
              <a:gd name="connsiteY1" fmla="*/ 0 h 6858000"/>
              <a:gd name="connsiteX2" fmla="*/ 1849120 w 1859280"/>
              <a:gd name="connsiteY2" fmla="*/ 5086 h 6858000"/>
              <a:gd name="connsiteX3" fmla="*/ 1859280 w 1859280"/>
              <a:gd name="connsiteY3" fmla="*/ 6858000 h 6858000"/>
              <a:gd name="connsiteX4" fmla="*/ 1859280 w 1859280"/>
              <a:gd name="connsiteY4" fmla="*/ 6858000 h 6858000"/>
              <a:gd name="connsiteX5" fmla="*/ 0 w 1859280"/>
              <a:gd name="connsiteY5" fmla="*/ 6858000 h 6858000"/>
              <a:gd name="connsiteX6" fmla="*/ 0 w 1859280"/>
              <a:gd name="connsiteY6" fmla="*/ 6858000 h 6858000"/>
              <a:gd name="connsiteX7" fmla="*/ 162560 w 1859280"/>
              <a:gd name="connsiteY7" fmla="*/ 3835406 h 6858000"/>
              <a:gd name="connsiteX8" fmla="*/ 726446 w 1859280"/>
              <a:gd name="connsiteY8" fmla="*/ 1137920 h 6858000"/>
              <a:gd name="connsiteX0" fmla="*/ 726446 w 1859280"/>
              <a:gd name="connsiteY0" fmla="*/ 1132834 h 6852914"/>
              <a:gd name="connsiteX1" fmla="*/ 1193794 w 1859280"/>
              <a:gd name="connsiteY1" fmla="*/ 25394 h 6852914"/>
              <a:gd name="connsiteX2" fmla="*/ 1849120 w 1859280"/>
              <a:gd name="connsiteY2" fmla="*/ 0 h 6852914"/>
              <a:gd name="connsiteX3" fmla="*/ 1859280 w 1859280"/>
              <a:gd name="connsiteY3" fmla="*/ 6852914 h 6852914"/>
              <a:gd name="connsiteX4" fmla="*/ 1859280 w 1859280"/>
              <a:gd name="connsiteY4" fmla="*/ 6852914 h 6852914"/>
              <a:gd name="connsiteX5" fmla="*/ 0 w 1859280"/>
              <a:gd name="connsiteY5" fmla="*/ 6852914 h 6852914"/>
              <a:gd name="connsiteX6" fmla="*/ 0 w 1859280"/>
              <a:gd name="connsiteY6" fmla="*/ 6852914 h 6852914"/>
              <a:gd name="connsiteX7" fmla="*/ 162560 w 1859280"/>
              <a:gd name="connsiteY7" fmla="*/ 3830320 h 6852914"/>
              <a:gd name="connsiteX8" fmla="*/ 726446 w 1859280"/>
              <a:gd name="connsiteY8" fmla="*/ 1132834 h 6852914"/>
              <a:gd name="connsiteX0" fmla="*/ 1082046 w 1859280"/>
              <a:gd name="connsiteY0" fmla="*/ 1498594 h 6852914"/>
              <a:gd name="connsiteX1" fmla="*/ 1193794 w 1859280"/>
              <a:gd name="connsiteY1" fmla="*/ 25394 h 6852914"/>
              <a:gd name="connsiteX2" fmla="*/ 1849120 w 1859280"/>
              <a:gd name="connsiteY2" fmla="*/ 0 h 6852914"/>
              <a:gd name="connsiteX3" fmla="*/ 1859280 w 1859280"/>
              <a:gd name="connsiteY3" fmla="*/ 6852914 h 6852914"/>
              <a:gd name="connsiteX4" fmla="*/ 1859280 w 1859280"/>
              <a:gd name="connsiteY4" fmla="*/ 6852914 h 6852914"/>
              <a:gd name="connsiteX5" fmla="*/ 0 w 1859280"/>
              <a:gd name="connsiteY5" fmla="*/ 6852914 h 6852914"/>
              <a:gd name="connsiteX6" fmla="*/ 0 w 1859280"/>
              <a:gd name="connsiteY6" fmla="*/ 6852914 h 6852914"/>
              <a:gd name="connsiteX7" fmla="*/ 162560 w 1859280"/>
              <a:gd name="connsiteY7" fmla="*/ 3830320 h 6852914"/>
              <a:gd name="connsiteX8" fmla="*/ 1082046 w 1859280"/>
              <a:gd name="connsiteY8" fmla="*/ 1498594 h 6852914"/>
              <a:gd name="connsiteX0" fmla="*/ 807726 w 1859280"/>
              <a:gd name="connsiteY0" fmla="*/ 1275074 h 6852914"/>
              <a:gd name="connsiteX1" fmla="*/ 1193794 w 1859280"/>
              <a:gd name="connsiteY1" fmla="*/ 25394 h 6852914"/>
              <a:gd name="connsiteX2" fmla="*/ 1849120 w 1859280"/>
              <a:gd name="connsiteY2" fmla="*/ 0 h 6852914"/>
              <a:gd name="connsiteX3" fmla="*/ 1859280 w 1859280"/>
              <a:gd name="connsiteY3" fmla="*/ 6852914 h 6852914"/>
              <a:gd name="connsiteX4" fmla="*/ 1859280 w 1859280"/>
              <a:gd name="connsiteY4" fmla="*/ 6852914 h 6852914"/>
              <a:gd name="connsiteX5" fmla="*/ 0 w 1859280"/>
              <a:gd name="connsiteY5" fmla="*/ 6852914 h 6852914"/>
              <a:gd name="connsiteX6" fmla="*/ 0 w 1859280"/>
              <a:gd name="connsiteY6" fmla="*/ 6852914 h 6852914"/>
              <a:gd name="connsiteX7" fmla="*/ 162560 w 1859280"/>
              <a:gd name="connsiteY7" fmla="*/ 3830320 h 6852914"/>
              <a:gd name="connsiteX8" fmla="*/ 807726 w 1859280"/>
              <a:gd name="connsiteY8" fmla="*/ 1275074 h 6852914"/>
              <a:gd name="connsiteX0" fmla="*/ 807726 w 1859280"/>
              <a:gd name="connsiteY0" fmla="*/ 1275074 h 6852914"/>
              <a:gd name="connsiteX1" fmla="*/ 1285234 w 1859280"/>
              <a:gd name="connsiteY1" fmla="*/ 5074 h 6852914"/>
              <a:gd name="connsiteX2" fmla="*/ 1849120 w 1859280"/>
              <a:gd name="connsiteY2" fmla="*/ 0 h 6852914"/>
              <a:gd name="connsiteX3" fmla="*/ 1859280 w 1859280"/>
              <a:gd name="connsiteY3" fmla="*/ 6852914 h 6852914"/>
              <a:gd name="connsiteX4" fmla="*/ 1859280 w 1859280"/>
              <a:gd name="connsiteY4" fmla="*/ 6852914 h 6852914"/>
              <a:gd name="connsiteX5" fmla="*/ 0 w 1859280"/>
              <a:gd name="connsiteY5" fmla="*/ 6852914 h 6852914"/>
              <a:gd name="connsiteX6" fmla="*/ 0 w 1859280"/>
              <a:gd name="connsiteY6" fmla="*/ 6852914 h 6852914"/>
              <a:gd name="connsiteX7" fmla="*/ 162560 w 1859280"/>
              <a:gd name="connsiteY7" fmla="*/ 3830320 h 6852914"/>
              <a:gd name="connsiteX8" fmla="*/ 807726 w 1859280"/>
              <a:gd name="connsiteY8" fmla="*/ 1275074 h 6852914"/>
              <a:gd name="connsiteX0" fmla="*/ 807726 w 1869890"/>
              <a:gd name="connsiteY0" fmla="*/ 1285234 h 6863074"/>
              <a:gd name="connsiteX1" fmla="*/ 1285234 w 1869890"/>
              <a:gd name="connsiteY1" fmla="*/ 15234 h 6863074"/>
              <a:gd name="connsiteX2" fmla="*/ 1869440 w 1869890"/>
              <a:gd name="connsiteY2" fmla="*/ 0 h 6863074"/>
              <a:gd name="connsiteX3" fmla="*/ 1859280 w 1869890"/>
              <a:gd name="connsiteY3" fmla="*/ 6863074 h 6863074"/>
              <a:gd name="connsiteX4" fmla="*/ 1859280 w 1869890"/>
              <a:gd name="connsiteY4" fmla="*/ 6863074 h 6863074"/>
              <a:gd name="connsiteX5" fmla="*/ 0 w 1869890"/>
              <a:gd name="connsiteY5" fmla="*/ 6863074 h 6863074"/>
              <a:gd name="connsiteX6" fmla="*/ 0 w 1869890"/>
              <a:gd name="connsiteY6" fmla="*/ 6863074 h 6863074"/>
              <a:gd name="connsiteX7" fmla="*/ 162560 w 1869890"/>
              <a:gd name="connsiteY7" fmla="*/ 3840480 h 6863074"/>
              <a:gd name="connsiteX8" fmla="*/ 807726 w 1869890"/>
              <a:gd name="connsiteY8" fmla="*/ 1285234 h 6863074"/>
              <a:gd name="connsiteX0" fmla="*/ 807726 w 1869890"/>
              <a:gd name="connsiteY0" fmla="*/ 1285234 h 6883394"/>
              <a:gd name="connsiteX1" fmla="*/ 1285234 w 1869890"/>
              <a:gd name="connsiteY1" fmla="*/ 15234 h 6883394"/>
              <a:gd name="connsiteX2" fmla="*/ 1869440 w 1869890"/>
              <a:gd name="connsiteY2" fmla="*/ 0 h 6883394"/>
              <a:gd name="connsiteX3" fmla="*/ 1859280 w 1869890"/>
              <a:gd name="connsiteY3" fmla="*/ 6863074 h 6883394"/>
              <a:gd name="connsiteX4" fmla="*/ 1869440 w 1869890"/>
              <a:gd name="connsiteY4" fmla="*/ 6883394 h 6883394"/>
              <a:gd name="connsiteX5" fmla="*/ 0 w 1869890"/>
              <a:gd name="connsiteY5" fmla="*/ 6863074 h 6883394"/>
              <a:gd name="connsiteX6" fmla="*/ 0 w 1869890"/>
              <a:gd name="connsiteY6" fmla="*/ 6863074 h 6883394"/>
              <a:gd name="connsiteX7" fmla="*/ 162560 w 1869890"/>
              <a:gd name="connsiteY7" fmla="*/ 3840480 h 6883394"/>
              <a:gd name="connsiteX8" fmla="*/ 807726 w 1869890"/>
              <a:gd name="connsiteY8" fmla="*/ 1285234 h 6883394"/>
              <a:gd name="connsiteX0" fmla="*/ 807726 w 1869890"/>
              <a:gd name="connsiteY0" fmla="*/ 1290320 h 6888480"/>
              <a:gd name="connsiteX1" fmla="*/ 1305554 w 1869890"/>
              <a:gd name="connsiteY1" fmla="*/ 0 h 6888480"/>
              <a:gd name="connsiteX2" fmla="*/ 1869440 w 1869890"/>
              <a:gd name="connsiteY2" fmla="*/ 5086 h 6888480"/>
              <a:gd name="connsiteX3" fmla="*/ 1859280 w 1869890"/>
              <a:gd name="connsiteY3" fmla="*/ 6868160 h 6888480"/>
              <a:gd name="connsiteX4" fmla="*/ 1869440 w 1869890"/>
              <a:gd name="connsiteY4" fmla="*/ 6888480 h 6888480"/>
              <a:gd name="connsiteX5" fmla="*/ 0 w 1869890"/>
              <a:gd name="connsiteY5" fmla="*/ 6868160 h 6888480"/>
              <a:gd name="connsiteX6" fmla="*/ 0 w 1869890"/>
              <a:gd name="connsiteY6" fmla="*/ 6868160 h 6888480"/>
              <a:gd name="connsiteX7" fmla="*/ 162560 w 1869890"/>
              <a:gd name="connsiteY7" fmla="*/ 3845566 h 6888480"/>
              <a:gd name="connsiteX8" fmla="*/ 807726 w 1869890"/>
              <a:gd name="connsiteY8" fmla="*/ 1290320 h 6888480"/>
              <a:gd name="connsiteX0" fmla="*/ 807726 w 1869890"/>
              <a:gd name="connsiteY0" fmla="*/ 1285234 h 6883394"/>
              <a:gd name="connsiteX1" fmla="*/ 631378 w 1869890"/>
              <a:gd name="connsiteY1" fmla="*/ 10412 h 6883394"/>
              <a:gd name="connsiteX2" fmla="*/ 1869440 w 1869890"/>
              <a:gd name="connsiteY2" fmla="*/ 0 h 6883394"/>
              <a:gd name="connsiteX3" fmla="*/ 1859280 w 1869890"/>
              <a:gd name="connsiteY3" fmla="*/ 6863074 h 6883394"/>
              <a:gd name="connsiteX4" fmla="*/ 1869440 w 1869890"/>
              <a:gd name="connsiteY4" fmla="*/ 6883394 h 6883394"/>
              <a:gd name="connsiteX5" fmla="*/ 0 w 1869890"/>
              <a:gd name="connsiteY5" fmla="*/ 6863074 h 6883394"/>
              <a:gd name="connsiteX6" fmla="*/ 0 w 1869890"/>
              <a:gd name="connsiteY6" fmla="*/ 6863074 h 6883394"/>
              <a:gd name="connsiteX7" fmla="*/ 162560 w 1869890"/>
              <a:gd name="connsiteY7" fmla="*/ 3840480 h 6883394"/>
              <a:gd name="connsiteX8" fmla="*/ 807726 w 1869890"/>
              <a:gd name="connsiteY8" fmla="*/ 1285234 h 6883394"/>
              <a:gd name="connsiteX0" fmla="*/ 559753 w 1869890"/>
              <a:gd name="connsiteY0" fmla="*/ 1323980 h 6883394"/>
              <a:gd name="connsiteX1" fmla="*/ 631378 w 1869890"/>
              <a:gd name="connsiteY1" fmla="*/ 10412 h 6883394"/>
              <a:gd name="connsiteX2" fmla="*/ 1869440 w 1869890"/>
              <a:gd name="connsiteY2" fmla="*/ 0 h 6883394"/>
              <a:gd name="connsiteX3" fmla="*/ 1859280 w 1869890"/>
              <a:gd name="connsiteY3" fmla="*/ 6863074 h 6883394"/>
              <a:gd name="connsiteX4" fmla="*/ 1869440 w 1869890"/>
              <a:gd name="connsiteY4" fmla="*/ 6883394 h 6883394"/>
              <a:gd name="connsiteX5" fmla="*/ 0 w 1869890"/>
              <a:gd name="connsiteY5" fmla="*/ 6863074 h 6883394"/>
              <a:gd name="connsiteX6" fmla="*/ 0 w 1869890"/>
              <a:gd name="connsiteY6" fmla="*/ 6863074 h 6883394"/>
              <a:gd name="connsiteX7" fmla="*/ 162560 w 1869890"/>
              <a:gd name="connsiteY7" fmla="*/ 3840480 h 6883394"/>
              <a:gd name="connsiteX8" fmla="*/ 559753 w 1869890"/>
              <a:gd name="connsiteY8" fmla="*/ 1323980 h 6883394"/>
              <a:gd name="connsiteX0" fmla="*/ 559753 w 1869890"/>
              <a:gd name="connsiteY0" fmla="*/ 1323980 h 6883394"/>
              <a:gd name="connsiteX1" fmla="*/ 631378 w 1869890"/>
              <a:gd name="connsiteY1" fmla="*/ 10412 h 6883394"/>
              <a:gd name="connsiteX2" fmla="*/ 1869440 w 1869890"/>
              <a:gd name="connsiteY2" fmla="*/ 0 h 6883394"/>
              <a:gd name="connsiteX3" fmla="*/ 1859280 w 1869890"/>
              <a:gd name="connsiteY3" fmla="*/ 6863074 h 6883394"/>
              <a:gd name="connsiteX4" fmla="*/ 1869440 w 1869890"/>
              <a:gd name="connsiteY4" fmla="*/ 6883394 h 6883394"/>
              <a:gd name="connsiteX5" fmla="*/ 0 w 1869890"/>
              <a:gd name="connsiteY5" fmla="*/ 6863074 h 6883394"/>
              <a:gd name="connsiteX6" fmla="*/ 108488 w 1869890"/>
              <a:gd name="connsiteY6" fmla="*/ 6878573 h 6883394"/>
              <a:gd name="connsiteX7" fmla="*/ 162560 w 1869890"/>
              <a:gd name="connsiteY7" fmla="*/ 3840480 h 6883394"/>
              <a:gd name="connsiteX8" fmla="*/ 559753 w 1869890"/>
              <a:gd name="connsiteY8" fmla="*/ 1323980 h 6883394"/>
              <a:gd name="connsiteX0" fmla="*/ 559753 w 1869890"/>
              <a:gd name="connsiteY0" fmla="*/ 1323980 h 6883394"/>
              <a:gd name="connsiteX1" fmla="*/ 631378 w 1869890"/>
              <a:gd name="connsiteY1" fmla="*/ 10412 h 6883394"/>
              <a:gd name="connsiteX2" fmla="*/ 1869440 w 1869890"/>
              <a:gd name="connsiteY2" fmla="*/ 0 h 6883394"/>
              <a:gd name="connsiteX3" fmla="*/ 1859280 w 1869890"/>
              <a:gd name="connsiteY3" fmla="*/ 6863074 h 6883394"/>
              <a:gd name="connsiteX4" fmla="*/ 1869440 w 1869890"/>
              <a:gd name="connsiteY4" fmla="*/ 6883394 h 6883394"/>
              <a:gd name="connsiteX5" fmla="*/ 0 w 1869890"/>
              <a:gd name="connsiteY5" fmla="*/ 6863074 h 6883394"/>
              <a:gd name="connsiteX6" fmla="*/ 108488 w 1869890"/>
              <a:gd name="connsiteY6" fmla="*/ 6878573 h 6883394"/>
              <a:gd name="connsiteX7" fmla="*/ 317543 w 1869890"/>
              <a:gd name="connsiteY7" fmla="*/ 3863728 h 6883394"/>
              <a:gd name="connsiteX8" fmla="*/ 559753 w 1869890"/>
              <a:gd name="connsiteY8" fmla="*/ 1323980 h 6883394"/>
              <a:gd name="connsiteX0" fmla="*/ 451265 w 1761402"/>
              <a:gd name="connsiteY0" fmla="*/ 1323980 h 6883394"/>
              <a:gd name="connsiteX1" fmla="*/ 522890 w 1761402"/>
              <a:gd name="connsiteY1" fmla="*/ 10412 h 6883394"/>
              <a:gd name="connsiteX2" fmla="*/ 1760952 w 1761402"/>
              <a:gd name="connsiteY2" fmla="*/ 0 h 6883394"/>
              <a:gd name="connsiteX3" fmla="*/ 1750792 w 1761402"/>
              <a:gd name="connsiteY3" fmla="*/ 6863074 h 6883394"/>
              <a:gd name="connsiteX4" fmla="*/ 1760952 w 1761402"/>
              <a:gd name="connsiteY4" fmla="*/ 6883394 h 6883394"/>
              <a:gd name="connsiteX5" fmla="*/ 340963 w 1761402"/>
              <a:gd name="connsiteY5" fmla="*/ 6870823 h 6883394"/>
              <a:gd name="connsiteX6" fmla="*/ 0 w 1761402"/>
              <a:gd name="connsiteY6" fmla="*/ 6878573 h 6883394"/>
              <a:gd name="connsiteX7" fmla="*/ 209055 w 1761402"/>
              <a:gd name="connsiteY7" fmla="*/ 3863728 h 6883394"/>
              <a:gd name="connsiteX8" fmla="*/ 451265 w 1761402"/>
              <a:gd name="connsiteY8" fmla="*/ 1323980 h 6883394"/>
              <a:gd name="connsiteX0" fmla="*/ 446952 w 1757089"/>
              <a:gd name="connsiteY0" fmla="*/ 1323980 h 6883394"/>
              <a:gd name="connsiteX1" fmla="*/ 518577 w 1757089"/>
              <a:gd name="connsiteY1" fmla="*/ 10412 h 6883394"/>
              <a:gd name="connsiteX2" fmla="*/ 1756639 w 1757089"/>
              <a:gd name="connsiteY2" fmla="*/ 0 h 6883394"/>
              <a:gd name="connsiteX3" fmla="*/ 1746479 w 1757089"/>
              <a:gd name="connsiteY3" fmla="*/ 6863074 h 6883394"/>
              <a:gd name="connsiteX4" fmla="*/ 1756639 w 1757089"/>
              <a:gd name="connsiteY4" fmla="*/ 6883394 h 6883394"/>
              <a:gd name="connsiteX5" fmla="*/ 336650 w 1757089"/>
              <a:gd name="connsiteY5" fmla="*/ 6870823 h 6883394"/>
              <a:gd name="connsiteX6" fmla="*/ 0 w 1757089"/>
              <a:gd name="connsiteY6" fmla="*/ 6874260 h 6883394"/>
              <a:gd name="connsiteX7" fmla="*/ 204742 w 1757089"/>
              <a:gd name="connsiteY7" fmla="*/ 3863728 h 6883394"/>
              <a:gd name="connsiteX8" fmla="*/ 446952 w 1757089"/>
              <a:gd name="connsiteY8" fmla="*/ 1323980 h 6883394"/>
              <a:gd name="connsiteX0" fmla="*/ 421073 w 1731210"/>
              <a:gd name="connsiteY0" fmla="*/ 1323980 h 6883394"/>
              <a:gd name="connsiteX1" fmla="*/ 492698 w 1731210"/>
              <a:gd name="connsiteY1" fmla="*/ 10412 h 6883394"/>
              <a:gd name="connsiteX2" fmla="*/ 1730760 w 1731210"/>
              <a:gd name="connsiteY2" fmla="*/ 0 h 6883394"/>
              <a:gd name="connsiteX3" fmla="*/ 1720600 w 1731210"/>
              <a:gd name="connsiteY3" fmla="*/ 6863074 h 6883394"/>
              <a:gd name="connsiteX4" fmla="*/ 1730760 w 1731210"/>
              <a:gd name="connsiteY4" fmla="*/ 6883394 h 6883394"/>
              <a:gd name="connsiteX5" fmla="*/ 310771 w 1731210"/>
              <a:gd name="connsiteY5" fmla="*/ 6870823 h 6883394"/>
              <a:gd name="connsiteX6" fmla="*/ 0 w 1731210"/>
              <a:gd name="connsiteY6" fmla="*/ 6844067 h 6883394"/>
              <a:gd name="connsiteX7" fmla="*/ 178863 w 1731210"/>
              <a:gd name="connsiteY7" fmla="*/ 3863728 h 6883394"/>
              <a:gd name="connsiteX8" fmla="*/ 421073 w 1731210"/>
              <a:gd name="connsiteY8" fmla="*/ 1323980 h 6883394"/>
              <a:gd name="connsiteX0" fmla="*/ 421073 w 1731210"/>
              <a:gd name="connsiteY0" fmla="*/ 1323980 h 6870823"/>
              <a:gd name="connsiteX1" fmla="*/ 492698 w 1731210"/>
              <a:gd name="connsiteY1" fmla="*/ 10412 h 6870823"/>
              <a:gd name="connsiteX2" fmla="*/ 1730760 w 1731210"/>
              <a:gd name="connsiteY2" fmla="*/ 0 h 6870823"/>
              <a:gd name="connsiteX3" fmla="*/ 1720600 w 1731210"/>
              <a:gd name="connsiteY3" fmla="*/ 6863074 h 6870823"/>
              <a:gd name="connsiteX4" fmla="*/ 1467654 w 1731210"/>
              <a:gd name="connsiteY4" fmla="*/ 6866141 h 6870823"/>
              <a:gd name="connsiteX5" fmla="*/ 310771 w 1731210"/>
              <a:gd name="connsiteY5" fmla="*/ 6870823 h 6870823"/>
              <a:gd name="connsiteX6" fmla="*/ 0 w 1731210"/>
              <a:gd name="connsiteY6" fmla="*/ 6844067 h 6870823"/>
              <a:gd name="connsiteX7" fmla="*/ 178863 w 1731210"/>
              <a:gd name="connsiteY7" fmla="*/ 3863728 h 6870823"/>
              <a:gd name="connsiteX8" fmla="*/ 421073 w 1731210"/>
              <a:gd name="connsiteY8" fmla="*/ 1323980 h 6870823"/>
              <a:gd name="connsiteX0" fmla="*/ 421073 w 1731589"/>
              <a:gd name="connsiteY0" fmla="*/ 1323980 h 6870823"/>
              <a:gd name="connsiteX1" fmla="*/ 492698 w 1731589"/>
              <a:gd name="connsiteY1" fmla="*/ 10412 h 6870823"/>
              <a:gd name="connsiteX2" fmla="*/ 1730760 w 1731589"/>
              <a:gd name="connsiteY2" fmla="*/ 0 h 6870823"/>
              <a:gd name="connsiteX3" fmla="*/ 1729226 w 1731589"/>
              <a:gd name="connsiteY3" fmla="*/ 6867388 h 6870823"/>
              <a:gd name="connsiteX4" fmla="*/ 1467654 w 1731589"/>
              <a:gd name="connsiteY4" fmla="*/ 6866141 h 6870823"/>
              <a:gd name="connsiteX5" fmla="*/ 310771 w 1731589"/>
              <a:gd name="connsiteY5" fmla="*/ 6870823 h 6870823"/>
              <a:gd name="connsiteX6" fmla="*/ 0 w 1731589"/>
              <a:gd name="connsiteY6" fmla="*/ 6844067 h 6870823"/>
              <a:gd name="connsiteX7" fmla="*/ 178863 w 1731589"/>
              <a:gd name="connsiteY7" fmla="*/ 3863728 h 6870823"/>
              <a:gd name="connsiteX8" fmla="*/ 421073 w 1731589"/>
              <a:gd name="connsiteY8" fmla="*/ 1323980 h 6870823"/>
              <a:gd name="connsiteX0" fmla="*/ 421073 w 1731589"/>
              <a:gd name="connsiteY0" fmla="*/ 1323980 h 6870823"/>
              <a:gd name="connsiteX1" fmla="*/ 492698 w 1731589"/>
              <a:gd name="connsiteY1" fmla="*/ 10412 h 6870823"/>
              <a:gd name="connsiteX2" fmla="*/ 1730760 w 1731589"/>
              <a:gd name="connsiteY2" fmla="*/ 0 h 6870823"/>
              <a:gd name="connsiteX3" fmla="*/ 1729226 w 1731589"/>
              <a:gd name="connsiteY3" fmla="*/ 6867388 h 6870823"/>
              <a:gd name="connsiteX4" fmla="*/ 310771 w 1731589"/>
              <a:gd name="connsiteY4" fmla="*/ 6870823 h 6870823"/>
              <a:gd name="connsiteX5" fmla="*/ 0 w 1731589"/>
              <a:gd name="connsiteY5" fmla="*/ 6844067 h 6870823"/>
              <a:gd name="connsiteX6" fmla="*/ 178863 w 1731589"/>
              <a:gd name="connsiteY6" fmla="*/ 3863728 h 6870823"/>
              <a:gd name="connsiteX7" fmla="*/ 421073 w 1731589"/>
              <a:gd name="connsiteY7" fmla="*/ 1323980 h 6870823"/>
              <a:gd name="connsiteX0" fmla="*/ 421073 w 1731589"/>
              <a:gd name="connsiteY0" fmla="*/ 1323980 h 6867388"/>
              <a:gd name="connsiteX1" fmla="*/ 492698 w 1731589"/>
              <a:gd name="connsiteY1" fmla="*/ 10412 h 6867388"/>
              <a:gd name="connsiteX2" fmla="*/ 1730760 w 1731589"/>
              <a:gd name="connsiteY2" fmla="*/ 0 h 6867388"/>
              <a:gd name="connsiteX3" fmla="*/ 1729226 w 1731589"/>
              <a:gd name="connsiteY3" fmla="*/ 6867388 h 6867388"/>
              <a:gd name="connsiteX4" fmla="*/ 0 w 1731589"/>
              <a:gd name="connsiteY4" fmla="*/ 6844067 h 6867388"/>
              <a:gd name="connsiteX5" fmla="*/ 178863 w 1731589"/>
              <a:gd name="connsiteY5" fmla="*/ 3863728 h 6867388"/>
              <a:gd name="connsiteX6" fmla="*/ 421073 w 1731589"/>
              <a:gd name="connsiteY6" fmla="*/ 1323980 h 6867388"/>
              <a:gd name="connsiteX0" fmla="*/ 429700 w 1740216"/>
              <a:gd name="connsiteY0" fmla="*/ 1323980 h 6867388"/>
              <a:gd name="connsiteX1" fmla="*/ 501325 w 1740216"/>
              <a:gd name="connsiteY1" fmla="*/ 10412 h 6867388"/>
              <a:gd name="connsiteX2" fmla="*/ 1739387 w 1740216"/>
              <a:gd name="connsiteY2" fmla="*/ 0 h 6867388"/>
              <a:gd name="connsiteX3" fmla="*/ 1737853 w 1740216"/>
              <a:gd name="connsiteY3" fmla="*/ 6867388 h 6867388"/>
              <a:gd name="connsiteX4" fmla="*/ 0 w 1740216"/>
              <a:gd name="connsiteY4" fmla="*/ 6865633 h 6867388"/>
              <a:gd name="connsiteX5" fmla="*/ 187490 w 1740216"/>
              <a:gd name="connsiteY5" fmla="*/ 3863728 h 6867388"/>
              <a:gd name="connsiteX6" fmla="*/ 429700 w 1740216"/>
              <a:gd name="connsiteY6" fmla="*/ 1323980 h 6867388"/>
              <a:gd name="connsiteX0" fmla="*/ 429700 w 1739970"/>
              <a:gd name="connsiteY0" fmla="*/ 1323980 h 6865633"/>
              <a:gd name="connsiteX1" fmla="*/ 501325 w 1739970"/>
              <a:gd name="connsiteY1" fmla="*/ 10412 h 6865633"/>
              <a:gd name="connsiteX2" fmla="*/ 1739387 w 1739970"/>
              <a:gd name="connsiteY2" fmla="*/ 0 h 6865633"/>
              <a:gd name="connsiteX3" fmla="*/ 1733539 w 1739970"/>
              <a:gd name="connsiteY3" fmla="*/ 6858762 h 6865633"/>
              <a:gd name="connsiteX4" fmla="*/ 0 w 1739970"/>
              <a:gd name="connsiteY4" fmla="*/ 6865633 h 6865633"/>
              <a:gd name="connsiteX5" fmla="*/ 187490 w 1739970"/>
              <a:gd name="connsiteY5" fmla="*/ 3863728 h 6865633"/>
              <a:gd name="connsiteX6" fmla="*/ 429700 w 1739970"/>
              <a:gd name="connsiteY6" fmla="*/ 1323980 h 6865633"/>
              <a:gd name="connsiteX0" fmla="*/ 429700 w 1739970"/>
              <a:gd name="connsiteY0" fmla="*/ 1323980 h 6858762"/>
              <a:gd name="connsiteX1" fmla="*/ 501325 w 1739970"/>
              <a:gd name="connsiteY1" fmla="*/ 10412 h 6858762"/>
              <a:gd name="connsiteX2" fmla="*/ 1739387 w 1739970"/>
              <a:gd name="connsiteY2" fmla="*/ 0 h 6858762"/>
              <a:gd name="connsiteX3" fmla="*/ 1733539 w 1739970"/>
              <a:gd name="connsiteY3" fmla="*/ 6858762 h 6858762"/>
              <a:gd name="connsiteX4" fmla="*/ 0 w 1739970"/>
              <a:gd name="connsiteY4" fmla="*/ 6857006 h 6858762"/>
              <a:gd name="connsiteX5" fmla="*/ 187490 w 1739970"/>
              <a:gd name="connsiteY5" fmla="*/ 3863728 h 6858762"/>
              <a:gd name="connsiteX6" fmla="*/ 429700 w 1739970"/>
              <a:gd name="connsiteY6" fmla="*/ 1323980 h 6858762"/>
              <a:gd name="connsiteX0" fmla="*/ 429700 w 1739970"/>
              <a:gd name="connsiteY0" fmla="*/ 1323980 h 6858762"/>
              <a:gd name="connsiteX1" fmla="*/ 501325 w 1739970"/>
              <a:gd name="connsiteY1" fmla="*/ 1785 h 6858762"/>
              <a:gd name="connsiteX2" fmla="*/ 1739387 w 1739970"/>
              <a:gd name="connsiteY2" fmla="*/ 0 h 6858762"/>
              <a:gd name="connsiteX3" fmla="*/ 1733539 w 1739970"/>
              <a:gd name="connsiteY3" fmla="*/ 6858762 h 6858762"/>
              <a:gd name="connsiteX4" fmla="*/ 0 w 1739970"/>
              <a:gd name="connsiteY4" fmla="*/ 6857006 h 6858762"/>
              <a:gd name="connsiteX5" fmla="*/ 187490 w 1739970"/>
              <a:gd name="connsiteY5" fmla="*/ 3863728 h 6858762"/>
              <a:gd name="connsiteX6" fmla="*/ 429700 w 1739970"/>
              <a:gd name="connsiteY6" fmla="*/ 1323980 h 68587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39970" h="6858762">
                <a:moveTo>
                  <a:pt x="429700" y="1323980"/>
                </a:moveTo>
                <a:lnTo>
                  <a:pt x="501325" y="1785"/>
                </a:lnTo>
                <a:lnTo>
                  <a:pt x="1739387" y="0"/>
                </a:lnTo>
                <a:cubicBezTo>
                  <a:pt x="1742774" y="2284305"/>
                  <a:pt x="1730152" y="4574457"/>
                  <a:pt x="1733539" y="6858762"/>
                </a:cubicBezTo>
                <a:lnTo>
                  <a:pt x="0" y="6857006"/>
                </a:lnTo>
                <a:lnTo>
                  <a:pt x="187490" y="3863728"/>
                </a:lnTo>
                <a:lnTo>
                  <a:pt x="429700" y="132398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pic>
        <p:nvPicPr>
          <p:cNvPr id="8" name="Bildobjekt 12">
            <a:extLst>
              <a:ext uri="{FF2B5EF4-FFF2-40B4-BE49-F238E27FC236}">
                <a16:creationId xmlns:a16="http://schemas.microsoft.com/office/drawing/2014/main" id="{6991A85D-EA77-094B-AF91-8E029408DFA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628564" y="6285032"/>
            <a:ext cx="1364144" cy="3897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905295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Kapitelavdelare - ros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objekt 2" descr="En bild som visar inomhus, skjorta, man, framsida&#10;&#10;Automatiskt genererad beskrivning">
            <a:extLst>
              <a:ext uri="{FF2B5EF4-FFF2-40B4-BE49-F238E27FC236}">
                <a16:creationId xmlns:a16="http://schemas.microsoft.com/office/drawing/2014/main" id="{ACA5B1EA-0935-404E-B934-B95DDFA7F04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10968824" cy="6858001"/>
          </a:xfrm>
          <a:prstGeom prst="rect">
            <a:avLst/>
          </a:prstGeom>
        </p:spPr>
      </p:pic>
      <p:sp>
        <p:nvSpPr>
          <p:cNvPr id="17" name="Rektangel 16">
            <a:extLst>
              <a:ext uri="{FF2B5EF4-FFF2-40B4-BE49-F238E27FC236}">
                <a16:creationId xmlns:a16="http://schemas.microsoft.com/office/drawing/2014/main" id="{6584120B-B7C9-8E4A-8F0B-0008A00F555E}"/>
              </a:ext>
            </a:extLst>
          </p:cNvPr>
          <p:cNvSpPr/>
          <p:nvPr userDrawn="1"/>
        </p:nvSpPr>
        <p:spPr>
          <a:xfrm rot="10645457">
            <a:off x="1070513" y="4120312"/>
            <a:ext cx="4864288" cy="1978539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79 h 10179"/>
              <a:gd name="connsiteX1" fmla="*/ 685 w 10000"/>
              <a:gd name="connsiteY1" fmla="*/ 0 h 10179"/>
              <a:gd name="connsiteX2" fmla="*/ 8000 w 10000"/>
              <a:gd name="connsiteY2" fmla="*/ 179 h 10179"/>
              <a:gd name="connsiteX3" fmla="*/ 10000 w 10000"/>
              <a:gd name="connsiteY3" fmla="*/ 5179 h 10179"/>
              <a:gd name="connsiteX4" fmla="*/ 8000 w 10000"/>
              <a:gd name="connsiteY4" fmla="*/ 10179 h 10179"/>
              <a:gd name="connsiteX5" fmla="*/ 2000 w 10000"/>
              <a:gd name="connsiteY5" fmla="*/ 10179 h 10179"/>
              <a:gd name="connsiteX6" fmla="*/ 0 w 10000"/>
              <a:gd name="connsiteY6" fmla="*/ 5179 h 10179"/>
              <a:gd name="connsiteX0" fmla="*/ 0 w 10000"/>
              <a:gd name="connsiteY0" fmla="*/ 5216 h 10216"/>
              <a:gd name="connsiteX1" fmla="*/ 685 w 10000"/>
              <a:gd name="connsiteY1" fmla="*/ 37 h 10216"/>
              <a:gd name="connsiteX2" fmla="*/ 7593 w 10000"/>
              <a:gd name="connsiteY2" fmla="*/ 15 h 10216"/>
              <a:gd name="connsiteX3" fmla="*/ 8000 w 10000"/>
              <a:gd name="connsiteY3" fmla="*/ 216 h 10216"/>
              <a:gd name="connsiteX4" fmla="*/ 10000 w 10000"/>
              <a:gd name="connsiteY4" fmla="*/ 5216 h 10216"/>
              <a:gd name="connsiteX5" fmla="*/ 8000 w 10000"/>
              <a:gd name="connsiteY5" fmla="*/ 10216 h 10216"/>
              <a:gd name="connsiteX6" fmla="*/ 2000 w 10000"/>
              <a:gd name="connsiteY6" fmla="*/ 10216 h 10216"/>
              <a:gd name="connsiteX7" fmla="*/ 0 w 10000"/>
              <a:gd name="connsiteY7" fmla="*/ 5216 h 10216"/>
              <a:gd name="connsiteX0" fmla="*/ 0 w 8537"/>
              <a:gd name="connsiteY0" fmla="*/ 5216 h 10216"/>
              <a:gd name="connsiteX1" fmla="*/ 685 w 8537"/>
              <a:gd name="connsiteY1" fmla="*/ 37 h 10216"/>
              <a:gd name="connsiteX2" fmla="*/ 7593 w 8537"/>
              <a:gd name="connsiteY2" fmla="*/ 15 h 10216"/>
              <a:gd name="connsiteX3" fmla="*/ 8000 w 8537"/>
              <a:gd name="connsiteY3" fmla="*/ 216 h 10216"/>
              <a:gd name="connsiteX4" fmla="*/ 8537 w 8537"/>
              <a:gd name="connsiteY4" fmla="*/ 7426 h 10216"/>
              <a:gd name="connsiteX5" fmla="*/ 8000 w 8537"/>
              <a:gd name="connsiteY5" fmla="*/ 10216 h 10216"/>
              <a:gd name="connsiteX6" fmla="*/ 2000 w 8537"/>
              <a:gd name="connsiteY6" fmla="*/ 10216 h 10216"/>
              <a:gd name="connsiteX7" fmla="*/ 0 w 8537"/>
              <a:gd name="connsiteY7" fmla="*/ 5216 h 10216"/>
              <a:gd name="connsiteX0" fmla="*/ 0 w 10000"/>
              <a:gd name="connsiteY0" fmla="*/ 5106 h 11158"/>
              <a:gd name="connsiteX1" fmla="*/ 802 w 10000"/>
              <a:gd name="connsiteY1" fmla="*/ 36 h 11158"/>
              <a:gd name="connsiteX2" fmla="*/ 8894 w 10000"/>
              <a:gd name="connsiteY2" fmla="*/ 15 h 11158"/>
              <a:gd name="connsiteX3" fmla="*/ 9371 w 10000"/>
              <a:gd name="connsiteY3" fmla="*/ 211 h 11158"/>
              <a:gd name="connsiteX4" fmla="*/ 10000 w 10000"/>
              <a:gd name="connsiteY4" fmla="*/ 7269 h 11158"/>
              <a:gd name="connsiteX5" fmla="*/ 7722 w 10000"/>
              <a:gd name="connsiteY5" fmla="*/ 11158 h 11158"/>
              <a:gd name="connsiteX6" fmla="*/ 2343 w 10000"/>
              <a:gd name="connsiteY6" fmla="*/ 10000 h 11158"/>
              <a:gd name="connsiteX7" fmla="*/ 0 w 10000"/>
              <a:gd name="connsiteY7" fmla="*/ 5106 h 11158"/>
              <a:gd name="connsiteX0" fmla="*/ 0 w 10000"/>
              <a:gd name="connsiteY0" fmla="*/ 5106 h 11158"/>
              <a:gd name="connsiteX1" fmla="*/ 802 w 10000"/>
              <a:gd name="connsiteY1" fmla="*/ 36 h 11158"/>
              <a:gd name="connsiteX2" fmla="*/ 8894 w 10000"/>
              <a:gd name="connsiteY2" fmla="*/ 15 h 11158"/>
              <a:gd name="connsiteX3" fmla="*/ 9371 w 10000"/>
              <a:gd name="connsiteY3" fmla="*/ 211 h 11158"/>
              <a:gd name="connsiteX4" fmla="*/ 10000 w 10000"/>
              <a:gd name="connsiteY4" fmla="*/ 7269 h 11158"/>
              <a:gd name="connsiteX5" fmla="*/ 7722 w 10000"/>
              <a:gd name="connsiteY5" fmla="*/ 11158 h 11158"/>
              <a:gd name="connsiteX6" fmla="*/ 206 w 10000"/>
              <a:gd name="connsiteY6" fmla="*/ 9760 h 11158"/>
              <a:gd name="connsiteX7" fmla="*/ 0 w 10000"/>
              <a:gd name="connsiteY7" fmla="*/ 5106 h 11158"/>
              <a:gd name="connsiteX0" fmla="*/ 0 w 10000"/>
              <a:gd name="connsiteY0" fmla="*/ 5106 h 9760"/>
              <a:gd name="connsiteX1" fmla="*/ 802 w 10000"/>
              <a:gd name="connsiteY1" fmla="*/ 36 h 9760"/>
              <a:gd name="connsiteX2" fmla="*/ 8894 w 10000"/>
              <a:gd name="connsiteY2" fmla="*/ 15 h 9760"/>
              <a:gd name="connsiteX3" fmla="*/ 9371 w 10000"/>
              <a:gd name="connsiteY3" fmla="*/ 211 h 9760"/>
              <a:gd name="connsiteX4" fmla="*/ 10000 w 10000"/>
              <a:gd name="connsiteY4" fmla="*/ 7269 h 9760"/>
              <a:gd name="connsiteX5" fmla="*/ 7277 w 10000"/>
              <a:gd name="connsiteY5" fmla="*/ 7946 h 9760"/>
              <a:gd name="connsiteX6" fmla="*/ 206 w 10000"/>
              <a:gd name="connsiteY6" fmla="*/ 9760 h 9760"/>
              <a:gd name="connsiteX7" fmla="*/ 0 w 10000"/>
              <a:gd name="connsiteY7" fmla="*/ 5106 h 9760"/>
              <a:gd name="connsiteX0" fmla="*/ 0 w 10000"/>
              <a:gd name="connsiteY0" fmla="*/ 5232 h 10000"/>
              <a:gd name="connsiteX1" fmla="*/ 802 w 10000"/>
              <a:gd name="connsiteY1" fmla="*/ 37 h 10000"/>
              <a:gd name="connsiteX2" fmla="*/ 8894 w 10000"/>
              <a:gd name="connsiteY2" fmla="*/ 15 h 10000"/>
              <a:gd name="connsiteX3" fmla="*/ 9371 w 10000"/>
              <a:gd name="connsiteY3" fmla="*/ 216 h 10000"/>
              <a:gd name="connsiteX4" fmla="*/ 10000 w 10000"/>
              <a:gd name="connsiteY4" fmla="*/ 7448 h 10000"/>
              <a:gd name="connsiteX5" fmla="*/ 5748 w 10000"/>
              <a:gd name="connsiteY5" fmla="*/ 9574 h 10000"/>
              <a:gd name="connsiteX6" fmla="*/ 206 w 10000"/>
              <a:gd name="connsiteY6" fmla="*/ 10000 h 10000"/>
              <a:gd name="connsiteX7" fmla="*/ 0 w 10000"/>
              <a:gd name="connsiteY7" fmla="*/ 5232 h 10000"/>
              <a:gd name="connsiteX0" fmla="*/ 0 w 10000"/>
              <a:gd name="connsiteY0" fmla="*/ 5232 h 10000"/>
              <a:gd name="connsiteX1" fmla="*/ 802 w 10000"/>
              <a:gd name="connsiteY1" fmla="*/ 37 h 10000"/>
              <a:gd name="connsiteX2" fmla="*/ 8894 w 10000"/>
              <a:gd name="connsiteY2" fmla="*/ 15 h 10000"/>
              <a:gd name="connsiteX3" fmla="*/ 9371 w 10000"/>
              <a:gd name="connsiteY3" fmla="*/ 216 h 10000"/>
              <a:gd name="connsiteX4" fmla="*/ 10000 w 10000"/>
              <a:gd name="connsiteY4" fmla="*/ 7448 h 10000"/>
              <a:gd name="connsiteX5" fmla="*/ 5748 w 10000"/>
              <a:gd name="connsiteY5" fmla="*/ 9574 h 10000"/>
              <a:gd name="connsiteX6" fmla="*/ 5727 w 10000"/>
              <a:gd name="connsiteY6" fmla="*/ 9534 h 10000"/>
              <a:gd name="connsiteX7" fmla="*/ 206 w 10000"/>
              <a:gd name="connsiteY7" fmla="*/ 10000 h 10000"/>
              <a:gd name="connsiteX8" fmla="*/ 0 w 10000"/>
              <a:gd name="connsiteY8" fmla="*/ 5232 h 10000"/>
              <a:gd name="connsiteX0" fmla="*/ 0 w 10000"/>
              <a:gd name="connsiteY0" fmla="*/ 5232 h 10000"/>
              <a:gd name="connsiteX1" fmla="*/ 802 w 10000"/>
              <a:gd name="connsiteY1" fmla="*/ 37 h 10000"/>
              <a:gd name="connsiteX2" fmla="*/ 8894 w 10000"/>
              <a:gd name="connsiteY2" fmla="*/ 15 h 10000"/>
              <a:gd name="connsiteX3" fmla="*/ 9371 w 10000"/>
              <a:gd name="connsiteY3" fmla="*/ 216 h 10000"/>
              <a:gd name="connsiteX4" fmla="*/ 10000 w 10000"/>
              <a:gd name="connsiteY4" fmla="*/ 7448 h 10000"/>
              <a:gd name="connsiteX5" fmla="*/ 5748 w 10000"/>
              <a:gd name="connsiteY5" fmla="*/ 9574 h 10000"/>
              <a:gd name="connsiteX6" fmla="*/ 4937 w 10000"/>
              <a:gd name="connsiteY6" fmla="*/ 9013 h 10000"/>
              <a:gd name="connsiteX7" fmla="*/ 206 w 10000"/>
              <a:gd name="connsiteY7" fmla="*/ 10000 h 10000"/>
              <a:gd name="connsiteX8" fmla="*/ 0 w 10000"/>
              <a:gd name="connsiteY8" fmla="*/ 5232 h 10000"/>
              <a:gd name="connsiteX0" fmla="*/ 0 w 10000"/>
              <a:gd name="connsiteY0" fmla="*/ 5232 h 10000"/>
              <a:gd name="connsiteX1" fmla="*/ 802 w 10000"/>
              <a:gd name="connsiteY1" fmla="*/ 37 h 10000"/>
              <a:gd name="connsiteX2" fmla="*/ 8894 w 10000"/>
              <a:gd name="connsiteY2" fmla="*/ 15 h 10000"/>
              <a:gd name="connsiteX3" fmla="*/ 9371 w 10000"/>
              <a:gd name="connsiteY3" fmla="*/ 216 h 10000"/>
              <a:gd name="connsiteX4" fmla="*/ 10000 w 10000"/>
              <a:gd name="connsiteY4" fmla="*/ 7448 h 10000"/>
              <a:gd name="connsiteX5" fmla="*/ 5748 w 10000"/>
              <a:gd name="connsiteY5" fmla="*/ 9574 h 10000"/>
              <a:gd name="connsiteX6" fmla="*/ 4867 w 10000"/>
              <a:gd name="connsiteY6" fmla="*/ 9947 h 10000"/>
              <a:gd name="connsiteX7" fmla="*/ 206 w 10000"/>
              <a:gd name="connsiteY7" fmla="*/ 10000 h 10000"/>
              <a:gd name="connsiteX8" fmla="*/ 0 w 10000"/>
              <a:gd name="connsiteY8" fmla="*/ 5232 h 10000"/>
              <a:gd name="connsiteX0" fmla="*/ 0 w 9399"/>
              <a:gd name="connsiteY0" fmla="*/ 5232 h 10000"/>
              <a:gd name="connsiteX1" fmla="*/ 802 w 9399"/>
              <a:gd name="connsiteY1" fmla="*/ 37 h 10000"/>
              <a:gd name="connsiteX2" fmla="*/ 8894 w 9399"/>
              <a:gd name="connsiteY2" fmla="*/ 15 h 10000"/>
              <a:gd name="connsiteX3" fmla="*/ 9371 w 9399"/>
              <a:gd name="connsiteY3" fmla="*/ 216 h 10000"/>
              <a:gd name="connsiteX4" fmla="*/ 8750 w 9399"/>
              <a:gd name="connsiteY4" fmla="*/ 7993 h 10000"/>
              <a:gd name="connsiteX5" fmla="*/ 5748 w 9399"/>
              <a:gd name="connsiteY5" fmla="*/ 9574 h 10000"/>
              <a:gd name="connsiteX6" fmla="*/ 4867 w 9399"/>
              <a:gd name="connsiteY6" fmla="*/ 9947 h 10000"/>
              <a:gd name="connsiteX7" fmla="*/ 206 w 9399"/>
              <a:gd name="connsiteY7" fmla="*/ 10000 h 10000"/>
              <a:gd name="connsiteX8" fmla="*/ 0 w 9399"/>
              <a:gd name="connsiteY8" fmla="*/ 5232 h 10000"/>
              <a:gd name="connsiteX0" fmla="*/ 0 w 10007"/>
              <a:gd name="connsiteY0" fmla="*/ 5232 h 10000"/>
              <a:gd name="connsiteX1" fmla="*/ 853 w 10007"/>
              <a:gd name="connsiteY1" fmla="*/ 37 h 10000"/>
              <a:gd name="connsiteX2" fmla="*/ 9463 w 10007"/>
              <a:gd name="connsiteY2" fmla="*/ 15 h 10000"/>
              <a:gd name="connsiteX3" fmla="*/ 9970 w 10007"/>
              <a:gd name="connsiteY3" fmla="*/ 216 h 10000"/>
              <a:gd name="connsiteX4" fmla="*/ 9310 w 10007"/>
              <a:gd name="connsiteY4" fmla="*/ 7993 h 10000"/>
              <a:gd name="connsiteX5" fmla="*/ 6116 w 10007"/>
              <a:gd name="connsiteY5" fmla="*/ 9574 h 10000"/>
              <a:gd name="connsiteX6" fmla="*/ 5178 w 10007"/>
              <a:gd name="connsiteY6" fmla="*/ 9947 h 10000"/>
              <a:gd name="connsiteX7" fmla="*/ 219 w 10007"/>
              <a:gd name="connsiteY7" fmla="*/ 10000 h 10000"/>
              <a:gd name="connsiteX8" fmla="*/ 0 w 10007"/>
              <a:gd name="connsiteY8" fmla="*/ 5232 h 10000"/>
              <a:gd name="connsiteX0" fmla="*/ 0 w 9463"/>
              <a:gd name="connsiteY0" fmla="*/ 5232 h 10000"/>
              <a:gd name="connsiteX1" fmla="*/ 853 w 9463"/>
              <a:gd name="connsiteY1" fmla="*/ 37 h 10000"/>
              <a:gd name="connsiteX2" fmla="*/ 9463 w 9463"/>
              <a:gd name="connsiteY2" fmla="*/ 15 h 10000"/>
              <a:gd name="connsiteX3" fmla="*/ 9268 w 9463"/>
              <a:gd name="connsiteY3" fmla="*/ 2918 h 10000"/>
              <a:gd name="connsiteX4" fmla="*/ 9310 w 9463"/>
              <a:gd name="connsiteY4" fmla="*/ 7993 h 10000"/>
              <a:gd name="connsiteX5" fmla="*/ 6116 w 9463"/>
              <a:gd name="connsiteY5" fmla="*/ 9574 h 10000"/>
              <a:gd name="connsiteX6" fmla="*/ 5178 w 9463"/>
              <a:gd name="connsiteY6" fmla="*/ 9947 h 10000"/>
              <a:gd name="connsiteX7" fmla="*/ 219 w 9463"/>
              <a:gd name="connsiteY7" fmla="*/ 10000 h 10000"/>
              <a:gd name="connsiteX8" fmla="*/ 0 w 9463"/>
              <a:gd name="connsiteY8" fmla="*/ 5232 h 10000"/>
              <a:gd name="connsiteX0" fmla="*/ 0 w 10000"/>
              <a:gd name="connsiteY0" fmla="*/ 5232 h 10000"/>
              <a:gd name="connsiteX1" fmla="*/ 901 w 10000"/>
              <a:gd name="connsiteY1" fmla="*/ 37 h 10000"/>
              <a:gd name="connsiteX2" fmla="*/ 10000 w 10000"/>
              <a:gd name="connsiteY2" fmla="*/ 15 h 10000"/>
              <a:gd name="connsiteX3" fmla="*/ 9794 w 10000"/>
              <a:gd name="connsiteY3" fmla="*/ 2918 h 10000"/>
              <a:gd name="connsiteX4" fmla="*/ 9838 w 10000"/>
              <a:gd name="connsiteY4" fmla="*/ 7993 h 10000"/>
              <a:gd name="connsiteX5" fmla="*/ 6463 w 10000"/>
              <a:gd name="connsiteY5" fmla="*/ 9574 h 10000"/>
              <a:gd name="connsiteX6" fmla="*/ 5472 w 10000"/>
              <a:gd name="connsiteY6" fmla="*/ 9947 h 10000"/>
              <a:gd name="connsiteX7" fmla="*/ 231 w 10000"/>
              <a:gd name="connsiteY7" fmla="*/ 10000 h 10000"/>
              <a:gd name="connsiteX8" fmla="*/ 0 w 10000"/>
              <a:gd name="connsiteY8" fmla="*/ 5232 h 10000"/>
              <a:gd name="connsiteX0" fmla="*/ 0 w 9842"/>
              <a:gd name="connsiteY0" fmla="*/ 5275 h 10043"/>
              <a:gd name="connsiteX1" fmla="*/ 901 w 9842"/>
              <a:gd name="connsiteY1" fmla="*/ 80 h 10043"/>
              <a:gd name="connsiteX2" fmla="*/ 9809 w 9842"/>
              <a:gd name="connsiteY2" fmla="*/ 11 h 10043"/>
              <a:gd name="connsiteX3" fmla="*/ 9794 w 9842"/>
              <a:gd name="connsiteY3" fmla="*/ 2961 h 10043"/>
              <a:gd name="connsiteX4" fmla="*/ 9838 w 9842"/>
              <a:gd name="connsiteY4" fmla="*/ 8036 h 10043"/>
              <a:gd name="connsiteX5" fmla="*/ 6463 w 9842"/>
              <a:gd name="connsiteY5" fmla="*/ 9617 h 10043"/>
              <a:gd name="connsiteX6" fmla="*/ 5472 w 9842"/>
              <a:gd name="connsiteY6" fmla="*/ 9990 h 10043"/>
              <a:gd name="connsiteX7" fmla="*/ 231 w 9842"/>
              <a:gd name="connsiteY7" fmla="*/ 10043 h 10043"/>
              <a:gd name="connsiteX8" fmla="*/ 0 w 9842"/>
              <a:gd name="connsiteY8" fmla="*/ 5275 h 10043"/>
              <a:gd name="connsiteX0" fmla="*/ 0 w 10000"/>
              <a:gd name="connsiteY0" fmla="*/ 5252 h 10000"/>
              <a:gd name="connsiteX1" fmla="*/ 915 w 10000"/>
              <a:gd name="connsiteY1" fmla="*/ 80 h 10000"/>
              <a:gd name="connsiteX2" fmla="*/ 9966 w 10000"/>
              <a:gd name="connsiteY2" fmla="*/ 11 h 10000"/>
              <a:gd name="connsiteX3" fmla="*/ 9951 w 10000"/>
              <a:gd name="connsiteY3" fmla="*/ 2948 h 10000"/>
              <a:gd name="connsiteX4" fmla="*/ 9996 w 10000"/>
              <a:gd name="connsiteY4" fmla="*/ 8002 h 10000"/>
              <a:gd name="connsiteX5" fmla="*/ 6567 w 10000"/>
              <a:gd name="connsiteY5" fmla="*/ 9576 h 10000"/>
              <a:gd name="connsiteX6" fmla="*/ 5560 w 10000"/>
              <a:gd name="connsiteY6" fmla="*/ 9947 h 10000"/>
              <a:gd name="connsiteX7" fmla="*/ 235 w 10000"/>
              <a:gd name="connsiteY7" fmla="*/ 10000 h 10000"/>
              <a:gd name="connsiteX8" fmla="*/ 0 w 10000"/>
              <a:gd name="connsiteY8" fmla="*/ 5252 h 10000"/>
              <a:gd name="connsiteX0" fmla="*/ 0 w 10000"/>
              <a:gd name="connsiteY0" fmla="*/ 5172 h 9920"/>
              <a:gd name="connsiteX1" fmla="*/ 915 w 10000"/>
              <a:gd name="connsiteY1" fmla="*/ 0 h 9920"/>
              <a:gd name="connsiteX2" fmla="*/ 9955 w 10000"/>
              <a:gd name="connsiteY2" fmla="*/ 96 h 9920"/>
              <a:gd name="connsiteX3" fmla="*/ 9951 w 10000"/>
              <a:gd name="connsiteY3" fmla="*/ 2868 h 9920"/>
              <a:gd name="connsiteX4" fmla="*/ 9996 w 10000"/>
              <a:gd name="connsiteY4" fmla="*/ 7922 h 9920"/>
              <a:gd name="connsiteX5" fmla="*/ 6567 w 10000"/>
              <a:gd name="connsiteY5" fmla="*/ 9496 h 9920"/>
              <a:gd name="connsiteX6" fmla="*/ 5560 w 10000"/>
              <a:gd name="connsiteY6" fmla="*/ 9867 h 9920"/>
              <a:gd name="connsiteX7" fmla="*/ 235 w 10000"/>
              <a:gd name="connsiteY7" fmla="*/ 9920 h 9920"/>
              <a:gd name="connsiteX8" fmla="*/ 0 w 10000"/>
              <a:gd name="connsiteY8" fmla="*/ 5172 h 9920"/>
              <a:gd name="connsiteX0" fmla="*/ 0 w 10021"/>
              <a:gd name="connsiteY0" fmla="*/ 5214 h 10000"/>
              <a:gd name="connsiteX1" fmla="*/ 915 w 10021"/>
              <a:gd name="connsiteY1" fmla="*/ 0 h 10000"/>
              <a:gd name="connsiteX2" fmla="*/ 9955 w 10021"/>
              <a:gd name="connsiteY2" fmla="*/ 97 h 10000"/>
              <a:gd name="connsiteX3" fmla="*/ 9997 w 10021"/>
              <a:gd name="connsiteY3" fmla="*/ 4604 h 10000"/>
              <a:gd name="connsiteX4" fmla="*/ 9996 w 10021"/>
              <a:gd name="connsiteY4" fmla="*/ 7986 h 10000"/>
              <a:gd name="connsiteX5" fmla="*/ 6567 w 10021"/>
              <a:gd name="connsiteY5" fmla="*/ 9573 h 10000"/>
              <a:gd name="connsiteX6" fmla="*/ 5560 w 10021"/>
              <a:gd name="connsiteY6" fmla="*/ 9947 h 10000"/>
              <a:gd name="connsiteX7" fmla="*/ 235 w 10021"/>
              <a:gd name="connsiteY7" fmla="*/ 10000 h 10000"/>
              <a:gd name="connsiteX8" fmla="*/ 0 w 10021"/>
              <a:gd name="connsiteY8" fmla="*/ 5214 h 10000"/>
              <a:gd name="connsiteX0" fmla="*/ 0 w 10006"/>
              <a:gd name="connsiteY0" fmla="*/ 5214 h 10000"/>
              <a:gd name="connsiteX1" fmla="*/ 915 w 10006"/>
              <a:gd name="connsiteY1" fmla="*/ 0 h 10000"/>
              <a:gd name="connsiteX2" fmla="*/ 9955 w 10006"/>
              <a:gd name="connsiteY2" fmla="*/ 97 h 10000"/>
              <a:gd name="connsiteX3" fmla="*/ 9997 w 10006"/>
              <a:gd name="connsiteY3" fmla="*/ 4604 h 10000"/>
              <a:gd name="connsiteX4" fmla="*/ 9996 w 10006"/>
              <a:gd name="connsiteY4" fmla="*/ 7986 h 10000"/>
              <a:gd name="connsiteX5" fmla="*/ 6567 w 10006"/>
              <a:gd name="connsiteY5" fmla="*/ 9573 h 10000"/>
              <a:gd name="connsiteX6" fmla="*/ 5560 w 10006"/>
              <a:gd name="connsiteY6" fmla="*/ 9947 h 10000"/>
              <a:gd name="connsiteX7" fmla="*/ 235 w 10006"/>
              <a:gd name="connsiteY7" fmla="*/ 10000 h 10000"/>
              <a:gd name="connsiteX8" fmla="*/ 0 w 10006"/>
              <a:gd name="connsiteY8" fmla="*/ 5214 h 10000"/>
              <a:gd name="connsiteX0" fmla="*/ 0 w 10004"/>
              <a:gd name="connsiteY0" fmla="*/ 5214 h 10000"/>
              <a:gd name="connsiteX1" fmla="*/ 915 w 10004"/>
              <a:gd name="connsiteY1" fmla="*/ 0 h 10000"/>
              <a:gd name="connsiteX2" fmla="*/ 9955 w 10004"/>
              <a:gd name="connsiteY2" fmla="*/ 97 h 10000"/>
              <a:gd name="connsiteX3" fmla="*/ 9986 w 10004"/>
              <a:gd name="connsiteY3" fmla="*/ 3367 h 10000"/>
              <a:gd name="connsiteX4" fmla="*/ 9996 w 10004"/>
              <a:gd name="connsiteY4" fmla="*/ 7986 h 10000"/>
              <a:gd name="connsiteX5" fmla="*/ 6567 w 10004"/>
              <a:gd name="connsiteY5" fmla="*/ 9573 h 10000"/>
              <a:gd name="connsiteX6" fmla="*/ 5560 w 10004"/>
              <a:gd name="connsiteY6" fmla="*/ 9947 h 10000"/>
              <a:gd name="connsiteX7" fmla="*/ 235 w 10004"/>
              <a:gd name="connsiteY7" fmla="*/ 10000 h 10000"/>
              <a:gd name="connsiteX8" fmla="*/ 0 w 10004"/>
              <a:gd name="connsiteY8" fmla="*/ 5214 h 10000"/>
              <a:gd name="connsiteX0" fmla="*/ 0 w 10004"/>
              <a:gd name="connsiteY0" fmla="*/ 5214 h 9947"/>
              <a:gd name="connsiteX1" fmla="*/ 915 w 10004"/>
              <a:gd name="connsiteY1" fmla="*/ 0 h 9947"/>
              <a:gd name="connsiteX2" fmla="*/ 9955 w 10004"/>
              <a:gd name="connsiteY2" fmla="*/ 97 h 9947"/>
              <a:gd name="connsiteX3" fmla="*/ 9986 w 10004"/>
              <a:gd name="connsiteY3" fmla="*/ 3367 h 9947"/>
              <a:gd name="connsiteX4" fmla="*/ 9996 w 10004"/>
              <a:gd name="connsiteY4" fmla="*/ 7986 h 9947"/>
              <a:gd name="connsiteX5" fmla="*/ 6567 w 10004"/>
              <a:gd name="connsiteY5" fmla="*/ 9573 h 9947"/>
              <a:gd name="connsiteX6" fmla="*/ 5560 w 10004"/>
              <a:gd name="connsiteY6" fmla="*/ 9947 h 9947"/>
              <a:gd name="connsiteX7" fmla="*/ 433 w 10004"/>
              <a:gd name="connsiteY7" fmla="*/ 9019 h 9947"/>
              <a:gd name="connsiteX8" fmla="*/ 0 w 10004"/>
              <a:gd name="connsiteY8" fmla="*/ 5214 h 9947"/>
              <a:gd name="connsiteX0" fmla="*/ 0 w 10000"/>
              <a:gd name="connsiteY0" fmla="*/ 5242 h 10000"/>
              <a:gd name="connsiteX1" fmla="*/ 915 w 10000"/>
              <a:gd name="connsiteY1" fmla="*/ 0 h 10000"/>
              <a:gd name="connsiteX2" fmla="*/ 9951 w 10000"/>
              <a:gd name="connsiteY2" fmla="*/ 98 h 10000"/>
              <a:gd name="connsiteX3" fmla="*/ 9982 w 10000"/>
              <a:gd name="connsiteY3" fmla="*/ 3385 h 10000"/>
              <a:gd name="connsiteX4" fmla="*/ 9992 w 10000"/>
              <a:gd name="connsiteY4" fmla="*/ 8029 h 10000"/>
              <a:gd name="connsiteX5" fmla="*/ 6564 w 10000"/>
              <a:gd name="connsiteY5" fmla="*/ 9624 h 10000"/>
              <a:gd name="connsiteX6" fmla="*/ 5558 w 10000"/>
              <a:gd name="connsiteY6" fmla="*/ 10000 h 10000"/>
              <a:gd name="connsiteX7" fmla="*/ 433 w 10000"/>
              <a:gd name="connsiteY7" fmla="*/ 9067 h 10000"/>
              <a:gd name="connsiteX8" fmla="*/ 0 w 10000"/>
              <a:gd name="connsiteY8" fmla="*/ 5242 h 10000"/>
              <a:gd name="connsiteX0" fmla="*/ 0 w 10000"/>
              <a:gd name="connsiteY0" fmla="*/ 5242 h 10000"/>
              <a:gd name="connsiteX1" fmla="*/ 915 w 10000"/>
              <a:gd name="connsiteY1" fmla="*/ 0 h 10000"/>
              <a:gd name="connsiteX2" fmla="*/ 9951 w 10000"/>
              <a:gd name="connsiteY2" fmla="*/ 98 h 10000"/>
              <a:gd name="connsiteX3" fmla="*/ 9982 w 10000"/>
              <a:gd name="connsiteY3" fmla="*/ 3385 h 10000"/>
              <a:gd name="connsiteX4" fmla="*/ 9992 w 10000"/>
              <a:gd name="connsiteY4" fmla="*/ 8029 h 10000"/>
              <a:gd name="connsiteX5" fmla="*/ 6564 w 10000"/>
              <a:gd name="connsiteY5" fmla="*/ 9624 h 10000"/>
              <a:gd name="connsiteX6" fmla="*/ 5558 w 10000"/>
              <a:gd name="connsiteY6" fmla="*/ 10000 h 10000"/>
              <a:gd name="connsiteX7" fmla="*/ 433 w 10000"/>
              <a:gd name="connsiteY7" fmla="*/ 9067 h 10000"/>
              <a:gd name="connsiteX8" fmla="*/ 0 w 10000"/>
              <a:gd name="connsiteY8" fmla="*/ 5242 h 10000"/>
              <a:gd name="connsiteX0" fmla="*/ 0 w 10000"/>
              <a:gd name="connsiteY0" fmla="*/ 5242 h 10000"/>
              <a:gd name="connsiteX1" fmla="*/ 915 w 10000"/>
              <a:gd name="connsiteY1" fmla="*/ 0 h 10000"/>
              <a:gd name="connsiteX2" fmla="*/ 9951 w 10000"/>
              <a:gd name="connsiteY2" fmla="*/ 98 h 10000"/>
              <a:gd name="connsiteX3" fmla="*/ 9982 w 10000"/>
              <a:gd name="connsiteY3" fmla="*/ 3385 h 10000"/>
              <a:gd name="connsiteX4" fmla="*/ 9992 w 10000"/>
              <a:gd name="connsiteY4" fmla="*/ 8029 h 10000"/>
              <a:gd name="connsiteX5" fmla="*/ 6564 w 10000"/>
              <a:gd name="connsiteY5" fmla="*/ 9624 h 10000"/>
              <a:gd name="connsiteX6" fmla="*/ 5558 w 10000"/>
              <a:gd name="connsiteY6" fmla="*/ 10000 h 10000"/>
              <a:gd name="connsiteX7" fmla="*/ 433 w 10000"/>
              <a:gd name="connsiteY7" fmla="*/ 9067 h 10000"/>
              <a:gd name="connsiteX8" fmla="*/ 0 w 10000"/>
              <a:gd name="connsiteY8" fmla="*/ 5242 h 10000"/>
              <a:gd name="connsiteX0" fmla="*/ 0 w 10000"/>
              <a:gd name="connsiteY0" fmla="*/ 5242 h 10000"/>
              <a:gd name="connsiteX1" fmla="*/ 915 w 10000"/>
              <a:gd name="connsiteY1" fmla="*/ 0 h 10000"/>
              <a:gd name="connsiteX2" fmla="*/ 9951 w 10000"/>
              <a:gd name="connsiteY2" fmla="*/ 98 h 10000"/>
              <a:gd name="connsiteX3" fmla="*/ 9982 w 10000"/>
              <a:gd name="connsiteY3" fmla="*/ 3385 h 10000"/>
              <a:gd name="connsiteX4" fmla="*/ 9992 w 10000"/>
              <a:gd name="connsiteY4" fmla="*/ 8029 h 10000"/>
              <a:gd name="connsiteX5" fmla="*/ 6564 w 10000"/>
              <a:gd name="connsiteY5" fmla="*/ 9624 h 10000"/>
              <a:gd name="connsiteX6" fmla="*/ 5558 w 10000"/>
              <a:gd name="connsiteY6" fmla="*/ 10000 h 10000"/>
              <a:gd name="connsiteX7" fmla="*/ 433 w 10000"/>
              <a:gd name="connsiteY7" fmla="*/ 9067 h 10000"/>
              <a:gd name="connsiteX8" fmla="*/ 0 w 10000"/>
              <a:gd name="connsiteY8" fmla="*/ 5242 h 10000"/>
              <a:gd name="connsiteX0" fmla="*/ 0 w 10000"/>
              <a:gd name="connsiteY0" fmla="*/ 5242 h 10000"/>
              <a:gd name="connsiteX1" fmla="*/ 915 w 10000"/>
              <a:gd name="connsiteY1" fmla="*/ 0 h 10000"/>
              <a:gd name="connsiteX2" fmla="*/ 9951 w 10000"/>
              <a:gd name="connsiteY2" fmla="*/ 98 h 10000"/>
              <a:gd name="connsiteX3" fmla="*/ 9982 w 10000"/>
              <a:gd name="connsiteY3" fmla="*/ 3385 h 10000"/>
              <a:gd name="connsiteX4" fmla="*/ 9992 w 10000"/>
              <a:gd name="connsiteY4" fmla="*/ 8029 h 10000"/>
              <a:gd name="connsiteX5" fmla="*/ 6564 w 10000"/>
              <a:gd name="connsiteY5" fmla="*/ 9624 h 10000"/>
              <a:gd name="connsiteX6" fmla="*/ 5558 w 10000"/>
              <a:gd name="connsiteY6" fmla="*/ 10000 h 10000"/>
              <a:gd name="connsiteX7" fmla="*/ 433 w 10000"/>
              <a:gd name="connsiteY7" fmla="*/ 9067 h 10000"/>
              <a:gd name="connsiteX8" fmla="*/ 0 w 10000"/>
              <a:gd name="connsiteY8" fmla="*/ 5242 h 10000"/>
              <a:gd name="connsiteX0" fmla="*/ 0 w 10000"/>
              <a:gd name="connsiteY0" fmla="*/ 5242 h 10000"/>
              <a:gd name="connsiteX1" fmla="*/ 915 w 10000"/>
              <a:gd name="connsiteY1" fmla="*/ 0 h 10000"/>
              <a:gd name="connsiteX2" fmla="*/ 9951 w 10000"/>
              <a:gd name="connsiteY2" fmla="*/ 98 h 10000"/>
              <a:gd name="connsiteX3" fmla="*/ 9982 w 10000"/>
              <a:gd name="connsiteY3" fmla="*/ 3385 h 10000"/>
              <a:gd name="connsiteX4" fmla="*/ 9992 w 10000"/>
              <a:gd name="connsiteY4" fmla="*/ 8029 h 10000"/>
              <a:gd name="connsiteX5" fmla="*/ 6564 w 10000"/>
              <a:gd name="connsiteY5" fmla="*/ 9624 h 10000"/>
              <a:gd name="connsiteX6" fmla="*/ 5558 w 10000"/>
              <a:gd name="connsiteY6" fmla="*/ 10000 h 10000"/>
              <a:gd name="connsiteX7" fmla="*/ 433 w 10000"/>
              <a:gd name="connsiteY7" fmla="*/ 9067 h 10000"/>
              <a:gd name="connsiteX8" fmla="*/ 0 w 10000"/>
              <a:gd name="connsiteY8" fmla="*/ 5242 h 10000"/>
              <a:gd name="connsiteX0" fmla="*/ 0 w 9992"/>
              <a:gd name="connsiteY0" fmla="*/ 5242 h 10000"/>
              <a:gd name="connsiteX1" fmla="*/ 915 w 9992"/>
              <a:gd name="connsiteY1" fmla="*/ 0 h 10000"/>
              <a:gd name="connsiteX2" fmla="*/ 9951 w 9992"/>
              <a:gd name="connsiteY2" fmla="*/ 98 h 10000"/>
              <a:gd name="connsiteX3" fmla="*/ 8600 w 9992"/>
              <a:gd name="connsiteY3" fmla="*/ 3960 h 10000"/>
              <a:gd name="connsiteX4" fmla="*/ 9992 w 9992"/>
              <a:gd name="connsiteY4" fmla="*/ 8029 h 10000"/>
              <a:gd name="connsiteX5" fmla="*/ 6564 w 9992"/>
              <a:gd name="connsiteY5" fmla="*/ 9624 h 10000"/>
              <a:gd name="connsiteX6" fmla="*/ 5558 w 9992"/>
              <a:gd name="connsiteY6" fmla="*/ 10000 h 10000"/>
              <a:gd name="connsiteX7" fmla="*/ 433 w 9992"/>
              <a:gd name="connsiteY7" fmla="*/ 9067 h 10000"/>
              <a:gd name="connsiteX8" fmla="*/ 0 w 9992"/>
              <a:gd name="connsiteY8" fmla="*/ 5242 h 10000"/>
              <a:gd name="connsiteX0" fmla="*/ 0 w 10000"/>
              <a:gd name="connsiteY0" fmla="*/ 5242 h 10000"/>
              <a:gd name="connsiteX1" fmla="*/ 916 w 10000"/>
              <a:gd name="connsiteY1" fmla="*/ 0 h 10000"/>
              <a:gd name="connsiteX2" fmla="*/ 9959 w 10000"/>
              <a:gd name="connsiteY2" fmla="*/ 98 h 10000"/>
              <a:gd name="connsiteX3" fmla="*/ 8607 w 10000"/>
              <a:gd name="connsiteY3" fmla="*/ 3960 h 10000"/>
              <a:gd name="connsiteX4" fmla="*/ 10000 w 10000"/>
              <a:gd name="connsiteY4" fmla="*/ 8029 h 10000"/>
              <a:gd name="connsiteX5" fmla="*/ 6569 w 10000"/>
              <a:gd name="connsiteY5" fmla="*/ 9624 h 10000"/>
              <a:gd name="connsiteX6" fmla="*/ 5562 w 10000"/>
              <a:gd name="connsiteY6" fmla="*/ 10000 h 10000"/>
              <a:gd name="connsiteX7" fmla="*/ 433 w 10000"/>
              <a:gd name="connsiteY7" fmla="*/ 9067 h 10000"/>
              <a:gd name="connsiteX8" fmla="*/ 0 w 10000"/>
              <a:gd name="connsiteY8" fmla="*/ 5242 h 10000"/>
              <a:gd name="connsiteX0" fmla="*/ 0 w 10000"/>
              <a:gd name="connsiteY0" fmla="*/ 5242 h 10000"/>
              <a:gd name="connsiteX1" fmla="*/ 916 w 10000"/>
              <a:gd name="connsiteY1" fmla="*/ 0 h 10000"/>
              <a:gd name="connsiteX2" fmla="*/ 9959 w 10000"/>
              <a:gd name="connsiteY2" fmla="*/ 98 h 10000"/>
              <a:gd name="connsiteX3" fmla="*/ 8607 w 10000"/>
              <a:gd name="connsiteY3" fmla="*/ 3960 h 10000"/>
              <a:gd name="connsiteX4" fmla="*/ 10000 w 10000"/>
              <a:gd name="connsiteY4" fmla="*/ 8029 h 10000"/>
              <a:gd name="connsiteX5" fmla="*/ 6569 w 10000"/>
              <a:gd name="connsiteY5" fmla="*/ 9624 h 10000"/>
              <a:gd name="connsiteX6" fmla="*/ 5562 w 10000"/>
              <a:gd name="connsiteY6" fmla="*/ 10000 h 10000"/>
              <a:gd name="connsiteX7" fmla="*/ 433 w 10000"/>
              <a:gd name="connsiteY7" fmla="*/ 9067 h 10000"/>
              <a:gd name="connsiteX8" fmla="*/ 0 w 10000"/>
              <a:gd name="connsiteY8" fmla="*/ 5242 h 10000"/>
              <a:gd name="connsiteX0" fmla="*/ 0 w 9959"/>
              <a:gd name="connsiteY0" fmla="*/ 5242 h 10000"/>
              <a:gd name="connsiteX1" fmla="*/ 916 w 9959"/>
              <a:gd name="connsiteY1" fmla="*/ 0 h 10000"/>
              <a:gd name="connsiteX2" fmla="*/ 9959 w 9959"/>
              <a:gd name="connsiteY2" fmla="*/ 98 h 10000"/>
              <a:gd name="connsiteX3" fmla="*/ 8607 w 9959"/>
              <a:gd name="connsiteY3" fmla="*/ 3960 h 10000"/>
              <a:gd name="connsiteX4" fmla="*/ 8292 w 9959"/>
              <a:gd name="connsiteY4" fmla="*/ 8264 h 10000"/>
              <a:gd name="connsiteX5" fmla="*/ 6569 w 9959"/>
              <a:gd name="connsiteY5" fmla="*/ 9624 h 10000"/>
              <a:gd name="connsiteX6" fmla="*/ 5562 w 9959"/>
              <a:gd name="connsiteY6" fmla="*/ 10000 h 10000"/>
              <a:gd name="connsiteX7" fmla="*/ 433 w 9959"/>
              <a:gd name="connsiteY7" fmla="*/ 9067 h 10000"/>
              <a:gd name="connsiteX8" fmla="*/ 0 w 9959"/>
              <a:gd name="connsiteY8" fmla="*/ 5242 h 10000"/>
              <a:gd name="connsiteX0" fmla="*/ 0 w 10000"/>
              <a:gd name="connsiteY0" fmla="*/ 5242 h 10000"/>
              <a:gd name="connsiteX1" fmla="*/ 920 w 10000"/>
              <a:gd name="connsiteY1" fmla="*/ 0 h 10000"/>
              <a:gd name="connsiteX2" fmla="*/ 10000 w 10000"/>
              <a:gd name="connsiteY2" fmla="*/ 98 h 10000"/>
              <a:gd name="connsiteX3" fmla="*/ 8642 w 10000"/>
              <a:gd name="connsiteY3" fmla="*/ 3960 h 10000"/>
              <a:gd name="connsiteX4" fmla="*/ 8326 w 10000"/>
              <a:gd name="connsiteY4" fmla="*/ 8264 h 10000"/>
              <a:gd name="connsiteX5" fmla="*/ 6596 w 10000"/>
              <a:gd name="connsiteY5" fmla="*/ 9624 h 10000"/>
              <a:gd name="connsiteX6" fmla="*/ 5585 w 10000"/>
              <a:gd name="connsiteY6" fmla="*/ 10000 h 10000"/>
              <a:gd name="connsiteX7" fmla="*/ 435 w 10000"/>
              <a:gd name="connsiteY7" fmla="*/ 9067 h 10000"/>
              <a:gd name="connsiteX8" fmla="*/ 0 w 10000"/>
              <a:gd name="connsiteY8" fmla="*/ 5242 h 10000"/>
              <a:gd name="connsiteX0" fmla="*/ 0 w 10000"/>
              <a:gd name="connsiteY0" fmla="*/ 5242 h 10000"/>
              <a:gd name="connsiteX1" fmla="*/ 920 w 10000"/>
              <a:gd name="connsiteY1" fmla="*/ 0 h 10000"/>
              <a:gd name="connsiteX2" fmla="*/ 10000 w 10000"/>
              <a:gd name="connsiteY2" fmla="*/ 98 h 10000"/>
              <a:gd name="connsiteX3" fmla="*/ 8642 w 10000"/>
              <a:gd name="connsiteY3" fmla="*/ 3960 h 10000"/>
              <a:gd name="connsiteX4" fmla="*/ 8326 w 10000"/>
              <a:gd name="connsiteY4" fmla="*/ 8264 h 10000"/>
              <a:gd name="connsiteX5" fmla="*/ 6596 w 10000"/>
              <a:gd name="connsiteY5" fmla="*/ 9624 h 10000"/>
              <a:gd name="connsiteX6" fmla="*/ 5585 w 10000"/>
              <a:gd name="connsiteY6" fmla="*/ 10000 h 10000"/>
              <a:gd name="connsiteX7" fmla="*/ 435 w 10000"/>
              <a:gd name="connsiteY7" fmla="*/ 9067 h 10000"/>
              <a:gd name="connsiteX8" fmla="*/ 0 w 10000"/>
              <a:gd name="connsiteY8" fmla="*/ 5242 h 10000"/>
              <a:gd name="connsiteX0" fmla="*/ 0 w 10000"/>
              <a:gd name="connsiteY0" fmla="*/ 5242 h 10000"/>
              <a:gd name="connsiteX1" fmla="*/ 920 w 10000"/>
              <a:gd name="connsiteY1" fmla="*/ 0 h 10000"/>
              <a:gd name="connsiteX2" fmla="*/ 10000 w 10000"/>
              <a:gd name="connsiteY2" fmla="*/ 98 h 10000"/>
              <a:gd name="connsiteX3" fmla="*/ 8642 w 10000"/>
              <a:gd name="connsiteY3" fmla="*/ 3960 h 10000"/>
              <a:gd name="connsiteX4" fmla="*/ 8672 w 10000"/>
              <a:gd name="connsiteY4" fmla="*/ 8026 h 10000"/>
              <a:gd name="connsiteX5" fmla="*/ 6596 w 10000"/>
              <a:gd name="connsiteY5" fmla="*/ 9624 h 10000"/>
              <a:gd name="connsiteX6" fmla="*/ 5585 w 10000"/>
              <a:gd name="connsiteY6" fmla="*/ 10000 h 10000"/>
              <a:gd name="connsiteX7" fmla="*/ 435 w 10000"/>
              <a:gd name="connsiteY7" fmla="*/ 9067 h 10000"/>
              <a:gd name="connsiteX8" fmla="*/ 0 w 10000"/>
              <a:gd name="connsiteY8" fmla="*/ 5242 h 10000"/>
              <a:gd name="connsiteX0" fmla="*/ 0 w 8677"/>
              <a:gd name="connsiteY0" fmla="*/ 5242 h 10000"/>
              <a:gd name="connsiteX1" fmla="*/ 920 w 8677"/>
              <a:gd name="connsiteY1" fmla="*/ 0 h 10000"/>
              <a:gd name="connsiteX2" fmla="*/ 8171 w 8677"/>
              <a:gd name="connsiteY2" fmla="*/ 1077 h 10000"/>
              <a:gd name="connsiteX3" fmla="*/ 8642 w 8677"/>
              <a:gd name="connsiteY3" fmla="*/ 3960 h 10000"/>
              <a:gd name="connsiteX4" fmla="*/ 8672 w 8677"/>
              <a:gd name="connsiteY4" fmla="*/ 8026 h 10000"/>
              <a:gd name="connsiteX5" fmla="*/ 6596 w 8677"/>
              <a:gd name="connsiteY5" fmla="*/ 9624 h 10000"/>
              <a:gd name="connsiteX6" fmla="*/ 5585 w 8677"/>
              <a:gd name="connsiteY6" fmla="*/ 10000 h 10000"/>
              <a:gd name="connsiteX7" fmla="*/ 435 w 8677"/>
              <a:gd name="connsiteY7" fmla="*/ 9067 h 10000"/>
              <a:gd name="connsiteX8" fmla="*/ 0 w 8677"/>
              <a:gd name="connsiteY8" fmla="*/ 5242 h 10000"/>
              <a:gd name="connsiteX0" fmla="*/ 0 w 10000"/>
              <a:gd name="connsiteY0" fmla="*/ 5242 h 10000"/>
              <a:gd name="connsiteX1" fmla="*/ 1060 w 10000"/>
              <a:gd name="connsiteY1" fmla="*/ 0 h 10000"/>
              <a:gd name="connsiteX2" fmla="*/ 9417 w 10000"/>
              <a:gd name="connsiteY2" fmla="*/ 1077 h 10000"/>
              <a:gd name="connsiteX3" fmla="*/ 9960 w 10000"/>
              <a:gd name="connsiteY3" fmla="*/ 3960 h 10000"/>
              <a:gd name="connsiteX4" fmla="*/ 9994 w 10000"/>
              <a:gd name="connsiteY4" fmla="*/ 8026 h 10000"/>
              <a:gd name="connsiteX5" fmla="*/ 7602 w 10000"/>
              <a:gd name="connsiteY5" fmla="*/ 9624 h 10000"/>
              <a:gd name="connsiteX6" fmla="*/ 6437 w 10000"/>
              <a:gd name="connsiteY6" fmla="*/ 10000 h 10000"/>
              <a:gd name="connsiteX7" fmla="*/ 501 w 10000"/>
              <a:gd name="connsiteY7" fmla="*/ 9067 h 10000"/>
              <a:gd name="connsiteX8" fmla="*/ 0 w 10000"/>
              <a:gd name="connsiteY8" fmla="*/ 5242 h 10000"/>
              <a:gd name="connsiteX0" fmla="*/ 0 w 10000"/>
              <a:gd name="connsiteY0" fmla="*/ 5242 h 9624"/>
              <a:gd name="connsiteX1" fmla="*/ 1060 w 10000"/>
              <a:gd name="connsiteY1" fmla="*/ 0 h 9624"/>
              <a:gd name="connsiteX2" fmla="*/ 9417 w 10000"/>
              <a:gd name="connsiteY2" fmla="*/ 1077 h 9624"/>
              <a:gd name="connsiteX3" fmla="*/ 9960 w 10000"/>
              <a:gd name="connsiteY3" fmla="*/ 3960 h 9624"/>
              <a:gd name="connsiteX4" fmla="*/ 9994 w 10000"/>
              <a:gd name="connsiteY4" fmla="*/ 8026 h 9624"/>
              <a:gd name="connsiteX5" fmla="*/ 7602 w 10000"/>
              <a:gd name="connsiteY5" fmla="*/ 9624 h 9624"/>
              <a:gd name="connsiteX6" fmla="*/ 5415 w 10000"/>
              <a:gd name="connsiteY6" fmla="*/ 8942 h 9624"/>
              <a:gd name="connsiteX7" fmla="*/ 501 w 10000"/>
              <a:gd name="connsiteY7" fmla="*/ 9067 h 9624"/>
              <a:gd name="connsiteX8" fmla="*/ 0 w 10000"/>
              <a:gd name="connsiteY8" fmla="*/ 5242 h 9624"/>
              <a:gd name="connsiteX0" fmla="*/ 0 w 10000"/>
              <a:gd name="connsiteY0" fmla="*/ 5447 h 10000"/>
              <a:gd name="connsiteX1" fmla="*/ 1060 w 10000"/>
              <a:gd name="connsiteY1" fmla="*/ 0 h 10000"/>
              <a:gd name="connsiteX2" fmla="*/ 9417 w 10000"/>
              <a:gd name="connsiteY2" fmla="*/ 1119 h 10000"/>
              <a:gd name="connsiteX3" fmla="*/ 9960 w 10000"/>
              <a:gd name="connsiteY3" fmla="*/ 4115 h 10000"/>
              <a:gd name="connsiteX4" fmla="*/ 9994 w 10000"/>
              <a:gd name="connsiteY4" fmla="*/ 8340 h 10000"/>
              <a:gd name="connsiteX5" fmla="*/ 7602 w 10000"/>
              <a:gd name="connsiteY5" fmla="*/ 10000 h 10000"/>
              <a:gd name="connsiteX6" fmla="*/ 5415 w 10000"/>
              <a:gd name="connsiteY6" fmla="*/ 9291 h 10000"/>
              <a:gd name="connsiteX7" fmla="*/ 501 w 10000"/>
              <a:gd name="connsiteY7" fmla="*/ 9421 h 10000"/>
              <a:gd name="connsiteX8" fmla="*/ 0 w 10000"/>
              <a:gd name="connsiteY8" fmla="*/ 5447 h 10000"/>
              <a:gd name="connsiteX0" fmla="*/ 0 w 10000"/>
              <a:gd name="connsiteY0" fmla="*/ 5447 h 10000"/>
              <a:gd name="connsiteX1" fmla="*/ 1060 w 10000"/>
              <a:gd name="connsiteY1" fmla="*/ 0 h 10000"/>
              <a:gd name="connsiteX2" fmla="*/ 9417 w 10000"/>
              <a:gd name="connsiteY2" fmla="*/ 1119 h 10000"/>
              <a:gd name="connsiteX3" fmla="*/ 9960 w 10000"/>
              <a:gd name="connsiteY3" fmla="*/ 4115 h 10000"/>
              <a:gd name="connsiteX4" fmla="*/ 9994 w 10000"/>
              <a:gd name="connsiteY4" fmla="*/ 8340 h 10000"/>
              <a:gd name="connsiteX5" fmla="*/ 7602 w 10000"/>
              <a:gd name="connsiteY5" fmla="*/ 10000 h 10000"/>
              <a:gd name="connsiteX6" fmla="*/ 5415 w 10000"/>
              <a:gd name="connsiteY6" fmla="*/ 9291 h 10000"/>
              <a:gd name="connsiteX7" fmla="*/ 1324 w 10000"/>
              <a:gd name="connsiteY7" fmla="*/ 8273 h 10000"/>
              <a:gd name="connsiteX8" fmla="*/ 0 w 10000"/>
              <a:gd name="connsiteY8" fmla="*/ 5447 h 10000"/>
              <a:gd name="connsiteX0" fmla="*/ 257 w 9070"/>
              <a:gd name="connsiteY0" fmla="*/ 5227 h 10000"/>
              <a:gd name="connsiteX1" fmla="*/ 130 w 9070"/>
              <a:gd name="connsiteY1" fmla="*/ 0 h 10000"/>
              <a:gd name="connsiteX2" fmla="*/ 8487 w 9070"/>
              <a:gd name="connsiteY2" fmla="*/ 1119 h 10000"/>
              <a:gd name="connsiteX3" fmla="*/ 9030 w 9070"/>
              <a:gd name="connsiteY3" fmla="*/ 4115 h 10000"/>
              <a:gd name="connsiteX4" fmla="*/ 9064 w 9070"/>
              <a:gd name="connsiteY4" fmla="*/ 8340 h 10000"/>
              <a:gd name="connsiteX5" fmla="*/ 6672 w 9070"/>
              <a:gd name="connsiteY5" fmla="*/ 10000 h 10000"/>
              <a:gd name="connsiteX6" fmla="*/ 4485 w 9070"/>
              <a:gd name="connsiteY6" fmla="*/ 9291 h 10000"/>
              <a:gd name="connsiteX7" fmla="*/ 394 w 9070"/>
              <a:gd name="connsiteY7" fmla="*/ 8273 h 10000"/>
              <a:gd name="connsiteX8" fmla="*/ 257 w 9070"/>
              <a:gd name="connsiteY8" fmla="*/ 5227 h 10000"/>
              <a:gd name="connsiteX0" fmla="*/ 141 w 9858"/>
              <a:gd name="connsiteY0" fmla="*/ 5227 h 10000"/>
              <a:gd name="connsiteX1" fmla="*/ 1 w 9858"/>
              <a:gd name="connsiteY1" fmla="*/ 0 h 10000"/>
              <a:gd name="connsiteX2" fmla="*/ 9215 w 9858"/>
              <a:gd name="connsiteY2" fmla="*/ 1119 h 10000"/>
              <a:gd name="connsiteX3" fmla="*/ 9814 w 9858"/>
              <a:gd name="connsiteY3" fmla="*/ 4115 h 10000"/>
              <a:gd name="connsiteX4" fmla="*/ 9851 w 9858"/>
              <a:gd name="connsiteY4" fmla="*/ 8340 h 10000"/>
              <a:gd name="connsiteX5" fmla="*/ 7214 w 9858"/>
              <a:gd name="connsiteY5" fmla="*/ 10000 h 10000"/>
              <a:gd name="connsiteX6" fmla="*/ 4803 w 9858"/>
              <a:gd name="connsiteY6" fmla="*/ 9291 h 10000"/>
              <a:gd name="connsiteX7" fmla="*/ 292 w 9858"/>
              <a:gd name="connsiteY7" fmla="*/ 8273 h 10000"/>
              <a:gd name="connsiteX8" fmla="*/ 141 w 9858"/>
              <a:gd name="connsiteY8" fmla="*/ 5227 h 10000"/>
              <a:gd name="connsiteX0" fmla="*/ 143 w 10000"/>
              <a:gd name="connsiteY0" fmla="*/ 5227 h 10000"/>
              <a:gd name="connsiteX1" fmla="*/ 1 w 10000"/>
              <a:gd name="connsiteY1" fmla="*/ 0 h 10000"/>
              <a:gd name="connsiteX2" fmla="*/ 9348 w 10000"/>
              <a:gd name="connsiteY2" fmla="*/ 1119 h 10000"/>
              <a:gd name="connsiteX3" fmla="*/ 9955 w 10000"/>
              <a:gd name="connsiteY3" fmla="*/ 4115 h 10000"/>
              <a:gd name="connsiteX4" fmla="*/ 9993 w 10000"/>
              <a:gd name="connsiteY4" fmla="*/ 8340 h 10000"/>
              <a:gd name="connsiteX5" fmla="*/ 7318 w 10000"/>
              <a:gd name="connsiteY5" fmla="*/ 10000 h 10000"/>
              <a:gd name="connsiteX6" fmla="*/ 4872 w 10000"/>
              <a:gd name="connsiteY6" fmla="*/ 9291 h 10000"/>
              <a:gd name="connsiteX7" fmla="*/ 296 w 10000"/>
              <a:gd name="connsiteY7" fmla="*/ 8273 h 10000"/>
              <a:gd name="connsiteX8" fmla="*/ 143 w 10000"/>
              <a:gd name="connsiteY8" fmla="*/ 5227 h 10000"/>
              <a:gd name="connsiteX0" fmla="*/ 1 w 9858"/>
              <a:gd name="connsiteY0" fmla="*/ 4265 h 9038"/>
              <a:gd name="connsiteX1" fmla="*/ 418 w 9858"/>
              <a:gd name="connsiteY1" fmla="*/ 163 h 9038"/>
              <a:gd name="connsiteX2" fmla="*/ 9206 w 9858"/>
              <a:gd name="connsiteY2" fmla="*/ 157 h 9038"/>
              <a:gd name="connsiteX3" fmla="*/ 9813 w 9858"/>
              <a:gd name="connsiteY3" fmla="*/ 3153 h 9038"/>
              <a:gd name="connsiteX4" fmla="*/ 9851 w 9858"/>
              <a:gd name="connsiteY4" fmla="*/ 7378 h 9038"/>
              <a:gd name="connsiteX5" fmla="*/ 7176 w 9858"/>
              <a:gd name="connsiteY5" fmla="*/ 9038 h 9038"/>
              <a:gd name="connsiteX6" fmla="*/ 4730 w 9858"/>
              <a:gd name="connsiteY6" fmla="*/ 8329 h 9038"/>
              <a:gd name="connsiteX7" fmla="*/ 154 w 9858"/>
              <a:gd name="connsiteY7" fmla="*/ 7311 h 9038"/>
              <a:gd name="connsiteX8" fmla="*/ 1 w 9858"/>
              <a:gd name="connsiteY8" fmla="*/ 4265 h 9038"/>
              <a:gd name="connsiteX0" fmla="*/ 1 w 10000"/>
              <a:gd name="connsiteY0" fmla="*/ 4719 h 9216"/>
              <a:gd name="connsiteX1" fmla="*/ 424 w 10000"/>
              <a:gd name="connsiteY1" fmla="*/ 180 h 9216"/>
              <a:gd name="connsiteX2" fmla="*/ 9339 w 10000"/>
              <a:gd name="connsiteY2" fmla="*/ 174 h 9216"/>
              <a:gd name="connsiteX3" fmla="*/ 9954 w 10000"/>
              <a:gd name="connsiteY3" fmla="*/ 3489 h 9216"/>
              <a:gd name="connsiteX4" fmla="*/ 9993 w 10000"/>
              <a:gd name="connsiteY4" fmla="*/ 8163 h 9216"/>
              <a:gd name="connsiteX5" fmla="*/ 7450 w 10000"/>
              <a:gd name="connsiteY5" fmla="*/ 8712 h 9216"/>
              <a:gd name="connsiteX6" fmla="*/ 4798 w 10000"/>
              <a:gd name="connsiteY6" fmla="*/ 9216 h 9216"/>
              <a:gd name="connsiteX7" fmla="*/ 156 w 10000"/>
              <a:gd name="connsiteY7" fmla="*/ 8089 h 9216"/>
              <a:gd name="connsiteX8" fmla="*/ 1 w 10000"/>
              <a:gd name="connsiteY8" fmla="*/ 4719 h 9216"/>
              <a:gd name="connsiteX0" fmla="*/ 1 w 10000"/>
              <a:gd name="connsiteY0" fmla="*/ 5120 h 10000"/>
              <a:gd name="connsiteX1" fmla="*/ 424 w 10000"/>
              <a:gd name="connsiteY1" fmla="*/ 195 h 10000"/>
              <a:gd name="connsiteX2" fmla="*/ 9339 w 10000"/>
              <a:gd name="connsiteY2" fmla="*/ 189 h 10000"/>
              <a:gd name="connsiteX3" fmla="*/ 9954 w 10000"/>
              <a:gd name="connsiteY3" fmla="*/ 3786 h 10000"/>
              <a:gd name="connsiteX4" fmla="*/ 9993 w 10000"/>
              <a:gd name="connsiteY4" fmla="*/ 8857 h 10000"/>
              <a:gd name="connsiteX5" fmla="*/ 7450 w 10000"/>
              <a:gd name="connsiteY5" fmla="*/ 9453 h 10000"/>
              <a:gd name="connsiteX6" fmla="*/ 4798 w 10000"/>
              <a:gd name="connsiteY6" fmla="*/ 10000 h 10000"/>
              <a:gd name="connsiteX7" fmla="*/ 156 w 10000"/>
              <a:gd name="connsiteY7" fmla="*/ 8777 h 10000"/>
              <a:gd name="connsiteX8" fmla="*/ 1 w 10000"/>
              <a:gd name="connsiteY8" fmla="*/ 5120 h 10000"/>
              <a:gd name="connsiteX0" fmla="*/ 1 w 10000"/>
              <a:gd name="connsiteY0" fmla="*/ 5120 h 9453"/>
              <a:gd name="connsiteX1" fmla="*/ 424 w 10000"/>
              <a:gd name="connsiteY1" fmla="*/ 195 h 9453"/>
              <a:gd name="connsiteX2" fmla="*/ 9339 w 10000"/>
              <a:gd name="connsiteY2" fmla="*/ 189 h 9453"/>
              <a:gd name="connsiteX3" fmla="*/ 9954 w 10000"/>
              <a:gd name="connsiteY3" fmla="*/ 3786 h 9453"/>
              <a:gd name="connsiteX4" fmla="*/ 9993 w 10000"/>
              <a:gd name="connsiteY4" fmla="*/ 8857 h 9453"/>
              <a:gd name="connsiteX5" fmla="*/ 7450 w 10000"/>
              <a:gd name="connsiteY5" fmla="*/ 9453 h 9453"/>
              <a:gd name="connsiteX6" fmla="*/ 4551 w 10000"/>
              <a:gd name="connsiteY6" fmla="*/ 8693 h 9453"/>
              <a:gd name="connsiteX7" fmla="*/ 156 w 10000"/>
              <a:gd name="connsiteY7" fmla="*/ 8777 h 9453"/>
              <a:gd name="connsiteX8" fmla="*/ 1 w 10000"/>
              <a:gd name="connsiteY8" fmla="*/ 5120 h 9453"/>
              <a:gd name="connsiteX0" fmla="*/ 1 w 10000"/>
              <a:gd name="connsiteY0" fmla="*/ 5359 h 9943"/>
              <a:gd name="connsiteX1" fmla="*/ 1870 w 10000"/>
              <a:gd name="connsiteY1" fmla="*/ 490 h 9943"/>
              <a:gd name="connsiteX2" fmla="*/ 9339 w 10000"/>
              <a:gd name="connsiteY2" fmla="*/ 143 h 9943"/>
              <a:gd name="connsiteX3" fmla="*/ 9954 w 10000"/>
              <a:gd name="connsiteY3" fmla="*/ 3948 h 9943"/>
              <a:gd name="connsiteX4" fmla="*/ 9993 w 10000"/>
              <a:gd name="connsiteY4" fmla="*/ 9313 h 9943"/>
              <a:gd name="connsiteX5" fmla="*/ 7450 w 10000"/>
              <a:gd name="connsiteY5" fmla="*/ 9943 h 9943"/>
              <a:gd name="connsiteX6" fmla="*/ 4551 w 10000"/>
              <a:gd name="connsiteY6" fmla="*/ 9139 h 9943"/>
              <a:gd name="connsiteX7" fmla="*/ 156 w 10000"/>
              <a:gd name="connsiteY7" fmla="*/ 9228 h 9943"/>
              <a:gd name="connsiteX8" fmla="*/ 1 w 10000"/>
              <a:gd name="connsiteY8" fmla="*/ 5359 h 9943"/>
              <a:gd name="connsiteX0" fmla="*/ 1 w 10000"/>
              <a:gd name="connsiteY0" fmla="*/ 5247 h 9857"/>
              <a:gd name="connsiteX1" fmla="*/ 1870 w 10000"/>
              <a:gd name="connsiteY1" fmla="*/ 350 h 9857"/>
              <a:gd name="connsiteX2" fmla="*/ 9339 w 10000"/>
              <a:gd name="connsiteY2" fmla="*/ 1 h 9857"/>
              <a:gd name="connsiteX3" fmla="*/ 9954 w 10000"/>
              <a:gd name="connsiteY3" fmla="*/ 3828 h 9857"/>
              <a:gd name="connsiteX4" fmla="*/ 9993 w 10000"/>
              <a:gd name="connsiteY4" fmla="*/ 9223 h 9857"/>
              <a:gd name="connsiteX5" fmla="*/ 7450 w 10000"/>
              <a:gd name="connsiteY5" fmla="*/ 9857 h 9857"/>
              <a:gd name="connsiteX6" fmla="*/ 4551 w 10000"/>
              <a:gd name="connsiteY6" fmla="*/ 9048 h 9857"/>
              <a:gd name="connsiteX7" fmla="*/ 156 w 10000"/>
              <a:gd name="connsiteY7" fmla="*/ 9138 h 9857"/>
              <a:gd name="connsiteX8" fmla="*/ 1 w 10000"/>
              <a:gd name="connsiteY8" fmla="*/ 5247 h 9857"/>
              <a:gd name="connsiteX0" fmla="*/ 1 w 10000"/>
              <a:gd name="connsiteY0" fmla="*/ 5041 h 9718"/>
              <a:gd name="connsiteX1" fmla="*/ 1870 w 10000"/>
              <a:gd name="connsiteY1" fmla="*/ 73 h 9718"/>
              <a:gd name="connsiteX2" fmla="*/ 9198 w 10000"/>
              <a:gd name="connsiteY2" fmla="*/ 2 h 9718"/>
              <a:gd name="connsiteX3" fmla="*/ 9954 w 10000"/>
              <a:gd name="connsiteY3" fmla="*/ 3602 h 9718"/>
              <a:gd name="connsiteX4" fmla="*/ 9993 w 10000"/>
              <a:gd name="connsiteY4" fmla="*/ 9075 h 9718"/>
              <a:gd name="connsiteX5" fmla="*/ 7450 w 10000"/>
              <a:gd name="connsiteY5" fmla="*/ 9718 h 9718"/>
              <a:gd name="connsiteX6" fmla="*/ 4551 w 10000"/>
              <a:gd name="connsiteY6" fmla="*/ 8897 h 9718"/>
              <a:gd name="connsiteX7" fmla="*/ 156 w 10000"/>
              <a:gd name="connsiteY7" fmla="*/ 8989 h 9718"/>
              <a:gd name="connsiteX8" fmla="*/ 1 w 10000"/>
              <a:gd name="connsiteY8" fmla="*/ 5041 h 9718"/>
              <a:gd name="connsiteX0" fmla="*/ 1 w 10000"/>
              <a:gd name="connsiteY0" fmla="*/ 5187 h 10000"/>
              <a:gd name="connsiteX1" fmla="*/ 1870 w 10000"/>
              <a:gd name="connsiteY1" fmla="*/ 75 h 10000"/>
              <a:gd name="connsiteX2" fmla="*/ 9198 w 10000"/>
              <a:gd name="connsiteY2" fmla="*/ 2 h 10000"/>
              <a:gd name="connsiteX3" fmla="*/ 9954 w 10000"/>
              <a:gd name="connsiteY3" fmla="*/ 3707 h 10000"/>
              <a:gd name="connsiteX4" fmla="*/ 9993 w 10000"/>
              <a:gd name="connsiteY4" fmla="*/ 9338 h 10000"/>
              <a:gd name="connsiteX5" fmla="*/ 7450 w 10000"/>
              <a:gd name="connsiteY5" fmla="*/ 10000 h 10000"/>
              <a:gd name="connsiteX6" fmla="*/ 4537 w 10000"/>
              <a:gd name="connsiteY6" fmla="*/ 9961 h 10000"/>
              <a:gd name="connsiteX7" fmla="*/ 156 w 10000"/>
              <a:gd name="connsiteY7" fmla="*/ 9250 h 10000"/>
              <a:gd name="connsiteX8" fmla="*/ 1 w 10000"/>
              <a:gd name="connsiteY8" fmla="*/ 5187 h 10000"/>
              <a:gd name="connsiteX0" fmla="*/ 1 w 10000"/>
              <a:gd name="connsiteY0" fmla="*/ 5384 h 10197"/>
              <a:gd name="connsiteX1" fmla="*/ 498 w 10000"/>
              <a:gd name="connsiteY1" fmla="*/ 0 h 10197"/>
              <a:gd name="connsiteX2" fmla="*/ 9198 w 10000"/>
              <a:gd name="connsiteY2" fmla="*/ 199 h 10197"/>
              <a:gd name="connsiteX3" fmla="*/ 9954 w 10000"/>
              <a:gd name="connsiteY3" fmla="*/ 3904 h 10197"/>
              <a:gd name="connsiteX4" fmla="*/ 9993 w 10000"/>
              <a:gd name="connsiteY4" fmla="*/ 9535 h 10197"/>
              <a:gd name="connsiteX5" fmla="*/ 7450 w 10000"/>
              <a:gd name="connsiteY5" fmla="*/ 10197 h 10197"/>
              <a:gd name="connsiteX6" fmla="*/ 4537 w 10000"/>
              <a:gd name="connsiteY6" fmla="*/ 10158 h 10197"/>
              <a:gd name="connsiteX7" fmla="*/ 156 w 10000"/>
              <a:gd name="connsiteY7" fmla="*/ 9447 h 10197"/>
              <a:gd name="connsiteX8" fmla="*/ 1 w 10000"/>
              <a:gd name="connsiteY8" fmla="*/ 5384 h 10197"/>
              <a:gd name="connsiteX0" fmla="*/ 31 w 9845"/>
              <a:gd name="connsiteY0" fmla="*/ 5213 h 10197"/>
              <a:gd name="connsiteX1" fmla="*/ 343 w 9845"/>
              <a:gd name="connsiteY1" fmla="*/ 0 h 10197"/>
              <a:gd name="connsiteX2" fmla="*/ 9043 w 9845"/>
              <a:gd name="connsiteY2" fmla="*/ 199 h 10197"/>
              <a:gd name="connsiteX3" fmla="*/ 9799 w 9845"/>
              <a:gd name="connsiteY3" fmla="*/ 3904 h 10197"/>
              <a:gd name="connsiteX4" fmla="*/ 9838 w 9845"/>
              <a:gd name="connsiteY4" fmla="*/ 9535 h 10197"/>
              <a:gd name="connsiteX5" fmla="*/ 7295 w 9845"/>
              <a:gd name="connsiteY5" fmla="*/ 10197 h 10197"/>
              <a:gd name="connsiteX6" fmla="*/ 4382 w 9845"/>
              <a:gd name="connsiteY6" fmla="*/ 10158 h 10197"/>
              <a:gd name="connsiteX7" fmla="*/ 1 w 9845"/>
              <a:gd name="connsiteY7" fmla="*/ 9447 h 10197"/>
              <a:gd name="connsiteX8" fmla="*/ 31 w 9845"/>
              <a:gd name="connsiteY8" fmla="*/ 5213 h 10197"/>
              <a:gd name="connsiteX0" fmla="*/ 1 w 9970"/>
              <a:gd name="connsiteY0" fmla="*/ 5112 h 10000"/>
              <a:gd name="connsiteX1" fmla="*/ 318 w 9970"/>
              <a:gd name="connsiteY1" fmla="*/ 0 h 10000"/>
              <a:gd name="connsiteX2" fmla="*/ 9155 w 9970"/>
              <a:gd name="connsiteY2" fmla="*/ 195 h 10000"/>
              <a:gd name="connsiteX3" fmla="*/ 9923 w 9970"/>
              <a:gd name="connsiteY3" fmla="*/ 3829 h 10000"/>
              <a:gd name="connsiteX4" fmla="*/ 9963 w 9970"/>
              <a:gd name="connsiteY4" fmla="*/ 9351 h 10000"/>
              <a:gd name="connsiteX5" fmla="*/ 7380 w 9970"/>
              <a:gd name="connsiteY5" fmla="*/ 10000 h 10000"/>
              <a:gd name="connsiteX6" fmla="*/ 4421 w 9970"/>
              <a:gd name="connsiteY6" fmla="*/ 9962 h 10000"/>
              <a:gd name="connsiteX7" fmla="*/ 20 w 9970"/>
              <a:gd name="connsiteY7" fmla="*/ 9081 h 10000"/>
              <a:gd name="connsiteX8" fmla="*/ 1 w 9970"/>
              <a:gd name="connsiteY8" fmla="*/ 5112 h 10000"/>
              <a:gd name="connsiteX0" fmla="*/ 1 w 10000"/>
              <a:gd name="connsiteY0" fmla="*/ 5112 h 10000"/>
              <a:gd name="connsiteX1" fmla="*/ 319 w 10000"/>
              <a:gd name="connsiteY1" fmla="*/ 0 h 10000"/>
              <a:gd name="connsiteX2" fmla="*/ 9629 w 10000"/>
              <a:gd name="connsiteY2" fmla="*/ 244 h 10000"/>
              <a:gd name="connsiteX3" fmla="*/ 9953 w 10000"/>
              <a:gd name="connsiteY3" fmla="*/ 3829 h 10000"/>
              <a:gd name="connsiteX4" fmla="*/ 9993 w 10000"/>
              <a:gd name="connsiteY4" fmla="*/ 9351 h 10000"/>
              <a:gd name="connsiteX5" fmla="*/ 7402 w 10000"/>
              <a:gd name="connsiteY5" fmla="*/ 10000 h 10000"/>
              <a:gd name="connsiteX6" fmla="*/ 4434 w 10000"/>
              <a:gd name="connsiteY6" fmla="*/ 9962 h 10000"/>
              <a:gd name="connsiteX7" fmla="*/ 20 w 10000"/>
              <a:gd name="connsiteY7" fmla="*/ 9081 h 10000"/>
              <a:gd name="connsiteX8" fmla="*/ 1 w 10000"/>
              <a:gd name="connsiteY8" fmla="*/ 5112 h 10000"/>
              <a:gd name="connsiteX0" fmla="*/ 1 w 9953"/>
              <a:gd name="connsiteY0" fmla="*/ 5112 h 10000"/>
              <a:gd name="connsiteX1" fmla="*/ 319 w 9953"/>
              <a:gd name="connsiteY1" fmla="*/ 0 h 10000"/>
              <a:gd name="connsiteX2" fmla="*/ 9629 w 9953"/>
              <a:gd name="connsiteY2" fmla="*/ 244 h 10000"/>
              <a:gd name="connsiteX3" fmla="*/ 9953 w 9953"/>
              <a:gd name="connsiteY3" fmla="*/ 3829 h 10000"/>
              <a:gd name="connsiteX4" fmla="*/ 9710 w 9953"/>
              <a:gd name="connsiteY4" fmla="*/ 8830 h 10000"/>
              <a:gd name="connsiteX5" fmla="*/ 7402 w 9953"/>
              <a:gd name="connsiteY5" fmla="*/ 10000 h 10000"/>
              <a:gd name="connsiteX6" fmla="*/ 4434 w 9953"/>
              <a:gd name="connsiteY6" fmla="*/ 9962 h 10000"/>
              <a:gd name="connsiteX7" fmla="*/ 20 w 9953"/>
              <a:gd name="connsiteY7" fmla="*/ 9081 h 10000"/>
              <a:gd name="connsiteX8" fmla="*/ 1 w 9953"/>
              <a:gd name="connsiteY8" fmla="*/ 5112 h 10000"/>
              <a:gd name="connsiteX0" fmla="*/ 1 w 10000"/>
              <a:gd name="connsiteY0" fmla="*/ 5112 h 10000"/>
              <a:gd name="connsiteX1" fmla="*/ 321 w 10000"/>
              <a:gd name="connsiteY1" fmla="*/ 0 h 10000"/>
              <a:gd name="connsiteX2" fmla="*/ 9674 w 10000"/>
              <a:gd name="connsiteY2" fmla="*/ 244 h 10000"/>
              <a:gd name="connsiteX3" fmla="*/ 10000 w 10000"/>
              <a:gd name="connsiteY3" fmla="*/ 3829 h 10000"/>
              <a:gd name="connsiteX4" fmla="*/ 9869 w 10000"/>
              <a:gd name="connsiteY4" fmla="*/ 9446 h 10000"/>
              <a:gd name="connsiteX5" fmla="*/ 7437 w 10000"/>
              <a:gd name="connsiteY5" fmla="*/ 10000 h 10000"/>
              <a:gd name="connsiteX6" fmla="*/ 4455 w 10000"/>
              <a:gd name="connsiteY6" fmla="*/ 9962 h 10000"/>
              <a:gd name="connsiteX7" fmla="*/ 20 w 10000"/>
              <a:gd name="connsiteY7" fmla="*/ 9081 h 10000"/>
              <a:gd name="connsiteX8" fmla="*/ 1 w 10000"/>
              <a:gd name="connsiteY8" fmla="*/ 5112 h 10000"/>
              <a:gd name="connsiteX0" fmla="*/ 1 w 10000"/>
              <a:gd name="connsiteY0" fmla="*/ 5112 h 10000"/>
              <a:gd name="connsiteX1" fmla="*/ 321 w 10000"/>
              <a:gd name="connsiteY1" fmla="*/ 0 h 10000"/>
              <a:gd name="connsiteX2" fmla="*/ 9674 w 10000"/>
              <a:gd name="connsiteY2" fmla="*/ 244 h 10000"/>
              <a:gd name="connsiteX3" fmla="*/ 10000 w 10000"/>
              <a:gd name="connsiteY3" fmla="*/ 3829 h 10000"/>
              <a:gd name="connsiteX4" fmla="*/ 9869 w 10000"/>
              <a:gd name="connsiteY4" fmla="*/ 9446 h 10000"/>
              <a:gd name="connsiteX5" fmla="*/ 7437 w 10000"/>
              <a:gd name="connsiteY5" fmla="*/ 10000 h 10000"/>
              <a:gd name="connsiteX6" fmla="*/ 4473 w 10000"/>
              <a:gd name="connsiteY6" fmla="*/ 8983 h 10000"/>
              <a:gd name="connsiteX7" fmla="*/ 20 w 10000"/>
              <a:gd name="connsiteY7" fmla="*/ 9081 h 10000"/>
              <a:gd name="connsiteX8" fmla="*/ 1 w 10000"/>
              <a:gd name="connsiteY8" fmla="*/ 5112 h 10000"/>
              <a:gd name="connsiteX0" fmla="*/ 1 w 10000"/>
              <a:gd name="connsiteY0" fmla="*/ 5112 h 10000"/>
              <a:gd name="connsiteX1" fmla="*/ 321 w 10000"/>
              <a:gd name="connsiteY1" fmla="*/ 0 h 10000"/>
              <a:gd name="connsiteX2" fmla="*/ 9674 w 10000"/>
              <a:gd name="connsiteY2" fmla="*/ 244 h 10000"/>
              <a:gd name="connsiteX3" fmla="*/ 10000 w 10000"/>
              <a:gd name="connsiteY3" fmla="*/ 3829 h 10000"/>
              <a:gd name="connsiteX4" fmla="*/ 9869 w 10000"/>
              <a:gd name="connsiteY4" fmla="*/ 9446 h 10000"/>
              <a:gd name="connsiteX5" fmla="*/ 7437 w 10000"/>
              <a:gd name="connsiteY5" fmla="*/ 10000 h 10000"/>
              <a:gd name="connsiteX6" fmla="*/ 4399 w 10000"/>
              <a:gd name="connsiteY6" fmla="*/ 9616 h 10000"/>
              <a:gd name="connsiteX7" fmla="*/ 20 w 10000"/>
              <a:gd name="connsiteY7" fmla="*/ 9081 h 10000"/>
              <a:gd name="connsiteX8" fmla="*/ 1 w 10000"/>
              <a:gd name="connsiteY8" fmla="*/ 5112 h 10000"/>
              <a:gd name="connsiteX0" fmla="*/ 1 w 10000"/>
              <a:gd name="connsiteY0" fmla="*/ 5112 h 10000"/>
              <a:gd name="connsiteX1" fmla="*/ 321 w 10000"/>
              <a:gd name="connsiteY1" fmla="*/ 0 h 10000"/>
              <a:gd name="connsiteX2" fmla="*/ 4628 w 10000"/>
              <a:gd name="connsiteY2" fmla="*/ 165 h 10000"/>
              <a:gd name="connsiteX3" fmla="*/ 10000 w 10000"/>
              <a:gd name="connsiteY3" fmla="*/ 3829 h 10000"/>
              <a:gd name="connsiteX4" fmla="*/ 9869 w 10000"/>
              <a:gd name="connsiteY4" fmla="*/ 9446 h 10000"/>
              <a:gd name="connsiteX5" fmla="*/ 7437 w 10000"/>
              <a:gd name="connsiteY5" fmla="*/ 10000 h 10000"/>
              <a:gd name="connsiteX6" fmla="*/ 4399 w 10000"/>
              <a:gd name="connsiteY6" fmla="*/ 9616 h 10000"/>
              <a:gd name="connsiteX7" fmla="*/ 20 w 10000"/>
              <a:gd name="connsiteY7" fmla="*/ 9081 h 10000"/>
              <a:gd name="connsiteX8" fmla="*/ 1 w 10000"/>
              <a:gd name="connsiteY8" fmla="*/ 5112 h 10000"/>
              <a:gd name="connsiteX0" fmla="*/ 1 w 9870"/>
              <a:gd name="connsiteY0" fmla="*/ 5112 h 10000"/>
              <a:gd name="connsiteX1" fmla="*/ 321 w 9870"/>
              <a:gd name="connsiteY1" fmla="*/ 0 h 10000"/>
              <a:gd name="connsiteX2" fmla="*/ 4628 w 9870"/>
              <a:gd name="connsiteY2" fmla="*/ 165 h 10000"/>
              <a:gd name="connsiteX3" fmla="*/ 9351 w 9870"/>
              <a:gd name="connsiteY3" fmla="*/ 876 h 10000"/>
              <a:gd name="connsiteX4" fmla="*/ 9869 w 9870"/>
              <a:gd name="connsiteY4" fmla="*/ 9446 h 10000"/>
              <a:gd name="connsiteX5" fmla="*/ 7437 w 9870"/>
              <a:gd name="connsiteY5" fmla="*/ 10000 h 10000"/>
              <a:gd name="connsiteX6" fmla="*/ 4399 w 9870"/>
              <a:gd name="connsiteY6" fmla="*/ 9616 h 10000"/>
              <a:gd name="connsiteX7" fmla="*/ 20 w 9870"/>
              <a:gd name="connsiteY7" fmla="*/ 9081 h 10000"/>
              <a:gd name="connsiteX8" fmla="*/ 1 w 9870"/>
              <a:gd name="connsiteY8" fmla="*/ 5112 h 10000"/>
              <a:gd name="connsiteX0" fmla="*/ 1 w 9746"/>
              <a:gd name="connsiteY0" fmla="*/ 5112 h 10000"/>
              <a:gd name="connsiteX1" fmla="*/ 325 w 9746"/>
              <a:gd name="connsiteY1" fmla="*/ 0 h 10000"/>
              <a:gd name="connsiteX2" fmla="*/ 4689 w 9746"/>
              <a:gd name="connsiteY2" fmla="*/ 165 h 10000"/>
              <a:gd name="connsiteX3" fmla="*/ 9474 w 9746"/>
              <a:gd name="connsiteY3" fmla="*/ 876 h 10000"/>
              <a:gd name="connsiteX4" fmla="*/ 9744 w 9746"/>
              <a:gd name="connsiteY4" fmla="*/ 8470 h 10000"/>
              <a:gd name="connsiteX5" fmla="*/ 7535 w 9746"/>
              <a:gd name="connsiteY5" fmla="*/ 10000 h 10000"/>
              <a:gd name="connsiteX6" fmla="*/ 4457 w 9746"/>
              <a:gd name="connsiteY6" fmla="*/ 9616 h 10000"/>
              <a:gd name="connsiteX7" fmla="*/ 20 w 9746"/>
              <a:gd name="connsiteY7" fmla="*/ 9081 h 10000"/>
              <a:gd name="connsiteX8" fmla="*/ 1 w 9746"/>
              <a:gd name="connsiteY8" fmla="*/ 5112 h 10000"/>
              <a:gd name="connsiteX0" fmla="*/ 1 w 10002"/>
              <a:gd name="connsiteY0" fmla="*/ 5112 h 10000"/>
              <a:gd name="connsiteX1" fmla="*/ 333 w 10002"/>
              <a:gd name="connsiteY1" fmla="*/ 0 h 10000"/>
              <a:gd name="connsiteX2" fmla="*/ 4811 w 10002"/>
              <a:gd name="connsiteY2" fmla="*/ 165 h 10000"/>
              <a:gd name="connsiteX3" fmla="*/ 9721 w 10002"/>
              <a:gd name="connsiteY3" fmla="*/ 876 h 10000"/>
              <a:gd name="connsiteX4" fmla="*/ 10000 w 10002"/>
              <a:gd name="connsiteY4" fmla="*/ 9200 h 10000"/>
              <a:gd name="connsiteX5" fmla="*/ 7731 w 10002"/>
              <a:gd name="connsiteY5" fmla="*/ 10000 h 10000"/>
              <a:gd name="connsiteX6" fmla="*/ 4573 w 10002"/>
              <a:gd name="connsiteY6" fmla="*/ 9616 h 10000"/>
              <a:gd name="connsiteX7" fmla="*/ 21 w 10002"/>
              <a:gd name="connsiteY7" fmla="*/ 9081 h 10000"/>
              <a:gd name="connsiteX8" fmla="*/ 1 w 10002"/>
              <a:gd name="connsiteY8" fmla="*/ 5112 h 10000"/>
              <a:gd name="connsiteX0" fmla="*/ 1 w 10004"/>
              <a:gd name="connsiteY0" fmla="*/ 5112 h 10000"/>
              <a:gd name="connsiteX1" fmla="*/ 333 w 10004"/>
              <a:gd name="connsiteY1" fmla="*/ 0 h 10000"/>
              <a:gd name="connsiteX2" fmla="*/ 4811 w 10004"/>
              <a:gd name="connsiteY2" fmla="*/ 165 h 10000"/>
              <a:gd name="connsiteX3" fmla="*/ 9889 w 10004"/>
              <a:gd name="connsiteY3" fmla="*/ 1040 h 10000"/>
              <a:gd name="connsiteX4" fmla="*/ 10000 w 10004"/>
              <a:gd name="connsiteY4" fmla="*/ 9200 h 10000"/>
              <a:gd name="connsiteX5" fmla="*/ 7731 w 10004"/>
              <a:gd name="connsiteY5" fmla="*/ 10000 h 10000"/>
              <a:gd name="connsiteX6" fmla="*/ 4573 w 10004"/>
              <a:gd name="connsiteY6" fmla="*/ 9616 h 10000"/>
              <a:gd name="connsiteX7" fmla="*/ 21 w 10004"/>
              <a:gd name="connsiteY7" fmla="*/ 9081 h 10000"/>
              <a:gd name="connsiteX8" fmla="*/ 1 w 10004"/>
              <a:gd name="connsiteY8" fmla="*/ 5112 h 10000"/>
              <a:gd name="connsiteX0" fmla="*/ 1 w 10004"/>
              <a:gd name="connsiteY0" fmla="*/ 5112 h 9617"/>
              <a:gd name="connsiteX1" fmla="*/ 333 w 10004"/>
              <a:gd name="connsiteY1" fmla="*/ 0 h 9617"/>
              <a:gd name="connsiteX2" fmla="*/ 4811 w 10004"/>
              <a:gd name="connsiteY2" fmla="*/ 165 h 9617"/>
              <a:gd name="connsiteX3" fmla="*/ 9889 w 10004"/>
              <a:gd name="connsiteY3" fmla="*/ 1040 h 9617"/>
              <a:gd name="connsiteX4" fmla="*/ 10000 w 10004"/>
              <a:gd name="connsiteY4" fmla="*/ 9200 h 9617"/>
              <a:gd name="connsiteX5" fmla="*/ 7744 w 10004"/>
              <a:gd name="connsiteY5" fmla="*/ 9345 h 9617"/>
              <a:gd name="connsiteX6" fmla="*/ 4573 w 10004"/>
              <a:gd name="connsiteY6" fmla="*/ 9616 h 9617"/>
              <a:gd name="connsiteX7" fmla="*/ 21 w 10004"/>
              <a:gd name="connsiteY7" fmla="*/ 9081 h 9617"/>
              <a:gd name="connsiteX8" fmla="*/ 1 w 10004"/>
              <a:gd name="connsiteY8" fmla="*/ 5112 h 9617"/>
              <a:gd name="connsiteX0" fmla="*/ 1 w 10000"/>
              <a:gd name="connsiteY0" fmla="*/ 5316 h 9717"/>
              <a:gd name="connsiteX1" fmla="*/ 333 w 10000"/>
              <a:gd name="connsiteY1" fmla="*/ 0 h 9717"/>
              <a:gd name="connsiteX2" fmla="*/ 4809 w 10000"/>
              <a:gd name="connsiteY2" fmla="*/ 172 h 9717"/>
              <a:gd name="connsiteX3" fmla="*/ 9885 w 10000"/>
              <a:gd name="connsiteY3" fmla="*/ 1081 h 9717"/>
              <a:gd name="connsiteX4" fmla="*/ 9996 w 10000"/>
              <a:gd name="connsiteY4" fmla="*/ 9566 h 9717"/>
              <a:gd name="connsiteX5" fmla="*/ 7741 w 10000"/>
              <a:gd name="connsiteY5" fmla="*/ 9717 h 9717"/>
              <a:gd name="connsiteX6" fmla="*/ 1131 w 10000"/>
              <a:gd name="connsiteY6" fmla="*/ 9205 h 9717"/>
              <a:gd name="connsiteX7" fmla="*/ 21 w 10000"/>
              <a:gd name="connsiteY7" fmla="*/ 9443 h 9717"/>
              <a:gd name="connsiteX8" fmla="*/ 1 w 10000"/>
              <a:gd name="connsiteY8" fmla="*/ 5316 h 9717"/>
              <a:gd name="connsiteX0" fmla="*/ 76 w 10075"/>
              <a:gd name="connsiteY0" fmla="*/ 5297 h 9826"/>
              <a:gd name="connsiteX1" fmla="*/ 0 w 10075"/>
              <a:gd name="connsiteY1" fmla="*/ 873 h 9826"/>
              <a:gd name="connsiteX2" fmla="*/ 4884 w 10075"/>
              <a:gd name="connsiteY2" fmla="*/ 3 h 9826"/>
              <a:gd name="connsiteX3" fmla="*/ 9960 w 10075"/>
              <a:gd name="connsiteY3" fmla="*/ 938 h 9826"/>
              <a:gd name="connsiteX4" fmla="*/ 10071 w 10075"/>
              <a:gd name="connsiteY4" fmla="*/ 9671 h 9826"/>
              <a:gd name="connsiteX5" fmla="*/ 7816 w 10075"/>
              <a:gd name="connsiteY5" fmla="*/ 9826 h 9826"/>
              <a:gd name="connsiteX6" fmla="*/ 1206 w 10075"/>
              <a:gd name="connsiteY6" fmla="*/ 9299 h 9826"/>
              <a:gd name="connsiteX7" fmla="*/ 96 w 10075"/>
              <a:gd name="connsiteY7" fmla="*/ 9544 h 9826"/>
              <a:gd name="connsiteX8" fmla="*/ 76 w 10075"/>
              <a:gd name="connsiteY8" fmla="*/ 5297 h 9826"/>
              <a:gd name="connsiteX0" fmla="*/ 75 w 10000"/>
              <a:gd name="connsiteY0" fmla="*/ 4576 h 9185"/>
              <a:gd name="connsiteX1" fmla="*/ 0 w 10000"/>
              <a:gd name="connsiteY1" fmla="*/ 73 h 9185"/>
              <a:gd name="connsiteX2" fmla="*/ 4726 w 10000"/>
              <a:gd name="connsiteY2" fmla="*/ 8 h 9185"/>
              <a:gd name="connsiteX3" fmla="*/ 9886 w 10000"/>
              <a:gd name="connsiteY3" fmla="*/ 140 h 9185"/>
              <a:gd name="connsiteX4" fmla="*/ 9996 w 10000"/>
              <a:gd name="connsiteY4" fmla="*/ 9027 h 9185"/>
              <a:gd name="connsiteX5" fmla="*/ 7758 w 10000"/>
              <a:gd name="connsiteY5" fmla="*/ 9185 h 9185"/>
              <a:gd name="connsiteX6" fmla="*/ 1197 w 10000"/>
              <a:gd name="connsiteY6" fmla="*/ 8649 h 9185"/>
              <a:gd name="connsiteX7" fmla="*/ 95 w 10000"/>
              <a:gd name="connsiteY7" fmla="*/ 8898 h 9185"/>
              <a:gd name="connsiteX8" fmla="*/ 75 w 10000"/>
              <a:gd name="connsiteY8" fmla="*/ 4576 h 9185"/>
              <a:gd name="connsiteX0" fmla="*/ 1 w 9926"/>
              <a:gd name="connsiteY0" fmla="*/ 5449 h 10467"/>
              <a:gd name="connsiteX1" fmla="*/ 12 w 9926"/>
              <a:gd name="connsiteY1" fmla="*/ 0 h 10467"/>
              <a:gd name="connsiteX2" fmla="*/ 4652 w 9926"/>
              <a:gd name="connsiteY2" fmla="*/ 476 h 10467"/>
              <a:gd name="connsiteX3" fmla="*/ 9812 w 9926"/>
              <a:gd name="connsiteY3" fmla="*/ 619 h 10467"/>
              <a:gd name="connsiteX4" fmla="*/ 9922 w 9926"/>
              <a:gd name="connsiteY4" fmla="*/ 10295 h 10467"/>
              <a:gd name="connsiteX5" fmla="*/ 7684 w 9926"/>
              <a:gd name="connsiteY5" fmla="*/ 10467 h 10467"/>
              <a:gd name="connsiteX6" fmla="*/ 1123 w 9926"/>
              <a:gd name="connsiteY6" fmla="*/ 9883 h 10467"/>
              <a:gd name="connsiteX7" fmla="*/ 21 w 9926"/>
              <a:gd name="connsiteY7" fmla="*/ 10155 h 10467"/>
              <a:gd name="connsiteX8" fmla="*/ 1 w 9926"/>
              <a:gd name="connsiteY8" fmla="*/ 5449 h 10467"/>
              <a:gd name="connsiteX0" fmla="*/ 1 w 10000"/>
              <a:gd name="connsiteY0" fmla="*/ 5206 h 10000"/>
              <a:gd name="connsiteX1" fmla="*/ 12 w 10000"/>
              <a:gd name="connsiteY1" fmla="*/ 0 h 10000"/>
              <a:gd name="connsiteX2" fmla="*/ 4666 w 10000"/>
              <a:gd name="connsiteY2" fmla="*/ 756 h 10000"/>
              <a:gd name="connsiteX3" fmla="*/ 9885 w 10000"/>
              <a:gd name="connsiteY3" fmla="*/ 591 h 10000"/>
              <a:gd name="connsiteX4" fmla="*/ 9996 w 10000"/>
              <a:gd name="connsiteY4" fmla="*/ 9836 h 10000"/>
              <a:gd name="connsiteX5" fmla="*/ 7741 w 10000"/>
              <a:gd name="connsiteY5" fmla="*/ 10000 h 10000"/>
              <a:gd name="connsiteX6" fmla="*/ 1131 w 10000"/>
              <a:gd name="connsiteY6" fmla="*/ 9442 h 10000"/>
              <a:gd name="connsiteX7" fmla="*/ 21 w 10000"/>
              <a:gd name="connsiteY7" fmla="*/ 9702 h 10000"/>
              <a:gd name="connsiteX8" fmla="*/ 1 w 10000"/>
              <a:gd name="connsiteY8" fmla="*/ 5206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000" h="10000">
                <a:moveTo>
                  <a:pt x="1" y="5206"/>
                </a:moveTo>
                <a:cubicBezTo>
                  <a:pt x="6" y="5259"/>
                  <a:pt x="5" y="65"/>
                  <a:pt x="12" y="0"/>
                </a:cubicBezTo>
                <a:cubicBezTo>
                  <a:pt x="-5" y="55"/>
                  <a:pt x="4674" y="735"/>
                  <a:pt x="4666" y="756"/>
                </a:cubicBezTo>
                <a:cubicBezTo>
                  <a:pt x="4635" y="694"/>
                  <a:pt x="9882" y="732"/>
                  <a:pt x="9885" y="591"/>
                </a:cubicBezTo>
                <a:cubicBezTo>
                  <a:pt x="9868" y="518"/>
                  <a:pt x="10029" y="9765"/>
                  <a:pt x="9996" y="9836"/>
                </a:cubicBezTo>
                <a:cubicBezTo>
                  <a:pt x="10029" y="9782"/>
                  <a:pt x="7692" y="9973"/>
                  <a:pt x="7741" y="10000"/>
                </a:cubicBezTo>
                <a:cubicBezTo>
                  <a:pt x="7694" y="10002"/>
                  <a:pt x="1179" y="9439"/>
                  <a:pt x="1131" y="9442"/>
                </a:cubicBezTo>
                <a:cubicBezTo>
                  <a:pt x="1186" y="9476"/>
                  <a:pt x="-28" y="9631"/>
                  <a:pt x="21" y="9702"/>
                </a:cubicBezTo>
                <a:cubicBezTo>
                  <a:pt x="13" y="9653"/>
                  <a:pt x="-4" y="5251"/>
                  <a:pt x="1" y="5206"/>
                </a:cubicBezTo>
                <a:close/>
              </a:path>
            </a:pathLst>
          </a:custGeom>
          <a:solidFill>
            <a:schemeClr val="accent4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5" name="Platshållare för text 4">
            <a:extLst>
              <a:ext uri="{FF2B5EF4-FFF2-40B4-BE49-F238E27FC236}">
                <a16:creationId xmlns:a16="http://schemas.microsoft.com/office/drawing/2014/main" id="{11290FF3-756F-D04D-B86F-655DCF2B25D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216697" y="4409268"/>
            <a:ext cx="4571920" cy="1400631"/>
          </a:xfrm>
        </p:spPr>
        <p:txBody>
          <a:bodyPr anchor="ctr">
            <a:normAutofit/>
          </a:bodyPr>
          <a:lstStyle>
            <a:lvl1pPr marL="0" indent="0">
              <a:buNone/>
              <a:defRPr sz="48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sv-SE"/>
              <a:t>Kapitel</a:t>
            </a:r>
          </a:p>
        </p:txBody>
      </p:sp>
      <p:pic>
        <p:nvPicPr>
          <p:cNvPr id="16" name="Bildobjekt 15">
            <a:extLst>
              <a:ext uri="{FF2B5EF4-FFF2-40B4-BE49-F238E27FC236}">
                <a16:creationId xmlns:a16="http://schemas.microsoft.com/office/drawing/2014/main" id="{13809A56-BB8C-0642-9E3B-029B09AC97A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17352" y="6084604"/>
            <a:ext cx="1072896" cy="453736"/>
          </a:xfrm>
          <a:prstGeom prst="rect">
            <a:avLst/>
          </a:prstGeom>
        </p:spPr>
      </p:pic>
      <p:sp>
        <p:nvSpPr>
          <p:cNvPr id="10" name="Rektangel med klippta hörn på samma sida 15">
            <a:extLst>
              <a:ext uri="{FF2B5EF4-FFF2-40B4-BE49-F238E27FC236}">
                <a16:creationId xmlns:a16="http://schemas.microsoft.com/office/drawing/2014/main" id="{BF0F6D34-6186-F44B-A006-38C01FDF9C17}"/>
              </a:ext>
            </a:extLst>
          </p:cNvPr>
          <p:cNvSpPr/>
          <p:nvPr userDrawn="1"/>
        </p:nvSpPr>
        <p:spPr>
          <a:xfrm>
            <a:off x="10452030" y="0"/>
            <a:ext cx="1739970" cy="6858762"/>
          </a:xfrm>
          <a:custGeom>
            <a:avLst/>
            <a:gdLst>
              <a:gd name="connsiteX0" fmla="*/ 309886 w 1859280"/>
              <a:gd name="connsiteY0" fmla="*/ 0 h 6858000"/>
              <a:gd name="connsiteX1" fmla="*/ 1549394 w 1859280"/>
              <a:gd name="connsiteY1" fmla="*/ 0 h 6858000"/>
              <a:gd name="connsiteX2" fmla="*/ 1859280 w 1859280"/>
              <a:gd name="connsiteY2" fmla="*/ 309886 h 6858000"/>
              <a:gd name="connsiteX3" fmla="*/ 1859280 w 1859280"/>
              <a:gd name="connsiteY3" fmla="*/ 6858000 h 6858000"/>
              <a:gd name="connsiteX4" fmla="*/ 1859280 w 1859280"/>
              <a:gd name="connsiteY4" fmla="*/ 6858000 h 6858000"/>
              <a:gd name="connsiteX5" fmla="*/ 0 w 1859280"/>
              <a:gd name="connsiteY5" fmla="*/ 6858000 h 6858000"/>
              <a:gd name="connsiteX6" fmla="*/ 0 w 1859280"/>
              <a:gd name="connsiteY6" fmla="*/ 6858000 h 6858000"/>
              <a:gd name="connsiteX7" fmla="*/ 0 w 1859280"/>
              <a:gd name="connsiteY7" fmla="*/ 309886 h 6858000"/>
              <a:gd name="connsiteX8" fmla="*/ 309886 w 1859280"/>
              <a:gd name="connsiteY8" fmla="*/ 0 h 6858000"/>
              <a:gd name="connsiteX0" fmla="*/ 309886 w 1859280"/>
              <a:gd name="connsiteY0" fmla="*/ 0 h 6858000"/>
              <a:gd name="connsiteX1" fmla="*/ 1549394 w 1859280"/>
              <a:gd name="connsiteY1" fmla="*/ 0 h 6858000"/>
              <a:gd name="connsiteX2" fmla="*/ 1859280 w 1859280"/>
              <a:gd name="connsiteY2" fmla="*/ 309886 h 6858000"/>
              <a:gd name="connsiteX3" fmla="*/ 1859280 w 1859280"/>
              <a:gd name="connsiteY3" fmla="*/ 6858000 h 6858000"/>
              <a:gd name="connsiteX4" fmla="*/ 1859280 w 1859280"/>
              <a:gd name="connsiteY4" fmla="*/ 6858000 h 6858000"/>
              <a:gd name="connsiteX5" fmla="*/ 0 w 1859280"/>
              <a:gd name="connsiteY5" fmla="*/ 6858000 h 6858000"/>
              <a:gd name="connsiteX6" fmla="*/ 0 w 1859280"/>
              <a:gd name="connsiteY6" fmla="*/ 6858000 h 6858000"/>
              <a:gd name="connsiteX7" fmla="*/ 294640 w 1859280"/>
              <a:gd name="connsiteY7" fmla="*/ 3804926 h 6858000"/>
              <a:gd name="connsiteX8" fmla="*/ 309886 w 1859280"/>
              <a:gd name="connsiteY8" fmla="*/ 0 h 6858000"/>
              <a:gd name="connsiteX0" fmla="*/ 553726 w 1859280"/>
              <a:gd name="connsiteY0" fmla="*/ 568960 h 6858000"/>
              <a:gd name="connsiteX1" fmla="*/ 1549394 w 1859280"/>
              <a:gd name="connsiteY1" fmla="*/ 0 h 6858000"/>
              <a:gd name="connsiteX2" fmla="*/ 1859280 w 1859280"/>
              <a:gd name="connsiteY2" fmla="*/ 309886 h 6858000"/>
              <a:gd name="connsiteX3" fmla="*/ 1859280 w 1859280"/>
              <a:gd name="connsiteY3" fmla="*/ 6858000 h 6858000"/>
              <a:gd name="connsiteX4" fmla="*/ 1859280 w 1859280"/>
              <a:gd name="connsiteY4" fmla="*/ 6858000 h 6858000"/>
              <a:gd name="connsiteX5" fmla="*/ 0 w 1859280"/>
              <a:gd name="connsiteY5" fmla="*/ 6858000 h 6858000"/>
              <a:gd name="connsiteX6" fmla="*/ 0 w 1859280"/>
              <a:gd name="connsiteY6" fmla="*/ 6858000 h 6858000"/>
              <a:gd name="connsiteX7" fmla="*/ 294640 w 1859280"/>
              <a:gd name="connsiteY7" fmla="*/ 3804926 h 6858000"/>
              <a:gd name="connsiteX8" fmla="*/ 553726 w 1859280"/>
              <a:gd name="connsiteY8" fmla="*/ 568960 h 6858000"/>
              <a:gd name="connsiteX0" fmla="*/ 553726 w 1859280"/>
              <a:gd name="connsiteY0" fmla="*/ 568960 h 6858000"/>
              <a:gd name="connsiteX1" fmla="*/ 777234 w 1859280"/>
              <a:gd name="connsiteY1" fmla="*/ 0 h 6858000"/>
              <a:gd name="connsiteX2" fmla="*/ 1859280 w 1859280"/>
              <a:gd name="connsiteY2" fmla="*/ 309886 h 6858000"/>
              <a:gd name="connsiteX3" fmla="*/ 1859280 w 1859280"/>
              <a:gd name="connsiteY3" fmla="*/ 6858000 h 6858000"/>
              <a:gd name="connsiteX4" fmla="*/ 1859280 w 1859280"/>
              <a:gd name="connsiteY4" fmla="*/ 6858000 h 6858000"/>
              <a:gd name="connsiteX5" fmla="*/ 0 w 1859280"/>
              <a:gd name="connsiteY5" fmla="*/ 6858000 h 6858000"/>
              <a:gd name="connsiteX6" fmla="*/ 0 w 1859280"/>
              <a:gd name="connsiteY6" fmla="*/ 6858000 h 6858000"/>
              <a:gd name="connsiteX7" fmla="*/ 294640 w 1859280"/>
              <a:gd name="connsiteY7" fmla="*/ 3804926 h 6858000"/>
              <a:gd name="connsiteX8" fmla="*/ 553726 w 1859280"/>
              <a:gd name="connsiteY8" fmla="*/ 568960 h 6858000"/>
              <a:gd name="connsiteX0" fmla="*/ 553726 w 1859280"/>
              <a:gd name="connsiteY0" fmla="*/ 568960 h 6858000"/>
              <a:gd name="connsiteX1" fmla="*/ 777234 w 1859280"/>
              <a:gd name="connsiteY1" fmla="*/ 0 h 6858000"/>
              <a:gd name="connsiteX2" fmla="*/ 1849120 w 1859280"/>
              <a:gd name="connsiteY2" fmla="*/ 5086 h 6858000"/>
              <a:gd name="connsiteX3" fmla="*/ 1859280 w 1859280"/>
              <a:gd name="connsiteY3" fmla="*/ 6858000 h 6858000"/>
              <a:gd name="connsiteX4" fmla="*/ 1859280 w 1859280"/>
              <a:gd name="connsiteY4" fmla="*/ 6858000 h 6858000"/>
              <a:gd name="connsiteX5" fmla="*/ 0 w 1859280"/>
              <a:gd name="connsiteY5" fmla="*/ 6858000 h 6858000"/>
              <a:gd name="connsiteX6" fmla="*/ 0 w 1859280"/>
              <a:gd name="connsiteY6" fmla="*/ 6858000 h 6858000"/>
              <a:gd name="connsiteX7" fmla="*/ 294640 w 1859280"/>
              <a:gd name="connsiteY7" fmla="*/ 3804926 h 6858000"/>
              <a:gd name="connsiteX8" fmla="*/ 553726 w 1859280"/>
              <a:gd name="connsiteY8" fmla="*/ 568960 h 6858000"/>
              <a:gd name="connsiteX0" fmla="*/ 919486 w 1859280"/>
              <a:gd name="connsiteY0" fmla="*/ 1087120 h 6858000"/>
              <a:gd name="connsiteX1" fmla="*/ 777234 w 1859280"/>
              <a:gd name="connsiteY1" fmla="*/ 0 h 6858000"/>
              <a:gd name="connsiteX2" fmla="*/ 1849120 w 1859280"/>
              <a:gd name="connsiteY2" fmla="*/ 5086 h 6858000"/>
              <a:gd name="connsiteX3" fmla="*/ 1859280 w 1859280"/>
              <a:gd name="connsiteY3" fmla="*/ 6858000 h 6858000"/>
              <a:gd name="connsiteX4" fmla="*/ 1859280 w 1859280"/>
              <a:gd name="connsiteY4" fmla="*/ 6858000 h 6858000"/>
              <a:gd name="connsiteX5" fmla="*/ 0 w 1859280"/>
              <a:gd name="connsiteY5" fmla="*/ 6858000 h 6858000"/>
              <a:gd name="connsiteX6" fmla="*/ 0 w 1859280"/>
              <a:gd name="connsiteY6" fmla="*/ 6858000 h 6858000"/>
              <a:gd name="connsiteX7" fmla="*/ 294640 w 1859280"/>
              <a:gd name="connsiteY7" fmla="*/ 3804926 h 6858000"/>
              <a:gd name="connsiteX8" fmla="*/ 919486 w 1859280"/>
              <a:gd name="connsiteY8" fmla="*/ 1087120 h 6858000"/>
              <a:gd name="connsiteX0" fmla="*/ 726446 w 1859280"/>
              <a:gd name="connsiteY0" fmla="*/ 1137920 h 6858000"/>
              <a:gd name="connsiteX1" fmla="*/ 777234 w 1859280"/>
              <a:gd name="connsiteY1" fmla="*/ 0 h 6858000"/>
              <a:gd name="connsiteX2" fmla="*/ 1849120 w 1859280"/>
              <a:gd name="connsiteY2" fmla="*/ 5086 h 6858000"/>
              <a:gd name="connsiteX3" fmla="*/ 1859280 w 1859280"/>
              <a:gd name="connsiteY3" fmla="*/ 6858000 h 6858000"/>
              <a:gd name="connsiteX4" fmla="*/ 1859280 w 1859280"/>
              <a:gd name="connsiteY4" fmla="*/ 6858000 h 6858000"/>
              <a:gd name="connsiteX5" fmla="*/ 0 w 1859280"/>
              <a:gd name="connsiteY5" fmla="*/ 6858000 h 6858000"/>
              <a:gd name="connsiteX6" fmla="*/ 0 w 1859280"/>
              <a:gd name="connsiteY6" fmla="*/ 6858000 h 6858000"/>
              <a:gd name="connsiteX7" fmla="*/ 294640 w 1859280"/>
              <a:gd name="connsiteY7" fmla="*/ 3804926 h 6858000"/>
              <a:gd name="connsiteX8" fmla="*/ 726446 w 1859280"/>
              <a:gd name="connsiteY8" fmla="*/ 1137920 h 6858000"/>
              <a:gd name="connsiteX0" fmla="*/ 726446 w 1859280"/>
              <a:gd name="connsiteY0" fmla="*/ 1137920 h 6858000"/>
              <a:gd name="connsiteX1" fmla="*/ 777234 w 1859280"/>
              <a:gd name="connsiteY1" fmla="*/ 0 h 6858000"/>
              <a:gd name="connsiteX2" fmla="*/ 1849120 w 1859280"/>
              <a:gd name="connsiteY2" fmla="*/ 5086 h 6858000"/>
              <a:gd name="connsiteX3" fmla="*/ 1859280 w 1859280"/>
              <a:gd name="connsiteY3" fmla="*/ 6858000 h 6858000"/>
              <a:gd name="connsiteX4" fmla="*/ 1859280 w 1859280"/>
              <a:gd name="connsiteY4" fmla="*/ 6858000 h 6858000"/>
              <a:gd name="connsiteX5" fmla="*/ 0 w 1859280"/>
              <a:gd name="connsiteY5" fmla="*/ 6858000 h 6858000"/>
              <a:gd name="connsiteX6" fmla="*/ 0 w 1859280"/>
              <a:gd name="connsiteY6" fmla="*/ 6858000 h 6858000"/>
              <a:gd name="connsiteX7" fmla="*/ 162560 w 1859280"/>
              <a:gd name="connsiteY7" fmla="*/ 3835406 h 6858000"/>
              <a:gd name="connsiteX8" fmla="*/ 726446 w 1859280"/>
              <a:gd name="connsiteY8" fmla="*/ 1137920 h 6858000"/>
              <a:gd name="connsiteX0" fmla="*/ 726446 w 1859280"/>
              <a:gd name="connsiteY0" fmla="*/ 1132834 h 6852914"/>
              <a:gd name="connsiteX1" fmla="*/ 1193794 w 1859280"/>
              <a:gd name="connsiteY1" fmla="*/ 25394 h 6852914"/>
              <a:gd name="connsiteX2" fmla="*/ 1849120 w 1859280"/>
              <a:gd name="connsiteY2" fmla="*/ 0 h 6852914"/>
              <a:gd name="connsiteX3" fmla="*/ 1859280 w 1859280"/>
              <a:gd name="connsiteY3" fmla="*/ 6852914 h 6852914"/>
              <a:gd name="connsiteX4" fmla="*/ 1859280 w 1859280"/>
              <a:gd name="connsiteY4" fmla="*/ 6852914 h 6852914"/>
              <a:gd name="connsiteX5" fmla="*/ 0 w 1859280"/>
              <a:gd name="connsiteY5" fmla="*/ 6852914 h 6852914"/>
              <a:gd name="connsiteX6" fmla="*/ 0 w 1859280"/>
              <a:gd name="connsiteY6" fmla="*/ 6852914 h 6852914"/>
              <a:gd name="connsiteX7" fmla="*/ 162560 w 1859280"/>
              <a:gd name="connsiteY7" fmla="*/ 3830320 h 6852914"/>
              <a:gd name="connsiteX8" fmla="*/ 726446 w 1859280"/>
              <a:gd name="connsiteY8" fmla="*/ 1132834 h 6852914"/>
              <a:gd name="connsiteX0" fmla="*/ 1082046 w 1859280"/>
              <a:gd name="connsiteY0" fmla="*/ 1498594 h 6852914"/>
              <a:gd name="connsiteX1" fmla="*/ 1193794 w 1859280"/>
              <a:gd name="connsiteY1" fmla="*/ 25394 h 6852914"/>
              <a:gd name="connsiteX2" fmla="*/ 1849120 w 1859280"/>
              <a:gd name="connsiteY2" fmla="*/ 0 h 6852914"/>
              <a:gd name="connsiteX3" fmla="*/ 1859280 w 1859280"/>
              <a:gd name="connsiteY3" fmla="*/ 6852914 h 6852914"/>
              <a:gd name="connsiteX4" fmla="*/ 1859280 w 1859280"/>
              <a:gd name="connsiteY4" fmla="*/ 6852914 h 6852914"/>
              <a:gd name="connsiteX5" fmla="*/ 0 w 1859280"/>
              <a:gd name="connsiteY5" fmla="*/ 6852914 h 6852914"/>
              <a:gd name="connsiteX6" fmla="*/ 0 w 1859280"/>
              <a:gd name="connsiteY6" fmla="*/ 6852914 h 6852914"/>
              <a:gd name="connsiteX7" fmla="*/ 162560 w 1859280"/>
              <a:gd name="connsiteY7" fmla="*/ 3830320 h 6852914"/>
              <a:gd name="connsiteX8" fmla="*/ 1082046 w 1859280"/>
              <a:gd name="connsiteY8" fmla="*/ 1498594 h 6852914"/>
              <a:gd name="connsiteX0" fmla="*/ 807726 w 1859280"/>
              <a:gd name="connsiteY0" fmla="*/ 1275074 h 6852914"/>
              <a:gd name="connsiteX1" fmla="*/ 1193794 w 1859280"/>
              <a:gd name="connsiteY1" fmla="*/ 25394 h 6852914"/>
              <a:gd name="connsiteX2" fmla="*/ 1849120 w 1859280"/>
              <a:gd name="connsiteY2" fmla="*/ 0 h 6852914"/>
              <a:gd name="connsiteX3" fmla="*/ 1859280 w 1859280"/>
              <a:gd name="connsiteY3" fmla="*/ 6852914 h 6852914"/>
              <a:gd name="connsiteX4" fmla="*/ 1859280 w 1859280"/>
              <a:gd name="connsiteY4" fmla="*/ 6852914 h 6852914"/>
              <a:gd name="connsiteX5" fmla="*/ 0 w 1859280"/>
              <a:gd name="connsiteY5" fmla="*/ 6852914 h 6852914"/>
              <a:gd name="connsiteX6" fmla="*/ 0 w 1859280"/>
              <a:gd name="connsiteY6" fmla="*/ 6852914 h 6852914"/>
              <a:gd name="connsiteX7" fmla="*/ 162560 w 1859280"/>
              <a:gd name="connsiteY7" fmla="*/ 3830320 h 6852914"/>
              <a:gd name="connsiteX8" fmla="*/ 807726 w 1859280"/>
              <a:gd name="connsiteY8" fmla="*/ 1275074 h 6852914"/>
              <a:gd name="connsiteX0" fmla="*/ 807726 w 1859280"/>
              <a:gd name="connsiteY0" fmla="*/ 1275074 h 6852914"/>
              <a:gd name="connsiteX1" fmla="*/ 1285234 w 1859280"/>
              <a:gd name="connsiteY1" fmla="*/ 5074 h 6852914"/>
              <a:gd name="connsiteX2" fmla="*/ 1849120 w 1859280"/>
              <a:gd name="connsiteY2" fmla="*/ 0 h 6852914"/>
              <a:gd name="connsiteX3" fmla="*/ 1859280 w 1859280"/>
              <a:gd name="connsiteY3" fmla="*/ 6852914 h 6852914"/>
              <a:gd name="connsiteX4" fmla="*/ 1859280 w 1859280"/>
              <a:gd name="connsiteY4" fmla="*/ 6852914 h 6852914"/>
              <a:gd name="connsiteX5" fmla="*/ 0 w 1859280"/>
              <a:gd name="connsiteY5" fmla="*/ 6852914 h 6852914"/>
              <a:gd name="connsiteX6" fmla="*/ 0 w 1859280"/>
              <a:gd name="connsiteY6" fmla="*/ 6852914 h 6852914"/>
              <a:gd name="connsiteX7" fmla="*/ 162560 w 1859280"/>
              <a:gd name="connsiteY7" fmla="*/ 3830320 h 6852914"/>
              <a:gd name="connsiteX8" fmla="*/ 807726 w 1859280"/>
              <a:gd name="connsiteY8" fmla="*/ 1275074 h 6852914"/>
              <a:gd name="connsiteX0" fmla="*/ 807726 w 1869890"/>
              <a:gd name="connsiteY0" fmla="*/ 1285234 h 6863074"/>
              <a:gd name="connsiteX1" fmla="*/ 1285234 w 1869890"/>
              <a:gd name="connsiteY1" fmla="*/ 15234 h 6863074"/>
              <a:gd name="connsiteX2" fmla="*/ 1869440 w 1869890"/>
              <a:gd name="connsiteY2" fmla="*/ 0 h 6863074"/>
              <a:gd name="connsiteX3" fmla="*/ 1859280 w 1869890"/>
              <a:gd name="connsiteY3" fmla="*/ 6863074 h 6863074"/>
              <a:gd name="connsiteX4" fmla="*/ 1859280 w 1869890"/>
              <a:gd name="connsiteY4" fmla="*/ 6863074 h 6863074"/>
              <a:gd name="connsiteX5" fmla="*/ 0 w 1869890"/>
              <a:gd name="connsiteY5" fmla="*/ 6863074 h 6863074"/>
              <a:gd name="connsiteX6" fmla="*/ 0 w 1869890"/>
              <a:gd name="connsiteY6" fmla="*/ 6863074 h 6863074"/>
              <a:gd name="connsiteX7" fmla="*/ 162560 w 1869890"/>
              <a:gd name="connsiteY7" fmla="*/ 3840480 h 6863074"/>
              <a:gd name="connsiteX8" fmla="*/ 807726 w 1869890"/>
              <a:gd name="connsiteY8" fmla="*/ 1285234 h 6863074"/>
              <a:gd name="connsiteX0" fmla="*/ 807726 w 1869890"/>
              <a:gd name="connsiteY0" fmla="*/ 1285234 h 6883394"/>
              <a:gd name="connsiteX1" fmla="*/ 1285234 w 1869890"/>
              <a:gd name="connsiteY1" fmla="*/ 15234 h 6883394"/>
              <a:gd name="connsiteX2" fmla="*/ 1869440 w 1869890"/>
              <a:gd name="connsiteY2" fmla="*/ 0 h 6883394"/>
              <a:gd name="connsiteX3" fmla="*/ 1859280 w 1869890"/>
              <a:gd name="connsiteY3" fmla="*/ 6863074 h 6883394"/>
              <a:gd name="connsiteX4" fmla="*/ 1869440 w 1869890"/>
              <a:gd name="connsiteY4" fmla="*/ 6883394 h 6883394"/>
              <a:gd name="connsiteX5" fmla="*/ 0 w 1869890"/>
              <a:gd name="connsiteY5" fmla="*/ 6863074 h 6883394"/>
              <a:gd name="connsiteX6" fmla="*/ 0 w 1869890"/>
              <a:gd name="connsiteY6" fmla="*/ 6863074 h 6883394"/>
              <a:gd name="connsiteX7" fmla="*/ 162560 w 1869890"/>
              <a:gd name="connsiteY7" fmla="*/ 3840480 h 6883394"/>
              <a:gd name="connsiteX8" fmla="*/ 807726 w 1869890"/>
              <a:gd name="connsiteY8" fmla="*/ 1285234 h 6883394"/>
              <a:gd name="connsiteX0" fmla="*/ 807726 w 1869890"/>
              <a:gd name="connsiteY0" fmla="*/ 1290320 h 6888480"/>
              <a:gd name="connsiteX1" fmla="*/ 1305554 w 1869890"/>
              <a:gd name="connsiteY1" fmla="*/ 0 h 6888480"/>
              <a:gd name="connsiteX2" fmla="*/ 1869440 w 1869890"/>
              <a:gd name="connsiteY2" fmla="*/ 5086 h 6888480"/>
              <a:gd name="connsiteX3" fmla="*/ 1859280 w 1869890"/>
              <a:gd name="connsiteY3" fmla="*/ 6868160 h 6888480"/>
              <a:gd name="connsiteX4" fmla="*/ 1869440 w 1869890"/>
              <a:gd name="connsiteY4" fmla="*/ 6888480 h 6888480"/>
              <a:gd name="connsiteX5" fmla="*/ 0 w 1869890"/>
              <a:gd name="connsiteY5" fmla="*/ 6868160 h 6888480"/>
              <a:gd name="connsiteX6" fmla="*/ 0 w 1869890"/>
              <a:gd name="connsiteY6" fmla="*/ 6868160 h 6888480"/>
              <a:gd name="connsiteX7" fmla="*/ 162560 w 1869890"/>
              <a:gd name="connsiteY7" fmla="*/ 3845566 h 6888480"/>
              <a:gd name="connsiteX8" fmla="*/ 807726 w 1869890"/>
              <a:gd name="connsiteY8" fmla="*/ 1290320 h 6888480"/>
              <a:gd name="connsiteX0" fmla="*/ 807726 w 1869890"/>
              <a:gd name="connsiteY0" fmla="*/ 1285234 h 6883394"/>
              <a:gd name="connsiteX1" fmla="*/ 631378 w 1869890"/>
              <a:gd name="connsiteY1" fmla="*/ 10412 h 6883394"/>
              <a:gd name="connsiteX2" fmla="*/ 1869440 w 1869890"/>
              <a:gd name="connsiteY2" fmla="*/ 0 h 6883394"/>
              <a:gd name="connsiteX3" fmla="*/ 1859280 w 1869890"/>
              <a:gd name="connsiteY3" fmla="*/ 6863074 h 6883394"/>
              <a:gd name="connsiteX4" fmla="*/ 1869440 w 1869890"/>
              <a:gd name="connsiteY4" fmla="*/ 6883394 h 6883394"/>
              <a:gd name="connsiteX5" fmla="*/ 0 w 1869890"/>
              <a:gd name="connsiteY5" fmla="*/ 6863074 h 6883394"/>
              <a:gd name="connsiteX6" fmla="*/ 0 w 1869890"/>
              <a:gd name="connsiteY6" fmla="*/ 6863074 h 6883394"/>
              <a:gd name="connsiteX7" fmla="*/ 162560 w 1869890"/>
              <a:gd name="connsiteY7" fmla="*/ 3840480 h 6883394"/>
              <a:gd name="connsiteX8" fmla="*/ 807726 w 1869890"/>
              <a:gd name="connsiteY8" fmla="*/ 1285234 h 6883394"/>
              <a:gd name="connsiteX0" fmla="*/ 559753 w 1869890"/>
              <a:gd name="connsiteY0" fmla="*/ 1323980 h 6883394"/>
              <a:gd name="connsiteX1" fmla="*/ 631378 w 1869890"/>
              <a:gd name="connsiteY1" fmla="*/ 10412 h 6883394"/>
              <a:gd name="connsiteX2" fmla="*/ 1869440 w 1869890"/>
              <a:gd name="connsiteY2" fmla="*/ 0 h 6883394"/>
              <a:gd name="connsiteX3" fmla="*/ 1859280 w 1869890"/>
              <a:gd name="connsiteY3" fmla="*/ 6863074 h 6883394"/>
              <a:gd name="connsiteX4" fmla="*/ 1869440 w 1869890"/>
              <a:gd name="connsiteY4" fmla="*/ 6883394 h 6883394"/>
              <a:gd name="connsiteX5" fmla="*/ 0 w 1869890"/>
              <a:gd name="connsiteY5" fmla="*/ 6863074 h 6883394"/>
              <a:gd name="connsiteX6" fmla="*/ 0 w 1869890"/>
              <a:gd name="connsiteY6" fmla="*/ 6863074 h 6883394"/>
              <a:gd name="connsiteX7" fmla="*/ 162560 w 1869890"/>
              <a:gd name="connsiteY7" fmla="*/ 3840480 h 6883394"/>
              <a:gd name="connsiteX8" fmla="*/ 559753 w 1869890"/>
              <a:gd name="connsiteY8" fmla="*/ 1323980 h 6883394"/>
              <a:gd name="connsiteX0" fmla="*/ 559753 w 1869890"/>
              <a:gd name="connsiteY0" fmla="*/ 1323980 h 6883394"/>
              <a:gd name="connsiteX1" fmla="*/ 631378 w 1869890"/>
              <a:gd name="connsiteY1" fmla="*/ 10412 h 6883394"/>
              <a:gd name="connsiteX2" fmla="*/ 1869440 w 1869890"/>
              <a:gd name="connsiteY2" fmla="*/ 0 h 6883394"/>
              <a:gd name="connsiteX3" fmla="*/ 1859280 w 1869890"/>
              <a:gd name="connsiteY3" fmla="*/ 6863074 h 6883394"/>
              <a:gd name="connsiteX4" fmla="*/ 1869440 w 1869890"/>
              <a:gd name="connsiteY4" fmla="*/ 6883394 h 6883394"/>
              <a:gd name="connsiteX5" fmla="*/ 0 w 1869890"/>
              <a:gd name="connsiteY5" fmla="*/ 6863074 h 6883394"/>
              <a:gd name="connsiteX6" fmla="*/ 108488 w 1869890"/>
              <a:gd name="connsiteY6" fmla="*/ 6878573 h 6883394"/>
              <a:gd name="connsiteX7" fmla="*/ 162560 w 1869890"/>
              <a:gd name="connsiteY7" fmla="*/ 3840480 h 6883394"/>
              <a:gd name="connsiteX8" fmla="*/ 559753 w 1869890"/>
              <a:gd name="connsiteY8" fmla="*/ 1323980 h 6883394"/>
              <a:gd name="connsiteX0" fmla="*/ 559753 w 1869890"/>
              <a:gd name="connsiteY0" fmla="*/ 1323980 h 6883394"/>
              <a:gd name="connsiteX1" fmla="*/ 631378 w 1869890"/>
              <a:gd name="connsiteY1" fmla="*/ 10412 h 6883394"/>
              <a:gd name="connsiteX2" fmla="*/ 1869440 w 1869890"/>
              <a:gd name="connsiteY2" fmla="*/ 0 h 6883394"/>
              <a:gd name="connsiteX3" fmla="*/ 1859280 w 1869890"/>
              <a:gd name="connsiteY3" fmla="*/ 6863074 h 6883394"/>
              <a:gd name="connsiteX4" fmla="*/ 1869440 w 1869890"/>
              <a:gd name="connsiteY4" fmla="*/ 6883394 h 6883394"/>
              <a:gd name="connsiteX5" fmla="*/ 0 w 1869890"/>
              <a:gd name="connsiteY5" fmla="*/ 6863074 h 6883394"/>
              <a:gd name="connsiteX6" fmla="*/ 108488 w 1869890"/>
              <a:gd name="connsiteY6" fmla="*/ 6878573 h 6883394"/>
              <a:gd name="connsiteX7" fmla="*/ 317543 w 1869890"/>
              <a:gd name="connsiteY7" fmla="*/ 3863728 h 6883394"/>
              <a:gd name="connsiteX8" fmla="*/ 559753 w 1869890"/>
              <a:gd name="connsiteY8" fmla="*/ 1323980 h 6883394"/>
              <a:gd name="connsiteX0" fmla="*/ 451265 w 1761402"/>
              <a:gd name="connsiteY0" fmla="*/ 1323980 h 6883394"/>
              <a:gd name="connsiteX1" fmla="*/ 522890 w 1761402"/>
              <a:gd name="connsiteY1" fmla="*/ 10412 h 6883394"/>
              <a:gd name="connsiteX2" fmla="*/ 1760952 w 1761402"/>
              <a:gd name="connsiteY2" fmla="*/ 0 h 6883394"/>
              <a:gd name="connsiteX3" fmla="*/ 1750792 w 1761402"/>
              <a:gd name="connsiteY3" fmla="*/ 6863074 h 6883394"/>
              <a:gd name="connsiteX4" fmla="*/ 1760952 w 1761402"/>
              <a:gd name="connsiteY4" fmla="*/ 6883394 h 6883394"/>
              <a:gd name="connsiteX5" fmla="*/ 340963 w 1761402"/>
              <a:gd name="connsiteY5" fmla="*/ 6870823 h 6883394"/>
              <a:gd name="connsiteX6" fmla="*/ 0 w 1761402"/>
              <a:gd name="connsiteY6" fmla="*/ 6878573 h 6883394"/>
              <a:gd name="connsiteX7" fmla="*/ 209055 w 1761402"/>
              <a:gd name="connsiteY7" fmla="*/ 3863728 h 6883394"/>
              <a:gd name="connsiteX8" fmla="*/ 451265 w 1761402"/>
              <a:gd name="connsiteY8" fmla="*/ 1323980 h 6883394"/>
              <a:gd name="connsiteX0" fmla="*/ 446952 w 1757089"/>
              <a:gd name="connsiteY0" fmla="*/ 1323980 h 6883394"/>
              <a:gd name="connsiteX1" fmla="*/ 518577 w 1757089"/>
              <a:gd name="connsiteY1" fmla="*/ 10412 h 6883394"/>
              <a:gd name="connsiteX2" fmla="*/ 1756639 w 1757089"/>
              <a:gd name="connsiteY2" fmla="*/ 0 h 6883394"/>
              <a:gd name="connsiteX3" fmla="*/ 1746479 w 1757089"/>
              <a:gd name="connsiteY3" fmla="*/ 6863074 h 6883394"/>
              <a:gd name="connsiteX4" fmla="*/ 1756639 w 1757089"/>
              <a:gd name="connsiteY4" fmla="*/ 6883394 h 6883394"/>
              <a:gd name="connsiteX5" fmla="*/ 336650 w 1757089"/>
              <a:gd name="connsiteY5" fmla="*/ 6870823 h 6883394"/>
              <a:gd name="connsiteX6" fmla="*/ 0 w 1757089"/>
              <a:gd name="connsiteY6" fmla="*/ 6874260 h 6883394"/>
              <a:gd name="connsiteX7" fmla="*/ 204742 w 1757089"/>
              <a:gd name="connsiteY7" fmla="*/ 3863728 h 6883394"/>
              <a:gd name="connsiteX8" fmla="*/ 446952 w 1757089"/>
              <a:gd name="connsiteY8" fmla="*/ 1323980 h 6883394"/>
              <a:gd name="connsiteX0" fmla="*/ 421073 w 1731210"/>
              <a:gd name="connsiteY0" fmla="*/ 1323980 h 6883394"/>
              <a:gd name="connsiteX1" fmla="*/ 492698 w 1731210"/>
              <a:gd name="connsiteY1" fmla="*/ 10412 h 6883394"/>
              <a:gd name="connsiteX2" fmla="*/ 1730760 w 1731210"/>
              <a:gd name="connsiteY2" fmla="*/ 0 h 6883394"/>
              <a:gd name="connsiteX3" fmla="*/ 1720600 w 1731210"/>
              <a:gd name="connsiteY3" fmla="*/ 6863074 h 6883394"/>
              <a:gd name="connsiteX4" fmla="*/ 1730760 w 1731210"/>
              <a:gd name="connsiteY4" fmla="*/ 6883394 h 6883394"/>
              <a:gd name="connsiteX5" fmla="*/ 310771 w 1731210"/>
              <a:gd name="connsiteY5" fmla="*/ 6870823 h 6883394"/>
              <a:gd name="connsiteX6" fmla="*/ 0 w 1731210"/>
              <a:gd name="connsiteY6" fmla="*/ 6844067 h 6883394"/>
              <a:gd name="connsiteX7" fmla="*/ 178863 w 1731210"/>
              <a:gd name="connsiteY7" fmla="*/ 3863728 h 6883394"/>
              <a:gd name="connsiteX8" fmla="*/ 421073 w 1731210"/>
              <a:gd name="connsiteY8" fmla="*/ 1323980 h 6883394"/>
              <a:gd name="connsiteX0" fmla="*/ 421073 w 1731210"/>
              <a:gd name="connsiteY0" fmla="*/ 1323980 h 6870823"/>
              <a:gd name="connsiteX1" fmla="*/ 492698 w 1731210"/>
              <a:gd name="connsiteY1" fmla="*/ 10412 h 6870823"/>
              <a:gd name="connsiteX2" fmla="*/ 1730760 w 1731210"/>
              <a:gd name="connsiteY2" fmla="*/ 0 h 6870823"/>
              <a:gd name="connsiteX3" fmla="*/ 1720600 w 1731210"/>
              <a:gd name="connsiteY3" fmla="*/ 6863074 h 6870823"/>
              <a:gd name="connsiteX4" fmla="*/ 1467654 w 1731210"/>
              <a:gd name="connsiteY4" fmla="*/ 6866141 h 6870823"/>
              <a:gd name="connsiteX5" fmla="*/ 310771 w 1731210"/>
              <a:gd name="connsiteY5" fmla="*/ 6870823 h 6870823"/>
              <a:gd name="connsiteX6" fmla="*/ 0 w 1731210"/>
              <a:gd name="connsiteY6" fmla="*/ 6844067 h 6870823"/>
              <a:gd name="connsiteX7" fmla="*/ 178863 w 1731210"/>
              <a:gd name="connsiteY7" fmla="*/ 3863728 h 6870823"/>
              <a:gd name="connsiteX8" fmla="*/ 421073 w 1731210"/>
              <a:gd name="connsiteY8" fmla="*/ 1323980 h 6870823"/>
              <a:gd name="connsiteX0" fmla="*/ 421073 w 1731589"/>
              <a:gd name="connsiteY0" fmla="*/ 1323980 h 6870823"/>
              <a:gd name="connsiteX1" fmla="*/ 492698 w 1731589"/>
              <a:gd name="connsiteY1" fmla="*/ 10412 h 6870823"/>
              <a:gd name="connsiteX2" fmla="*/ 1730760 w 1731589"/>
              <a:gd name="connsiteY2" fmla="*/ 0 h 6870823"/>
              <a:gd name="connsiteX3" fmla="*/ 1729226 w 1731589"/>
              <a:gd name="connsiteY3" fmla="*/ 6867388 h 6870823"/>
              <a:gd name="connsiteX4" fmla="*/ 1467654 w 1731589"/>
              <a:gd name="connsiteY4" fmla="*/ 6866141 h 6870823"/>
              <a:gd name="connsiteX5" fmla="*/ 310771 w 1731589"/>
              <a:gd name="connsiteY5" fmla="*/ 6870823 h 6870823"/>
              <a:gd name="connsiteX6" fmla="*/ 0 w 1731589"/>
              <a:gd name="connsiteY6" fmla="*/ 6844067 h 6870823"/>
              <a:gd name="connsiteX7" fmla="*/ 178863 w 1731589"/>
              <a:gd name="connsiteY7" fmla="*/ 3863728 h 6870823"/>
              <a:gd name="connsiteX8" fmla="*/ 421073 w 1731589"/>
              <a:gd name="connsiteY8" fmla="*/ 1323980 h 6870823"/>
              <a:gd name="connsiteX0" fmla="*/ 421073 w 1731589"/>
              <a:gd name="connsiteY0" fmla="*/ 1323980 h 6870823"/>
              <a:gd name="connsiteX1" fmla="*/ 492698 w 1731589"/>
              <a:gd name="connsiteY1" fmla="*/ 10412 h 6870823"/>
              <a:gd name="connsiteX2" fmla="*/ 1730760 w 1731589"/>
              <a:gd name="connsiteY2" fmla="*/ 0 h 6870823"/>
              <a:gd name="connsiteX3" fmla="*/ 1729226 w 1731589"/>
              <a:gd name="connsiteY3" fmla="*/ 6867388 h 6870823"/>
              <a:gd name="connsiteX4" fmla="*/ 310771 w 1731589"/>
              <a:gd name="connsiteY4" fmla="*/ 6870823 h 6870823"/>
              <a:gd name="connsiteX5" fmla="*/ 0 w 1731589"/>
              <a:gd name="connsiteY5" fmla="*/ 6844067 h 6870823"/>
              <a:gd name="connsiteX6" fmla="*/ 178863 w 1731589"/>
              <a:gd name="connsiteY6" fmla="*/ 3863728 h 6870823"/>
              <a:gd name="connsiteX7" fmla="*/ 421073 w 1731589"/>
              <a:gd name="connsiteY7" fmla="*/ 1323980 h 6870823"/>
              <a:gd name="connsiteX0" fmla="*/ 421073 w 1731589"/>
              <a:gd name="connsiteY0" fmla="*/ 1323980 h 6867388"/>
              <a:gd name="connsiteX1" fmla="*/ 492698 w 1731589"/>
              <a:gd name="connsiteY1" fmla="*/ 10412 h 6867388"/>
              <a:gd name="connsiteX2" fmla="*/ 1730760 w 1731589"/>
              <a:gd name="connsiteY2" fmla="*/ 0 h 6867388"/>
              <a:gd name="connsiteX3" fmla="*/ 1729226 w 1731589"/>
              <a:gd name="connsiteY3" fmla="*/ 6867388 h 6867388"/>
              <a:gd name="connsiteX4" fmla="*/ 0 w 1731589"/>
              <a:gd name="connsiteY4" fmla="*/ 6844067 h 6867388"/>
              <a:gd name="connsiteX5" fmla="*/ 178863 w 1731589"/>
              <a:gd name="connsiteY5" fmla="*/ 3863728 h 6867388"/>
              <a:gd name="connsiteX6" fmla="*/ 421073 w 1731589"/>
              <a:gd name="connsiteY6" fmla="*/ 1323980 h 6867388"/>
              <a:gd name="connsiteX0" fmla="*/ 429700 w 1740216"/>
              <a:gd name="connsiteY0" fmla="*/ 1323980 h 6867388"/>
              <a:gd name="connsiteX1" fmla="*/ 501325 w 1740216"/>
              <a:gd name="connsiteY1" fmla="*/ 10412 h 6867388"/>
              <a:gd name="connsiteX2" fmla="*/ 1739387 w 1740216"/>
              <a:gd name="connsiteY2" fmla="*/ 0 h 6867388"/>
              <a:gd name="connsiteX3" fmla="*/ 1737853 w 1740216"/>
              <a:gd name="connsiteY3" fmla="*/ 6867388 h 6867388"/>
              <a:gd name="connsiteX4" fmla="*/ 0 w 1740216"/>
              <a:gd name="connsiteY4" fmla="*/ 6865633 h 6867388"/>
              <a:gd name="connsiteX5" fmla="*/ 187490 w 1740216"/>
              <a:gd name="connsiteY5" fmla="*/ 3863728 h 6867388"/>
              <a:gd name="connsiteX6" fmla="*/ 429700 w 1740216"/>
              <a:gd name="connsiteY6" fmla="*/ 1323980 h 6867388"/>
              <a:gd name="connsiteX0" fmla="*/ 429700 w 1739970"/>
              <a:gd name="connsiteY0" fmla="*/ 1323980 h 6865633"/>
              <a:gd name="connsiteX1" fmla="*/ 501325 w 1739970"/>
              <a:gd name="connsiteY1" fmla="*/ 10412 h 6865633"/>
              <a:gd name="connsiteX2" fmla="*/ 1739387 w 1739970"/>
              <a:gd name="connsiteY2" fmla="*/ 0 h 6865633"/>
              <a:gd name="connsiteX3" fmla="*/ 1733539 w 1739970"/>
              <a:gd name="connsiteY3" fmla="*/ 6858762 h 6865633"/>
              <a:gd name="connsiteX4" fmla="*/ 0 w 1739970"/>
              <a:gd name="connsiteY4" fmla="*/ 6865633 h 6865633"/>
              <a:gd name="connsiteX5" fmla="*/ 187490 w 1739970"/>
              <a:gd name="connsiteY5" fmla="*/ 3863728 h 6865633"/>
              <a:gd name="connsiteX6" fmla="*/ 429700 w 1739970"/>
              <a:gd name="connsiteY6" fmla="*/ 1323980 h 6865633"/>
              <a:gd name="connsiteX0" fmla="*/ 429700 w 1739970"/>
              <a:gd name="connsiteY0" fmla="*/ 1323980 h 6858762"/>
              <a:gd name="connsiteX1" fmla="*/ 501325 w 1739970"/>
              <a:gd name="connsiteY1" fmla="*/ 10412 h 6858762"/>
              <a:gd name="connsiteX2" fmla="*/ 1739387 w 1739970"/>
              <a:gd name="connsiteY2" fmla="*/ 0 h 6858762"/>
              <a:gd name="connsiteX3" fmla="*/ 1733539 w 1739970"/>
              <a:gd name="connsiteY3" fmla="*/ 6858762 h 6858762"/>
              <a:gd name="connsiteX4" fmla="*/ 0 w 1739970"/>
              <a:gd name="connsiteY4" fmla="*/ 6857006 h 6858762"/>
              <a:gd name="connsiteX5" fmla="*/ 187490 w 1739970"/>
              <a:gd name="connsiteY5" fmla="*/ 3863728 h 6858762"/>
              <a:gd name="connsiteX6" fmla="*/ 429700 w 1739970"/>
              <a:gd name="connsiteY6" fmla="*/ 1323980 h 6858762"/>
              <a:gd name="connsiteX0" fmla="*/ 429700 w 1739970"/>
              <a:gd name="connsiteY0" fmla="*/ 1323980 h 6858762"/>
              <a:gd name="connsiteX1" fmla="*/ 501325 w 1739970"/>
              <a:gd name="connsiteY1" fmla="*/ 1785 h 6858762"/>
              <a:gd name="connsiteX2" fmla="*/ 1739387 w 1739970"/>
              <a:gd name="connsiteY2" fmla="*/ 0 h 6858762"/>
              <a:gd name="connsiteX3" fmla="*/ 1733539 w 1739970"/>
              <a:gd name="connsiteY3" fmla="*/ 6858762 h 6858762"/>
              <a:gd name="connsiteX4" fmla="*/ 0 w 1739970"/>
              <a:gd name="connsiteY4" fmla="*/ 6857006 h 6858762"/>
              <a:gd name="connsiteX5" fmla="*/ 187490 w 1739970"/>
              <a:gd name="connsiteY5" fmla="*/ 3863728 h 6858762"/>
              <a:gd name="connsiteX6" fmla="*/ 429700 w 1739970"/>
              <a:gd name="connsiteY6" fmla="*/ 1323980 h 68587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39970" h="6858762">
                <a:moveTo>
                  <a:pt x="429700" y="1323980"/>
                </a:moveTo>
                <a:lnTo>
                  <a:pt x="501325" y="1785"/>
                </a:lnTo>
                <a:lnTo>
                  <a:pt x="1739387" y="0"/>
                </a:lnTo>
                <a:cubicBezTo>
                  <a:pt x="1742774" y="2284305"/>
                  <a:pt x="1730152" y="4574457"/>
                  <a:pt x="1733539" y="6858762"/>
                </a:cubicBezTo>
                <a:lnTo>
                  <a:pt x="0" y="6857006"/>
                </a:lnTo>
                <a:lnTo>
                  <a:pt x="187490" y="3863728"/>
                </a:lnTo>
                <a:lnTo>
                  <a:pt x="429700" y="132398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pic>
        <p:nvPicPr>
          <p:cNvPr id="8" name="Bildobjekt 12">
            <a:extLst>
              <a:ext uri="{FF2B5EF4-FFF2-40B4-BE49-F238E27FC236}">
                <a16:creationId xmlns:a16="http://schemas.microsoft.com/office/drawing/2014/main" id="{7FDB399A-5401-B047-9BDF-8277E707259F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628564" y="6285032"/>
            <a:ext cx="1364144" cy="3897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43783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Kapitelavdelare - ros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objekt 2">
            <a:extLst>
              <a:ext uri="{FF2B5EF4-FFF2-40B4-BE49-F238E27FC236}">
                <a16:creationId xmlns:a16="http://schemas.microsoft.com/office/drawing/2014/main" id="{FDCB4D3E-5064-C64F-9FC0-11AE5DE1A80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0"/>
            <a:ext cx="12192001" cy="6858001"/>
          </a:xfrm>
          <a:prstGeom prst="rect">
            <a:avLst/>
          </a:prstGeom>
        </p:spPr>
      </p:pic>
      <p:sp>
        <p:nvSpPr>
          <p:cNvPr id="17" name="Rektangel 16">
            <a:extLst>
              <a:ext uri="{FF2B5EF4-FFF2-40B4-BE49-F238E27FC236}">
                <a16:creationId xmlns:a16="http://schemas.microsoft.com/office/drawing/2014/main" id="{6584120B-B7C9-8E4A-8F0B-0008A00F555E}"/>
              </a:ext>
            </a:extLst>
          </p:cNvPr>
          <p:cNvSpPr/>
          <p:nvPr userDrawn="1"/>
        </p:nvSpPr>
        <p:spPr>
          <a:xfrm>
            <a:off x="997892" y="4081250"/>
            <a:ext cx="5009530" cy="2056665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79 h 10179"/>
              <a:gd name="connsiteX1" fmla="*/ 685 w 10000"/>
              <a:gd name="connsiteY1" fmla="*/ 0 h 10179"/>
              <a:gd name="connsiteX2" fmla="*/ 8000 w 10000"/>
              <a:gd name="connsiteY2" fmla="*/ 179 h 10179"/>
              <a:gd name="connsiteX3" fmla="*/ 10000 w 10000"/>
              <a:gd name="connsiteY3" fmla="*/ 5179 h 10179"/>
              <a:gd name="connsiteX4" fmla="*/ 8000 w 10000"/>
              <a:gd name="connsiteY4" fmla="*/ 10179 h 10179"/>
              <a:gd name="connsiteX5" fmla="*/ 2000 w 10000"/>
              <a:gd name="connsiteY5" fmla="*/ 10179 h 10179"/>
              <a:gd name="connsiteX6" fmla="*/ 0 w 10000"/>
              <a:gd name="connsiteY6" fmla="*/ 5179 h 10179"/>
              <a:gd name="connsiteX0" fmla="*/ 0 w 10000"/>
              <a:gd name="connsiteY0" fmla="*/ 5216 h 10216"/>
              <a:gd name="connsiteX1" fmla="*/ 685 w 10000"/>
              <a:gd name="connsiteY1" fmla="*/ 37 h 10216"/>
              <a:gd name="connsiteX2" fmla="*/ 7593 w 10000"/>
              <a:gd name="connsiteY2" fmla="*/ 15 h 10216"/>
              <a:gd name="connsiteX3" fmla="*/ 8000 w 10000"/>
              <a:gd name="connsiteY3" fmla="*/ 216 h 10216"/>
              <a:gd name="connsiteX4" fmla="*/ 10000 w 10000"/>
              <a:gd name="connsiteY4" fmla="*/ 5216 h 10216"/>
              <a:gd name="connsiteX5" fmla="*/ 8000 w 10000"/>
              <a:gd name="connsiteY5" fmla="*/ 10216 h 10216"/>
              <a:gd name="connsiteX6" fmla="*/ 2000 w 10000"/>
              <a:gd name="connsiteY6" fmla="*/ 10216 h 10216"/>
              <a:gd name="connsiteX7" fmla="*/ 0 w 10000"/>
              <a:gd name="connsiteY7" fmla="*/ 5216 h 10216"/>
              <a:gd name="connsiteX0" fmla="*/ 0 w 8537"/>
              <a:gd name="connsiteY0" fmla="*/ 5216 h 10216"/>
              <a:gd name="connsiteX1" fmla="*/ 685 w 8537"/>
              <a:gd name="connsiteY1" fmla="*/ 37 h 10216"/>
              <a:gd name="connsiteX2" fmla="*/ 7593 w 8537"/>
              <a:gd name="connsiteY2" fmla="*/ 15 h 10216"/>
              <a:gd name="connsiteX3" fmla="*/ 8000 w 8537"/>
              <a:gd name="connsiteY3" fmla="*/ 216 h 10216"/>
              <a:gd name="connsiteX4" fmla="*/ 8537 w 8537"/>
              <a:gd name="connsiteY4" fmla="*/ 7426 h 10216"/>
              <a:gd name="connsiteX5" fmla="*/ 8000 w 8537"/>
              <a:gd name="connsiteY5" fmla="*/ 10216 h 10216"/>
              <a:gd name="connsiteX6" fmla="*/ 2000 w 8537"/>
              <a:gd name="connsiteY6" fmla="*/ 10216 h 10216"/>
              <a:gd name="connsiteX7" fmla="*/ 0 w 8537"/>
              <a:gd name="connsiteY7" fmla="*/ 5216 h 10216"/>
              <a:gd name="connsiteX0" fmla="*/ 0 w 10000"/>
              <a:gd name="connsiteY0" fmla="*/ 5106 h 11158"/>
              <a:gd name="connsiteX1" fmla="*/ 802 w 10000"/>
              <a:gd name="connsiteY1" fmla="*/ 36 h 11158"/>
              <a:gd name="connsiteX2" fmla="*/ 8894 w 10000"/>
              <a:gd name="connsiteY2" fmla="*/ 15 h 11158"/>
              <a:gd name="connsiteX3" fmla="*/ 9371 w 10000"/>
              <a:gd name="connsiteY3" fmla="*/ 211 h 11158"/>
              <a:gd name="connsiteX4" fmla="*/ 10000 w 10000"/>
              <a:gd name="connsiteY4" fmla="*/ 7269 h 11158"/>
              <a:gd name="connsiteX5" fmla="*/ 7722 w 10000"/>
              <a:gd name="connsiteY5" fmla="*/ 11158 h 11158"/>
              <a:gd name="connsiteX6" fmla="*/ 2343 w 10000"/>
              <a:gd name="connsiteY6" fmla="*/ 10000 h 11158"/>
              <a:gd name="connsiteX7" fmla="*/ 0 w 10000"/>
              <a:gd name="connsiteY7" fmla="*/ 5106 h 11158"/>
              <a:gd name="connsiteX0" fmla="*/ 0 w 10000"/>
              <a:gd name="connsiteY0" fmla="*/ 5106 h 11158"/>
              <a:gd name="connsiteX1" fmla="*/ 802 w 10000"/>
              <a:gd name="connsiteY1" fmla="*/ 36 h 11158"/>
              <a:gd name="connsiteX2" fmla="*/ 8894 w 10000"/>
              <a:gd name="connsiteY2" fmla="*/ 15 h 11158"/>
              <a:gd name="connsiteX3" fmla="*/ 9371 w 10000"/>
              <a:gd name="connsiteY3" fmla="*/ 211 h 11158"/>
              <a:gd name="connsiteX4" fmla="*/ 10000 w 10000"/>
              <a:gd name="connsiteY4" fmla="*/ 7269 h 11158"/>
              <a:gd name="connsiteX5" fmla="*/ 7722 w 10000"/>
              <a:gd name="connsiteY5" fmla="*/ 11158 h 11158"/>
              <a:gd name="connsiteX6" fmla="*/ 206 w 10000"/>
              <a:gd name="connsiteY6" fmla="*/ 9760 h 11158"/>
              <a:gd name="connsiteX7" fmla="*/ 0 w 10000"/>
              <a:gd name="connsiteY7" fmla="*/ 5106 h 11158"/>
              <a:gd name="connsiteX0" fmla="*/ 0 w 10000"/>
              <a:gd name="connsiteY0" fmla="*/ 5106 h 9760"/>
              <a:gd name="connsiteX1" fmla="*/ 802 w 10000"/>
              <a:gd name="connsiteY1" fmla="*/ 36 h 9760"/>
              <a:gd name="connsiteX2" fmla="*/ 8894 w 10000"/>
              <a:gd name="connsiteY2" fmla="*/ 15 h 9760"/>
              <a:gd name="connsiteX3" fmla="*/ 9371 w 10000"/>
              <a:gd name="connsiteY3" fmla="*/ 211 h 9760"/>
              <a:gd name="connsiteX4" fmla="*/ 10000 w 10000"/>
              <a:gd name="connsiteY4" fmla="*/ 7269 h 9760"/>
              <a:gd name="connsiteX5" fmla="*/ 7277 w 10000"/>
              <a:gd name="connsiteY5" fmla="*/ 7946 h 9760"/>
              <a:gd name="connsiteX6" fmla="*/ 206 w 10000"/>
              <a:gd name="connsiteY6" fmla="*/ 9760 h 9760"/>
              <a:gd name="connsiteX7" fmla="*/ 0 w 10000"/>
              <a:gd name="connsiteY7" fmla="*/ 5106 h 9760"/>
              <a:gd name="connsiteX0" fmla="*/ 0 w 10000"/>
              <a:gd name="connsiteY0" fmla="*/ 5232 h 10000"/>
              <a:gd name="connsiteX1" fmla="*/ 802 w 10000"/>
              <a:gd name="connsiteY1" fmla="*/ 37 h 10000"/>
              <a:gd name="connsiteX2" fmla="*/ 8894 w 10000"/>
              <a:gd name="connsiteY2" fmla="*/ 15 h 10000"/>
              <a:gd name="connsiteX3" fmla="*/ 9371 w 10000"/>
              <a:gd name="connsiteY3" fmla="*/ 216 h 10000"/>
              <a:gd name="connsiteX4" fmla="*/ 10000 w 10000"/>
              <a:gd name="connsiteY4" fmla="*/ 7448 h 10000"/>
              <a:gd name="connsiteX5" fmla="*/ 5748 w 10000"/>
              <a:gd name="connsiteY5" fmla="*/ 9574 h 10000"/>
              <a:gd name="connsiteX6" fmla="*/ 206 w 10000"/>
              <a:gd name="connsiteY6" fmla="*/ 10000 h 10000"/>
              <a:gd name="connsiteX7" fmla="*/ 0 w 10000"/>
              <a:gd name="connsiteY7" fmla="*/ 5232 h 10000"/>
              <a:gd name="connsiteX0" fmla="*/ 0 w 10000"/>
              <a:gd name="connsiteY0" fmla="*/ 5232 h 10000"/>
              <a:gd name="connsiteX1" fmla="*/ 802 w 10000"/>
              <a:gd name="connsiteY1" fmla="*/ 37 h 10000"/>
              <a:gd name="connsiteX2" fmla="*/ 8894 w 10000"/>
              <a:gd name="connsiteY2" fmla="*/ 15 h 10000"/>
              <a:gd name="connsiteX3" fmla="*/ 9371 w 10000"/>
              <a:gd name="connsiteY3" fmla="*/ 216 h 10000"/>
              <a:gd name="connsiteX4" fmla="*/ 10000 w 10000"/>
              <a:gd name="connsiteY4" fmla="*/ 7448 h 10000"/>
              <a:gd name="connsiteX5" fmla="*/ 5748 w 10000"/>
              <a:gd name="connsiteY5" fmla="*/ 9574 h 10000"/>
              <a:gd name="connsiteX6" fmla="*/ 5727 w 10000"/>
              <a:gd name="connsiteY6" fmla="*/ 9534 h 10000"/>
              <a:gd name="connsiteX7" fmla="*/ 206 w 10000"/>
              <a:gd name="connsiteY7" fmla="*/ 10000 h 10000"/>
              <a:gd name="connsiteX8" fmla="*/ 0 w 10000"/>
              <a:gd name="connsiteY8" fmla="*/ 5232 h 10000"/>
              <a:gd name="connsiteX0" fmla="*/ 0 w 10000"/>
              <a:gd name="connsiteY0" fmla="*/ 5232 h 10000"/>
              <a:gd name="connsiteX1" fmla="*/ 802 w 10000"/>
              <a:gd name="connsiteY1" fmla="*/ 37 h 10000"/>
              <a:gd name="connsiteX2" fmla="*/ 8894 w 10000"/>
              <a:gd name="connsiteY2" fmla="*/ 15 h 10000"/>
              <a:gd name="connsiteX3" fmla="*/ 9371 w 10000"/>
              <a:gd name="connsiteY3" fmla="*/ 216 h 10000"/>
              <a:gd name="connsiteX4" fmla="*/ 10000 w 10000"/>
              <a:gd name="connsiteY4" fmla="*/ 7448 h 10000"/>
              <a:gd name="connsiteX5" fmla="*/ 5748 w 10000"/>
              <a:gd name="connsiteY5" fmla="*/ 9574 h 10000"/>
              <a:gd name="connsiteX6" fmla="*/ 4937 w 10000"/>
              <a:gd name="connsiteY6" fmla="*/ 9013 h 10000"/>
              <a:gd name="connsiteX7" fmla="*/ 206 w 10000"/>
              <a:gd name="connsiteY7" fmla="*/ 10000 h 10000"/>
              <a:gd name="connsiteX8" fmla="*/ 0 w 10000"/>
              <a:gd name="connsiteY8" fmla="*/ 5232 h 10000"/>
              <a:gd name="connsiteX0" fmla="*/ 0 w 10000"/>
              <a:gd name="connsiteY0" fmla="*/ 5232 h 10000"/>
              <a:gd name="connsiteX1" fmla="*/ 802 w 10000"/>
              <a:gd name="connsiteY1" fmla="*/ 37 h 10000"/>
              <a:gd name="connsiteX2" fmla="*/ 8894 w 10000"/>
              <a:gd name="connsiteY2" fmla="*/ 15 h 10000"/>
              <a:gd name="connsiteX3" fmla="*/ 9371 w 10000"/>
              <a:gd name="connsiteY3" fmla="*/ 216 h 10000"/>
              <a:gd name="connsiteX4" fmla="*/ 10000 w 10000"/>
              <a:gd name="connsiteY4" fmla="*/ 7448 h 10000"/>
              <a:gd name="connsiteX5" fmla="*/ 5748 w 10000"/>
              <a:gd name="connsiteY5" fmla="*/ 9574 h 10000"/>
              <a:gd name="connsiteX6" fmla="*/ 4867 w 10000"/>
              <a:gd name="connsiteY6" fmla="*/ 9947 h 10000"/>
              <a:gd name="connsiteX7" fmla="*/ 206 w 10000"/>
              <a:gd name="connsiteY7" fmla="*/ 10000 h 10000"/>
              <a:gd name="connsiteX8" fmla="*/ 0 w 10000"/>
              <a:gd name="connsiteY8" fmla="*/ 5232 h 10000"/>
              <a:gd name="connsiteX0" fmla="*/ 0 w 9399"/>
              <a:gd name="connsiteY0" fmla="*/ 5232 h 10000"/>
              <a:gd name="connsiteX1" fmla="*/ 802 w 9399"/>
              <a:gd name="connsiteY1" fmla="*/ 37 h 10000"/>
              <a:gd name="connsiteX2" fmla="*/ 8894 w 9399"/>
              <a:gd name="connsiteY2" fmla="*/ 15 h 10000"/>
              <a:gd name="connsiteX3" fmla="*/ 9371 w 9399"/>
              <a:gd name="connsiteY3" fmla="*/ 216 h 10000"/>
              <a:gd name="connsiteX4" fmla="*/ 8750 w 9399"/>
              <a:gd name="connsiteY4" fmla="*/ 7993 h 10000"/>
              <a:gd name="connsiteX5" fmla="*/ 5748 w 9399"/>
              <a:gd name="connsiteY5" fmla="*/ 9574 h 10000"/>
              <a:gd name="connsiteX6" fmla="*/ 4867 w 9399"/>
              <a:gd name="connsiteY6" fmla="*/ 9947 h 10000"/>
              <a:gd name="connsiteX7" fmla="*/ 206 w 9399"/>
              <a:gd name="connsiteY7" fmla="*/ 10000 h 10000"/>
              <a:gd name="connsiteX8" fmla="*/ 0 w 9399"/>
              <a:gd name="connsiteY8" fmla="*/ 5232 h 10000"/>
              <a:gd name="connsiteX0" fmla="*/ 0 w 10007"/>
              <a:gd name="connsiteY0" fmla="*/ 5232 h 10000"/>
              <a:gd name="connsiteX1" fmla="*/ 853 w 10007"/>
              <a:gd name="connsiteY1" fmla="*/ 37 h 10000"/>
              <a:gd name="connsiteX2" fmla="*/ 9463 w 10007"/>
              <a:gd name="connsiteY2" fmla="*/ 15 h 10000"/>
              <a:gd name="connsiteX3" fmla="*/ 9970 w 10007"/>
              <a:gd name="connsiteY3" fmla="*/ 216 h 10000"/>
              <a:gd name="connsiteX4" fmla="*/ 9310 w 10007"/>
              <a:gd name="connsiteY4" fmla="*/ 7993 h 10000"/>
              <a:gd name="connsiteX5" fmla="*/ 6116 w 10007"/>
              <a:gd name="connsiteY5" fmla="*/ 9574 h 10000"/>
              <a:gd name="connsiteX6" fmla="*/ 5178 w 10007"/>
              <a:gd name="connsiteY6" fmla="*/ 9947 h 10000"/>
              <a:gd name="connsiteX7" fmla="*/ 219 w 10007"/>
              <a:gd name="connsiteY7" fmla="*/ 10000 h 10000"/>
              <a:gd name="connsiteX8" fmla="*/ 0 w 10007"/>
              <a:gd name="connsiteY8" fmla="*/ 5232 h 10000"/>
              <a:gd name="connsiteX0" fmla="*/ 0 w 9463"/>
              <a:gd name="connsiteY0" fmla="*/ 5232 h 10000"/>
              <a:gd name="connsiteX1" fmla="*/ 853 w 9463"/>
              <a:gd name="connsiteY1" fmla="*/ 37 h 10000"/>
              <a:gd name="connsiteX2" fmla="*/ 9463 w 9463"/>
              <a:gd name="connsiteY2" fmla="*/ 15 h 10000"/>
              <a:gd name="connsiteX3" fmla="*/ 9268 w 9463"/>
              <a:gd name="connsiteY3" fmla="*/ 2918 h 10000"/>
              <a:gd name="connsiteX4" fmla="*/ 9310 w 9463"/>
              <a:gd name="connsiteY4" fmla="*/ 7993 h 10000"/>
              <a:gd name="connsiteX5" fmla="*/ 6116 w 9463"/>
              <a:gd name="connsiteY5" fmla="*/ 9574 h 10000"/>
              <a:gd name="connsiteX6" fmla="*/ 5178 w 9463"/>
              <a:gd name="connsiteY6" fmla="*/ 9947 h 10000"/>
              <a:gd name="connsiteX7" fmla="*/ 219 w 9463"/>
              <a:gd name="connsiteY7" fmla="*/ 10000 h 10000"/>
              <a:gd name="connsiteX8" fmla="*/ 0 w 9463"/>
              <a:gd name="connsiteY8" fmla="*/ 5232 h 10000"/>
              <a:gd name="connsiteX0" fmla="*/ 0 w 10000"/>
              <a:gd name="connsiteY0" fmla="*/ 5232 h 10000"/>
              <a:gd name="connsiteX1" fmla="*/ 901 w 10000"/>
              <a:gd name="connsiteY1" fmla="*/ 37 h 10000"/>
              <a:gd name="connsiteX2" fmla="*/ 10000 w 10000"/>
              <a:gd name="connsiteY2" fmla="*/ 15 h 10000"/>
              <a:gd name="connsiteX3" fmla="*/ 9794 w 10000"/>
              <a:gd name="connsiteY3" fmla="*/ 2918 h 10000"/>
              <a:gd name="connsiteX4" fmla="*/ 9838 w 10000"/>
              <a:gd name="connsiteY4" fmla="*/ 7993 h 10000"/>
              <a:gd name="connsiteX5" fmla="*/ 6463 w 10000"/>
              <a:gd name="connsiteY5" fmla="*/ 9574 h 10000"/>
              <a:gd name="connsiteX6" fmla="*/ 5472 w 10000"/>
              <a:gd name="connsiteY6" fmla="*/ 9947 h 10000"/>
              <a:gd name="connsiteX7" fmla="*/ 231 w 10000"/>
              <a:gd name="connsiteY7" fmla="*/ 10000 h 10000"/>
              <a:gd name="connsiteX8" fmla="*/ 0 w 10000"/>
              <a:gd name="connsiteY8" fmla="*/ 5232 h 10000"/>
              <a:gd name="connsiteX0" fmla="*/ 0 w 9842"/>
              <a:gd name="connsiteY0" fmla="*/ 5275 h 10043"/>
              <a:gd name="connsiteX1" fmla="*/ 901 w 9842"/>
              <a:gd name="connsiteY1" fmla="*/ 80 h 10043"/>
              <a:gd name="connsiteX2" fmla="*/ 9809 w 9842"/>
              <a:gd name="connsiteY2" fmla="*/ 11 h 10043"/>
              <a:gd name="connsiteX3" fmla="*/ 9794 w 9842"/>
              <a:gd name="connsiteY3" fmla="*/ 2961 h 10043"/>
              <a:gd name="connsiteX4" fmla="*/ 9838 w 9842"/>
              <a:gd name="connsiteY4" fmla="*/ 8036 h 10043"/>
              <a:gd name="connsiteX5" fmla="*/ 6463 w 9842"/>
              <a:gd name="connsiteY5" fmla="*/ 9617 h 10043"/>
              <a:gd name="connsiteX6" fmla="*/ 5472 w 9842"/>
              <a:gd name="connsiteY6" fmla="*/ 9990 h 10043"/>
              <a:gd name="connsiteX7" fmla="*/ 231 w 9842"/>
              <a:gd name="connsiteY7" fmla="*/ 10043 h 10043"/>
              <a:gd name="connsiteX8" fmla="*/ 0 w 9842"/>
              <a:gd name="connsiteY8" fmla="*/ 5275 h 10043"/>
              <a:gd name="connsiteX0" fmla="*/ 0 w 10000"/>
              <a:gd name="connsiteY0" fmla="*/ 5252 h 10000"/>
              <a:gd name="connsiteX1" fmla="*/ 915 w 10000"/>
              <a:gd name="connsiteY1" fmla="*/ 80 h 10000"/>
              <a:gd name="connsiteX2" fmla="*/ 9966 w 10000"/>
              <a:gd name="connsiteY2" fmla="*/ 11 h 10000"/>
              <a:gd name="connsiteX3" fmla="*/ 9951 w 10000"/>
              <a:gd name="connsiteY3" fmla="*/ 2948 h 10000"/>
              <a:gd name="connsiteX4" fmla="*/ 9996 w 10000"/>
              <a:gd name="connsiteY4" fmla="*/ 8002 h 10000"/>
              <a:gd name="connsiteX5" fmla="*/ 6567 w 10000"/>
              <a:gd name="connsiteY5" fmla="*/ 9576 h 10000"/>
              <a:gd name="connsiteX6" fmla="*/ 5560 w 10000"/>
              <a:gd name="connsiteY6" fmla="*/ 9947 h 10000"/>
              <a:gd name="connsiteX7" fmla="*/ 235 w 10000"/>
              <a:gd name="connsiteY7" fmla="*/ 10000 h 10000"/>
              <a:gd name="connsiteX8" fmla="*/ 0 w 10000"/>
              <a:gd name="connsiteY8" fmla="*/ 5252 h 10000"/>
              <a:gd name="connsiteX0" fmla="*/ 0 w 10000"/>
              <a:gd name="connsiteY0" fmla="*/ 5172 h 9920"/>
              <a:gd name="connsiteX1" fmla="*/ 915 w 10000"/>
              <a:gd name="connsiteY1" fmla="*/ 0 h 9920"/>
              <a:gd name="connsiteX2" fmla="*/ 9955 w 10000"/>
              <a:gd name="connsiteY2" fmla="*/ 96 h 9920"/>
              <a:gd name="connsiteX3" fmla="*/ 9951 w 10000"/>
              <a:gd name="connsiteY3" fmla="*/ 2868 h 9920"/>
              <a:gd name="connsiteX4" fmla="*/ 9996 w 10000"/>
              <a:gd name="connsiteY4" fmla="*/ 7922 h 9920"/>
              <a:gd name="connsiteX5" fmla="*/ 6567 w 10000"/>
              <a:gd name="connsiteY5" fmla="*/ 9496 h 9920"/>
              <a:gd name="connsiteX6" fmla="*/ 5560 w 10000"/>
              <a:gd name="connsiteY6" fmla="*/ 9867 h 9920"/>
              <a:gd name="connsiteX7" fmla="*/ 235 w 10000"/>
              <a:gd name="connsiteY7" fmla="*/ 9920 h 9920"/>
              <a:gd name="connsiteX8" fmla="*/ 0 w 10000"/>
              <a:gd name="connsiteY8" fmla="*/ 5172 h 9920"/>
              <a:gd name="connsiteX0" fmla="*/ 0 w 10021"/>
              <a:gd name="connsiteY0" fmla="*/ 5214 h 10000"/>
              <a:gd name="connsiteX1" fmla="*/ 915 w 10021"/>
              <a:gd name="connsiteY1" fmla="*/ 0 h 10000"/>
              <a:gd name="connsiteX2" fmla="*/ 9955 w 10021"/>
              <a:gd name="connsiteY2" fmla="*/ 97 h 10000"/>
              <a:gd name="connsiteX3" fmla="*/ 9997 w 10021"/>
              <a:gd name="connsiteY3" fmla="*/ 4604 h 10000"/>
              <a:gd name="connsiteX4" fmla="*/ 9996 w 10021"/>
              <a:gd name="connsiteY4" fmla="*/ 7986 h 10000"/>
              <a:gd name="connsiteX5" fmla="*/ 6567 w 10021"/>
              <a:gd name="connsiteY5" fmla="*/ 9573 h 10000"/>
              <a:gd name="connsiteX6" fmla="*/ 5560 w 10021"/>
              <a:gd name="connsiteY6" fmla="*/ 9947 h 10000"/>
              <a:gd name="connsiteX7" fmla="*/ 235 w 10021"/>
              <a:gd name="connsiteY7" fmla="*/ 10000 h 10000"/>
              <a:gd name="connsiteX8" fmla="*/ 0 w 10021"/>
              <a:gd name="connsiteY8" fmla="*/ 5214 h 10000"/>
              <a:gd name="connsiteX0" fmla="*/ 0 w 10006"/>
              <a:gd name="connsiteY0" fmla="*/ 5214 h 10000"/>
              <a:gd name="connsiteX1" fmla="*/ 915 w 10006"/>
              <a:gd name="connsiteY1" fmla="*/ 0 h 10000"/>
              <a:gd name="connsiteX2" fmla="*/ 9955 w 10006"/>
              <a:gd name="connsiteY2" fmla="*/ 97 h 10000"/>
              <a:gd name="connsiteX3" fmla="*/ 9997 w 10006"/>
              <a:gd name="connsiteY3" fmla="*/ 4604 h 10000"/>
              <a:gd name="connsiteX4" fmla="*/ 9996 w 10006"/>
              <a:gd name="connsiteY4" fmla="*/ 7986 h 10000"/>
              <a:gd name="connsiteX5" fmla="*/ 6567 w 10006"/>
              <a:gd name="connsiteY5" fmla="*/ 9573 h 10000"/>
              <a:gd name="connsiteX6" fmla="*/ 5560 w 10006"/>
              <a:gd name="connsiteY6" fmla="*/ 9947 h 10000"/>
              <a:gd name="connsiteX7" fmla="*/ 235 w 10006"/>
              <a:gd name="connsiteY7" fmla="*/ 10000 h 10000"/>
              <a:gd name="connsiteX8" fmla="*/ 0 w 10006"/>
              <a:gd name="connsiteY8" fmla="*/ 5214 h 10000"/>
              <a:gd name="connsiteX0" fmla="*/ 0 w 10004"/>
              <a:gd name="connsiteY0" fmla="*/ 5214 h 10000"/>
              <a:gd name="connsiteX1" fmla="*/ 915 w 10004"/>
              <a:gd name="connsiteY1" fmla="*/ 0 h 10000"/>
              <a:gd name="connsiteX2" fmla="*/ 9955 w 10004"/>
              <a:gd name="connsiteY2" fmla="*/ 97 h 10000"/>
              <a:gd name="connsiteX3" fmla="*/ 9986 w 10004"/>
              <a:gd name="connsiteY3" fmla="*/ 3367 h 10000"/>
              <a:gd name="connsiteX4" fmla="*/ 9996 w 10004"/>
              <a:gd name="connsiteY4" fmla="*/ 7986 h 10000"/>
              <a:gd name="connsiteX5" fmla="*/ 6567 w 10004"/>
              <a:gd name="connsiteY5" fmla="*/ 9573 h 10000"/>
              <a:gd name="connsiteX6" fmla="*/ 5560 w 10004"/>
              <a:gd name="connsiteY6" fmla="*/ 9947 h 10000"/>
              <a:gd name="connsiteX7" fmla="*/ 235 w 10004"/>
              <a:gd name="connsiteY7" fmla="*/ 10000 h 10000"/>
              <a:gd name="connsiteX8" fmla="*/ 0 w 10004"/>
              <a:gd name="connsiteY8" fmla="*/ 5214 h 10000"/>
              <a:gd name="connsiteX0" fmla="*/ 0 w 10004"/>
              <a:gd name="connsiteY0" fmla="*/ 5214 h 9947"/>
              <a:gd name="connsiteX1" fmla="*/ 915 w 10004"/>
              <a:gd name="connsiteY1" fmla="*/ 0 h 9947"/>
              <a:gd name="connsiteX2" fmla="*/ 9955 w 10004"/>
              <a:gd name="connsiteY2" fmla="*/ 97 h 9947"/>
              <a:gd name="connsiteX3" fmla="*/ 9986 w 10004"/>
              <a:gd name="connsiteY3" fmla="*/ 3367 h 9947"/>
              <a:gd name="connsiteX4" fmla="*/ 9996 w 10004"/>
              <a:gd name="connsiteY4" fmla="*/ 7986 h 9947"/>
              <a:gd name="connsiteX5" fmla="*/ 6567 w 10004"/>
              <a:gd name="connsiteY5" fmla="*/ 9573 h 9947"/>
              <a:gd name="connsiteX6" fmla="*/ 5560 w 10004"/>
              <a:gd name="connsiteY6" fmla="*/ 9947 h 9947"/>
              <a:gd name="connsiteX7" fmla="*/ 433 w 10004"/>
              <a:gd name="connsiteY7" fmla="*/ 9019 h 9947"/>
              <a:gd name="connsiteX8" fmla="*/ 0 w 10004"/>
              <a:gd name="connsiteY8" fmla="*/ 5214 h 9947"/>
              <a:gd name="connsiteX0" fmla="*/ 0 w 10000"/>
              <a:gd name="connsiteY0" fmla="*/ 5242 h 10000"/>
              <a:gd name="connsiteX1" fmla="*/ 915 w 10000"/>
              <a:gd name="connsiteY1" fmla="*/ 0 h 10000"/>
              <a:gd name="connsiteX2" fmla="*/ 9951 w 10000"/>
              <a:gd name="connsiteY2" fmla="*/ 98 h 10000"/>
              <a:gd name="connsiteX3" fmla="*/ 9982 w 10000"/>
              <a:gd name="connsiteY3" fmla="*/ 3385 h 10000"/>
              <a:gd name="connsiteX4" fmla="*/ 9992 w 10000"/>
              <a:gd name="connsiteY4" fmla="*/ 8029 h 10000"/>
              <a:gd name="connsiteX5" fmla="*/ 6564 w 10000"/>
              <a:gd name="connsiteY5" fmla="*/ 9624 h 10000"/>
              <a:gd name="connsiteX6" fmla="*/ 5558 w 10000"/>
              <a:gd name="connsiteY6" fmla="*/ 10000 h 10000"/>
              <a:gd name="connsiteX7" fmla="*/ 433 w 10000"/>
              <a:gd name="connsiteY7" fmla="*/ 9067 h 10000"/>
              <a:gd name="connsiteX8" fmla="*/ 0 w 10000"/>
              <a:gd name="connsiteY8" fmla="*/ 5242 h 10000"/>
              <a:gd name="connsiteX0" fmla="*/ 0 w 10000"/>
              <a:gd name="connsiteY0" fmla="*/ 5242 h 10000"/>
              <a:gd name="connsiteX1" fmla="*/ 915 w 10000"/>
              <a:gd name="connsiteY1" fmla="*/ 0 h 10000"/>
              <a:gd name="connsiteX2" fmla="*/ 9951 w 10000"/>
              <a:gd name="connsiteY2" fmla="*/ 98 h 10000"/>
              <a:gd name="connsiteX3" fmla="*/ 9982 w 10000"/>
              <a:gd name="connsiteY3" fmla="*/ 3385 h 10000"/>
              <a:gd name="connsiteX4" fmla="*/ 9992 w 10000"/>
              <a:gd name="connsiteY4" fmla="*/ 8029 h 10000"/>
              <a:gd name="connsiteX5" fmla="*/ 6564 w 10000"/>
              <a:gd name="connsiteY5" fmla="*/ 9624 h 10000"/>
              <a:gd name="connsiteX6" fmla="*/ 5558 w 10000"/>
              <a:gd name="connsiteY6" fmla="*/ 10000 h 10000"/>
              <a:gd name="connsiteX7" fmla="*/ 433 w 10000"/>
              <a:gd name="connsiteY7" fmla="*/ 9067 h 10000"/>
              <a:gd name="connsiteX8" fmla="*/ 0 w 10000"/>
              <a:gd name="connsiteY8" fmla="*/ 5242 h 10000"/>
              <a:gd name="connsiteX0" fmla="*/ 0 w 10000"/>
              <a:gd name="connsiteY0" fmla="*/ 5242 h 10000"/>
              <a:gd name="connsiteX1" fmla="*/ 915 w 10000"/>
              <a:gd name="connsiteY1" fmla="*/ 0 h 10000"/>
              <a:gd name="connsiteX2" fmla="*/ 9951 w 10000"/>
              <a:gd name="connsiteY2" fmla="*/ 98 h 10000"/>
              <a:gd name="connsiteX3" fmla="*/ 9982 w 10000"/>
              <a:gd name="connsiteY3" fmla="*/ 3385 h 10000"/>
              <a:gd name="connsiteX4" fmla="*/ 9992 w 10000"/>
              <a:gd name="connsiteY4" fmla="*/ 8029 h 10000"/>
              <a:gd name="connsiteX5" fmla="*/ 6564 w 10000"/>
              <a:gd name="connsiteY5" fmla="*/ 9624 h 10000"/>
              <a:gd name="connsiteX6" fmla="*/ 5558 w 10000"/>
              <a:gd name="connsiteY6" fmla="*/ 10000 h 10000"/>
              <a:gd name="connsiteX7" fmla="*/ 433 w 10000"/>
              <a:gd name="connsiteY7" fmla="*/ 9067 h 10000"/>
              <a:gd name="connsiteX8" fmla="*/ 0 w 10000"/>
              <a:gd name="connsiteY8" fmla="*/ 5242 h 10000"/>
              <a:gd name="connsiteX0" fmla="*/ 0 w 10000"/>
              <a:gd name="connsiteY0" fmla="*/ 5242 h 10000"/>
              <a:gd name="connsiteX1" fmla="*/ 915 w 10000"/>
              <a:gd name="connsiteY1" fmla="*/ 0 h 10000"/>
              <a:gd name="connsiteX2" fmla="*/ 9951 w 10000"/>
              <a:gd name="connsiteY2" fmla="*/ 98 h 10000"/>
              <a:gd name="connsiteX3" fmla="*/ 9982 w 10000"/>
              <a:gd name="connsiteY3" fmla="*/ 3385 h 10000"/>
              <a:gd name="connsiteX4" fmla="*/ 9992 w 10000"/>
              <a:gd name="connsiteY4" fmla="*/ 8029 h 10000"/>
              <a:gd name="connsiteX5" fmla="*/ 6564 w 10000"/>
              <a:gd name="connsiteY5" fmla="*/ 9624 h 10000"/>
              <a:gd name="connsiteX6" fmla="*/ 5558 w 10000"/>
              <a:gd name="connsiteY6" fmla="*/ 10000 h 10000"/>
              <a:gd name="connsiteX7" fmla="*/ 433 w 10000"/>
              <a:gd name="connsiteY7" fmla="*/ 9067 h 10000"/>
              <a:gd name="connsiteX8" fmla="*/ 0 w 10000"/>
              <a:gd name="connsiteY8" fmla="*/ 5242 h 10000"/>
              <a:gd name="connsiteX0" fmla="*/ 0 w 10000"/>
              <a:gd name="connsiteY0" fmla="*/ 5242 h 10000"/>
              <a:gd name="connsiteX1" fmla="*/ 915 w 10000"/>
              <a:gd name="connsiteY1" fmla="*/ 0 h 10000"/>
              <a:gd name="connsiteX2" fmla="*/ 9951 w 10000"/>
              <a:gd name="connsiteY2" fmla="*/ 98 h 10000"/>
              <a:gd name="connsiteX3" fmla="*/ 9982 w 10000"/>
              <a:gd name="connsiteY3" fmla="*/ 3385 h 10000"/>
              <a:gd name="connsiteX4" fmla="*/ 9992 w 10000"/>
              <a:gd name="connsiteY4" fmla="*/ 8029 h 10000"/>
              <a:gd name="connsiteX5" fmla="*/ 6564 w 10000"/>
              <a:gd name="connsiteY5" fmla="*/ 9624 h 10000"/>
              <a:gd name="connsiteX6" fmla="*/ 5558 w 10000"/>
              <a:gd name="connsiteY6" fmla="*/ 10000 h 10000"/>
              <a:gd name="connsiteX7" fmla="*/ 433 w 10000"/>
              <a:gd name="connsiteY7" fmla="*/ 9067 h 10000"/>
              <a:gd name="connsiteX8" fmla="*/ 0 w 10000"/>
              <a:gd name="connsiteY8" fmla="*/ 5242 h 10000"/>
              <a:gd name="connsiteX0" fmla="*/ 0 w 10000"/>
              <a:gd name="connsiteY0" fmla="*/ 5242 h 10000"/>
              <a:gd name="connsiteX1" fmla="*/ 915 w 10000"/>
              <a:gd name="connsiteY1" fmla="*/ 0 h 10000"/>
              <a:gd name="connsiteX2" fmla="*/ 9951 w 10000"/>
              <a:gd name="connsiteY2" fmla="*/ 98 h 10000"/>
              <a:gd name="connsiteX3" fmla="*/ 9982 w 10000"/>
              <a:gd name="connsiteY3" fmla="*/ 3385 h 10000"/>
              <a:gd name="connsiteX4" fmla="*/ 9992 w 10000"/>
              <a:gd name="connsiteY4" fmla="*/ 8029 h 10000"/>
              <a:gd name="connsiteX5" fmla="*/ 6564 w 10000"/>
              <a:gd name="connsiteY5" fmla="*/ 9624 h 10000"/>
              <a:gd name="connsiteX6" fmla="*/ 5558 w 10000"/>
              <a:gd name="connsiteY6" fmla="*/ 10000 h 10000"/>
              <a:gd name="connsiteX7" fmla="*/ 433 w 10000"/>
              <a:gd name="connsiteY7" fmla="*/ 9067 h 10000"/>
              <a:gd name="connsiteX8" fmla="*/ 0 w 10000"/>
              <a:gd name="connsiteY8" fmla="*/ 5242 h 10000"/>
              <a:gd name="connsiteX0" fmla="*/ 0 w 9992"/>
              <a:gd name="connsiteY0" fmla="*/ 5242 h 10000"/>
              <a:gd name="connsiteX1" fmla="*/ 915 w 9992"/>
              <a:gd name="connsiteY1" fmla="*/ 0 h 10000"/>
              <a:gd name="connsiteX2" fmla="*/ 9951 w 9992"/>
              <a:gd name="connsiteY2" fmla="*/ 98 h 10000"/>
              <a:gd name="connsiteX3" fmla="*/ 8600 w 9992"/>
              <a:gd name="connsiteY3" fmla="*/ 3960 h 10000"/>
              <a:gd name="connsiteX4" fmla="*/ 9992 w 9992"/>
              <a:gd name="connsiteY4" fmla="*/ 8029 h 10000"/>
              <a:gd name="connsiteX5" fmla="*/ 6564 w 9992"/>
              <a:gd name="connsiteY5" fmla="*/ 9624 h 10000"/>
              <a:gd name="connsiteX6" fmla="*/ 5558 w 9992"/>
              <a:gd name="connsiteY6" fmla="*/ 10000 h 10000"/>
              <a:gd name="connsiteX7" fmla="*/ 433 w 9992"/>
              <a:gd name="connsiteY7" fmla="*/ 9067 h 10000"/>
              <a:gd name="connsiteX8" fmla="*/ 0 w 9992"/>
              <a:gd name="connsiteY8" fmla="*/ 5242 h 10000"/>
              <a:gd name="connsiteX0" fmla="*/ 0 w 10000"/>
              <a:gd name="connsiteY0" fmla="*/ 5242 h 10000"/>
              <a:gd name="connsiteX1" fmla="*/ 916 w 10000"/>
              <a:gd name="connsiteY1" fmla="*/ 0 h 10000"/>
              <a:gd name="connsiteX2" fmla="*/ 9959 w 10000"/>
              <a:gd name="connsiteY2" fmla="*/ 98 h 10000"/>
              <a:gd name="connsiteX3" fmla="*/ 8607 w 10000"/>
              <a:gd name="connsiteY3" fmla="*/ 3960 h 10000"/>
              <a:gd name="connsiteX4" fmla="*/ 10000 w 10000"/>
              <a:gd name="connsiteY4" fmla="*/ 8029 h 10000"/>
              <a:gd name="connsiteX5" fmla="*/ 6569 w 10000"/>
              <a:gd name="connsiteY5" fmla="*/ 9624 h 10000"/>
              <a:gd name="connsiteX6" fmla="*/ 5562 w 10000"/>
              <a:gd name="connsiteY6" fmla="*/ 10000 h 10000"/>
              <a:gd name="connsiteX7" fmla="*/ 433 w 10000"/>
              <a:gd name="connsiteY7" fmla="*/ 9067 h 10000"/>
              <a:gd name="connsiteX8" fmla="*/ 0 w 10000"/>
              <a:gd name="connsiteY8" fmla="*/ 5242 h 10000"/>
              <a:gd name="connsiteX0" fmla="*/ 0 w 10000"/>
              <a:gd name="connsiteY0" fmla="*/ 5242 h 10000"/>
              <a:gd name="connsiteX1" fmla="*/ 916 w 10000"/>
              <a:gd name="connsiteY1" fmla="*/ 0 h 10000"/>
              <a:gd name="connsiteX2" fmla="*/ 9959 w 10000"/>
              <a:gd name="connsiteY2" fmla="*/ 98 h 10000"/>
              <a:gd name="connsiteX3" fmla="*/ 8607 w 10000"/>
              <a:gd name="connsiteY3" fmla="*/ 3960 h 10000"/>
              <a:gd name="connsiteX4" fmla="*/ 10000 w 10000"/>
              <a:gd name="connsiteY4" fmla="*/ 8029 h 10000"/>
              <a:gd name="connsiteX5" fmla="*/ 6569 w 10000"/>
              <a:gd name="connsiteY5" fmla="*/ 9624 h 10000"/>
              <a:gd name="connsiteX6" fmla="*/ 5562 w 10000"/>
              <a:gd name="connsiteY6" fmla="*/ 10000 h 10000"/>
              <a:gd name="connsiteX7" fmla="*/ 433 w 10000"/>
              <a:gd name="connsiteY7" fmla="*/ 9067 h 10000"/>
              <a:gd name="connsiteX8" fmla="*/ 0 w 10000"/>
              <a:gd name="connsiteY8" fmla="*/ 5242 h 10000"/>
              <a:gd name="connsiteX0" fmla="*/ 0 w 9959"/>
              <a:gd name="connsiteY0" fmla="*/ 5242 h 10000"/>
              <a:gd name="connsiteX1" fmla="*/ 916 w 9959"/>
              <a:gd name="connsiteY1" fmla="*/ 0 h 10000"/>
              <a:gd name="connsiteX2" fmla="*/ 9959 w 9959"/>
              <a:gd name="connsiteY2" fmla="*/ 98 h 10000"/>
              <a:gd name="connsiteX3" fmla="*/ 8607 w 9959"/>
              <a:gd name="connsiteY3" fmla="*/ 3960 h 10000"/>
              <a:gd name="connsiteX4" fmla="*/ 8292 w 9959"/>
              <a:gd name="connsiteY4" fmla="*/ 8264 h 10000"/>
              <a:gd name="connsiteX5" fmla="*/ 6569 w 9959"/>
              <a:gd name="connsiteY5" fmla="*/ 9624 h 10000"/>
              <a:gd name="connsiteX6" fmla="*/ 5562 w 9959"/>
              <a:gd name="connsiteY6" fmla="*/ 10000 h 10000"/>
              <a:gd name="connsiteX7" fmla="*/ 433 w 9959"/>
              <a:gd name="connsiteY7" fmla="*/ 9067 h 10000"/>
              <a:gd name="connsiteX8" fmla="*/ 0 w 9959"/>
              <a:gd name="connsiteY8" fmla="*/ 5242 h 10000"/>
              <a:gd name="connsiteX0" fmla="*/ 0 w 10000"/>
              <a:gd name="connsiteY0" fmla="*/ 5242 h 10000"/>
              <a:gd name="connsiteX1" fmla="*/ 920 w 10000"/>
              <a:gd name="connsiteY1" fmla="*/ 0 h 10000"/>
              <a:gd name="connsiteX2" fmla="*/ 10000 w 10000"/>
              <a:gd name="connsiteY2" fmla="*/ 98 h 10000"/>
              <a:gd name="connsiteX3" fmla="*/ 8642 w 10000"/>
              <a:gd name="connsiteY3" fmla="*/ 3960 h 10000"/>
              <a:gd name="connsiteX4" fmla="*/ 8326 w 10000"/>
              <a:gd name="connsiteY4" fmla="*/ 8264 h 10000"/>
              <a:gd name="connsiteX5" fmla="*/ 6596 w 10000"/>
              <a:gd name="connsiteY5" fmla="*/ 9624 h 10000"/>
              <a:gd name="connsiteX6" fmla="*/ 5585 w 10000"/>
              <a:gd name="connsiteY6" fmla="*/ 10000 h 10000"/>
              <a:gd name="connsiteX7" fmla="*/ 435 w 10000"/>
              <a:gd name="connsiteY7" fmla="*/ 9067 h 10000"/>
              <a:gd name="connsiteX8" fmla="*/ 0 w 10000"/>
              <a:gd name="connsiteY8" fmla="*/ 5242 h 10000"/>
              <a:gd name="connsiteX0" fmla="*/ 0 w 10000"/>
              <a:gd name="connsiteY0" fmla="*/ 5242 h 10000"/>
              <a:gd name="connsiteX1" fmla="*/ 920 w 10000"/>
              <a:gd name="connsiteY1" fmla="*/ 0 h 10000"/>
              <a:gd name="connsiteX2" fmla="*/ 10000 w 10000"/>
              <a:gd name="connsiteY2" fmla="*/ 98 h 10000"/>
              <a:gd name="connsiteX3" fmla="*/ 8642 w 10000"/>
              <a:gd name="connsiteY3" fmla="*/ 3960 h 10000"/>
              <a:gd name="connsiteX4" fmla="*/ 8326 w 10000"/>
              <a:gd name="connsiteY4" fmla="*/ 8264 h 10000"/>
              <a:gd name="connsiteX5" fmla="*/ 6596 w 10000"/>
              <a:gd name="connsiteY5" fmla="*/ 9624 h 10000"/>
              <a:gd name="connsiteX6" fmla="*/ 5585 w 10000"/>
              <a:gd name="connsiteY6" fmla="*/ 10000 h 10000"/>
              <a:gd name="connsiteX7" fmla="*/ 435 w 10000"/>
              <a:gd name="connsiteY7" fmla="*/ 9067 h 10000"/>
              <a:gd name="connsiteX8" fmla="*/ 0 w 10000"/>
              <a:gd name="connsiteY8" fmla="*/ 5242 h 10000"/>
              <a:gd name="connsiteX0" fmla="*/ 0 w 10000"/>
              <a:gd name="connsiteY0" fmla="*/ 5242 h 10000"/>
              <a:gd name="connsiteX1" fmla="*/ 920 w 10000"/>
              <a:gd name="connsiteY1" fmla="*/ 0 h 10000"/>
              <a:gd name="connsiteX2" fmla="*/ 10000 w 10000"/>
              <a:gd name="connsiteY2" fmla="*/ 98 h 10000"/>
              <a:gd name="connsiteX3" fmla="*/ 8642 w 10000"/>
              <a:gd name="connsiteY3" fmla="*/ 3960 h 10000"/>
              <a:gd name="connsiteX4" fmla="*/ 8672 w 10000"/>
              <a:gd name="connsiteY4" fmla="*/ 8026 h 10000"/>
              <a:gd name="connsiteX5" fmla="*/ 6596 w 10000"/>
              <a:gd name="connsiteY5" fmla="*/ 9624 h 10000"/>
              <a:gd name="connsiteX6" fmla="*/ 5585 w 10000"/>
              <a:gd name="connsiteY6" fmla="*/ 10000 h 10000"/>
              <a:gd name="connsiteX7" fmla="*/ 435 w 10000"/>
              <a:gd name="connsiteY7" fmla="*/ 9067 h 10000"/>
              <a:gd name="connsiteX8" fmla="*/ 0 w 10000"/>
              <a:gd name="connsiteY8" fmla="*/ 5242 h 10000"/>
              <a:gd name="connsiteX0" fmla="*/ 0 w 8677"/>
              <a:gd name="connsiteY0" fmla="*/ 5242 h 10000"/>
              <a:gd name="connsiteX1" fmla="*/ 920 w 8677"/>
              <a:gd name="connsiteY1" fmla="*/ 0 h 10000"/>
              <a:gd name="connsiteX2" fmla="*/ 8171 w 8677"/>
              <a:gd name="connsiteY2" fmla="*/ 1077 h 10000"/>
              <a:gd name="connsiteX3" fmla="*/ 8642 w 8677"/>
              <a:gd name="connsiteY3" fmla="*/ 3960 h 10000"/>
              <a:gd name="connsiteX4" fmla="*/ 8672 w 8677"/>
              <a:gd name="connsiteY4" fmla="*/ 8026 h 10000"/>
              <a:gd name="connsiteX5" fmla="*/ 6596 w 8677"/>
              <a:gd name="connsiteY5" fmla="*/ 9624 h 10000"/>
              <a:gd name="connsiteX6" fmla="*/ 5585 w 8677"/>
              <a:gd name="connsiteY6" fmla="*/ 10000 h 10000"/>
              <a:gd name="connsiteX7" fmla="*/ 435 w 8677"/>
              <a:gd name="connsiteY7" fmla="*/ 9067 h 10000"/>
              <a:gd name="connsiteX8" fmla="*/ 0 w 8677"/>
              <a:gd name="connsiteY8" fmla="*/ 5242 h 10000"/>
              <a:gd name="connsiteX0" fmla="*/ 0 w 10000"/>
              <a:gd name="connsiteY0" fmla="*/ 5242 h 10000"/>
              <a:gd name="connsiteX1" fmla="*/ 1060 w 10000"/>
              <a:gd name="connsiteY1" fmla="*/ 0 h 10000"/>
              <a:gd name="connsiteX2" fmla="*/ 9417 w 10000"/>
              <a:gd name="connsiteY2" fmla="*/ 1077 h 10000"/>
              <a:gd name="connsiteX3" fmla="*/ 9960 w 10000"/>
              <a:gd name="connsiteY3" fmla="*/ 3960 h 10000"/>
              <a:gd name="connsiteX4" fmla="*/ 9994 w 10000"/>
              <a:gd name="connsiteY4" fmla="*/ 8026 h 10000"/>
              <a:gd name="connsiteX5" fmla="*/ 7602 w 10000"/>
              <a:gd name="connsiteY5" fmla="*/ 9624 h 10000"/>
              <a:gd name="connsiteX6" fmla="*/ 6437 w 10000"/>
              <a:gd name="connsiteY6" fmla="*/ 10000 h 10000"/>
              <a:gd name="connsiteX7" fmla="*/ 501 w 10000"/>
              <a:gd name="connsiteY7" fmla="*/ 9067 h 10000"/>
              <a:gd name="connsiteX8" fmla="*/ 0 w 10000"/>
              <a:gd name="connsiteY8" fmla="*/ 5242 h 10000"/>
              <a:gd name="connsiteX0" fmla="*/ 0 w 10000"/>
              <a:gd name="connsiteY0" fmla="*/ 5242 h 9624"/>
              <a:gd name="connsiteX1" fmla="*/ 1060 w 10000"/>
              <a:gd name="connsiteY1" fmla="*/ 0 h 9624"/>
              <a:gd name="connsiteX2" fmla="*/ 9417 w 10000"/>
              <a:gd name="connsiteY2" fmla="*/ 1077 h 9624"/>
              <a:gd name="connsiteX3" fmla="*/ 9960 w 10000"/>
              <a:gd name="connsiteY3" fmla="*/ 3960 h 9624"/>
              <a:gd name="connsiteX4" fmla="*/ 9994 w 10000"/>
              <a:gd name="connsiteY4" fmla="*/ 8026 h 9624"/>
              <a:gd name="connsiteX5" fmla="*/ 7602 w 10000"/>
              <a:gd name="connsiteY5" fmla="*/ 9624 h 9624"/>
              <a:gd name="connsiteX6" fmla="*/ 5415 w 10000"/>
              <a:gd name="connsiteY6" fmla="*/ 8942 h 9624"/>
              <a:gd name="connsiteX7" fmla="*/ 501 w 10000"/>
              <a:gd name="connsiteY7" fmla="*/ 9067 h 9624"/>
              <a:gd name="connsiteX8" fmla="*/ 0 w 10000"/>
              <a:gd name="connsiteY8" fmla="*/ 5242 h 9624"/>
              <a:gd name="connsiteX0" fmla="*/ 0 w 10000"/>
              <a:gd name="connsiteY0" fmla="*/ 5447 h 10000"/>
              <a:gd name="connsiteX1" fmla="*/ 1060 w 10000"/>
              <a:gd name="connsiteY1" fmla="*/ 0 h 10000"/>
              <a:gd name="connsiteX2" fmla="*/ 9417 w 10000"/>
              <a:gd name="connsiteY2" fmla="*/ 1119 h 10000"/>
              <a:gd name="connsiteX3" fmla="*/ 9960 w 10000"/>
              <a:gd name="connsiteY3" fmla="*/ 4115 h 10000"/>
              <a:gd name="connsiteX4" fmla="*/ 9994 w 10000"/>
              <a:gd name="connsiteY4" fmla="*/ 8340 h 10000"/>
              <a:gd name="connsiteX5" fmla="*/ 7602 w 10000"/>
              <a:gd name="connsiteY5" fmla="*/ 10000 h 10000"/>
              <a:gd name="connsiteX6" fmla="*/ 5415 w 10000"/>
              <a:gd name="connsiteY6" fmla="*/ 9291 h 10000"/>
              <a:gd name="connsiteX7" fmla="*/ 501 w 10000"/>
              <a:gd name="connsiteY7" fmla="*/ 9421 h 10000"/>
              <a:gd name="connsiteX8" fmla="*/ 0 w 10000"/>
              <a:gd name="connsiteY8" fmla="*/ 5447 h 10000"/>
              <a:gd name="connsiteX0" fmla="*/ 0 w 10000"/>
              <a:gd name="connsiteY0" fmla="*/ 5447 h 10000"/>
              <a:gd name="connsiteX1" fmla="*/ 1060 w 10000"/>
              <a:gd name="connsiteY1" fmla="*/ 0 h 10000"/>
              <a:gd name="connsiteX2" fmla="*/ 9417 w 10000"/>
              <a:gd name="connsiteY2" fmla="*/ 1119 h 10000"/>
              <a:gd name="connsiteX3" fmla="*/ 9960 w 10000"/>
              <a:gd name="connsiteY3" fmla="*/ 4115 h 10000"/>
              <a:gd name="connsiteX4" fmla="*/ 9994 w 10000"/>
              <a:gd name="connsiteY4" fmla="*/ 8340 h 10000"/>
              <a:gd name="connsiteX5" fmla="*/ 7602 w 10000"/>
              <a:gd name="connsiteY5" fmla="*/ 10000 h 10000"/>
              <a:gd name="connsiteX6" fmla="*/ 5415 w 10000"/>
              <a:gd name="connsiteY6" fmla="*/ 9291 h 10000"/>
              <a:gd name="connsiteX7" fmla="*/ 1324 w 10000"/>
              <a:gd name="connsiteY7" fmla="*/ 8273 h 10000"/>
              <a:gd name="connsiteX8" fmla="*/ 0 w 10000"/>
              <a:gd name="connsiteY8" fmla="*/ 5447 h 10000"/>
              <a:gd name="connsiteX0" fmla="*/ 257 w 9070"/>
              <a:gd name="connsiteY0" fmla="*/ 5227 h 10000"/>
              <a:gd name="connsiteX1" fmla="*/ 130 w 9070"/>
              <a:gd name="connsiteY1" fmla="*/ 0 h 10000"/>
              <a:gd name="connsiteX2" fmla="*/ 8487 w 9070"/>
              <a:gd name="connsiteY2" fmla="*/ 1119 h 10000"/>
              <a:gd name="connsiteX3" fmla="*/ 9030 w 9070"/>
              <a:gd name="connsiteY3" fmla="*/ 4115 h 10000"/>
              <a:gd name="connsiteX4" fmla="*/ 9064 w 9070"/>
              <a:gd name="connsiteY4" fmla="*/ 8340 h 10000"/>
              <a:gd name="connsiteX5" fmla="*/ 6672 w 9070"/>
              <a:gd name="connsiteY5" fmla="*/ 10000 h 10000"/>
              <a:gd name="connsiteX6" fmla="*/ 4485 w 9070"/>
              <a:gd name="connsiteY6" fmla="*/ 9291 h 10000"/>
              <a:gd name="connsiteX7" fmla="*/ 394 w 9070"/>
              <a:gd name="connsiteY7" fmla="*/ 8273 h 10000"/>
              <a:gd name="connsiteX8" fmla="*/ 257 w 9070"/>
              <a:gd name="connsiteY8" fmla="*/ 5227 h 10000"/>
              <a:gd name="connsiteX0" fmla="*/ 141 w 9858"/>
              <a:gd name="connsiteY0" fmla="*/ 5227 h 10000"/>
              <a:gd name="connsiteX1" fmla="*/ 1 w 9858"/>
              <a:gd name="connsiteY1" fmla="*/ 0 h 10000"/>
              <a:gd name="connsiteX2" fmla="*/ 9215 w 9858"/>
              <a:gd name="connsiteY2" fmla="*/ 1119 h 10000"/>
              <a:gd name="connsiteX3" fmla="*/ 9814 w 9858"/>
              <a:gd name="connsiteY3" fmla="*/ 4115 h 10000"/>
              <a:gd name="connsiteX4" fmla="*/ 9851 w 9858"/>
              <a:gd name="connsiteY4" fmla="*/ 8340 h 10000"/>
              <a:gd name="connsiteX5" fmla="*/ 7214 w 9858"/>
              <a:gd name="connsiteY5" fmla="*/ 10000 h 10000"/>
              <a:gd name="connsiteX6" fmla="*/ 4803 w 9858"/>
              <a:gd name="connsiteY6" fmla="*/ 9291 h 10000"/>
              <a:gd name="connsiteX7" fmla="*/ 292 w 9858"/>
              <a:gd name="connsiteY7" fmla="*/ 8273 h 10000"/>
              <a:gd name="connsiteX8" fmla="*/ 141 w 9858"/>
              <a:gd name="connsiteY8" fmla="*/ 5227 h 10000"/>
              <a:gd name="connsiteX0" fmla="*/ 143 w 10000"/>
              <a:gd name="connsiteY0" fmla="*/ 5227 h 10000"/>
              <a:gd name="connsiteX1" fmla="*/ 1 w 10000"/>
              <a:gd name="connsiteY1" fmla="*/ 0 h 10000"/>
              <a:gd name="connsiteX2" fmla="*/ 9348 w 10000"/>
              <a:gd name="connsiteY2" fmla="*/ 1119 h 10000"/>
              <a:gd name="connsiteX3" fmla="*/ 9955 w 10000"/>
              <a:gd name="connsiteY3" fmla="*/ 4115 h 10000"/>
              <a:gd name="connsiteX4" fmla="*/ 9993 w 10000"/>
              <a:gd name="connsiteY4" fmla="*/ 8340 h 10000"/>
              <a:gd name="connsiteX5" fmla="*/ 7318 w 10000"/>
              <a:gd name="connsiteY5" fmla="*/ 10000 h 10000"/>
              <a:gd name="connsiteX6" fmla="*/ 4872 w 10000"/>
              <a:gd name="connsiteY6" fmla="*/ 9291 h 10000"/>
              <a:gd name="connsiteX7" fmla="*/ 296 w 10000"/>
              <a:gd name="connsiteY7" fmla="*/ 8273 h 10000"/>
              <a:gd name="connsiteX8" fmla="*/ 143 w 10000"/>
              <a:gd name="connsiteY8" fmla="*/ 5227 h 10000"/>
              <a:gd name="connsiteX0" fmla="*/ 1 w 9858"/>
              <a:gd name="connsiteY0" fmla="*/ 4265 h 9038"/>
              <a:gd name="connsiteX1" fmla="*/ 418 w 9858"/>
              <a:gd name="connsiteY1" fmla="*/ 163 h 9038"/>
              <a:gd name="connsiteX2" fmla="*/ 9206 w 9858"/>
              <a:gd name="connsiteY2" fmla="*/ 157 h 9038"/>
              <a:gd name="connsiteX3" fmla="*/ 9813 w 9858"/>
              <a:gd name="connsiteY3" fmla="*/ 3153 h 9038"/>
              <a:gd name="connsiteX4" fmla="*/ 9851 w 9858"/>
              <a:gd name="connsiteY4" fmla="*/ 7378 h 9038"/>
              <a:gd name="connsiteX5" fmla="*/ 7176 w 9858"/>
              <a:gd name="connsiteY5" fmla="*/ 9038 h 9038"/>
              <a:gd name="connsiteX6" fmla="*/ 4730 w 9858"/>
              <a:gd name="connsiteY6" fmla="*/ 8329 h 9038"/>
              <a:gd name="connsiteX7" fmla="*/ 154 w 9858"/>
              <a:gd name="connsiteY7" fmla="*/ 7311 h 9038"/>
              <a:gd name="connsiteX8" fmla="*/ 1 w 9858"/>
              <a:gd name="connsiteY8" fmla="*/ 4265 h 9038"/>
              <a:gd name="connsiteX0" fmla="*/ 1 w 10000"/>
              <a:gd name="connsiteY0" fmla="*/ 4719 h 9216"/>
              <a:gd name="connsiteX1" fmla="*/ 424 w 10000"/>
              <a:gd name="connsiteY1" fmla="*/ 180 h 9216"/>
              <a:gd name="connsiteX2" fmla="*/ 9339 w 10000"/>
              <a:gd name="connsiteY2" fmla="*/ 174 h 9216"/>
              <a:gd name="connsiteX3" fmla="*/ 9954 w 10000"/>
              <a:gd name="connsiteY3" fmla="*/ 3489 h 9216"/>
              <a:gd name="connsiteX4" fmla="*/ 9993 w 10000"/>
              <a:gd name="connsiteY4" fmla="*/ 8163 h 9216"/>
              <a:gd name="connsiteX5" fmla="*/ 7450 w 10000"/>
              <a:gd name="connsiteY5" fmla="*/ 8712 h 9216"/>
              <a:gd name="connsiteX6" fmla="*/ 4798 w 10000"/>
              <a:gd name="connsiteY6" fmla="*/ 9216 h 9216"/>
              <a:gd name="connsiteX7" fmla="*/ 156 w 10000"/>
              <a:gd name="connsiteY7" fmla="*/ 8089 h 9216"/>
              <a:gd name="connsiteX8" fmla="*/ 1 w 10000"/>
              <a:gd name="connsiteY8" fmla="*/ 4719 h 9216"/>
              <a:gd name="connsiteX0" fmla="*/ 1 w 10000"/>
              <a:gd name="connsiteY0" fmla="*/ 5120 h 10000"/>
              <a:gd name="connsiteX1" fmla="*/ 424 w 10000"/>
              <a:gd name="connsiteY1" fmla="*/ 195 h 10000"/>
              <a:gd name="connsiteX2" fmla="*/ 9339 w 10000"/>
              <a:gd name="connsiteY2" fmla="*/ 189 h 10000"/>
              <a:gd name="connsiteX3" fmla="*/ 9954 w 10000"/>
              <a:gd name="connsiteY3" fmla="*/ 3786 h 10000"/>
              <a:gd name="connsiteX4" fmla="*/ 9993 w 10000"/>
              <a:gd name="connsiteY4" fmla="*/ 8857 h 10000"/>
              <a:gd name="connsiteX5" fmla="*/ 7450 w 10000"/>
              <a:gd name="connsiteY5" fmla="*/ 9453 h 10000"/>
              <a:gd name="connsiteX6" fmla="*/ 4798 w 10000"/>
              <a:gd name="connsiteY6" fmla="*/ 10000 h 10000"/>
              <a:gd name="connsiteX7" fmla="*/ 156 w 10000"/>
              <a:gd name="connsiteY7" fmla="*/ 8777 h 10000"/>
              <a:gd name="connsiteX8" fmla="*/ 1 w 10000"/>
              <a:gd name="connsiteY8" fmla="*/ 5120 h 10000"/>
              <a:gd name="connsiteX0" fmla="*/ 1 w 10000"/>
              <a:gd name="connsiteY0" fmla="*/ 5120 h 9453"/>
              <a:gd name="connsiteX1" fmla="*/ 424 w 10000"/>
              <a:gd name="connsiteY1" fmla="*/ 195 h 9453"/>
              <a:gd name="connsiteX2" fmla="*/ 9339 w 10000"/>
              <a:gd name="connsiteY2" fmla="*/ 189 h 9453"/>
              <a:gd name="connsiteX3" fmla="*/ 9954 w 10000"/>
              <a:gd name="connsiteY3" fmla="*/ 3786 h 9453"/>
              <a:gd name="connsiteX4" fmla="*/ 9993 w 10000"/>
              <a:gd name="connsiteY4" fmla="*/ 8857 h 9453"/>
              <a:gd name="connsiteX5" fmla="*/ 7450 w 10000"/>
              <a:gd name="connsiteY5" fmla="*/ 9453 h 9453"/>
              <a:gd name="connsiteX6" fmla="*/ 4551 w 10000"/>
              <a:gd name="connsiteY6" fmla="*/ 8693 h 9453"/>
              <a:gd name="connsiteX7" fmla="*/ 156 w 10000"/>
              <a:gd name="connsiteY7" fmla="*/ 8777 h 9453"/>
              <a:gd name="connsiteX8" fmla="*/ 1 w 10000"/>
              <a:gd name="connsiteY8" fmla="*/ 5120 h 9453"/>
              <a:gd name="connsiteX0" fmla="*/ 1 w 10000"/>
              <a:gd name="connsiteY0" fmla="*/ 5359 h 9943"/>
              <a:gd name="connsiteX1" fmla="*/ 1870 w 10000"/>
              <a:gd name="connsiteY1" fmla="*/ 490 h 9943"/>
              <a:gd name="connsiteX2" fmla="*/ 9339 w 10000"/>
              <a:gd name="connsiteY2" fmla="*/ 143 h 9943"/>
              <a:gd name="connsiteX3" fmla="*/ 9954 w 10000"/>
              <a:gd name="connsiteY3" fmla="*/ 3948 h 9943"/>
              <a:gd name="connsiteX4" fmla="*/ 9993 w 10000"/>
              <a:gd name="connsiteY4" fmla="*/ 9313 h 9943"/>
              <a:gd name="connsiteX5" fmla="*/ 7450 w 10000"/>
              <a:gd name="connsiteY5" fmla="*/ 9943 h 9943"/>
              <a:gd name="connsiteX6" fmla="*/ 4551 w 10000"/>
              <a:gd name="connsiteY6" fmla="*/ 9139 h 9943"/>
              <a:gd name="connsiteX7" fmla="*/ 156 w 10000"/>
              <a:gd name="connsiteY7" fmla="*/ 9228 h 9943"/>
              <a:gd name="connsiteX8" fmla="*/ 1 w 10000"/>
              <a:gd name="connsiteY8" fmla="*/ 5359 h 9943"/>
              <a:gd name="connsiteX0" fmla="*/ 1 w 10000"/>
              <a:gd name="connsiteY0" fmla="*/ 5247 h 9857"/>
              <a:gd name="connsiteX1" fmla="*/ 1870 w 10000"/>
              <a:gd name="connsiteY1" fmla="*/ 350 h 9857"/>
              <a:gd name="connsiteX2" fmla="*/ 9339 w 10000"/>
              <a:gd name="connsiteY2" fmla="*/ 1 h 9857"/>
              <a:gd name="connsiteX3" fmla="*/ 9954 w 10000"/>
              <a:gd name="connsiteY3" fmla="*/ 3828 h 9857"/>
              <a:gd name="connsiteX4" fmla="*/ 9993 w 10000"/>
              <a:gd name="connsiteY4" fmla="*/ 9223 h 9857"/>
              <a:gd name="connsiteX5" fmla="*/ 7450 w 10000"/>
              <a:gd name="connsiteY5" fmla="*/ 9857 h 9857"/>
              <a:gd name="connsiteX6" fmla="*/ 4551 w 10000"/>
              <a:gd name="connsiteY6" fmla="*/ 9048 h 9857"/>
              <a:gd name="connsiteX7" fmla="*/ 156 w 10000"/>
              <a:gd name="connsiteY7" fmla="*/ 9138 h 9857"/>
              <a:gd name="connsiteX8" fmla="*/ 1 w 10000"/>
              <a:gd name="connsiteY8" fmla="*/ 5247 h 9857"/>
              <a:gd name="connsiteX0" fmla="*/ 1 w 10000"/>
              <a:gd name="connsiteY0" fmla="*/ 5041 h 9718"/>
              <a:gd name="connsiteX1" fmla="*/ 1870 w 10000"/>
              <a:gd name="connsiteY1" fmla="*/ 73 h 9718"/>
              <a:gd name="connsiteX2" fmla="*/ 9198 w 10000"/>
              <a:gd name="connsiteY2" fmla="*/ 2 h 9718"/>
              <a:gd name="connsiteX3" fmla="*/ 9954 w 10000"/>
              <a:gd name="connsiteY3" fmla="*/ 3602 h 9718"/>
              <a:gd name="connsiteX4" fmla="*/ 9993 w 10000"/>
              <a:gd name="connsiteY4" fmla="*/ 9075 h 9718"/>
              <a:gd name="connsiteX5" fmla="*/ 7450 w 10000"/>
              <a:gd name="connsiteY5" fmla="*/ 9718 h 9718"/>
              <a:gd name="connsiteX6" fmla="*/ 4551 w 10000"/>
              <a:gd name="connsiteY6" fmla="*/ 8897 h 9718"/>
              <a:gd name="connsiteX7" fmla="*/ 156 w 10000"/>
              <a:gd name="connsiteY7" fmla="*/ 8989 h 9718"/>
              <a:gd name="connsiteX8" fmla="*/ 1 w 10000"/>
              <a:gd name="connsiteY8" fmla="*/ 5041 h 9718"/>
              <a:gd name="connsiteX0" fmla="*/ 1 w 10000"/>
              <a:gd name="connsiteY0" fmla="*/ 5187 h 10000"/>
              <a:gd name="connsiteX1" fmla="*/ 1870 w 10000"/>
              <a:gd name="connsiteY1" fmla="*/ 75 h 10000"/>
              <a:gd name="connsiteX2" fmla="*/ 9198 w 10000"/>
              <a:gd name="connsiteY2" fmla="*/ 2 h 10000"/>
              <a:gd name="connsiteX3" fmla="*/ 9954 w 10000"/>
              <a:gd name="connsiteY3" fmla="*/ 3707 h 10000"/>
              <a:gd name="connsiteX4" fmla="*/ 9993 w 10000"/>
              <a:gd name="connsiteY4" fmla="*/ 9338 h 10000"/>
              <a:gd name="connsiteX5" fmla="*/ 7450 w 10000"/>
              <a:gd name="connsiteY5" fmla="*/ 10000 h 10000"/>
              <a:gd name="connsiteX6" fmla="*/ 4537 w 10000"/>
              <a:gd name="connsiteY6" fmla="*/ 9961 h 10000"/>
              <a:gd name="connsiteX7" fmla="*/ 156 w 10000"/>
              <a:gd name="connsiteY7" fmla="*/ 9250 h 10000"/>
              <a:gd name="connsiteX8" fmla="*/ 1 w 10000"/>
              <a:gd name="connsiteY8" fmla="*/ 5187 h 10000"/>
              <a:gd name="connsiteX0" fmla="*/ 1 w 10000"/>
              <a:gd name="connsiteY0" fmla="*/ 5384 h 10197"/>
              <a:gd name="connsiteX1" fmla="*/ 498 w 10000"/>
              <a:gd name="connsiteY1" fmla="*/ 0 h 10197"/>
              <a:gd name="connsiteX2" fmla="*/ 9198 w 10000"/>
              <a:gd name="connsiteY2" fmla="*/ 199 h 10197"/>
              <a:gd name="connsiteX3" fmla="*/ 9954 w 10000"/>
              <a:gd name="connsiteY3" fmla="*/ 3904 h 10197"/>
              <a:gd name="connsiteX4" fmla="*/ 9993 w 10000"/>
              <a:gd name="connsiteY4" fmla="*/ 9535 h 10197"/>
              <a:gd name="connsiteX5" fmla="*/ 7450 w 10000"/>
              <a:gd name="connsiteY5" fmla="*/ 10197 h 10197"/>
              <a:gd name="connsiteX6" fmla="*/ 4537 w 10000"/>
              <a:gd name="connsiteY6" fmla="*/ 10158 h 10197"/>
              <a:gd name="connsiteX7" fmla="*/ 156 w 10000"/>
              <a:gd name="connsiteY7" fmla="*/ 9447 h 10197"/>
              <a:gd name="connsiteX8" fmla="*/ 1 w 10000"/>
              <a:gd name="connsiteY8" fmla="*/ 5384 h 10197"/>
              <a:gd name="connsiteX0" fmla="*/ 31 w 9845"/>
              <a:gd name="connsiteY0" fmla="*/ 5213 h 10197"/>
              <a:gd name="connsiteX1" fmla="*/ 343 w 9845"/>
              <a:gd name="connsiteY1" fmla="*/ 0 h 10197"/>
              <a:gd name="connsiteX2" fmla="*/ 9043 w 9845"/>
              <a:gd name="connsiteY2" fmla="*/ 199 h 10197"/>
              <a:gd name="connsiteX3" fmla="*/ 9799 w 9845"/>
              <a:gd name="connsiteY3" fmla="*/ 3904 h 10197"/>
              <a:gd name="connsiteX4" fmla="*/ 9838 w 9845"/>
              <a:gd name="connsiteY4" fmla="*/ 9535 h 10197"/>
              <a:gd name="connsiteX5" fmla="*/ 7295 w 9845"/>
              <a:gd name="connsiteY5" fmla="*/ 10197 h 10197"/>
              <a:gd name="connsiteX6" fmla="*/ 4382 w 9845"/>
              <a:gd name="connsiteY6" fmla="*/ 10158 h 10197"/>
              <a:gd name="connsiteX7" fmla="*/ 1 w 9845"/>
              <a:gd name="connsiteY7" fmla="*/ 9447 h 10197"/>
              <a:gd name="connsiteX8" fmla="*/ 31 w 9845"/>
              <a:gd name="connsiteY8" fmla="*/ 5213 h 10197"/>
              <a:gd name="connsiteX0" fmla="*/ 1 w 9970"/>
              <a:gd name="connsiteY0" fmla="*/ 5112 h 10000"/>
              <a:gd name="connsiteX1" fmla="*/ 318 w 9970"/>
              <a:gd name="connsiteY1" fmla="*/ 0 h 10000"/>
              <a:gd name="connsiteX2" fmla="*/ 9155 w 9970"/>
              <a:gd name="connsiteY2" fmla="*/ 195 h 10000"/>
              <a:gd name="connsiteX3" fmla="*/ 9923 w 9970"/>
              <a:gd name="connsiteY3" fmla="*/ 3829 h 10000"/>
              <a:gd name="connsiteX4" fmla="*/ 9963 w 9970"/>
              <a:gd name="connsiteY4" fmla="*/ 9351 h 10000"/>
              <a:gd name="connsiteX5" fmla="*/ 7380 w 9970"/>
              <a:gd name="connsiteY5" fmla="*/ 10000 h 10000"/>
              <a:gd name="connsiteX6" fmla="*/ 4421 w 9970"/>
              <a:gd name="connsiteY6" fmla="*/ 9962 h 10000"/>
              <a:gd name="connsiteX7" fmla="*/ 20 w 9970"/>
              <a:gd name="connsiteY7" fmla="*/ 9081 h 10000"/>
              <a:gd name="connsiteX8" fmla="*/ 1 w 9970"/>
              <a:gd name="connsiteY8" fmla="*/ 5112 h 10000"/>
              <a:gd name="connsiteX0" fmla="*/ 1 w 10000"/>
              <a:gd name="connsiteY0" fmla="*/ 5112 h 10000"/>
              <a:gd name="connsiteX1" fmla="*/ 319 w 10000"/>
              <a:gd name="connsiteY1" fmla="*/ 0 h 10000"/>
              <a:gd name="connsiteX2" fmla="*/ 9629 w 10000"/>
              <a:gd name="connsiteY2" fmla="*/ 244 h 10000"/>
              <a:gd name="connsiteX3" fmla="*/ 9953 w 10000"/>
              <a:gd name="connsiteY3" fmla="*/ 3829 h 10000"/>
              <a:gd name="connsiteX4" fmla="*/ 9993 w 10000"/>
              <a:gd name="connsiteY4" fmla="*/ 9351 h 10000"/>
              <a:gd name="connsiteX5" fmla="*/ 7402 w 10000"/>
              <a:gd name="connsiteY5" fmla="*/ 10000 h 10000"/>
              <a:gd name="connsiteX6" fmla="*/ 4434 w 10000"/>
              <a:gd name="connsiteY6" fmla="*/ 9962 h 10000"/>
              <a:gd name="connsiteX7" fmla="*/ 20 w 10000"/>
              <a:gd name="connsiteY7" fmla="*/ 9081 h 10000"/>
              <a:gd name="connsiteX8" fmla="*/ 1 w 10000"/>
              <a:gd name="connsiteY8" fmla="*/ 5112 h 10000"/>
              <a:gd name="connsiteX0" fmla="*/ 1 w 9953"/>
              <a:gd name="connsiteY0" fmla="*/ 5112 h 10000"/>
              <a:gd name="connsiteX1" fmla="*/ 319 w 9953"/>
              <a:gd name="connsiteY1" fmla="*/ 0 h 10000"/>
              <a:gd name="connsiteX2" fmla="*/ 9629 w 9953"/>
              <a:gd name="connsiteY2" fmla="*/ 244 h 10000"/>
              <a:gd name="connsiteX3" fmla="*/ 9953 w 9953"/>
              <a:gd name="connsiteY3" fmla="*/ 3829 h 10000"/>
              <a:gd name="connsiteX4" fmla="*/ 9710 w 9953"/>
              <a:gd name="connsiteY4" fmla="*/ 8830 h 10000"/>
              <a:gd name="connsiteX5" fmla="*/ 7402 w 9953"/>
              <a:gd name="connsiteY5" fmla="*/ 10000 h 10000"/>
              <a:gd name="connsiteX6" fmla="*/ 4434 w 9953"/>
              <a:gd name="connsiteY6" fmla="*/ 9962 h 10000"/>
              <a:gd name="connsiteX7" fmla="*/ 20 w 9953"/>
              <a:gd name="connsiteY7" fmla="*/ 9081 h 10000"/>
              <a:gd name="connsiteX8" fmla="*/ 1 w 9953"/>
              <a:gd name="connsiteY8" fmla="*/ 5112 h 10000"/>
              <a:gd name="connsiteX0" fmla="*/ 1 w 10000"/>
              <a:gd name="connsiteY0" fmla="*/ 5112 h 10000"/>
              <a:gd name="connsiteX1" fmla="*/ 321 w 10000"/>
              <a:gd name="connsiteY1" fmla="*/ 0 h 10000"/>
              <a:gd name="connsiteX2" fmla="*/ 9674 w 10000"/>
              <a:gd name="connsiteY2" fmla="*/ 244 h 10000"/>
              <a:gd name="connsiteX3" fmla="*/ 10000 w 10000"/>
              <a:gd name="connsiteY3" fmla="*/ 3829 h 10000"/>
              <a:gd name="connsiteX4" fmla="*/ 9869 w 10000"/>
              <a:gd name="connsiteY4" fmla="*/ 9446 h 10000"/>
              <a:gd name="connsiteX5" fmla="*/ 7437 w 10000"/>
              <a:gd name="connsiteY5" fmla="*/ 10000 h 10000"/>
              <a:gd name="connsiteX6" fmla="*/ 4455 w 10000"/>
              <a:gd name="connsiteY6" fmla="*/ 9962 h 10000"/>
              <a:gd name="connsiteX7" fmla="*/ 20 w 10000"/>
              <a:gd name="connsiteY7" fmla="*/ 9081 h 10000"/>
              <a:gd name="connsiteX8" fmla="*/ 1 w 10000"/>
              <a:gd name="connsiteY8" fmla="*/ 5112 h 10000"/>
              <a:gd name="connsiteX0" fmla="*/ 1 w 10000"/>
              <a:gd name="connsiteY0" fmla="*/ 5112 h 10000"/>
              <a:gd name="connsiteX1" fmla="*/ 321 w 10000"/>
              <a:gd name="connsiteY1" fmla="*/ 0 h 10000"/>
              <a:gd name="connsiteX2" fmla="*/ 9674 w 10000"/>
              <a:gd name="connsiteY2" fmla="*/ 244 h 10000"/>
              <a:gd name="connsiteX3" fmla="*/ 10000 w 10000"/>
              <a:gd name="connsiteY3" fmla="*/ 3829 h 10000"/>
              <a:gd name="connsiteX4" fmla="*/ 9869 w 10000"/>
              <a:gd name="connsiteY4" fmla="*/ 9446 h 10000"/>
              <a:gd name="connsiteX5" fmla="*/ 7437 w 10000"/>
              <a:gd name="connsiteY5" fmla="*/ 10000 h 10000"/>
              <a:gd name="connsiteX6" fmla="*/ 4473 w 10000"/>
              <a:gd name="connsiteY6" fmla="*/ 8983 h 10000"/>
              <a:gd name="connsiteX7" fmla="*/ 20 w 10000"/>
              <a:gd name="connsiteY7" fmla="*/ 9081 h 10000"/>
              <a:gd name="connsiteX8" fmla="*/ 1 w 10000"/>
              <a:gd name="connsiteY8" fmla="*/ 5112 h 10000"/>
              <a:gd name="connsiteX0" fmla="*/ 1 w 10000"/>
              <a:gd name="connsiteY0" fmla="*/ 5112 h 10000"/>
              <a:gd name="connsiteX1" fmla="*/ 321 w 10000"/>
              <a:gd name="connsiteY1" fmla="*/ 0 h 10000"/>
              <a:gd name="connsiteX2" fmla="*/ 9674 w 10000"/>
              <a:gd name="connsiteY2" fmla="*/ 244 h 10000"/>
              <a:gd name="connsiteX3" fmla="*/ 10000 w 10000"/>
              <a:gd name="connsiteY3" fmla="*/ 3829 h 10000"/>
              <a:gd name="connsiteX4" fmla="*/ 9869 w 10000"/>
              <a:gd name="connsiteY4" fmla="*/ 9446 h 10000"/>
              <a:gd name="connsiteX5" fmla="*/ 7437 w 10000"/>
              <a:gd name="connsiteY5" fmla="*/ 10000 h 10000"/>
              <a:gd name="connsiteX6" fmla="*/ 4399 w 10000"/>
              <a:gd name="connsiteY6" fmla="*/ 9616 h 10000"/>
              <a:gd name="connsiteX7" fmla="*/ 20 w 10000"/>
              <a:gd name="connsiteY7" fmla="*/ 9081 h 10000"/>
              <a:gd name="connsiteX8" fmla="*/ 1 w 10000"/>
              <a:gd name="connsiteY8" fmla="*/ 5112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000" h="10000">
                <a:moveTo>
                  <a:pt x="1" y="5112"/>
                </a:moveTo>
                <a:cubicBezTo>
                  <a:pt x="6" y="5160"/>
                  <a:pt x="314" y="56"/>
                  <a:pt x="321" y="0"/>
                </a:cubicBezTo>
                <a:cubicBezTo>
                  <a:pt x="304" y="49"/>
                  <a:pt x="9682" y="226"/>
                  <a:pt x="9674" y="244"/>
                </a:cubicBezTo>
                <a:cubicBezTo>
                  <a:pt x="9645" y="191"/>
                  <a:pt x="9997" y="3953"/>
                  <a:pt x="10000" y="3829"/>
                </a:cubicBezTo>
                <a:cubicBezTo>
                  <a:pt x="9984" y="3763"/>
                  <a:pt x="9901" y="9383"/>
                  <a:pt x="9869" y="9446"/>
                </a:cubicBezTo>
                <a:cubicBezTo>
                  <a:pt x="9901" y="9399"/>
                  <a:pt x="7390" y="9976"/>
                  <a:pt x="7437" y="10000"/>
                </a:cubicBezTo>
                <a:cubicBezTo>
                  <a:pt x="7392" y="10002"/>
                  <a:pt x="4444" y="9613"/>
                  <a:pt x="4399" y="9616"/>
                </a:cubicBezTo>
                <a:cubicBezTo>
                  <a:pt x="4450" y="9647"/>
                  <a:pt x="-28" y="9019"/>
                  <a:pt x="20" y="9081"/>
                </a:cubicBezTo>
                <a:cubicBezTo>
                  <a:pt x="13" y="9039"/>
                  <a:pt x="-4" y="5152"/>
                  <a:pt x="1" y="5112"/>
                </a:cubicBezTo>
                <a:close/>
              </a:path>
            </a:pathLst>
          </a:custGeom>
          <a:solidFill>
            <a:schemeClr val="accent3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5" name="Platshållare för text 4">
            <a:extLst>
              <a:ext uri="{FF2B5EF4-FFF2-40B4-BE49-F238E27FC236}">
                <a16:creationId xmlns:a16="http://schemas.microsoft.com/office/drawing/2014/main" id="{11290FF3-756F-D04D-B86F-655DCF2B25D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216697" y="4409268"/>
            <a:ext cx="4571920" cy="1400631"/>
          </a:xfrm>
        </p:spPr>
        <p:txBody>
          <a:bodyPr anchor="ctr">
            <a:normAutofit/>
          </a:bodyPr>
          <a:lstStyle>
            <a:lvl1pPr marL="0" indent="0">
              <a:buNone/>
              <a:defRPr sz="48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sv-SE"/>
              <a:t>Kapitel</a:t>
            </a:r>
          </a:p>
        </p:txBody>
      </p:sp>
      <p:pic>
        <p:nvPicPr>
          <p:cNvPr id="16" name="Bildobjekt 15">
            <a:extLst>
              <a:ext uri="{FF2B5EF4-FFF2-40B4-BE49-F238E27FC236}">
                <a16:creationId xmlns:a16="http://schemas.microsoft.com/office/drawing/2014/main" id="{13809A56-BB8C-0642-9E3B-029B09AC97A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17352" y="6084604"/>
            <a:ext cx="1072896" cy="453736"/>
          </a:xfrm>
          <a:prstGeom prst="rect">
            <a:avLst/>
          </a:prstGeom>
        </p:spPr>
      </p:pic>
      <p:sp>
        <p:nvSpPr>
          <p:cNvPr id="10" name="Rektangel med klippta hörn på samma sida 15">
            <a:extLst>
              <a:ext uri="{FF2B5EF4-FFF2-40B4-BE49-F238E27FC236}">
                <a16:creationId xmlns:a16="http://schemas.microsoft.com/office/drawing/2014/main" id="{BF0F6D34-6186-F44B-A006-38C01FDF9C17}"/>
              </a:ext>
            </a:extLst>
          </p:cNvPr>
          <p:cNvSpPr/>
          <p:nvPr userDrawn="1"/>
        </p:nvSpPr>
        <p:spPr>
          <a:xfrm>
            <a:off x="10452030" y="0"/>
            <a:ext cx="1739970" cy="6858762"/>
          </a:xfrm>
          <a:custGeom>
            <a:avLst/>
            <a:gdLst>
              <a:gd name="connsiteX0" fmla="*/ 309886 w 1859280"/>
              <a:gd name="connsiteY0" fmla="*/ 0 h 6858000"/>
              <a:gd name="connsiteX1" fmla="*/ 1549394 w 1859280"/>
              <a:gd name="connsiteY1" fmla="*/ 0 h 6858000"/>
              <a:gd name="connsiteX2" fmla="*/ 1859280 w 1859280"/>
              <a:gd name="connsiteY2" fmla="*/ 309886 h 6858000"/>
              <a:gd name="connsiteX3" fmla="*/ 1859280 w 1859280"/>
              <a:gd name="connsiteY3" fmla="*/ 6858000 h 6858000"/>
              <a:gd name="connsiteX4" fmla="*/ 1859280 w 1859280"/>
              <a:gd name="connsiteY4" fmla="*/ 6858000 h 6858000"/>
              <a:gd name="connsiteX5" fmla="*/ 0 w 1859280"/>
              <a:gd name="connsiteY5" fmla="*/ 6858000 h 6858000"/>
              <a:gd name="connsiteX6" fmla="*/ 0 w 1859280"/>
              <a:gd name="connsiteY6" fmla="*/ 6858000 h 6858000"/>
              <a:gd name="connsiteX7" fmla="*/ 0 w 1859280"/>
              <a:gd name="connsiteY7" fmla="*/ 309886 h 6858000"/>
              <a:gd name="connsiteX8" fmla="*/ 309886 w 1859280"/>
              <a:gd name="connsiteY8" fmla="*/ 0 h 6858000"/>
              <a:gd name="connsiteX0" fmla="*/ 309886 w 1859280"/>
              <a:gd name="connsiteY0" fmla="*/ 0 h 6858000"/>
              <a:gd name="connsiteX1" fmla="*/ 1549394 w 1859280"/>
              <a:gd name="connsiteY1" fmla="*/ 0 h 6858000"/>
              <a:gd name="connsiteX2" fmla="*/ 1859280 w 1859280"/>
              <a:gd name="connsiteY2" fmla="*/ 309886 h 6858000"/>
              <a:gd name="connsiteX3" fmla="*/ 1859280 w 1859280"/>
              <a:gd name="connsiteY3" fmla="*/ 6858000 h 6858000"/>
              <a:gd name="connsiteX4" fmla="*/ 1859280 w 1859280"/>
              <a:gd name="connsiteY4" fmla="*/ 6858000 h 6858000"/>
              <a:gd name="connsiteX5" fmla="*/ 0 w 1859280"/>
              <a:gd name="connsiteY5" fmla="*/ 6858000 h 6858000"/>
              <a:gd name="connsiteX6" fmla="*/ 0 w 1859280"/>
              <a:gd name="connsiteY6" fmla="*/ 6858000 h 6858000"/>
              <a:gd name="connsiteX7" fmla="*/ 294640 w 1859280"/>
              <a:gd name="connsiteY7" fmla="*/ 3804926 h 6858000"/>
              <a:gd name="connsiteX8" fmla="*/ 309886 w 1859280"/>
              <a:gd name="connsiteY8" fmla="*/ 0 h 6858000"/>
              <a:gd name="connsiteX0" fmla="*/ 553726 w 1859280"/>
              <a:gd name="connsiteY0" fmla="*/ 568960 h 6858000"/>
              <a:gd name="connsiteX1" fmla="*/ 1549394 w 1859280"/>
              <a:gd name="connsiteY1" fmla="*/ 0 h 6858000"/>
              <a:gd name="connsiteX2" fmla="*/ 1859280 w 1859280"/>
              <a:gd name="connsiteY2" fmla="*/ 309886 h 6858000"/>
              <a:gd name="connsiteX3" fmla="*/ 1859280 w 1859280"/>
              <a:gd name="connsiteY3" fmla="*/ 6858000 h 6858000"/>
              <a:gd name="connsiteX4" fmla="*/ 1859280 w 1859280"/>
              <a:gd name="connsiteY4" fmla="*/ 6858000 h 6858000"/>
              <a:gd name="connsiteX5" fmla="*/ 0 w 1859280"/>
              <a:gd name="connsiteY5" fmla="*/ 6858000 h 6858000"/>
              <a:gd name="connsiteX6" fmla="*/ 0 w 1859280"/>
              <a:gd name="connsiteY6" fmla="*/ 6858000 h 6858000"/>
              <a:gd name="connsiteX7" fmla="*/ 294640 w 1859280"/>
              <a:gd name="connsiteY7" fmla="*/ 3804926 h 6858000"/>
              <a:gd name="connsiteX8" fmla="*/ 553726 w 1859280"/>
              <a:gd name="connsiteY8" fmla="*/ 568960 h 6858000"/>
              <a:gd name="connsiteX0" fmla="*/ 553726 w 1859280"/>
              <a:gd name="connsiteY0" fmla="*/ 568960 h 6858000"/>
              <a:gd name="connsiteX1" fmla="*/ 777234 w 1859280"/>
              <a:gd name="connsiteY1" fmla="*/ 0 h 6858000"/>
              <a:gd name="connsiteX2" fmla="*/ 1859280 w 1859280"/>
              <a:gd name="connsiteY2" fmla="*/ 309886 h 6858000"/>
              <a:gd name="connsiteX3" fmla="*/ 1859280 w 1859280"/>
              <a:gd name="connsiteY3" fmla="*/ 6858000 h 6858000"/>
              <a:gd name="connsiteX4" fmla="*/ 1859280 w 1859280"/>
              <a:gd name="connsiteY4" fmla="*/ 6858000 h 6858000"/>
              <a:gd name="connsiteX5" fmla="*/ 0 w 1859280"/>
              <a:gd name="connsiteY5" fmla="*/ 6858000 h 6858000"/>
              <a:gd name="connsiteX6" fmla="*/ 0 w 1859280"/>
              <a:gd name="connsiteY6" fmla="*/ 6858000 h 6858000"/>
              <a:gd name="connsiteX7" fmla="*/ 294640 w 1859280"/>
              <a:gd name="connsiteY7" fmla="*/ 3804926 h 6858000"/>
              <a:gd name="connsiteX8" fmla="*/ 553726 w 1859280"/>
              <a:gd name="connsiteY8" fmla="*/ 568960 h 6858000"/>
              <a:gd name="connsiteX0" fmla="*/ 553726 w 1859280"/>
              <a:gd name="connsiteY0" fmla="*/ 568960 h 6858000"/>
              <a:gd name="connsiteX1" fmla="*/ 777234 w 1859280"/>
              <a:gd name="connsiteY1" fmla="*/ 0 h 6858000"/>
              <a:gd name="connsiteX2" fmla="*/ 1849120 w 1859280"/>
              <a:gd name="connsiteY2" fmla="*/ 5086 h 6858000"/>
              <a:gd name="connsiteX3" fmla="*/ 1859280 w 1859280"/>
              <a:gd name="connsiteY3" fmla="*/ 6858000 h 6858000"/>
              <a:gd name="connsiteX4" fmla="*/ 1859280 w 1859280"/>
              <a:gd name="connsiteY4" fmla="*/ 6858000 h 6858000"/>
              <a:gd name="connsiteX5" fmla="*/ 0 w 1859280"/>
              <a:gd name="connsiteY5" fmla="*/ 6858000 h 6858000"/>
              <a:gd name="connsiteX6" fmla="*/ 0 w 1859280"/>
              <a:gd name="connsiteY6" fmla="*/ 6858000 h 6858000"/>
              <a:gd name="connsiteX7" fmla="*/ 294640 w 1859280"/>
              <a:gd name="connsiteY7" fmla="*/ 3804926 h 6858000"/>
              <a:gd name="connsiteX8" fmla="*/ 553726 w 1859280"/>
              <a:gd name="connsiteY8" fmla="*/ 568960 h 6858000"/>
              <a:gd name="connsiteX0" fmla="*/ 919486 w 1859280"/>
              <a:gd name="connsiteY0" fmla="*/ 1087120 h 6858000"/>
              <a:gd name="connsiteX1" fmla="*/ 777234 w 1859280"/>
              <a:gd name="connsiteY1" fmla="*/ 0 h 6858000"/>
              <a:gd name="connsiteX2" fmla="*/ 1849120 w 1859280"/>
              <a:gd name="connsiteY2" fmla="*/ 5086 h 6858000"/>
              <a:gd name="connsiteX3" fmla="*/ 1859280 w 1859280"/>
              <a:gd name="connsiteY3" fmla="*/ 6858000 h 6858000"/>
              <a:gd name="connsiteX4" fmla="*/ 1859280 w 1859280"/>
              <a:gd name="connsiteY4" fmla="*/ 6858000 h 6858000"/>
              <a:gd name="connsiteX5" fmla="*/ 0 w 1859280"/>
              <a:gd name="connsiteY5" fmla="*/ 6858000 h 6858000"/>
              <a:gd name="connsiteX6" fmla="*/ 0 w 1859280"/>
              <a:gd name="connsiteY6" fmla="*/ 6858000 h 6858000"/>
              <a:gd name="connsiteX7" fmla="*/ 294640 w 1859280"/>
              <a:gd name="connsiteY7" fmla="*/ 3804926 h 6858000"/>
              <a:gd name="connsiteX8" fmla="*/ 919486 w 1859280"/>
              <a:gd name="connsiteY8" fmla="*/ 1087120 h 6858000"/>
              <a:gd name="connsiteX0" fmla="*/ 726446 w 1859280"/>
              <a:gd name="connsiteY0" fmla="*/ 1137920 h 6858000"/>
              <a:gd name="connsiteX1" fmla="*/ 777234 w 1859280"/>
              <a:gd name="connsiteY1" fmla="*/ 0 h 6858000"/>
              <a:gd name="connsiteX2" fmla="*/ 1849120 w 1859280"/>
              <a:gd name="connsiteY2" fmla="*/ 5086 h 6858000"/>
              <a:gd name="connsiteX3" fmla="*/ 1859280 w 1859280"/>
              <a:gd name="connsiteY3" fmla="*/ 6858000 h 6858000"/>
              <a:gd name="connsiteX4" fmla="*/ 1859280 w 1859280"/>
              <a:gd name="connsiteY4" fmla="*/ 6858000 h 6858000"/>
              <a:gd name="connsiteX5" fmla="*/ 0 w 1859280"/>
              <a:gd name="connsiteY5" fmla="*/ 6858000 h 6858000"/>
              <a:gd name="connsiteX6" fmla="*/ 0 w 1859280"/>
              <a:gd name="connsiteY6" fmla="*/ 6858000 h 6858000"/>
              <a:gd name="connsiteX7" fmla="*/ 294640 w 1859280"/>
              <a:gd name="connsiteY7" fmla="*/ 3804926 h 6858000"/>
              <a:gd name="connsiteX8" fmla="*/ 726446 w 1859280"/>
              <a:gd name="connsiteY8" fmla="*/ 1137920 h 6858000"/>
              <a:gd name="connsiteX0" fmla="*/ 726446 w 1859280"/>
              <a:gd name="connsiteY0" fmla="*/ 1137920 h 6858000"/>
              <a:gd name="connsiteX1" fmla="*/ 777234 w 1859280"/>
              <a:gd name="connsiteY1" fmla="*/ 0 h 6858000"/>
              <a:gd name="connsiteX2" fmla="*/ 1849120 w 1859280"/>
              <a:gd name="connsiteY2" fmla="*/ 5086 h 6858000"/>
              <a:gd name="connsiteX3" fmla="*/ 1859280 w 1859280"/>
              <a:gd name="connsiteY3" fmla="*/ 6858000 h 6858000"/>
              <a:gd name="connsiteX4" fmla="*/ 1859280 w 1859280"/>
              <a:gd name="connsiteY4" fmla="*/ 6858000 h 6858000"/>
              <a:gd name="connsiteX5" fmla="*/ 0 w 1859280"/>
              <a:gd name="connsiteY5" fmla="*/ 6858000 h 6858000"/>
              <a:gd name="connsiteX6" fmla="*/ 0 w 1859280"/>
              <a:gd name="connsiteY6" fmla="*/ 6858000 h 6858000"/>
              <a:gd name="connsiteX7" fmla="*/ 162560 w 1859280"/>
              <a:gd name="connsiteY7" fmla="*/ 3835406 h 6858000"/>
              <a:gd name="connsiteX8" fmla="*/ 726446 w 1859280"/>
              <a:gd name="connsiteY8" fmla="*/ 1137920 h 6858000"/>
              <a:gd name="connsiteX0" fmla="*/ 726446 w 1859280"/>
              <a:gd name="connsiteY0" fmla="*/ 1132834 h 6852914"/>
              <a:gd name="connsiteX1" fmla="*/ 1193794 w 1859280"/>
              <a:gd name="connsiteY1" fmla="*/ 25394 h 6852914"/>
              <a:gd name="connsiteX2" fmla="*/ 1849120 w 1859280"/>
              <a:gd name="connsiteY2" fmla="*/ 0 h 6852914"/>
              <a:gd name="connsiteX3" fmla="*/ 1859280 w 1859280"/>
              <a:gd name="connsiteY3" fmla="*/ 6852914 h 6852914"/>
              <a:gd name="connsiteX4" fmla="*/ 1859280 w 1859280"/>
              <a:gd name="connsiteY4" fmla="*/ 6852914 h 6852914"/>
              <a:gd name="connsiteX5" fmla="*/ 0 w 1859280"/>
              <a:gd name="connsiteY5" fmla="*/ 6852914 h 6852914"/>
              <a:gd name="connsiteX6" fmla="*/ 0 w 1859280"/>
              <a:gd name="connsiteY6" fmla="*/ 6852914 h 6852914"/>
              <a:gd name="connsiteX7" fmla="*/ 162560 w 1859280"/>
              <a:gd name="connsiteY7" fmla="*/ 3830320 h 6852914"/>
              <a:gd name="connsiteX8" fmla="*/ 726446 w 1859280"/>
              <a:gd name="connsiteY8" fmla="*/ 1132834 h 6852914"/>
              <a:gd name="connsiteX0" fmla="*/ 1082046 w 1859280"/>
              <a:gd name="connsiteY0" fmla="*/ 1498594 h 6852914"/>
              <a:gd name="connsiteX1" fmla="*/ 1193794 w 1859280"/>
              <a:gd name="connsiteY1" fmla="*/ 25394 h 6852914"/>
              <a:gd name="connsiteX2" fmla="*/ 1849120 w 1859280"/>
              <a:gd name="connsiteY2" fmla="*/ 0 h 6852914"/>
              <a:gd name="connsiteX3" fmla="*/ 1859280 w 1859280"/>
              <a:gd name="connsiteY3" fmla="*/ 6852914 h 6852914"/>
              <a:gd name="connsiteX4" fmla="*/ 1859280 w 1859280"/>
              <a:gd name="connsiteY4" fmla="*/ 6852914 h 6852914"/>
              <a:gd name="connsiteX5" fmla="*/ 0 w 1859280"/>
              <a:gd name="connsiteY5" fmla="*/ 6852914 h 6852914"/>
              <a:gd name="connsiteX6" fmla="*/ 0 w 1859280"/>
              <a:gd name="connsiteY6" fmla="*/ 6852914 h 6852914"/>
              <a:gd name="connsiteX7" fmla="*/ 162560 w 1859280"/>
              <a:gd name="connsiteY7" fmla="*/ 3830320 h 6852914"/>
              <a:gd name="connsiteX8" fmla="*/ 1082046 w 1859280"/>
              <a:gd name="connsiteY8" fmla="*/ 1498594 h 6852914"/>
              <a:gd name="connsiteX0" fmla="*/ 807726 w 1859280"/>
              <a:gd name="connsiteY0" fmla="*/ 1275074 h 6852914"/>
              <a:gd name="connsiteX1" fmla="*/ 1193794 w 1859280"/>
              <a:gd name="connsiteY1" fmla="*/ 25394 h 6852914"/>
              <a:gd name="connsiteX2" fmla="*/ 1849120 w 1859280"/>
              <a:gd name="connsiteY2" fmla="*/ 0 h 6852914"/>
              <a:gd name="connsiteX3" fmla="*/ 1859280 w 1859280"/>
              <a:gd name="connsiteY3" fmla="*/ 6852914 h 6852914"/>
              <a:gd name="connsiteX4" fmla="*/ 1859280 w 1859280"/>
              <a:gd name="connsiteY4" fmla="*/ 6852914 h 6852914"/>
              <a:gd name="connsiteX5" fmla="*/ 0 w 1859280"/>
              <a:gd name="connsiteY5" fmla="*/ 6852914 h 6852914"/>
              <a:gd name="connsiteX6" fmla="*/ 0 w 1859280"/>
              <a:gd name="connsiteY6" fmla="*/ 6852914 h 6852914"/>
              <a:gd name="connsiteX7" fmla="*/ 162560 w 1859280"/>
              <a:gd name="connsiteY7" fmla="*/ 3830320 h 6852914"/>
              <a:gd name="connsiteX8" fmla="*/ 807726 w 1859280"/>
              <a:gd name="connsiteY8" fmla="*/ 1275074 h 6852914"/>
              <a:gd name="connsiteX0" fmla="*/ 807726 w 1859280"/>
              <a:gd name="connsiteY0" fmla="*/ 1275074 h 6852914"/>
              <a:gd name="connsiteX1" fmla="*/ 1285234 w 1859280"/>
              <a:gd name="connsiteY1" fmla="*/ 5074 h 6852914"/>
              <a:gd name="connsiteX2" fmla="*/ 1849120 w 1859280"/>
              <a:gd name="connsiteY2" fmla="*/ 0 h 6852914"/>
              <a:gd name="connsiteX3" fmla="*/ 1859280 w 1859280"/>
              <a:gd name="connsiteY3" fmla="*/ 6852914 h 6852914"/>
              <a:gd name="connsiteX4" fmla="*/ 1859280 w 1859280"/>
              <a:gd name="connsiteY4" fmla="*/ 6852914 h 6852914"/>
              <a:gd name="connsiteX5" fmla="*/ 0 w 1859280"/>
              <a:gd name="connsiteY5" fmla="*/ 6852914 h 6852914"/>
              <a:gd name="connsiteX6" fmla="*/ 0 w 1859280"/>
              <a:gd name="connsiteY6" fmla="*/ 6852914 h 6852914"/>
              <a:gd name="connsiteX7" fmla="*/ 162560 w 1859280"/>
              <a:gd name="connsiteY7" fmla="*/ 3830320 h 6852914"/>
              <a:gd name="connsiteX8" fmla="*/ 807726 w 1859280"/>
              <a:gd name="connsiteY8" fmla="*/ 1275074 h 6852914"/>
              <a:gd name="connsiteX0" fmla="*/ 807726 w 1869890"/>
              <a:gd name="connsiteY0" fmla="*/ 1285234 h 6863074"/>
              <a:gd name="connsiteX1" fmla="*/ 1285234 w 1869890"/>
              <a:gd name="connsiteY1" fmla="*/ 15234 h 6863074"/>
              <a:gd name="connsiteX2" fmla="*/ 1869440 w 1869890"/>
              <a:gd name="connsiteY2" fmla="*/ 0 h 6863074"/>
              <a:gd name="connsiteX3" fmla="*/ 1859280 w 1869890"/>
              <a:gd name="connsiteY3" fmla="*/ 6863074 h 6863074"/>
              <a:gd name="connsiteX4" fmla="*/ 1859280 w 1869890"/>
              <a:gd name="connsiteY4" fmla="*/ 6863074 h 6863074"/>
              <a:gd name="connsiteX5" fmla="*/ 0 w 1869890"/>
              <a:gd name="connsiteY5" fmla="*/ 6863074 h 6863074"/>
              <a:gd name="connsiteX6" fmla="*/ 0 w 1869890"/>
              <a:gd name="connsiteY6" fmla="*/ 6863074 h 6863074"/>
              <a:gd name="connsiteX7" fmla="*/ 162560 w 1869890"/>
              <a:gd name="connsiteY7" fmla="*/ 3840480 h 6863074"/>
              <a:gd name="connsiteX8" fmla="*/ 807726 w 1869890"/>
              <a:gd name="connsiteY8" fmla="*/ 1285234 h 6863074"/>
              <a:gd name="connsiteX0" fmla="*/ 807726 w 1869890"/>
              <a:gd name="connsiteY0" fmla="*/ 1285234 h 6883394"/>
              <a:gd name="connsiteX1" fmla="*/ 1285234 w 1869890"/>
              <a:gd name="connsiteY1" fmla="*/ 15234 h 6883394"/>
              <a:gd name="connsiteX2" fmla="*/ 1869440 w 1869890"/>
              <a:gd name="connsiteY2" fmla="*/ 0 h 6883394"/>
              <a:gd name="connsiteX3" fmla="*/ 1859280 w 1869890"/>
              <a:gd name="connsiteY3" fmla="*/ 6863074 h 6883394"/>
              <a:gd name="connsiteX4" fmla="*/ 1869440 w 1869890"/>
              <a:gd name="connsiteY4" fmla="*/ 6883394 h 6883394"/>
              <a:gd name="connsiteX5" fmla="*/ 0 w 1869890"/>
              <a:gd name="connsiteY5" fmla="*/ 6863074 h 6883394"/>
              <a:gd name="connsiteX6" fmla="*/ 0 w 1869890"/>
              <a:gd name="connsiteY6" fmla="*/ 6863074 h 6883394"/>
              <a:gd name="connsiteX7" fmla="*/ 162560 w 1869890"/>
              <a:gd name="connsiteY7" fmla="*/ 3840480 h 6883394"/>
              <a:gd name="connsiteX8" fmla="*/ 807726 w 1869890"/>
              <a:gd name="connsiteY8" fmla="*/ 1285234 h 6883394"/>
              <a:gd name="connsiteX0" fmla="*/ 807726 w 1869890"/>
              <a:gd name="connsiteY0" fmla="*/ 1290320 h 6888480"/>
              <a:gd name="connsiteX1" fmla="*/ 1305554 w 1869890"/>
              <a:gd name="connsiteY1" fmla="*/ 0 h 6888480"/>
              <a:gd name="connsiteX2" fmla="*/ 1869440 w 1869890"/>
              <a:gd name="connsiteY2" fmla="*/ 5086 h 6888480"/>
              <a:gd name="connsiteX3" fmla="*/ 1859280 w 1869890"/>
              <a:gd name="connsiteY3" fmla="*/ 6868160 h 6888480"/>
              <a:gd name="connsiteX4" fmla="*/ 1869440 w 1869890"/>
              <a:gd name="connsiteY4" fmla="*/ 6888480 h 6888480"/>
              <a:gd name="connsiteX5" fmla="*/ 0 w 1869890"/>
              <a:gd name="connsiteY5" fmla="*/ 6868160 h 6888480"/>
              <a:gd name="connsiteX6" fmla="*/ 0 w 1869890"/>
              <a:gd name="connsiteY6" fmla="*/ 6868160 h 6888480"/>
              <a:gd name="connsiteX7" fmla="*/ 162560 w 1869890"/>
              <a:gd name="connsiteY7" fmla="*/ 3845566 h 6888480"/>
              <a:gd name="connsiteX8" fmla="*/ 807726 w 1869890"/>
              <a:gd name="connsiteY8" fmla="*/ 1290320 h 6888480"/>
              <a:gd name="connsiteX0" fmla="*/ 807726 w 1869890"/>
              <a:gd name="connsiteY0" fmla="*/ 1285234 h 6883394"/>
              <a:gd name="connsiteX1" fmla="*/ 631378 w 1869890"/>
              <a:gd name="connsiteY1" fmla="*/ 10412 h 6883394"/>
              <a:gd name="connsiteX2" fmla="*/ 1869440 w 1869890"/>
              <a:gd name="connsiteY2" fmla="*/ 0 h 6883394"/>
              <a:gd name="connsiteX3" fmla="*/ 1859280 w 1869890"/>
              <a:gd name="connsiteY3" fmla="*/ 6863074 h 6883394"/>
              <a:gd name="connsiteX4" fmla="*/ 1869440 w 1869890"/>
              <a:gd name="connsiteY4" fmla="*/ 6883394 h 6883394"/>
              <a:gd name="connsiteX5" fmla="*/ 0 w 1869890"/>
              <a:gd name="connsiteY5" fmla="*/ 6863074 h 6883394"/>
              <a:gd name="connsiteX6" fmla="*/ 0 w 1869890"/>
              <a:gd name="connsiteY6" fmla="*/ 6863074 h 6883394"/>
              <a:gd name="connsiteX7" fmla="*/ 162560 w 1869890"/>
              <a:gd name="connsiteY7" fmla="*/ 3840480 h 6883394"/>
              <a:gd name="connsiteX8" fmla="*/ 807726 w 1869890"/>
              <a:gd name="connsiteY8" fmla="*/ 1285234 h 6883394"/>
              <a:gd name="connsiteX0" fmla="*/ 559753 w 1869890"/>
              <a:gd name="connsiteY0" fmla="*/ 1323980 h 6883394"/>
              <a:gd name="connsiteX1" fmla="*/ 631378 w 1869890"/>
              <a:gd name="connsiteY1" fmla="*/ 10412 h 6883394"/>
              <a:gd name="connsiteX2" fmla="*/ 1869440 w 1869890"/>
              <a:gd name="connsiteY2" fmla="*/ 0 h 6883394"/>
              <a:gd name="connsiteX3" fmla="*/ 1859280 w 1869890"/>
              <a:gd name="connsiteY3" fmla="*/ 6863074 h 6883394"/>
              <a:gd name="connsiteX4" fmla="*/ 1869440 w 1869890"/>
              <a:gd name="connsiteY4" fmla="*/ 6883394 h 6883394"/>
              <a:gd name="connsiteX5" fmla="*/ 0 w 1869890"/>
              <a:gd name="connsiteY5" fmla="*/ 6863074 h 6883394"/>
              <a:gd name="connsiteX6" fmla="*/ 0 w 1869890"/>
              <a:gd name="connsiteY6" fmla="*/ 6863074 h 6883394"/>
              <a:gd name="connsiteX7" fmla="*/ 162560 w 1869890"/>
              <a:gd name="connsiteY7" fmla="*/ 3840480 h 6883394"/>
              <a:gd name="connsiteX8" fmla="*/ 559753 w 1869890"/>
              <a:gd name="connsiteY8" fmla="*/ 1323980 h 6883394"/>
              <a:gd name="connsiteX0" fmla="*/ 559753 w 1869890"/>
              <a:gd name="connsiteY0" fmla="*/ 1323980 h 6883394"/>
              <a:gd name="connsiteX1" fmla="*/ 631378 w 1869890"/>
              <a:gd name="connsiteY1" fmla="*/ 10412 h 6883394"/>
              <a:gd name="connsiteX2" fmla="*/ 1869440 w 1869890"/>
              <a:gd name="connsiteY2" fmla="*/ 0 h 6883394"/>
              <a:gd name="connsiteX3" fmla="*/ 1859280 w 1869890"/>
              <a:gd name="connsiteY3" fmla="*/ 6863074 h 6883394"/>
              <a:gd name="connsiteX4" fmla="*/ 1869440 w 1869890"/>
              <a:gd name="connsiteY4" fmla="*/ 6883394 h 6883394"/>
              <a:gd name="connsiteX5" fmla="*/ 0 w 1869890"/>
              <a:gd name="connsiteY5" fmla="*/ 6863074 h 6883394"/>
              <a:gd name="connsiteX6" fmla="*/ 108488 w 1869890"/>
              <a:gd name="connsiteY6" fmla="*/ 6878573 h 6883394"/>
              <a:gd name="connsiteX7" fmla="*/ 162560 w 1869890"/>
              <a:gd name="connsiteY7" fmla="*/ 3840480 h 6883394"/>
              <a:gd name="connsiteX8" fmla="*/ 559753 w 1869890"/>
              <a:gd name="connsiteY8" fmla="*/ 1323980 h 6883394"/>
              <a:gd name="connsiteX0" fmla="*/ 559753 w 1869890"/>
              <a:gd name="connsiteY0" fmla="*/ 1323980 h 6883394"/>
              <a:gd name="connsiteX1" fmla="*/ 631378 w 1869890"/>
              <a:gd name="connsiteY1" fmla="*/ 10412 h 6883394"/>
              <a:gd name="connsiteX2" fmla="*/ 1869440 w 1869890"/>
              <a:gd name="connsiteY2" fmla="*/ 0 h 6883394"/>
              <a:gd name="connsiteX3" fmla="*/ 1859280 w 1869890"/>
              <a:gd name="connsiteY3" fmla="*/ 6863074 h 6883394"/>
              <a:gd name="connsiteX4" fmla="*/ 1869440 w 1869890"/>
              <a:gd name="connsiteY4" fmla="*/ 6883394 h 6883394"/>
              <a:gd name="connsiteX5" fmla="*/ 0 w 1869890"/>
              <a:gd name="connsiteY5" fmla="*/ 6863074 h 6883394"/>
              <a:gd name="connsiteX6" fmla="*/ 108488 w 1869890"/>
              <a:gd name="connsiteY6" fmla="*/ 6878573 h 6883394"/>
              <a:gd name="connsiteX7" fmla="*/ 317543 w 1869890"/>
              <a:gd name="connsiteY7" fmla="*/ 3863728 h 6883394"/>
              <a:gd name="connsiteX8" fmla="*/ 559753 w 1869890"/>
              <a:gd name="connsiteY8" fmla="*/ 1323980 h 6883394"/>
              <a:gd name="connsiteX0" fmla="*/ 451265 w 1761402"/>
              <a:gd name="connsiteY0" fmla="*/ 1323980 h 6883394"/>
              <a:gd name="connsiteX1" fmla="*/ 522890 w 1761402"/>
              <a:gd name="connsiteY1" fmla="*/ 10412 h 6883394"/>
              <a:gd name="connsiteX2" fmla="*/ 1760952 w 1761402"/>
              <a:gd name="connsiteY2" fmla="*/ 0 h 6883394"/>
              <a:gd name="connsiteX3" fmla="*/ 1750792 w 1761402"/>
              <a:gd name="connsiteY3" fmla="*/ 6863074 h 6883394"/>
              <a:gd name="connsiteX4" fmla="*/ 1760952 w 1761402"/>
              <a:gd name="connsiteY4" fmla="*/ 6883394 h 6883394"/>
              <a:gd name="connsiteX5" fmla="*/ 340963 w 1761402"/>
              <a:gd name="connsiteY5" fmla="*/ 6870823 h 6883394"/>
              <a:gd name="connsiteX6" fmla="*/ 0 w 1761402"/>
              <a:gd name="connsiteY6" fmla="*/ 6878573 h 6883394"/>
              <a:gd name="connsiteX7" fmla="*/ 209055 w 1761402"/>
              <a:gd name="connsiteY7" fmla="*/ 3863728 h 6883394"/>
              <a:gd name="connsiteX8" fmla="*/ 451265 w 1761402"/>
              <a:gd name="connsiteY8" fmla="*/ 1323980 h 6883394"/>
              <a:gd name="connsiteX0" fmla="*/ 446952 w 1757089"/>
              <a:gd name="connsiteY0" fmla="*/ 1323980 h 6883394"/>
              <a:gd name="connsiteX1" fmla="*/ 518577 w 1757089"/>
              <a:gd name="connsiteY1" fmla="*/ 10412 h 6883394"/>
              <a:gd name="connsiteX2" fmla="*/ 1756639 w 1757089"/>
              <a:gd name="connsiteY2" fmla="*/ 0 h 6883394"/>
              <a:gd name="connsiteX3" fmla="*/ 1746479 w 1757089"/>
              <a:gd name="connsiteY3" fmla="*/ 6863074 h 6883394"/>
              <a:gd name="connsiteX4" fmla="*/ 1756639 w 1757089"/>
              <a:gd name="connsiteY4" fmla="*/ 6883394 h 6883394"/>
              <a:gd name="connsiteX5" fmla="*/ 336650 w 1757089"/>
              <a:gd name="connsiteY5" fmla="*/ 6870823 h 6883394"/>
              <a:gd name="connsiteX6" fmla="*/ 0 w 1757089"/>
              <a:gd name="connsiteY6" fmla="*/ 6874260 h 6883394"/>
              <a:gd name="connsiteX7" fmla="*/ 204742 w 1757089"/>
              <a:gd name="connsiteY7" fmla="*/ 3863728 h 6883394"/>
              <a:gd name="connsiteX8" fmla="*/ 446952 w 1757089"/>
              <a:gd name="connsiteY8" fmla="*/ 1323980 h 6883394"/>
              <a:gd name="connsiteX0" fmla="*/ 421073 w 1731210"/>
              <a:gd name="connsiteY0" fmla="*/ 1323980 h 6883394"/>
              <a:gd name="connsiteX1" fmla="*/ 492698 w 1731210"/>
              <a:gd name="connsiteY1" fmla="*/ 10412 h 6883394"/>
              <a:gd name="connsiteX2" fmla="*/ 1730760 w 1731210"/>
              <a:gd name="connsiteY2" fmla="*/ 0 h 6883394"/>
              <a:gd name="connsiteX3" fmla="*/ 1720600 w 1731210"/>
              <a:gd name="connsiteY3" fmla="*/ 6863074 h 6883394"/>
              <a:gd name="connsiteX4" fmla="*/ 1730760 w 1731210"/>
              <a:gd name="connsiteY4" fmla="*/ 6883394 h 6883394"/>
              <a:gd name="connsiteX5" fmla="*/ 310771 w 1731210"/>
              <a:gd name="connsiteY5" fmla="*/ 6870823 h 6883394"/>
              <a:gd name="connsiteX6" fmla="*/ 0 w 1731210"/>
              <a:gd name="connsiteY6" fmla="*/ 6844067 h 6883394"/>
              <a:gd name="connsiteX7" fmla="*/ 178863 w 1731210"/>
              <a:gd name="connsiteY7" fmla="*/ 3863728 h 6883394"/>
              <a:gd name="connsiteX8" fmla="*/ 421073 w 1731210"/>
              <a:gd name="connsiteY8" fmla="*/ 1323980 h 6883394"/>
              <a:gd name="connsiteX0" fmla="*/ 421073 w 1731210"/>
              <a:gd name="connsiteY0" fmla="*/ 1323980 h 6870823"/>
              <a:gd name="connsiteX1" fmla="*/ 492698 w 1731210"/>
              <a:gd name="connsiteY1" fmla="*/ 10412 h 6870823"/>
              <a:gd name="connsiteX2" fmla="*/ 1730760 w 1731210"/>
              <a:gd name="connsiteY2" fmla="*/ 0 h 6870823"/>
              <a:gd name="connsiteX3" fmla="*/ 1720600 w 1731210"/>
              <a:gd name="connsiteY3" fmla="*/ 6863074 h 6870823"/>
              <a:gd name="connsiteX4" fmla="*/ 1467654 w 1731210"/>
              <a:gd name="connsiteY4" fmla="*/ 6866141 h 6870823"/>
              <a:gd name="connsiteX5" fmla="*/ 310771 w 1731210"/>
              <a:gd name="connsiteY5" fmla="*/ 6870823 h 6870823"/>
              <a:gd name="connsiteX6" fmla="*/ 0 w 1731210"/>
              <a:gd name="connsiteY6" fmla="*/ 6844067 h 6870823"/>
              <a:gd name="connsiteX7" fmla="*/ 178863 w 1731210"/>
              <a:gd name="connsiteY7" fmla="*/ 3863728 h 6870823"/>
              <a:gd name="connsiteX8" fmla="*/ 421073 w 1731210"/>
              <a:gd name="connsiteY8" fmla="*/ 1323980 h 6870823"/>
              <a:gd name="connsiteX0" fmla="*/ 421073 w 1731589"/>
              <a:gd name="connsiteY0" fmla="*/ 1323980 h 6870823"/>
              <a:gd name="connsiteX1" fmla="*/ 492698 w 1731589"/>
              <a:gd name="connsiteY1" fmla="*/ 10412 h 6870823"/>
              <a:gd name="connsiteX2" fmla="*/ 1730760 w 1731589"/>
              <a:gd name="connsiteY2" fmla="*/ 0 h 6870823"/>
              <a:gd name="connsiteX3" fmla="*/ 1729226 w 1731589"/>
              <a:gd name="connsiteY3" fmla="*/ 6867388 h 6870823"/>
              <a:gd name="connsiteX4" fmla="*/ 1467654 w 1731589"/>
              <a:gd name="connsiteY4" fmla="*/ 6866141 h 6870823"/>
              <a:gd name="connsiteX5" fmla="*/ 310771 w 1731589"/>
              <a:gd name="connsiteY5" fmla="*/ 6870823 h 6870823"/>
              <a:gd name="connsiteX6" fmla="*/ 0 w 1731589"/>
              <a:gd name="connsiteY6" fmla="*/ 6844067 h 6870823"/>
              <a:gd name="connsiteX7" fmla="*/ 178863 w 1731589"/>
              <a:gd name="connsiteY7" fmla="*/ 3863728 h 6870823"/>
              <a:gd name="connsiteX8" fmla="*/ 421073 w 1731589"/>
              <a:gd name="connsiteY8" fmla="*/ 1323980 h 6870823"/>
              <a:gd name="connsiteX0" fmla="*/ 421073 w 1731589"/>
              <a:gd name="connsiteY0" fmla="*/ 1323980 h 6870823"/>
              <a:gd name="connsiteX1" fmla="*/ 492698 w 1731589"/>
              <a:gd name="connsiteY1" fmla="*/ 10412 h 6870823"/>
              <a:gd name="connsiteX2" fmla="*/ 1730760 w 1731589"/>
              <a:gd name="connsiteY2" fmla="*/ 0 h 6870823"/>
              <a:gd name="connsiteX3" fmla="*/ 1729226 w 1731589"/>
              <a:gd name="connsiteY3" fmla="*/ 6867388 h 6870823"/>
              <a:gd name="connsiteX4" fmla="*/ 310771 w 1731589"/>
              <a:gd name="connsiteY4" fmla="*/ 6870823 h 6870823"/>
              <a:gd name="connsiteX5" fmla="*/ 0 w 1731589"/>
              <a:gd name="connsiteY5" fmla="*/ 6844067 h 6870823"/>
              <a:gd name="connsiteX6" fmla="*/ 178863 w 1731589"/>
              <a:gd name="connsiteY6" fmla="*/ 3863728 h 6870823"/>
              <a:gd name="connsiteX7" fmla="*/ 421073 w 1731589"/>
              <a:gd name="connsiteY7" fmla="*/ 1323980 h 6870823"/>
              <a:gd name="connsiteX0" fmla="*/ 421073 w 1731589"/>
              <a:gd name="connsiteY0" fmla="*/ 1323980 h 6867388"/>
              <a:gd name="connsiteX1" fmla="*/ 492698 w 1731589"/>
              <a:gd name="connsiteY1" fmla="*/ 10412 h 6867388"/>
              <a:gd name="connsiteX2" fmla="*/ 1730760 w 1731589"/>
              <a:gd name="connsiteY2" fmla="*/ 0 h 6867388"/>
              <a:gd name="connsiteX3" fmla="*/ 1729226 w 1731589"/>
              <a:gd name="connsiteY3" fmla="*/ 6867388 h 6867388"/>
              <a:gd name="connsiteX4" fmla="*/ 0 w 1731589"/>
              <a:gd name="connsiteY4" fmla="*/ 6844067 h 6867388"/>
              <a:gd name="connsiteX5" fmla="*/ 178863 w 1731589"/>
              <a:gd name="connsiteY5" fmla="*/ 3863728 h 6867388"/>
              <a:gd name="connsiteX6" fmla="*/ 421073 w 1731589"/>
              <a:gd name="connsiteY6" fmla="*/ 1323980 h 6867388"/>
              <a:gd name="connsiteX0" fmla="*/ 429700 w 1740216"/>
              <a:gd name="connsiteY0" fmla="*/ 1323980 h 6867388"/>
              <a:gd name="connsiteX1" fmla="*/ 501325 w 1740216"/>
              <a:gd name="connsiteY1" fmla="*/ 10412 h 6867388"/>
              <a:gd name="connsiteX2" fmla="*/ 1739387 w 1740216"/>
              <a:gd name="connsiteY2" fmla="*/ 0 h 6867388"/>
              <a:gd name="connsiteX3" fmla="*/ 1737853 w 1740216"/>
              <a:gd name="connsiteY3" fmla="*/ 6867388 h 6867388"/>
              <a:gd name="connsiteX4" fmla="*/ 0 w 1740216"/>
              <a:gd name="connsiteY4" fmla="*/ 6865633 h 6867388"/>
              <a:gd name="connsiteX5" fmla="*/ 187490 w 1740216"/>
              <a:gd name="connsiteY5" fmla="*/ 3863728 h 6867388"/>
              <a:gd name="connsiteX6" fmla="*/ 429700 w 1740216"/>
              <a:gd name="connsiteY6" fmla="*/ 1323980 h 6867388"/>
              <a:gd name="connsiteX0" fmla="*/ 429700 w 1739970"/>
              <a:gd name="connsiteY0" fmla="*/ 1323980 h 6865633"/>
              <a:gd name="connsiteX1" fmla="*/ 501325 w 1739970"/>
              <a:gd name="connsiteY1" fmla="*/ 10412 h 6865633"/>
              <a:gd name="connsiteX2" fmla="*/ 1739387 w 1739970"/>
              <a:gd name="connsiteY2" fmla="*/ 0 h 6865633"/>
              <a:gd name="connsiteX3" fmla="*/ 1733539 w 1739970"/>
              <a:gd name="connsiteY3" fmla="*/ 6858762 h 6865633"/>
              <a:gd name="connsiteX4" fmla="*/ 0 w 1739970"/>
              <a:gd name="connsiteY4" fmla="*/ 6865633 h 6865633"/>
              <a:gd name="connsiteX5" fmla="*/ 187490 w 1739970"/>
              <a:gd name="connsiteY5" fmla="*/ 3863728 h 6865633"/>
              <a:gd name="connsiteX6" fmla="*/ 429700 w 1739970"/>
              <a:gd name="connsiteY6" fmla="*/ 1323980 h 6865633"/>
              <a:gd name="connsiteX0" fmla="*/ 429700 w 1739970"/>
              <a:gd name="connsiteY0" fmla="*/ 1323980 h 6858762"/>
              <a:gd name="connsiteX1" fmla="*/ 501325 w 1739970"/>
              <a:gd name="connsiteY1" fmla="*/ 10412 h 6858762"/>
              <a:gd name="connsiteX2" fmla="*/ 1739387 w 1739970"/>
              <a:gd name="connsiteY2" fmla="*/ 0 h 6858762"/>
              <a:gd name="connsiteX3" fmla="*/ 1733539 w 1739970"/>
              <a:gd name="connsiteY3" fmla="*/ 6858762 h 6858762"/>
              <a:gd name="connsiteX4" fmla="*/ 0 w 1739970"/>
              <a:gd name="connsiteY4" fmla="*/ 6857006 h 6858762"/>
              <a:gd name="connsiteX5" fmla="*/ 187490 w 1739970"/>
              <a:gd name="connsiteY5" fmla="*/ 3863728 h 6858762"/>
              <a:gd name="connsiteX6" fmla="*/ 429700 w 1739970"/>
              <a:gd name="connsiteY6" fmla="*/ 1323980 h 6858762"/>
              <a:gd name="connsiteX0" fmla="*/ 429700 w 1739970"/>
              <a:gd name="connsiteY0" fmla="*/ 1323980 h 6858762"/>
              <a:gd name="connsiteX1" fmla="*/ 501325 w 1739970"/>
              <a:gd name="connsiteY1" fmla="*/ 1785 h 6858762"/>
              <a:gd name="connsiteX2" fmla="*/ 1739387 w 1739970"/>
              <a:gd name="connsiteY2" fmla="*/ 0 h 6858762"/>
              <a:gd name="connsiteX3" fmla="*/ 1733539 w 1739970"/>
              <a:gd name="connsiteY3" fmla="*/ 6858762 h 6858762"/>
              <a:gd name="connsiteX4" fmla="*/ 0 w 1739970"/>
              <a:gd name="connsiteY4" fmla="*/ 6857006 h 6858762"/>
              <a:gd name="connsiteX5" fmla="*/ 187490 w 1739970"/>
              <a:gd name="connsiteY5" fmla="*/ 3863728 h 6858762"/>
              <a:gd name="connsiteX6" fmla="*/ 429700 w 1739970"/>
              <a:gd name="connsiteY6" fmla="*/ 1323980 h 68587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39970" h="6858762">
                <a:moveTo>
                  <a:pt x="429700" y="1323980"/>
                </a:moveTo>
                <a:lnTo>
                  <a:pt x="501325" y="1785"/>
                </a:lnTo>
                <a:lnTo>
                  <a:pt x="1739387" y="0"/>
                </a:lnTo>
                <a:cubicBezTo>
                  <a:pt x="1742774" y="2284305"/>
                  <a:pt x="1730152" y="4574457"/>
                  <a:pt x="1733539" y="6858762"/>
                </a:cubicBezTo>
                <a:lnTo>
                  <a:pt x="0" y="6857006"/>
                </a:lnTo>
                <a:lnTo>
                  <a:pt x="187490" y="3863728"/>
                </a:lnTo>
                <a:lnTo>
                  <a:pt x="429700" y="132398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pic>
        <p:nvPicPr>
          <p:cNvPr id="8" name="Bildobjekt 12">
            <a:extLst>
              <a:ext uri="{FF2B5EF4-FFF2-40B4-BE49-F238E27FC236}">
                <a16:creationId xmlns:a16="http://schemas.microsoft.com/office/drawing/2014/main" id="{7B0EB952-CDDF-7C4E-A597-48CAA69EEB73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628564" y="6285032"/>
            <a:ext cx="1364144" cy="3897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446944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Kapitelavdelare - ros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objekt 2">
            <a:extLst>
              <a:ext uri="{FF2B5EF4-FFF2-40B4-BE49-F238E27FC236}">
                <a16:creationId xmlns:a16="http://schemas.microsoft.com/office/drawing/2014/main" id="{46A2C7F2-C557-D44A-A5FC-3AB7EEEB3C8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286247" y="0"/>
            <a:ext cx="12478247" cy="6858001"/>
          </a:xfrm>
          <a:prstGeom prst="rect">
            <a:avLst/>
          </a:prstGeom>
        </p:spPr>
      </p:pic>
      <p:pic>
        <p:nvPicPr>
          <p:cNvPr id="16" name="Bildobjekt 15">
            <a:extLst>
              <a:ext uri="{FF2B5EF4-FFF2-40B4-BE49-F238E27FC236}">
                <a16:creationId xmlns:a16="http://schemas.microsoft.com/office/drawing/2014/main" id="{13809A56-BB8C-0642-9E3B-029B09AC97A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17352" y="6084604"/>
            <a:ext cx="1072896" cy="453736"/>
          </a:xfrm>
          <a:prstGeom prst="rect">
            <a:avLst/>
          </a:prstGeom>
        </p:spPr>
      </p:pic>
      <p:sp>
        <p:nvSpPr>
          <p:cNvPr id="10" name="Rektangel med klippta hörn på samma sida 15">
            <a:extLst>
              <a:ext uri="{FF2B5EF4-FFF2-40B4-BE49-F238E27FC236}">
                <a16:creationId xmlns:a16="http://schemas.microsoft.com/office/drawing/2014/main" id="{BF0F6D34-6186-F44B-A006-38C01FDF9C17}"/>
              </a:ext>
            </a:extLst>
          </p:cNvPr>
          <p:cNvSpPr/>
          <p:nvPr userDrawn="1"/>
        </p:nvSpPr>
        <p:spPr>
          <a:xfrm>
            <a:off x="10452030" y="0"/>
            <a:ext cx="1739970" cy="6858762"/>
          </a:xfrm>
          <a:custGeom>
            <a:avLst/>
            <a:gdLst>
              <a:gd name="connsiteX0" fmla="*/ 309886 w 1859280"/>
              <a:gd name="connsiteY0" fmla="*/ 0 h 6858000"/>
              <a:gd name="connsiteX1" fmla="*/ 1549394 w 1859280"/>
              <a:gd name="connsiteY1" fmla="*/ 0 h 6858000"/>
              <a:gd name="connsiteX2" fmla="*/ 1859280 w 1859280"/>
              <a:gd name="connsiteY2" fmla="*/ 309886 h 6858000"/>
              <a:gd name="connsiteX3" fmla="*/ 1859280 w 1859280"/>
              <a:gd name="connsiteY3" fmla="*/ 6858000 h 6858000"/>
              <a:gd name="connsiteX4" fmla="*/ 1859280 w 1859280"/>
              <a:gd name="connsiteY4" fmla="*/ 6858000 h 6858000"/>
              <a:gd name="connsiteX5" fmla="*/ 0 w 1859280"/>
              <a:gd name="connsiteY5" fmla="*/ 6858000 h 6858000"/>
              <a:gd name="connsiteX6" fmla="*/ 0 w 1859280"/>
              <a:gd name="connsiteY6" fmla="*/ 6858000 h 6858000"/>
              <a:gd name="connsiteX7" fmla="*/ 0 w 1859280"/>
              <a:gd name="connsiteY7" fmla="*/ 309886 h 6858000"/>
              <a:gd name="connsiteX8" fmla="*/ 309886 w 1859280"/>
              <a:gd name="connsiteY8" fmla="*/ 0 h 6858000"/>
              <a:gd name="connsiteX0" fmla="*/ 309886 w 1859280"/>
              <a:gd name="connsiteY0" fmla="*/ 0 h 6858000"/>
              <a:gd name="connsiteX1" fmla="*/ 1549394 w 1859280"/>
              <a:gd name="connsiteY1" fmla="*/ 0 h 6858000"/>
              <a:gd name="connsiteX2" fmla="*/ 1859280 w 1859280"/>
              <a:gd name="connsiteY2" fmla="*/ 309886 h 6858000"/>
              <a:gd name="connsiteX3" fmla="*/ 1859280 w 1859280"/>
              <a:gd name="connsiteY3" fmla="*/ 6858000 h 6858000"/>
              <a:gd name="connsiteX4" fmla="*/ 1859280 w 1859280"/>
              <a:gd name="connsiteY4" fmla="*/ 6858000 h 6858000"/>
              <a:gd name="connsiteX5" fmla="*/ 0 w 1859280"/>
              <a:gd name="connsiteY5" fmla="*/ 6858000 h 6858000"/>
              <a:gd name="connsiteX6" fmla="*/ 0 w 1859280"/>
              <a:gd name="connsiteY6" fmla="*/ 6858000 h 6858000"/>
              <a:gd name="connsiteX7" fmla="*/ 294640 w 1859280"/>
              <a:gd name="connsiteY7" fmla="*/ 3804926 h 6858000"/>
              <a:gd name="connsiteX8" fmla="*/ 309886 w 1859280"/>
              <a:gd name="connsiteY8" fmla="*/ 0 h 6858000"/>
              <a:gd name="connsiteX0" fmla="*/ 553726 w 1859280"/>
              <a:gd name="connsiteY0" fmla="*/ 568960 h 6858000"/>
              <a:gd name="connsiteX1" fmla="*/ 1549394 w 1859280"/>
              <a:gd name="connsiteY1" fmla="*/ 0 h 6858000"/>
              <a:gd name="connsiteX2" fmla="*/ 1859280 w 1859280"/>
              <a:gd name="connsiteY2" fmla="*/ 309886 h 6858000"/>
              <a:gd name="connsiteX3" fmla="*/ 1859280 w 1859280"/>
              <a:gd name="connsiteY3" fmla="*/ 6858000 h 6858000"/>
              <a:gd name="connsiteX4" fmla="*/ 1859280 w 1859280"/>
              <a:gd name="connsiteY4" fmla="*/ 6858000 h 6858000"/>
              <a:gd name="connsiteX5" fmla="*/ 0 w 1859280"/>
              <a:gd name="connsiteY5" fmla="*/ 6858000 h 6858000"/>
              <a:gd name="connsiteX6" fmla="*/ 0 w 1859280"/>
              <a:gd name="connsiteY6" fmla="*/ 6858000 h 6858000"/>
              <a:gd name="connsiteX7" fmla="*/ 294640 w 1859280"/>
              <a:gd name="connsiteY7" fmla="*/ 3804926 h 6858000"/>
              <a:gd name="connsiteX8" fmla="*/ 553726 w 1859280"/>
              <a:gd name="connsiteY8" fmla="*/ 568960 h 6858000"/>
              <a:gd name="connsiteX0" fmla="*/ 553726 w 1859280"/>
              <a:gd name="connsiteY0" fmla="*/ 568960 h 6858000"/>
              <a:gd name="connsiteX1" fmla="*/ 777234 w 1859280"/>
              <a:gd name="connsiteY1" fmla="*/ 0 h 6858000"/>
              <a:gd name="connsiteX2" fmla="*/ 1859280 w 1859280"/>
              <a:gd name="connsiteY2" fmla="*/ 309886 h 6858000"/>
              <a:gd name="connsiteX3" fmla="*/ 1859280 w 1859280"/>
              <a:gd name="connsiteY3" fmla="*/ 6858000 h 6858000"/>
              <a:gd name="connsiteX4" fmla="*/ 1859280 w 1859280"/>
              <a:gd name="connsiteY4" fmla="*/ 6858000 h 6858000"/>
              <a:gd name="connsiteX5" fmla="*/ 0 w 1859280"/>
              <a:gd name="connsiteY5" fmla="*/ 6858000 h 6858000"/>
              <a:gd name="connsiteX6" fmla="*/ 0 w 1859280"/>
              <a:gd name="connsiteY6" fmla="*/ 6858000 h 6858000"/>
              <a:gd name="connsiteX7" fmla="*/ 294640 w 1859280"/>
              <a:gd name="connsiteY7" fmla="*/ 3804926 h 6858000"/>
              <a:gd name="connsiteX8" fmla="*/ 553726 w 1859280"/>
              <a:gd name="connsiteY8" fmla="*/ 568960 h 6858000"/>
              <a:gd name="connsiteX0" fmla="*/ 553726 w 1859280"/>
              <a:gd name="connsiteY0" fmla="*/ 568960 h 6858000"/>
              <a:gd name="connsiteX1" fmla="*/ 777234 w 1859280"/>
              <a:gd name="connsiteY1" fmla="*/ 0 h 6858000"/>
              <a:gd name="connsiteX2" fmla="*/ 1849120 w 1859280"/>
              <a:gd name="connsiteY2" fmla="*/ 5086 h 6858000"/>
              <a:gd name="connsiteX3" fmla="*/ 1859280 w 1859280"/>
              <a:gd name="connsiteY3" fmla="*/ 6858000 h 6858000"/>
              <a:gd name="connsiteX4" fmla="*/ 1859280 w 1859280"/>
              <a:gd name="connsiteY4" fmla="*/ 6858000 h 6858000"/>
              <a:gd name="connsiteX5" fmla="*/ 0 w 1859280"/>
              <a:gd name="connsiteY5" fmla="*/ 6858000 h 6858000"/>
              <a:gd name="connsiteX6" fmla="*/ 0 w 1859280"/>
              <a:gd name="connsiteY6" fmla="*/ 6858000 h 6858000"/>
              <a:gd name="connsiteX7" fmla="*/ 294640 w 1859280"/>
              <a:gd name="connsiteY7" fmla="*/ 3804926 h 6858000"/>
              <a:gd name="connsiteX8" fmla="*/ 553726 w 1859280"/>
              <a:gd name="connsiteY8" fmla="*/ 568960 h 6858000"/>
              <a:gd name="connsiteX0" fmla="*/ 919486 w 1859280"/>
              <a:gd name="connsiteY0" fmla="*/ 1087120 h 6858000"/>
              <a:gd name="connsiteX1" fmla="*/ 777234 w 1859280"/>
              <a:gd name="connsiteY1" fmla="*/ 0 h 6858000"/>
              <a:gd name="connsiteX2" fmla="*/ 1849120 w 1859280"/>
              <a:gd name="connsiteY2" fmla="*/ 5086 h 6858000"/>
              <a:gd name="connsiteX3" fmla="*/ 1859280 w 1859280"/>
              <a:gd name="connsiteY3" fmla="*/ 6858000 h 6858000"/>
              <a:gd name="connsiteX4" fmla="*/ 1859280 w 1859280"/>
              <a:gd name="connsiteY4" fmla="*/ 6858000 h 6858000"/>
              <a:gd name="connsiteX5" fmla="*/ 0 w 1859280"/>
              <a:gd name="connsiteY5" fmla="*/ 6858000 h 6858000"/>
              <a:gd name="connsiteX6" fmla="*/ 0 w 1859280"/>
              <a:gd name="connsiteY6" fmla="*/ 6858000 h 6858000"/>
              <a:gd name="connsiteX7" fmla="*/ 294640 w 1859280"/>
              <a:gd name="connsiteY7" fmla="*/ 3804926 h 6858000"/>
              <a:gd name="connsiteX8" fmla="*/ 919486 w 1859280"/>
              <a:gd name="connsiteY8" fmla="*/ 1087120 h 6858000"/>
              <a:gd name="connsiteX0" fmla="*/ 726446 w 1859280"/>
              <a:gd name="connsiteY0" fmla="*/ 1137920 h 6858000"/>
              <a:gd name="connsiteX1" fmla="*/ 777234 w 1859280"/>
              <a:gd name="connsiteY1" fmla="*/ 0 h 6858000"/>
              <a:gd name="connsiteX2" fmla="*/ 1849120 w 1859280"/>
              <a:gd name="connsiteY2" fmla="*/ 5086 h 6858000"/>
              <a:gd name="connsiteX3" fmla="*/ 1859280 w 1859280"/>
              <a:gd name="connsiteY3" fmla="*/ 6858000 h 6858000"/>
              <a:gd name="connsiteX4" fmla="*/ 1859280 w 1859280"/>
              <a:gd name="connsiteY4" fmla="*/ 6858000 h 6858000"/>
              <a:gd name="connsiteX5" fmla="*/ 0 w 1859280"/>
              <a:gd name="connsiteY5" fmla="*/ 6858000 h 6858000"/>
              <a:gd name="connsiteX6" fmla="*/ 0 w 1859280"/>
              <a:gd name="connsiteY6" fmla="*/ 6858000 h 6858000"/>
              <a:gd name="connsiteX7" fmla="*/ 294640 w 1859280"/>
              <a:gd name="connsiteY7" fmla="*/ 3804926 h 6858000"/>
              <a:gd name="connsiteX8" fmla="*/ 726446 w 1859280"/>
              <a:gd name="connsiteY8" fmla="*/ 1137920 h 6858000"/>
              <a:gd name="connsiteX0" fmla="*/ 726446 w 1859280"/>
              <a:gd name="connsiteY0" fmla="*/ 1137920 h 6858000"/>
              <a:gd name="connsiteX1" fmla="*/ 777234 w 1859280"/>
              <a:gd name="connsiteY1" fmla="*/ 0 h 6858000"/>
              <a:gd name="connsiteX2" fmla="*/ 1849120 w 1859280"/>
              <a:gd name="connsiteY2" fmla="*/ 5086 h 6858000"/>
              <a:gd name="connsiteX3" fmla="*/ 1859280 w 1859280"/>
              <a:gd name="connsiteY3" fmla="*/ 6858000 h 6858000"/>
              <a:gd name="connsiteX4" fmla="*/ 1859280 w 1859280"/>
              <a:gd name="connsiteY4" fmla="*/ 6858000 h 6858000"/>
              <a:gd name="connsiteX5" fmla="*/ 0 w 1859280"/>
              <a:gd name="connsiteY5" fmla="*/ 6858000 h 6858000"/>
              <a:gd name="connsiteX6" fmla="*/ 0 w 1859280"/>
              <a:gd name="connsiteY6" fmla="*/ 6858000 h 6858000"/>
              <a:gd name="connsiteX7" fmla="*/ 162560 w 1859280"/>
              <a:gd name="connsiteY7" fmla="*/ 3835406 h 6858000"/>
              <a:gd name="connsiteX8" fmla="*/ 726446 w 1859280"/>
              <a:gd name="connsiteY8" fmla="*/ 1137920 h 6858000"/>
              <a:gd name="connsiteX0" fmla="*/ 726446 w 1859280"/>
              <a:gd name="connsiteY0" fmla="*/ 1132834 h 6852914"/>
              <a:gd name="connsiteX1" fmla="*/ 1193794 w 1859280"/>
              <a:gd name="connsiteY1" fmla="*/ 25394 h 6852914"/>
              <a:gd name="connsiteX2" fmla="*/ 1849120 w 1859280"/>
              <a:gd name="connsiteY2" fmla="*/ 0 h 6852914"/>
              <a:gd name="connsiteX3" fmla="*/ 1859280 w 1859280"/>
              <a:gd name="connsiteY3" fmla="*/ 6852914 h 6852914"/>
              <a:gd name="connsiteX4" fmla="*/ 1859280 w 1859280"/>
              <a:gd name="connsiteY4" fmla="*/ 6852914 h 6852914"/>
              <a:gd name="connsiteX5" fmla="*/ 0 w 1859280"/>
              <a:gd name="connsiteY5" fmla="*/ 6852914 h 6852914"/>
              <a:gd name="connsiteX6" fmla="*/ 0 w 1859280"/>
              <a:gd name="connsiteY6" fmla="*/ 6852914 h 6852914"/>
              <a:gd name="connsiteX7" fmla="*/ 162560 w 1859280"/>
              <a:gd name="connsiteY7" fmla="*/ 3830320 h 6852914"/>
              <a:gd name="connsiteX8" fmla="*/ 726446 w 1859280"/>
              <a:gd name="connsiteY8" fmla="*/ 1132834 h 6852914"/>
              <a:gd name="connsiteX0" fmla="*/ 1082046 w 1859280"/>
              <a:gd name="connsiteY0" fmla="*/ 1498594 h 6852914"/>
              <a:gd name="connsiteX1" fmla="*/ 1193794 w 1859280"/>
              <a:gd name="connsiteY1" fmla="*/ 25394 h 6852914"/>
              <a:gd name="connsiteX2" fmla="*/ 1849120 w 1859280"/>
              <a:gd name="connsiteY2" fmla="*/ 0 h 6852914"/>
              <a:gd name="connsiteX3" fmla="*/ 1859280 w 1859280"/>
              <a:gd name="connsiteY3" fmla="*/ 6852914 h 6852914"/>
              <a:gd name="connsiteX4" fmla="*/ 1859280 w 1859280"/>
              <a:gd name="connsiteY4" fmla="*/ 6852914 h 6852914"/>
              <a:gd name="connsiteX5" fmla="*/ 0 w 1859280"/>
              <a:gd name="connsiteY5" fmla="*/ 6852914 h 6852914"/>
              <a:gd name="connsiteX6" fmla="*/ 0 w 1859280"/>
              <a:gd name="connsiteY6" fmla="*/ 6852914 h 6852914"/>
              <a:gd name="connsiteX7" fmla="*/ 162560 w 1859280"/>
              <a:gd name="connsiteY7" fmla="*/ 3830320 h 6852914"/>
              <a:gd name="connsiteX8" fmla="*/ 1082046 w 1859280"/>
              <a:gd name="connsiteY8" fmla="*/ 1498594 h 6852914"/>
              <a:gd name="connsiteX0" fmla="*/ 807726 w 1859280"/>
              <a:gd name="connsiteY0" fmla="*/ 1275074 h 6852914"/>
              <a:gd name="connsiteX1" fmla="*/ 1193794 w 1859280"/>
              <a:gd name="connsiteY1" fmla="*/ 25394 h 6852914"/>
              <a:gd name="connsiteX2" fmla="*/ 1849120 w 1859280"/>
              <a:gd name="connsiteY2" fmla="*/ 0 h 6852914"/>
              <a:gd name="connsiteX3" fmla="*/ 1859280 w 1859280"/>
              <a:gd name="connsiteY3" fmla="*/ 6852914 h 6852914"/>
              <a:gd name="connsiteX4" fmla="*/ 1859280 w 1859280"/>
              <a:gd name="connsiteY4" fmla="*/ 6852914 h 6852914"/>
              <a:gd name="connsiteX5" fmla="*/ 0 w 1859280"/>
              <a:gd name="connsiteY5" fmla="*/ 6852914 h 6852914"/>
              <a:gd name="connsiteX6" fmla="*/ 0 w 1859280"/>
              <a:gd name="connsiteY6" fmla="*/ 6852914 h 6852914"/>
              <a:gd name="connsiteX7" fmla="*/ 162560 w 1859280"/>
              <a:gd name="connsiteY7" fmla="*/ 3830320 h 6852914"/>
              <a:gd name="connsiteX8" fmla="*/ 807726 w 1859280"/>
              <a:gd name="connsiteY8" fmla="*/ 1275074 h 6852914"/>
              <a:gd name="connsiteX0" fmla="*/ 807726 w 1859280"/>
              <a:gd name="connsiteY0" fmla="*/ 1275074 h 6852914"/>
              <a:gd name="connsiteX1" fmla="*/ 1285234 w 1859280"/>
              <a:gd name="connsiteY1" fmla="*/ 5074 h 6852914"/>
              <a:gd name="connsiteX2" fmla="*/ 1849120 w 1859280"/>
              <a:gd name="connsiteY2" fmla="*/ 0 h 6852914"/>
              <a:gd name="connsiteX3" fmla="*/ 1859280 w 1859280"/>
              <a:gd name="connsiteY3" fmla="*/ 6852914 h 6852914"/>
              <a:gd name="connsiteX4" fmla="*/ 1859280 w 1859280"/>
              <a:gd name="connsiteY4" fmla="*/ 6852914 h 6852914"/>
              <a:gd name="connsiteX5" fmla="*/ 0 w 1859280"/>
              <a:gd name="connsiteY5" fmla="*/ 6852914 h 6852914"/>
              <a:gd name="connsiteX6" fmla="*/ 0 w 1859280"/>
              <a:gd name="connsiteY6" fmla="*/ 6852914 h 6852914"/>
              <a:gd name="connsiteX7" fmla="*/ 162560 w 1859280"/>
              <a:gd name="connsiteY7" fmla="*/ 3830320 h 6852914"/>
              <a:gd name="connsiteX8" fmla="*/ 807726 w 1859280"/>
              <a:gd name="connsiteY8" fmla="*/ 1275074 h 6852914"/>
              <a:gd name="connsiteX0" fmla="*/ 807726 w 1869890"/>
              <a:gd name="connsiteY0" fmla="*/ 1285234 h 6863074"/>
              <a:gd name="connsiteX1" fmla="*/ 1285234 w 1869890"/>
              <a:gd name="connsiteY1" fmla="*/ 15234 h 6863074"/>
              <a:gd name="connsiteX2" fmla="*/ 1869440 w 1869890"/>
              <a:gd name="connsiteY2" fmla="*/ 0 h 6863074"/>
              <a:gd name="connsiteX3" fmla="*/ 1859280 w 1869890"/>
              <a:gd name="connsiteY3" fmla="*/ 6863074 h 6863074"/>
              <a:gd name="connsiteX4" fmla="*/ 1859280 w 1869890"/>
              <a:gd name="connsiteY4" fmla="*/ 6863074 h 6863074"/>
              <a:gd name="connsiteX5" fmla="*/ 0 w 1869890"/>
              <a:gd name="connsiteY5" fmla="*/ 6863074 h 6863074"/>
              <a:gd name="connsiteX6" fmla="*/ 0 w 1869890"/>
              <a:gd name="connsiteY6" fmla="*/ 6863074 h 6863074"/>
              <a:gd name="connsiteX7" fmla="*/ 162560 w 1869890"/>
              <a:gd name="connsiteY7" fmla="*/ 3840480 h 6863074"/>
              <a:gd name="connsiteX8" fmla="*/ 807726 w 1869890"/>
              <a:gd name="connsiteY8" fmla="*/ 1285234 h 6863074"/>
              <a:gd name="connsiteX0" fmla="*/ 807726 w 1869890"/>
              <a:gd name="connsiteY0" fmla="*/ 1285234 h 6883394"/>
              <a:gd name="connsiteX1" fmla="*/ 1285234 w 1869890"/>
              <a:gd name="connsiteY1" fmla="*/ 15234 h 6883394"/>
              <a:gd name="connsiteX2" fmla="*/ 1869440 w 1869890"/>
              <a:gd name="connsiteY2" fmla="*/ 0 h 6883394"/>
              <a:gd name="connsiteX3" fmla="*/ 1859280 w 1869890"/>
              <a:gd name="connsiteY3" fmla="*/ 6863074 h 6883394"/>
              <a:gd name="connsiteX4" fmla="*/ 1869440 w 1869890"/>
              <a:gd name="connsiteY4" fmla="*/ 6883394 h 6883394"/>
              <a:gd name="connsiteX5" fmla="*/ 0 w 1869890"/>
              <a:gd name="connsiteY5" fmla="*/ 6863074 h 6883394"/>
              <a:gd name="connsiteX6" fmla="*/ 0 w 1869890"/>
              <a:gd name="connsiteY6" fmla="*/ 6863074 h 6883394"/>
              <a:gd name="connsiteX7" fmla="*/ 162560 w 1869890"/>
              <a:gd name="connsiteY7" fmla="*/ 3840480 h 6883394"/>
              <a:gd name="connsiteX8" fmla="*/ 807726 w 1869890"/>
              <a:gd name="connsiteY8" fmla="*/ 1285234 h 6883394"/>
              <a:gd name="connsiteX0" fmla="*/ 807726 w 1869890"/>
              <a:gd name="connsiteY0" fmla="*/ 1290320 h 6888480"/>
              <a:gd name="connsiteX1" fmla="*/ 1305554 w 1869890"/>
              <a:gd name="connsiteY1" fmla="*/ 0 h 6888480"/>
              <a:gd name="connsiteX2" fmla="*/ 1869440 w 1869890"/>
              <a:gd name="connsiteY2" fmla="*/ 5086 h 6888480"/>
              <a:gd name="connsiteX3" fmla="*/ 1859280 w 1869890"/>
              <a:gd name="connsiteY3" fmla="*/ 6868160 h 6888480"/>
              <a:gd name="connsiteX4" fmla="*/ 1869440 w 1869890"/>
              <a:gd name="connsiteY4" fmla="*/ 6888480 h 6888480"/>
              <a:gd name="connsiteX5" fmla="*/ 0 w 1869890"/>
              <a:gd name="connsiteY5" fmla="*/ 6868160 h 6888480"/>
              <a:gd name="connsiteX6" fmla="*/ 0 w 1869890"/>
              <a:gd name="connsiteY6" fmla="*/ 6868160 h 6888480"/>
              <a:gd name="connsiteX7" fmla="*/ 162560 w 1869890"/>
              <a:gd name="connsiteY7" fmla="*/ 3845566 h 6888480"/>
              <a:gd name="connsiteX8" fmla="*/ 807726 w 1869890"/>
              <a:gd name="connsiteY8" fmla="*/ 1290320 h 6888480"/>
              <a:gd name="connsiteX0" fmla="*/ 807726 w 1869890"/>
              <a:gd name="connsiteY0" fmla="*/ 1285234 h 6883394"/>
              <a:gd name="connsiteX1" fmla="*/ 631378 w 1869890"/>
              <a:gd name="connsiteY1" fmla="*/ 10412 h 6883394"/>
              <a:gd name="connsiteX2" fmla="*/ 1869440 w 1869890"/>
              <a:gd name="connsiteY2" fmla="*/ 0 h 6883394"/>
              <a:gd name="connsiteX3" fmla="*/ 1859280 w 1869890"/>
              <a:gd name="connsiteY3" fmla="*/ 6863074 h 6883394"/>
              <a:gd name="connsiteX4" fmla="*/ 1869440 w 1869890"/>
              <a:gd name="connsiteY4" fmla="*/ 6883394 h 6883394"/>
              <a:gd name="connsiteX5" fmla="*/ 0 w 1869890"/>
              <a:gd name="connsiteY5" fmla="*/ 6863074 h 6883394"/>
              <a:gd name="connsiteX6" fmla="*/ 0 w 1869890"/>
              <a:gd name="connsiteY6" fmla="*/ 6863074 h 6883394"/>
              <a:gd name="connsiteX7" fmla="*/ 162560 w 1869890"/>
              <a:gd name="connsiteY7" fmla="*/ 3840480 h 6883394"/>
              <a:gd name="connsiteX8" fmla="*/ 807726 w 1869890"/>
              <a:gd name="connsiteY8" fmla="*/ 1285234 h 6883394"/>
              <a:gd name="connsiteX0" fmla="*/ 559753 w 1869890"/>
              <a:gd name="connsiteY0" fmla="*/ 1323980 h 6883394"/>
              <a:gd name="connsiteX1" fmla="*/ 631378 w 1869890"/>
              <a:gd name="connsiteY1" fmla="*/ 10412 h 6883394"/>
              <a:gd name="connsiteX2" fmla="*/ 1869440 w 1869890"/>
              <a:gd name="connsiteY2" fmla="*/ 0 h 6883394"/>
              <a:gd name="connsiteX3" fmla="*/ 1859280 w 1869890"/>
              <a:gd name="connsiteY3" fmla="*/ 6863074 h 6883394"/>
              <a:gd name="connsiteX4" fmla="*/ 1869440 w 1869890"/>
              <a:gd name="connsiteY4" fmla="*/ 6883394 h 6883394"/>
              <a:gd name="connsiteX5" fmla="*/ 0 w 1869890"/>
              <a:gd name="connsiteY5" fmla="*/ 6863074 h 6883394"/>
              <a:gd name="connsiteX6" fmla="*/ 0 w 1869890"/>
              <a:gd name="connsiteY6" fmla="*/ 6863074 h 6883394"/>
              <a:gd name="connsiteX7" fmla="*/ 162560 w 1869890"/>
              <a:gd name="connsiteY7" fmla="*/ 3840480 h 6883394"/>
              <a:gd name="connsiteX8" fmla="*/ 559753 w 1869890"/>
              <a:gd name="connsiteY8" fmla="*/ 1323980 h 6883394"/>
              <a:gd name="connsiteX0" fmla="*/ 559753 w 1869890"/>
              <a:gd name="connsiteY0" fmla="*/ 1323980 h 6883394"/>
              <a:gd name="connsiteX1" fmla="*/ 631378 w 1869890"/>
              <a:gd name="connsiteY1" fmla="*/ 10412 h 6883394"/>
              <a:gd name="connsiteX2" fmla="*/ 1869440 w 1869890"/>
              <a:gd name="connsiteY2" fmla="*/ 0 h 6883394"/>
              <a:gd name="connsiteX3" fmla="*/ 1859280 w 1869890"/>
              <a:gd name="connsiteY3" fmla="*/ 6863074 h 6883394"/>
              <a:gd name="connsiteX4" fmla="*/ 1869440 w 1869890"/>
              <a:gd name="connsiteY4" fmla="*/ 6883394 h 6883394"/>
              <a:gd name="connsiteX5" fmla="*/ 0 w 1869890"/>
              <a:gd name="connsiteY5" fmla="*/ 6863074 h 6883394"/>
              <a:gd name="connsiteX6" fmla="*/ 108488 w 1869890"/>
              <a:gd name="connsiteY6" fmla="*/ 6878573 h 6883394"/>
              <a:gd name="connsiteX7" fmla="*/ 162560 w 1869890"/>
              <a:gd name="connsiteY7" fmla="*/ 3840480 h 6883394"/>
              <a:gd name="connsiteX8" fmla="*/ 559753 w 1869890"/>
              <a:gd name="connsiteY8" fmla="*/ 1323980 h 6883394"/>
              <a:gd name="connsiteX0" fmla="*/ 559753 w 1869890"/>
              <a:gd name="connsiteY0" fmla="*/ 1323980 h 6883394"/>
              <a:gd name="connsiteX1" fmla="*/ 631378 w 1869890"/>
              <a:gd name="connsiteY1" fmla="*/ 10412 h 6883394"/>
              <a:gd name="connsiteX2" fmla="*/ 1869440 w 1869890"/>
              <a:gd name="connsiteY2" fmla="*/ 0 h 6883394"/>
              <a:gd name="connsiteX3" fmla="*/ 1859280 w 1869890"/>
              <a:gd name="connsiteY3" fmla="*/ 6863074 h 6883394"/>
              <a:gd name="connsiteX4" fmla="*/ 1869440 w 1869890"/>
              <a:gd name="connsiteY4" fmla="*/ 6883394 h 6883394"/>
              <a:gd name="connsiteX5" fmla="*/ 0 w 1869890"/>
              <a:gd name="connsiteY5" fmla="*/ 6863074 h 6883394"/>
              <a:gd name="connsiteX6" fmla="*/ 108488 w 1869890"/>
              <a:gd name="connsiteY6" fmla="*/ 6878573 h 6883394"/>
              <a:gd name="connsiteX7" fmla="*/ 317543 w 1869890"/>
              <a:gd name="connsiteY7" fmla="*/ 3863728 h 6883394"/>
              <a:gd name="connsiteX8" fmla="*/ 559753 w 1869890"/>
              <a:gd name="connsiteY8" fmla="*/ 1323980 h 6883394"/>
              <a:gd name="connsiteX0" fmla="*/ 451265 w 1761402"/>
              <a:gd name="connsiteY0" fmla="*/ 1323980 h 6883394"/>
              <a:gd name="connsiteX1" fmla="*/ 522890 w 1761402"/>
              <a:gd name="connsiteY1" fmla="*/ 10412 h 6883394"/>
              <a:gd name="connsiteX2" fmla="*/ 1760952 w 1761402"/>
              <a:gd name="connsiteY2" fmla="*/ 0 h 6883394"/>
              <a:gd name="connsiteX3" fmla="*/ 1750792 w 1761402"/>
              <a:gd name="connsiteY3" fmla="*/ 6863074 h 6883394"/>
              <a:gd name="connsiteX4" fmla="*/ 1760952 w 1761402"/>
              <a:gd name="connsiteY4" fmla="*/ 6883394 h 6883394"/>
              <a:gd name="connsiteX5" fmla="*/ 340963 w 1761402"/>
              <a:gd name="connsiteY5" fmla="*/ 6870823 h 6883394"/>
              <a:gd name="connsiteX6" fmla="*/ 0 w 1761402"/>
              <a:gd name="connsiteY6" fmla="*/ 6878573 h 6883394"/>
              <a:gd name="connsiteX7" fmla="*/ 209055 w 1761402"/>
              <a:gd name="connsiteY7" fmla="*/ 3863728 h 6883394"/>
              <a:gd name="connsiteX8" fmla="*/ 451265 w 1761402"/>
              <a:gd name="connsiteY8" fmla="*/ 1323980 h 6883394"/>
              <a:gd name="connsiteX0" fmla="*/ 446952 w 1757089"/>
              <a:gd name="connsiteY0" fmla="*/ 1323980 h 6883394"/>
              <a:gd name="connsiteX1" fmla="*/ 518577 w 1757089"/>
              <a:gd name="connsiteY1" fmla="*/ 10412 h 6883394"/>
              <a:gd name="connsiteX2" fmla="*/ 1756639 w 1757089"/>
              <a:gd name="connsiteY2" fmla="*/ 0 h 6883394"/>
              <a:gd name="connsiteX3" fmla="*/ 1746479 w 1757089"/>
              <a:gd name="connsiteY3" fmla="*/ 6863074 h 6883394"/>
              <a:gd name="connsiteX4" fmla="*/ 1756639 w 1757089"/>
              <a:gd name="connsiteY4" fmla="*/ 6883394 h 6883394"/>
              <a:gd name="connsiteX5" fmla="*/ 336650 w 1757089"/>
              <a:gd name="connsiteY5" fmla="*/ 6870823 h 6883394"/>
              <a:gd name="connsiteX6" fmla="*/ 0 w 1757089"/>
              <a:gd name="connsiteY6" fmla="*/ 6874260 h 6883394"/>
              <a:gd name="connsiteX7" fmla="*/ 204742 w 1757089"/>
              <a:gd name="connsiteY7" fmla="*/ 3863728 h 6883394"/>
              <a:gd name="connsiteX8" fmla="*/ 446952 w 1757089"/>
              <a:gd name="connsiteY8" fmla="*/ 1323980 h 6883394"/>
              <a:gd name="connsiteX0" fmla="*/ 421073 w 1731210"/>
              <a:gd name="connsiteY0" fmla="*/ 1323980 h 6883394"/>
              <a:gd name="connsiteX1" fmla="*/ 492698 w 1731210"/>
              <a:gd name="connsiteY1" fmla="*/ 10412 h 6883394"/>
              <a:gd name="connsiteX2" fmla="*/ 1730760 w 1731210"/>
              <a:gd name="connsiteY2" fmla="*/ 0 h 6883394"/>
              <a:gd name="connsiteX3" fmla="*/ 1720600 w 1731210"/>
              <a:gd name="connsiteY3" fmla="*/ 6863074 h 6883394"/>
              <a:gd name="connsiteX4" fmla="*/ 1730760 w 1731210"/>
              <a:gd name="connsiteY4" fmla="*/ 6883394 h 6883394"/>
              <a:gd name="connsiteX5" fmla="*/ 310771 w 1731210"/>
              <a:gd name="connsiteY5" fmla="*/ 6870823 h 6883394"/>
              <a:gd name="connsiteX6" fmla="*/ 0 w 1731210"/>
              <a:gd name="connsiteY6" fmla="*/ 6844067 h 6883394"/>
              <a:gd name="connsiteX7" fmla="*/ 178863 w 1731210"/>
              <a:gd name="connsiteY7" fmla="*/ 3863728 h 6883394"/>
              <a:gd name="connsiteX8" fmla="*/ 421073 w 1731210"/>
              <a:gd name="connsiteY8" fmla="*/ 1323980 h 6883394"/>
              <a:gd name="connsiteX0" fmla="*/ 421073 w 1731210"/>
              <a:gd name="connsiteY0" fmla="*/ 1323980 h 6870823"/>
              <a:gd name="connsiteX1" fmla="*/ 492698 w 1731210"/>
              <a:gd name="connsiteY1" fmla="*/ 10412 h 6870823"/>
              <a:gd name="connsiteX2" fmla="*/ 1730760 w 1731210"/>
              <a:gd name="connsiteY2" fmla="*/ 0 h 6870823"/>
              <a:gd name="connsiteX3" fmla="*/ 1720600 w 1731210"/>
              <a:gd name="connsiteY3" fmla="*/ 6863074 h 6870823"/>
              <a:gd name="connsiteX4" fmla="*/ 1467654 w 1731210"/>
              <a:gd name="connsiteY4" fmla="*/ 6866141 h 6870823"/>
              <a:gd name="connsiteX5" fmla="*/ 310771 w 1731210"/>
              <a:gd name="connsiteY5" fmla="*/ 6870823 h 6870823"/>
              <a:gd name="connsiteX6" fmla="*/ 0 w 1731210"/>
              <a:gd name="connsiteY6" fmla="*/ 6844067 h 6870823"/>
              <a:gd name="connsiteX7" fmla="*/ 178863 w 1731210"/>
              <a:gd name="connsiteY7" fmla="*/ 3863728 h 6870823"/>
              <a:gd name="connsiteX8" fmla="*/ 421073 w 1731210"/>
              <a:gd name="connsiteY8" fmla="*/ 1323980 h 6870823"/>
              <a:gd name="connsiteX0" fmla="*/ 421073 w 1731589"/>
              <a:gd name="connsiteY0" fmla="*/ 1323980 h 6870823"/>
              <a:gd name="connsiteX1" fmla="*/ 492698 w 1731589"/>
              <a:gd name="connsiteY1" fmla="*/ 10412 h 6870823"/>
              <a:gd name="connsiteX2" fmla="*/ 1730760 w 1731589"/>
              <a:gd name="connsiteY2" fmla="*/ 0 h 6870823"/>
              <a:gd name="connsiteX3" fmla="*/ 1729226 w 1731589"/>
              <a:gd name="connsiteY3" fmla="*/ 6867388 h 6870823"/>
              <a:gd name="connsiteX4" fmla="*/ 1467654 w 1731589"/>
              <a:gd name="connsiteY4" fmla="*/ 6866141 h 6870823"/>
              <a:gd name="connsiteX5" fmla="*/ 310771 w 1731589"/>
              <a:gd name="connsiteY5" fmla="*/ 6870823 h 6870823"/>
              <a:gd name="connsiteX6" fmla="*/ 0 w 1731589"/>
              <a:gd name="connsiteY6" fmla="*/ 6844067 h 6870823"/>
              <a:gd name="connsiteX7" fmla="*/ 178863 w 1731589"/>
              <a:gd name="connsiteY7" fmla="*/ 3863728 h 6870823"/>
              <a:gd name="connsiteX8" fmla="*/ 421073 w 1731589"/>
              <a:gd name="connsiteY8" fmla="*/ 1323980 h 6870823"/>
              <a:gd name="connsiteX0" fmla="*/ 421073 w 1731589"/>
              <a:gd name="connsiteY0" fmla="*/ 1323980 h 6870823"/>
              <a:gd name="connsiteX1" fmla="*/ 492698 w 1731589"/>
              <a:gd name="connsiteY1" fmla="*/ 10412 h 6870823"/>
              <a:gd name="connsiteX2" fmla="*/ 1730760 w 1731589"/>
              <a:gd name="connsiteY2" fmla="*/ 0 h 6870823"/>
              <a:gd name="connsiteX3" fmla="*/ 1729226 w 1731589"/>
              <a:gd name="connsiteY3" fmla="*/ 6867388 h 6870823"/>
              <a:gd name="connsiteX4" fmla="*/ 310771 w 1731589"/>
              <a:gd name="connsiteY4" fmla="*/ 6870823 h 6870823"/>
              <a:gd name="connsiteX5" fmla="*/ 0 w 1731589"/>
              <a:gd name="connsiteY5" fmla="*/ 6844067 h 6870823"/>
              <a:gd name="connsiteX6" fmla="*/ 178863 w 1731589"/>
              <a:gd name="connsiteY6" fmla="*/ 3863728 h 6870823"/>
              <a:gd name="connsiteX7" fmla="*/ 421073 w 1731589"/>
              <a:gd name="connsiteY7" fmla="*/ 1323980 h 6870823"/>
              <a:gd name="connsiteX0" fmla="*/ 421073 w 1731589"/>
              <a:gd name="connsiteY0" fmla="*/ 1323980 h 6867388"/>
              <a:gd name="connsiteX1" fmla="*/ 492698 w 1731589"/>
              <a:gd name="connsiteY1" fmla="*/ 10412 h 6867388"/>
              <a:gd name="connsiteX2" fmla="*/ 1730760 w 1731589"/>
              <a:gd name="connsiteY2" fmla="*/ 0 h 6867388"/>
              <a:gd name="connsiteX3" fmla="*/ 1729226 w 1731589"/>
              <a:gd name="connsiteY3" fmla="*/ 6867388 h 6867388"/>
              <a:gd name="connsiteX4" fmla="*/ 0 w 1731589"/>
              <a:gd name="connsiteY4" fmla="*/ 6844067 h 6867388"/>
              <a:gd name="connsiteX5" fmla="*/ 178863 w 1731589"/>
              <a:gd name="connsiteY5" fmla="*/ 3863728 h 6867388"/>
              <a:gd name="connsiteX6" fmla="*/ 421073 w 1731589"/>
              <a:gd name="connsiteY6" fmla="*/ 1323980 h 6867388"/>
              <a:gd name="connsiteX0" fmla="*/ 429700 w 1740216"/>
              <a:gd name="connsiteY0" fmla="*/ 1323980 h 6867388"/>
              <a:gd name="connsiteX1" fmla="*/ 501325 w 1740216"/>
              <a:gd name="connsiteY1" fmla="*/ 10412 h 6867388"/>
              <a:gd name="connsiteX2" fmla="*/ 1739387 w 1740216"/>
              <a:gd name="connsiteY2" fmla="*/ 0 h 6867388"/>
              <a:gd name="connsiteX3" fmla="*/ 1737853 w 1740216"/>
              <a:gd name="connsiteY3" fmla="*/ 6867388 h 6867388"/>
              <a:gd name="connsiteX4" fmla="*/ 0 w 1740216"/>
              <a:gd name="connsiteY4" fmla="*/ 6865633 h 6867388"/>
              <a:gd name="connsiteX5" fmla="*/ 187490 w 1740216"/>
              <a:gd name="connsiteY5" fmla="*/ 3863728 h 6867388"/>
              <a:gd name="connsiteX6" fmla="*/ 429700 w 1740216"/>
              <a:gd name="connsiteY6" fmla="*/ 1323980 h 6867388"/>
              <a:gd name="connsiteX0" fmla="*/ 429700 w 1739970"/>
              <a:gd name="connsiteY0" fmla="*/ 1323980 h 6865633"/>
              <a:gd name="connsiteX1" fmla="*/ 501325 w 1739970"/>
              <a:gd name="connsiteY1" fmla="*/ 10412 h 6865633"/>
              <a:gd name="connsiteX2" fmla="*/ 1739387 w 1739970"/>
              <a:gd name="connsiteY2" fmla="*/ 0 h 6865633"/>
              <a:gd name="connsiteX3" fmla="*/ 1733539 w 1739970"/>
              <a:gd name="connsiteY3" fmla="*/ 6858762 h 6865633"/>
              <a:gd name="connsiteX4" fmla="*/ 0 w 1739970"/>
              <a:gd name="connsiteY4" fmla="*/ 6865633 h 6865633"/>
              <a:gd name="connsiteX5" fmla="*/ 187490 w 1739970"/>
              <a:gd name="connsiteY5" fmla="*/ 3863728 h 6865633"/>
              <a:gd name="connsiteX6" fmla="*/ 429700 w 1739970"/>
              <a:gd name="connsiteY6" fmla="*/ 1323980 h 6865633"/>
              <a:gd name="connsiteX0" fmla="*/ 429700 w 1739970"/>
              <a:gd name="connsiteY0" fmla="*/ 1323980 h 6858762"/>
              <a:gd name="connsiteX1" fmla="*/ 501325 w 1739970"/>
              <a:gd name="connsiteY1" fmla="*/ 10412 h 6858762"/>
              <a:gd name="connsiteX2" fmla="*/ 1739387 w 1739970"/>
              <a:gd name="connsiteY2" fmla="*/ 0 h 6858762"/>
              <a:gd name="connsiteX3" fmla="*/ 1733539 w 1739970"/>
              <a:gd name="connsiteY3" fmla="*/ 6858762 h 6858762"/>
              <a:gd name="connsiteX4" fmla="*/ 0 w 1739970"/>
              <a:gd name="connsiteY4" fmla="*/ 6857006 h 6858762"/>
              <a:gd name="connsiteX5" fmla="*/ 187490 w 1739970"/>
              <a:gd name="connsiteY5" fmla="*/ 3863728 h 6858762"/>
              <a:gd name="connsiteX6" fmla="*/ 429700 w 1739970"/>
              <a:gd name="connsiteY6" fmla="*/ 1323980 h 6858762"/>
              <a:gd name="connsiteX0" fmla="*/ 429700 w 1739970"/>
              <a:gd name="connsiteY0" fmla="*/ 1323980 h 6858762"/>
              <a:gd name="connsiteX1" fmla="*/ 501325 w 1739970"/>
              <a:gd name="connsiteY1" fmla="*/ 1785 h 6858762"/>
              <a:gd name="connsiteX2" fmla="*/ 1739387 w 1739970"/>
              <a:gd name="connsiteY2" fmla="*/ 0 h 6858762"/>
              <a:gd name="connsiteX3" fmla="*/ 1733539 w 1739970"/>
              <a:gd name="connsiteY3" fmla="*/ 6858762 h 6858762"/>
              <a:gd name="connsiteX4" fmla="*/ 0 w 1739970"/>
              <a:gd name="connsiteY4" fmla="*/ 6857006 h 6858762"/>
              <a:gd name="connsiteX5" fmla="*/ 187490 w 1739970"/>
              <a:gd name="connsiteY5" fmla="*/ 3863728 h 6858762"/>
              <a:gd name="connsiteX6" fmla="*/ 429700 w 1739970"/>
              <a:gd name="connsiteY6" fmla="*/ 1323980 h 68587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39970" h="6858762">
                <a:moveTo>
                  <a:pt x="429700" y="1323980"/>
                </a:moveTo>
                <a:lnTo>
                  <a:pt x="501325" y="1785"/>
                </a:lnTo>
                <a:lnTo>
                  <a:pt x="1739387" y="0"/>
                </a:lnTo>
                <a:cubicBezTo>
                  <a:pt x="1742774" y="2284305"/>
                  <a:pt x="1730152" y="4574457"/>
                  <a:pt x="1733539" y="6858762"/>
                </a:cubicBezTo>
                <a:lnTo>
                  <a:pt x="0" y="6857006"/>
                </a:lnTo>
                <a:lnTo>
                  <a:pt x="187490" y="3863728"/>
                </a:lnTo>
                <a:lnTo>
                  <a:pt x="429700" y="132398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18" name="Rektangel 16">
            <a:extLst>
              <a:ext uri="{FF2B5EF4-FFF2-40B4-BE49-F238E27FC236}">
                <a16:creationId xmlns:a16="http://schemas.microsoft.com/office/drawing/2014/main" id="{A704F100-E92C-8F4C-9862-99179047952B}"/>
              </a:ext>
            </a:extLst>
          </p:cNvPr>
          <p:cNvSpPr/>
          <p:nvPr userDrawn="1"/>
        </p:nvSpPr>
        <p:spPr>
          <a:xfrm>
            <a:off x="943555" y="4188571"/>
            <a:ext cx="4991246" cy="189603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79 h 10179"/>
              <a:gd name="connsiteX1" fmla="*/ 685 w 10000"/>
              <a:gd name="connsiteY1" fmla="*/ 0 h 10179"/>
              <a:gd name="connsiteX2" fmla="*/ 8000 w 10000"/>
              <a:gd name="connsiteY2" fmla="*/ 179 h 10179"/>
              <a:gd name="connsiteX3" fmla="*/ 10000 w 10000"/>
              <a:gd name="connsiteY3" fmla="*/ 5179 h 10179"/>
              <a:gd name="connsiteX4" fmla="*/ 8000 w 10000"/>
              <a:gd name="connsiteY4" fmla="*/ 10179 h 10179"/>
              <a:gd name="connsiteX5" fmla="*/ 2000 w 10000"/>
              <a:gd name="connsiteY5" fmla="*/ 10179 h 10179"/>
              <a:gd name="connsiteX6" fmla="*/ 0 w 10000"/>
              <a:gd name="connsiteY6" fmla="*/ 5179 h 10179"/>
              <a:gd name="connsiteX0" fmla="*/ 0 w 10000"/>
              <a:gd name="connsiteY0" fmla="*/ 5216 h 10216"/>
              <a:gd name="connsiteX1" fmla="*/ 685 w 10000"/>
              <a:gd name="connsiteY1" fmla="*/ 37 h 10216"/>
              <a:gd name="connsiteX2" fmla="*/ 7593 w 10000"/>
              <a:gd name="connsiteY2" fmla="*/ 15 h 10216"/>
              <a:gd name="connsiteX3" fmla="*/ 8000 w 10000"/>
              <a:gd name="connsiteY3" fmla="*/ 216 h 10216"/>
              <a:gd name="connsiteX4" fmla="*/ 10000 w 10000"/>
              <a:gd name="connsiteY4" fmla="*/ 5216 h 10216"/>
              <a:gd name="connsiteX5" fmla="*/ 8000 w 10000"/>
              <a:gd name="connsiteY5" fmla="*/ 10216 h 10216"/>
              <a:gd name="connsiteX6" fmla="*/ 2000 w 10000"/>
              <a:gd name="connsiteY6" fmla="*/ 10216 h 10216"/>
              <a:gd name="connsiteX7" fmla="*/ 0 w 10000"/>
              <a:gd name="connsiteY7" fmla="*/ 5216 h 10216"/>
              <a:gd name="connsiteX0" fmla="*/ 0 w 8537"/>
              <a:gd name="connsiteY0" fmla="*/ 5216 h 10216"/>
              <a:gd name="connsiteX1" fmla="*/ 685 w 8537"/>
              <a:gd name="connsiteY1" fmla="*/ 37 h 10216"/>
              <a:gd name="connsiteX2" fmla="*/ 7593 w 8537"/>
              <a:gd name="connsiteY2" fmla="*/ 15 h 10216"/>
              <a:gd name="connsiteX3" fmla="*/ 8000 w 8537"/>
              <a:gd name="connsiteY3" fmla="*/ 216 h 10216"/>
              <a:gd name="connsiteX4" fmla="*/ 8537 w 8537"/>
              <a:gd name="connsiteY4" fmla="*/ 7426 h 10216"/>
              <a:gd name="connsiteX5" fmla="*/ 8000 w 8537"/>
              <a:gd name="connsiteY5" fmla="*/ 10216 h 10216"/>
              <a:gd name="connsiteX6" fmla="*/ 2000 w 8537"/>
              <a:gd name="connsiteY6" fmla="*/ 10216 h 10216"/>
              <a:gd name="connsiteX7" fmla="*/ 0 w 8537"/>
              <a:gd name="connsiteY7" fmla="*/ 5216 h 10216"/>
              <a:gd name="connsiteX0" fmla="*/ 0 w 10000"/>
              <a:gd name="connsiteY0" fmla="*/ 5106 h 11158"/>
              <a:gd name="connsiteX1" fmla="*/ 802 w 10000"/>
              <a:gd name="connsiteY1" fmla="*/ 36 h 11158"/>
              <a:gd name="connsiteX2" fmla="*/ 8894 w 10000"/>
              <a:gd name="connsiteY2" fmla="*/ 15 h 11158"/>
              <a:gd name="connsiteX3" fmla="*/ 9371 w 10000"/>
              <a:gd name="connsiteY3" fmla="*/ 211 h 11158"/>
              <a:gd name="connsiteX4" fmla="*/ 10000 w 10000"/>
              <a:gd name="connsiteY4" fmla="*/ 7269 h 11158"/>
              <a:gd name="connsiteX5" fmla="*/ 7722 w 10000"/>
              <a:gd name="connsiteY5" fmla="*/ 11158 h 11158"/>
              <a:gd name="connsiteX6" fmla="*/ 2343 w 10000"/>
              <a:gd name="connsiteY6" fmla="*/ 10000 h 11158"/>
              <a:gd name="connsiteX7" fmla="*/ 0 w 10000"/>
              <a:gd name="connsiteY7" fmla="*/ 5106 h 11158"/>
              <a:gd name="connsiteX0" fmla="*/ 0 w 10000"/>
              <a:gd name="connsiteY0" fmla="*/ 5106 h 11158"/>
              <a:gd name="connsiteX1" fmla="*/ 802 w 10000"/>
              <a:gd name="connsiteY1" fmla="*/ 36 h 11158"/>
              <a:gd name="connsiteX2" fmla="*/ 8894 w 10000"/>
              <a:gd name="connsiteY2" fmla="*/ 15 h 11158"/>
              <a:gd name="connsiteX3" fmla="*/ 9371 w 10000"/>
              <a:gd name="connsiteY3" fmla="*/ 211 h 11158"/>
              <a:gd name="connsiteX4" fmla="*/ 10000 w 10000"/>
              <a:gd name="connsiteY4" fmla="*/ 7269 h 11158"/>
              <a:gd name="connsiteX5" fmla="*/ 7722 w 10000"/>
              <a:gd name="connsiteY5" fmla="*/ 11158 h 11158"/>
              <a:gd name="connsiteX6" fmla="*/ 206 w 10000"/>
              <a:gd name="connsiteY6" fmla="*/ 9760 h 11158"/>
              <a:gd name="connsiteX7" fmla="*/ 0 w 10000"/>
              <a:gd name="connsiteY7" fmla="*/ 5106 h 11158"/>
              <a:gd name="connsiteX0" fmla="*/ 0 w 10000"/>
              <a:gd name="connsiteY0" fmla="*/ 5106 h 9760"/>
              <a:gd name="connsiteX1" fmla="*/ 802 w 10000"/>
              <a:gd name="connsiteY1" fmla="*/ 36 h 9760"/>
              <a:gd name="connsiteX2" fmla="*/ 8894 w 10000"/>
              <a:gd name="connsiteY2" fmla="*/ 15 h 9760"/>
              <a:gd name="connsiteX3" fmla="*/ 9371 w 10000"/>
              <a:gd name="connsiteY3" fmla="*/ 211 h 9760"/>
              <a:gd name="connsiteX4" fmla="*/ 10000 w 10000"/>
              <a:gd name="connsiteY4" fmla="*/ 7269 h 9760"/>
              <a:gd name="connsiteX5" fmla="*/ 7277 w 10000"/>
              <a:gd name="connsiteY5" fmla="*/ 7946 h 9760"/>
              <a:gd name="connsiteX6" fmla="*/ 206 w 10000"/>
              <a:gd name="connsiteY6" fmla="*/ 9760 h 9760"/>
              <a:gd name="connsiteX7" fmla="*/ 0 w 10000"/>
              <a:gd name="connsiteY7" fmla="*/ 5106 h 9760"/>
              <a:gd name="connsiteX0" fmla="*/ 0 w 10000"/>
              <a:gd name="connsiteY0" fmla="*/ 5232 h 10000"/>
              <a:gd name="connsiteX1" fmla="*/ 802 w 10000"/>
              <a:gd name="connsiteY1" fmla="*/ 37 h 10000"/>
              <a:gd name="connsiteX2" fmla="*/ 8894 w 10000"/>
              <a:gd name="connsiteY2" fmla="*/ 15 h 10000"/>
              <a:gd name="connsiteX3" fmla="*/ 9371 w 10000"/>
              <a:gd name="connsiteY3" fmla="*/ 216 h 10000"/>
              <a:gd name="connsiteX4" fmla="*/ 10000 w 10000"/>
              <a:gd name="connsiteY4" fmla="*/ 7448 h 10000"/>
              <a:gd name="connsiteX5" fmla="*/ 5748 w 10000"/>
              <a:gd name="connsiteY5" fmla="*/ 9574 h 10000"/>
              <a:gd name="connsiteX6" fmla="*/ 206 w 10000"/>
              <a:gd name="connsiteY6" fmla="*/ 10000 h 10000"/>
              <a:gd name="connsiteX7" fmla="*/ 0 w 10000"/>
              <a:gd name="connsiteY7" fmla="*/ 5232 h 10000"/>
              <a:gd name="connsiteX0" fmla="*/ 0 w 10000"/>
              <a:gd name="connsiteY0" fmla="*/ 5232 h 10000"/>
              <a:gd name="connsiteX1" fmla="*/ 802 w 10000"/>
              <a:gd name="connsiteY1" fmla="*/ 37 h 10000"/>
              <a:gd name="connsiteX2" fmla="*/ 8894 w 10000"/>
              <a:gd name="connsiteY2" fmla="*/ 15 h 10000"/>
              <a:gd name="connsiteX3" fmla="*/ 9371 w 10000"/>
              <a:gd name="connsiteY3" fmla="*/ 216 h 10000"/>
              <a:gd name="connsiteX4" fmla="*/ 10000 w 10000"/>
              <a:gd name="connsiteY4" fmla="*/ 7448 h 10000"/>
              <a:gd name="connsiteX5" fmla="*/ 5748 w 10000"/>
              <a:gd name="connsiteY5" fmla="*/ 9574 h 10000"/>
              <a:gd name="connsiteX6" fmla="*/ 5727 w 10000"/>
              <a:gd name="connsiteY6" fmla="*/ 9534 h 10000"/>
              <a:gd name="connsiteX7" fmla="*/ 206 w 10000"/>
              <a:gd name="connsiteY7" fmla="*/ 10000 h 10000"/>
              <a:gd name="connsiteX8" fmla="*/ 0 w 10000"/>
              <a:gd name="connsiteY8" fmla="*/ 5232 h 10000"/>
              <a:gd name="connsiteX0" fmla="*/ 0 w 10000"/>
              <a:gd name="connsiteY0" fmla="*/ 5232 h 10000"/>
              <a:gd name="connsiteX1" fmla="*/ 802 w 10000"/>
              <a:gd name="connsiteY1" fmla="*/ 37 h 10000"/>
              <a:gd name="connsiteX2" fmla="*/ 8894 w 10000"/>
              <a:gd name="connsiteY2" fmla="*/ 15 h 10000"/>
              <a:gd name="connsiteX3" fmla="*/ 9371 w 10000"/>
              <a:gd name="connsiteY3" fmla="*/ 216 h 10000"/>
              <a:gd name="connsiteX4" fmla="*/ 10000 w 10000"/>
              <a:gd name="connsiteY4" fmla="*/ 7448 h 10000"/>
              <a:gd name="connsiteX5" fmla="*/ 5748 w 10000"/>
              <a:gd name="connsiteY5" fmla="*/ 9574 h 10000"/>
              <a:gd name="connsiteX6" fmla="*/ 4937 w 10000"/>
              <a:gd name="connsiteY6" fmla="*/ 9013 h 10000"/>
              <a:gd name="connsiteX7" fmla="*/ 206 w 10000"/>
              <a:gd name="connsiteY7" fmla="*/ 10000 h 10000"/>
              <a:gd name="connsiteX8" fmla="*/ 0 w 10000"/>
              <a:gd name="connsiteY8" fmla="*/ 5232 h 10000"/>
              <a:gd name="connsiteX0" fmla="*/ 0 w 10000"/>
              <a:gd name="connsiteY0" fmla="*/ 5232 h 10000"/>
              <a:gd name="connsiteX1" fmla="*/ 802 w 10000"/>
              <a:gd name="connsiteY1" fmla="*/ 37 h 10000"/>
              <a:gd name="connsiteX2" fmla="*/ 8894 w 10000"/>
              <a:gd name="connsiteY2" fmla="*/ 15 h 10000"/>
              <a:gd name="connsiteX3" fmla="*/ 9371 w 10000"/>
              <a:gd name="connsiteY3" fmla="*/ 216 h 10000"/>
              <a:gd name="connsiteX4" fmla="*/ 10000 w 10000"/>
              <a:gd name="connsiteY4" fmla="*/ 7448 h 10000"/>
              <a:gd name="connsiteX5" fmla="*/ 5748 w 10000"/>
              <a:gd name="connsiteY5" fmla="*/ 9574 h 10000"/>
              <a:gd name="connsiteX6" fmla="*/ 4867 w 10000"/>
              <a:gd name="connsiteY6" fmla="*/ 9947 h 10000"/>
              <a:gd name="connsiteX7" fmla="*/ 206 w 10000"/>
              <a:gd name="connsiteY7" fmla="*/ 10000 h 10000"/>
              <a:gd name="connsiteX8" fmla="*/ 0 w 10000"/>
              <a:gd name="connsiteY8" fmla="*/ 5232 h 10000"/>
              <a:gd name="connsiteX0" fmla="*/ 0 w 9399"/>
              <a:gd name="connsiteY0" fmla="*/ 5232 h 10000"/>
              <a:gd name="connsiteX1" fmla="*/ 802 w 9399"/>
              <a:gd name="connsiteY1" fmla="*/ 37 h 10000"/>
              <a:gd name="connsiteX2" fmla="*/ 8894 w 9399"/>
              <a:gd name="connsiteY2" fmla="*/ 15 h 10000"/>
              <a:gd name="connsiteX3" fmla="*/ 9371 w 9399"/>
              <a:gd name="connsiteY3" fmla="*/ 216 h 10000"/>
              <a:gd name="connsiteX4" fmla="*/ 8750 w 9399"/>
              <a:gd name="connsiteY4" fmla="*/ 7993 h 10000"/>
              <a:gd name="connsiteX5" fmla="*/ 5748 w 9399"/>
              <a:gd name="connsiteY5" fmla="*/ 9574 h 10000"/>
              <a:gd name="connsiteX6" fmla="*/ 4867 w 9399"/>
              <a:gd name="connsiteY6" fmla="*/ 9947 h 10000"/>
              <a:gd name="connsiteX7" fmla="*/ 206 w 9399"/>
              <a:gd name="connsiteY7" fmla="*/ 10000 h 10000"/>
              <a:gd name="connsiteX8" fmla="*/ 0 w 9399"/>
              <a:gd name="connsiteY8" fmla="*/ 5232 h 10000"/>
              <a:gd name="connsiteX0" fmla="*/ 0 w 10007"/>
              <a:gd name="connsiteY0" fmla="*/ 5232 h 10000"/>
              <a:gd name="connsiteX1" fmla="*/ 853 w 10007"/>
              <a:gd name="connsiteY1" fmla="*/ 37 h 10000"/>
              <a:gd name="connsiteX2" fmla="*/ 9463 w 10007"/>
              <a:gd name="connsiteY2" fmla="*/ 15 h 10000"/>
              <a:gd name="connsiteX3" fmla="*/ 9970 w 10007"/>
              <a:gd name="connsiteY3" fmla="*/ 216 h 10000"/>
              <a:gd name="connsiteX4" fmla="*/ 9310 w 10007"/>
              <a:gd name="connsiteY4" fmla="*/ 7993 h 10000"/>
              <a:gd name="connsiteX5" fmla="*/ 6116 w 10007"/>
              <a:gd name="connsiteY5" fmla="*/ 9574 h 10000"/>
              <a:gd name="connsiteX6" fmla="*/ 5178 w 10007"/>
              <a:gd name="connsiteY6" fmla="*/ 9947 h 10000"/>
              <a:gd name="connsiteX7" fmla="*/ 219 w 10007"/>
              <a:gd name="connsiteY7" fmla="*/ 10000 h 10000"/>
              <a:gd name="connsiteX8" fmla="*/ 0 w 10007"/>
              <a:gd name="connsiteY8" fmla="*/ 5232 h 10000"/>
              <a:gd name="connsiteX0" fmla="*/ 0 w 9463"/>
              <a:gd name="connsiteY0" fmla="*/ 5232 h 10000"/>
              <a:gd name="connsiteX1" fmla="*/ 853 w 9463"/>
              <a:gd name="connsiteY1" fmla="*/ 37 h 10000"/>
              <a:gd name="connsiteX2" fmla="*/ 9463 w 9463"/>
              <a:gd name="connsiteY2" fmla="*/ 15 h 10000"/>
              <a:gd name="connsiteX3" fmla="*/ 9268 w 9463"/>
              <a:gd name="connsiteY3" fmla="*/ 2918 h 10000"/>
              <a:gd name="connsiteX4" fmla="*/ 9310 w 9463"/>
              <a:gd name="connsiteY4" fmla="*/ 7993 h 10000"/>
              <a:gd name="connsiteX5" fmla="*/ 6116 w 9463"/>
              <a:gd name="connsiteY5" fmla="*/ 9574 h 10000"/>
              <a:gd name="connsiteX6" fmla="*/ 5178 w 9463"/>
              <a:gd name="connsiteY6" fmla="*/ 9947 h 10000"/>
              <a:gd name="connsiteX7" fmla="*/ 219 w 9463"/>
              <a:gd name="connsiteY7" fmla="*/ 10000 h 10000"/>
              <a:gd name="connsiteX8" fmla="*/ 0 w 9463"/>
              <a:gd name="connsiteY8" fmla="*/ 5232 h 10000"/>
              <a:gd name="connsiteX0" fmla="*/ 0 w 10000"/>
              <a:gd name="connsiteY0" fmla="*/ 5232 h 10000"/>
              <a:gd name="connsiteX1" fmla="*/ 901 w 10000"/>
              <a:gd name="connsiteY1" fmla="*/ 37 h 10000"/>
              <a:gd name="connsiteX2" fmla="*/ 10000 w 10000"/>
              <a:gd name="connsiteY2" fmla="*/ 15 h 10000"/>
              <a:gd name="connsiteX3" fmla="*/ 9794 w 10000"/>
              <a:gd name="connsiteY3" fmla="*/ 2918 h 10000"/>
              <a:gd name="connsiteX4" fmla="*/ 9838 w 10000"/>
              <a:gd name="connsiteY4" fmla="*/ 7993 h 10000"/>
              <a:gd name="connsiteX5" fmla="*/ 6463 w 10000"/>
              <a:gd name="connsiteY5" fmla="*/ 9574 h 10000"/>
              <a:gd name="connsiteX6" fmla="*/ 5472 w 10000"/>
              <a:gd name="connsiteY6" fmla="*/ 9947 h 10000"/>
              <a:gd name="connsiteX7" fmla="*/ 231 w 10000"/>
              <a:gd name="connsiteY7" fmla="*/ 10000 h 10000"/>
              <a:gd name="connsiteX8" fmla="*/ 0 w 10000"/>
              <a:gd name="connsiteY8" fmla="*/ 5232 h 10000"/>
              <a:gd name="connsiteX0" fmla="*/ 0 w 9842"/>
              <a:gd name="connsiteY0" fmla="*/ 5275 h 10043"/>
              <a:gd name="connsiteX1" fmla="*/ 901 w 9842"/>
              <a:gd name="connsiteY1" fmla="*/ 80 h 10043"/>
              <a:gd name="connsiteX2" fmla="*/ 9809 w 9842"/>
              <a:gd name="connsiteY2" fmla="*/ 11 h 10043"/>
              <a:gd name="connsiteX3" fmla="*/ 9794 w 9842"/>
              <a:gd name="connsiteY3" fmla="*/ 2961 h 10043"/>
              <a:gd name="connsiteX4" fmla="*/ 9838 w 9842"/>
              <a:gd name="connsiteY4" fmla="*/ 8036 h 10043"/>
              <a:gd name="connsiteX5" fmla="*/ 6463 w 9842"/>
              <a:gd name="connsiteY5" fmla="*/ 9617 h 10043"/>
              <a:gd name="connsiteX6" fmla="*/ 5472 w 9842"/>
              <a:gd name="connsiteY6" fmla="*/ 9990 h 10043"/>
              <a:gd name="connsiteX7" fmla="*/ 231 w 9842"/>
              <a:gd name="connsiteY7" fmla="*/ 10043 h 10043"/>
              <a:gd name="connsiteX8" fmla="*/ 0 w 9842"/>
              <a:gd name="connsiteY8" fmla="*/ 5275 h 10043"/>
              <a:gd name="connsiteX0" fmla="*/ 0 w 10000"/>
              <a:gd name="connsiteY0" fmla="*/ 5252 h 10000"/>
              <a:gd name="connsiteX1" fmla="*/ 915 w 10000"/>
              <a:gd name="connsiteY1" fmla="*/ 80 h 10000"/>
              <a:gd name="connsiteX2" fmla="*/ 9966 w 10000"/>
              <a:gd name="connsiteY2" fmla="*/ 11 h 10000"/>
              <a:gd name="connsiteX3" fmla="*/ 9951 w 10000"/>
              <a:gd name="connsiteY3" fmla="*/ 2948 h 10000"/>
              <a:gd name="connsiteX4" fmla="*/ 9996 w 10000"/>
              <a:gd name="connsiteY4" fmla="*/ 8002 h 10000"/>
              <a:gd name="connsiteX5" fmla="*/ 6567 w 10000"/>
              <a:gd name="connsiteY5" fmla="*/ 9576 h 10000"/>
              <a:gd name="connsiteX6" fmla="*/ 5560 w 10000"/>
              <a:gd name="connsiteY6" fmla="*/ 9947 h 10000"/>
              <a:gd name="connsiteX7" fmla="*/ 235 w 10000"/>
              <a:gd name="connsiteY7" fmla="*/ 10000 h 10000"/>
              <a:gd name="connsiteX8" fmla="*/ 0 w 10000"/>
              <a:gd name="connsiteY8" fmla="*/ 5252 h 10000"/>
              <a:gd name="connsiteX0" fmla="*/ 0 w 10000"/>
              <a:gd name="connsiteY0" fmla="*/ 5172 h 9920"/>
              <a:gd name="connsiteX1" fmla="*/ 915 w 10000"/>
              <a:gd name="connsiteY1" fmla="*/ 0 h 9920"/>
              <a:gd name="connsiteX2" fmla="*/ 9955 w 10000"/>
              <a:gd name="connsiteY2" fmla="*/ 96 h 9920"/>
              <a:gd name="connsiteX3" fmla="*/ 9951 w 10000"/>
              <a:gd name="connsiteY3" fmla="*/ 2868 h 9920"/>
              <a:gd name="connsiteX4" fmla="*/ 9996 w 10000"/>
              <a:gd name="connsiteY4" fmla="*/ 7922 h 9920"/>
              <a:gd name="connsiteX5" fmla="*/ 6567 w 10000"/>
              <a:gd name="connsiteY5" fmla="*/ 9496 h 9920"/>
              <a:gd name="connsiteX6" fmla="*/ 5560 w 10000"/>
              <a:gd name="connsiteY6" fmla="*/ 9867 h 9920"/>
              <a:gd name="connsiteX7" fmla="*/ 235 w 10000"/>
              <a:gd name="connsiteY7" fmla="*/ 9920 h 9920"/>
              <a:gd name="connsiteX8" fmla="*/ 0 w 10000"/>
              <a:gd name="connsiteY8" fmla="*/ 5172 h 9920"/>
              <a:gd name="connsiteX0" fmla="*/ 0 w 10021"/>
              <a:gd name="connsiteY0" fmla="*/ 5214 h 10000"/>
              <a:gd name="connsiteX1" fmla="*/ 915 w 10021"/>
              <a:gd name="connsiteY1" fmla="*/ 0 h 10000"/>
              <a:gd name="connsiteX2" fmla="*/ 9955 w 10021"/>
              <a:gd name="connsiteY2" fmla="*/ 97 h 10000"/>
              <a:gd name="connsiteX3" fmla="*/ 9997 w 10021"/>
              <a:gd name="connsiteY3" fmla="*/ 4604 h 10000"/>
              <a:gd name="connsiteX4" fmla="*/ 9996 w 10021"/>
              <a:gd name="connsiteY4" fmla="*/ 7986 h 10000"/>
              <a:gd name="connsiteX5" fmla="*/ 6567 w 10021"/>
              <a:gd name="connsiteY5" fmla="*/ 9573 h 10000"/>
              <a:gd name="connsiteX6" fmla="*/ 5560 w 10021"/>
              <a:gd name="connsiteY6" fmla="*/ 9947 h 10000"/>
              <a:gd name="connsiteX7" fmla="*/ 235 w 10021"/>
              <a:gd name="connsiteY7" fmla="*/ 10000 h 10000"/>
              <a:gd name="connsiteX8" fmla="*/ 0 w 10021"/>
              <a:gd name="connsiteY8" fmla="*/ 5214 h 10000"/>
              <a:gd name="connsiteX0" fmla="*/ 0 w 10006"/>
              <a:gd name="connsiteY0" fmla="*/ 5214 h 10000"/>
              <a:gd name="connsiteX1" fmla="*/ 915 w 10006"/>
              <a:gd name="connsiteY1" fmla="*/ 0 h 10000"/>
              <a:gd name="connsiteX2" fmla="*/ 9955 w 10006"/>
              <a:gd name="connsiteY2" fmla="*/ 97 h 10000"/>
              <a:gd name="connsiteX3" fmla="*/ 9997 w 10006"/>
              <a:gd name="connsiteY3" fmla="*/ 4604 h 10000"/>
              <a:gd name="connsiteX4" fmla="*/ 9996 w 10006"/>
              <a:gd name="connsiteY4" fmla="*/ 7986 h 10000"/>
              <a:gd name="connsiteX5" fmla="*/ 6567 w 10006"/>
              <a:gd name="connsiteY5" fmla="*/ 9573 h 10000"/>
              <a:gd name="connsiteX6" fmla="*/ 5560 w 10006"/>
              <a:gd name="connsiteY6" fmla="*/ 9947 h 10000"/>
              <a:gd name="connsiteX7" fmla="*/ 235 w 10006"/>
              <a:gd name="connsiteY7" fmla="*/ 10000 h 10000"/>
              <a:gd name="connsiteX8" fmla="*/ 0 w 10006"/>
              <a:gd name="connsiteY8" fmla="*/ 5214 h 10000"/>
              <a:gd name="connsiteX0" fmla="*/ 0 w 10004"/>
              <a:gd name="connsiteY0" fmla="*/ 5214 h 10000"/>
              <a:gd name="connsiteX1" fmla="*/ 915 w 10004"/>
              <a:gd name="connsiteY1" fmla="*/ 0 h 10000"/>
              <a:gd name="connsiteX2" fmla="*/ 9955 w 10004"/>
              <a:gd name="connsiteY2" fmla="*/ 97 h 10000"/>
              <a:gd name="connsiteX3" fmla="*/ 9986 w 10004"/>
              <a:gd name="connsiteY3" fmla="*/ 3367 h 10000"/>
              <a:gd name="connsiteX4" fmla="*/ 9996 w 10004"/>
              <a:gd name="connsiteY4" fmla="*/ 7986 h 10000"/>
              <a:gd name="connsiteX5" fmla="*/ 6567 w 10004"/>
              <a:gd name="connsiteY5" fmla="*/ 9573 h 10000"/>
              <a:gd name="connsiteX6" fmla="*/ 5560 w 10004"/>
              <a:gd name="connsiteY6" fmla="*/ 9947 h 10000"/>
              <a:gd name="connsiteX7" fmla="*/ 235 w 10004"/>
              <a:gd name="connsiteY7" fmla="*/ 10000 h 10000"/>
              <a:gd name="connsiteX8" fmla="*/ 0 w 10004"/>
              <a:gd name="connsiteY8" fmla="*/ 5214 h 10000"/>
              <a:gd name="connsiteX0" fmla="*/ 0 w 10004"/>
              <a:gd name="connsiteY0" fmla="*/ 5214 h 9947"/>
              <a:gd name="connsiteX1" fmla="*/ 915 w 10004"/>
              <a:gd name="connsiteY1" fmla="*/ 0 h 9947"/>
              <a:gd name="connsiteX2" fmla="*/ 9955 w 10004"/>
              <a:gd name="connsiteY2" fmla="*/ 97 h 9947"/>
              <a:gd name="connsiteX3" fmla="*/ 9986 w 10004"/>
              <a:gd name="connsiteY3" fmla="*/ 3367 h 9947"/>
              <a:gd name="connsiteX4" fmla="*/ 9996 w 10004"/>
              <a:gd name="connsiteY4" fmla="*/ 7986 h 9947"/>
              <a:gd name="connsiteX5" fmla="*/ 6567 w 10004"/>
              <a:gd name="connsiteY5" fmla="*/ 9573 h 9947"/>
              <a:gd name="connsiteX6" fmla="*/ 5560 w 10004"/>
              <a:gd name="connsiteY6" fmla="*/ 9947 h 9947"/>
              <a:gd name="connsiteX7" fmla="*/ 433 w 10004"/>
              <a:gd name="connsiteY7" fmla="*/ 9019 h 9947"/>
              <a:gd name="connsiteX8" fmla="*/ 0 w 10004"/>
              <a:gd name="connsiteY8" fmla="*/ 5214 h 9947"/>
              <a:gd name="connsiteX0" fmla="*/ 0 w 10000"/>
              <a:gd name="connsiteY0" fmla="*/ 5242 h 10000"/>
              <a:gd name="connsiteX1" fmla="*/ 915 w 10000"/>
              <a:gd name="connsiteY1" fmla="*/ 0 h 10000"/>
              <a:gd name="connsiteX2" fmla="*/ 9951 w 10000"/>
              <a:gd name="connsiteY2" fmla="*/ 98 h 10000"/>
              <a:gd name="connsiteX3" fmla="*/ 9982 w 10000"/>
              <a:gd name="connsiteY3" fmla="*/ 3385 h 10000"/>
              <a:gd name="connsiteX4" fmla="*/ 9992 w 10000"/>
              <a:gd name="connsiteY4" fmla="*/ 8029 h 10000"/>
              <a:gd name="connsiteX5" fmla="*/ 6564 w 10000"/>
              <a:gd name="connsiteY5" fmla="*/ 9624 h 10000"/>
              <a:gd name="connsiteX6" fmla="*/ 5558 w 10000"/>
              <a:gd name="connsiteY6" fmla="*/ 10000 h 10000"/>
              <a:gd name="connsiteX7" fmla="*/ 433 w 10000"/>
              <a:gd name="connsiteY7" fmla="*/ 9067 h 10000"/>
              <a:gd name="connsiteX8" fmla="*/ 0 w 10000"/>
              <a:gd name="connsiteY8" fmla="*/ 5242 h 10000"/>
              <a:gd name="connsiteX0" fmla="*/ 0 w 10000"/>
              <a:gd name="connsiteY0" fmla="*/ 5242 h 10000"/>
              <a:gd name="connsiteX1" fmla="*/ 915 w 10000"/>
              <a:gd name="connsiteY1" fmla="*/ 0 h 10000"/>
              <a:gd name="connsiteX2" fmla="*/ 9951 w 10000"/>
              <a:gd name="connsiteY2" fmla="*/ 98 h 10000"/>
              <a:gd name="connsiteX3" fmla="*/ 9982 w 10000"/>
              <a:gd name="connsiteY3" fmla="*/ 3385 h 10000"/>
              <a:gd name="connsiteX4" fmla="*/ 9992 w 10000"/>
              <a:gd name="connsiteY4" fmla="*/ 8029 h 10000"/>
              <a:gd name="connsiteX5" fmla="*/ 6564 w 10000"/>
              <a:gd name="connsiteY5" fmla="*/ 9624 h 10000"/>
              <a:gd name="connsiteX6" fmla="*/ 5558 w 10000"/>
              <a:gd name="connsiteY6" fmla="*/ 10000 h 10000"/>
              <a:gd name="connsiteX7" fmla="*/ 433 w 10000"/>
              <a:gd name="connsiteY7" fmla="*/ 9067 h 10000"/>
              <a:gd name="connsiteX8" fmla="*/ 0 w 10000"/>
              <a:gd name="connsiteY8" fmla="*/ 5242 h 10000"/>
              <a:gd name="connsiteX0" fmla="*/ 0 w 10000"/>
              <a:gd name="connsiteY0" fmla="*/ 5242 h 10000"/>
              <a:gd name="connsiteX1" fmla="*/ 915 w 10000"/>
              <a:gd name="connsiteY1" fmla="*/ 0 h 10000"/>
              <a:gd name="connsiteX2" fmla="*/ 9951 w 10000"/>
              <a:gd name="connsiteY2" fmla="*/ 98 h 10000"/>
              <a:gd name="connsiteX3" fmla="*/ 9982 w 10000"/>
              <a:gd name="connsiteY3" fmla="*/ 3385 h 10000"/>
              <a:gd name="connsiteX4" fmla="*/ 9992 w 10000"/>
              <a:gd name="connsiteY4" fmla="*/ 8029 h 10000"/>
              <a:gd name="connsiteX5" fmla="*/ 6564 w 10000"/>
              <a:gd name="connsiteY5" fmla="*/ 9624 h 10000"/>
              <a:gd name="connsiteX6" fmla="*/ 5558 w 10000"/>
              <a:gd name="connsiteY6" fmla="*/ 10000 h 10000"/>
              <a:gd name="connsiteX7" fmla="*/ 433 w 10000"/>
              <a:gd name="connsiteY7" fmla="*/ 9067 h 10000"/>
              <a:gd name="connsiteX8" fmla="*/ 0 w 10000"/>
              <a:gd name="connsiteY8" fmla="*/ 5242 h 10000"/>
              <a:gd name="connsiteX0" fmla="*/ 0 w 10000"/>
              <a:gd name="connsiteY0" fmla="*/ 5242 h 10000"/>
              <a:gd name="connsiteX1" fmla="*/ 915 w 10000"/>
              <a:gd name="connsiteY1" fmla="*/ 0 h 10000"/>
              <a:gd name="connsiteX2" fmla="*/ 9951 w 10000"/>
              <a:gd name="connsiteY2" fmla="*/ 98 h 10000"/>
              <a:gd name="connsiteX3" fmla="*/ 9982 w 10000"/>
              <a:gd name="connsiteY3" fmla="*/ 3385 h 10000"/>
              <a:gd name="connsiteX4" fmla="*/ 9992 w 10000"/>
              <a:gd name="connsiteY4" fmla="*/ 8029 h 10000"/>
              <a:gd name="connsiteX5" fmla="*/ 6564 w 10000"/>
              <a:gd name="connsiteY5" fmla="*/ 9624 h 10000"/>
              <a:gd name="connsiteX6" fmla="*/ 5558 w 10000"/>
              <a:gd name="connsiteY6" fmla="*/ 10000 h 10000"/>
              <a:gd name="connsiteX7" fmla="*/ 433 w 10000"/>
              <a:gd name="connsiteY7" fmla="*/ 9067 h 10000"/>
              <a:gd name="connsiteX8" fmla="*/ 0 w 10000"/>
              <a:gd name="connsiteY8" fmla="*/ 5242 h 10000"/>
              <a:gd name="connsiteX0" fmla="*/ 0 w 10000"/>
              <a:gd name="connsiteY0" fmla="*/ 5242 h 10000"/>
              <a:gd name="connsiteX1" fmla="*/ 915 w 10000"/>
              <a:gd name="connsiteY1" fmla="*/ 0 h 10000"/>
              <a:gd name="connsiteX2" fmla="*/ 9951 w 10000"/>
              <a:gd name="connsiteY2" fmla="*/ 98 h 10000"/>
              <a:gd name="connsiteX3" fmla="*/ 9982 w 10000"/>
              <a:gd name="connsiteY3" fmla="*/ 3385 h 10000"/>
              <a:gd name="connsiteX4" fmla="*/ 9992 w 10000"/>
              <a:gd name="connsiteY4" fmla="*/ 8029 h 10000"/>
              <a:gd name="connsiteX5" fmla="*/ 6564 w 10000"/>
              <a:gd name="connsiteY5" fmla="*/ 9624 h 10000"/>
              <a:gd name="connsiteX6" fmla="*/ 5558 w 10000"/>
              <a:gd name="connsiteY6" fmla="*/ 10000 h 10000"/>
              <a:gd name="connsiteX7" fmla="*/ 433 w 10000"/>
              <a:gd name="connsiteY7" fmla="*/ 9067 h 10000"/>
              <a:gd name="connsiteX8" fmla="*/ 0 w 10000"/>
              <a:gd name="connsiteY8" fmla="*/ 5242 h 10000"/>
              <a:gd name="connsiteX0" fmla="*/ 0 w 10000"/>
              <a:gd name="connsiteY0" fmla="*/ 5242 h 10000"/>
              <a:gd name="connsiteX1" fmla="*/ 915 w 10000"/>
              <a:gd name="connsiteY1" fmla="*/ 0 h 10000"/>
              <a:gd name="connsiteX2" fmla="*/ 9951 w 10000"/>
              <a:gd name="connsiteY2" fmla="*/ 98 h 10000"/>
              <a:gd name="connsiteX3" fmla="*/ 9982 w 10000"/>
              <a:gd name="connsiteY3" fmla="*/ 3385 h 10000"/>
              <a:gd name="connsiteX4" fmla="*/ 9992 w 10000"/>
              <a:gd name="connsiteY4" fmla="*/ 8029 h 10000"/>
              <a:gd name="connsiteX5" fmla="*/ 6564 w 10000"/>
              <a:gd name="connsiteY5" fmla="*/ 9624 h 10000"/>
              <a:gd name="connsiteX6" fmla="*/ 5558 w 10000"/>
              <a:gd name="connsiteY6" fmla="*/ 10000 h 10000"/>
              <a:gd name="connsiteX7" fmla="*/ 433 w 10000"/>
              <a:gd name="connsiteY7" fmla="*/ 9067 h 10000"/>
              <a:gd name="connsiteX8" fmla="*/ 0 w 10000"/>
              <a:gd name="connsiteY8" fmla="*/ 5242 h 10000"/>
              <a:gd name="connsiteX0" fmla="*/ 0 w 9992"/>
              <a:gd name="connsiteY0" fmla="*/ 5242 h 10000"/>
              <a:gd name="connsiteX1" fmla="*/ 915 w 9992"/>
              <a:gd name="connsiteY1" fmla="*/ 0 h 10000"/>
              <a:gd name="connsiteX2" fmla="*/ 9951 w 9992"/>
              <a:gd name="connsiteY2" fmla="*/ 98 h 10000"/>
              <a:gd name="connsiteX3" fmla="*/ 8600 w 9992"/>
              <a:gd name="connsiteY3" fmla="*/ 3960 h 10000"/>
              <a:gd name="connsiteX4" fmla="*/ 9992 w 9992"/>
              <a:gd name="connsiteY4" fmla="*/ 8029 h 10000"/>
              <a:gd name="connsiteX5" fmla="*/ 6564 w 9992"/>
              <a:gd name="connsiteY5" fmla="*/ 9624 h 10000"/>
              <a:gd name="connsiteX6" fmla="*/ 5558 w 9992"/>
              <a:gd name="connsiteY6" fmla="*/ 10000 h 10000"/>
              <a:gd name="connsiteX7" fmla="*/ 433 w 9992"/>
              <a:gd name="connsiteY7" fmla="*/ 9067 h 10000"/>
              <a:gd name="connsiteX8" fmla="*/ 0 w 9992"/>
              <a:gd name="connsiteY8" fmla="*/ 5242 h 10000"/>
              <a:gd name="connsiteX0" fmla="*/ 0 w 10000"/>
              <a:gd name="connsiteY0" fmla="*/ 5242 h 10000"/>
              <a:gd name="connsiteX1" fmla="*/ 916 w 10000"/>
              <a:gd name="connsiteY1" fmla="*/ 0 h 10000"/>
              <a:gd name="connsiteX2" fmla="*/ 9959 w 10000"/>
              <a:gd name="connsiteY2" fmla="*/ 98 h 10000"/>
              <a:gd name="connsiteX3" fmla="*/ 8607 w 10000"/>
              <a:gd name="connsiteY3" fmla="*/ 3960 h 10000"/>
              <a:gd name="connsiteX4" fmla="*/ 10000 w 10000"/>
              <a:gd name="connsiteY4" fmla="*/ 8029 h 10000"/>
              <a:gd name="connsiteX5" fmla="*/ 6569 w 10000"/>
              <a:gd name="connsiteY5" fmla="*/ 9624 h 10000"/>
              <a:gd name="connsiteX6" fmla="*/ 5562 w 10000"/>
              <a:gd name="connsiteY6" fmla="*/ 10000 h 10000"/>
              <a:gd name="connsiteX7" fmla="*/ 433 w 10000"/>
              <a:gd name="connsiteY7" fmla="*/ 9067 h 10000"/>
              <a:gd name="connsiteX8" fmla="*/ 0 w 10000"/>
              <a:gd name="connsiteY8" fmla="*/ 5242 h 10000"/>
              <a:gd name="connsiteX0" fmla="*/ 0 w 10000"/>
              <a:gd name="connsiteY0" fmla="*/ 5242 h 10000"/>
              <a:gd name="connsiteX1" fmla="*/ 916 w 10000"/>
              <a:gd name="connsiteY1" fmla="*/ 0 h 10000"/>
              <a:gd name="connsiteX2" fmla="*/ 9959 w 10000"/>
              <a:gd name="connsiteY2" fmla="*/ 98 h 10000"/>
              <a:gd name="connsiteX3" fmla="*/ 8607 w 10000"/>
              <a:gd name="connsiteY3" fmla="*/ 3960 h 10000"/>
              <a:gd name="connsiteX4" fmla="*/ 10000 w 10000"/>
              <a:gd name="connsiteY4" fmla="*/ 8029 h 10000"/>
              <a:gd name="connsiteX5" fmla="*/ 6569 w 10000"/>
              <a:gd name="connsiteY5" fmla="*/ 9624 h 10000"/>
              <a:gd name="connsiteX6" fmla="*/ 5562 w 10000"/>
              <a:gd name="connsiteY6" fmla="*/ 10000 h 10000"/>
              <a:gd name="connsiteX7" fmla="*/ 433 w 10000"/>
              <a:gd name="connsiteY7" fmla="*/ 9067 h 10000"/>
              <a:gd name="connsiteX8" fmla="*/ 0 w 10000"/>
              <a:gd name="connsiteY8" fmla="*/ 5242 h 10000"/>
              <a:gd name="connsiteX0" fmla="*/ 0 w 9959"/>
              <a:gd name="connsiteY0" fmla="*/ 5242 h 10000"/>
              <a:gd name="connsiteX1" fmla="*/ 916 w 9959"/>
              <a:gd name="connsiteY1" fmla="*/ 0 h 10000"/>
              <a:gd name="connsiteX2" fmla="*/ 9959 w 9959"/>
              <a:gd name="connsiteY2" fmla="*/ 98 h 10000"/>
              <a:gd name="connsiteX3" fmla="*/ 8607 w 9959"/>
              <a:gd name="connsiteY3" fmla="*/ 3960 h 10000"/>
              <a:gd name="connsiteX4" fmla="*/ 8292 w 9959"/>
              <a:gd name="connsiteY4" fmla="*/ 8264 h 10000"/>
              <a:gd name="connsiteX5" fmla="*/ 6569 w 9959"/>
              <a:gd name="connsiteY5" fmla="*/ 9624 h 10000"/>
              <a:gd name="connsiteX6" fmla="*/ 5562 w 9959"/>
              <a:gd name="connsiteY6" fmla="*/ 10000 h 10000"/>
              <a:gd name="connsiteX7" fmla="*/ 433 w 9959"/>
              <a:gd name="connsiteY7" fmla="*/ 9067 h 10000"/>
              <a:gd name="connsiteX8" fmla="*/ 0 w 9959"/>
              <a:gd name="connsiteY8" fmla="*/ 5242 h 10000"/>
              <a:gd name="connsiteX0" fmla="*/ 0 w 10000"/>
              <a:gd name="connsiteY0" fmla="*/ 5242 h 10000"/>
              <a:gd name="connsiteX1" fmla="*/ 920 w 10000"/>
              <a:gd name="connsiteY1" fmla="*/ 0 h 10000"/>
              <a:gd name="connsiteX2" fmla="*/ 10000 w 10000"/>
              <a:gd name="connsiteY2" fmla="*/ 98 h 10000"/>
              <a:gd name="connsiteX3" fmla="*/ 8642 w 10000"/>
              <a:gd name="connsiteY3" fmla="*/ 3960 h 10000"/>
              <a:gd name="connsiteX4" fmla="*/ 8326 w 10000"/>
              <a:gd name="connsiteY4" fmla="*/ 8264 h 10000"/>
              <a:gd name="connsiteX5" fmla="*/ 6596 w 10000"/>
              <a:gd name="connsiteY5" fmla="*/ 9624 h 10000"/>
              <a:gd name="connsiteX6" fmla="*/ 5585 w 10000"/>
              <a:gd name="connsiteY6" fmla="*/ 10000 h 10000"/>
              <a:gd name="connsiteX7" fmla="*/ 435 w 10000"/>
              <a:gd name="connsiteY7" fmla="*/ 9067 h 10000"/>
              <a:gd name="connsiteX8" fmla="*/ 0 w 10000"/>
              <a:gd name="connsiteY8" fmla="*/ 5242 h 10000"/>
              <a:gd name="connsiteX0" fmla="*/ 0 w 10000"/>
              <a:gd name="connsiteY0" fmla="*/ 5242 h 10000"/>
              <a:gd name="connsiteX1" fmla="*/ 920 w 10000"/>
              <a:gd name="connsiteY1" fmla="*/ 0 h 10000"/>
              <a:gd name="connsiteX2" fmla="*/ 10000 w 10000"/>
              <a:gd name="connsiteY2" fmla="*/ 98 h 10000"/>
              <a:gd name="connsiteX3" fmla="*/ 8642 w 10000"/>
              <a:gd name="connsiteY3" fmla="*/ 3960 h 10000"/>
              <a:gd name="connsiteX4" fmla="*/ 8326 w 10000"/>
              <a:gd name="connsiteY4" fmla="*/ 8264 h 10000"/>
              <a:gd name="connsiteX5" fmla="*/ 6596 w 10000"/>
              <a:gd name="connsiteY5" fmla="*/ 9624 h 10000"/>
              <a:gd name="connsiteX6" fmla="*/ 5585 w 10000"/>
              <a:gd name="connsiteY6" fmla="*/ 10000 h 10000"/>
              <a:gd name="connsiteX7" fmla="*/ 435 w 10000"/>
              <a:gd name="connsiteY7" fmla="*/ 9067 h 10000"/>
              <a:gd name="connsiteX8" fmla="*/ 0 w 10000"/>
              <a:gd name="connsiteY8" fmla="*/ 5242 h 10000"/>
              <a:gd name="connsiteX0" fmla="*/ 0 w 10000"/>
              <a:gd name="connsiteY0" fmla="*/ 5242 h 10000"/>
              <a:gd name="connsiteX1" fmla="*/ 920 w 10000"/>
              <a:gd name="connsiteY1" fmla="*/ 0 h 10000"/>
              <a:gd name="connsiteX2" fmla="*/ 10000 w 10000"/>
              <a:gd name="connsiteY2" fmla="*/ 98 h 10000"/>
              <a:gd name="connsiteX3" fmla="*/ 8642 w 10000"/>
              <a:gd name="connsiteY3" fmla="*/ 3960 h 10000"/>
              <a:gd name="connsiteX4" fmla="*/ 8672 w 10000"/>
              <a:gd name="connsiteY4" fmla="*/ 8026 h 10000"/>
              <a:gd name="connsiteX5" fmla="*/ 6596 w 10000"/>
              <a:gd name="connsiteY5" fmla="*/ 9624 h 10000"/>
              <a:gd name="connsiteX6" fmla="*/ 5585 w 10000"/>
              <a:gd name="connsiteY6" fmla="*/ 10000 h 10000"/>
              <a:gd name="connsiteX7" fmla="*/ 435 w 10000"/>
              <a:gd name="connsiteY7" fmla="*/ 9067 h 10000"/>
              <a:gd name="connsiteX8" fmla="*/ 0 w 10000"/>
              <a:gd name="connsiteY8" fmla="*/ 5242 h 10000"/>
              <a:gd name="connsiteX0" fmla="*/ 0 w 8677"/>
              <a:gd name="connsiteY0" fmla="*/ 5242 h 10000"/>
              <a:gd name="connsiteX1" fmla="*/ 920 w 8677"/>
              <a:gd name="connsiteY1" fmla="*/ 0 h 10000"/>
              <a:gd name="connsiteX2" fmla="*/ 8171 w 8677"/>
              <a:gd name="connsiteY2" fmla="*/ 1077 h 10000"/>
              <a:gd name="connsiteX3" fmla="*/ 8642 w 8677"/>
              <a:gd name="connsiteY3" fmla="*/ 3960 h 10000"/>
              <a:gd name="connsiteX4" fmla="*/ 8672 w 8677"/>
              <a:gd name="connsiteY4" fmla="*/ 8026 h 10000"/>
              <a:gd name="connsiteX5" fmla="*/ 6596 w 8677"/>
              <a:gd name="connsiteY5" fmla="*/ 9624 h 10000"/>
              <a:gd name="connsiteX6" fmla="*/ 5585 w 8677"/>
              <a:gd name="connsiteY6" fmla="*/ 10000 h 10000"/>
              <a:gd name="connsiteX7" fmla="*/ 435 w 8677"/>
              <a:gd name="connsiteY7" fmla="*/ 9067 h 10000"/>
              <a:gd name="connsiteX8" fmla="*/ 0 w 8677"/>
              <a:gd name="connsiteY8" fmla="*/ 5242 h 10000"/>
              <a:gd name="connsiteX0" fmla="*/ 0 w 10000"/>
              <a:gd name="connsiteY0" fmla="*/ 5242 h 10000"/>
              <a:gd name="connsiteX1" fmla="*/ 1060 w 10000"/>
              <a:gd name="connsiteY1" fmla="*/ 0 h 10000"/>
              <a:gd name="connsiteX2" fmla="*/ 9417 w 10000"/>
              <a:gd name="connsiteY2" fmla="*/ 1077 h 10000"/>
              <a:gd name="connsiteX3" fmla="*/ 9960 w 10000"/>
              <a:gd name="connsiteY3" fmla="*/ 3960 h 10000"/>
              <a:gd name="connsiteX4" fmla="*/ 9994 w 10000"/>
              <a:gd name="connsiteY4" fmla="*/ 8026 h 10000"/>
              <a:gd name="connsiteX5" fmla="*/ 7602 w 10000"/>
              <a:gd name="connsiteY5" fmla="*/ 9624 h 10000"/>
              <a:gd name="connsiteX6" fmla="*/ 6437 w 10000"/>
              <a:gd name="connsiteY6" fmla="*/ 10000 h 10000"/>
              <a:gd name="connsiteX7" fmla="*/ 501 w 10000"/>
              <a:gd name="connsiteY7" fmla="*/ 9067 h 10000"/>
              <a:gd name="connsiteX8" fmla="*/ 0 w 10000"/>
              <a:gd name="connsiteY8" fmla="*/ 5242 h 10000"/>
              <a:gd name="connsiteX0" fmla="*/ 0 w 10000"/>
              <a:gd name="connsiteY0" fmla="*/ 5242 h 9624"/>
              <a:gd name="connsiteX1" fmla="*/ 1060 w 10000"/>
              <a:gd name="connsiteY1" fmla="*/ 0 h 9624"/>
              <a:gd name="connsiteX2" fmla="*/ 9417 w 10000"/>
              <a:gd name="connsiteY2" fmla="*/ 1077 h 9624"/>
              <a:gd name="connsiteX3" fmla="*/ 9960 w 10000"/>
              <a:gd name="connsiteY3" fmla="*/ 3960 h 9624"/>
              <a:gd name="connsiteX4" fmla="*/ 9994 w 10000"/>
              <a:gd name="connsiteY4" fmla="*/ 8026 h 9624"/>
              <a:gd name="connsiteX5" fmla="*/ 7602 w 10000"/>
              <a:gd name="connsiteY5" fmla="*/ 9624 h 9624"/>
              <a:gd name="connsiteX6" fmla="*/ 5415 w 10000"/>
              <a:gd name="connsiteY6" fmla="*/ 8942 h 9624"/>
              <a:gd name="connsiteX7" fmla="*/ 501 w 10000"/>
              <a:gd name="connsiteY7" fmla="*/ 9067 h 9624"/>
              <a:gd name="connsiteX8" fmla="*/ 0 w 10000"/>
              <a:gd name="connsiteY8" fmla="*/ 5242 h 9624"/>
              <a:gd name="connsiteX0" fmla="*/ 0 w 10000"/>
              <a:gd name="connsiteY0" fmla="*/ 5447 h 10000"/>
              <a:gd name="connsiteX1" fmla="*/ 1060 w 10000"/>
              <a:gd name="connsiteY1" fmla="*/ 0 h 10000"/>
              <a:gd name="connsiteX2" fmla="*/ 9417 w 10000"/>
              <a:gd name="connsiteY2" fmla="*/ 1119 h 10000"/>
              <a:gd name="connsiteX3" fmla="*/ 9960 w 10000"/>
              <a:gd name="connsiteY3" fmla="*/ 4115 h 10000"/>
              <a:gd name="connsiteX4" fmla="*/ 9994 w 10000"/>
              <a:gd name="connsiteY4" fmla="*/ 8340 h 10000"/>
              <a:gd name="connsiteX5" fmla="*/ 7602 w 10000"/>
              <a:gd name="connsiteY5" fmla="*/ 10000 h 10000"/>
              <a:gd name="connsiteX6" fmla="*/ 5415 w 10000"/>
              <a:gd name="connsiteY6" fmla="*/ 9291 h 10000"/>
              <a:gd name="connsiteX7" fmla="*/ 501 w 10000"/>
              <a:gd name="connsiteY7" fmla="*/ 9421 h 10000"/>
              <a:gd name="connsiteX8" fmla="*/ 0 w 10000"/>
              <a:gd name="connsiteY8" fmla="*/ 5447 h 10000"/>
              <a:gd name="connsiteX0" fmla="*/ 0 w 10000"/>
              <a:gd name="connsiteY0" fmla="*/ 5447 h 10000"/>
              <a:gd name="connsiteX1" fmla="*/ 1060 w 10000"/>
              <a:gd name="connsiteY1" fmla="*/ 0 h 10000"/>
              <a:gd name="connsiteX2" fmla="*/ 9417 w 10000"/>
              <a:gd name="connsiteY2" fmla="*/ 1119 h 10000"/>
              <a:gd name="connsiteX3" fmla="*/ 9960 w 10000"/>
              <a:gd name="connsiteY3" fmla="*/ 4115 h 10000"/>
              <a:gd name="connsiteX4" fmla="*/ 9994 w 10000"/>
              <a:gd name="connsiteY4" fmla="*/ 8340 h 10000"/>
              <a:gd name="connsiteX5" fmla="*/ 7602 w 10000"/>
              <a:gd name="connsiteY5" fmla="*/ 10000 h 10000"/>
              <a:gd name="connsiteX6" fmla="*/ 5415 w 10000"/>
              <a:gd name="connsiteY6" fmla="*/ 9291 h 10000"/>
              <a:gd name="connsiteX7" fmla="*/ 1324 w 10000"/>
              <a:gd name="connsiteY7" fmla="*/ 8273 h 10000"/>
              <a:gd name="connsiteX8" fmla="*/ 0 w 10000"/>
              <a:gd name="connsiteY8" fmla="*/ 5447 h 10000"/>
              <a:gd name="connsiteX0" fmla="*/ 257 w 9070"/>
              <a:gd name="connsiteY0" fmla="*/ 5227 h 10000"/>
              <a:gd name="connsiteX1" fmla="*/ 130 w 9070"/>
              <a:gd name="connsiteY1" fmla="*/ 0 h 10000"/>
              <a:gd name="connsiteX2" fmla="*/ 8487 w 9070"/>
              <a:gd name="connsiteY2" fmla="*/ 1119 h 10000"/>
              <a:gd name="connsiteX3" fmla="*/ 9030 w 9070"/>
              <a:gd name="connsiteY3" fmla="*/ 4115 h 10000"/>
              <a:gd name="connsiteX4" fmla="*/ 9064 w 9070"/>
              <a:gd name="connsiteY4" fmla="*/ 8340 h 10000"/>
              <a:gd name="connsiteX5" fmla="*/ 6672 w 9070"/>
              <a:gd name="connsiteY5" fmla="*/ 10000 h 10000"/>
              <a:gd name="connsiteX6" fmla="*/ 4485 w 9070"/>
              <a:gd name="connsiteY6" fmla="*/ 9291 h 10000"/>
              <a:gd name="connsiteX7" fmla="*/ 394 w 9070"/>
              <a:gd name="connsiteY7" fmla="*/ 8273 h 10000"/>
              <a:gd name="connsiteX8" fmla="*/ 257 w 9070"/>
              <a:gd name="connsiteY8" fmla="*/ 5227 h 10000"/>
              <a:gd name="connsiteX0" fmla="*/ 141 w 9858"/>
              <a:gd name="connsiteY0" fmla="*/ 5227 h 10000"/>
              <a:gd name="connsiteX1" fmla="*/ 1 w 9858"/>
              <a:gd name="connsiteY1" fmla="*/ 0 h 10000"/>
              <a:gd name="connsiteX2" fmla="*/ 9215 w 9858"/>
              <a:gd name="connsiteY2" fmla="*/ 1119 h 10000"/>
              <a:gd name="connsiteX3" fmla="*/ 9814 w 9858"/>
              <a:gd name="connsiteY3" fmla="*/ 4115 h 10000"/>
              <a:gd name="connsiteX4" fmla="*/ 9851 w 9858"/>
              <a:gd name="connsiteY4" fmla="*/ 8340 h 10000"/>
              <a:gd name="connsiteX5" fmla="*/ 7214 w 9858"/>
              <a:gd name="connsiteY5" fmla="*/ 10000 h 10000"/>
              <a:gd name="connsiteX6" fmla="*/ 4803 w 9858"/>
              <a:gd name="connsiteY6" fmla="*/ 9291 h 10000"/>
              <a:gd name="connsiteX7" fmla="*/ 292 w 9858"/>
              <a:gd name="connsiteY7" fmla="*/ 8273 h 10000"/>
              <a:gd name="connsiteX8" fmla="*/ 141 w 9858"/>
              <a:gd name="connsiteY8" fmla="*/ 5227 h 10000"/>
              <a:gd name="connsiteX0" fmla="*/ 143 w 10000"/>
              <a:gd name="connsiteY0" fmla="*/ 5227 h 10000"/>
              <a:gd name="connsiteX1" fmla="*/ 1 w 10000"/>
              <a:gd name="connsiteY1" fmla="*/ 0 h 10000"/>
              <a:gd name="connsiteX2" fmla="*/ 9348 w 10000"/>
              <a:gd name="connsiteY2" fmla="*/ 1119 h 10000"/>
              <a:gd name="connsiteX3" fmla="*/ 9955 w 10000"/>
              <a:gd name="connsiteY3" fmla="*/ 4115 h 10000"/>
              <a:gd name="connsiteX4" fmla="*/ 9993 w 10000"/>
              <a:gd name="connsiteY4" fmla="*/ 8340 h 10000"/>
              <a:gd name="connsiteX5" fmla="*/ 7318 w 10000"/>
              <a:gd name="connsiteY5" fmla="*/ 10000 h 10000"/>
              <a:gd name="connsiteX6" fmla="*/ 4872 w 10000"/>
              <a:gd name="connsiteY6" fmla="*/ 9291 h 10000"/>
              <a:gd name="connsiteX7" fmla="*/ 296 w 10000"/>
              <a:gd name="connsiteY7" fmla="*/ 8273 h 10000"/>
              <a:gd name="connsiteX8" fmla="*/ 143 w 10000"/>
              <a:gd name="connsiteY8" fmla="*/ 5227 h 10000"/>
              <a:gd name="connsiteX0" fmla="*/ 1 w 9858"/>
              <a:gd name="connsiteY0" fmla="*/ 4265 h 9038"/>
              <a:gd name="connsiteX1" fmla="*/ 418 w 9858"/>
              <a:gd name="connsiteY1" fmla="*/ 163 h 9038"/>
              <a:gd name="connsiteX2" fmla="*/ 9206 w 9858"/>
              <a:gd name="connsiteY2" fmla="*/ 157 h 9038"/>
              <a:gd name="connsiteX3" fmla="*/ 9813 w 9858"/>
              <a:gd name="connsiteY3" fmla="*/ 3153 h 9038"/>
              <a:gd name="connsiteX4" fmla="*/ 9851 w 9858"/>
              <a:gd name="connsiteY4" fmla="*/ 7378 h 9038"/>
              <a:gd name="connsiteX5" fmla="*/ 7176 w 9858"/>
              <a:gd name="connsiteY5" fmla="*/ 9038 h 9038"/>
              <a:gd name="connsiteX6" fmla="*/ 4730 w 9858"/>
              <a:gd name="connsiteY6" fmla="*/ 8329 h 9038"/>
              <a:gd name="connsiteX7" fmla="*/ 154 w 9858"/>
              <a:gd name="connsiteY7" fmla="*/ 7311 h 9038"/>
              <a:gd name="connsiteX8" fmla="*/ 1 w 9858"/>
              <a:gd name="connsiteY8" fmla="*/ 4265 h 9038"/>
              <a:gd name="connsiteX0" fmla="*/ 1 w 10000"/>
              <a:gd name="connsiteY0" fmla="*/ 4719 h 9216"/>
              <a:gd name="connsiteX1" fmla="*/ 424 w 10000"/>
              <a:gd name="connsiteY1" fmla="*/ 180 h 9216"/>
              <a:gd name="connsiteX2" fmla="*/ 9339 w 10000"/>
              <a:gd name="connsiteY2" fmla="*/ 174 h 9216"/>
              <a:gd name="connsiteX3" fmla="*/ 9954 w 10000"/>
              <a:gd name="connsiteY3" fmla="*/ 3489 h 9216"/>
              <a:gd name="connsiteX4" fmla="*/ 9993 w 10000"/>
              <a:gd name="connsiteY4" fmla="*/ 8163 h 9216"/>
              <a:gd name="connsiteX5" fmla="*/ 7450 w 10000"/>
              <a:gd name="connsiteY5" fmla="*/ 8712 h 9216"/>
              <a:gd name="connsiteX6" fmla="*/ 4798 w 10000"/>
              <a:gd name="connsiteY6" fmla="*/ 9216 h 9216"/>
              <a:gd name="connsiteX7" fmla="*/ 156 w 10000"/>
              <a:gd name="connsiteY7" fmla="*/ 8089 h 9216"/>
              <a:gd name="connsiteX8" fmla="*/ 1 w 10000"/>
              <a:gd name="connsiteY8" fmla="*/ 4719 h 9216"/>
              <a:gd name="connsiteX0" fmla="*/ 1 w 10000"/>
              <a:gd name="connsiteY0" fmla="*/ 5120 h 10000"/>
              <a:gd name="connsiteX1" fmla="*/ 424 w 10000"/>
              <a:gd name="connsiteY1" fmla="*/ 195 h 10000"/>
              <a:gd name="connsiteX2" fmla="*/ 9339 w 10000"/>
              <a:gd name="connsiteY2" fmla="*/ 189 h 10000"/>
              <a:gd name="connsiteX3" fmla="*/ 9954 w 10000"/>
              <a:gd name="connsiteY3" fmla="*/ 3786 h 10000"/>
              <a:gd name="connsiteX4" fmla="*/ 9993 w 10000"/>
              <a:gd name="connsiteY4" fmla="*/ 8857 h 10000"/>
              <a:gd name="connsiteX5" fmla="*/ 7450 w 10000"/>
              <a:gd name="connsiteY5" fmla="*/ 9453 h 10000"/>
              <a:gd name="connsiteX6" fmla="*/ 4798 w 10000"/>
              <a:gd name="connsiteY6" fmla="*/ 10000 h 10000"/>
              <a:gd name="connsiteX7" fmla="*/ 156 w 10000"/>
              <a:gd name="connsiteY7" fmla="*/ 8777 h 10000"/>
              <a:gd name="connsiteX8" fmla="*/ 1 w 10000"/>
              <a:gd name="connsiteY8" fmla="*/ 5120 h 10000"/>
              <a:gd name="connsiteX0" fmla="*/ 1 w 10000"/>
              <a:gd name="connsiteY0" fmla="*/ 5120 h 9453"/>
              <a:gd name="connsiteX1" fmla="*/ 424 w 10000"/>
              <a:gd name="connsiteY1" fmla="*/ 195 h 9453"/>
              <a:gd name="connsiteX2" fmla="*/ 9339 w 10000"/>
              <a:gd name="connsiteY2" fmla="*/ 189 h 9453"/>
              <a:gd name="connsiteX3" fmla="*/ 9954 w 10000"/>
              <a:gd name="connsiteY3" fmla="*/ 3786 h 9453"/>
              <a:gd name="connsiteX4" fmla="*/ 9993 w 10000"/>
              <a:gd name="connsiteY4" fmla="*/ 8857 h 9453"/>
              <a:gd name="connsiteX5" fmla="*/ 7450 w 10000"/>
              <a:gd name="connsiteY5" fmla="*/ 9453 h 9453"/>
              <a:gd name="connsiteX6" fmla="*/ 4551 w 10000"/>
              <a:gd name="connsiteY6" fmla="*/ 8693 h 9453"/>
              <a:gd name="connsiteX7" fmla="*/ 156 w 10000"/>
              <a:gd name="connsiteY7" fmla="*/ 8777 h 9453"/>
              <a:gd name="connsiteX8" fmla="*/ 1 w 10000"/>
              <a:gd name="connsiteY8" fmla="*/ 5120 h 9453"/>
              <a:gd name="connsiteX0" fmla="*/ 1 w 10000"/>
              <a:gd name="connsiteY0" fmla="*/ 5359 h 9943"/>
              <a:gd name="connsiteX1" fmla="*/ 1870 w 10000"/>
              <a:gd name="connsiteY1" fmla="*/ 490 h 9943"/>
              <a:gd name="connsiteX2" fmla="*/ 9339 w 10000"/>
              <a:gd name="connsiteY2" fmla="*/ 143 h 9943"/>
              <a:gd name="connsiteX3" fmla="*/ 9954 w 10000"/>
              <a:gd name="connsiteY3" fmla="*/ 3948 h 9943"/>
              <a:gd name="connsiteX4" fmla="*/ 9993 w 10000"/>
              <a:gd name="connsiteY4" fmla="*/ 9313 h 9943"/>
              <a:gd name="connsiteX5" fmla="*/ 7450 w 10000"/>
              <a:gd name="connsiteY5" fmla="*/ 9943 h 9943"/>
              <a:gd name="connsiteX6" fmla="*/ 4551 w 10000"/>
              <a:gd name="connsiteY6" fmla="*/ 9139 h 9943"/>
              <a:gd name="connsiteX7" fmla="*/ 156 w 10000"/>
              <a:gd name="connsiteY7" fmla="*/ 9228 h 9943"/>
              <a:gd name="connsiteX8" fmla="*/ 1 w 10000"/>
              <a:gd name="connsiteY8" fmla="*/ 5359 h 9943"/>
              <a:gd name="connsiteX0" fmla="*/ 1 w 10000"/>
              <a:gd name="connsiteY0" fmla="*/ 5247 h 9857"/>
              <a:gd name="connsiteX1" fmla="*/ 1870 w 10000"/>
              <a:gd name="connsiteY1" fmla="*/ 350 h 9857"/>
              <a:gd name="connsiteX2" fmla="*/ 9339 w 10000"/>
              <a:gd name="connsiteY2" fmla="*/ 1 h 9857"/>
              <a:gd name="connsiteX3" fmla="*/ 9954 w 10000"/>
              <a:gd name="connsiteY3" fmla="*/ 3828 h 9857"/>
              <a:gd name="connsiteX4" fmla="*/ 9993 w 10000"/>
              <a:gd name="connsiteY4" fmla="*/ 9223 h 9857"/>
              <a:gd name="connsiteX5" fmla="*/ 7450 w 10000"/>
              <a:gd name="connsiteY5" fmla="*/ 9857 h 9857"/>
              <a:gd name="connsiteX6" fmla="*/ 4551 w 10000"/>
              <a:gd name="connsiteY6" fmla="*/ 9048 h 9857"/>
              <a:gd name="connsiteX7" fmla="*/ 156 w 10000"/>
              <a:gd name="connsiteY7" fmla="*/ 9138 h 9857"/>
              <a:gd name="connsiteX8" fmla="*/ 1 w 10000"/>
              <a:gd name="connsiteY8" fmla="*/ 5247 h 9857"/>
              <a:gd name="connsiteX0" fmla="*/ 1 w 10000"/>
              <a:gd name="connsiteY0" fmla="*/ 5041 h 9718"/>
              <a:gd name="connsiteX1" fmla="*/ 1870 w 10000"/>
              <a:gd name="connsiteY1" fmla="*/ 73 h 9718"/>
              <a:gd name="connsiteX2" fmla="*/ 9198 w 10000"/>
              <a:gd name="connsiteY2" fmla="*/ 2 h 9718"/>
              <a:gd name="connsiteX3" fmla="*/ 9954 w 10000"/>
              <a:gd name="connsiteY3" fmla="*/ 3602 h 9718"/>
              <a:gd name="connsiteX4" fmla="*/ 9993 w 10000"/>
              <a:gd name="connsiteY4" fmla="*/ 9075 h 9718"/>
              <a:gd name="connsiteX5" fmla="*/ 7450 w 10000"/>
              <a:gd name="connsiteY5" fmla="*/ 9718 h 9718"/>
              <a:gd name="connsiteX6" fmla="*/ 4551 w 10000"/>
              <a:gd name="connsiteY6" fmla="*/ 8897 h 9718"/>
              <a:gd name="connsiteX7" fmla="*/ 156 w 10000"/>
              <a:gd name="connsiteY7" fmla="*/ 8989 h 9718"/>
              <a:gd name="connsiteX8" fmla="*/ 1 w 10000"/>
              <a:gd name="connsiteY8" fmla="*/ 5041 h 9718"/>
              <a:gd name="connsiteX0" fmla="*/ 1 w 10000"/>
              <a:gd name="connsiteY0" fmla="*/ 5187 h 10000"/>
              <a:gd name="connsiteX1" fmla="*/ 1870 w 10000"/>
              <a:gd name="connsiteY1" fmla="*/ 75 h 10000"/>
              <a:gd name="connsiteX2" fmla="*/ 9198 w 10000"/>
              <a:gd name="connsiteY2" fmla="*/ 2 h 10000"/>
              <a:gd name="connsiteX3" fmla="*/ 9954 w 10000"/>
              <a:gd name="connsiteY3" fmla="*/ 3707 h 10000"/>
              <a:gd name="connsiteX4" fmla="*/ 9993 w 10000"/>
              <a:gd name="connsiteY4" fmla="*/ 9338 h 10000"/>
              <a:gd name="connsiteX5" fmla="*/ 7450 w 10000"/>
              <a:gd name="connsiteY5" fmla="*/ 10000 h 10000"/>
              <a:gd name="connsiteX6" fmla="*/ 4537 w 10000"/>
              <a:gd name="connsiteY6" fmla="*/ 9961 h 10000"/>
              <a:gd name="connsiteX7" fmla="*/ 156 w 10000"/>
              <a:gd name="connsiteY7" fmla="*/ 9250 h 10000"/>
              <a:gd name="connsiteX8" fmla="*/ 1 w 10000"/>
              <a:gd name="connsiteY8" fmla="*/ 5187 h 10000"/>
              <a:gd name="connsiteX0" fmla="*/ 1 w 10000"/>
              <a:gd name="connsiteY0" fmla="*/ 5384 h 10197"/>
              <a:gd name="connsiteX1" fmla="*/ 498 w 10000"/>
              <a:gd name="connsiteY1" fmla="*/ 0 h 10197"/>
              <a:gd name="connsiteX2" fmla="*/ 9198 w 10000"/>
              <a:gd name="connsiteY2" fmla="*/ 199 h 10197"/>
              <a:gd name="connsiteX3" fmla="*/ 9954 w 10000"/>
              <a:gd name="connsiteY3" fmla="*/ 3904 h 10197"/>
              <a:gd name="connsiteX4" fmla="*/ 9993 w 10000"/>
              <a:gd name="connsiteY4" fmla="*/ 9535 h 10197"/>
              <a:gd name="connsiteX5" fmla="*/ 7450 w 10000"/>
              <a:gd name="connsiteY5" fmla="*/ 10197 h 10197"/>
              <a:gd name="connsiteX6" fmla="*/ 4537 w 10000"/>
              <a:gd name="connsiteY6" fmla="*/ 10158 h 10197"/>
              <a:gd name="connsiteX7" fmla="*/ 156 w 10000"/>
              <a:gd name="connsiteY7" fmla="*/ 9447 h 10197"/>
              <a:gd name="connsiteX8" fmla="*/ 1 w 10000"/>
              <a:gd name="connsiteY8" fmla="*/ 5384 h 10197"/>
              <a:gd name="connsiteX0" fmla="*/ 31 w 9845"/>
              <a:gd name="connsiteY0" fmla="*/ 5213 h 10197"/>
              <a:gd name="connsiteX1" fmla="*/ 343 w 9845"/>
              <a:gd name="connsiteY1" fmla="*/ 0 h 10197"/>
              <a:gd name="connsiteX2" fmla="*/ 9043 w 9845"/>
              <a:gd name="connsiteY2" fmla="*/ 199 h 10197"/>
              <a:gd name="connsiteX3" fmla="*/ 9799 w 9845"/>
              <a:gd name="connsiteY3" fmla="*/ 3904 h 10197"/>
              <a:gd name="connsiteX4" fmla="*/ 9838 w 9845"/>
              <a:gd name="connsiteY4" fmla="*/ 9535 h 10197"/>
              <a:gd name="connsiteX5" fmla="*/ 7295 w 9845"/>
              <a:gd name="connsiteY5" fmla="*/ 10197 h 10197"/>
              <a:gd name="connsiteX6" fmla="*/ 4382 w 9845"/>
              <a:gd name="connsiteY6" fmla="*/ 10158 h 10197"/>
              <a:gd name="connsiteX7" fmla="*/ 1 w 9845"/>
              <a:gd name="connsiteY7" fmla="*/ 9447 h 10197"/>
              <a:gd name="connsiteX8" fmla="*/ 31 w 9845"/>
              <a:gd name="connsiteY8" fmla="*/ 5213 h 10197"/>
              <a:gd name="connsiteX0" fmla="*/ 1 w 9970"/>
              <a:gd name="connsiteY0" fmla="*/ 5112 h 10000"/>
              <a:gd name="connsiteX1" fmla="*/ 318 w 9970"/>
              <a:gd name="connsiteY1" fmla="*/ 0 h 10000"/>
              <a:gd name="connsiteX2" fmla="*/ 9155 w 9970"/>
              <a:gd name="connsiteY2" fmla="*/ 195 h 10000"/>
              <a:gd name="connsiteX3" fmla="*/ 9923 w 9970"/>
              <a:gd name="connsiteY3" fmla="*/ 3829 h 10000"/>
              <a:gd name="connsiteX4" fmla="*/ 9963 w 9970"/>
              <a:gd name="connsiteY4" fmla="*/ 9351 h 10000"/>
              <a:gd name="connsiteX5" fmla="*/ 7380 w 9970"/>
              <a:gd name="connsiteY5" fmla="*/ 10000 h 10000"/>
              <a:gd name="connsiteX6" fmla="*/ 4421 w 9970"/>
              <a:gd name="connsiteY6" fmla="*/ 9962 h 10000"/>
              <a:gd name="connsiteX7" fmla="*/ 20 w 9970"/>
              <a:gd name="connsiteY7" fmla="*/ 9081 h 10000"/>
              <a:gd name="connsiteX8" fmla="*/ 1 w 9970"/>
              <a:gd name="connsiteY8" fmla="*/ 5112 h 10000"/>
              <a:gd name="connsiteX0" fmla="*/ 1 w 10000"/>
              <a:gd name="connsiteY0" fmla="*/ 5112 h 10000"/>
              <a:gd name="connsiteX1" fmla="*/ 319 w 10000"/>
              <a:gd name="connsiteY1" fmla="*/ 0 h 10000"/>
              <a:gd name="connsiteX2" fmla="*/ 9629 w 10000"/>
              <a:gd name="connsiteY2" fmla="*/ 244 h 10000"/>
              <a:gd name="connsiteX3" fmla="*/ 9953 w 10000"/>
              <a:gd name="connsiteY3" fmla="*/ 3829 h 10000"/>
              <a:gd name="connsiteX4" fmla="*/ 9993 w 10000"/>
              <a:gd name="connsiteY4" fmla="*/ 9351 h 10000"/>
              <a:gd name="connsiteX5" fmla="*/ 7402 w 10000"/>
              <a:gd name="connsiteY5" fmla="*/ 10000 h 10000"/>
              <a:gd name="connsiteX6" fmla="*/ 4434 w 10000"/>
              <a:gd name="connsiteY6" fmla="*/ 9962 h 10000"/>
              <a:gd name="connsiteX7" fmla="*/ 20 w 10000"/>
              <a:gd name="connsiteY7" fmla="*/ 9081 h 10000"/>
              <a:gd name="connsiteX8" fmla="*/ 1 w 10000"/>
              <a:gd name="connsiteY8" fmla="*/ 5112 h 10000"/>
              <a:gd name="connsiteX0" fmla="*/ 1 w 9953"/>
              <a:gd name="connsiteY0" fmla="*/ 5112 h 10000"/>
              <a:gd name="connsiteX1" fmla="*/ 319 w 9953"/>
              <a:gd name="connsiteY1" fmla="*/ 0 h 10000"/>
              <a:gd name="connsiteX2" fmla="*/ 9629 w 9953"/>
              <a:gd name="connsiteY2" fmla="*/ 244 h 10000"/>
              <a:gd name="connsiteX3" fmla="*/ 9953 w 9953"/>
              <a:gd name="connsiteY3" fmla="*/ 3829 h 10000"/>
              <a:gd name="connsiteX4" fmla="*/ 9710 w 9953"/>
              <a:gd name="connsiteY4" fmla="*/ 8830 h 10000"/>
              <a:gd name="connsiteX5" fmla="*/ 7402 w 9953"/>
              <a:gd name="connsiteY5" fmla="*/ 10000 h 10000"/>
              <a:gd name="connsiteX6" fmla="*/ 4434 w 9953"/>
              <a:gd name="connsiteY6" fmla="*/ 9962 h 10000"/>
              <a:gd name="connsiteX7" fmla="*/ 20 w 9953"/>
              <a:gd name="connsiteY7" fmla="*/ 9081 h 10000"/>
              <a:gd name="connsiteX8" fmla="*/ 1 w 9953"/>
              <a:gd name="connsiteY8" fmla="*/ 5112 h 10000"/>
              <a:gd name="connsiteX0" fmla="*/ 1 w 10000"/>
              <a:gd name="connsiteY0" fmla="*/ 5112 h 10000"/>
              <a:gd name="connsiteX1" fmla="*/ 321 w 10000"/>
              <a:gd name="connsiteY1" fmla="*/ 0 h 10000"/>
              <a:gd name="connsiteX2" fmla="*/ 9674 w 10000"/>
              <a:gd name="connsiteY2" fmla="*/ 244 h 10000"/>
              <a:gd name="connsiteX3" fmla="*/ 10000 w 10000"/>
              <a:gd name="connsiteY3" fmla="*/ 3829 h 10000"/>
              <a:gd name="connsiteX4" fmla="*/ 9869 w 10000"/>
              <a:gd name="connsiteY4" fmla="*/ 9446 h 10000"/>
              <a:gd name="connsiteX5" fmla="*/ 7437 w 10000"/>
              <a:gd name="connsiteY5" fmla="*/ 10000 h 10000"/>
              <a:gd name="connsiteX6" fmla="*/ 4455 w 10000"/>
              <a:gd name="connsiteY6" fmla="*/ 9962 h 10000"/>
              <a:gd name="connsiteX7" fmla="*/ 20 w 10000"/>
              <a:gd name="connsiteY7" fmla="*/ 9081 h 10000"/>
              <a:gd name="connsiteX8" fmla="*/ 1 w 10000"/>
              <a:gd name="connsiteY8" fmla="*/ 5112 h 10000"/>
              <a:gd name="connsiteX0" fmla="*/ 1 w 10000"/>
              <a:gd name="connsiteY0" fmla="*/ 5112 h 10000"/>
              <a:gd name="connsiteX1" fmla="*/ 321 w 10000"/>
              <a:gd name="connsiteY1" fmla="*/ 0 h 10000"/>
              <a:gd name="connsiteX2" fmla="*/ 9674 w 10000"/>
              <a:gd name="connsiteY2" fmla="*/ 244 h 10000"/>
              <a:gd name="connsiteX3" fmla="*/ 10000 w 10000"/>
              <a:gd name="connsiteY3" fmla="*/ 3829 h 10000"/>
              <a:gd name="connsiteX4" fmla="*/ 9869 w 10000"/>
              <a:gd name="connsiteY4" fmla="*/ 9446 h 10000"/>
              <a:gd name="connsiteX5" fmla="*/ 7437 w 10000"/>
              <a:gd name="connsiteY5" fmla="*/ 10000 h 10000"/>
              <a:gd name="connsiteX6" fmla="*/ 4473 w 10000"/>
              <a:gd name="connsiteY6" fmla="*/ 8983 h 10000"/>
              <a:gd name="connsiteX7" fmla="*/ 20 w 10000"/>
              <a:gd name="connsiteY7" fmla="*/ 9081 h 10000"/>
              <a:gd name="connsiteX8" fmla="*/ 1 w 10000"/>
              <a:gd name="connsiteY8" fmla="*/ 5112 h 10000"/>
              <a:gd name="connsiteX0" fmla="*/ 1 w 10000"/>
              <a:gd name="connsiteY0" fmla="*/ 5112 h 10000"/>
              <a:gd name="connsiteX1" fmla="*/ 321 w 10000"/>
              <a:gd name="connsiteY1" fmla="*/ 0 h 10000"/>
              <a:gd name="connsiteX2" fmla="*/ 9674 w 10000"/>
              <a:gd name="connsiteY2" fmla="*/ 244 h 10000"/>
              <a:gd name="connsiteX3" fmla="*/ 10000 w 10000"/>
              <a:gd name="connsiteY3" fmla="*/ 3829 h 10000"/>
              <a:gd name="connsiteX4" fmla="*/ 9869 w 10000"/>
              <a:gd name="connsiteY4" fmla="*/ 9446 h 10000"/>
              <a:gd name="connsiteX5" fmla="*/ 7437 w 10000"/>
              <a:gd name="connsiteY5" fmla="*/ 10000 h 10000"/>
              <a:gd name="connsiteX6" fmla="*/ 4399 w 10000"/>
              <a:gd name="connsiteY6" fmla="*/ 9616 h 10000"/>
              <a:gd name="connsiteX7" fmla="*/ 20 w 10000"/>
              <a:gd name="connsiteY7" fmla="*/ 9081 h 10000"/>
              <a:gd name="connsiteX8" fmla="*/ 1 w 10000"/>
              <a:gd name="connsiteY8" fmla="*/ 5112 h 10000"/>
              <a:gd name="connsiteX0" fmla="*/ 1 w 10000"/>
              <a:gd name="connsiteY0" fmla="*/ 5112 h 10000"/>
              <a:gd name="connsiteX1" fmla="*/ 321 w 10000"/>
              <a:gd name="connsiteY1" fmla="*/ 0 h 10000"/>
              <a:gd name="connsiteX2" fmla="*/ 4628 w 10000"/>
              <a:gd name="connsiteY2" fmla="*/ 165 h 10000"/>
              <a:gd name="connsiteX3" fmla="*/ 10000 w 10000"/>
              <a:gd name="connsiteY3" fmla="*/ 3829 h 10000"/>
              <a:gd name="connsiteX4" fmla="*/ 9869 w 10000"/>
              <a:gd name="connsiteY4" fmla="*/ 9446 h 10000"/>
              <a:gd name="connsiteX5" fmla="*/ 7437 w 10000"/>
              <a:gd name="connsiteY5" fmla="*/ 10000 h 10000"/>
              <a:gd name="connsiteX6" fmla="*/ 4399 w 10000"/>
              <a:gd name="connsiteY6" fmla="*/ 9616 h 10000"/>
              <a:gd name="connsiteX7" fmla="*/ 20 w 10000"/>
              <a:gd name="connsiteY7" fmla="*/ 9081 h 10000"/>
              <a:gd name="connsiteX8" fmla="*/ 1 w 10000"/>
              <a:gd name="connsiteY8" fmla="*/ 5112 h 10000"/>
              <a:gd name="connsiteX0" fmla="*/ 1 w 9870"/>
              <a:gd name="connsiteY0" fmla="*/ 5112 h 10000"/>
              <a:gd name="connsiteX1" fmla="*/ 321 w 9870"/>
              <a:gd name="connsiteY1" fmla="*/ 0 h 10000"/>
              <a:gd name="connsiteX2" fmla="*/ 4628 w 9870"/>
              <a:gd name="connsiteY2" fmla="*/ 165 h 10000"/>
              <a:gd name="connsiteX3" fmla="*/ 9351 w 9870"/>
              <a:gd name="connsiteY3" fmla="*/ 876 h 10000"/>
              <a:gd name="connsiteX4" fmla="*/ 9869 w 9870"/>
              <a:gd name="connsiteY4" fmla="*/ 9446 h 10000"/>
              <a:gd name="connsiteX5" fmla="*/ 7437 w 9870"/>
              <a:gd name="connsiteY5" fmla="*/ 10000 h 10000"/>
              <a:gd name="connsiteX6" fmla="*/ 4399 w 9870"/>
              <a:gd name="connsiteY6" fmla="*/ 9616 h 10000"/>
              <a:gd name="connsiteX7" fmla="*/ 20 w 9870"/>
              <a:gd name="connsiteY7" fmla="*/ 9081 h 10000"/>
              <a:gd name="connsiteX8" fmla="*/ 1 w 9870"/>
              <a:gd name="connsiteY8" fmla="*/ 5112 h 10000"/>
              <a:gd name="connsiteX0" fmla="*/ 1 w 9746"/>
              <a:gd name="connsiteY0" fmla="*/ 5112 h 10000"/>
              <a:gd name="connsiteX1" fmla="*/ 325 w 9746"/>
              <a:gd name="connsiteY1" fmla="*/ 0 h 10000"/>
              <a:gd name="connsiteX2" fmla="*/ 4689 w 9746"/>
              <a:gd name="connsiteY2" fmla="*/ 165 h 10000"/>
              <a:gd name="connsiteX3" fmla="*/ 9474 w 9746"/>
              <a:gd name="connsiteY3" fmla="*/ 876 h 10000"/>
              <a:gd name="connsiteX4" fmla="*/ 9744 w 9746"/>
              <a:gd name="connsiteY4" fmla="*/ 8470 h 10000"/>
              <a:gd name="connsiteX5" fmla="*/ 7535 w 9746"/>
              <a:gd name="connsiteY5" fmla="*/ 10000 h 10000"/>
              <a:gd name="connsiteX6" fmla="*/ 4457 w 9746"/>
              <a:gd name="connsiteY6" fmla="*/ 9616 h 10000"/>
              <a:gd name="connsiteX7" fmla="*/ 20 w 9746"/>
              <a:gd name="connsiteY7" fmla="*/ 9081 h 10000"/>
              <a:gd name="connsiteX8" fmla="*/ 1 w 9746"/>
              <a:gd name="connsiteY8" fmla="*/ 5112 h 10000"/>
              <a:gd name="connsiteX0" fmla="*/ 1 w 10002"/>
              <a:gd name="connsiteY0" fmla="*/ 5112 h 10000"/>
              <a:gd name="connsiteX1" fmla="*/ 333 w 10002"/>
              <a:gd name="connsiteY1" fmla="*/ 0 h 10000"/>
              <a:gd name="connsiteX2" fmla="*/ 4811 w 10002"/>
              <a:gd name="connsiteY2" fmla="*/ 165 h 10000"/>
              <a:gd name="connsiteX3" fmla="*/ 9721 w 10002"/>
              <a:gd name="connsiteY3" fmla="*/ 876 h 10000"/>
              <a:gd name="connsiteX4" fmla="*/ 10000 w 10002"/>
              <a:gd name="connsiteY4" fmla="*/ 9200 h 10000"/>
              <a:gd name="connsiteX5" fmla="*/ 7731 w 10002"/>
              <a:gd name="connsiteY5" fmla="*/ 10000 h 10000"/>
              <a:gd name="connsiteX6" fmla="*/ 4573 w 10002"/>
              <a:gd name="connsiteY6" fmla="*/ 9616 h 10000"/>
              <a:gd name="connsiteX7" fmla="*/ 21 w 10002"/>
              <a:gd name="connsiteY7" fmla="*/ 9081 h 10000"/>
              <a:gd name="connsiteX8" fmla="*/ 1 w 10002"/>
              <a:gd name="connsiteY8" fmla="*/ 5112 h 10000"/>
              <a:gd name="connsiteX0" fmla="*/ 1 w 10004"/>
              <a:gd name="connsiteY0" fmla="*/ 5112 h 10000"/>
              <a:gd name="connsiteX1" fmla="*/ 333 w 10004"/>
              <a:gd name="connsiteY1" fmla="*/ 0 h 10000"/>
              <a:gd name="connsiteX2" fmla="*/ 4811 w 10004"/>
              <a:gd name="connsiteY2" fmla="*/ 165 h 10000"/>
              <a:gd name="connsiteX3" fmla="*/ 9889 w 10004"/>
              <a:gd name="connsiteY3" fmla="*/ 1040 h 10000"/>
              <a:gd name="connsiteX4" fmla="*/ 10000 w 10004"/>
              <a:gd name="connsiteY4" fmla="*/ 9200 h 10000"/>
              <a:gd name="connsiteX5" fmla="*/ 7731 w 10004"/>
              <a:gd name="connsiteY5" fmla="*/ 10000 h 10000"/>
              <a:gd name="connsiteX6" fmla="*/ 4573 w 10004"/>
              <a:gd name="connsiteY6" fmla="*/ 9616 h 10000"/>
              <a:gd name="connsiteX7" fmla="*/ 21 w 10004"/>
              <a:gd name="connsiteY7" fmla="*/ 9081 h 10000"/>
              <a:gd name="connsiteX8" fmla="*/ 1 w 10004"/>
              <a:gd name="connsiteY8" fmla="*/ 5112 h 10000"/>
              <a:gd name="connsiteX0" fmla="*/ 1 w 10004"/>
              <a:gd name="connsiteY0" fmla="*/ 5112 h 9617"/>
              <a:gd name="connsiteX1" fmla="*/ 333 w 10004"/>
              <a:gd name="connsiteY1" fmla="*/ 0 h 9617"/>
              <a:gd name="connsiteX2" fmla="*/ 4811 w 10004"/>
              <a:gd name="connsiteY2" fmla="*/ 165 h 9617"/>
              <a:gd name="connsiteX3" fmla="*/ 9889 w 10004"/>
              <a:gd name="connsiteY3" fmla="*/ 1040 h 9617"/>
              <a:gd name="connsiteX4" fmla="*/ 10000 w 10004"/>
              <a:gd name="connsiteY4" fmla="*/ 9200 h 9617"/>
              <a:gd name="connsiteX5" fmla="*/ 7744 w 10004"/>
              <a:gd name="connsiteY5" fmla="*/ 9345 h 9617"/>
              <a:gd name="connsiteX6" fmla="*/ 4573 w 10004"/>
              <a:gd name="connsiteY6" fmla="*/ 9616 h 9617"/>
              <a:gd name="connsiteX7" fmla="*/ 21 w 10004"/>
              <a:gd name="connsiteY7" fmla="*/ 9081 h 9617"/>
              <a:gd name="connsiteX8" fmla="*/ 1 w 10004"/>
              <a:gd name="connsiteY8" fmla="*/ 5112 h 9617"/>
              <a:gd name="connsiteX0" fmla="*/ 1 w 10000"/>
              <a:gd name="connsiteY0" fmla="*/ 5316 h 9717"/>
              <a:gd name="connsiteX1" fmla="*/ 333 w 10000"/>
              <a:gd name="connsiteY1" fmla="*/ 0 h 9717"/>
              <a:gd name="connsiteX2" fmla="*/ 4809 w 10000"/>
              <a:gd name="connsiteY2" fmla="*/ 172 h 9717"/>
              <a:gd name="connsiteX3" fmla="*/ 9885 w 10000"/>
              <a:gd name="connsiteY3" fmla="*/ 1081 h 9717"/>
              <a:gd name="connsiteX4" fmla="*/ 9996 w 10000"/>
              <a:gd name="connsiteY4" fmla="*/ 9566 h 9717"/>
              <a:gd name="connsiteX5" fmla="*/ 7741 w 10000"/>
              <a:gd name="connsiteY5" fmla="*/ 9717 h 9717"/>
              <a:gd name="connsiteX6" fmla="*/ 1131 w 10000"/>
              <a:gd name="connsiteY6" fmla="*/ 9205 h 9717"/>
              <a:gd name="connsiteX7" fmla="*/ 21 w 10000"/>
              <a:gd name="connsiteY7" fmla="*/ 9443 h 9717"/>
              <a:gd name="connsiteX8" fmla="*/ 1 w 10000"/>
              <a:gd name="connsiteY8" fmla="*/ 5316 h 9717"/>
              <a:gd name="connsiteX0" fmla="*/ 76 w 10075"/>
              <a:gd name="connsiteY0" fmla="*/ 5297 h 9826"/>
              <a:gd name="connsiteX1" fmla="*/ 0 w 10075"/>
              <a:gd name="connsiteY1" fmla="*/ 873 h 9826"/>
              <a:gd name="connsiteX2" fmla="*/ 4884 w 10075"/>
              <a:gd name="connsiteY2" fmla="*/ 3 h 9826"/>
              <a:gd name="connsiteX3" fmla="*/ 9960 w 10075"/>
              <a:gd name="connsiteY3" fmla="*/ 938 h 9826"/>
              <a:gd name="connsiteX4" fmla="*/ 10071 w 10075"/>
              <a:gd name="connsiteY4" fmla="*/ 9671 h 9826"/>
              <a:gd name="connsiteX5" fmla="*/ 7816 w 10075"/>
              <a:gd name="connsiteY5" fmla="*/ 9826 h 9826"/>
              <a:gd name="connsiteX6" fmla="*/ 1206 w 10075"/>
              <a:gd name="connsiteY6" fmla="*/ 9299 h 9826"/>
              <a:gd name="connsiteX7" fmla="*/ 96 w 10075"/>
              <a:gd name="connsiteY7" fmla="*/ 9544 h 9826"/>
              <a:gd name="connsiteX8" fmla="*/ 76 w 10075"/>
              <a:gd name="connsiteY8" fmla="*/ 5297 h 9826"/>
              <a:gd name="connsiteX0" fmla="*/ 75 w 10000"/>
              <a:gd name="connsiteY0" fmla="*/ 4576 h 9185"/>
              <a:gd name="connsiteX1" fmla="*/ 0 w 10000"/>
              <a:gd name="connsiteY1" fmla="*/ 73 h 9185"/>
              <a:gd name="connsiteX2" fmla="*/ 4726 w 10000"/>
              <a:gd name="connsiteY2" fmla="*/ 8 h 9185"/>
              <a:gd name="connsiteX3" fmla="*/ 9886 w 10000"/>
              <a:gd name="connsiteY3" fmla="*/ 140 h 9185"/>
              <a:gd name="connsiteX4" fmla="*/ 9996 w 10000"/>
              <a:gd name="connsiteY4" fmla="*/ 9027 h 9185"/>
              <a:gd name="connsiteX5" fmla="*/ 7758 w 10000"/>
              <a:gd name="connsiteY5" fmla="*/ 9185 h 9185"/>
              <a:gd name="connsiteX6" fmla="*/ 1197 w 10000"/>
              <a:gd name="connsiteY6" fmla="*/ 8649 h 9185"/>
              <a:gd name="connsiteX7" fmla="*/ 95 w 10000"/>
              <a:gd name="connsiteY7" fmla="*/ 8898 h 9185"/>
              <a:gd name="connsiteX8" fmla="*/ 75 w 10000"/>
              <a:gd name="connsiteY8" fmla="*/ 4576 h 9185"/>
              <a:gd name="connsiteX0" fmla="*/ 1 w 9926"/>
              <a:gd name="connsiteY0" fmla="*/ 5449 h 10467"/>
              <a:gd name="connsiteX1" fmla="*/ 12 w 9926"/>
              <a:gd name="connsiteY1" fmla="*/ 0 h 10467"/>
              <a:gd name="connsiteX2" fmla="*/ 4652 w 9926"/>
              <a:gd name="connsiteY2" fmla="*/ 476 h 10467"/>
              <a:gd name="connsiteX3" fmla="*/ 9812 w 9926"/>
              <a:gd name="connsiteY3" fmla="*/ 619 h 10467"/>
              <a:gd name="connsiteX4" fmla="*/ 9922 w 9926"/>
              <a:gd name="connsiteY4" fmla="*/ 10295 h 10467"/>
              <a:gd name="connsiteX5" fmla="*/ 7684 w 9926"/>
              <a:gd name="connsiteY5" fmla="*/ 10467 h 10467"/>
              <a:gd name="connsiteX6" fmla="*/ 1123 w 9926"/>
              <a:gd name="connsiteY6" fmla="*/ 9883 h 10467"/>
              <a:gd name="connsiteX7" fmla="*/ 21 w 9926"/>
              <a:gd name="connsiteY7" fmla="*/ 10155 h 10467"/>
              <a:gd name="connsiteX8" fmla="*/ 1 w 9926"/>
              <a:gd name="connsiteY8" fmla="*/ 5449 h 10467"/>
              <a:gd name="connsiteX0" fmla="*/ 1 w 10000"/>
              <a:gd name="connsiteY0" fmla="*/ 5206 h 10000"/>
              <a:gd name="connsiteX1" fmla="*/ 12 w 10000"/>
              <a:gd name="connsiteY1" fmla="*/ 0 h 10000"/>
              <a:gd name="connsiteX2" fmla="*/ 4666 w 10000"/>
              <a:gd name="connsiteY2" fmla="*/ 756 h 10000"/>
              <a:gd name="connsiteX3" fmla="*/ 9885 w 10000"/>
              <a:gd name="connsiteY3" fmla="*/ 591 h 10000"/>
              <a:gd name="connsiteX4" fmla="*/ 9996 w 10000"/>
              <a:gd name="connsiteY4" fmla="*/ 9836 h 10000"/>
              <a:gd name="connsiteX5" fmla="*/ 7741 w 10000"/>
              <a:gd name="connsiteY5" fmla="*/ 10000 h 10000"/>
              <a:gd name="connsiteX6" fmla="*/ 1131 w 10000"/>
              <a:gd name="connsiteY6" fmla="*/ 9442 h 10000"/>
              <a:gd name="connsiteX7" fmla="*/ 21 w 10000"/>
              <a:gd name="connsiteY7" fmla="*/ 9702 h 10000"/>
              <a:gd name="connsiteX8" fmla="*/ 1 w 10000"/>
              <a:gd name="connsiteY8" fmla="*/ 5206 h 10000"/>
              <a:gd name="connsiteX0" fmla="*/ 0 w 10261"/>
              <a:gd name="connsiteY0" fmla="*/ 5244 h 10000"/>
              <a:gd name="connsiteX1" fmla="*/ 273 w 10261"/>
              <a:gd name="connsiteY1" fmla="*/ 0 h 10000"/>
              <a:gd name="connsiteX2" fmla="*/ 4927 w 10261"/>
              <a:gd name="connsiteY2" fmla="*/ 756 h 10000"/>
              <a:gd name="connsiteX3" fmla="*/ 10146 w 10261"/>
              <a:gd name="connsiteY3" fmla="*/ 591 h 10000"/>
              <a:gd name="connsiteX4" fmla="*/ 10257 w 10261"/>
              <a:gd name="connsiteY4" fmla="*/ 9836 h 10000"/>
              <a:gd name="connsiteX5" fmla="*/ 8002 w 10261"/>
              <a:gd name="connsiteY5" fmla="*/ 10000 h 10000"/>
              <a:gd name="connsiteX6" fmla="*/ 1392 w 10261"/>
              <a:gd name="connsiteY6" fmla="*/ 9442 h 10000"/>
              <a:gd name="connsiteX7" fmla="*/ 282 w 10261"/>
              <a:gd name="connsiteY7" fmla="*/ 9702 h 10000"/>
              <a:gd name="connsiteX8" fmla="*/ 0 w 10261"/>
              <a:gd name="connsiteY8" fmla="*/ 5244 h 10000"/>
              <a:gd name="connsiteX0" fmla="*/ 0 w 10261"/>
              <a:gd name="connsiteY0" fmla="*/ 4827 h 9583"/>
              <a:gd name="connsiteX1" fmla="*/ 304 w 10261"/>
              <a:gd name="connsiteY1" fmla="*/ 0 h 9583"/>
              <a:gd name="connsiteX2" fmla="*/ 4927 w 10261"/>
              <a:gd name="connsiteY2" fmla="*/ 339 h 9583"/>
              <a:gd name="connsiteX3" fmla="*/ 10146 w 10261"/>
              <a:gd name="connsiteY3" fmla="*/ 174 h 9583"/>
              <a:gd name="connsiteX4" fmla="*/ 10257 w 10261"/>
              <a:gd name="connsiteY4" fmla="*/ 9419 h 9583"/>
              <a:gd name="connsiteX5" fmla="*/ 8002 w 10261"/>
              <a:gd name="connsiteY5" fmla="*/ 9583 h 9583"/>
              <a:gd name="connsiteX6" fmla="*/ 1392 w 10261"/>
              <a:gd name="connsiteY6" fmla="*/ 9025 h 9583"/>
              <a:gd name="connsiteX7" fmla="*/ 282 w 10261"/>
              <a:gd name="connsiteY7" fmla="*/ 9285 h 9583"/>
              <a:gd name="connsiteX8" fmla="*/ 0 w 10261"/>
              <a:gd name="connsiteY8" fmla="*/ 4827 h 95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261" h="9583">
                <a:moveTo>
                  <a:pt x="0" y="4827"/>
                </a:moveTo>
                <a:cubicBezTo>
                  <a:pt x="5" y="4880"/>
                  <a:pt x="297" y="65"/>
                  <a:pt x="304" y="0"/>
                </a:cubicBezTo>
                <a:cubicBezTo>
                  <a:pt x="287" y="55"/>
                  <a:pt x="4935" y="318"/>
                  <a:pt x="4927" y="339"/>
                </a:cubicBezTo>
                <a:cubicBezTo>
                  <a:pt x="4896" y="277"/>
                  <a:pt x="10143" y="315"/>
                  <a:pt x="10146" y="174"/>
                </a:cubicBezTo>
                <a:cubicBezTo>
                  <a:pt x="10129" y="101"/>
                  <a:pt x="10290" y="9348"/>
                  <a:pt x="10257" y="9419"/>
                </a:cubicBezTo>
                <a:cubicBezTo>
                  <a:pt x="10290" y="9365"/>
                  <a:pt x="7953" y="9556"/>
                  <a:pt x="8002" y="9583"/>
                </a:cubicBezTo>
                <a:cubicBezTo>
                  <a:pt x="7955" y="9585"/>
                  <a:pt x="1440" y="9022"/>
                  <a:pt x="1392" y="9025"/>
                </a:cubicBezTo>
                <a:cubicBezTo>
                  <a:pt x="1447" y="9059"/>
                  <a:pt x="233" y="9214"/>
                  <a:pt x="282" y="9285"/>
                </a:cubicBezTo>
                <a:cubicBezTo>
                  <a:pt x="274" y="9236"/>
                  <a:pt x="-5" y="4872"/>
                  <a:pt x="0" y="4827"/>
                </a:cubicBezTo>
                <a:close/>
              </a:path>
            </a:pathLst>
          </a:custGeom>
          <a:solidFill>
            <a:schemeClr val="accent5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5" name="Platshållare för text 4">
            <a:extLst>
              <a:ext uri="{FF2B5EF4-FFF2-40B4-BE49-F238E27FC236}">
                <a16:creationId xmlns:a16="http://schemas.microsoft.com/office/drawing/2014/main" id="{11290FF3-756F-D04D-B86F-655DCF2B25D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216697" y="4409268"/>
            <a:ext cx="4571920" cy="1400631"/>
          </a:xfrm>
        </p:spPr>
        <p:txBody>
          <a:bodyPr anchor="ctr">
            <a:normAutofit/>
          </a:bodyPr>
          <a:lstStyle>
            <a:lvl1pPr marL="0" indent="0">
              <a:buNone/>
              <a:defRPr sz="48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sv-SE"/>
              <a:t>Kapitel</a:t>
            </a:r>
          </a:p>
        </p:txBody>
      </p:sp>
      <p:pic>
        <p:nvPicPr>
          <p:cNvPr id="8" name="Bildobjekt 12">
            <a:extLst>
              <a:ext uri="{FF2B5EF4-FFF2-40B4-BE49-F238E27FC236}">
                <a16:creationId xmlns:a16="http://schemas.microsoft.com/office/drawing/2014/main" id="{2DAA445B-3DD5-CA40-A586-12C1F3AC89C7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628564" y="6285032"/>
            <a:ext cx="1364144" cy="3897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700023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ktangel med klippta hörn på samma sida 15">
            <a:extLst>
              <a:ext uri="{FF2B5EF4-FFF2-40B4-BE49-F238E27FC236}">
                <a16:creationId xmlns:a16="http://schemas.microsoft.com/office/drawing/2014/main" id="{3C52EC5A-D0CC-F34A-A372-62676C3ADDF0}"/>
              </a:ext>
            </a:extLst>
          </p:cNvPr>
          <p:cNvSpPr/>
          <p:nvPr userDrawn="1"/>
        </p:nvSpPr>
        <p:spPr>
          <a:xfrm>
            <a:off x="10448412" y="1785"/>
            <a:ext cx="1752580" cy="6862001"/>
          </a:xfrm>
          <a:custGeom>
            <a:avLst/>
            <a:gdLst>
              <a:gd name="connsiteX0" fmla="*/ 309886 w 1859280"/>
              <a:gd name="connsiteY0" fmla="*/ 0 h 6858000"/>
              <a:gd name="connsiteX1" fmla="*/ 1549394 w 1859280"/>
              <a:gd name="connsiteY1" fmla="*/ 0 h 6858000"/>
              <a:gd name="connsiteX2" fmla="*/ 1859280 w 1859280"/>
              <a:gd name="connsiteY2" fmla="*/ 309886 h 6858000"/>
              <a:gd name="connsiteX3" fmla="*/ 1859280 w 1859280"/>
              <a:gd name="connsiteY3" fmla="*/ 6858000 h 6858000"/>
              <a:gd name="connsiteX4" fmla="*/ 1859280 w 1859280"/>
              <a:gd name="connsiteY4" fmla="*/ 6858000 h 6858000"/>
              <a:gd name="connsiteX5" fmla="*/ 0 w 1859280"/>
              <a:gd name="connsiteY5" fmla="*/ 6858000 h 6858000"/>
              <a:gd name="connsiteX6" fmla="*/ 0 w 1859280"/>
              <a:gd name="connsiteY6" fmla="*/ 6858000 h 6858000"/>
              <a:gd name="connsiteX7" fmla="*/ 0 w 1859280"/>
              <a:gd name="connsiteY7" fmla="*/ 309886 h 6858000"/>
              <a:gd name="connsiteX8" fmla="*/ 309886 w 1859280"/>
              <a:gd name="connsiteY8" fmla="*/ 0 h 6858000"/>
              <a:gd name="connsiteX0" fmla="*/ 309886 w 1859280"/>
              <a:gd name="connsiteY0" fmla="*/ 0 h 6858000"/>
              <a:gd name="connsiteX1" fmla="*/ 1549394 w 1859280"/>
              <a:gd name="connsiteY1" fmla="*/ 0 h 6858000"/>
              <a:gd name="connsiteX2" fmla="*/ 1859280 w 1859280"/>
              <a:gd name="connsiteY2" fmla="*/ 309886 h 6858000"/>
              <a:gd name="connsiteX3" fmla="*/ 1859280 w 1859280"/>
              <a:gd name="connsiteY3" fmla="*/ 6858000 h 6858000"/>
              <a:gd name="connsiteX4" fmla="*/ 1859280 w 1859280"/>
              <a:gd name="connsiteY4" fmla="*/ 6858000 h 6858000"/>
              <a:gd name="connsiteX5" fmla="*/ 0 w 1859280"/>
              <a:gd name="connsiteY5" fmla="*/ 6858000 h 6858000"/>
              <a:gd name="connsiteX6" fmla="*/ 0 w 1859280"/>
              <a:gd name="connsiteY6" fmla="*/ 6858000 h 6858000"/>
              <a:gd name="connsiteX7" fmla="*/ 294640 w 1859280"/>
              <a:gd name="connsiteY7" fmla="*/ 3804926 h 6858000"/>
              <a:gd name="connsiteX8" fmla="*/ 309886 w 1859280"/>
              <a:gd name="connsiteY8" fmla="*/ 0 h 6858000"/>
              <a:gd name="connsiteX0" fmla="*/ 553726 w 1859280"/>
              <a:gd name="connsiteY0" fmla="*/ 568960 h 6858000"/>
              <a:gd name="connsiteX1" fmla="*/ 1549394 w 1859280"/>
              <a:gd name="connsiteY1" fmla="*/ 0 h 6858000"/>
              <a:gd name="connsiteX2" fmla="*/ 1859280 w 1859280"/>
              <a:gd name="connsiteY2" fmla="*/ 309886 h 6858000"/>
              <a:gd name="connsiteX3" fmla="*/ 1859280 w 1859280"/>
              <a:gd name="connsiteY3" fmla="*/ 6858000 h 6858000"/>
              <a:gd name="connsiteX4" fmla="*/ 1859280 w 1859280"/>
              <a:gd name="connsiteY4" fmla="*/ 6858000 h 6858000"/>
              <a:gd name="connsiteX5" fmla="*/ 0 w 1859280"/>
              <a:gd name="connsiteY5" fmla="*/ 6858000 h 6858000"/>
              <a:gd name="connsiteX6" fmla="*/ 0 w 1859280"/>
              <a:gd name="connsiteY6" fmla="*/ 6858000 h 6858000"/>
              <a:gd name="connsiteX7" fmla="*/ 294640 w 1859280"/>
              <a:gd name="connsiteY7" fmla="*/ 3804926 h 6858000"/>
              <a:gd name="connsiteX8" fmla="*/ 553726 w 1859280"/>
              <a:gd name="connsiteY8" fmla="*/ 568960 h 6858000"/>
              <a:gd name="connsiteX0" fmla="*/ 553726 w 1859280"/>
              <a:gd name="connsiteY0" fmla="*/ 568960 h 6858000"/>
              <a:gd name="connsiteX1" fmla="*/ 777234 w 1859280"/>
              <a:gd name="connsiteY1" fmla="*/ 0 h 6858000"/>
              <a:gd name="connsiteX2" fmla="*/ 1859280 w 1859280"/>
              <a:gd name="connsiteY2" fmla="*/ 309886 h 6858000"/>
              <a:gd name="connsiteX3" fmla="*/ 1859280 w 1859280"/>
              <a:gd name="connsiteY3" fmla="*/ 6858000 h 6858000"/>
              <a:gd name="connsiteX4" fmla="*/ 1859280 w 1859280"/>
              <a:gd name="connsiteY4" fmla="*/ 6858000 h 6858000"/>
              <a:gd name="connsiteX5" fmla="*/ 0 w 1859280"/>
              <a:gd name="connsiteY5" fmla="*/ 6858000 h 6858000"/>
              <a:gd name="connsiteX6" fmla="*/ 0 w 1859280"/>
              <a:gd name="connsiteY6" fmla="*/ 6858000 h 6858000"/>
              <a:gd name="connsiteX7" fmla="*/ 294640 w 1859280"/>
              <a:gd name="connsiteY7" fmla="*/ 3804926 h 6858000"/>
              <a:gd name="connsiteX8" fmla="*/ 553726 w 1859280"/>
              <a:gd name="connsiteY8" fmla="*/ 568960 h 6858000"/>
              <a:gd name="connsiteX0" fmla="*/ 553726 w 1859280"/>
              <a:gd name="connsiteY0" fmla="*/ 568960 h 6858000"/>
              <a:gd name="connsiteX1" fmla="*/ 777234 w 1859280"/>
              <a:gd name="connsiteY1" fmla="*/ 0 h 6858000"/>
              <a:gd name="connsiteX2" fmla="*/ 1849120 w 1859280"/>
              <a:gd name="connsiteY2" fmla="*/ 5086 h 6858000"/>
              <a:gd name="connsiteX3" fmla="*/ 1859280 w 1859280"/>
              <a:gd name="connsiteY3" fmla="*/ 6858000 h 6858000"/>
              <a:gd name="connsiteX4" fmla="*/ 1859280 w 1859280"/>
              <a:gd name="connsiteY4" fmla="*/ 6858000 h 6858000"/>
              <a:gd name="connsiteX5" fmla="*/ 0 w 1859280"/>
              <a:gd name="connsiteY5" fmla="*/ 6858000 h 6858000"/>
              <a:gd name="connsiteX6" fmla="*/ 0 w 1859280"/>
              <a:gd name="connsiteY6" fmla="*/ 6858000 h 6858000"/>
              <a:gd name="connsiteX7" fmla="*/ 294640 w 1859280"/>
              <a:gd name="connsiteY7" fmla="*/ 3804926 h 6858000"/>
              <a:gd name="connsiteX8" fmla="*/ 553726 w 1859280"/>
              <a:gd name="connsiteY8" fmla="*/ 568960 h 6858000"/>
              <a:gd name="connsiteX0" fmla="*/ 919486 w 1859280"/>
              <a:gd name="connsiteY0" fmla="*/ 1087120 h 6858000"/>
              <a:gd name="connsiteX1" fmla="*/ 777234 w 1859280"/>
              <a:gd name="connsiteY1" fmla="*/ 0 h 6858000"/>
              <a:gd name="connsiteX2" fmla="*/ 1849120 w 1859280"/>
              <a:gd name="connsiteY2" fmla="*/ 5086 h 6858000"/>
              <a:gd name="connsiteX3" fmla="*/ 1859280 w 1859280"/>
              <a:gd name="connsiteY3" fmla="*/ 6858000 h 6858000"/>
              <a:gd name="connsiteX4" fmla="*/ 1859280 w 1859280"/>
              <a:gd name="connsiteY4" fmla="*/ 6858000 h 6858000"/>
              <a:gd name="connsiteX5" fmla="*/ 0 w 1859280"/>
              <a:gd name="connsiteY5" fmla="*/ 6858000 h 6858000"/>
              <a:gd name="connsiteX6" fmla="*/ 0 w 1859280"/>
              <a:gd name="connsiteY6" fmla="*/ 6858000 h 6858000"/>
              <a:gd name="connsiteX7" fmla="*/ 294640 w 1859280"/>
              <a:gd name="connsiteY7" fmla="*/ 3804926 h 6858000"/>
              <a:gd name="connsiteX8" fmla="*/ 919486 w 1859280"/>
              <a:gd name="connsiteY8" fmla="*/ 1087120 h 6858000"/>
              <a:gd name="connsiteX0" fmla="*/ 726446 w 1859280"/>
              <a:gd name="connsiteY0" fmla="*/ 1137920 h 6858000"/>
              <a:gd name="connsiteX1" fmla="*/ 777234 w 1859280"/>
              <a:gd name="connsiteY1" fmla="*/ 0 h 6858000"/>
              <a:gd name="connsiteX2" fmla="*/ 1849120 w 1859280"/>
              <a:gd name="connsiteY2" fmla="*/ 5086 h 6858000"/>
              <a:gd name="connsiteX3" fmla="*/ 1859280 w 1859280"/>
              <a:gd name="connsiteY3" fmla="*/ 6858000 h 6858000"/>
              <a:gd name="connsiteX4" fmla="*/ 1859280 w 1859280"/>
              <a:gd name="connsiteY4" fmla="*/ 6858000 h 6858000"/>
              <a:gd name="connsiteX5" fmla="*/ 0 w 1859280"/>
              <a:gd name="connsiteY5" fmla="*/ 6858000 h 6858000"/>
              <a:gd name="connsiteX6" fmla="*/ 0 w 1859280"/>
              <a:gd name="connsiteY6" fmla="*/ 6858000 h 6858000"/>
              <a:gd name="connsiteX7" fmla="*/ 294640 w 1859280"/>
              <a:gd name="connsiteY7" fmla="*/ 3804926 h 6858000"/>
              <a:gd name="connsiteX8" fmla="*/ 726446 w 1859280"/>
              <a:gd name="connsiteY8" fmla="*/ 1137920 h 6858000"/>
              <a:gd name="connsiteX0" fmla="*/ 726446 w 1859280"/>
              <a:gd name="connsiteY0" fmla="*/ 1137920 h 6858000"/>
              <a:gd name="connsiteX1" fmla="*/ 777234 w 1859280"/>
              <a:gd name="connsiteY1" fmla="*/ 0 h 6858000"/>
              <a:gd name="connsiteX2" fmla="*/ 1849120 w 1859280"/>
              <a:gd name="connsiteY2" fmla="*/ 5086 h 6858000"/>
              <a:gd name="connsiteX3" fmla="*/ 1859280 w 1859280"/>
              <a:gd name="connsiteY3" fmla="*/ 6858000 h 6858000"/>
              <a:gd name="connsiteX4" fmla="*/ 1859280 w 1859280"/>
              <a:gd name="connsiteY4" fmla="*/ 6858000 h 6858000"/>
              <a:gd name="connsiteX5" fmla="*/ 0 w 1859280"/>
              <a:gd name="connsiteY5" fmla="*/ 6858000 h 6858000"/>
              <a:gd name="connsiteX6" fmla="*/ 0 w 1859280"/>
              <a:gd name="connsiteY6" fmla="*/ 6858000 h 6858000"/>
              <a:gd name="connsiteX7" fmla="*/ 162560 w 1859280"/>
              <a:gd name="connsiteY7" fmla="*/ 3835406 h 6858000"/>
              <a:gd name="connsiteX8" fmla="*/ 726446 w 1859280"/>
              <a:gd name="connsiteY8" fmla="*/ 1137920 h 6858000"/>
              <a:gd name="connsiteX0" fmla="*/ 726446 w 1859280"/>
              <a:gd name="connsiteY0" fmla="*/ 1132834 h 6852914"/>
              <a:gd name="connsiteX1" fmla="*/ 1193794 w 1859280"/>
              <a:gd name="connsiteY1" fmla="*/ 25394 h 6852914"/>
              <a:gd name="connsiteX2" fmla="*/ 1849120 w 1859280"/>
              <a:gd name="connsiteY2" fmla="*/ 0 h 6852914"/>
              <a:gd name="connsiteX3" fmla="*/ 1859280 w 1859280"/>
              <a:gd name="connsiteY3" fmla="*/ 6852914 h 6852914"/>
              <a:gd name="connsiteX4" fmla="*/ 1859280 w 1859280"/>
              <a:gd name="connsiteY4" fmla="*/ 6852914 h 6852914"/>
              <a:gd name="connsiteX5" fmla="*/ 0 w 1859280"/>
              <a:gd name="connsiteY5" fmla="*/ 6852914 h 6852914"/>
              <a:gd name="connsiteX6" fmla="*/ 0 w 1859280"/>
              <a:gd name="connsiteY6" fmla="*/ 6852914 h 6852914"/>
              <a:gd name="connsiteX7" fmla="*/ 162560 w 1859280"/>
              <a:gd name="connsiteY7" fmla="*/ 3830320 h 6852914"/>
              <a:gd name="connsiteX8" fmla="*/ 726446 w 1859280"/>
              <a:gd name="connsiteY8" fmla="*/ 1132834 h 6852914"/>
              <a:gd name="connsiteX0" fmla="*/ 1082046 w 1859280"/>
              <a:gd name="connsiteY0" fmla="*/ 1498594 h 6852914"/>
              <a:gd name="connsiteX1" fmla="*/ 1193794 w 1859280"/>
              <a:gd name="connsiteY1" fmla="*/ 25394 h 6852914"/>
              <a:gd name="connsiteX2" fmla="*/ 1849120 w 1859280"/>
              <a:gd name="connsiteY2" fmla="*/ 0 h 6852914"/>
              <a:gd name="connsiteX3" fmla="*/ 1859280 w 1859280"/>
              <a:gd name="connsiteY3" fmla="*/ 6852914 h 6852914"/>
              <a:gd name="connsiteX4" fmla="*/ 1859280 w 1859280"/>
              <a:gd name="connsiteY4" fmla="*/ 6852914 h 6852914"/>
              <a:gd name="connsiteX5" fmla="*/ 0 w 1859280"/>
              <a:gd name="connsiteY5" fmla="*/ 6852914 h 6852914"/>
              <a:gd name="connsiteX6" fmla="*/ 0 w 1859280"/>
              <a:gd name="connsiteY6" fmla="*/ 6852914 h 6852914"/>
              <a:gd name="connsiteX7" fmla="*/ 162560 w 1859280"/>
              <a:gd name="connsiteY7" fmla="*/ 3830320 h 6852914"/>
              <a:gd name="connsiteX8" fmla="*/ 1082046 w 1859280"/>
              <a:gd name="connsiteY8" fmla="*/ 1498594 h 6852914"/>
              <a:gd name="connsiteX0" fmla="*/ 807726 w 1859280"/>
              <a:gd name="connsiteY0" fmla="*/ 1275074 h 6852914"/>
              <a:gd name="connsiteX1" fmla="*/ 1193794 w 1859280"/>
              <a:gd name="connsiteY1" fmla="*/ 25394 h 6852914"/>
              <a:gd name="connsiteX2" fmla="*/ 1849120 w 1859280"/>
              <a:gd name="connsiteY2" fmla="*/ 0 h 6852914"/>
              <a:gd name="connsiteX3" fmla="*/ 1859280 w 1859280"/>
              <a:gd name="connsiteY3" fmla="*/ 6852914 h 6852914"/>
              <a:gd name="connsiteX4" fmla="*/ 1859280 w 1859280"/>
              <a:gd name="connsiteY4" fmla="*/ 6852914 h 6852914"/>
              <a:gd name="connsiteX5" fmla="*/ 0 w 1859280"/>
              <a:gd name="connsiteY5" fmla="*/ 6852914 h 6852914"/>
              <a:gd name="connsiteX6" fmla="*/ 0 w 1859280"/>
              <a:gd name="connsiteY6" fmla="*/ 6852914 h 6852914"/>
              <a:gd name="connsiteX7" fmla="*/ 162560 w 1859280"/>
              <a:gd name="connsiteY7" fmla="*/ 3830320 h 6852914"/>
              <a:gd name="connsiteX8" fmla="*/ 807726 w 1859280"/>
              <a:gd name="connsiteY8" fmla="*/ 1275074 h 6852914"/>
              <a:gd name="connsiteX0" fmla="*/ 807726 w 1859280"/>
              <a:gd name="connsiteY0" fmla="*/ 1275074 h 6852914"/>
              <a:gd name="connsiteX1" fmla="*/ 1285234 w 1859280"/>
              <a:gd name="connsiteY1" fmla="*/ 5074 h 6852914"/>
              <a:gd name="connsiteX2" fmla="*/ 1849120 w 1859280"/>
              <a:gd name="connsiteY2" fmla="*/ 0 h 6852914"/>
              <a:gd name="connsiteX3" fmla="*/ 1859280 w 1859280"/>
              <a:gd name="connsiteY3" fmla="*/ 6852914 h 6852914"/>
              <a:gd name="connsiteX4" fmla="*/ 1859280 w 1859280"/>
              <a:gd name="connsiteY4" fmla="*/ 6852914 h 6852914"/>
              <a:gd name="connsiteX5" fmla="*/ 0 w 1859280"/>
              <a:gd name="connsiteY5" fmla="*/ 6852914 h 6852914"/>
              <a:gd name="connsiteX6" fmla="*/ 0 w 1859280"/>
              <a:gd name="connsiteY6" fmla="*/ 6852914 h 6852914"/>
              <a:gd name="connsiteX7" fmla="*/ 162560 w 1859280"/>
              <a:gd name="connsiteY7" fmla="*/ 3830320 h 6852914"/>
              <a:gd name="connsiteX8" fmla="*/ 807726 w 1859280"/>
              <a:gd name="connsiteY8" fmla="*/ 1275074 h 6852914"/>
              <a:gd name="connsiteX0" fmla="*/ 807726 w 1869890"/>
              <a:gd name="connsiteY0" fmla="*/ 1285234 h 6863074"/>
              <a:gd name="connsiteX1" fmla="*/ 1285234 w 1869890"/>
              <a:gd name="connsiteY1" fmla="*/ 15234 h 6863074"/>
              <a:gd name="connsiteX2" fmla="*/ 1869440 w 1869890"/>
              <a:gd name="connsiteY2" fmla="*/ 0 h 6863074"/>
              <a:gd name="connsiteX3" fmla="*/ 1859280 w 1869890"/>
              <a:gd name="connsiteY3" fmla="*/ 6863074 h 6863074"/>
              <a:gd name="connsiteX4" fmla="*/ 1859280 w 1869890"/>
              <a:gd name="connsiteY4" fmla="*/ 6863074 h 6863074"/>
              <a:gd name="connsiteX5" fmla="*/ 0 w 1869890"/>
              <a:gd name="connsiteY5" fmla="*/ 6863074 h 6863074"/>
              <a:gd name="connsiteX6" fmla="*/ 0 w 1869890"/>
              <a:gd name="connsiteY6" fmla="*/ 6863074 h 6863074"/>
              <a:gd name="connsiteX7" fmla="*/ 162560 w 1869890"/>
              <a:gd name="connsiteY7" fmla="*/ 3840480 h 6863074"/>
              <a:gd name="connsiteX8" fmla="*/ 807726 w 1869890"/>
              <a:gd name="connsiteY8" fmla="*/ 1285234 h 6863074"/>
              <a:gd name="connsiteX0" fmla="*/ 807726 w 1869890"/>
              <a:gd name="connsiteY0" fmla="*/ 1285234 h 6883394"/>
              <a:gd name="connsiteX1" fmla="*/ 1285234 w 1869890"/>
              <a:gd name="connsiteY1" fmla="*/ 15234 h 6883394"/>
              <a:gd name="connsiteX2" fmla="*/ 1869440 w 1869890"/>
              <a:gd name="connsiteY2" fmla="*/ 0 h 6883394"/>
              <a:gd name="connsiteX3" fmla="*/ 1859280 w 1869890"/>
              <a:gd name="connsiteY3" fmla="*/ 6863074 h 6883394"/>
              <a:gd name="connsiteX4" fmla="*/ 1869440 w 1869890"/>
              <a:gd name="connsiteY4" fmla="*/ 6883394 h 6883394"/>
              <a:gd name="connsiteX5" fmla="*/ 0 w 1869890"/>
              <a:gd name="connsiteY5" fmla="*/ 6863074 h 6883394"/>
              <a:gd name="connsiteX6" fmla="*/ 0 w 1869890"/>
              <a:gd name="connsiteY6" fmla="*/ 6863074 h 6883394"/>
              <a:gd name="connsiteX7" fmla="*/ 162560 w 1869890"/>
              <a:gd name="connsiteY7" fmla="*/ 3840480 h 6883394"/>
              <a:gd name="connsiteX8" fmla="*/ 807726 w 1869890"/>
              <a:gd name="connsiteY8" fmla="*/ 1285234 h 6883394"/>
              <a:gd name="connsiteX0" fmla="*/ 807726 w 1869890"/>
              <a:gd name="connsiteY0" fmla="*/ 1290320 h 6888480"/>
              <a:gd name="connsiteX1" fmla="*/ 1305554 w 1869890"/>
              <a:gd name="connsiteY1" fmla="*/ 0 h 6888480"/>
              <a:gd name="connsiteX2" fmla="*/ 1869440 w 1869890"/>
              <a:gd name="connsiteY2" fmla="*/ 5086 h 6888480"/>
              <a:gd name="connsiteX3" fmla="*/ 1859280 w 1869890"/>
              <a:gd name="connsiteY3" fmla="*/ 6868160 h 6888480"/>
              <a:gd name="connsiteX4" fmla="*/ 1869440 w 1869890"/>
              <a:gd name="connsiteY4" fmla="*/ 6888480 h 6888480"/>
              <a:gd name="connsiteX5" fmla="*/ 0 w 1869890"/>
              <a:gd name="connsiteY5" fmla="*/ 6868160 h 6888480"/>
              <a:gd name="connsiteX6" fmla="*/ 0 w 1869890"/>
              <a:gd name="connsiteY6" fmla="*/ 6868160 h 6888480"/>
              <a:gd name="connsiteX7" fmla="*/ 162560 w 1869890"/>
              <a:gd name="connsiteY7" fmla="*/ 3845566 h 6888480"/>
              <a:gd name="connsiteX8" fmla="*/ 807726 w 1869890"/>
              <a:gd name="connsiteY8" fmla="*/ 1290320 h 6888480"/>
              <a:gd name="connsiteX0" fmla="*/ 807726 w 1869890"/>
              <a:gd name="connsiteY0" fmla="*/ 1285234 h 6883394"/>
              <a:gd name="connsiteX1" fmla="*/ 631378 w 1869890"/>
              <a:gd name="connsiteY1" fmla="*/ 10412 h 6883394"/>
              <a:gd name="connsiteX2" fmla="*/ 1869440 w 1869890"/>
              <a:gd name="connsiteY2" fmla="*/ 0 h 6883394"/>
              <a:gd name="connsiteX3" fmla="*/ 1859280 w 1869890"/>
              <a:gd name="connsiteY3" fmla="*/ 6863074 h 6883394"/>
              <a:gd name="connsiteX4" fmla="*/ 1869440 w 1869890"/>
              <a:gd name="connsiteY4" fmla="*/ 6883394 h 6883394"/>
              <a:gd name="connsiteX5" fmla="*/ 0 w 1869890"/>
              <a:gd name="connsiteY5" fmla="*/ 6863074 h 6883394"/>
              <a:gd name="connsiteX6" fmla="*/ 0 w 1869890"/>
              <a:gd name="connsiteY6" fmla="*/ 6863074 h 6883394"/>
              <a:gd name="connsiteX7" fmla="*/ 162560 w 1869890"/>
              <a:gd name="connsiteY7" fmla="*/ 3840480 h 6883394"/>
              <a:gd name="connsiteX8" fmla="*/ 807726 w 1869890"/>
              <a:gd name="connsiteY8" fmla="*/ 1285234 h 6883394"/>
              <a:gd name="connsiteX0" fmla="*/ 559753 w 1869890"/>
              <a:gd name="connsiteY0" fmla="*/ 1323980 h 6883394"/>
              <a:gd name="connsiteX1" fmla="*/ 631378 w 1869890"/>
              <a:gd name="connsiteY1" fmla="*/ 10412 h 6883394"/>
              <a:gd name="connsiteX2" fmla="*/ 1869440 w 1869890"/>
              <a:gd name="connsiteY2" fmla="*/ 0 h 6883394"/>
              <a:gd name="connsiteX3" fmla="*/ 1859280 w 1869890"/>
              <a:gd name="connsiteY3" fmla="*/ 6863074 h 6883394"/>
              <a:gd name="connsiteX4" fmla="*/ 1869440 w 1869890"/>
              <a:gd name="connsiteY4" fmla="*/ 6883394 h 6883394"/>
              <a:gd name="connsiteX5" fmla="*/ 0 w 1869890"/>
              <a:gd name="connsiteY5" fmla="*/ 6863074 h 6883394"/>
              <a:gd name="connsiteX6" fmla="*/ 0 w 1869890"/>
              <a:gd name="connsiteY6" fmla="*/ 6863074 h 6883394"/>
              <a:gd name="connsiteX7" fmla="*/ 162560 w 1869890"/>
              <a:gd name="connsiteY7" fmla="*/ 3840480 h 6883394"/>
              <a:gd name="connsiteX8" fmla="*/ 559753 w 1869890"/>
              <a:gd name="connsiteY8" fmla="*/ 1323980 h 6883394"/>
              <a:gd name="connsiteX0" fmla="*/ 559753 w 1869890"/>
              <a:gd name="connsiteY0" fmla="*/ 1323980 h 6883394"/>
              <a:gd name="connsiteX1" fmla="*/ 631378 w 1869890"/>
              <a:gd name="connsiteY1" fmla="*/ 10412 h 6883394"/>
              <a:gd name="connsiteX2" fmla="*/ 1869440 w 1869890"/>
              <a:gd name="connsiteY2" fmla="*/ 0 h 6883394"/>
              <a:gd name="connsiteX3" fmla="*/ 1859280 w 1869890"/>
              <a:gd name="connsiteY3" fmla="*/ 6863074 h 6883394"/>
              <a:gd name="connsiteX4" fmla="*/ 1869440 w 1869890"/>
              <a:gd name="connsiteY4" fmla="*/ 6883394 h 6883394"/>
              <a:gd name="connsiteX5" fmla="*/ 0 w 1869890"/>
              <a:gd name="connsiteY5" fmla="*/ 6863074 h 6883394"/>
              <a:gd name="connsiteX6" fmla="*/ 108488 w 1869890"/>
              <a:gd name="connsiteY6" fmla="*/ 6878573 h 6883394"/>
              <a:gd name="connsiteX7" fmla="*/ 162560 w 1869890"/>
              <a:gd name="connsiteY7" fmla="*/ 3840480 h 6883394"/>
              <a:gd name="connsiteX8" fmla="*/ 559753 w 1869890"/>
              <a:gd name="connsiteY8" fmla="*/ 1323980 h 6883394"/>
              <a:gd name="connsiteX0" fmla="*/ 559753 w 1869890"/>
              <a:gd name="connsiteY0" fmla="*/ 1323980 h 6883394"/>
              <a:gd name="connsiteX1" fmla="*/ 631378 w 1869890"/>
              <a:gd name="connsiteY1" fmla="*/ 10412 h 6883394"/>
              <a:gd name="connsiteX2" fmla="*/ 1869440 w 1869890"/>
              <a:gd name="connsiteY2" fmla="*/ 0 h 6883394"/>
              <a:gd name="connsiteX3" fmla="*/ 1859280 w 1869890"/>
              <a:gd name="connsiteY3" fmla="*/ 6863074 h 6883394"/>
              <a:gd name="connsiteX4" fmla="*/ 1869440 w 1869890"/>
              <a:gd name="connsiteY4" fmla="*/ 6883394 h 6883394"/>
              <a:gd name="connsiteX5" fmla="*/ 0 w 1869890"/>
              <a:gd name="connsiteY5" fmla="*/ 6863074 h 6883394"/>
              <a:gd name="connsiteX6" fmla="*/ 108488 w 1869890"/>
              <a:gd name="connsiteY6" fmla="*/ 6878573 h 6883394"/>
              <a:gd name="connsiteX7" fmla="*/ 317543 w 1869890"/>
              <a:gd name="connsiteY7" fmla="*/ 3863728 h 6883394"/>
              <a:gd name="connsiteX8" fmla="*/ 559753 w 1869890"/>
              <a:gd name="connsiteY8" fmla="*/ 1323980 h 6883394"/>
              <a:gd name="connsiteX0" fmla="*/ 451265 w 1761402"/>
              <a:gd name="connsiteY0" fmla="*/ 1323980 h 6883394"/>
              <a:gd name="connsiteX1" fmla="*/ 522890 w 1761402"/>
              <a:gd name="connsiteY1" fmla="*/ 10412 h 6883394"/>
              <a:gd name="connsiteX2" fmla="*/ 1760952 w 1761402"/>
              <a:gd name="connsiteY2" fmla="*/ 0 h 6883394"/>
              <a:gd name="connsiteX3" fmla="*/ 1750792 w 1761402"/>
              <a:gd name="connsiteY3" fmla="*/ 6863074 h 6883394"/>
              <a:gd name="connsiteX4" fmla="*/ 1760952 w 1761402"/>
              <a:gd name="connsiteY4" fmla="*/ 6883394 h 6883394"/>
              <a:gd name="connsiteX5" fmla="*/ 340963 w 1761402"/>
              <a:gd name="connsiteY5" fmla="*/ 6870823 h 6883394"/>
              <a:gd name="connsiteX6" fmla="*/ 0 w 1761402"/>
              <a:gd name="connsiteY6" fmla="*/ 6878573 h 6883394"/>
              <a:gd name="connsiteX7" fmla="*/ 209055 w 1761402"/>
              <a:gd name="connsiteY7" fmla="*/ 3863728 h 6883394"/>
              <a:gd name="connsiteX8" fmla="*/ 451265 w 1761402"/>
              <a:gd name="connsiteY8" fmla="*/ 1323980 h 6883394"/>
              <a:gd name="connsiteX0" fmla="*/ 446952 w 1757089"/>
              <a:gd name="connsiteY0" fmla="*/ 1323980 h 6883394"/>
              <a:gd name="connsiteX1" fmla="*/ 518577 w 1757089"/>
              <a:gd name="connsiteY1" fmla="*/ 10412 h 6883394"/>
              <a:gd name="connsiteX2" fmla="*/ 1756639 w 1757089"/>
              <a:gd name="connsiteY2" fmla="*/ 0 h 6883394"/>
              <a:gd name="connsiteX3" fmla="*/ 1746479 w 1757089"/>
              <a:gd name="connsiteY3" fmla="*/ 6863074 h 6883394"/>
              <a:gd name="connsiteX4" fmla="*/ 1756639 w 1757089"/>
              <a:gd name="connsiteY4" fmla="*/ 6883394 h 6883394"/>
              <a:gd name="connsiteX5" fmla="*/ 336650 w 1757089"/>
              <a:gd name="connsiteY5" fmla="*/ 6870823 h 6883394"/>
              <a:gd name="connsiteX6" fmla="*/ 0 w 1757089"/>
              <a:gd name="connsiteY6" fmla="*/ 6874260 h 6883394"/>
              <a:gd name="connsiteX7" fmla="*/ 204742 w 1757089"/>
              <a:gd name="connsiteY7" fmla="*/ 3863728 h 6883394"/>
              <a:gd name="connsiteX8" fmla="*/ 446952 w 1757089"/>
              <a:gd name="connsiteY8" fmla="*/ 1323980 h 6883394"/>
              <a:gd name="connsiteX0" fmla="*/ 421073 w 1731210"/>
              <a:gd name="connsiteY0" fmla="*/ 1323980 h 6883394"/>
              <a:gd name="connsiteX1" fmla="*/ 492698 w 1731210"/>
              <a:gd name="connsiteY1" fmla="*/ 10412 h 6883394"/>
              <a:gd name="connsiteX2" fmla="*/ 1730760 w 1731210"/>
              <a:gd name="connsiteY2" fmla="*/ 0 h 6883394"/>
              <a:gd name="connsiteX3" fmla="*/ 1720600 w 1731210"/>
              <a:gd name="connsiteY3" fmla="*/ 6863074 h 6883394"/>
              <a:gd name="connsiteX4" fmla="*/ 1730760 w 1731210"/>
              <a:gd name="connsiteY4" fmla="*/ 6883394 h 6883394"/>
              <a:gd name="connsiteX5" fmla="*/ 310771 w 1731210"/>
              <a:gd name="connsiteY5" fmla="*/ 6870823 h 6883394"/>
              <a:gd name="connsiteX6" fmla="*/ 0 w 1731210"/>
              <a:gd name="connsiteY6" fmla="*/ 6844067 h 6883394"/>
              <a:gd name="connsiteX7" fmla="*/ 178863 w 1731210"/>
              <a:gd name="connsiteY7" fmla="*/ 3863728 h 6883394"/>
              <a:gd name="connsiteX8" fmla="*/ 421073 w 1731210"/>
              <a:gd name="connsiteY8" fmla="*/ 1323980 h 6883394"/>
              <a:gd name="connsiteX0" fmla="*/ 421073 w 1731210"/>
              <a:gd name="connsiteY0" fmla="*/ 1323980 h 6870823"/>
              <a:gd name="connsiteX1" fmla="*/ 492698 w 1731210"/>
              <a:gd name="connsiteY1" fmla="*/ 10412 h 6870823"/>
              <a:gd name="connsiteX2" fmla="*/ 1730760 w 1731210"/>
              <a:gd name="connsiteY2" fmla="*/ 0 h 6870823"/>
              <a:gd name="connsiteX3" fmla="*/ 1720600 w 1731210"/>
              <a:gd name="connsiteY3" fmla="*/ 6863074 h 6870823"/>
              <a:gd name="connsiteX4" fmla="*/ 1467654 w 1731210"/>
              <a:gd name="connsiteY4" fmla="*/ 6866141 h 6870823"/>
              <a:gd name="connsiteX5" fmla="*/ 310771 w 1731210"/>
              <a:gd name="connsiteY5" fmla="*/ 6870823 h 6870823"/>
              <a:gd name="connsiteX6" fmla="*/ 0 w 1731210"/>
              <a:gd name="connsiteY6" fmla="*/ 6844067 h 6870823"/>
              <a:gd name="connsiteX7" fmla="*/ 178863 w 1731210"/>
              <a:gd name="connsiteY7" fmla="*/ 3863728 h 6870823"/>
              <a:gd name="connsiteX8" fmla="*/ 421073 w 1731210"/>
              <a:gd name="connsiteY8" fmla="*/ 1323980 h 6870823"/>
              <a:gd name="connsiteX0" fmla="*/ 421073 w 1731589"/>
              <a:gd name="connsiteY0" fmla="*/ 1323980 h 6870823"/>
              <a:gd name="connsiteX1" fmla="*/ 492698 w 1731589"/>
              <a:gd name="connsiteY1" fmla="*/ 10412 h 6870823"/>
              <a:gd name="connsiteX2" fmla="*/ 1730760 w 1731589"/>
              <a:gd name="connsiteY2" fmla="*/ 0 h 6870823"/>
              <a:gd name="connsiteX3" fmla="*/ 1729226 w 1731589"/>
              <a:gd name="connsiteY3" fmla="*/ 6867388 h 6870823"/>
              <a:gd name="connsiteX4" fmla="*/ 1467654 w 1731589"/>
              <a:gd name="connsiteY4" fmla="*/ 6866141 h 6870823"/>
              <a:gd name="connsiteX5" fmla="*/ 310771 w 1731589"/>
              <a:gd name="connsiteY5" fmla="*/ 6870823 h 6870823"/>
              <a:gd name="connsiteX6" fmla="*/ 0 w 1731589"/>
              <a:gd name="connsiteY6" fmla="*/ 6844067 h 6870823"/>
              <a:gd name="connsiteX7" fmla="*/ 178863 w 1731589"/>
              <a:gd name="connsiteY7" fmla="*/ 3863728 h 6870823"/>
              <a:gd name="connsiteX8" fmla="*/ 421073 w 1731589"/>
              <a:gd name="connsiteY8" fmla="*/ 1323980 h 6870823"/>
              <a:gd name="connsiteX0" fmla="*/ 421073 w 1731589"/>
              <a:gd name="connsiteY0" fmla="*/ 1323980 h 6870823"/>
              <a:gd name="connsiteX1" fmla="*/ 492698 w 1731589"/>
              <a:gd name="connsiteY1" fmla="*/ 10412 h 6870823"/>
              <a:gd name="connsiteX2" fmla="*/ 1730760 w 1731589"/>
              <a:gd name="connsiteY2" fmla="*/ 0 h 6870823"/>
              <a:gd name="connsiteX3" fmla="*/ 1729226 w 1731589"/>
              <a:gd name="connsiteY3" fmla="*/ 6867388 h 6870823"/>
              <a:gd name="connsiteX4" fmla="*/ 310771 w 1731589"/>
              <a:gd name="connsiteY4" fmla="*/ 6870823 h 6870823"/>
              <a:gd name="connsiteX5" fmla="*/ 0 w 1731589"/>
              <a:gd name="connsiteY5" fmla="*/ 6844067 h 6870823"/>
              <a:gd name="connsiteX6" fmla="*/ 178863 w 1731589"/>
              <a:gd name="connsiteY6" fmla="*/ 3863728 h 6870823"/>
              <a:gd name="connsiteX7" fmla="*/ 421073 w 1731589"/>
              <a:gd name="connsiteY7" fmla="*/ 1323980 h 6870823"/>
              <a:gd name="connsiteX0" fmla="*/ 421073 w 1731589"/>
              <a:gd name="connsiteY0" fmla="*/ 1323980 h 6867388"/>
              <a:gd name="connsiteX1" fmla="*/ 492698 w 1731589"/>
              <a:gd name="connsiteY1" fmla="*/ 10412 h 6867388"/>
              <a:gd name="connsiteX2" fmla="*/ 1730760 w 1731589"/>
              <a:gd name="connsiteY2" fmla="*/ 0 h 6867388"/>
              <a:gd name="connsiteX3" fmla="*/ 1729226 w 1731589"/>
              <a:gd name="connsiteY3" fmla="*/ 6867388 h 6867388"/>
              <a:gd name="connsiteX4" fmla="*/ 0 w 1731589"/>
              <a:gd name="connsiteY4" fmla="*/ 6844067 h 6867388"/>
              <a:gd name="connsiteX5" fmla="*/ 178863 w 1731589"/>
              <a:gd name="connsiteY5" fmla="*/ 3863728 h 6867388"/>
              <a:gd name="connsiteX6" fmla="*/ 421073 w 1731589"/>
              <a:gd name="connsiteY6" fmla="*/ 1323980 h 6867388"/>
              <a:gd name="connsiteX0" fmla="*/ 429700 w 1740216"/>
              <a:gd name="connsiteY0" fmla="*/ 1323980 h 6867388"/>
              <a:gd name="connsiteX1" fmla="*/ 501325 w 1740216"/>
              <a:gd name="connsiteY1" fmla="*/ 10412 h 6867388"/>
              <a:gd name="connsiteX2" fmla="*/ 1739387 w 1740216"/>
              <a:gd name="connsiteY2" fmla="*/ 0 h 6867388"/>
              <a:gd name="connsiteX3" fmla="*/ 1737853 w 1740216"/>
              <a:gd name="connsiteY3" fmla="*/ 6867388 h 6867388"/>
              <a:gd name="connsiteX4" fmla="*/ 0 w 1740216"/>
              <a:gd name="connsiteY4" fmla="*/ 6865633 h 6867388"/>
              <a:gd name="connsiteX5" fmla="*/ 187490 w 1740216"/>
              <a:gd name="connsiteY5" fmla="*/ 3863728 h 6867388"/>
              <a:gd name="connsiteX6" fmla="*/ 429700 w 1740216"/>
              <a:gd name="connsiteY6" fmla="*/ 1323980 h 6867388"/>
              <a:gd name="connsiteX0" fmla="*/ 429700 w 1739970"/>
              <a:gd name="connsiteY0" fmla="*/ 1323980 h 6865633"/>
              <a:gd name="connsiteX1" fmla="*/ 501325 w 1739970"/>
              <a:gd name="connsiteY1" fmla="*/ 10412 h 6865633"/>
              <a:gd name="connsiteX2" fmla="*/ 1739387 w 1739970"/>
              <a:gd name="connsiteY2" fmla="*/ 0 h 6865633"/>
              <a:gd name="connsiteX3" fmla="*/ 1733539 w 1739970"/>
              <a:gd name="connsiteY3" fmla="*/ 6858762 h 6865633"/>
              <a:gd name="connsiteX4" fmla="*/ 0 w 1739970"/>
              <a:gd name="connsiteY4" fmla="*/ 6865633 h 6865633"/>
              <a:gd name="connsiteX5" fmla="*/ 187490 w 1739970"/>
              <a:gd name="connsiteY5" fmla="*/ 3863728 h 6865633"/>
              <a:gd name="connsiteX6" fmla="*/ 429700 w 1739970"/>
              <a:gd name="connsiteY6" fmla="*/ 1323980 h 6865633"/>
              <a:gd name="connsiteX0" fmla="*/ 429700 w 1739970"/>
              <a:gd name="connsiteY0" fmla="*/ 1323980 h 6858762"/>
              <a:gd name="connsiteX1" fmla="*/ 501325 w 1739970"/>
              <a:gd name="connsiteY1" fmla="*/ 10412 h 6858762"/>
              <a:gd name="connsiteX2" fmla="*/ 1739387 w 1739970"/>
              <a:gd name="connsiteY2" fmla="*/ 0 h 6858762"/>
              <a:gd name="connsiteX3" fmla="*/ 1733539 w 1739970"/>
              <a:gd name="connsiteY3" fmla="*/ 6858762 h 6858762"/>
              <a:gd name="connsiteX4" fmla="*/ 0 w 1739970"/>
              <a:gd name="connsiteY4" fmla="*/ 6857006 h 6858762"/>
              <a:gd name="connsiteX5" fmla="*/ 187490 w 1739970"/>
              <a:gd name="connsiteY5" fmla="*/ 3863728 h 6858762"/>
              <a:gd name="connsiteX6" fmla="*/ 429700 w 1739970"/>
              <a:gd name="connsiteY6" fmla="*/ 1323980 h 6858762"/>
              <a:gd name="connsiteX0" fmla="*/ 429700 w 1739970"/>
              <a:gd name="connsiteY0" fmla="*/ 1323980 h 6858762"/>
              <a:gd name="connsiteX1" fmla="*/ 501325 w 1739970"/>
              <a:gd name="connsiteY1" fmla="*/ 1785 h 6858762"/>
              <a:gd name="connsiteX2" fmla="*/ 1739387 w 1739970"/>
              <a:gd name="connsiteY2" fmla="*/ 0 h 6858762"/>
              <a:gd name="connsiteX3" fmla="*/ 1733539 w 1739970"/>
              <a:gd name="connsiteY3" fmla="*/ 6858762 h 6858762"/>
              <a:gd name="connsiteX4" fmla="*/ 0 w 1739970"/>
              <a:gd name="connsiteY4" fmla="*/ 6857006 h 6858762"/>
              <a:gd name="connsiteX5" fmla="*/ 187490 w 1739970"/>
              <a:gd name="connsiteY5" fmla="*/ 3863728 h 6858762"/>
              <a:gd name="connsiteX6" fmla="*/ 429700 w 1739970"/>
              <a:gd name="connsiteY6" fmla="*/ 1323980 h 6858762"/>
              <a:gd name="connsiteX0" fmla="*/ 429700 w 1743588"/>
              <a:gd name="connsiteY0" fmla="*/ 1323980 h 6863786"/>
              <a:gd name="connsiteX1" fmla="*/ 501325 w 1743588"/>
              <a:gd name="connsiteY1" fmla="*/ 1785 h 6863786"/>
              <a:gd name="connsiteX2" fmla="*/ 1739387 w 1743588"/>
              <a:gd name="connsiteY2" fmla="*/ 0 h 6863786"/>
              <a:gd name="connsiteX3" fmla="*/ 1743588 w 1743588"/>
              <a:gd name="connsiteY3" fmla="*/ 6863786 h 6863786"/>
              <a:gd name="connsiteX4" fmla="*/ 0 w 1743588"/>
              <a:gd name="connsiteY4" fmla="*/ 6857006 h 6863786"/>
              <a:gd name="connsiteX5" fmla="*/ 187490 w 1743588"/>
              <a:gd name="connsiteY5" fmla="*/ 3863728 h 6863786"/>
              <a:gd name="connsiteX6" fmla="*/ 429700 w 1743588"/>
              <a:gd name="connsiteY6" fmla="*/ 1323980 h 6863786"/>
              <a:gd name="connsiteX0" fmla="*/ 429700 w 1752580"/>
              <a:gd name="connsiteY0" fmla="*/ 1322195 h 6862001"/>
              <a:gd name="connsiteX1" fmla="*/ 501325 w 1752580"/>
              <a:gd name="connsiteY1" fmla="*/ 0 h 6862001"/>
              <a:gd name="connsiteX2" fmla="*/ 1752087 w 1752580"/>
              <a:gd name="connsiteY2" fmla="*/ 4565 h 6862001"/>
              <a:gd name="connsiteX3" fmla="*/ 1743588 w 1752580"/>
              <a:gd name="connsiteY3" fmla="*/ 6862001 h 6862001"/>
              <a:gd name="connsiteX4" fmla="*/ 0 w 1752580"/>
              <a:gd name="connsiteY4" fmla="*/ 6855221 h 6862001"/>
              <a:gd name="connsiteX5" fmla="*/ 187490 w 1752580"/>
              <a:gd name="connsiteY5" fmla="*/ 3861943 h 6862001"/>
              <a:gd name="connsiteX6" fmla="*/ 429700 w 1752580"/>
              <a:gd name="connsiteY6" fmla="*/ 1322195 h 6862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52580" h="6862001">
                <a:moveTo>
                  <a:pt x="429700" y="1322195"/>
                </a:moveTo>
                <a:lnTo>
                  <a:pt x="501325" y="0"/>
                </a:lnTo>
                <a:lnTo>
                  <a:pt x="1752087" y="4565"/>
                </a:lnTo>
                <a:cubicBezTo>
                  <a:pt x="1755474" y="2288870"/>
                  <a:pt x="1740201" y="4577696"/>
                  <a:pt x="1743588" y="6862001"/>
                </a:cubicBezTo>
                <a:lnTo>
                  <a:pt x="0" y="6855221"/>
                </a:lnTo>
                <a:lnTo>
                  <a:pt x="187490" y="3861943"/>
                </a:lnTo>
                <a:lnTo>
                  <a:pt x="429700" y="132219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2" name="Platshållare för rubrik 1">
            <a:extLst>
              <a:ext uri="{FF2B5EF4-FFF2-40B4-BE49-F238E27FC236}">
                <a16:creationId xmlns:a16="http://schemas.microsoft.com/office/drawing/2014/main" id="{3A44AFF9-2274-4444-96C5-C58F8E44E0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02362" y="722414"/>
            <a:ext cx="9230358" cy="13207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text 2">
            <a:extLst>
              <a:ext uri="{FF2B5EF4-FFF2-40B4-BE49-F238E27FC236}">
                <a16:creationId xmlns:a16="http://schemas.microsoft.com/office/drawing/2014/main" id="{7DF1561E-50CE-C148-B3DE-2EC13E21B1B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02361" y="2506980"/>
            <a:ext cx="9230358" cy="3510836"/>
          </a:xfrm>
          <a:prstGeom prst="rect">
            <a:avLst/>
          </a:prstGeom>
        </p:spPr>
        <p:txBody>
          <a:bodyPr vert="horz" lIns="91440" tIns="45720" rIns="91440" bIns="45720" numCol="1" rtlCol="0">
            <a:normAutofit/>
          </a:bodyPr>
          <a:lstStyle/>
          <a:p>
            <a:r>
              <a:rPr lang="sv-SE"/>
              <a:t>Nivå 1</a:t>
            </a:r>
          </a:p>
          <a:p>
            <a:pPr lvl="1"/>
            <a:r>
              <a:rPr lang="sv-SE"/>
              <a:t>Nivå 2</a:t>
            </a:r>
          </a:p>
          <a:p>
            <a:pPr lvl="2"/>
            <a:r>
              <a:rPr lang="sv-SE"/>
              <a:t>Nivå 3</a:t>
            </a:r>
          </a:p>
          <a:p>
            <a:pPr lvl="3"/>
            <a:r>
              <a:rPr lang="sv-SE"/>
              <a:t>Nivå 4</a:t>
            </a:r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CED99498-9161-9546-9E79-324DA0F2A73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102361" y="59863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BCA884-4810-614A-8BFB-B75EE62FFAAC}" type="datetimeFigureOut">
              <a:rPr lang="sv-SE" smtClean="0"/>
              <a:t>2023-01-05</a:t>
            </a:fld>
            <a:endParaRPr lang="sv-SE"/>
          </a:p>
        </p:txBody>
      </p:sp>
      <p:sp>
        <p:nvSpPr>
          <p:cNvPr id="6" name="Platshållare för bildnummer 5">
            <a:extLst>
              <a:ext uri="{FF2B5EF4-FFF2-40B4-BE49-F238E27FC236}">
                <a16:creationId xmlns:a16="http://schemas.microsoft.com/office/drawing/2014/main" id="{03E0A347-96C4-DB49-8379-47C07BB7B24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31966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8774E6-F307-1B48-B463-3BFFCA231FAD}" type="slidenum">
              <a:rPr lang="sv-SE" smtClean="0"/>
              <a:t>‹#›</a:t>
            </a:fld>
            <a:endParaRPr lang="sv-SE"/>
          </a:p>
        </p:txBody>
      </p:sp>
      <p:pic>
        <p:nvPicPr>
          <p:cNvPr id="13" name="Bildobjekt 12">
            <a:extLst>
              <a:ext uri="{FF2B5EF4-FFF2-40B4-BE49-F238E27FC236}">
                <a16:creationId xmlns:a16="http://schemas.microsoft.com/office/drawing/2014/main" id="{E5E667BD-F52F-5F48-9792-9E186884F43B}"/>
              </a:ext>
            </a:extLst>
          </p:cNvPr>
          <p:cNvPicPr>
            <a:picLocks noChangeAspect="1"/>
          </p:cNvPicPr>
          <p:nvPr userDrawn="1"/>
        </p:nvPicPr>
        <p:blipFill>
          <a:blip r:embed="rId3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628564" y="6285032"/>
            <a:ext cx="1364144" cy="3897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28400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68" r:id="rId2"/>
    <p:sldLayoutId id="2147483661" r:id="rId3"/>
    <p:sldLayoutId id="2147483664" r:id="rId4"/>
    <p:sldLayoutId id="2147483667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  <p:sldLayoutId id="2147483675" r:id="rId12"/>
    <p:sldLayoutId id="2147483676" r:id="rId13"/>
    <p:sldLayoutId id="2147483678" r:id="rId14"/>
    <p:sldLayoutId id="2147483680" r:id="rId15"/>
    <p:sldLayoutId id="2147483681" r:id="rId16"/>
    <p:sldLayoutId id="2147483682" r:id="rId17"/>
    <p:sldLayoutId id="2147483683" r:id="rId18"/>
    <p:sldLayoutId id="2147483684" r:id="rId19"/>
    <p:sldLayoutId id="2147483685" r:id="rId20"/>
    <p:sldLayoutId id="2147483686" r:id="rId21"/>
    <p:sldLayoutId id="2147483687" r:id="rId22"/>
    <p:sldLayoutId id="2147483688" r:id="rId23"/>
    <p:sldLayoutId id="2147483689" r:id="rId24"/>
    <p:sldLayoutId id="2147483690" r:id="rId25"/>
    <p:sldLayoutId id="2147483691" r:id="rId26"/>
    <p:sldLayoutId id="2147483662" r:id="rId27"/>
    <p:sldLayoutId id="2147483652" r:id="rId28"/>
    <p:sldLayoutId id="2147483653" r:id="rId29"/>
    <p:sldLayoutId id="2147483666" r:id="rId30"/>
    <p:sldLayoutId id="2147483659" r:id="rId31"/>
    <p:sldLayoutId id="2147483663" r:id="rId32"/>
    <p:sldLayoutId id="2147483692" r:id="rId33"/>
    <p:sldLayoutId id="2147483665" r:id="rId34"/>
    <p:sldLayoutId id="2147483654" r:id="rId3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1" i="0" kern="1200">
          <a:solidFill>
            <a:schemeClr val="tx1"/>
          </a:solidFill>
          <a:latin typeface="Roboto Condensed" panose="02000000000000000000" pitchFamily="2" charset="0"/>
          <a:ea typeface="Roboto Condensed" panose="02000000000000000000" pitchFamily="2" charset="0"/>
          <a:cs typeface="Roboto Condensed" panose="02000000000000000000" pitchFamily="2" charset="0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200"/>
        </a:spcBef>
        <a:buSzPct val="80000"/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Roboto" panose="02000000000000000000" pitchFamily="2" charset="0"/>
          <a:ea typeface="Roboto" panose="02000000000000000000" pitchFamily="2" charset="0"/>
          <a:cs typeface="Roboto" panose="02000000000000000000" pitchFamily="2" charset="0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1200"/>
        </a:spcBef>
        <a:buSzPct val="80000"/>
        <a:buFont typeface="Arial" panose="020B0604020202020204" pitchFamily="34" charset="0"/>
        <a:buChar char="•"/>
        <a:defRPr sz="1600" b="0" i="0" kern="1200">
          <a:solidFill>
            <a:schemeClr val="tx1"/>
          </a:solidFill>
          <a:latin typeface="Roboto" panose="02000000000000000000" pitchFamily="2" charset="0"/>
          <a:ea typeface="Roboto" panose="02000000000000000000" pitchFamily="2" charset="0"/>
          <a:cs typeface="Roboto" panose="02000000000000000000" pitchFamily="2" charset="0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1200"/>
        </a:spcBef>
        <a:buSzPct val="80000"/>
        <a:buFont typeface="Arial" panose="020B0604020202020204" pitchFamily="34" charset="0"/>
        <a:buChar char="•"/>
        <a:defRPr sz="1400" b="0" i="0" kern="1200">
          <a:solidFill>
            <a:schemeClr val="tx1"/>
          </a:solidFill>
          <a:latin typeface="Roboto" panose="02000000000000000000" pitchFamily="2" charset="0"/>
          <a:ea typeface="Roboto" panose="02000000000000000000" pitchFamily="2" charset="0"/>
          <a:cs typeface="Roboto" panose="02000000000000000000" pitchFamily="2" charset="0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1200"/>
        </a:spcBef>
        <a:buSzPct val="80000"/>
        <a:buFont typeface="Arial" panose="020B0604020202020204" pitchFamily="34" charset="0"/>
        <a:buChar char="•"/>
        <a:defRPr sz="1200" b="0" i="0" kern="1200">
          <a:solidFill>
            <a:schemeClr val="tx1"/>
          </a:solidFill>
          <a:latin typeface="Roboto" panose="02000000000000000000" pitchFamily="2" charset="0"/>
          <a:ea typeface="Roboto" panose="02000000000000000000" pitchFamily="2" charset="0"/>
          <a:cs typeface="Roboto" panose="02000000000000000000" pitchFamily="2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r2m/about-magello/tree/main/fonts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0.xml"/><Relationship Id="rId4" Type="http://schemas.openxmlformats.org/officeDocument/2006/relationships/hyperlink" Target="https://github.com/magello-group/about-magello/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3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30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30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30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3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30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30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3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0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0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0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0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0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32.jpeg"/><Relationship Id="rId7" Type="http://schemas.openxmlformats.org/officeDocument/2006/relationships/image" Target="../media/image3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0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Relationship Id="rId9" Type="http://schemas.openxmlformats.org/officeDocument/2006/relationships/image" Target="../media/image38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0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5.png"/><Relationship Id="rId3" Type="http://schemas.openxmlformats.org/officeDocument/2006/relationships/image" Target="../media/image71.png"/><Relationship Id="rId7" Type="http://schemas.openxmlformats.org/officeDocument/2006/relationships/image" Target="../media/image7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0.xml"/><Relationship Id="rId6" Type="http://schemas.openxmlformats.org/officeDocument/2006/relationships/image" Target="../media/image73.png"/><Relationship Id="rId5" Type="http://schemas.openxmlformats.org/officeDocument/2006/relationships/image" Target="../media/image31.png"/><Relationship Id="rId4" Type="http://schemas.openxmlformats.org/officeDocument/2006/relationships/image" Target="../media/image72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79.png"/><Relationship Id="rId5" Type="http://schemas.openxmlformats.org/officeDocument/2006/relationships/image" Target="../media/image78.png"/><Relationship Id="rId4" Type="http://schemas.openxmlformats.org/officeDocument/2006/relationships/image" Target="../media/image77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3" Type="http://schemas.openxmlformats.org/officeDocument/2006/relationships/image" Target="../media/image39.png"/><Relationship Id="rId7" Type="http://schemas.openxmlformats.org/officeDocument/2006/relationships/image" Target="../media/image43.png"/><Relationship Id="rId12" Type="http://schemas.openxmlformats.org/officeDocument/2006/relationships/image" Target="../media/image4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42.png"/><Relationship Id="rId11" Type="http://schemas.openxmlformats.org/officeDocument/2006/relationships/image" Target="../media/image47.png"/><Relationship Id="rId5" Type="http://schemas.openxmlformats.org/officeDocument/2006/relationships/image" Target="../media/image41.png"/><Relationship Id="rId10" Type="http://schemas.openxmlformats.org/officeDocument/2006/relationships/image" Target="../media/image46.png"/><Relationship Id="rId4" Type="http://schemas.openxmlformats.org/officeDocument/2006/relationships/image" Target="../media/image40.png"/><Relationship Id="rId9" Type="http://schemas.openxmlformats.org/officeDocument/2006/relationships/image" Target="../media/image45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png"/><Relationship Id="rId13" Type="http://schemas.openxmlformats.org/officeDocument/2006/relationships/image" Target="../media/image59.png"/><Relationship Id="rId3" Type="http://schemas.openxmlformats.org/officeDocument/2006/relationships/image" Target="../media/image49.jpeg"/><Relationship Id="rId7" Type="http://schemas.openxmlformats.org/officeDocument/2006/relationships/image" Target="../media/image53.png"/><Relationship Id="rId12" Type="http://schemas.openxmlformats.org/officeDocument/2006/relationships/image" Target="../media/image58.png"/><Relationship Id="rId17" Type="http://schemas.openxmlformats.org/officeDocument/2006/relationships/image" Target="../media/image63.png"/><Relationship Id="rId2" Type="http://schemas.openxmlformats.org/officeDocument/2006/relationships/notesSlide" Target="../notesSlides/notesSlide4.xml"/><Relationship Id="rId16" Type="http://schemas.openxmlformats.org/officeDocument/2006/relationships/image" Target="../media/image62.jpe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52.png"/><Relationship Id="rId11" Type="http://schemas.openxmlformats.org/officeDocument/2006/relationships/image" Target="../media/image57.png"/><Relationship Id="rId5" Type="http://schemas.openxmlformats.org/officeDocument/2006/relationships/image" Target="../media/image51.png"/><Relationship Id="rId15" Type="http://schemas.openxmlformats.org/officeDocument/2006/relationships/image" Target="../media/image61.png"/><Relationship Id="rId10" Type="http://schemas.openxmlformats.org/officeDocument/2006/relationships/image" Target="../media/image56.png"/><Relationship Id="rId4" Type="http://schemas.openxmlformats.org/officeDocument/2006/relationships/image" Target="../media/image50.png"/><Relationship Id="rId9" Type="http://schemas.openxmlformats.org/officeDocument/2006/relationships/image" Target="../media/image55.png"/><Relationship Id="rId14" Type="http://schemas.openxmlformats.org/officeDocument/2006/relationships/image" Target="../media/image60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ruta 1">
            <a:extLst>
              <a:ext uri="{FF2B5EF4-FFF2-40B4-BE49-F238E27FC236}">
                <a16:creationId xmlns:a16="http://schemas.microsoft.com/office/drawing/2014/main" id="{940B93AB-92A0-7227-D092-B1AE27BCDBD6}"/>
              </a:ext>
            </a:extLst>
          </p:cNvPr>
          <p:cNvSpPr txBox="1"/>
          <p:nvPr/>
        </p:nvSpPr>
        <p:spPr>
          <a:xfrm>
            <a:off x="909391" y="609363"/>
            <a:ext cx="825097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4000" b="1" dirty="0">
                <a:solidFill>
                  <a:srgbClr val="00B050"/>
                </a:solidFill>
                <a:latin typeface="Kattux Abc" panose="02000503000000000000" pitchFamily="2" charset="0"/>
              </a:rPr>
              <a:t>Gör så här, så blir det bra </a:t>
            </a:r>
          </a:p>
        </p:txBody>
      </p:sp>
      <p:sp>
        <p:nvSpPr>
          <p:cNvPr id="3" name="textruta 2">
            <a:extLst>
              <a:ext uri="{FF2B5EF4-FFF2-40B4-BE49-F238E27FC236}">
                <a16:creationId xmlns:a16="http://schemas.microsoft.com/office/drawing/2014/main" id="{8012BB5F-9010-26EE-BB8F-EF2AF917D687}"/>
              </a:ext>
            </a:extLst>
          </p:cNvPr>
          <p:cNvSpPr txBox="1"/>
          <p:nvPr/>
        </p:nvSpPr>
        <p:spPr>
          <a:xfrm>
            <a:off x="909391" y="1574800"/>
            <a:ext cx="10232742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sv-SE" sz="24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Börja med att ladda ned </a:t>
            </a:r>
            <a:r>
              <a:rPr lang="sv-SE" sz="2400" b="1" dirty="0">
                <a:solidFill>
                  <a:srgbClr val="00B0F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Kattux ABC</a:t>
            </a:r>
            <a:r>
              <a:rPr lang="sv-SE" sz="2400" b="1" dirty="0">
                <a:solidFill>
                  <a:srgbClr val="00B0F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sv-SE" sz="24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som är vårt typsnitt som används för rubriker.  Använd </a:t>
            </a:r>
            <a:r>
              <a:rPr lang="sv-SE" sz="2400" b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Roboto</a:t>
            </a:r>
            <a:r>
              <a:rPr lang="sv-SE" sz="2400" b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sv-SE" sz="24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är typsnitt för brödtext</a:t>
            </a:r>
          </a:p>
          <a:p>
            <a:pPr marL="342900" indent="-3429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sv-SE" sz="24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Använd i så stor utsträckning våra designelement som finns</a:t>
            </a:r>
            <a:br>
              <a:rPr lang="sv-SE" sz="24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</a:br>
            <a:r>
              <a:rPr lang="sv-SE" sz="24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mot slutet i presentationen. Fler element och grafik finns på</a:t>
            </a:r>
            <a:br>
              <a:rPr lang="sv-SE" sz="24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</a:br>
            <a:r>
              <a:rPr lang="sv-SE" sz="24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  <a:hlinkClick r:id="rId4"/>
              </a:rPr>
              <a:t>https://github.com/magello-group/about-magello/</a:t>
            </a:r>
            <a:endParaRPr lang="sv-SE" sz="240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marL="342900" indent="-3429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sv-SE" sz="24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Ha roligt 😘</a:t>
            </a:r>
          </a:p>
          <a:p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647352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19">
            <a:extLst>
              <a:ext uri="{FF2B5EF4-FFF2-40B4-BE49-F238E27FC236}">
                <a16:creationId xmlns:a16="http://schemas.microsoft.com/office/drawing/2014/main" id="{1A0B7DDF-C5ED-1F40-AA88-0DF9A8092B2B}"/>
              </a:ext>
            </a:extLst>
          </p:cNvPr>
          <p:cNvSpPr/>
          <p:nvPr/>
        </p:nvSpPr>
        <p:spPr>
          <a:xfrm>
            <a:off x="2016760" y="3309413"/>
            <a:ext cx="548640" cy="2590800"/>
          </a:xfrm>
          <a:custGeom>
            <a:avLst/>
            <a:gdLst>
              <a:gd name="connsiteX0" fmla="*/ 0 w 558800"/>
              <a:gd name="connsiteY0" fmla="*/ 0 h 2570480"/>
              <a:gd name="connsiteX1" fmla="*/ 558800 w 558800"/>
              <a:gd name="connsiteY1" fmla="*/ 0 h 2570480"/>
              <a:gd name="connsiteX2" fmla="*/ 558800 w 558800"/>
              <a:gd name="connsiteY2" fmla="*/ 2570480 h 2570480"/>
              <a:gd name="connsiteX3" fmla="*/ 0 w 558800"/>
              <a:gd name="connsiteY3" fmla="*/ 2570480 h 2570480"/>
              <a:gd name="connsiteX4" fmla="*/ 0 w 558800"/>
              <a:gd name="connsiteY4" fmla="*/ 0 h 2570480"/>
              <a:gd name="connsiteX0" fmla="*/ 10160 w 558800"/>
              <a:gd name="connsiteY0" fmla="*/ 111760 h 2570480"/>
              <a:gd name="connsiteX1" fmla="*/ 558800 w 558800"/>
              <a:gd name="connsiteY1" fmla="*/ 0 h 2570480"/>
              <a:gd name="connsiteX2" fmla="*/ 558800 w 558800"/>
              <a:gd name="connsiteY2" fmla="*/ 2570480 h 2570480"/>
              <a:gd name="connsiteX3" fmla="*/ 0 w 558800"/>
              <a:gd name="connsiteY3" fmla="*/ 2570480 h 2570480"/>
              <a:gd name="connsiteX4" fmla="*/ 10160 w 558800"/>
              <a:gd name="connsiteY4" fmla="*/ 111760 h 2570480"/>
              <a:gd name="connsiteX0" fmla="*/ 86 w 548726"/>
              <a:gd name="connsiteY0" fmla="*/ 111760 h 2590800"/>
              <a:gd name="connsiteX1" fmla="*/ 548726 w 548726"/>
              <a:gd name="connsiteY1" fmla="*/ 0 h 2590800"/>
              <a:gd name="connsiteX2" fmla="*/ 548726 w 548726"/>
              <a:gd name="connsiteY2" fmla="*/ 2570480 h 2590800"/>
              <a:gd name="connsiteX3" fmla="*/ 91526 w 548726"/>
              <a:gd name="connsiteY3" fmla="*/ 2590800 h 2590800"/>
              <a:gd name="connsiteX4" fmla="*/ 86 w 548726"/>
              <a:gd name="connsiteY4" fmla="*/ 111760 h 2590800"/>
              <a:gd name="connsiteX0" fmla="*/ 171 w 548811"/>
              <a:gd name="connsiteY0" fmla="*/ 111760 h 2590800"/>
              <a:gd name="connsiteX1" fmla="*/ 548811 w 548811"/>
              <a:gd name="connsiteY1" fmla="*/ 0 h 2590800"/>
              <a:gd name="connsiteX2" fmla="*/ 548811 w 548811"/>
              <a:gd name="connsiteY2" fmla="*/ 2570480 h 2590800"/>
              <a:gd name="connsiteX3" fmla="*/ 91611 w 548811"/>
              <a:gd name="connsiteY3" fmla="*/ 2590800 h 2590800"/>
              <a:gd name="connsiteX4" fmla="*/ 171 w 548811"/>
              <a:gd name="connsiteY4" fmla="*/ 111760 h 2590800"/>
              <a:gd name="connsiteX0" fmla="*/ 0 w 548640"/>
              <a:gd name="connsiteY0" fmla="*/ 111760 h 2590800"/>
              <a:gd name="connsiteX1" fmla="*/ 548640 w 548640"/>
              <a:gd name="connsiteY1" fmla="*/ 0 h 2590800"/>
              <a:gd name="connsiteX2" fmla="*/ 548640 w 548640"/>
              <a:gd name="connsiteY2" fmla="*/ 2570480 h 2590800"/>
              <a:gd name="connsiteX3" fmla="*/ 91440 w 548640"/>
              <a:gd name="connsiteY3" fmla="*/ 2590800 h 2590800"/>
              <a:gd name="connsiteX4" fmla="*/ 0 w 548640"/>
              <a:gd name="connsiteY4" fmla="*/ 111760 h 2590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8640" h="2590800">
                <a:moveTo>
                  <a:pt x="0" y="111760"/>
                </a:moveTo>
                <a:lnTo>
                  <a:pt x="548640" y="0"/>
                </a:lnTo>
                <a:lnTo>
                  <a:pt x="548640" y="2570480"/>
                </a:lnTo>
                <a:lnTo>
                  <a:pt x="91440" y="2590800"/>
                </a:lnTo>
                <a:cubicBezTo>
                  <a:pt x="44027" y="1771227"/>
                  <a:pt x="41584" y="983798"/>
                  <a:pt x="0" y="111760"/>
                </a:cubicBezTo>
                <a:close/>
              </a:path>
            </a:pathLst>
          </a:custGeom>
          <a:solidFill>
            <a:schemeClr val="accent1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5" name="Rektangel 19">
            <a:extLst>
              <a:ext uri="{FF2B5EF4-FFF2-40B4-BE49-F238E27FC236}">
                <a16:creationId xmlns:a16="http://schemas.microsoft.com/office/drawing/2014/main" id="{18A80D75-7DDF-A04C-B8CB-530C29657162}"/>
              </a:ext>
            </a:extLst>
          </p:cNvPr>
          <p:cNvSpPr/>
          <p:nvPr/>
        </p:nvSpPr>
        <p:spPr>
          <a:xfrm>
            <a:off x="3647146" y="2797708"/>
            <a:ext cx="559677" cy="3077075"/>
          </a:xfrm>
          <a:custGeom>
            <a:avLst/>
            <a:gdLst>
              <a:gd name="connsiteX0" fmla="*/ 0 w 558800"/>
              <a:gd name="connsiteY0" fmla="*/ 0 h 2570480"/>
              <a:gd name="connsiteX1" fmla="*/ 558800 w 558800"/>
              <a:gd name="connsiteY1" fmla="*/ 0 h 2570480"/>
              <a:gd name="connsiteX2" fmla="*/ 558800 w 558800"/>
              <a:gd name="connsiteY2" fmla="*/ 2570480 h 2570480"/>
              <a:gd name="connsiteX3" fmla="*/ 0 w 558800"/>
              <a:gd name="connsiteY3" fmla="*/ 2570480 h 2570480"/>
              <a:gd name="connsiteX4" fmla="*/ 0 w 558800"/>
              <a:gd name="connsiteY4" fmla="*/ 0 h 2570480"/>
              <a:gd name="connsiteX0" fmla="*/ 10160 w 558800"/>
              <a:gd name="connsiteY0" fmla="*/ 111760 h 2570480"/>
              <a:gd name="connsiteX1" fmla="*/ 558800 w 558800"/>
              <a:gd name="connsiteY1" fmla="*/ 0 h 2570480"/>
              <a:gd name="connsiteX2" fmla="*/ 558800 w 558800"/>
              <a:gd name="connsiteY2" fmla="*/ 2570480 h 2570480"/>
              <a:gd name="connsiteX3" fmla="*/ 0 w 558800"/>
              <a:gd name="connsiteY3" fmla="*/ 2570480 h 2570480"/>
              <a:gd name="connsiteX4" fmla="*/ 10160 w 558800"/>
              <a:gd name="connsiteY4" fmla="*/ 111760 h 2570480"/>
              <a:gd name="connsiteX0" fmla="*/ 86 w 548726"/>
              <a:gd name="connsiteY0" fmla="*/ 111760 h 2590800"/>
              <a:gd name="connsiteX1" fmla="*/ 548726 w 548726"/>
              <a:gd name="connsiteY1" fmla="*/ 0 h 2590800"/>
              <a:gd name="connsiteX2" fmla="*/ 548726 w 548726"/>
              <a:gd name="connsiteY2" fmla="*/ 2570480 h 2590800"/>
              <a:gd name="connsiteX3" fmla="*/ 91526 w 548726"/>
              <a:gd name="connsiteY3" fmla="*/ 2590800 h 2590800"/>
              <a:gd name="connsiteX4" fmla="*/ 86 w 548726"/>
              <a:gd name="connsiteY4" fmla="*/ 111760 h 2590800"/>
              <a:gd name="connsiteX0" fmla="*/ 171 w 548811"/>
              <a:gd name="connsiteY0" fmla="*/ 111760 h 2590800"/>
              <a:gd name="connsiteX1" fmla="*/ 548811 w 548811"/>
              <a:gd name="connsiteY1" fmla="*/ 0 h 2590800"/>
              <a:gd name="connsiteX2" fmla="*/ 548811 w 548811"/>
              <a:gd name="connsiteY2" fmla="*/ 2570480 h 2590800"/>
              <a:gd name="connsiteX3" fmla="*/ 91611 w 548811"/>
              <a:gd name="connsiteY3" fmla="*/ 2590800 h 2590800"/>
              <a:gd name="connsiteX4" fmla="*/ 171 w 548811"/>
              <a:gd name="connsiteY4" fmla="*/ 111760 h 2590800"/>
              <a:gd name="connsiteX0" fmla="*/ 0 w 548640"/>
              <a:gd name="connsiteY0" fmla="*/ 111760 h 2590800"/>
              <a:gd name="connsiteX1" fmla="*/ 548640 w 548640"/>
              <a:gd name="connsiteY1" fmla="*/ 0 h 2590800"/>
              <a:gd name="connsiteX2" fmla="*/ 548640 w 548640"/>
              <a:gd name="connsiteY2" fmla="*/ 2570480 h 2590800"/>
              <a:gd name="connsiteX3" fmla="*/ 91440 w 548640"/>
              <a:gd name="connsiteY3" fmla="*/ 2590800 h 2590800"/>
              <a:gd name="connsiteX4" fmla="*/ 0 w 548640"/>
              <a:gd name="connsiteY4" fmla="*/ 111760 h 2590800"/>
              <a:gd name="connsiteX0" fmla="*/ 0 w 556135"/>
              <a:gd name="connsiteY0" fmla="*/ 0 h 2479040"/>
              <a:gd name="connsiteX1" fmla="*/ 556135 w 556135"/>
              <a:gd name="connsiteY1" fmla="*/ 37963 h 2479040"/>
              <a:gd name="connsiteX2" fmla="*/ 548640 w 556135"/>
              <a:gd name="connsiteY2" fmla="*/ 2458720 h 2479040"/>
              <a:gd name="connsiteX3" fmla="*/ 91440 w 556135"/>
              <a:gd name="connsiteY3" fmla="*/ 2479040 h 2479040"/>
              <a:gd name="connsiteX4" fmla="*/ 0 w 556135"/>
              <a:gd name="connsiteY4" fmla="*/ 0 h 2479040"/>
              <a:gd name="connsiteX0" fmla="*/ 6571 w 562706"/>
              <a:gd name="connsiteY0" fmla="*/ 0 h 2458720"/>
              <a:gd name="connsiteX1" fmla="*/ 562706 w 562706"/>
              <a:gd name="connsiteY1" fmla="*/ 37963 h 2458720"/>
              <a:gd name="connsiteX2" fmla="*/ 555211 w 562706"/>
              <a:gd name="connsiteY2" fmla="*/ 2458720 h 2458720"/>
              <a:gd name="connsiteX3" fmla="*/ 15566 w 562706"/>
              <a:gd name="connsiteY3" fmla="*/ 2449096 h 2458720"/>
              <a:gd name="connsiteX4" fmla="*/ 6571 w 562706"/>
              <a:gd name="connsiteY4" fmla="*/ 0 h 2458720"/>
              <a:gd name="connsiteX0" fmla="*/ 0 w 556135"/>
              <a:gd name="connsiteY0" fmla="*/ 0 h 2458720"/>
              <a:gd name="connsiteX1" fmla="*/ 556135 w 556135"/>
              <a:gd name="connsiteY1" fmla="*/ 37963 h 2458720"/>
              <a:gd name="connsiteX2" fmla="*/ 548640 w 556135"/>
              <a:gd name="connsiteY2" fmla="*/ 2458720 h 2458720"/>
              <a:gd name="connsiteX3" fmla="*/ 8995 w 556135"/>
              <a:gd name="connsiteY3" fmla="*/ 2449096 h 2458720"/>
              <a:gd name="connsiteX4" fmla="*/ 0 w 556135"/>
              <a:gd name="connsiteY4" fmla="*/ 0 h 2458720"/>
              <a:gd name="connsiteX0" fmla="*/ 3542 w 559677"/>
              <a:gd name="connsiteY0" fmla="*/ 0 h 2458720"/>
              <a:gd name="connsiteX1" fmla="*/ 559677 w 559677"/>
              <a:gd name="connsiteY1" fmla="*/ 37963 h 2458720"/>
              <a:gd name="connsiteX2" fmla="*/ 552182 w 559677"/>
              <a:gd name="connsiteY2" fmla="*/ 2458720 h 2458720"/>
              <a:gd name="connsiteX3" fmla="*/ 12537 w 559677"/>
              <a:gd name="connsiteY3" fmla="*/ 2449096 h 2458720"/>
              <a:gd name="connsiteX4" fmla="*/ 3542 w 559677"/>
              <a:gd name="connsiteY4" fmla="*/ 0 h 2458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9677" h="2458720">
                <a:moveTo>
                  <a:pt x="3542" y="0"/>
                </a:moveTo>
                <a:lnTo>
                  <a:pt x="559677" y="37963"/>
                </a:lnTo>
                <a:cubicBezTo>
                  <a:pt x="557179" y="844882"/>
                  <a:pt x="554680" y="1651801"/>
                  <a:pt x="552182" y="2458720"/>
                </a:cubicBezTo>
                <a:lnTo>
                  <a:pt x="12537" y="2449096"/>
                </a:lnTo>
                <a:cubicBezTo>
                  <a:pt x="10094" y="1647490"/>
                  <a:pt x="-7339" y="931927"/>
                  <a:pt x="3542" y="0"/>
                </a:cubicBezTo>
                <a:close/>
              </a:path>
            </a:pathLst>
          </a:custGeom>
          <a:solidFill>
            <a:schemeClr val="accent5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6" name="Rektangel 19">
            <a:extLst>
              <a:ext uri="{FF2B5EF4-FFF2-40B4-BE49-F238E27FC236}">
                <a16:creationId xmlns:a16="http://schemas.microsoft.com/office/drawing/2014/main" id="{EB4EA540-1729-8A41-BE08-DF81B77F6C4E}"/>
              </a:ext>
            </a:extLst>
          </p:cNvPr>
          <p:cNvSpPr/>
          <p:nvPr/>
        </p:nvSpPr>
        <p:spPr>
          <a:xfrm>
            <a:off x="5288568" y="4898870"/>
            <a:ext cx="623635" cy="1001343"/>
          </a:xfrm>
          <a:custGeom>
            <a:avLst/>
            <a:gdLst>
              <a:gd name="connsiteX0" fmla="*/ 0 w 558800"/>
              <a:gd name="connsiteY0" fmla="*/ 0 h 2570480"/>
              <a:gd name="connsiteX1" fmla="*/ 558800 w 558800"/>
              <a:gd name="connsiteY1" fmla="*/ 0 h 2570480"/>
              <a:gd name="connsiteX2" fmla="*/ 558800 w 558800"/>
              <a:gd name="connsiteY2" fmla="*/ 2570480 h 2570480"/>
              <a:gd name="connsiteX3" fmla="*/ 0 w 558800"/>
              <a:gd name="connsiteY3" fmla="*/ 2570480 h 2570480"/>
              <a:gd name="connsiteX4" fmla="*/ 0 w 558800"/>
              <a:gd name="connsiteY4" fmla="*/ 0 h 2570480"/>
              <a:gd name="connsiteX0" fmla="*/ 10160 w 558800"/>
              <a:gd name="connsiteY0" fmla="*/ 111760 h 2570480"/>
              <a:gd name="connsiteX1" fmla="*/ 558800 w 558800"/>
              <a:gd name="connsiteY1" fmla="*/ 0 h 2570480"/>
              <a:gd name="connsiteX2" fmla="*/ 558800 w 558800"/>
              <a:gd name="connsiteY2" fmla="*/ 2570480 h 2570480"/>
              <a:gd name="connsiteX3" fmla="*/ 0 w 558800"/>
              <a:gd name="connsiteY3" fmla="*/ 2570480 h 2570480"/>
              <a:gd name="connsiteX4" fmla="*/ 10160 w 558800"/>
              <a:gd name="connsiteY4" fmla="*/ 111760 h 2570480"/>
              <a:gd name="connsiteX0" fmla="*/ 86 w 548726"/>
              <a:gd name="connsiteY0" fmla="*/ 111760 h 2590800"/>
              <a:gd name="connsiteX1" fmla="*/ 548726 w 548726"/>
              <a:gd name="connsiteY1" fmla="*/ 0 h 2590800"/>
              <a:gd name="connsiteX2" fmla="*/ 548726 w 548726"/>
              <a:gd name="connsiteY2" fmla="*/ 2570480 h 2590800"/>
              <a:gd name="connsiteX3" fmla="*/ 91526 w 548726"/>
              <a:gd name="connsiteY3" fmla="*/ 2590800 h 2590800"/>
              <a:gd name="connsiteX4" fmla="*/ 86 w 548726"/>
              <a:gd name="connsiteY4" fmla="*/ 111760 h 2590800"/>
              <a:gd name="connsiteX0" fmla="*/ 171 w 548811"/>
              <a:gd name="connsiteY0" fmla="*/ 111760 h 2590800"/>
              <a:gd name="connsiteX1" fmla="*/ 548811 w 548811"/>
              <a:gd name="connsiteY1" fmla="*/ 0 h 2590800"/>
              <a:gd name="connsiteX2" fmla="*/ 548811 w 548811"/>
              <a:gd name="connsiteY2" fmla="*/ 2570480 h 2590800"/>
              <a:gd name="connsiteX3" fmla="*/ 91611 w 548811"/>
              <a:gd name="connsiteY3" fmla="*/ 2590800 h 2590800"/>
              <a:gd name="connsiteX4" fmla="*/ 171 w 548811"/>
              <a:gd name="connsiteY4" fmla="*/ 111760 h 2590800"/>
              <a:gd name="connsiteX0" fmla="*/ 0 w 548640"/>
              <a:gd name="connsiteY0" fmla="*/ 111760 h 2590800"/>
              <a:gd name="connsiteX1" fmla="*/ 548640 w 548640"/>
              <a:gd name="connsiteY1" fmla="*/ 0 h 2590800"/>
              <a:gd name="connsiteX2" fmla="*/ 548640 w 548640"/>
              <a:gd name="connsiteY2" fmla="*/ 2570480 h 2590800"/>
              <a:gd name="connsiteX3" fmla="*/ 91440 w 548640"/>
              <a:gd name="connsiteY3" fmla="*/ 2590800 h 2590800"/>
              <a:gd name="connsiteX4" fmla="*/ 0 w 548640"/>
              <a:gd name="connsiteY4" fmla="*/ 111760 h 2590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8640" h="2590800">
                <a:moveTo>
                  <a:pt x="0" y="111760"/>
                </a:moveTo>
                <a:lnTo>
                  <a:pt x="548640" y="0"/>
                </a:lnTo>
                <a:lnTo>
                  <a:pt x="548640" y="2570480"/>
                </a:lnTo>
                <a:lnTo>
                  <a:pt x="91440" y="2590800"/>
                </a:lnTo>
                <a:cubicBezTo>
                  <a:pt x="44027" y="1771227"/>
                  <a:pt x="41584" y="983798"/>
                  <a:pt x="0" y="111760"/>
                </a:cubicBezTo>
                <a:close/>
              </a:path>
            </a:pathLst>
          </a:custGeom>
          <a:solidFill>
            <a:schemeClr val="accent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7" name="Rektangel 19">
            <a:extLst>
              <a:ext uri="{FF2B5EF4-FFF2-40B4-BE49-F238E27FC236}">
                <a16:creationId xmlns:a16="http://schemas.microsoft.com/office/drawing/2014/main" id="{68A93D1E-38D0-EB4E-8EFF-C10ABAC115D7}"/>
              </a:ext>
            </a:extLst>
          </p:cNvPr>
          <p:cNvSpPr/>
          <p:nvPr/>
        </p:nvSpPr>
        <p:spPr>
          <a:xfrm>
            <a:off x="6952478" y="3969480"/>
            <a:ext cx="559677" cy="1905303"/>
          </a:xfrm>
          <a:custGeom>
            <a:avLst/>
            <a:gdLst>
              <a:gd name="connsiteX0" fmla="*/ 0 w 558800"/>
              <a:gd name="connsiteY0" fmla="*/ 0 h 2570480"/>
              <a:gd name="connsiteX1" fmla="*/ 558800 w 558800"/>
              <a:gd name="connsiteY1" fmla="*/ 0 h 2570480"/>
              <a:gd name="connsiteX2" fmla="*/ 558800 w 558800"/>
              <a:gd name="connsiteY2" fmla="*/ 2570480 h 2570480"/>
              <a:gd name="connsiteX3" fmla="*/ 0 w 558800"/>
              <a:gd name="connsiteY3" fmla="*/ 2570480 h 2570480"/>
              <a:gd name="connsiteX4" fmla="*/ 0 w 558800"/>
              <a:gd name="connsiteY4" fmla="*/ 0 h 2570480"/>
              <a:gd name="connsiteX0" fmla="*/ 10160 w 558800"/>
              <a:gd name="connsiteY0" fmla="*/ 111760 h 2570480"/>
              <a:gd name="connsiteX1" fmla="*/ 558800 w 558800"/>
              <a:gd name="connsiteY1" fmla="*/ 0 h 2570480"/>
              <a:gd name="connsiteX2" fmla="*/ 558800 w 558800"/>
              <a:gd name="connsiteY2" fmla="*/ 2570480 h 2570480"/>
              <a:gd name="connsiteX3" fmla="*/ 0 w 558800"/>
              <a:gd name="connsiteY3" fmla="*/ 2570480 h 2570480"/>
              <a:gd name="connsiteX4" fmla="*/ 10160 w 558800"/>
              <a:gd name="connsiteY4" fmla="*/ 111760 h 2570480"/>
              <a:gd name="connsiteX0" fmla="*/ 86 w 548726"/>
              <a:gd name="connsiteY0" fmla="*/ 111760 h 2590800"/>
              <a:gd name="connsiteX1" fmla="*/ 548726 w 548726"/>
              <a:gd name="connsiteY1" fmla="*/ 0 h 2590800"/>
              <a:gd name="connsiteX2" fmla="*/ 548726 w 548726"/>
              <a:gd name="connsiteY2" fmla="*/ 2570480 h 2590800"/>
              <a:gd name="connsiteX3" fmla="*/ 91526 w 548726"/>
              <a:gd name="connsiteY3" fmla="*/ 2590800 h 2590800"/>
              <a:gd name="connsiteX4" fmla="*/ 86 w 548726"/>
              <a:gd name="connsiteY4" fmla="*/ 111760 h 2590800"/>
              <a:gd name="connsiteX0" fmla="*/ 171 w 548811"/>
              <a:gd name="connsiteY0" fmla="*/ 111760 h 2590800"/>
              <a:gd name="connsiteX1" fmla="*/ 548811 w 548811"/>
              <a:gd name="connsiteY1" fmla="*/ 0 h 2590800"/>
              <a:gd name="connsiteX2" fmla="*/ 548811 w 548811"/>
              <a:gd name="connsiteY2" fmla="*/ 2570480 h 2590800"/>
              <a:gd name="connsiteX3" fmla="*/ 91611 w 548811"/>
              <a:gd name="connsiteY3" fmla="*/ 2590800 h 2590800"/>
              <a:gd name="connsiteX4" fmla="*/ 171 w 548811"/>
              <a:gd name="connsiteY4" fmla="*/ 111760 h 2590800"/>
              <a:gd name="connsiteX0" fmla="*/ 0 w 548640"/>
              <a:gd name="connsiteY0" fmla="*/ 111760 h 2590800"/>
              <a:gd name="connsiteX1" fmla="*/ 548640 w 548640"/>
              <a:gd name="connsiteY1" fmla="*/ 0 h 2590800"/>
              <a:gd name="connsiteX2" fmla="*/ 548640 w 548640"/>
              <a:gd name="connsiteY2" fmla="*/ 2570480 h 2590800"/>
              <a:gd name="connsiteX3" fmla="*/ 91440 w 548640"/>
              <a:gd name="connsiteY3" fmla="*/ 2590800 h 2590800"/>
              <a:gd name="connsiteX4" fmla="*/ 0 w 548640"/>
              <a:gd name="connsiteY4" fmla="*/ 111760 h 2590800"/>
              <a:gd name="connsiteX0" fmla="*/ 0 w 556135"/>
              <a:gd name="connsiteY0" fmla="*/ 0 h 2479040"/>
              <a:gd name="connsiteX1" fmla="*/ 556135 w 556135"/>
              <a:gd name="connsiteY1" fmla="*/ 37963 h 2479040"/>
              <a:gd name="connsiteX2" fmla="*/ 548640 w 556135"/>
              <a:gd name="connsiteY2" fmla="*/ 2458720 h 2479040"/>
              <a:gd name="connsiteX3" fmla="*/ 91440 w 556135"/>
              <a:gd name="connsiteY3" fmla="*/ 2479040 h 2479040"/>
              <a:gd name="connsiteX4" fmla="*/ 0 w 556135"/>
              <a:gd name="connsiteY4" fmla="*/ 0 h 2479040"/>
              <a:gd name="connsiteX0" fmla="*/ 6571 w 562706"/>
              <a:gd name="connsiteY0" fmla="*/ 0 h 2458720"/>
              <a:gd name="connsiteX1" fmla="*/ 562706 w 562706"/>
              <a:gd name="connsiteY1" fmla="*/ 37963 h 2458720"/>
              <a:gd name="connsiteX2" fmla="*/ 555211 w 562706"/>
              <a:gd name="connsiteY2" fmla="*/ 2458720 h 2458720"/>
              <a:gd name="connsiteX3" fmla="*/ 15566 w 562706"/>
              <a:gd name="connsiteY3" fmla="*/ 2449096 h 2458720"/>
              <a:gd name="connsiteX4" fmla="*/ 6571 w 562706"/>
              <a:gd name="connsiteY4" fmla="*/ 0 h 2458720"/>
              <a:gd name="connsiteX0" fmla="*/ 0 w 556135"/>
              <a:gd name="connsiteY0" fmla="*/ 0 h 2458720"/>
              <a:gd name="connsiteX1" fmla="*/ 556135 w 556135"/>
              <a:gd name="connsiteY1" fmla="*/ 37963 h 2458720"/>
              <a:gd name="connsiteX2" fmla="*/ 548640 w 556135"/>
              <a:gd name="connsiteY2" fmla="*/ 2458720 h 2458720"/>
              <a:gd name="connsiteX3" fmla="*/ 8995 w 556135"/>
              <a:gd name="connsiteY3" fmla="*/ 2449096 h 2458720"/>
              <a:gd name="connsiteX4" fmla="*/ 0 w 556135"/>
              <a:gd name="connsiteY4" fmla="*/ 0 h 2458720"/>
              <a:gd name="connsiteX0" fmla="*/ 3542 w 559677"/>
              <a:gd name="connsiteY0" fmla="*/ 0 h 2458720"/>
              <a:gd name="connsiteX1" fmla="*/ 559677 w 559677"/>
              <a:gd name="connsiteY1" fmla="*/ 37963 h 2458720"/>
              <a:gd name="connsiteX2" fmla="*/ 552182 w 559677"/>
              <a:gd name="connsiteY2" fmla="*/ 2458720 h 2458720"/>
              <a:gd name="connsiteX3" fmla="*/ 12537 w 559677"/>
              <a:gd name="connsiteY3" fmla="*/ 2449096 h 2458720"/>
              <a:gd name="connsiteX4" fmla="*/ 3542 w 559677"/>
              <a:gd name="connsiteY4" fmla="*/ 0 h 2458720"/>
              <a:gd name="connsiteX0" fmla="*/ 3542 w 559677"/>
              <a:gd name="connsiteY0" fmla="*/ 101282 h 2420757"/>
              <a:gd name="connsiteX1" fmla="*/ 559677 w 559677"/>
              <a:gd name="connsiteY1" fmla="*/ 0 h 2420757"/>
              <a:gd name="connsiteX2" fmla="*/ 552182 w 559677"/>
              <a:gd name="connsiteY2" fmla="*/ 2420757 h 2420757"/>
              <a:gd name="connsiteX3" fmla="*/ 12537 w 559677"/>
              <a:gd name="connsiteY3" fmla="*/ 2411133 h 2420757"/>
              <a:gd name="connsiteX4" fmla="*/ 3542 w 559677"/>
              <a:gd name="connsiteY4" fmla="*/ 101282 h 24207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9677" h="2420757">
                <a:moveTo>
                  <a:pt x="3542" y="101282"/>
                </a:moveTo>
                <a:lnTo>
                  <a:pt x="559677" y="0"/>
                </a:lnTo>
                <a:cubicBezTo>
                  <a:pt x="557179" y="806919"/>
                  <a:pt x="554680" y="1613838"/>
                  <a:pt x="552182" y="2420757"/>
                </a:cubicBezTo>
                <a:lnTo>
                  <a:pt x="12537" y="2411133"/>
                </a:lnTo>
                <a:cubicBezTo>
                  <a:pt x="10094" y="1609527"/>
                  <a:pt x="-7339" y="1033209"/>
                  <a:pt x="3542" y="101282"/>
                </a:cubicBezTo>
                <a:close/>
              </a:path>
            </a:pathLst>
          </a:custGeom>
          <a:solidFill>
            <a:schemeClr val="accent3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2" name="Rubrik 1">
            <a:extLst>
              <a:ext uri="{FF2B5EF4-FFF2-40B4-BE49-F238E27FC236}">
                <a16:creationId xmlns:a16="http://schemas.microsoft.com/office/drawing/2014/main" id="{A083A4AF-0D69-054D-9B0D-B9D7B63C53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err="1">
                <a:latin typeface="Kattux Abc" panose="02000503000000000000" pitchFamily="2" charset="0"/>
              </a:rPr>
              <a:t>Lorem</a:t>
            </a:r>
            <a:r>
              <a:rPr lang="sv-SE" dirty="0">
                <a:latin typeface="Kattux Abc" panose="02000503000000000000" pitchFamily="2" charset="0"/>
              </a:rPr>
              <a:t> </a:t>
            </a:r>
            <a:r>
              <a:rPr lang="sv-SE" dirty="0" err="1">
                <a:latin typeface="Kattux Abc" panose="02000503000000000000" pitchFamily="2" charset="0"/>
              </a:rPr>
              <a:t>ipsum</a:t>
            </a:r>
            <a:endParaRPr lang="sv-SE" dirty="0">
              <a:latin typeface="Kattux Abc" panose="02000503000000000000" pitchFamily="2" charset="0"/>
            </a:endParaRPr>
          </a:p>
        </p:txBody>
      </p:sp>
      <p:graphicFrame>
        <p:nvGraphicFramePr>
          <p:cNvPr id="3" name="Diagram 2">
            <a:extLst>
              <a:ext uri="{FF2B5EF4-FFF2-40B4-BE49-F238E27FC236}">
                <a16:creationId xmlns:a16="http://schemas.microsoft.com/office/drawing/2014/main" id="{D4531CE9-5917-C64B-B39A-FE6D30BEC10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95695845"/>
              </p:ext>
            </p:extLst>
          </p:nvPr>
        </p:nvGraphicFramePr>
        <p:xfrm>
          <a:off x="1102360" y="1937813"/>
          <a:ext cx="7122160" cy="419777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135747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text 1">
            <a:extLst>
              <a:ext uri="{FF2B5EF4-FFF2-40B4-BE49-F238E27FC236}">
                <a16:creationId xmlns:a16="http://schemas.microsoft.com/office/drawing/2014/main" id="{4693C25A-31A5-E442-A6EA-9D7CD031633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sv-SE" dirty="0">
                <a:latin typeface="Kattux Abc" panose="02000503000000000000" pitchFamily="2" charset="0"/>
              </a:rPr>
              <a:t>Kapitel</a:t>
            </a:r>
          </a:p>
        </p:txBody>
      </p:sp>
    </p:spTree>
    <p:extLst>
      <p:ext uri="{BB962C8B-B14F-4D97-AF65-F5344CB8AC3E}">
        <p14:creationId xmlns:p14="http://schemas.microsoft.com/office/powerpoint/2010/main" val="3583621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0FCC6C72-6201-F740-8644-C0F39FC9D0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err="1">
                <a:latin typeface="Kattux Abc" panose="02000503000000000000" pitchFamily="2" charset="0"/>
              </a:rPr>
              <a:t>Lorem</a:t>
            </a:r>
            <a:r>
              <a:rPr lang="sv-SE" dirty="0">
                <a:latin typeface="Kattux Abc" panose="02000503000000000000" pitchFamily="2" charset="0"/>
              </a:rPr>
              <a:t> </a:t>
            </a:r>
            <a:r>
              <a:rPr lang="sv-SE" dirty="0" err="1">
                <a:latin typeface="Kattux Abc" panose="02000503000000000000" pitchFamily="2" charset="0"/>
              </a:rPr>
              <a:t>ipsum</a:t>
            </a:r>
            <a:endParaRPr lang="sv-SE" dirty="0">
              <a:latin typeface="Kattux Abc" panose="02000503000000000000" pitchFamily="2" charset="0"/>
            </a:endParaRPr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C35C7069-99E7-B44C-8CE5-91A604443AE2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sv-SE" err="1"/>
              <a:t>Lorem</a:t>
            </a:r>
            <a:r>
              <a:rPr lang="sv-SE"/>
              <a:t> </a:t>
            </a:r>
            <a:r>
              <a:rPr lang="sv-SE" err="1"/>
              <a:t>ipsum</a:t>
            </a:r>
            <a:r>
              <a:rPr lang="sv-SE"/>
              <a:t> </a:t>
            </a:r>
            <a:r>
              <a:rPr lang="sv-SE" err="1"/>
              <a:t>dolor</a:t>
            </a:r>
            <a:r>
              <a:rPr lang="sv-SE"/>
              <a:t> </a:t>
            </a:r>
            <a:r>
              <a:rPr lang="sv-SE" err="1"/>
              <a:t>sit</a:t>
            </a:r>
            <a:r>
              <a:rPr lang="sv-SE"/>
              <a:t> </a:t>
            </a:r>
            <a:r>
              <a:rPr lang="sv-SE" err="1"/>
              <a:t>amet</a:t>
            </a:r>
            <a:r>
              <a:rPr lang="sv-SE"/>
              <a:t>.</a:t>
            </a:r>
          </a:p>
          <a:p>
            <a:r>
              <a:rPr lang="sv-SE" err="1"/>
              <a:t>Lorem</a:t>
            </a:r>
            <a:r>
              <a:rPr lang="sv-SE"/>
              <a:t> </a:t>
            </a:r>
            <a:r>
              <a:rPr lang="sv-SE" err="1"/>
              <a:t>ipsum</a:t>
            </a:r>
            <a:r>
              <a:rPr lang="sv-SE"/>
              <a:t> </a:t>
            </a:r>
            <a:r>
              <a:rPr lang="sv-SE" err="1"/>
              <a:t>dolor</a:t>
            </a:r>
            <a:r>
              <a:rPr lang="sv-SE"/>
              <a:t> </a:t>
            </a:r>
            <a:r>
              <a:rPr lang="sv-SE" err="1"/>
              <a:t>sit</a:t>
            </a:r>
            <a:r>
              <a:rPr lang="sv-SE"/>
              <a:t> </a:t>
            </a:r>
            <a:r>
              <a:rPr lang="sv-SE" err="1"/>
              <a:t>amet</a:t>
            </a:r>
            <a:r>
              <a:rPr lang="sv-SE"/>
              <a:t>.</a:t>
            </a:r>
          </a:p>
          <a:p>
            <a:r>
              <a:rPr lang="sv-SE" err="1"/>
              <a:t>Lorem</a:t>
            </a:r>
            <a:r>
              <a:rPr lang="sv-SE"/>
              <a:t> </a:t>
            </a:r>
            <a:r>
              <a:rPr lang="sv-SE" err="1"/>
              <a:t>ipsum</a:t>
            </a:r>
            <a:r>
              <a:rPr lang="sv-SE"/>
              <a:t> </a:t>
            </a:r>
            <a:r>
              <a:rPr lang="sv-SE" err="1"/>
              <a:t>dolor</a:t>
            </a:r>
            <a:r>
              <a:rPr lang="sv-SE"/>
              <a:t> </a:t>
            </a:r>
            <a:r>
              <a:rPr lang="sv-SE" err="1"/>
              <a:t>sit</a:t>
            </a:r>
            <a:r>
              <a:rPr lang="sv-SE"/>
              <a:t> </a:t>
            </a:r>
            <a:r>
              <a:rPr lang="sv-SE" err="1"/>
              <a:t>amet</a:t>
            </a:r>
            <a:r>
              <a:rPr lang="sv-SE"/>
              <a:t>.</a:t>
            </a:r>
          </a:p>
          <a:p>
            <a:r>
              <a:rPr lang="sv-SE" err="1"/>
              <a:t>Lorem</a:t>
            </a:r>
            <a:r>
              <a:rPr lang="sv-SE"/>
              <a:t> </a:t>
            </a:r>
            <a:r>
              <a:rPr lang="sv-SE" err="1"/>
              <a:t>ipsum</a:t>
            </a:r>
            <a:r>
              <a:rPr lang="sv-SE"/>
              <a:t> </a:t>
            </a:r>
            <a:r>
              <a:rPr lang="sv-SE" err="1"/>
              <a:t>dolor</a:t>
            </a:r>
            <a:r>
              <a:rPr lang="sv-SE"/>
              <a:t> </a:t>
            </a:r>
            <a:r>
              <a:rPr lang="sv-SE" err="1"/>
              <a:t>sit</a:t>
            </a:r>
            <a:r>
              <a:rPr lang="sv-SE"/>
              <a:t> </a:t>
            </a:r>
            <a:r>
              <a:rPr lang="sv-SE" err="1"/>
              <a:t>amet</a:t>
            </a:r>
            <a:r>
              <a:rPr lang="sv-SE"/>
              <a:t>.</a:t>
            </a:r>
          </a:p>
          <a:p>
            <a:r>
              <a:rPr lang="sv-SE" err="1"/>
              <a:t>Lorem</a:t>
            </a:r>
            <a:r>
              <a:rPr lang="sv-SE"/>
              <a:t> </a:t>
            </a:r>
            <a:r>
              <a:rPr lang="sv-SE" err="1"/>
              <a:t>ipsum</a:t>
            </a:r>
            <a:r>
              <a:rPr lang="sv-SE"/>
              <a:t> </a:t>
            </a:r>
            <a:r>
              <a:rPr lang="sv-SE" err="1"/>
              <a:t>dolor</a:t>
            </a:r>
            <a:r>
              <a:rPr lang="sv-SE"/>
              <a:t> </a:t>
            </a:r>
            <a:r>
              <a:rPr lang="sv-SE" err="1"/>
              <a:t>sit</a:t>
            </a:r>
            <a:r>
              <a:rPr lang="sv-SE"/>
              <a:t> </a:t>
            </a:r>
            <a:r>
              <a:rPr lang="sv-SE" err="1"/>
              <a:t>amet</a:t>
            </a:r>
            <a:r>
              <a:rPr lang="sv-SE"/>
              <a:t>.</a:t>
            </a:r>
          </a:p>
          <a:p>
            <a:r>
              <a:rPr lang="sv-SE" err="1"/>
              <a:t>Lorem</a:t>
            </a:r>
            <a:r>
              <a:rPr lang="sv-SE"/>
              <a:t> </a:t>
            </a:r>
            <a:r>
              <a:rPr lang="sv-SE" err="1"/>
              <a:t>ipsum</a:t>
            </a:r>
            <a:r>
              <a:rPr lang="sv-SE"/>
              <a:t> </a:t>
            </a:r>
            <a:r>
              <a:rPr lang="sv-SE" err="1"/>
              <a:t>dolor</a:t>
            </a:r>
            <a:r>
              <a:rPr lang="sv-SE"/>
              <a:t> </a:t>
            </a:r>
            <a:r>
              <a:rPr lang="sv-SE" err="1"/>
              <a:t>sit</a:t>
            </a:r>
            <a:r>
              <a:rPr lang="sv-SE"/>
              <a:t> </a:t>
            </a:r>
            <a:r>
              <a:rPr lang="sv-SE" err="1"/>
              <a:t>amet</a:t>
            </a:r>
            <a:r>
              <a:rPr lang="sv-SE"/>
              <a:t>.</a:t>
            </a:r>
          </a:p>
          <a:p>
            <a:pPr marL="0" indent="0">
              <a:buNone/>
            </a:pPr>
            <a:endParaRPr lang="sv-SE"/>
          </a:p>
          <a:p>
            <a:endParaRPr lang="sv-SE"/>
          </a:p>
        </p:txBody>
      </p:sp>
      <p:sp>
        <p:nvSpPr>
          <p:cNvPr id="11" name="Platshållare för bild 10">
            <a:extLst>
              <a:ext uri="{FF2B5EF4-FFF2-40B4-BE49-F238E27FC236}">
                <a16:creationId xmlns:a16="http://schemas.microsoft.com/office/drawing/2014/main" id="{B7B45667-D444-6B43-BA6B-EC93581760D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-1209039" y="2506980"/>
            <a:ext cx="5059680" cy="4027488"/>
          </a:xfrm>
        </p:spPr>
      </p:sp>
      <p:sp>
        <p:nvSpPr>
          <p:cNvPr id="10" name="Tolvhörning 9">
            <a:extLst>
              <a:ext uri="{FF2B5EF4-FFF2-40B4-BE49-F238E27FC236}">
                <a16:creationId xmlns:a16="http://schemas.microsoft.com/office/drawing/2014/main" id="{AD986AC3-455C-1D43-AB49-88BA597BE634}"/>
              </a:ext>
            </a:extLst>
          </p:cNvPr>
          <p:cNvSpPr/>
          <p:nvPr/>
        </p:nvSpPr>
        <p:spPr>
          <a:xfrm>
            <a:off x="3750351" y="566247"/>
            <a:ext cx="3799839" cy="3573109"/>
          </a:xfrm>
          <a:custGeom>
            <a:avLst/>
            <a:gdLst>
              <a:gd name="connsiteX0" fmla="*/ 0 w 3344334"/>
              <a:gd name="connsiteY0" fmla="*/ 1369739 h 3742267"/>
              <a:gd name="connsiteX1" fmla="*/ 448079 w 3344334"/>
              <a:gd name="connsiteY1" fmla="*/ 501394 h 3742267"/>
              <a:gd name="connsiteX2" fmla="*/ 1224088 w 3344334"/>
              <a:gd name="connsiteY2" fmla="*/ 0 h 3742267"/>
              <a:gd name="connsiteX3" fmla="*/ 2120246 w 3344334"/>
              <a:gd name="connsiteY3" fmla="*/ 0 h 3742267"/>
              <a:gd name="connsiteX4" fmla="*/ 2896255 w 3344334"/>
              <a:gd name="connsiteY4" fmla="*/ 501394 h 3742267"/>
              <a:gd name="connsiteX5" fmla="*/ 3344334 w 3344334"/>
              <a:gd name="connsiteY5" fmla="*/ 1369739 h 3742267"/>
              <a:gd name="connsiteX6" fmla="*/ 3344334 w 3344334"/>
              <a:gd name="connsiteY6" fmla="*/ 2372528 h 3742267"/>
              <a:gd name="connsiteX7" fmla="*/ 2896255 w 3344334"/>
              <a:gd name="connsiteY7" fmla="*/ 3240873 h 3742267"/>
              <a:gd name="connsiteX8" fmla="*/ 2120246 w 3344334"/>
              <a:gd name="connsiteY8" fmla="*/ 3742267 h 3742267"/>
              <a:gd name="connsiteX9" fmla="*/ 1224088 w 3344334"/>
              <a:gd name="connsiteY9" fmla="*/ 3742267 h 3742267"/>
              <a:gd name="connsiteX10" fmla="*/ 448079 w 3344334"/>
              <a:gd name="connsiteY10" fmla="*/ 3240873 h 3742267"/>
              <a:gd name="connsiteX11" fmla="*/ 0 w 3344334"/>
              <a:gd name="connsiteY11" fmla="*/ 2372528 h 3742267"/>
              <a:gd name="connsiteX12" fmla="*/ 0 w 3344334"/>
              <a:gd name="connsiteY12" fmla="*/ 1369739 h 3742267"/>
              <a:gd name="connsiteX0" fmla="*/ 169988 w 3514322"/>
              <a:gd name="connsiteY0" fmla="*/ 1723478 h 4096006"/>
              <a:gd name="connsiteX1" fmla="*/ 0 w 3514322"/>
              <a:gd name="connsiteY1" fmla="*/ 0 h 4096006"/>
              <a:gd name="connsiteX2" fmla="*/ 1394076 w 3514322"/>
              <a:gd name="connsiteY2" fmla="*/ 353739 h 4096006"/>
              <a:gd name="connsiteX3" fmla="*/ 2290234 w 3514322"/>
              <a:gd name="connsiteY3" fmla="*/ 353739 h 4096006"/>
              <a:gd name="connsiteX4" fmla="*/ 3066243 w 3514322"/>
              <a:gd name="connsiteY4" fmla="*/ 855133 h 4096006"/>
              <a:gd name="connsiteX5" fmla="*/ 3514322 w 3514322"/>
              <a:gd name="connsiteY5" fmla="*/ 1723478 h 4096006"/>
              <a:gd name="connsiteX6" fmla="*/ 3514322 w 3514322"/>
              <a:gd name="connsiteY6" fmla="*/ 2726267 h 4096006"/>
              <a:gd name="connsiteX7" fmla="*/ 3066243 w 3514322"/>
              <a:gd name="connsiteY7" fmla="*/ 3594612 h 4096006"/>
              <a:gd name="connsiteX8" fmla="*/ 2290234 w 3514322"/>
              <a:gd name="connsiteY8" fmla="*/ 4096006 h 4096006"/>
              <a:gd name="connsiteX9" fmla="*/ 1394076 w 3514322"/>
              <a:gd name="connsiteY9" fmla="*/ 4096006 h 4096006"/>
              <a:gd name="connsiteX10" fmla="*/ 618067 w 3514322"/>
              <a:gd name="connsiteY10" fmla="*/ 3594612 h 4096006"/>
              <a:gd name="connsiteX11" fmla="*/ 169988 w 3514322"/>
              <a:gd name="connsiteY11" fmla="*/ 2726267 h 4096006"/>
              <a:gd name="connsiteX12" fmla="*/ 169988 w 3514322"/>
              <a:gd name="connsiteY12" fmla="*/ 1723478 h 4096006"/>
              <a:gd name="connsiteX0" fmla="*/ 169988 w 3514322"/>
              <a:gd name="connsiteY0" fmla="*/ 1723478 h 4096006"/>
              <a:gd name="connsiteX1" fmla="*/ 0 w 3514322"/>
              <a:gd name="connsiteY1" fmla="*/ 0 h 4096006"/>
              <a:gd name="connsiteX2" fmla="*/ 699810 w 3514322"/>
              <a:gd name="connsiteY2" fmla="*/ 15073 h 4096006"/>
              <a:gd name="connsiteX3" fmla="*/ 2290234 w 3514322"/>
              <a:gd name="connsiteY3" fmla="*/ 353739 h 4096006"/>
              <a:gd name="connsiteX4" fmla="*/ 3066243 w 3514322"/>
              <a:gd name="connsiteY4" fmla="*/ 855133 h 4096006"/>
              <a:gd name="connsiteX5" fmla="*/ 3514322 w 3514322"/>
              <a:gd name="connsiteY5" fmla="*/ 1723478 h 4096006"/>
              <a:gd name="connsiteX6" fmla="*/ 3514322 w 3514322"/>
              <a:gd name="connsiteY6" fmla="*/ 2726267 h 4096006"/>
              <a:gd name="connsiteX7" fmla="*/ 3066243 w 3514322"/>
              <a:gd name="connsiteY7" fmla="*/ 3594612 h 4096006"/>
              <a:gd name="connsiteX8" fmla="*/ 2290234 w 3514322"/>
              <a:gd name="connsiteY8" fmla="*/ 4096006 h 4096006"/>
              <a:gd name="connsiteX9" fmla="*/ 1394076 w 3514322"/>
              <a:gd name="connsiteY9" fmla="*/ 4096006 h 4096006"/>
              <a:gd name="connsiteX10" fmla="*/ 618067 w 3514322"/>
              <a:gd name="connsiteY10" fmla="*/ 3594612 h 4096006"/>
              <a:gd name="connsiteX11" fmla="*/ 169988 w 3514322"/>
              <a:gd name="connsiteY11" fmla="*/ 2726267 h 4096006"/>
              <a:gd name="connsiteX12" fmla="*/ 169988 w 3514322"/>
              <a:gd name="connsiteY12" fmla="*/ 1723478 h 4096006"/>
              <a:gd name="connsiteX0" fmla="*/ 169988 w 3514322"/>
              <a:gd name="connsiteY0" fmla="*/ 1723478 h 4096006"/>
              <a:gd name="connsiteX1" fmla="*/ 0 w 3514322"/>
              <a:gd name="connsiteY1" fmla="*/ 0 h 4096006"/>
              <a:gd name="connsiteX2" fmla="*/ 699810 w 3514322"/>
              <a:gd name="connsiteY2" fmla="*/ 15073 h 4096006"/>
              <a:gd name="connsiteX3" fmla="*/ 1164167 w 3514322"/>
              <a:gd name="connsiteY3" fmla="*/ 751672 h 4096006"/>
              <a:gd name="connsiteX4" fmla="*/ 3066243 w 3514322"/>
              <a:gd name="connsiteY4" fmla="*/ 855133 h 4096006"/>
              <a:gd name="connsiteX5" fmla="*/ 3514322 w 3514322"/>
              <a:gd name="connsiteY5" fmla="*/ 1723478 h 4096006"/>
              <a:gd name="connsiteX6" fmla="*/ 3514322 w 3514322"/>
              <a:gd name="connsiteY6" fmla="*/ 2726267 h 4096006"/>
              <a:gd name="connsiteX7" fmla="*/ 3066243 w 3514322"/>
              <a:gd name="connsiteY7" fmla="*/ 3594612 h 4096006"/>
              <a:gd name="connsiteX8" fmla="*/ 2290234 w 3514322"/>
              <a:gd name="connsiteY8" fmla="*/ 4096006 h 4096006"/>
              <a:gd name="connsiteX9" fmla="*/ 1394076 w 3514322"/>
              <a:gd name="connsiteY9" fmla="*/ 4096006 h 4096006"/>
              <a:gd name="connsiteX10" fmla="*/ 618067 w 3514322"/>
              <a:gd name="connsiteY10" fmla="*/ 3594612 h 4096006"/>
              <a:gd name="connsiteX11" fmla="*/ 169988 w 3514322"/>
              <a:gd name="connsiteY11" fmla="*/ 2726267 h 4096006"/>
              <a:gd name="connsiteX12" fmla="*/ 169988 w 3514322"/>
              <a:gd name="connsiteY12" fmla="*/ 1723478 h 4096006"/>
              <a:gd name="connsiteX0" fmla="*/ 169988 w 3514322"/>
              <a:gd name="connsiteY0" fmla="*/ 1723478 h 4096006"/>
              <a:gd name="connsiteX1" fmla="*/ 0 w 3514322"/>
              <a:gd name="connsiteY1" fmla="*/ 0 h 4096006"/>
              <a:gd name="connsiteX2" fmla="*/ 699810 w 3514322"/>
              <a:gd name="connsiteY2" fmla="*/ 15073 h 4096006"/>
              <a:gd name="connsiteX3" fmla="*/ 1528234 w 3514322"/>
              <a:gd name="connsiteY3" fmla="*/ 971805 h 4096006"/>
              <a:gd name="connsiteX4" fmla="*/ 3066243 w 3514322"/>
              <a:gd name="connsiteY4" fmla="*/ 855133 h 4096006"/>
              <a:gd name="connsiteX5" fmla="*/ 3514322 w 3514322"/>
              <a:gd name="connsiteY5" fmla="*/ 1723478 h 4096006"/>
              <a:gd name="connsiteX6" fmla="*/ 3514322 w 3514322"/>
              <a:gd name="connsiteY6" fmla="*/ 2726267 h 4096006"/>
              <a:gd name="connsiteX7" fmla="*/ 3066243 w 3514322"/>
              <a:gd name="connsiteY7" fmla="*/ 3594612 h 4096006"/>
              <a:gd name="connsiteX8" fmla="*/ 2290234 w 3514322"/>
              <a:gd name="connsiteY8" fmla="*/ 4096006 h 4096006"/>
              <a:gd name="connsiteX9" fmla="*/ 1394076 w 3514322"/>
              <a:gd name="connsiteY9" fmla="*/ 4096006 h 4096006"/>
              <a:gd name="connsiteX10" fmla="*/ 618067 w 3514322"/>
              <a:gd name="connsiteY10" fmla="*/ 3594612 h 4096006"/>
              <a:gd name="connsiteX11" fmla="*/ 169988 w 3514322"/>
              <a:gd name="connsiteY11" fmla="*/ 2726267 h 4096006"/>
              <a:gd name="connsiteX12" fmla="*/ 169988 w 3514322"/>
              <a:gd name="connsiteY12" fmla="*/ 1723478 h 4096006"/>
              <a:gd name="connsiteX0" fmla="*/ 169988 w 3514322"/>
              <a:gd name="connsiteY0" fmla="*/ 1723478 h 4096006"/>
              <a:gd name="connsiteX1" fmla="*/ 0 w 3514322"/>
              <a:gd name="connsiteY1" fmla="*/ 0 h 4096006"/>
              <a:gd name="connsiteX2" fmla="*/ 699810 w 3514322"/>
              <a:gd name="connsiteY2" fmla="*/ 15073 h 4096006"/>
              <a:gd name="connsiteX3" fmla="*/ 1536700 w 3514322"/>
              <a:gd name="connsiteY3" fmla="*/ 887139 h 4096006"/>
              <a:gd name="connsiteX4" fmla="*/ 3066243 w 3514322"/>
              <a:gd name="connsiteY4" fmla="*/ 855133 h 4096006"/>
              <a:gd name="connsiteX5" fmla="*/ 3514322 w 3514322"/>
              <a:gd name="connsiteY5" fmla="*/ 1723478 h 4096006"/>
              <a:gd name="connsiteX6" fmla="*/ 3514322 w 3514322"/>
              <a:gd name="connsiteY6" fmla="*/ 2726267 h 4096006"/>
              <a:gd name="connsiteX7" fmla="*/ 3066243 w 3514322"/>
              <a:gd name="connsiteY7" fmla="*/ 3594612 h 4096006"/>
              <a:gd name="connsiteX8" fmla="*/ 2290234 w 3514322"/>
              <a:gd name="connsiteY8" fmla="*/ 4096006 h 4096006"/>
              <a:gd name="connsiteX9" fmla="*/ 1394076 w 3514322"/>
              <a:gd name="connsiteY9" fmla="*/ 4096006 h 4096006"/>
              <a:gd name="connsiteX10" fmla="*/ 618067 w 3514322"/>
              <a:gd name="connsiteY10" fmla="*/ 3594612 h 4096006"/>
              <a:gd name="connsiteX11" fmla="*/ 169988 w 3514322"/>
              <a:gd name="connsiteY11" fmla="*/ 2726267 h 4096006"/>
              <a:gd name="connsiteX12" fmla="*/ 169988 w 3514322"/>
              <a:gd name="connsiteY12" fmla="*/ 1723478 h 4096006"/>
              <a:gd name="connsiteX0" fmla="*/ 169988 w 3514322"/>
              <a:gd name="connsiteY0" fmla="*/ 1723478 h 4096006"/>
              <a:gd name="connsiteX1" fmla="*/ 0 w 3514322"/>
              <a:gd name="connsiteY1" fmla="*/ 0 h 4096006"/>
              <a:gd name="connsiteX2" fmla="*/ 699810 w 3514322"/>
              <a:gd name="connsiteY2" fmla="*/ 15073 h 4096006"/>
              <a:gd name="connsiteX3" fmla="*/ 1536700 w 3514322"/>
              <a:gd name="connsiteY3" fmla="*/ 887139 h 4096006"/>
              <a:gd name="connsiteX4" fmla="*/ 2668310 w 3514322"/>
              <a:gd name="connsiteY4" fmla="*/ 33866 h 4096006"/>
              <a:gd name="connsiteX5" fmla="*/ 3514322 w 3514322"/>
              <a:gd name="connsiteY5" fmla="*/ 1723478 h 4096006"/>
              <a:gd name="connsiteX6" fmla="*/ 3514322 w 3514322"/>
              <a:gd name="connsiteY6" fmla="*/ 2726267 h 4096006"/>
              <a:gd name="connsiteX7" fmla="*/ 3066243 w 3514322"/>
              <a:gd name="connsiteY7" fmla="*/ 3594612 h 4096006"/>
              <a:gd name="connsiteX8" fmla="*/ 2290234 w 3514322"/>
              <a:gd name="connsiteY8" fmla="*/ 4096006 h 4096006"/>
              <a:gd name="connsiteX9" fmla="*/ 1394076 w 3514322"/>
              <a:gd name="connsiteY9" fmla="*/ 4096006 h 4096006"/>
              <a:gd name="connsiteX10" fmla="*/ 618067 w 3514322"/>
              <a:gd name="connsiteY10" fmla="*/ 3594612 h 4096006"/>
              <a:gd name="connsiteX11" fmla="*/ 169988 w 3514322"/>
              <a:gd name="connsiteY11" fmla="*/ 2726267 h 4096006"/>
              <a:gd name="connsiteX12" fmla="*/ 169988 w 3514322"/>
              <a:gd name="connsiteY12" fmla="*/ 1723478 h 4096006"/>
              <a:gd name="connsiteX0" fmla="*/ 169988 w 4267855"/>
              <a:gd name="connsiteY0" fmla="*/ 1723478 h 4096006"/>
              <a:gd name="connsiteX1" fmla="*/ 0 w 4267855"/>
              <a:gd name="connsiteY1" fmla="*/ 0 h 4096006"/>
              <a:gd name="connsiteX2" fmla="*/ 699810 w 4267855"/>
              <a:gd name="connsiteY2" fmla="*/ 15073 h 4096006"/>
              <a:gd name="connsiteX3" fmla="*/ 1536700 w 4267855"/>
              <a:gd name="connsiteY3" fmla="*/ 887139 h 4096006"/>
              <a:gd name="connsiteX4" fmla="*/ 2668310 w 4267855"/>
              <a:gd name="connsiteY4" fmla="*/ 33866 h 4096006"/>
              <a:gd name="connsiteX5" fmla="*/ 4267855 w 4267855"/>
              <a:gd name="connsiteY5" fmla="*/ 4745 h 4096006"/>
              <a:gd name="connsiteX6" fmla="*/ 3514322 w 4267855"/>
              <a:gd name="connsiteY6" fmla="*/ 2726267 h 4096006"/>
              <a:gd name="connsiteX7" fmla="*/ 3066243 w 4267855"/>
              <a:gd name="connsiteY7" fmla="*/ 3594612 h 4096006"/>
              <a:gd name="connsiteX8" fmla="*/ 2290234 w 4267855"/>
              <a:gd name="connsiteY8" fmla="*/ 4096006 h 4096006"/>
              <a:gd name="connsiteX9" fmla="*/ 1394076 w 4267855"/>
              <a:gd name="connsiteY9" fmla="*/ 4096006 h 4096006"/>
              <a:gd name="connsiteX10" fmla="*/ 618067 w 4267855"/>
              <a:gd name="connsiteY10" fmla="*/ 3594612 h 4096006"/>
              <a:gd name="connsiteX11" fmla="*/ 169988 w 4267855"/>
              <a:gd name="connsiteY11" fmla="*/ 2726267 h 4096006"/>
              <a:gd name="connsiteX12" fmla="*/ 169988 w 4267855"/>
              <a:gd name="connsiteY12" fmla="*/ 1723478 h 4096006"/>
              <a:gd name="connsiteX0" fmla="*/ 169988 w 4775855"/>
              <a:gd name="connsiteY0" fmla="*/ 1723478 h 4096006"/>
              <a:gd name="connsiteX1" fmla="*/ 0 w 4775855"/>
              <a:gd name="connsiteY1" fmla="*/ 0 h 4096006"/>
              <a:gd name="connsiteX2" fmla="*/ 699810 w 4775855"/>
              <a:gd name="connsiteY2" fmla="*/ 15073 h 4096006"/>
              <a:gd name="connsiteX3" fmla="*/ 1536700 w 4775855"/>
              <a:gd name="connsiteY3" fmla="*/ 887139 h 4096006"/>
              <a:gd name="connsiteX4" fmla="*/ 2668310 w 4775855"/>
              <a:gd name="connsiteY4" fmla="*/ 33866 h 4096006"/>
              <a:gd name="connsiteX5" fmla="*/ 4267855 w 4775855"/>
              <a:gd name="connsiteY5" fmla="*/ 4745 h 4096006"/>
              <a:gd name="connsiteX6" fmla="*/ 4775855 w 4775855"/>
              <a:gd name="connsiteY6" fmla="*/ 905934 h 4096006"/>
              <a:gd name="connsiteX7" fmla="*/ 3066243 w 4775855"/>
              <a:gd name="connsiteY7" fmla="*/ 3594612 h 4096006"/>
              <a:gd name="connsiteX8" fmla="*/ 2290234 w 4775855"/>
              <a:gd name="connsiteY8" fmla="*/ 4096006 h 4096006"/>
              <a:gd name="connsiteX9" fmla="*/ 1394076 w 4775855"/>
              <a:gd name="connsiteY9" fmla="*/ 4096006 h 4096006"/>
              <a:gd name="connsiteX10" fmla="*/ 618067 w 4775855"/>
              <a:gd name="connsiteY10" fmla="*/ 3594612 h 4096006"/>
              <a:gd name="connsiteX11" fmla="*/ 169988 w 4775855"/>
              <a:gd name="connsiteY11" fmla="*/ 2726267 h 4096006"/>
              <a:gd name="connsiteX12" fmla="*/ 169988 w 4775855"/>
              <a:gd name="connsiteY12" fmla="*/ 1723478 h 4096006"/>
              <a:gd name="connsiteX0" fmla="*/ 169988 w 4793443"/>
              <a:gd name="connsiteY0" fmla="*/ 1723478 h 4096006"/>
              <a:gd name="connsiteX1" fmla="*/ 0 w 4793443"/>
              <a:gd name="connsiteY1" fmla="*/ 0 h 4096006"/>
              <a:gd name="connsiteX2" fmla="*/ 699810 w 4793443"/>
              <a:gd name="connsiteY2" fmla="*/ 15073 h 4096006"/>
              <a:gd name="connsiteX3" fmla="*/ 1536700 w 4793443"/>
              <a:gd name="connsiteY3" fmla="*/ 887139 h 4096006"/>
              <a:gd name="connsiteX4" fmla="*/ 2668310 w 4793443"/>
              <a:gd name="connsiteY4" fmla="*/ 33866 h 4096006"/>
              <a:gd name="connsiteX5" fmla="*/ 4267855 w 4793443"/>
              <a:gd name="connsiteY5" fmla="*/ 4745 h 4096006"/>
              <a:gd name="connsiteX6" fmla="*/ 4775855 w 4793443"/>
              <a:gd name="connsiteY6" fmla="*/ 905934 h 4096006"/>
              <a:gd name="connsiteX7" fmla="*/ 4793443 w 4793443"/>
              <a:gd name="connsiteY7" fmla="*/ 2256878 h 4096006"/>
              <a:gd name="connsiteX8" fmla="*/ 2290234 w 4793443"/>
              <a:gd name="connsiteY8" fmla="*/ 4096006 h 4096006"/>
              <a:gd name="connsiteX9" fmla="*/ 1394076 w 4793443"/>
              <a:gd name="connsiteY9" fmla="*/ 4096006 h 4096006"/>
              <a:gd name="connsiteX10" fmla="*/ 618067 w 4793443"/>
              <a:gd name="connsiteY10" fmla="*/ 3594612 h 4096006"/>
              <a:gd name="connsiteX11" fmla="*/ 169988 w 4793443"/>
              <a:gd name="connsiteY11" fmla="*/ 2726267 h 4096006"/>
              <a:gd name="connsiteX12" fmla="*/ 169988 w 4793443"/>
              <a:gd name="connsiteY12" fmla="*/ 1723478 h 4096006"/>
              <a:gd name="connsiteX0" fmla="*/ 0 w 5292322"/>
              <a:gd name="connsiteY0" fmla="*/ 969944 h 4096006"/>
              <a:gd name="connsiteX1" fmla="*/ 498879 w 5292322"/>
              <a:gd name="connsiteY1" fmla="*/ 0 h 4096006"/>
              <a:gd name="connsiteX2" fmla="*/ 1198689 w 5292322"/>
              <a:gd name="connsiteY2" fmla="*/ 15073 h 4096006"/>
              <a:gd name="connsiteX3" fmla="*/ 2035579 w 5292322"/>
              <a:gd name="connsiteY3" fmla="*/ 887139 h 4096006"/>
              <a:gd name="connsiteX4" fmla="*/ 3167189 w 5292322"/>
              <a:gd name="connsiteY4" fmla="*/ 33866 h 4096006"/>
              <a:gd name="connsiteX5" fmla="*/ 4766734 w 5292322"/>
              <a:gd name="connsiteY5" fmla="*/ 4745 h 4096006"/>
              <a:gd name="connsiteX6" fmla="*/ 5274734 w 5292322"/>
              <a:gd name="connsiteY6" fmla="*/ 905934 h 4096006"/>
              <a:gd name="connsiteX7" fmla="*/ 5292322 w 5292322"/>
              <a:gd name="connsiteY7" fmla="*/ 2256878 h 4096006"/>
              <a:gd name="connsiteX8" fmla="*/ 2789113 w 5292322"/>
              <a:gd name="connsiteY8" fmla="*/ 4096006 h 4096006"/>
              <a:gd name="connsiteX9" fmla="*/ 1892955 w 5292322"/>
              <a:gd name="connsiteY9" fmla="*/ 4096006 h 4096006"/>
              <a:gd name="connsiteX10" fmla="*/ 1116946 w 5292322"/>
              <a:gd name="connsiteY10" fmla="*/ 3594612 h 4096006"/>
              <a:gd name="connsiteX11" fmla="*/ 668867 w 5292322"/>
              <a:gd name="connsiteY11" fmla="*/ 2726267 h 4096006"/>
              <a:gd name="connsiteX12" fmla="*/ 0 w 5292322"/>
              <a:gd name="connsiteY12" fmla="*/ 969944 h 4096006"/>
              <a:gd name="connsiteX0" fmla="*/ 8466 w 5300788"/>
              <a:gd name="connsiteY0" fmla="*/ 969944 h 4096006"/>
              <a:gd name="connsiteX1" fmla="*/ 507345 w 5300788"/>
              <a:gd name="connsiteY1" fmla="*/ 0 h 4096006"/>
              <a:gd name="connsiteX2" fmla="*/ 1207155 w 5300788"/>
              <a:gd name="connsiteY2" fmla="*/ 15073 h 4096006"/>
              <a:gd name="connsiteX3" fmla="*/ 2044045 w 5300788"/>
              <a:gd name="connsiteY3" fmla="*/ 887139 h 4096006"/>
              <a:gd name="connsiteX4" fmla="*/ 3175655 w 5300788"/>
              <a:gd name="connsiteY4" fmla="*/ 33866 h 4096006"/>
              <a:gd name="connsiteX5" fmla="*/ 4775200 w 5300788"/>
              <a:gd name="connsiteY5" fmla="*/ 4745 h 4096006"/>
              <a:gd name="connsiteX6" fmla="*/ 5283200 w 5300788"/>
              <a:gd name="connsiteY6" fmla="*/ 905934 h 4096006"/>
              <a:gd name="connsiteX7" fmla="*/ 5300788 w 5300788"/>
              <a:gd name="connsiteY7" fmla="*/ 2256878 h 4096006"/>
              <a:gd name="connsiteX8" fmla="*/ 2797579 w 5300788"/>
              <a:gd name="connsiteY8" fmla="*/ 4096006 h 4096006"/>
              <a:gd name="connsiteX9" fmla="*/ 1901421 w 5300788"/>
              <a:gd name="connsiteY9" fmla="*/ 4096006 h 4096006"/>
              <a:gd name="connsiteX10" fmla="*/ 1125412 w 5300788"/>
              <a:gd name="connsiteY10" fmla="*/ 3594612 h 4096006"/>
              <a:gd name="connsiteX11" fmla="*/ 0 w 5300788"/>
              <a:gd name="connsiteY11" fmla="*/ 2506133 h 4096006"/>
              <a:gd name="connsiteX12" fmla="*/ 8466 w 5300788"/>
              <a:gd name="connsiteY12" fmla="*/ 969944 h 4096006"/>
              <a:gd name="connsiteX0" fmla="*/ 8466 w 5300788"/>
              <a:gd name="connsiteY0" fmla="*/ 969944 h 4096006"/>
              <a:gd name="connsiteX1" fmla="*/ 507345 w 5300788"/>
              <a:gd name="connsiteY1" fmla="*/ 0 h 4096006"/>
              <a:gd name="connsiteX2" fmla="*/ 1207155 w 5300788"/>
              <a:gd name="connsiteY2" fmla="*/ 15073 h 4096006"/>
              <a:gd name="connsiteX3" fmla="*/ 2044045 w 5300788"/>
              <a:gd name="connsiteY3" fmla="*/ 887139 h 4096006"/>
              <a:gd name="connsiteX4" fmla="*/ 3175655 w 5300788"/>
              <a:gd name="connsiteY4" fmla="*/ 33866 h 4096006"/>
              <a:gd name="connsiteX5" fmla="*/ 4775200 w 5300788"/>
              <a:gd name="connsiteY5" fmla="*/ 4745 h 4096006"/>
              <a:gd name="connsiteX6" fmla="*/ 5283200 w 5300788"/>
              <a:gd name="connsiteY6" fmla="*/ 905934 h 4096006"/>
              <a:gd name="connsiteX7" fmla="*/ 5300788 w 5300788"/>
              <a:gd name="connsiteY7" fmla="*/ 2256878 h 4096006"/>
              <a:gd name="connsiteX8" fmla="*/ 4634846 w 5300788"/>
              <a:gd name="connsiteY8" fmla="*/ 3232406 h 4096006"/>
              <a:gd name="connsiteX9" fmla="*/ 1901421 w 5300788"/>
              <a:gd name="connsiteY9" fmla="*/ 4096006 h 4096006"/>
              <a:gd name="connsiteX10" fmla="*/ 1125412 w 5300788"/>
              <a:gd name="connsiteY10" fmla="*/ 3594612 h 4096006"/>
              <a:gd name="connsiteX11" fmla="*/ 0 w 5300788"/>
              <a:gd name="connsiteY11" fmla="*/ 2506133 h 4096006"/>
              <a:gd name="connsiteX12" fmla="*/ 8466 w 5300788"/>
              <a:gd name="connsiteY12" fmla="*/ 969944 h 4096006"/>
              <a:gd name="connsiteX0" fmla="*/ 8466 w 5300788"/>
              <a:gd name="connsiteY0" fmla="*/ 969944 h 4587073"/>
              <a:gd name="connsiteX1" fmla="*/ 507345 w 5300788"/>
              <a:gd name="connsiteY1" fmla="*/ 0 h 4587073"/>
              <a:gd name="connsiteX2" fmla="*/ 1207155 w 5300788"/>
              <a:gd name="connsiteY2" fmla="*/ 15073 h 4587073"/>
              <a:gd name="connsiteX3" fmla="*/ 2044045 w 5300788"/>
              <a:gd name="connsiteY3" fmla="*/ 887139 h 4587073"/>
              <a:gd name="connsiteX4" fmla="*/ 3175655 w 5300788"/>
              <a:gd name="connsiteY4" fmla="*/ 33866 h 4587073"/>
              <a:gd name="connsiteX5" fmla="*/ 4775200 w 5300788"/>
              <a:gd name="connsiteY5" fmla="*/ 4745 h 4587073"/>
              <a:gd name="connsiteX6" fmla="*/ 5283200 w 5300788"/>
              <a:gd name="connsiteY6" fmla="*/ 905934 h 4587073"/>
              <a:gd name="connsiteX7" fmla="*/ 5300788 w 5300788"/>
              <a:gd name="connsiteY7" fmla="*/ 2256878 h 4587073"/>
              <a:gd name="connsiteX8" fmla="*/ 4634846 w 5300788"/>
              <a:gd name="connsiteY8" fmla="*/ 3232406 h 4587073"/>
              <a:gd name="connsiteX9" fmla="*/ 2807355 w 5300788"/>
              <a:gd name="connsiteY9" fmla="*/ 4587073 h 4587073"/>
              <a:gd name="connsiteX10" fmla="*/ 1125412 w 5300788"/>
              <a:gd name="connsiteY10" fmla="*/ 3594612 h 4587073"/>
              <a:gd name="connsiteX11" fmla="*/ 0 w 5300788"/>
              <a:gd name="connsiteY11" fmla="*/ 2506133 h 4587073"/>
              <a:gd name="connsiteX12" fmla="*/ 8466 w 5300788"/>
              <a:gd name="connsiteY12" fmla="*/ 969944 h 4587073"/>
              <a:gd name="connsiteX0" fmla="*/ 8466 w 5300788"/>
              <a:gd name="connsiteY0" fmla="*/ 969944 h 4974679"/>
              <a:gd name="connsiteX1" fmla="*/ 507345 w 5300788"/>
              <a:gd name="connsiteY1" fmla="*/ 0 h 4974679"/>
              <a:gd name="connsiteX2" fmla="*/ 1207155 w 5300788"/>
              <a:gd name="connsiteY2" fmla="*/ 15073 h 4974679"/>
              <a:gd name="connsiteX3" fmla="*/ 2044045 w 5300788"/>
              <a:gd name="connsiteY3" fmla="*/ 887139 h 4974679"/>
              <a:gd name="connsiteX4" fmla="*/ 3175655 w 5300788"/>
              <a:gd name="connsiteY4" fmla="*/ 33866 h 4974679"/>
              <a:gd name="connsiteX5" fmla="*/ 4775200 w 5300788"/>
              <a:gd name="connsiteY5" fmla="*/ 4745 h 4974679"/>
              <a:gd name="connsiteX6" fmla="*/ 5283200 w 5300788"/>
              <a:gd name="connsiteY6" fmla="*/ 905934 h 4974679"/>
              <a:gd name="connsiteX7" fmla="*/ 5300788 w 5300788"/>
              <a:gd name="connsiteY7" fmla="*/ 2256878 h 4974679"/>
              <a:gd name="connsiteX8" fmla="*/ 4634846 w 5300788"/>
              <a:gd name="connsiteY8" fmla="*/ 3232406 h 4974679"/>
              <a:gd name="connsiteX9" fmla="*/ 2807355 w 5300788"/>
              <a:gd name="connsiteY9" fmla="*/ 4587073 h 4974679"/>
              <a:gd name="connsiteX10" fmla="*/ 2099079 w 5300788"/>
              <a:gd name="connsiteY10" fmla="*/ 4974679 h 4974679"/>
              <a:gd name="connsiteX11" fmla="*/ 0 w 5300788"/>
              <a:gd name="connsiteY11" fmla="*/ 2506133 h 4974679"/>
              <a:gd name="connsiteX12" fmla="*/ 8466 w 5300788"/>
              <a:gd name="connsiteY12" fmla="*/ 969944 h 4974679"/>
              <a:gd name="connsiteX0" fmla="*/ 0 w 5292322"/>
              <a:gd name="connsiteY0" fmla="*/ 969944 h 4974679"/>
              <a:gd name="connsiteX1" fmla="*/ 498879 w 5292322"/>
              <a:gd name="connsiteY1" fmla="*/ 0 h 4974679"/>
              <a:gd name="connsiteX2" fmla="*/ 1198689 w 5292322"/>
              <a:gd name="connsiteY2" fmla="*/ 15073 h 4974679"/>
              <a:gd name="connsiteX3" fmla="*/ 2035579 w 5292322"/>
              <a:gd name="connsiteY3" fmla="*/ 887139 h 4974679"/>
              <a:gd name="connsiteX4" fmla="*/ 3167189 w 5292322"/>
              <a:gd name="connsiteY4" fmla="*/ 33866 h 4974679"/>
              <a:gd name="connsiteX5" fmla="*/ 4766734 w 5292322"/>
              <a:gd name="connsiteY5" fmla="*/ 4745 h 4974679"/>
              <a:gd name="connsiteX6" fmla="*/ 5274734 w 5292322"/>
              <a:gd name="connsiteY6" fmla="*/ 905934 h 4974679"/>
              <a:gd name="connsiteX7" fmla="*/ 5292322 w 5292322"/>
              <a:gd name="connsiteY7" fmla="*/ 2256878 h 4974679"/>
              <a:gd name="connsiteX8" fmla="*/ 4626380 w 5292322"/>
              <a:gd name="connsiteY8" fmla="*/ 3232406 h 4974679"/>
              <a:gd name="connsiteX9" fmla="*/ 2798889 w 5292322"/>
              <a:gd name="connsiteY9" fmla="*/ 4587073 h 4974679"/>
              <a:gd name="connsiteX10" fmla="*/ 2090613 w 5292322"/>
              <a:gd name="connsiteY10" fmla="*/ 4974679 h 4974679"/>
              <a:gd name="connsiteX11" fmla="*/ 127001 w 5292322"/>
              <a:gd name="connsiteY11" fmla="*/ 2633133 h 4974679"/>
              <a:gd name="connsiteX12" fmla="*/ 0 w 5292322"/>
              <a:gd name="connsiteY12" fmla="*/ 969944 h 4974679"/>
              <a:gd name="connsiteX0" fmla="*/ 0 w 5292322"/>
              <a:gd name="connsiteY0" fmla="*/ 969944 h 4974679"/>
              <a:gd name="connsiteX1" fmla="*/ 498879 w 5292322"/>
              <a:gd name="connsiteY1" fmla="*/ 0 h 4974679"/>
              <a:gd name="connsiteX2" fmla="*/ 1198689 w 5292322"/>
              <a:gd name="connsiteY2" fmla="*/ 15073 h 4974679"/>
              <a:gd name="connsiteX3" fmla="*/ 2035579 w 5292322"/>
              <a:gd name="connsiteY3" fmla="*/ 887139 h 4974679"/>
              <a:gd name="connsiteX4" fmla="*/ 3167189 w 5292322"/>
              <a:gd name="connsiteY4" fmla="*/ 33866 h 4974679"/>
              <a:gd name="connsiteX5" fmla="*/ 4766734 w 5292322"/>
              <a:gd name="connsiteY5" fmla="*/ 4745 h 4974679"/>
              <a:gd name="connsiteX6" fmla="*/ 5274734 w 5292322"/>
              <a:gd name="connsiteY6" fmla="*/ 905934 h 4974679"/>
              <a:gd name="connsiteX7" fmla="*/ 5292322 w 5292322"/>
              <a:gd name="connsiteY7" fmla="*/ 2256878 h 4974679"/>
              <a:gd name="connsiteX8" fmla="*/ 4626380 w 5292322"/>
              <a:gd name="connsiteY8" fmla="*/ 3232406 h 4974679"/>
              <a:gd name="connsiteX9" fmla="*/ 2798889 w 5292322"/>
              <a:gd name="connsiteY9" fmla="*/ 4587073 h 4974679"/>
              <a:gd name="connsiteX10" fmla="*/ 2090613 w 5292322"/>
              <a:gd name="connsiteY10" fmla="*/ 4974679 h 4974679"/>
              <a:gd name="connsiteX11" fmla="*/ 8468 w 5292322"/>
              <a:gd name="connsiteY11" fmla="*/ 2514600 h 4974679"/>
              <a:gd name="connsiteX12" fmla="*/ 0 w 5292322"/>
              <a:gd name="connsiteY12" fmla="*/ 969944 h 4974679"/>
              <a:gd name="connsiteX0" fmla="*/ 0 w 5292322"/>
              <a:gd name="connsiteY0" fmla="*/ 969944 h 4587073"/>
              <a:gd name="connsiteX1" fmla="*/ 498879 w 5292322"/>
              <a:gd name="connsiteY1" fmla="*/ 0 h 4587073"/>
              <a:gd name="connsiteX2" fmla="*/ 1198689 w 5292322"/>
              <a:gd name="connsiteY2" fmla="*/ 15073 h 4587073"/>
              <a:gd name="connsiteX3" fmla="*/ 2035579 w 5292322"/>
              <a:gd name="connsiteY3" fmla="*/ 887139 h 4587073"/>
              <a:gd name="connsiteX4" fmla="*/ 3167189 w 5292322"/>
              <a:gd name="connsiteY4" fmla="*/ 33866 h 4587073"/>
              <a:gd name="connsiteX5" fmla="*/ 4766734 w 5292322"/>
              <a:gd name="connsiteY5" fmla="*/ 4745 h 4587073"/>
              <a:gd name="connsiteX6" fmla="*/ 5274734 w 5292322"/>
              <a:gd name="connsiteY6" fmla="*/ 905934 h 4587073"/>
              <a:gd name="connsiteX7" fmla="*/ 5292322 w 5292322"/>
              <a:gd name="connsiteY7" fmla="*/ 2256878 h 4587073"/>
              <a:gd name="connsiteX8" fmla="*/ 4626380 w 5292322"/>
              <a:gd name="connsiteY8" fmla="*/ 3232406 h 4587073"/>
              <a:gd name="connsiteX9" fmla="*/ 2798889 w 5292322"/>
              <a:gd name="connsiteY9" fmla="*/ 4587073 h 4587073"/>
              <a:gd name="connsiteX10" fmla="*/ 829079 w 5292322"/>
              <a:gd name="connsiteY10" fmla="*/ 3374479 h 4587073"/>
              <a:gd name="connsiteX11" fmla="*/ 8468 w 5292322"/>
              <a:gd name="connsiteY11" fmla="*/ 2514600 h 4587073"/>
              <a:gd name="connsiteX12" fmla="*/ 0 w 5292322"/>
              <a:gd name="connsiteY12" fmla="*/ 969944 h 4587073"/>
              <a:gd name="connsiteX0" fmla="*/ 0 w 5292322"/>
              <a:gd name="connsiteY0" fmla="*/ 969944 h 4976539"/>
              <a:gd name="connsiteX1" fmla="*/ 498879 w 5292322"/>
              <a:gd name="connsiteY1" fmla="*/ 0 h 4976539"/>
              <a:gd name="connsiteX2" fmla="*/ 1198689 w 5292322"/>
              <a:gd name="connsiteY2" fmla="*/ 15073 h 4976539"/>
              <a:gd name="connsiteX3" fmla="*/ 2035579 w 5292322"/>
              <a:gd name="connsiteY3" fmla="*/ 887139 h 4976539"/>
              <a:gd name="connsiteX4" fmla="*/ 3167189 w 5292322"/>
              <a:gd name="connsiteY4" fmla="*/ 33866 h 4976539"/>
              <a:gd name="connsiteX5" fmla="*/ 4766734 w 5292322"/>
              <a:gd name="connsiteY5" fmla="*/ 4745 h 4976539"/>
              <a:gd name="connsiteX6" fmla="*/ 5274734 w 5292322"/>
              <a:gd name="connsiteY6" fmla="*/ 905934 h 4976539"/>
              <a:gd name="connsiteX7" fmla="*/ 5292322 w 5292322"/>
              <a:gd name="connsiteY7" fmla="*/ 2256878 h 4976539"/>
              <a:gd name="connsiteX8" fmla="*/ 4626380 w 5292322"/>
              <a:gd name="connsiteY8" fmla="*/ 3232406 h 4976539"/>
              <a:gd name="connsiteX9" fmla="*/ 2070755 w 5292322"/>
              <a:gd name="connsiteY9" fmla="*/ 4976539 h 4976539"/>
              <a:gd name="connsiteX10" fmla="*/ 829079 w 5292322"/>
              <a:gd name="connsiteY10" fmla="*/ 3374479 h 4976539"/>
              <a:gd name="connsiteX11" fmla="*/ 8468 w 5292322"/>
              <a:gd name="connsiteY11" fmla="*/ 2514600 h 4976539"/>
              <a:gd name="connsiteX12" fmla="*/ 0 w 5292322"/>
              <a:gd name="connsiteY12" fmla="*/ 969944 h 4976539"/>
              <a:gd name="connsiteX0" fmla="*/ 0 w 5292322"/>
              <a:gd name="connsiteY0" fmla="*/ 969944 h 4976539"/>
              <a:gd name="connsiteX1" fmla="*/ 498879 w 5292322"/>
              <a:gd name="connsiteY1" fmla="*/ 0 h 4976539"/>
              <a:gd name="connsiteX2" fmla="*/ 1198689 w 5292322"/>
              <a:gd name="connsiteY2" fmla="*/ 15073 h 4976539"/>
              <a:gd name="connsiteX3" fmla="*/ 2035579 w 5292322"/>
              <a:gd name="connsiteY3" fmla="*/ 887139 h 4976539"/>
              <a:gd name="connsiteX4" fmla="*/ 3167189 w 5292322"/>
              <a:gd name="connsiteY4" fmla="*/ 33866 h 4976539"/>
              <a:gd name="connsiteX5" fmla="*/ 4766734 w 5292322"/>
              <a:gd name="connsiteY5" fmla="*/ 4745 h 4976539"/>
              <a:gd name="connsiteX6" fmla="*/ 5274734 w 5292322"/>
              <a:gd name="connsiteY6" fmla="*/ 905934 h 4976539"/>
              <a:gd name="connsiteX7" fmla="*/ 5292322 w 5292322"/>
              <a:gd name="connsiteY7" fmla="*/ 2256878 h 4976539"/>
              <a:gd name="connsiteX8" fmla="*/ 4211514 w 5292322"/>
              <a:gd name="connsiteY8" fmla="*/ 3571072 h 4976539"/>
              <a:gd name="connsiteX9" fmla="*/ 2070755 w 5292322"/>
              <a:gd name="connsiteY9" fmla="*/ 4976539 h 4976539"/>
              <a:gd name="connsiteX10" fmla="*/ 829079 w 5292322"/>
              <a:gd name="connsiteY10" fmla="*/ 3374479 h 4976539"/>
              <a:gd name="connsiteX11" fmla="*/ 8468 w 5292322"/>
              <a:gd name="connsiteY11" fmla="*/ 2514600 h 4976539"/>
              <a:gd name="connsiteX12" fmla="*/ 0 w 5292322"/>
              <a:gd name="connsiteY12" fmla="*/ 969944 h 49765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292322" h="4976539">
                <a:moveTo>
                  <a:pt x="0" y="969944"/>
                </a:moveTo>
                <a:lnTo>
                  <a:pt x="498879" y="0"/>
                </a:lnTo>
                <a:lnTo>
                  <a:pt x="1198689" y="15073"/>
                </a:lnTo>
                <a:lnTo>
                  <a:pt x="2035579" y="887139"/>
                </a:lnTo>
                <a:lnTo>
                  <a:pt x="3167189" y="33866"/>
                </a:lnTo>
                <a:lnTo>
                  <a:pt x="4766734" y="4745"/>
                </a:lnTo>
                <a:lnTo>
                  <a:pt x="5274734" y="905934"/>
                </a:lnTo>
                <a:lnTo>
                  <a:pt x="5292322" y="2256878"/>
                </a:lnTo>
                <a:lnTo>
                  <a:pt x="4211514" y="3571072"/>
                </a:lnTo>
                <a:lnTo>
                  <a:pt x="2070755" y="4976539"/>
                </a:lnTo>
                <a:lnTo>
                  <a:pt x="829079" y="3374479"/>
                </a:lnTo>
                <a:lnTo>
                  <a:pt x="8468" y="2514600"/>
                </a:lnTo>
                <a:cubicBezTo>
                  <a:pt x="5645" y="1999715"/>
                  <a:pt x="2823" y="1484829"/>
                  <a:pt x="0" y="969944"/>
                </a:cubicBezTo>
                <a:close/>
              </a:path>
            </a:pathLst>
          </a:custGeom>
          <a:solidFill>
            <a:schemeClr val="accent3">
              <a:alpha val="8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920202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text 1">
            <a:extLst>
              <a:ext uri="{FF2B5EF4-FFF2-40B4-BE49-F238E27FC236}">
                <a16:creationId xmlns:a16="http://schemas.microsoft.com/office/drawing/2014/main" id="{9B7EA369-2F04-DB47-9BB1-68468C0F307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sv-SE" dirty="0">
                <a:latin typeface="Kattux Abc" panose="02000503000000000000" pitchFamily="2" charset="0"/>
              </a:rPr>
              <a:t>Kapitel</a:t>
            </a:r>
          </a:p>
        </p:txBody>
      </p:sp>
    </p:spTree>
    <p:extLst>
      <p:ext uri="{BB962C8B-B14F-4D97-AF65-F5344CB8AC3E}">
        <p14:creationId xmlns:p14="http://schemas.microsoft.com/office/powerpoint/2010/main" val="9408025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FC308650-C656-B140-A4D0-C8232A4A24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err="1">
                <a:latin typeface="Kattux Abc" panose="02000503000000000000" pitchFamily="2" charset="0"/>
              </a:rPr>
              <a:t>Lorem</a:t>
            </a:r>
            <a:r>
              <a:rPr lang="sv-SE" dirty="0">
                <a:latin typeface="Kattux Abc" panose="02000503000000000000" pitchFamily="2" charset="0"/>
              </a:rPr>
              <a:t> </a:t>
            </a:r>
            <a:r>
              <a:rPr lang="sv-SE" dirty="0" err="1">
                <a:latin typeface="Kattux Abc" panose="02000503000000000000" pitchFamily="2" charset="0"/>
              </a:rPr>
              <a:t>ipsum</a:t>
            </a:r>
            <a:endParaRPr lang="sv-SE" dirty="0">
              <a:latin typeface="Kattux Abc" panose="02000503000000000000" pitchFamily="2" charset="0"/>
            </a:endParaRPr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687DF5AC-C61C-624B-9187-0CEB8B2F8D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err="1"/>
              <a:t>Lorem</a:t>
            </a:r>
            <a:endParaRPr lang="sv-SE"/>
          </a:p>
          <a:p>
            <a:r>
              <a:rPr lang="sv-SE" err="1"/>
              <a:t>Lorem</a:t>
            </a:r>
            <a:endParaRPr lang="sv-SE"/>
          </a:p>
          <a:p>
            <a:r>
              <a:rPr lang="sv-SE" err="1"/>
              <a:t>Lorem</a:t>
            </a:r>
            <a:endParaRPr lang="sv-SE"/>
          </a:p>
          <a:p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86774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67945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>
            <a:extLst>
              <a:ext uri="{FF2B5EF4-FFF2-40B4-BE49-F238E27FC236}">
                <a16:creationId xmlns:a16="http://schemas.microsoft.com/office/drawing/2014/main" id="{DE865F80-DDA1-8BD4-202F-87207F04A7C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v-SE"/>
          </a:p>
        </p:txBody>
      </p:sp>
      <p:pic>
        <p:nvPicPr>
          <p:cNvPr id="7" name="Bildobjekt 6" descr="En bild som visar utomhus, person, person&#10;&#10;Automatiskt genererad beskrivning">
            <a:extLst>
              <a:ext uri="{FF2B5EF4-FFF2-40B4-BE49-F238E27FC236}">
                <a16:creationId xmlns:a16="http://schemas.microsoft.com/office/drawing/2014/main" id="{F0BC414B-9A1E-07E9-FE13-2A206136427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065580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384180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objekt 2" descr="En bild som visar utomhus&#10;&#10;Automatiskt genererad beskrivning">
            <a:extLst>
              <a:ext uri="{FF2B5EF4-FFF2-40B4-BE49-F238E27FC236}">
                <a16:creationId xmlns:a16="http://schemas.microsoft.com/office/drawing/2014/main" id="{1252067B-F1CD-D28C-CA07-4654A196CD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050950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476090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objekt 2" descr="En bild som visar person, inomhus&#10;&#10;Automatiskt genererad beskrivning">
            <a:extLst>
              <a:ext uri="{FF2B5EF4-FFF2-40B4-BE49-F238E27FC236}">
                <a16:creationId xmlns:a16="http://schemas.microsoft.com/office/drawing/2014/main" id="{A705A1A6-370A-CDD4-D160-E122AC1110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048512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626709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objekt 2" descr="En bild som visar text, person, inomhus, dokument&#10;&#10;Automatiskt genererad beskrivning">
            <a:extLst>
              <a:ext uri="{FF2B5EF4-FFF2-40B4-BE49-F238E27FC236}">
                <a16:creationId xmlns:a16="http://schemas.microsoft.com/office/drawing/2014/main" id="{DD9364FE-0D65-7655-1287-87BE9543581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046073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41918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text 1">
            <a:extLst>
              <a:ext uri="{FF2B5EF4-FFF2-40B4-BE49-F238E27FC236}">
                <a16:creationId xmlns:a16="http://schemas.microsoft.com/office/drawing/2014/main" id="{FBB81D48-CC3B-8D46-B373-3B8C88D5ACF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sv-SE"/>
              <a:t>Namn </a:t>
            </a:r>
            <a:r>
              <a:rPr lang="sv-SE" err="1"/>
              <a:t>Namnesson</a:t>
            </a:r>
            <a:endParaRPr lang="sv-SE"/>
          </a:p>
        </p:txBody>
      </p:sp>
      <p:sp>
        <p:nvSpPr>
          <p:cNvPr id="3" name="Platshållare för text 2">
            <a:extLst>
              <a:ext uri="{FF2B5EF4-FFF2-40B4-BE49-F238E27FC236}">
                <a16:creationId xmlns:a16="http://schemas.microsoft.com/office/drawing/2014/main" id="{77A75F44-5099-E64B-AADC-93241A1C8E3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fld id="{3E5785C4-BCE9-334E-B5CD-9F95BF401640}" type="datetime1">
              <a:rPr lang="sv-SE" smtClean="0"/>
              <a:t>2023-01-05</a:t>
            </a:fld>
            <a:endParaRPr lang="sv-SE"/>
          </a:p>
        </p:txBody>
      </p:sp>
      <p:sp>
        <p:nvSpPr>
          <p:cNvPr id="4" name="Platshållare för text 3">
            <a:extLst>
              <a:ext uri="{FF2B5EF4-FFF2-40B4-BE49-F238E27FC236}">
                <a16:creationId xmlns:a16="http://schemas.microsoft.com/office/drawing/2014/main" id="{7A89DFB4-2217-254C-A9A8-06F3DBBF846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056076" y="3540940"/>
            <a:ext cx="4728498" cy="1470916"/>
          </a:xfrm>
        </p:spPr>
        <p:txBody>
          <a:bodyPr>
            <a:normAutofit/>
          </a:bodyPr>
          <a:lstStyle/>
          <a:p>
            <a:r>
              <a:rPr lang="sv-SE" sz="4200" dirty="0">
                <a:latin typeface="Kattux Abc" panose="02000503000000000000" pitchFamily="2" charset="0"/>
              </a:rPr>
              <a:t>Presentation</a:t>
            </a:r>
          </a:p>
        </p:txBody>
      </p:sp>
    </p:spTree>
    <p:extLst>
      <p:ext uri="{BB962C8B-B14F-4D97-AF65-F5344CB8AC3E}">
        <p14:creationId xmlns:p14="http://schemas.microsoft.com/office/powerpoint/2010/main" val="118152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objekt 2" descr="En bild som visar text, person, inomhus, bärbar dator&#10;&#10;Automatiskt genererad beskrivning">
            <a:extLst>
              <a:ext uri="{FF2B5EF4-FFF2-40B4-BE49-F238E27FC236}">
                <a16:creationId xmlns:a16="http://schemas.microsoft.com/office/drawing/2014/main" id="{FEAD9B68-8604-417A-A999-FB56123B8E9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047292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939213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objekt 2" descr="En bild som visar text, elektronik, bärbar dator, inomhus&#10;&#10;Automatiskt genererad beskrivning">
            <a:extLst>
              <a:ext uri="{FF2B5EF4-FFF2-40B4-BE49-F238E27FC236}">
                <a16:creationId xmlns:a16="http://schemas.microsoft.com/office/drawing/2014/main" id="{55277109-D50D-79A7-1EBB-9F3D355865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057046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079681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801D7B5F-23D0-8E4E-84D3-6AA873F26E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Systemutveckling</a:t>
            </a:r>
          </a:p>
        </p:txBody>
      </p:sp>
      <p:sp>
        <p:nvSpPr>
          <p:cNvPr id="3" name="Platshållare för text 2">
            <a:extLst>
              <a:ext uri="{FF2B5EF4-FFF2-40B4-BE49-F238E27FC236}">
                <a16:creationId xmlns:a16="http://schemas.microsoft.com/office/drawing/2014/main" id="{08CE97F6-86D8-D84B-96ED-BFEC88A02A5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sv-SE" err="1"/>
              <a:t>Lorem</a:t>
            </a:r>
            <a:r>
              <a:rPr lang="sv-SE"/>
              <a:t> </a:t>
            </a:r>
            <a:r>
              <a:rPr lang="sv-SE" err="1"/>
              <a:t>ipsum</a:t>
            </a:r>
            <a:endParaRPr lang="sv-SE"/>
          </a:p>
          <a:p>
            <a:r>
              <a:rPr lang="sv-SE" err="1"/>
              <a:t>Lorem</a:t>
            </a:r>
            <a:r>
              <a:rPr lang="sv-SE"/>
              <a:t> </a:t>
            </a:r>
            <a:r>
              <a:rPr lang="sv-SE" err="1"/>
              <a:t>ipsum</a:t>
            </a:r>
            <a:endParaRPr lang="sv-SE"/>
          </a:p>
          <a:p>
            <a:r>
              <a:rPr lang="sv-SE" err="1"/>
              <a:t>Lorem</a:t>
            </a:r>
            <a:r>
              <a:rPr lang="sv-SE"/>
              <a:t> </a:t>
            </a:r>
            <a:r>
              <a:rPr lang="sv-SE" err="1"/>
              <a:t>ipsum</a:t>
            </a:r>
            <a:endParaRPr lang="sv-SE"/>
          </a:p>
          <a:p>
            <a:r>
              <a:rPr lang="sv-SE" err="1"/>
              <a:t>Lorem</a:t>
            </a:r>
            <a:r>
              <a:rPr lang="sv-SE"/>
              <a:t> </a:t>
            </a:r>
            <a:r>
              <a:rPr lang="sv-SE" err="1"/>
              <a:t>ipsum</a:t>
            </a:r>
            <a:endParaRPr lang="sv-SE"/>
          </a:p>
          <a:p>
            <a:endParaRPr lang="sv-SE"/>
          </a:p>
        </p:txBody>
      </p:sp>
      <p:pic>
        <p:nvPicPr>
          <p:cNvPr id="4" name="Bildobjekt 1">
            <a:extLst>
              <a:ext uri="{FF2B5EF4-FFF2-40B4-BE49-F238E27FC236}">
                <a16:creationId xmlns:a16="http://schemas.microsoft.com/office/drawing/2014/main" id="{C55952A6-3BAC-49DA-405D-3D72AE7B40C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75253" y="869959"/>
            <a:ext cx="1732864" cy="1687262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2508512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text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sv-SE" dirty="0"/>
              <a:t>”Bästa citatet”</a:t>
            </a:r>
          </a:p>
        </p:txBody>
      </p:sp>
    </p:spTree>
    <p:extLst>
      <p:ext uri="{BB962C8B-B14F-4D97-AF65-F5344CB8AC3E}">
        <p14:creationId xmlns:p14="http://schemas.microsoft.com/office/powerpoint/2010/main" val="25967472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text 1">
            <a:extLst>
              <a:ext uri="{FF2B5EF4-FFF2-40B4-BE49-F238E27FC236}">
                <a16:creationId xmlns:a16="http://schemas.microsoft.com/office/drawing/2014/main" id="{9B7EA369-2F04-DB47-9BB1-68468C0F307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sv-SE" dirty="0">
                <a:latin typeface="Kattux Abc" panose="02000503000000000000" pitchFamily="2" charset="0"/>
              </a:rPr>
              <a:t>Grafik</a:t>
            </a:r>
          </a:p>
        </p:txBody>
      </p:sp>
    </p:spTree>
    <p:extLst>
      <p:ext uri="{BB962C8B-B14F-4D97-AF65-F5344CB8AC3E}">
        <p14:creationId xmlns:p14="http://schemas.microsoft.com/office/powerpoint/2010/main" val="17526468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olvhörning 9">
            <a:extLst>
              <a:ext uri="{FF2B5EF4-FFF2-40B4-BE49-F238E27FC236}">
                <a16:creationId xmlns:a16="http://schemas.microsoft.com/office/drawing/2014/main" id="{0F62D0B3-F781-3B47-BCB4-F10FFAE2D2B7}"/>
              </a:ext>
            </a:extLst>
          </p:cNvPr>
          <p:cNvSpPr/>
          <p:nvPr/>
        </p:nvSpPr>
        <p:spPr>
          <a:xfrm>
            <a:off x="335666" y="928652"/>
            <a:ext cx="2201333" cy="2069983"/>
          </a:xfrm>
          <a:custGeom>
            <a:avLst/>
            <a:gdLst>
              <a:gd name="connsiteX0" fmla="*/ 0 w 3344334"/>
              <a:gd name="connsiteY0" fmla="*/ 1369739 h 3742267"/>
              <a:gd name="connsiteX1" fmla="*/ 448079 w 3344334"/>
              <a:gd name="connsiteY1" fmla="*/ 501394 h 3742267"/>
              <a:gd name="connsiteX2" fmla="*/ 1224088 w 3344334"/>
              <a:gd name="connsiteY2" fmla="*/ 0 h 3742267"/>
              <a:gd name="connsiteX3" fmla="*/ 2120246 w 3344334"/>
              <a:gd name="connsiteY3" fmla="*/ 0 h 3742267"/>
              <a:gd name="connsiteX4" fmla="*/ 2896255 w 3344334"/>
              <a:gd name="connsiteY4" fmla="*/ 501394 h 3742267"/>
              <a:gd name="connsiteX5" fmla="*/ 3344334 w 3344334"/>
              <a:gd name="connsiteY5" fmla="*/ 1369739 h 3742267"/>
              <a:gd name="connsiteX6" fmla="*/ 3344334 w 3344334"/>
              <a:gd name="connsiteY6" fmla="*/ 2372528 h 3742267"/>
              <a:gd name="connsiteX7" fmla="*/ 2896255 w 3344334"/>
              <a:gd name="connsiteY7" fmla="*/ 3240873 h 3742267"/>
              <a:gd name="connsiteX8" fmla="*/ 2120246 w 3344334"/>
              <a:gd name="connsiteY8" fmla="*/ 3742267 h 3742267"/>
              <a:gd name="connsiteX9" fmla="*/ 1224088 w 3344334"/>
              <a:gd name="connsiteY9" fmla="*/ 3742267 h 3742267"/>
              <a:gd name="connsiteX10" fmla="*/ 448079 w 3344334"/>
              <a:gd name="connsiteY10" fmla="*/ 3240873 h 3742267"/>
              <a:gd name="connsiteX11" fmla="*/ 0 w 3344334"/>
              <a:gd name="connsiteY11" fmla="*/ 2372528 h 3742267"/>
              <a:gd name="connsiteX12" fmla="*/ 0 w 3344334"/>
              <a:gd name="connsiteY12" fmla="*/ 1369739 h 3742267"/>
              <a:gd name="connsiteX0" fmla="*/ 169988 w 3514322"/>
              <a:gd name="connsiteY0" fmla="*/ 1723478 h 4096006"/>
              <a:gd name="connsiteX1" fmla="*/ 0 w 3514322"/>
              <a:gd name="connsiteY1" fmla="*/ 0 h 4096006"/>
              <a:gd name="connsiteX2" fmla="*/ 1394076 w 3514322"/>
              <a:gd name="connsiteY2" fmla="*/ 353739 h 4096006"/>
              <a:gd name="connsiteX3" fmla="*/ 2290234 w 3514322"/>
              <a:gd name="connsiteY3" fmla="*/ 353739 h 4096006"/>
              <a:gd name="connsiteX4" fmla="*/ 3066243 w 3514322"/>
              <a:gd name="connsiteY4" fmla="*/ 855133 h 4096006"/>
              <a:gd name="connsiteX5" fmla="*/ 3514322 w 3514322"/>
              <a:gd name="connsiteY5" fmla="*/ 1723478 h 4096006"/>
              <a:gd name="connsiteX6" fmla="*/ 3514322 w 3514322"/>
              <a:gd name="connsiteY6" fmla="*/ 2726267 h 4096006"/>
              <a:gd name="connsiteX7" fmla="*/ 3066243 w 3514322"/>
              <a:gd name="connsiteY7" fmla="*/ 3594612 h 4096006"/>
              <a:gd name="connsiteX8" fmla="*/ 2290234 w 3514322"/>
              <a:gd name="connsiteY8" fmla="*/ 4096006 h 4096006"/>
              <a:gd name="connsiteX9" fmla="*/ 1394076 w 3514322"/>
              <a:gd name="connsiteY9" fmla="*/ 4096006 h 4096006"/>
              <a:gd name="connsiteX10" fmla="*/ 618067 w 3514322"/>
              <a:gd name="connsiteY10" fmla="*/ 3594612 h 4096006"/>
              <a:gd name="connsiteX11" fmla="*/ 169988 w 3514322"/>
              <a:gd name="connsiteY11" fmla="*/ 2726267 h 4096006"/>
              <a:gd name="connsiteX12" fmla="*/ 169988 w 3514322"/>
              <a:gd name="connsiteY12" fmla="*/ 1723478 h 4096006"/>
              <a:gd name="connsiteX0" fmla="*/ 169988 w 3514322"/>
              <a:gd name="connsiteY0" fmla="*/ 1723478 h 4096006"/>
              <a:gd name="connsiteX1" fmla="*/ 0 w 3514322"/>
              <a:gd name="connsiteY1" fmla="*/ 0 h 4096006"/>
              <a:gd name="connsiteX2" fmla="*/ 699810 w 3514322"/>
              <a:gd name="connsiteY2" fmla="*/ 15073 h 4096006"/>
              <a:gd name="connsiteX3" fmla="*/ 2290234 w 3514322"/>
              <a:gd name="connsiteY3" fmla="*/ 353739 h 4096006"/>
              <a:gd name="connsiteX4" fmla="*/ 3066243 w 3514322"/>
              <a:gd name="connsiteY4" fmla="*/ 855133 h 4096006"/>
              <a:gd name="connsiteX5" fmla="*/ 3514322 w 3514322"/>
              <a:gd name="connsiteY5" fmla="*/ 1723478 h 4096006"/>
              <a:gd name="connsiteX6" fmla="*/ 3514322 w 3514322"/>
              <a:gd name="connsiteY6" fmla="*/ 2726267 h 4096006"/>
              <a:gd name="connsiteX7" fmla="*/ 3066243 w 3514322"/>
              <a:gd name="connsiteY7" fmla="*/ 3594612 h 4096006"/>
              <a:gd name="connsiteX8" fmla="*/ 2290234 w 3514322"/>
              <a:gd name="connsiteY8" fmla="*/ 4096006 h 4096006"/>
              <a:gd name="connsiteX9" fmla="*/ 1394076 w 3514322"/>
              <a:gd name="connsiteY9" fmla="*/ 4096006 h 4096006"/>
              <a:gd name="connsiteX10" fmla="*/ 618067 w 3514322"/>
              <a:gd name="connsiteY10" fmla="*/ 3594612 h 4096006"/>
              <a:gd name="connsiteX11" fmla="*/ 169988 w 3514322"/>
              <a:gd name="connsiteY11" fmla="*/ 2726267 h 4096006"/>
              <a:gd name="connsiteX12" fmla="*/ 169988 w 3514322"/>
              <a:gd name="connsiteY12" fmla="*/ 1723478 h 4096006"/>
              <a:gd name="connsiteX0" fmla="*/ 169988 w 3514322"/>
              <a:gd name="connsiteY0" fmla="*/ 1723478 h 4096006"/>
              <a:gd name="connsiteX1" fmla="*/ 0 w 3514322"/>
              <a:gd name="connsiteY1" fmla="*/ 0 h 4096006"/>
              <a:gd name="connsiteX2" fmla="*/ 699810 w 3514322"/>
              <a:gd name="connsiteY2" fmla="*/ 15073 h 4096006"/>
              <a:gd name="connsiteX3" fmla="*/ 1164167 w 3514322"/>
              <a:gd name="connsiteY3" fmla="*/ 751672 h 4096006"/>
              <a:gd name="connsiteX4" fmla="*/ 3066243 w 3514322"/>
              <a:gd name="connsiteY4" fmla="*/ 855133 h 4096006"/>
              <a:gd name="connsiteX5" fmla="*/ 3514322 w 3514322"/>
              <a:gd name="connsiteY5" fmla="*/ 1723478 h 4096006"/>
              <a:gd name="connsiteX6" fmla="*/ 3514322 w 3514322"/>
              <a:gd name="connsiteY6" fmla="*/ 2726267 h 4096006"/>
              <a:gd name="connsiteX7" fmla="*/ 3066243 w 3514322"/>
              <a:gd name="connsiteY7" fmla="*/ 3594612 h 4096006"/>
              <a:gd name="connsiteX8" fmla="*/ 2290234 w 3514322"/>
              <a:gd name="connsiteY8" fmla="*/ 4096006 h 4096006"/>
              <a:gd name="connsiteX9" fmla="*/ 1394076 w 3514322"/>
              <a:gd name="connsiteY9" fmla="*/ 4096006 h 4096006"/>
              <a:gd name="connsiteX10" fmla="*/ 618067 w 3514322"/>
              <a:gd name="connsiteY10" fmla="*/ 3594612 h 4096006"/>
              <a:gd name="connsiteX11" fmla="*/ 169988 w 3514322"/>
              <a:gd name="connsiteY11" fmla="*/ 2726267 h 4096006"/>
              <a:gd name="connsiteX12" fmla="*/ 169988 w 3514322"/>
              <a:gd name="connsiteY12" fmla="*/ 1723478 h 4096006"/>
              <a:gd name="connsiteX0" fmla="*/ 169988 w 3514322"/>
              <a:gd name="connsiteY0" fmla="*/ 1723478 h 4096006"/>
              <a:gd name="connsiteX1" fmla="*/ 0 w 3514322"/>
              <a:gd name="connsiteY1" fmla="*/ 0 h 4096006"/>
              <a:gd name="connsiteX2" fmla="*/ 699810 w 3514322"/>
              <a:gd name="connsiteY2" fmla="*/ 15073 h 4096006"/>
              <a:gd name="connsiteX3" fmla="*/ 1528234 w 3514322"/>
              <a:gd name="connsiteY3" fmla="*/ 971805 h 4096006"/>
              <a:gd name="connsiteX4" fmla="*/ 3066243 w 3514322"/>
              <a:gd name="connsiteY4" fmla="*/ 855133 h 4096006"/>
              <a:gd name="connsiteX5" fmla="*/ 3514322 w 3514322"/>
              <a:gd name="connsiteY5" fmla="*/ 1723478 h 4096006"/>
              <a:gd name="connsiteX6" fmla="*/ 3514322 w 3514322"/>
              <a:gd name="connsiteY6" fmla="*/ 2726267 h 4096006"/>
              <a:gd name="connsiteX7" fmla="*/ 3066243 w 3514322"/>
              <a:gd name="connsiteY7" fmla="*/ 3594612 h 4096006"/>
              <a:gd name="connsiteX8" fmla="*/ 2290234 w 3514322"/>
              <a:gd name="connsiteY8" fmla="*/ 4096006 h 4096006"/>
              <a:gd name="connsiteX9" fmla="*/ 1394076 w 3514322"/>
              <a:gd name="connsiteY9" fmla="*/ 4096006 h 4096006"/>
              <a:gd name="connsiteX10" fmla="*/ 618067 w 3514322"/>
              <a:gd name="connsiteY10" fmla="*/ 3594612 h 4096006"/>
              <a:gd name="connsiteX11" fmla="*/ 169988 w 3514322"/>
              <a:gd name="connsiteY11" fmla="*/ 2726267 h 4096006"/>
              <a:gd name="connsiteX12" fmla="*/ 169988 w 3514322"/>
              <a:gd name="connsiteY12" fmla="*/ 1723478 h 4096006"/>
              <a:gd name="connsiteX0" fmla="*/ 169988 w 3514322"/>
              <a:gd name="connsiteY0" fmla="*/ 1723478 h 4096006"/>
              <a:gd name="connsiteX1" fmla="*/ 0 w 3514322"/>
              <a:gd name="connsiteY1" fmla="*/ 0 h 4096006"/>
              <a:gd name="connsiteX2" fmla="*/ 699810 w 3514322"/>
              <a:gd name="connsiteY2" fmla="*/ 15073 h 4096006"/>
              <a:gd name="connsiteX3" fmla="*/ 1536700 w 3514322"/>
              <a:gd name="connsiteY3" fmla="*/ 887139 h 4096006"/>
              <a:gd name="connsiteX4" fmla="*/ 3066243 w 3514322"/>
              <a:gd name="connsiteY4" fmla="*/ 855133 h 4096006"/>
              <a:gd name="connsiteX5" fmla="*/ 3514322 w 3514322"/>
              <a:gd name="connsiteY5" fmla="*/ 1723478 h 4096006"/>
              <a:gd name="connsiteX6" fmla="*/ 3514322 w 3514322"/>
              <a:gd name="connsiteY6" fmla="*/ 2726267 h 4096006"/>
              <a:gd name="connsiteX7" fmla="*/ 3066243 w 3514322"/>
              <a:gd name="connsiteY7" fmla="*/ 3594612 h 4096006"/>
              <a:gd name="connsiteX8" fmla="*/ 2290234 w 3514322"/>
              <a:gd name="connsiteY8" fmla="*/ 4096006 h 4096006"/>
              <a:gd name="connsiteX9" fmla="*/ 1394076 w 3514322"/>
              <a:gd name="connsiteY9" fmla="*/ 4096006 h 4096006"/>
              <a:gd name="connsiteX10" fmla="*/ 618067 w 3514322"/>
              <a:gd name="connsiteY10" fmla="*/ 3594612 h 4096006"/>
              <a:gd name="connsiteX11" fmla="*/ 169988 w 3514322"/>
              <a:gd name="connsiteY11" fmla="*/ 2726267 h 4096006"/>
              <a:gd name="connsiteX12" fmla="*/ 169988 w 3514322"/>
              <a:gd name="connsiteY12" fmla="*/ 1723478 h 4096006"/>
              <a:gd name="connsiteX0" fmla="*/ 169988 w 3514322"/>
              <a:gd name="connsiteY0" fmla="*/ 1723478 h 4096006"/>
              <a:gd name="connsiteX1" fmla="*/ 0 w 3514322"/>
              <a:gd name="connsiteY1" fmla="*/ 0 h 4096006"/>
              <a:gd name="connsiteX2" fmla="*/ 699810 w 3514322"/>
              <a:gd name="connsiteY2" fmla="*/ 15073 h 4096006"/>
              <a:gd name="connsiteX3" fmla="*/ 1536700 w 3514322"/>
              <a:gd name="connsiteY3" fmla="*/ 887139 h 4096006"/>
              <a:gd name="connsiteX4" fmla="*/ 2668310 w 3514322"/>
              <a:gd name="connsiteY4" fmla="*/ 33866 h 4096006"/>
              <a:gd name="connsiteX5" fmla="*/ 3514322 w 3514322"/>
              <a:gd name="connsiteY5" fmla="*/ 1723478 h 4096006"/>
              <a:gd name="connsiteX6" fmla="*/ 3514322 w 3514322"/>
              <a:gd name="connsiteY6" fmla="*/ 2726267 h 4096006"/>
              <a:gd name="connsiteX7" fmla="*/ 3066243 w 3514322"/>
              <a:gd name="connsiteY7" fmla="*/ 3594612 h 4096006"/>
              <a:gd name="connsiteX8" fmla="*/ 2290234 w 3514322"/>
              <a:gd name="connsiteY8" fmla="*/ 4096006 h 4096006"/>
              <a:gd name="connsiteX9" fmla="*/ 1394076 w 3514322"/>
              <a:gd name="connsiteY9" fmla="*/ 4096006 h 4096006"/>
              <a:gd name="connsiteX10" fmla="*/ 618067 w 3514322"/>
              <a:gd name="connsiteY10" fmla="*/ 3594612 h 4096006"/>
              <a:gd name="connsiteX11" fmla="*/ 169988 w 3514322"/>
              <a:gd name="connsiteY11" fmla="*/ 2726267 h 4096006"/>
              <a:gd name="connsiteX12" fmla="*/ 169988 w 3514322"/>
              <a:gd name="connsiteY12" fmla="*/ 1723478 h 4096006"/>
              <a:gd name="connsiteX0" fmla="*/ 169988 w 4267855"/>
              <a:gd name="connsiteY0" fmla="*/ 1723478 h 4096006"/>
              <a:gd name="connsiteX1" fmla="*/ 0 w 4267855"/>
              <a:gd name="connsiteY1" fmla="*/ 0 h 4096006"/>
              <a:gd name="connsiteX2" fmla="*/ 699810 w 4267855"/>
              <a:gd name="connsiteY2" fmla="*/ 15073 h 4096006"/>
              <a:gd name="connsiteX3" fmla="*/ 1536700 w 4267855"/>
              <a:gd name="connsiteY3" fmla="*/ 887139 h 4096006"/>
              <a:gd name="connsiteX4" fmla="*/ 2668310 w 4267855"/>
              <a:gd name="connsiteY4" fmla="*/ 33866 h 4096006"/>
              <a:gd name="connsiteX5" fmla="*/ 4267855 w 4267855"/>
              <a:gd name="connsiteY5" fmla="*/ 4745 h 4096006"/>
              <a:gd name="connsiteX6" fmla="*/ 3514322 w 4267855"/>
              <a:gd name="connsiteY6" fmla="*/ 2726267 h 4096006"/>
              <a:gd name="connsiteX7" fmla="*/ 3066243 w 4267855"/>
              <a:gd name="connsiteY7" fmla="*/ 3594612 h 4096006"/>
              <a:gd name="connsiteX8" fmla="*/ 2290234 w 4267855"/>
              <a:gd name="connsiteY8" fmla="*/ 4096006 h 4096006"/>
              <a:gd name="connsiteX9" fmla="*/ 1394076 w 4267855"/>
              <a:gd name="connsiteY9" fmla="*/ 4096006 h 4096006"/>
              <a:gd name="connsiteX10" fmla="*/ 618067 w 4267855"/>
              <a:gd name="connsiteY10" fmla="*/ 3594612 h 4096006"/>
              <a:gd name="connsiteX11" fmla="*/ 169988 w 4267855"/>
              <a:gd name="connsiteY11" fmla="*/ 2726267 h 4096006"/>
              <a:gd name="connsiteX12" fmla="*/ 169988 w 4267855"/>
              <a:gd name="connsiteY12" fmla="*/ 1723478 h 4096006"/>
              <a:gd name="connsiteX0" fmla="*/ 169988 w 4775855"/>
              <a:gd name="connsiteY0" fmla="*/ 1723478 h 4096006"/>
              <a:gd name="connsiteX1" fmla="*/ 0 w 4775855"/>
              <a:gd name="connsiteY1" fmla="*/ 0 h 4096006"/>
              <a:gd name="connsiteX2" fmla="*/ 699810 w 4775855"/>
              <a:gd name="connsiteY2" fmla="*/ 15073 h 4096006"/>
              <a:gd name="connsiteX3" fmla="*/ 1536700 w 4775855"/>
              <a:gd name="connsiteY3" fmla="*/ 887139 h 4096006"/>
              <a:gd name="connsiteX4" fmla="*/ 2668310 w 4775855"/>
              <a:gd name="connsiteY4" fmla="*/ 33866 h 4096006"/>
              <a:gd name="connsiteX5" fmla="*/ 4267855 w 4775855"/>
              <a:gd name="connsiteY5" fmla="*/ 4745 h 4096006"/>
              <a:gd name="connsiteX6" fmla="*/ 4775855 w 4775855"/>
              <a:gd name="connsiteY6" fmla="*/ 905934 h 4096006"/>
              <a:gd name="connsiteX7" fmla="*/ 3066243 w 4775855"/>
              <a:gd name="connsiteY7" fmla="*/ 3594612 h 4096006"/>
              <a:gd name="connsiteX8" fmla="*/ 2290234 w 4775855"/>
              <a:gd name="connsiteY8" fmla="*/ 4096006 h 4096006"/>
              <a:gd name="connsiteX9" fmla="*/ 1394076 w 4775855"/>
              <a:gd name="connsiteY9" fmla="*/ 4096006 h 4096006"/>
              <a:gd name="connsiteX10" fmla="*/ 618067 w 4775855"/>
              <a:gd name="connsiteY10" fmla="*/ 3594612 h 4096006"/>
              <a:gd name="connsiteX11" fmla="*/ 169988 w 4775855"/>
              <a:gd name="connsiteY11" fmla="*/ 2726267 h 4096006"/>
              <a:gd name="connsiteX12" fmla="*/ 169988 w 4775855"/>
              <a:gd name="connsiteY12" fmla="*/ 1723478 h 4096006"/>
              <a:gd name="connsiteX0" fmla="*/ 169988 w 4793443"/>
              <a:gd name="connsiteY0" fmla="*/ 1723478 h 4096006"/>
              <a:gd name="connsiteX1" fmla="*/ 0 w 4793443"/>
              <a:gd name="connsiteY1" fmla="*/ 0 h 4096006"/>
              <a:gd name="connsiteX2" fmla="*/ 699810 w 4793443"/>
              <a:gd name="connsiteY2" fmla="*/ 15073 h 4096006"/>
              <a:gd name="connsiteX3" fmla="*/ 1536700 w 4793443"/>
              <a:gd name="connsiteY3" fmla="*/ 887139 h 4096006"/>
              <a:gd name="connsiteX4" fmla="*/ 2668310 w 4793443"/>
              <a:gd name="connsiteY4" fmla="*/ 33866 h 4096006"/>
              <a:gd name="connsiteX5" fmla="*/ 4267855 w 4793443"/>
              <a:gd name="connsiteY5" fmla="*/ 4745 h 4096006"/>
              <a:gd name="connsiteX6" fmla="*/ 4775855 w 4793443"/>
              <a:gd name="connsiteY6" fmla="*/ 905934 h 4096006"/>
              <a:gd name="connsiteX7" fmla="*/ 4793443 w 4793443"/>
              <a:gd name="connsiteY7" fmla="*/ 2256878 h 4096006"/>
              <a:gd name="connsiteX8" fmla="*/ 2290234 w 4793443"/>
              <a:gd name="connsiteY8" fmla="*/ 4096006 h 4096006"/>
              <a:gd name="connsiteX9" fmla="*/ 1394076 w 4793443"/>
              <a:gd name="connsiteY9" fmla="*/ 4096006 h 4096006"/>
              <a:gd name="connsiteX10" fmla="*/ 618067 w 4793443"/>
              <a:gd name="connsiteY10" fmla="*/ 3594612 h 4096006"/>
              <a:gd name="connsiteX11" fmla="*/ 169988 w 4793443"/>
              <a:gd name="connsiteY11" fmla="*/ 2726267 h 4096006"/>
              <a:gd name="connsiteX12" fmla="*/ 169988 w 4793443"/>
              <a:gd name="connsiteY12" fmla="*/ 1723478 h 4096006"/>
              <a:gd name="connsiteX0" fmla="*/ 0 w 5292322"/>
              <a:gd name="connsiteY0" fmla="*/ 969944 h 4096006"/>
              <a:gd name="connsiteX1" fmla="*/ 498879 w 5292322"/>
              <a:gd name="connsiteY1" fmla="*/ 0 h 4096006"/>
              <a:gd name="connsiteX2" fmla="*/ 1198689 w 5292322"/>
              <a:gd name="connsiteY2" fmla="*/ 15073 h 4096006"/>
              <a:gd name="connsiteX3" fmla="*/ 2035579 w 5292322"/>
              <a:gd name="connsiteY3" fmla="*/ 887139 h 4096006"/>
              <a:gd name="connsiteX4" fmla="*/ 3167189 w 5292322"/>
              <a:gd name="connsiteY4" fmla="*/ 33866 h 4096006"/>
              <a:gd name="connsiteX5" fmla="*/ 4766734 w 5292322"/>
              <a:gd name="connsiteY5" fmla="*/ 4745 h 4096006"/>
              <a:gd name="connsiteX6" fmla="*/ 5274734 w 5292322"/>
              <a:gd name="connsiteY6" fmla="*/ 905934 h 4096006"/>
              <a:gd name="connsiteX7" fmla="*/ 5292322 w 5292322"/>
              <a:gd name="connsiteY7" fmla="*/ 2256878 h 4096006"/>
              <a:gd name="connsiteX8" fmla="*/ 2789113 w 5292322"/>
              <a:gd name="connsiteY8" fmla="*/ 4096006 h 4096006"/>
              <a:gd name="connsiteX9" fmla="*/ 1892955 w 5292322"/>
              <a:gd name="connsiteY9" fmla="*/ 4096006 h 4096006"/>
              <a:gd name="connsiteX10" fmla="*/ 1116946 w 5292322"/>
              <a:gd name="connsiteY10" fmla="*/ 3594612 h 4096006"/>
              <a:gd name="connsiteX11" fmla="*/ 668867 w 5292322"/>
              <a:gd name="connsiteY11" fmla="*/ 2726267 h 4096006"/>
              <a:gd name="connsiteX12" fmla="*/ 0 w 5292322"/>
              <a:gd name="connsiteY12" fmla="*/ 969944 h 4096006"/>
              <a:gd name="connsiteX0" fmla="*/ 8466 w 5300788"/>
              <a:gd name="connsiteY0" fmla="*/ 969944 h 4096006"/>
              <a:gd name="connsiteX1" fmla="*/ 507345 w 5300788"/>
              <a:gd name="connsiteY1" fmla="*/ 0 h 4096006"/>
              <a:gd name="connsiteX2" fmla="*/ 1207155 w 5300788"/>
              <a:gd name="connsiteY2" fmla="*/ 15073 h 4096006"/>
              <a:gd name="connsiteX3" fmla="*/ 2044045 w 5300788"/>
              <a:gd name="connsiteY3" fmla="*/ 887139 h 4096006"/>
              <a:gd name="connsiteX4" fmla="*/ 3175655 w 5300788"/>
              <a:gd name="connsiteY4" fmla="*/ 33866 h 4096006"/>
              <a:gd name="connsiteX5" fmla="*/ 4775200 w 5300788"/>
              <a:gd name="connsiteY5" fmla="*/ 4745 h 4096006"/>
              <a:gd name="connsiteX6" fmla="*/ 5283200 w 5300788"/>
              <a:gd name="connsiteY6" fmla="*/ 905934 h 4096006"/>
              <a:gd name="connsiteX7" fmla="*/ 5300788 w 5300788"/>
              <a:gd name="connsiteY7" fmla="*/ 2256878 h 4096006"/>
              <a:gd name="connsiteX8" fmla="*/ 2797579 w 5300788"/>
              <a:gd name="connsiteY8" fmla="*/ 4096006 h 4096006"/>
              <a:gd name="connsiteX9" fmla="*/ 1901421 w 5300788"/>
              <a:gd name="connsiteY9" fmla="*/ 4096006 h 4096006"/>
              <a:gd name="connsiteX10" fmla="*/ 1125412 w 5300788"/>
              <a:gd name="connsiteY10" fmla="*/ 3594612 h 4096006"/>
              <a:gd name="connsiteX11" fmla="*/ 0 w 5300788"/>
              <a:gd name="connsiteY11" fmla="*/ 2506133 h 4096006"/>
              <a:gd name="connsiteX12" fmla="*/ 8466 w 5300788"/>
              <a:gd name="connsiteY12" fmla="*/ 969944 h 4096006"/>
              <a:gd name="connsiteX0" fmla="*/ 8466 w 5300788"/>
              <a:gd name="connsiteY0" fmla="*/ 969944 h 4096006"/>
              <a:gd name="connsiteX1" fmla="*/ 507345 w 5300788"/>
              <a:gd name="connsiteY1" fmla="*/ 0 h 4096006"/>
              <a:gd name="connsiteX2" fmla="*/ 1207155 w 5300788"/>
              <a:gd name="connsiteY2" fmla="*/ 15073 h 4096006"/>
              <a:gd name="connsiteX3" fmla="*/ 2044045 w 5300788"/>
              <a:gd name="connsiteY3" fmla="*/ 887139 h 4096006"/>
              <a:gd name="connsiteX4" fmla="*/ 3175655 w 5300788"/>
              <a:gd name="connsiteY4" fmla="*/ 33866 h 4096006"/>
              <a:gd name="connsiteX5" fmla="*/ 4775200 w 5300788"/>
              <a:gd name="connsiteY5" fmla="*/ 4745 h 4096006"/>
              <a:gd name="connsiteX6" fmla="*/ 5283200 w 5300788"/>
              <a:gd name="connsiteY6" fmla="*/ 905934 h 4096006"/>
              <a:gd name="connsiteX7" fmla="*/ 5300788 w 5300788"/>
              <a:gd name="connsiteY7" fmla="*/ 2256878 h 4096006"/>
              <a:gd name="connsiteX8" fmla="*/ 4634846 w 5300788"/>
              <a:gd name="connsiteY8" fmla="*/ 3232406 h 4096006"/>
              <a:gd name="connsiteX9" fmla="*/ 1901421 w 5300788"/>
              <a:gd name="connsiteY9" fmla="*/ 4096006 h 4096006"/>
              <a:gd name="connsiteX10" fmla="*/ 1125412 w 5300788"/>
              <a:gd name="connsiteY10" fmla="*/ 3594612 h 4096006"/>
              <a:gd name="connsiteX11" fmla="*/ 0 w 5300788"/>
              <a:gd name="connsiteY11" fmla="*/ 2506133 h 4096006"/>
              <a:gd name="connsiteX12" fmla="*/ 8466 w 5300788"/>
              <a:gd name="connsiteY12" fmla="*/ 969944 h 4096006"/>
              <a:gd name="connsiteX0" fmla="*/ 8466 w 5300788"/>
              <a:gd name="connsiteY0" fmla="*/ 969944 h 4587073"/>
              <a:gd name="connsiteX1" fmla="*/ 507345 w 5300788"/>
              <a:gd name="connsiteY1" fmla="*/ 0 h 4587073"/>
              <a:gd name="connsiteX2" fmla="*/ 1207155 w 5300788"/>
              <a:gd name="connsiteY2" fmla="*/ 15073 h 4587073"/>
              <a:gd name="connsiteX3" fmla="*/ 2044045 w 5300788"/>
              <a:gd name="connsiteY3" fmla="*/ 887139 h 4587073"/>
              <a:gd name="connsiteX4" fmla="*/ 3175655 w 5300788"/>
              <a:gd name="connsiteY4" fmla="*/ 33866 h 4587073"/>
              <a:gd name="connsiteX5" fmla="*/ 4775200 w 5300788"/>
              <a:gd name="connsiteY5" fmla="*/ 4745 h 4587073"/>
              <a:gd name="connsiteX6" fmla="*/ 5283200 w 5300788"/>
              <a:gd name="connsiteY6" fmla="*/ 905934 h 4587073"/>
              <a:gd name="connsiteX7" fmla="*/ 5300788 w 5300788"/>
              <a:gd name="connsiteY7" fmla="*/ 2256878 h 4587073"/>
              <a:gd name="connsiteX8" fmla="*/ 4634846 w 5300788"/>
              <a:gd name="connsiteY8" fmla="*/ 3232406 h 4587073"/>
              <a:gd name="connsiteX9" fmla="*/ 2807355 w 5300788"/>
              <a:gd name="connsiteY9" fmla="*/ 4587073 h 4587073"/>
              <a:gd name="connsiteX10" fmla="*/ 1125412 w 5300788"/>
              <a:gd name="connsiteY10" fmla="*/ 3594612 h 4587073"/>
              <a:gd name="connsiteX11" fmla="*/ 0 w 5300788"/>
              <a:gd name="connsiteY11" fmla="*/ 2506133 h 4587073"/>
              <a:gd name="connsiteX12" fmla="*/ 8466 w 5300788"/>
              <a:gd name="connsiteY12" fmla="*/ 969944 h 4587073"/>
              <a:gd name="connsiteX0" fmla="*/ 8466 w 5300788"/>
              <a:gd name="connsiteY0" fmla="*/ 969944 h 4974679"/>
              <a:gd name="connsiteX1" fmla="*/ 507345 w 5300788"/>
              <a:gd name="connsiteY1" fmla="*/ 0 h 4974679"/>
              <a:gd name="connsiteX2" fmla="*/ 1207155 w 5300788"/>
              <a:gd name="connsiteY2" fmla="*/ 15073 h 4974679"/>
              <a:gd name="connsiteX3" fmla="*/ 2044045 w 5300788"/>
              <a:gd name="connsiteY3" fmla="*/ 887139 h 4974679"/>
              <a:gd name="connsiteX4" fmla="*/ 3175655 w 5300788"/>
              <a:gd name="connsiteY4" fmla="*/ 33866 h 4974679"/>
              <a:gd name="connsiteX5" fmla="*/ 4775200 w 5300788"/>
              <a:gd name="connsiteY5" fmla="*/ 4745 h 4974679"/>
              <a:gd name="connsiteX6" fmla="*/ 5283200 w 5300788"/>
              <a:gd name="connsiteY6" fmla="*/ 905934 h 4974679"/>
              <a:gd name="connsiteX7" fmla="*/ 5300788 w 5300788"/>
              <a:gd name="connsiteY7" fmla="*/ 2256878 h 4974679"/>
              <a:gd name="connsiteX8" fmla="*/ 4634846 w 5300788"/>
              <a:gd name="connsiteY8" fmla="*/ 3232406 h 4974679"/>
              <a:gd name="connsiteX9" fmla="*/ 2807355 w 5300788"/>
              <a:gd name="connsiteY9" fmla="*/ 4587073 h 4974679"/>
              <a:gd name="connsiteX10" fmla="*/ 2099079 w 5300788"/>
              <a:gd name="connsiteY10" fmla="*/ 4974679 h 4974679"/>
              <a:gd name="connsiteX11" fmla="*/ 0 w 5300788"/>
              <a:gd name="connsiteY11" fmla="*/ 2506133 h 4974679"/>
              <a:gd name="connsiteX12" fmla="*/ 8466 w 5300788"/>
              <a:gd name="connsiteY12" fmla="*/ 969944 h 4974679"/>
              <a:gd name="connsiteX0" fmla="*/ 0 w 5292322"/>
              <a:gd name="connsiteY0" fmla="*/ 969944 h 4974679"/>
              <a:gd name="connsiteX1" fmla="*/ 498879 w 5292322"/>
              <a:gd name="connsiteY1" fmla="*/ 0 h 4974679"/>
              <a:gd name="connsiteX2" fmla="*/ 1198689 w 5292322"/>
              <a:gd name="connsiteY2" fmla="*/ 15073 h 4974679"/>
              <a:gd name="connsiteX3" fmla="*/ 2035579 w 5292322"/>
              <a:gd name="connsiteY3" fmla="*/ 887139 h 4974679"/>
              <a:gd name="connsiteX4" fmla="*/ 3167189 w 5292322"/>
              <a:gd name="connsiteY4" fmla="*/ 33866 h 4974679"/>
              <a:gd name="connsiteX5" fmla="*/ 4766734 w 5292322"/>
              <a:gd name="connsiteY5" fmla="*/ 4745 h 4974679"/>
              <a:gd name="connsiteX6" fmla="*/ 5274734 w 5292322"/>
              <a:gd name="connsiteY6" fmla="*/ 905934 h 4974679"/>
              <a:gd name="connsiteX7" fmla="*/ 5292322 w 5292322"/>
              <a:gd name="connsiteY7" fmla="*/ 2256878 h 4974679"/>
              <a:gd name="connsiteX8" fmla="*/ 4626380 w 5292322"/>
              <a:gd name="connsiteY8" fmla="*/ 3232406 h 4974679"/>
              <a:gd name="connsiteX9" fmla="*/ 2798889 w 5292322"/>
              <a:gd name="connsiteY9" fmla="*/ 4587073 h 4974679"/>
              <a:gd name="connsiteX10" fmla="*/ 2090613 w 5292322"/>
              <a:gd name="connsiteY10" fmla="*/ 4974679 h 4974679"/>
              <a:gd name="connsiteX11" fmla="*/ 127001 w 5292322"/>
              <a:gd name="connsiteY11" fmla="*/ 2633133 h 4974679"/>
              <a:gd name="connsiteX12" fmla="*/ 0 w 5292322"/>
              <a:gd name="connsiteY12" fmla="*/ 969944 h 4974679"/>
              <a:gd name="connsiteX0" fmla="*/ 0 w 5292322"/>
              <a:gd name="connsiteY0" fmla="*/ 969944 h 4974679"/>
              <a:gd name="connsiteX1" fmla="*/ 498879 w 5292322"/>
              <a:gd name="connsiteY1" fmla="*/ 0 h 4974679"/>
              <a:gd name="connsiteX2" fmla="*/ 1198689 w 5292322"/>
              <a:gd name="connsiteY2" fmla="*/ 15073 h 4974679"/>
              <a:gd name="connsiteX3" fmla="*/ 2035579 w 5292322"/>
              <a:gd name="connsiteY3" fmla="*/ 887139 h 4974679"/>
              <a:gd name="connsiteX4" fmla="*/ 3167189 w 5292322"/>
              <a:gd name="connsiteY4" fmla="*/ 33866 h 4974679"/>
              <a:gd name="connsiteX5" fmla="*/ 4766734 w 5292322"/>
              <a:gd name="connsiteY5" fmla="*/ 4745 h 4974679"/>
              <a:gd name="connsiteX6" fmla="*/ 5274734 w 5292322"/>
              <a:gd name="connsiteY6" fmla="*/ 905934 h 4974679"/>
              <a:gd name="connsiteX7" fmla="*/ 5292322 w 5292322"/>
              <a:gd name="connsiteY7" fmla="*/ 2256878 h 4974679"/>
              <a:gd name="connsiteX8" fmla="*/ 4626380 w 5292322"/>
              <a:gd name="connsiteY8" fmla="*/ 3232406 h 4974679"/>
              <a:gd name="connsiteX9" fmla="*/ 2798889 w 5292322"/>
              <a:gd name="connsiteY9" fmla="*/ 4587073 h 4974679"/>
              <a:gd name="connsiteX10" fmla="*/ 2090613 w 5292322"/>
              <a:gd name="connsiteY10" fmla="*/ 4974679 h 4974679"/>
              <a:gd name="connsiteX11" fmla="*/ 8468 w 5292322"/>
              <a:gd name="connsiteY11" fmla="*/ 2514600 h 4974679"/>
              <a:gd name="connsiteX12" fmla="*/ 0 w 5292322"/>
              <a:gd name="connsiteY12" fmla="*/ 969944 h 4974679"/>
              <a:gd name="connsiteX0" fmla="*/ 0 w 5292322"/>
              <a:gd name="connsiteY0" fmla="*/ 969944 h 4587073"/>
              <a:gd name="connsiteX1" fmla="*/ 498879 w 5292322"/>
              <a:gd name="connsiteY1" fmla="*/ 0 h 4587073"/>
              <a:gd name="connsiteX2" fmla="*/ 1198689 w 5292322"/>
              <a:gd name="connsiteY2" fmla="*/ 15073 h 4587073"/>
              <a:gd name="connsiteX3" fmla="*/ 2035579 w 5292322"/>
              <a:gd name="connsiteY3" fmla="*/ 887139 h 4587073"/>
              <a:gd name="connsiteX4" fmla="*/ 3167189 w 5292322"/>
              <a:gd name="connsiteY4" fmla="*/ 33866 h 4587073"/>
              <a:gd name="connsiteX5" fmla="*/ 4766734 w 5292322"/>
              <a:gd name="connsiteY5" fmla="*/ 4745 h 4587073"/>
              <a:gd name="connsiteX6" fmla="*/ 5274734 w 5292322"/>
              <a:gd name="connsiteY6" fmla="*/ 905934 h 4587073"/>
              <a:gd name="connsiteX7" fmla="*/ 5292322 w 5292322"/>
              <a:gd name="connsiteY7" fmla="*/ 2256878 h 4587073"/>
              <a:gd name="connsiteX8" fmla="*/ 4626380 w 5292322"/>
              <a:gd name="connsiteY8" fmla="*/ 3232406 h 4587073"/>
              <a:gd name="connsiteX9" fmla="*/ 2798889 w 5292322"/>
              <a:gd name="connsiteY9" fmla="*/ 4587073 h 4587073"/>
              <a:gd name="connsiteX10" fmla="*/ 829079 w 5292322"/>
              <a:gd name="connsiteY10" fmla="*/ 3374479 h 4587073"/>
              <a:gd name="connsiteX11" fmla="*/ 8468 w 5292322"/>
              <a:gd name="connsiteY11" fmla="*/ 2514600 h 4587073"/>
              <a:gd name="connsiteX12" fmla="*/ 0 w 5292322"/>
              <a:gd name="connsiteY12" fmla="*/ 969944 h 4587073"/>
              <a:gd name="connsiteX0" fmla="*/ 0 w 5292322"/>
              <a:gd name="connsiteY0" fmla="*/ 969944 h 4976539"/>
              <a:gd name="connsiteX1" fmla="*/ 498879 w 5292322"/>
              <a:gd name="connsiteY1" fmla="*/ 0 h 4976539"/>
              <a:gd name="connsiteX2" fmla="*/ 1198689 w 5292322"/>
              <a:gd name="connsiteY2" fmla="*/ 15073 h 4976539"/>
              <a:gd name="connsiteX3" fmla="*/ 2035579 w 5292322"/>
              <a:gd name="connsiteY3" fmla="*/ 887139 h 4976539"/>
              <a:gd name="connsiteX4" fmla="*/ 3167189 w 5292322"/>
              <a:gd name="connsiteY4" fmla="*/ 33866 h 4976539"/>
              <a:gd name="connsiteX5" fmla="*/ 4766734 w 5292322"/>
              <a:gd name="connsiteY5" fmla="*/ 4745 h 4976539"/>
              <a:gd name="connsiteX6" fmla="*/ 5274734 w 5292322"/>
              <a:gd name="connsiteY6" fmla="*/ 905934 h 4976539"/>
              <a:gd name="connsiteX7" fmla="*/ 5292322 w 5292322"/>
              <a:gd name="connsiteY7" fmla="*/ 2256878 h 4976539"/>
              <a:gd name="connsiteX8" fmla="*/ 4626380 w 5292322"/>
              <a:gd name="connsiteY8" fmla="*/ 3232406 h 4976539"/>
              <a:gd name="connsiteX9" fmla="*/ 2070755 w 5292322"/>
              <a:gd name="connsiteY9" fmla="*/ 4976539 h 4976539"/>
              <a:gd name="connsiteX10" fmla="*/ 829079 w 5292322"/>
              <a:gd name="connsiteY10" fmla="*/ 3374479 h 4976539"/>
              <a:gd name="connsiteX11" fmla="*/ 8468 w 5292322"/>
              <a:gd name="connsiteY11" fmla="*/ 2514600 h 4976539"/>
              <a:gd name="connsiteX12" fmla="*/ 0 w 5292322"/>
              <a:gd name="connsiteY12" fmla="*/ 969944 h 4976539"/>
              <a:gd name="connsiteX0" fmla="*/ 0 w 5292322"/>
              <a:gd name="connsiteY0" fmla="*/ 969944 h 4976539"/>
              <a:gd name="connsiteX1" fmla="*/ 498879 w 5292322"/>
              <a:gd name="connsiteY1" fmla="*/ 0 h 4976539"/>
              <a:gd name="connsiteX2" fmla="*/ 1198689 w 5292322"/>
              <a:gd name="connsiteY2" fmla="*/ 15073 h 4976539"/>
              <a:gd name="connsiteX3" fmla="*/ 2035579 w 5292322"/>
              <a:gd name="connsiteY3" fmla="*/ 887139 h 4976539"/>
              <a:gd name="connsiteX4" fmla="*/ 3167189 w 5292322"/>
              <a:gd name="connsiteY4" fmla="*/ 33866 h 4976539"/>
              <a:gd name="connsiteX5" fmla="*/ 4766734 w 5292322"/>
              <a:gd name="connsiteY5" fmla="*/ 4745 h 4976539"/>
              <a:gd name="connsiteX6" fmla="*/ 5274734 w 5292322"/>
              <a:gd name="connsiteY6" fmla="*/ 905934 h 4976539"/>
              <a:gd name="connsiteX7" fmla="*/ 5292322 w 5292322"/>
              <a:gd name="connsiteY7" fmla="*/ 2256878 h 4976539"/>
              <a:gd name="connsiteX8" fmla="*/ 4211514 w 5292322"/>
              <a:gd name="connsiteY8" fmla="*/ 3571072 h 4976539"/>
              <a:gd name="connsiteX9" fmla="*/ 2070755 w 5292322"/>
              <a:gd name="connsiteY9" fmla="*/ 4976539 h 4976539"/>
              <a:gd name="connsiteX10" fmla="*/ 829079 w 5292322"/>
              <a:gd name="connsiteY10" fmla="*/ 3374479 h 4976539"/>
              <a:gd name="connsiteX11" fmla="*/ 8468 w 5292322"/>
              <a:gd name="connsiteY11" fmla="*/ 2514600 h 4976539"/>
              <a:gd name="connsiteX12" fmla="*/ 0 w 5292322"/>
              <a:gd name="connsiteY12" fmla="*/ 969944 h 49765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292322" h="4976539">
                <a:moveTo>
                  <a:pt x="0" y="969944"/>
                </a:moveTo>
                <a:lnTo>
                  <a:pt x="498879" y="0"/>
                </a:lnTo>
                <a:lnTo>
                  <a:pt x="1198689" y="15073"/>
                </a:lnTo>
                <a:lnTo>
                  <a:pt x="2035579" y="887139"/>
                </a:lnTo>
                <a:lnTo>
                  <a:pt x="3167189" y="33866"/>
                </a:lnTo>
                <a:lnTo>
                  <a:pt x="4766734" y="4745"/>
                </a:lnTo>
                <a:lnTo>
                  <a:pt x="5274734" y="905934"/>
                </a:lnTo>
                <a:lnTo>
                  <a:pt x="5292322" y="2256878"/>
                </a:lnTo>
                <a:lnTo>
                  <a:pt x="4211514" y="3571072"/>
                </a:lnTo>
                <a:lnTo>
                  <a:pt x="2070755" y="4976539"/>
                </a:lnTo>
                <a:lnTo>
                  <a:pt x="829079" y="3374479"/>
                </a:lnTo>
                <a:lnTo>
                  <a:pt x="8468" y="2514600"/>
                </a:lnTo>
                <a:cubicBezTo>
                  <a:pt x="5645" y="1999715"/>
                  <a:pt x="2823" y="1484829"/>
                  <a:pt x="0" y="969944"/>
                </a:cubicBezTo>
                <a:close/>
              </a:path>
            </a:pathLst>
          </a:custGeom>
          <a:solidFill>
            <a:schemeClr val="accent3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>
              <a:solidFill>
                <a:srgbClr val="FFC000"/>
              </a:solidFill>
            </a:endParaRPr>
          </a:p>
        </p:txBody>
      </p:sp>
      <p:grpSp>
        <p:nvGrpSpPr>
          <p:cNvPr id="25" name="Grupp 24">
            <a:extLst>
              <a:ext uri="{FF2B5EF4-FFF2-40B4-BE49-F238E27FC236}">
                <a16:creationId xmlns:a16="http://schemas.microsoft.com/office/drawing/2014/main" id="{7782D5EE-73F9-CA44-AE83-71D419CB4DD5}"/>
              </a:ext>
            </a:extLst>
          </p:cNvPr>
          <p:cNvGrpSpPr/>
          <p:nvPr/>
        </p:nvGrpSpPr>
        <p:grpSpPr>
          <a:xfrm>
            <a:off x="2792920" y="1083894"/>
            <a:ext cx="2673694" cy="2555366"/>
            <a:chOff x="2429934" y="1449378"/>
            <a:chExt cx="3666066" cy="3503819"/>
          </a:xfrm>
          <a:solidFill>
            <a:schemeClr val="accent3">
              <a:alpha val="90000"/>
            </a:schemeClr>
          </a:solidFill>
        </p:grpSpPr>
        <p:sp>
          <p:nvSpPr>
            <p:cNvPr id="12" name="Rektangel 11">
              <a:extLst>
                <a:ext uri="{FF2B5EF4-FFF2-40B4-BE49-F238E27FC236}">
                  <a16:creationId xmlns:a16="http://schemas.microsoft.com/office/drawing/2014/main" id="{CEE58D06-38BC-3745-AABF-1A9CC7229AF2}"/>
                </a:ext>
              </a:extLst>
            </p:cNvPr>
            <p:cNvSpPr/>
            <p:nvPr/>
          </p:nvSpPr>
          <p:spPr>
            <a:xfrm>
              <a:off x="3098800" y="1457846"/>
              <a:ext cx="533400" cy="541866"/>
            </a:xfrm>
            <a:custGeom>
              <a:avLst/>
              <a:gdLst>
                <a:gd name="connsiteX0" fmla="*/ 0 w 524934"/>
                <a:gd name="connsiteY0" fmla="*/ 0 h 380999"/>
                <a:gd name="connsiteX1" fmla="*/ 524934 w 524934"/>
                <a:gd name="connsiteY1" fmla="*/ 0 h 380999"/>
                <a:gd name="connsiteX2" fmla="*/ 524934 w 524934"/>
                <a:gd name="connsiteY2" fmla="*/ 380999 h 380999"/>
                <a:gd name="connsiteX3" fmla="*/ 0 w 524934"/>
                <a:gd name="connsiteY3" fmla="*/ 380999 h 380999"/>
                <a:gd name="connsiteX4" fmla="*/ 0 w 524934"/>
                <a:gd name="connsiteY4" fmla="*/ 0 h 380999"/>
                <a:gd name="connsiteX0" fmla="*/ 0 w 575734"/>
                <a:gd name="connsiteY0" fmla="*/ 67733 h 380999"/>
                <a:gd name="connsiteX1" fmla="*/ 575734 w 575734"/>
                <a:gd name="connsiteY1" fmla="*/ 0 h 380999"/>
                <a:gd name="connsiteX2" fmla="*/ 575734 w 575734"/>
                <a:gd name="connsiteY2" fmla="*/ 380999 h 380999"/>
                <a:gd name="connsiteX3" fmla="*/ 50800 w 575734"/>
                <a:gd name="connsiteY3" fmla="*/ 380999 h 380999"/>
                <a:gd name="connsiteX4" fmla="*/ 0 w 575734"/>
                <a:gd name="connsiteY4" fmla="*/ 67733 h 380999"/>
                <a:gd name="connsiteX0" fmla="*/ 0 w 575734"/>
                <a:gd name="connsiteY0" fmla="*/ 186266 h 499532"/>
                <a:gd name="connsiteX1" fmla="*/ 330201 w 575734"/>
                <a:gd name="connsiteY1" fmla="*/ 0 h 499532"/>
                <a:gd name="connsiteX2" fmla="*/ 575734 w 575734"/>
                <a:gd name="connsiteY2" fmla="*/ 499532 h 499532"/>
                <a:gd name="connsiteX3" fmla="*/ 50800 w 575734"/>
                <a:gd name="connsiteY3" fmla="*/ 499532 h 499532"/>
                <a:gd name="connsiteX4" fmla="*/ 0 w 575734"/>
                <a:gd name="connsiteY4" fmla="*/ 186266 h 499532"/>
                <a:gd name="connsiteX0" fmla="*/ 0 w 533400"/>
                <a:gd name="connsiteY0" fmla="*/ 186266 h 499532"/>
                <a:gd name="connsiteX1" fmla="*/ 330201 w 533400"/>
                <a:gd name="connsiteY1" fmla="*/ 0 h 499532"/>
                <a:gd name="connsiteX2" fmla="*/ 533400 w 533400"/>
                <a:gd name="connsiteY2" fmla="*/ 397932 h 499532"/>
                <a:gd name="connsiteX3" fmla="*/ 50800 w 533400"/>
                <a:gd name="connsiteY3" fmla="*/ 499532 h 499532"/>
                <a:gd name="connsiteX4" fmla="*/ 0 w 533400"/>
                <a:gd name="connsiteY4" fmla="*/ 186266 h 499532"/>
                <a:gd name="connsiteX0" fmla="*/ 0 w 533400"/>
                <a:gd name="connsiteY0" fmla="*/ 186266 h 541866"/>
                <a:gd name="connsiteX1" fmla="*/ 330201 w 533400"/>
                <a:gd name="connsiteY1" fmla="*/ 0 h 541866"/>
                <a:gd name="connsiteX2" fmla="*/ 533400 w 533400"/>
                <a:gd name="connsiteY2" fmla="*/ 397932 h 541866"/>
                <a:gd name="connsiteX3" fmla="*/ 389467 w 533400"/>
                <a:gd name="connsiteY3" fmla="*/ 541866 h 541866"/>
                <a:gd name="connsiteX4" fmla="*/ 0 w 533400"/>
                <a:gd name="connsiteY4" fmla="*/ 186266 h 5418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3400" h="541866">
                  <a:moveTo>
                    <a:pt x="0" y="186266"/>
                  </a:moveTo>
                  <a:lnTo>
                    <a:pt x="330201" y="0"/>
                  </a:lnTo>
                  <a:lnTo>
                    <a:pt x="533400" y="397932"/>
                  </a:lnTo>
                  <a:lnTo>
                    <a:pt x="389467" y="541866"/>
                  </a:lnTo>
                  <a:lnTo>
                    <a:pt x="0" y="18626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v-SE"/>
            </a:p>
          </p:txBody>
        </p:sp>
        <p:sp>
          <p:nvSpPr>
            <p:cNvPr id="14" name="Rektangel 13">
              <a:extLst>
                <a:ext uri="{FF2B5EF4-FFF2-40B4-BE49-F238E27FC236}">
                  <a16:creationId xmlns:a16="http://schemas.microsoft.com/office/drawing/2014/main" id="{F9600163-A807-A54C-A97F-0A8BB34450B5}"/>
                </a:ext>
              </a:extLst>
            </p:cNvPr>
            <p:cNvSpPr/>
            <p:nvPr/>
          </p:nvSpPr>
          <p:spPr>
            <a:xfrm>
              <a:off x="4732866" y="1449378"/>
              <a:ext cx="474133" cy="474134"/>
            </a:xfrm>
            <a:custGeom>
              <a:avLst/>
              <a:gdLst>
                <a:gd name="connsiteX0" fmla="*/ 0 w 220134"/>
                <a:gd name="connsiteY0" fmla="*/ 0 h 508000"/>
                <a:gd name="connsiteX1" fmla="*/ 220134 w 220134"/>
                <a:gd name="connsiteY1" fmla="*/ 0 h 508000"/>
                <a:gd name="connsiteX2" fmla="*/ 220134 w 220134"/>
                <a:gd name="connsiteY2" fmla="*/ 508000 h 508000"/>
                <a:gd name="connsiteX3" fmla="*/ 0 w 220134"/>
                <a:gd name="connsiteY3" fmla="*/ 508000 h 508000"/>
                <a:gd name="connsiteX4" fmla="*/ 0 w 220134"/>
                <a:gd name="connsiteY4" fmla="*/ 0 h 508000"/>
                <a:gd name="connsiteX0" fmla="*/ 143933 w 364067"/>
                <a:gd name="connsiteY0" fmla="*/ 0 h 508000"/>
                <a:gd name="connsiteX1" fmla="*/ 364067 w 364067"/>
                <a:gd name="connsiteY1" fmla="*/ 0 h 508000"/>
                <a:gd name="connsiteX2" fmla="*/ 364067 w 364067"/>
                <a:gd name="connsiteY2" fmla="*/ 508000 h 508000"/>
                <a:gd name="connsiteX3" fmla="*/ 0 w 364067"/>
                <a:gd name="connsiteY3" fmla="*/ 423333 h 508000"/>
                <a:gd name="connsiteX4" fmla="*/ 143933 w 364067"/>
                <a:gd name="connsiteY4" fmla="*/ 0 h 508000"/>
                <a:gd name="connsiteX0" fmla="*/ 143933 w 364067"/>
                <a:gd name="connsiteY0" fmla="*/ 0 h 482600"/>
                <a:gd name="connsiteX1" fmla="*/ 364067 w 364067"/>
                <a:gd name="connsiteY1" fmla="*/ 0 h 482600"/>
                <a:gd name="connsiteX2" fmla="*/ 279401 w 364067"/>
                <a:gd name="connsiteY2" fmla="*/ 482600 h 482600"/>
                <a:gd name="connsiteX3" fmla="*/ 0 w 364067"/>
                <a:gd name="connsiteY3" fmla="*/ 423333 h 482600"/>
                <a:gd name="connsiteX4" fmla="*/ 143933 w 364067"/>
                <a:gd name="connsiteY4" fmla="*/ 0 h 482600"/>
                <a:gd name="connsiteX0" fmla="*/ 143933 w 474133"/>
                <a:gd name="connsiteY0" fmla="*/ 0 h 482600"/>
                <a:gd name="connsiteX1" fmla="*/ 474133 w 474133"/>
                <a:gd name="connsiteY1" fmla="*/ 84667 h 482600"/>
                <a:gd name="connsiteX2" fmla="*/ 279401 w 474133"/>
                <a:gd name="connsiteY2" fmla="*/ 482600 h 482600"/>
                <a:gd name="connsiteX3" fmla="*/ 0 w 474133"/>
                <a:gd name="connsiteY3" fmla="*/ 423333 h 482600"/>
                <a:gd name="connsiteX4" fmla="*/ 143933 w 474133"/>
                <a:gd name="connsiteY4" fmla="*/ 0 h 482600"/>
                <a:gd name="connsiteX0" fmla="*/ 143933 w 474133"/>
                <a:gd name="connsiteY0" fmla="*/ 0 h 474134"/>
                <a:gd name="connsiteX1" fmla="*/ 474133 w 474133"/>
                <a:gd name="connsiteY1" fmla="*/ 84667 h 474134"/>
                <a:gd name="connsiteX2" fmla="*/ 220134 w 474133"/>
                <a:gd name="connsiteY2" fmla="*/ 474134 h 474134"/>
                <a:gd name="connsiteX3" fmla="*/ 0 w 474133"/>
                <a:gd name="connsiteY3" fmla="*/ 423333 h 474134"/>
                <a:gd name="connsiteX4" fmla="*/ 143933 w 474133"/>
                <a:gd name="connsiteY4" fmla="*/ 0 h 474134"/>
                <a:gd name="connsiteX0" fmla="*/ 135466 w 474133"/>
                <a:gd name="connsiteY0" fmla="*/ 0 h 474134"/>
                <a:gd name="connsiteX1" fmla="*/ 474133 w 474133"/>
                <a:gd name="connsiteY1" fmla="*/ 84667 h 474134"/>
                <a:gd name="connsiteX2" fmla="*/ 220134 w 474133"/>
                <a:gd name="connsiteY2" fmla="*/ 474134 h 474134"/>
                <a:gd name="connsiteX3" fmla="*/ 0 w 474133"/>
                <a:gd name="connsiteY3" fmla="*/ 423333 h 474134"/>
                <a:gd name="connsiteX4" fmla="*/ 135466 w 474133"/>
                <a:gd name="connsiteY4" fmla="*/ 0 h 4741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4133" h="474134">
                  <a:moveTo>
                    <a:pt x="135466" y="0"/>
                  </a:moveTo>
                  <a:lnTo>
                    <a:pt x="474133" y="84667"/>
                  </a:lnTo>
                  <a:lnTo>
                    <a:pt x="220134" y="474134"/>
                  </a:lnTo>
                  <a:lnTo>
                    <a:pt x="0" y="423333"/>
                  </a:lnTo>
                  <a:lnTo>
                    <a:pt x="135466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v-SE"/>
            </a:p>
          </p:txBody>
        </p:sp>
        <p:sp>
          <p:nvSpPr>
            <p:cNvPr id="15" name="Rektangel 14">
              <a:extLst>
                <a:ext uri="{FF2B5EF4-FFF2-40B4-BE49-F238E27FC236}">
                  <a16:creationId xmlns:a16="http://schemas.microsoft.com/office/drawing/2014/main" id="{5A69C172-41E3-C846-9880-8C02897C9F4E}"/>
                </a:ext>
              </a:extLst>
            </p:cNvPr>
            <p:cNvSpPr/>
            <p:nvPr/>
          </p:nvSpPr>
          <p:spPr>
            <a:xfrm>
              <a:off x="5503334" y="2439979"/>
              <a:ext cx="592666" cy="381000"/>
            </a:xfrm>
            <a:custGeom>
              <a:avLst/>
              <a:gdLst>
                <a:gd name="connsiteX0" fmla="*/ 0 w 584200"/>
                <a:gd name="connsiteY0" fmla="*/ 0 h 296334"/>
                <a:gd name="connsiteX1" fmla="*/ 584200 w 584200"/>
                <a:gd name="connsiteY1" fmla="*/ 0 h 296334"/>
                <a:gd name="connsiteX2" fmla="*/ 584200 w 584200"/>
                <a:gd name="connsiteY2" fmla="*/ 296334 h 296334"/>
                <a:gd name="connsiteX3" fmla="*/ 0 w 584200"/>
                <a:gd name="connsiteY3" fmla="*/ 296334 h 296334"/>
                <a:gd name="connsiteX4" fmla="*/ 0 w 584200"/>
                <a:gd name="connsiteY4" fmla="*/ 0 h 296334"/>
                <a:gd name="connsiteX0" fmla="*/ 0 w 584200"/>
                <a:gd name="connsiteY0" fmla="*/ 84666 h 381000"/>
                <a:gd name="connsiteX1" fmla="*/ 440267 w 584200"/>
                <a:gd name="connsiteY1" fmla="*/ 0 h 381000"/>
                <a:gd name="connsiteX2" fmla="*/ 584200 w 584200"/>
                <a:gd name="connsiteY2" fmla="*/ 381000 h 381000"/>
                <a:gd name="connsiteX3" fmla="*/ 0 w 584200"/>
                <a:gd name="connsiteY3" fmla="*/ 381000 h 381000"/>
                <a:gd name="connsiteX4" fmla="*/ 0 w 584200"/>
                <a:gd name="connsiteY4" fmla="*/ 84666 h 381000"/>
                <a:gd name="connsiteX0" fmla="*/ 0 w 584200"/>
                <a:gd name="connsiteY0" fmla="*/ 84666 h 381000"/>
                <a:gd name="connsiteX1" fmla="*/ 440267 w 584200"/>
                <a:gd name="connsiteY1" fmla="*/ 0 h 381000"/>
                <a:gd name="connsiteX2" fmla="*/ 584200 w 584200"/>
                <a:gd name="connsiteY2" fmla="*/ 330200 h 381000"/>
                <a:gd name="connsiteX3" fmla="*/ 0 w 584200"/>
                <a:gd name="connsiteY3" fmla="*/ 381000 h 381000"/>
                <a:gd name="connsiteX4" fmla="*/ 0 w 584200"/>
                <a:gd name="connsiteY4" fmla="*/ 84666 h 381000"/>
                <a:gd name="connsiteX0" fmla="*/ 0 w 584200"/>
                <a:gd name="connsiteY0" fmla="*/ 84666 h 381000"/>
                <a:gd name="connsiteX1" fmla="*/ 440267 w 584200"/>
                <a:gd name="connsiteY1" fmla="*/ 0 h 381000"/>
                <a:gd name="connsiteX2" fmla="*/ 584200 w 584200"/>
                <a:gd name="connsiteY2" fmla="*/ 330200 h 381000"/>
                <a:gd name="connsiteX3" fmla="*/ 304800 w 584200"/>
                <a:gd name="connsiteY3" fmla="*/ 381000 h 381000"/>
                <a:gd name="connsiteX4" fmla="*/ 0 w 584200"/>
                <a:gd name="connsiteY4" fmla="*/ 84666 h 381000"/>
                <a:gd name="connsiteX0" fmla="*/ 0 w 584200"/>
                <a:gd name="connsiteY0" fmla="*/ 84666 h 381000"/>
                <a:gd name="connsiteX1" fmla="*/ 440267 w 584200"/>
                <a:gd name="connsiteY1" fmla="*/ 0 h 381000"/>
                <a:gd name="connsiteX2" fmla="*/ 584200 w 584200"/>
                <a:gd name="connsiteY2" fmla="*/ 330200 h 381000"/>
                <a:gd name="connsiteX3" fmla="*/ 110067 w 584200"/>
                <a:gd name="connsiteY3" fmla="*/ 381000 h 381000"/>
                <a:gd name="connsiteX4" fmla="*/ 0 w 584200"/>
                <a:gd name="connsiteY4" fmla="*/ 84666 h 381000"/>
                <a:gd name="connsiteX0" fmla="*/ 0 w 592666"/>
                <a:gd name="connsiteY0" fmla="*/ 177800 h 381000"/>
                <a:gd name="connsiteX1" fmla="*/ 448733 w 592666"/>
                <a:gd name="connsiteY1" fmla="*/ 0 h 381000"/>
                <a:gd name="connsiteX2" fmla="*/ 592666 w 592666"/>
                <a:gd name="connsiteY2" fmla="*/ 330200 h 381000"/>
                <a:gd name="connsiteX3" fmla="*/ 118533 w 592666"/>
                <a:gd name="connsiteY3" fmla="*/ 381000 h 381000"/>
                <a:gd name="connsiteX4" fmla="*/ 0 w 592666"/>
                <a:gd name="connsiteY4" fmla="*/ 177800 h 38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2666" h="381000">
                  <a:moveTo>
                    <a:pt x="0" y="177800"/>
                  </a:moveTo>
                  <a:lnTo>
                    <a:pt x="448733" y="0"/>
                  </a:lnTo>
                  <a:lnTo>
                    <a:pt x="592666" y="330200"/>
                  </a:lnTo>
                  <a:lnTo>
                    <a:pt x="118533" y="381000"/>
                  </a:lnTo>
                  <a:lnTo>
                    <a:pt x="0" y="17780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v-SE"/>
            </a:p>
          </p:txBody>
        </p:sp>
        <p:sp>
          <p:nvSpPr>
            <p:cNvPr id="16" name="Rektangel 15">
              <a:extLst>
                <a:ext uri="{FF2B5EF4-FFF2-40B4-BE49-F238E27FC236}">
                  <a16:creationId xmlns:a16="http://schemas.microsoft.com/office/drawing/2014/main" id="{0E6EFD50-2CB2-7442-AF70-5BAEE5885D5F}"/>
                </a:ext>
              </a:extLst>
            </p:cNvPr>
            <p:cNvSpPr/>
            <p:nvPr/>
          </p:nvSpPr>
          <p:spPr>
            <a:xfrm>
              <a:off x="2429934" y="2820979"/>
              <a:ext cx="499532" cy="381000"/>
            </a:xfrm>
            <a:custGeom>
              <a:avLst/>
              <a:gdLst>
                <a:gd name="connsiteX0" fmla="*/ 0 w 499532"/>
                <a:gd name="connsiteY0" fmla="*/ 0 h 381000"/>
                <a:gd name="connsiteX1" fmla="*/ 499532 w 499532"/>
                <a:gd name="connsiteY1" fmla="*/ 0 h 381000"/>
                <a:gd name="connsiteX2" fmla="*/ 499532 w 499532"/>
                <a:gd name="connsiteY2" fmla="*/ 381000 h 381000"/>
                <a:gd name="connsiteX3" fmla="*/ 0 w 499532"/>
                <a:gd name="connsiteY3" fmla="*/ 381000 h 381000"/>
                <a:gd name="connsiteX4" fmla="*/ 0 w 499532"/>
                <a:gd name="connsiteY4" fmla="*/ 0 h 381000"/>
                <a:gd name="connsiteX0" fmla="*/ 0 w 499532"/>
                <a:gd name="connsiteY0" fmla="*/ 0 h 381000"/>
                <a:gd name="connsiteX1" fmla="*/ 448732 w 499532"/>
                <a:gd name="connsiteY1" fmla="*/ 211666 h 381000"/>
                <a:gd name="connsiteX2" fmla="*/ 499532 w 499532"/>
                <a:gd name="connsiteY2" fmla="*/ 381000 h 381000"/>
                <a:gd name="connsiteX3" fmla="*/ 0 w 499532"/>
                <a:gd name="connsiteY3" fmla="*/ 381000 h 381000"/>
                <a:gd name="connsiteX4" fmla="*/ 0 w 499532"/>
                <a:gd name="connsiteY4" fmla="*/ 0 h 381000"/>
                <a:gd name="connsiteX0" fmla="*/ 0 w 499532"/>
                <a:gd name="connsiteY0" fmla="*/ 0 h 381000"/>
                <a:gd name="connsiteX1" fmla="*/ 482598 w 499532"/>
                <a:gd name="connsiteY1" fmla="*/ 143933 h 381000"/>
                <a:gd name="connsiteX2" fmla="*/ 499532 w 499532"/>
                <a:gd name="connsiteY2" fmla="*/ 381000 h 381000"/>
                <a:gd name="connsiteX3" fmla="*/ 0 w 499532"/>
                <a:gd name="connsiteY3" fmla="*/ 381000 h 381000"/>
                <a:gd name="connsiteX4" fmla="*/ 0 w 499532"/>
                <a:gd name="connsiteY4" fmla="*/ 0 h 38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9532" h="381000">
                  <a:moveTo>
                    <a:pt x="0" y="0"/>
                  </a:moveTo>
                  <a:lnTo>
                    <a:pt x="482598" y="143933"/>
                  </a:lnTo>
                  <a:lnTo>
                    <a:pt x="499532" y="381000"/>
                  </a:lnTo>
                  <a:lnTo>
                    <a:pt x="0" y="38100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v-SE"/>
            </a:p>
          </p:txBody>
        </p:sp>
        <p:sp>
          <p:nvSpPr>
            <p:cNvPr id="17" name="Rektangel 16">
              <a:extLst>
                <a:ext uri="{FF2B5EF4-FFF2-40B4-BE49-F238E27FC236}">
                  <a16:creationId xmlns:a16="http://schemas.microsoft.com/office/drawing/2014/main" id="{1D55F161-FFC2-0148-85A7-299C6D5589B7}"/>
                </a:ext>
              </a:extLst>
            </p:cNvPr>
            <p:cNvSpPr/>
            <p:nvPr/>
          </p:nvSpPr>
          <p:spPr>
            <a:xfrm>
              <a:off x="2743199" y="3786180"/>
              <a:ext cx="618068" cy="567266"/>
            </a:xfrm>
            <a:custGeom>
              <a:avLst/>
              <a:gdLst>
                <a:gd name="connsiteX0" fmla="*/ 0 w 372534"/>
                <a:gd name="connsiteY0" fmla="*/ 0 h 601133"/>
                <a:gd name="connsiteX1" fmla="*/ 372534 w 372534"/>
                <a:gd name="connsiteY1" fmla="*/ 0 h 601133"/>
                <a:gd name="connsiteX2" fmla="*/ 372534 w 372534"/>
                <a:gd name="connsiteY2" fmla="*/ 601133 h 601133"/>
                <a:gd name="connsiteX3" fmla="*/ 0 w 372534"/>
                <a:gd name="connsiteY3" fmla="*/ 601133 h 601133"/>
                <a:gd name="connsiteX4" fmla="*/ 0 w 372534"/>
                <a:gd name="connsiteY4" fmla="*/ 0 h 601133"/>
                <a:gd name="connsiteX0" fmla="*/ 186267 w 558801"/>
                <a:gd name="connsiteY0" fmla="*/ 0 h 601133"/>
                <a:gd name="connsiteX1" fmla="*/ 558801 w 558801"/>
                <a:gd name="connsiteY1" fmla="*/ 0 h 601133"/>
                <a:gd name="connsiteX2" fmla="*/ 558801 w 558801"/>
                <a:gd name="connsiteY2" fmla="*/ 601133 h 601133"/>
                <a:gd name="connsiteX3" fmla="*/ 0 w 558801"/>
                <a:gd name="connsiteY3" fmla="*/ 499533 h 601133"/>
                <a:gd name="connsiteX4" fmla="*/ 186267 w 558801"/>
                <a:gd name="connsiteY4" fmla="*/ 0 h 601133"/>
                <a:gd name="connsiteX0" fmla="*/ 186267 w 558801"/>
                <a:gd name="connsiteY0" fmla="*/ 0 h 618066"/>
                <a:gd name="connsiteX1" fmla="*/ 558801 w 558801"/>
                <a:gd name="connsiteY1" fmla="*/ 0 h 618066"/>
                <a:gd name="connsiteX2" fmla="*/ 338668 w 558801"/>
                <a:gd name="connsiteY2" fmla="*/ 618066 h 618066"/>
                <a:gd name="connsiteX3" fmla="*/ 0 w 558801"/>
                <a:gd name="connsiteY3" fmla="*/ 499533 h 618066"/>
                <a:gd name="connsiteX4" fmla="*/ 186267 w 558801"/>
                <a:gd name="connsiteY4" fmla="*/ 0 h 618066"/>
                <a:gd name="connsiteX0" fmla="*/ 186267 w 618068"/>
                <a:gd name="connsiteY0" fmla="*/ 0 h 618066"/>
                <a:gd name="connsiteX1" fmla="*/ 618068 w 618068"/>
                <a:gd name="connsiteY1" fmla="*/ 313266 h 618066"/>
                <a:gd name="connsiteX2" fmla="*/ 338668 w 618068"/>
                <a:gd name="connsiteY2" fmla="*/ 618066 h 618066"/>
                <a:gd name="connsiteX3" fmla="*/ 0 w 618068"/>
                <a:gd name="connsiteY3" fmla="*/ 499533 h 618066"/>
                <a:gd name="connsiteX4" fmla="*/ 186267 w 618068"/>
                <a:gd name="connsiteY4" fmla="*/ 0 h 618066"/>
                <a:gd name="connsiteX0" fmla="*/ 338667 w 618068"/>
                <a:gd name="connsiteY0" fmla="*/ 0 h 567266"/>
                <a:gd name="connsiteX1" fmla="*/ 618068 w 618068"/>
                <a:gd name="connsiteY1" fmla="*/ 262466 h 567266"/>
                <a:gd name="connsiteX2" fmla="*/ 338668 w 618068"/>
                <a:gd name="connsiteY2" fmla="*/ 567266 h 567266"/>
                <a:gd name="connsiteX3" fmla="*/ 0 w 618068"/>
                <a:gd name="connsiteY3" fmla="*/ 448733 h 567266"/>
                <a:gd name="connsiteX4" fmla="*/ 338667 w 618068"/>
                <a:gd name="connsiteY4" fmla="*/ 0 h 5672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18068" h="567266">
                  <a:moveTo>
                    <a:pt x="338667" y="0"/>
                  </a:moveTo>
                  <a:lnTo>
                    <a:pt x="618068" y="262466"/>
                  </a:lnTo>
                  <a:lnTo>
                    <a:pt x="338668" y="567266"/>
                  </a:lnTo>
                  <a:lnTo>
                    <a:pt x="0" y="448733"/>
                  </a:lnTo>
                  <a:lnTo>
                    <a:pt x="338667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v-SE"/>
            </a:p>
          </p:txBody>
        </p:sp>
        <p:sp>
          <p:nvSpPr>
            <p:cNvPr id="18" name="Rektangel 17">
              <a:extLst>
                <a:ext uri="{FF2B5EF4-FFF2-40B4-BE49-F238E27FC236}">
                  <a16:creationId xmlns:a16="http://schemas.microsoft.com/office/drawing/2014/main" id="{6554FAE9-3358-314A-9B40-CA90D0E5149C}"/>
                </a:ext>
              </a:extLst>
            </p:cNvPr>
            <p:cNvSpPr/>
            <p:nvPr/>
          </p:nvSpPr>
          <p:spPr>
            <a:xfrm>
              <a:off x="5520265" y="3646361"/>
              <a:ext cx="533401" cy="554684"/>
            </a:xfrm>
            <a:custGeom>
              <a:avLst/>
              <a:gdLst>
                <a:gd name="connsiteX0" fmla="*/ 0 w 508000"/>
                <a:gd name="connsiteY0" fmla="*/ 0 h 427684"/>
                <a:gd name="connsiteX1" fmla="*/ 508000 w 508000"/>
                <a:gd name="connsiteY1" fmla="*/ 0 h 427684"/>
                <a:gd name="connsiteX2" fmla="*/ 508000 w 508000"/>
                <a:gd name="connsiteY2" fmla="*/ 427684 h 427684"/>
                <a:gd name="connsiteX3" fmla="*/ 0 w 508000"/>
                <a:gd name="connsiteY3" fmla="*/ 427684 h 427684"/>
                <a:gd name="connsiteX4" fmla="*/ 0 w 508000"/>
                <a:gd name="connsiteY4" fmla="*/ 0 h 427684"/>
                <a:gd name="connsiteX0" fmla="*/ 67734 w 575734"/>
                <a:gd name="connsiteY0" fmla="*/ 0 h 427684"/>
                <a:gd name="connsiteX1" fmla="*/ 575734 w 575734"/>
                <a:gd name="connsiteY1" fmla="*/ 0 h 427684"/>
                <a:gd name="connsiteX2" fmla="*/ 575734 w 575734"/>
                <a:gd name="connsiteY2" fmla="*/ 427684 h 427684"/>
                <a:gd name="connsiteX3" fmla="*/ 0 w 575734"/>
                <a:gd name="connsiteY3" fmla="*/ 427684 h 427684"/>
                <a:gd name="connsiteX4" fmla="*/ 67734 w 575734"/>
                <a:gd name="connsiteY4" fmla="*/ 0 h 427684"/>
                <a:gd name="connsiteX0" fmla="*/ 67734 w 575734"/>
                <a:gd name="connsiteY0" fmla="*/ 0 h 681684"/>
                <a:gd name="connsiteX1" fmla="*/ 575734 w 575734"/>
                <a:gd name="connsiteY1" fmla="*/ 0 h 681684"/>
                <a:gd name="connsiteX2" fmla="*/ 423334 w 575734"/>
                <a:gd name="connsiteY2" fmla="*/ 681684 h 681684"/>
                <a:gd name="connsiteX3" fmla="*/ 0 w 575734"/>
                <a:gd name="connsiteY3" fmla="*/ 427684 h 681684"/>
                <a:gd name="connsiteX4" fmla="*/ 67734 w 575734"/>
                <a:gd name="connsiteY4" fmla="*/ 0 h 681684"/>
                <a:gd name="connsiteX0" fmla="*/ 67734 w 533401"/>
                <a:gd name="connsiteY0" fmla="*/ 0 h 681684"/>
                <a:gd name="connsiteX1" fmla="*/ 533401 w 533401"/>
                <a:gd name="connsiteY1" fmla="*/ 389467 h 681684"/>
                <a:gd name="connsiteX2" fmla="*/ 423334 w 533401"/>
                <a:gd name="connsiteY2" fmla="*/ 681684 h 681684"/>
                <a:gd name="connsiteX3" fmla="*/ 0 w 533401"/>
                <a:gd name="connsiteY3" fmla="*/ 427684 h 681684"/>
                <a:gd name="connsiteX4" fmla="*/ 67734 w 533401"/>
                <a:gd name="connsiteY4" fmla="*/ 0 h 681684"/>
                <a:gd name="connsiteX0" fmla="*/ 160868 w 533401"/>
                <a:gd name="connsiteY0" fmla="*/ 0 h 461551"/>
                <a:gd name="connsiteX1" fmla="*/ 533401 w 533401"/>
                <a:gd name="connsiteY1" fmla="*/ 169334 h 461551"/>
                <a:gd name="connsiteX2" fmla="*/ 423334 w 533401"/>
                <a:gd name="connsiteY2" fmla="*/ 461551 h 461551"/>
                <a:gd name="connsiteX3" fmla="*/ 0 w 533401"/>
                <a:gd name="connsiteY3" fmla="*/ 207551 h 461551"/>
                <a:gd name="connsiteX4" fmla="*/ 160868 w 533401"/>
                <a:gd name="connsiteY4" fmla="*/ 0 h 461551"/>
                <a:gd name="connsiteX0" fmla="*/ 135468 w 533401"/>
                <a:gd name="connsiteY0" fmla="*/ 0 h 554684"/>
                <a:gd name="connsiteX1" fmla="*/ 533401 w 533401"/>
                <a:gd name="connsiteY1" fmla="*/ 262467 h 554684"/>
                <a:gd name="connsiteX2" fmla="*/ 423334 w 533401"/>
                <a:gd name="connsiteY2" fmla="*/ 554684 h 554684"/>
                <a:gd name="connsiteX3" fmla="*/ 0 w 533401"/>
                <a:gd name="connsiteY3" fmla="*/ 300684 h 554684"/>
                <a:gd name="connsiteX4" fmla="*/ 135468 w 533401"/>
                <a:gd name="connsiteY4" fmla="*/ 0 h 5546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3401" h="554684">
                  <a:moveTo>
                    <a:pt x="135468" y="0"/>
                  </a:moveTo>
                  <a:lnTo>
                    <a:pt x="533401" y="262467"/>
                  </a:lnTo>
                  <a:lnTo>
                    <a:pt x="423334" y="554684"/>
                  </a:lnTo>
                  <a:lnTo>
                    <a:pt x="0" y="300684"/>
                  </a:lnTo>
                  <a:lnTo>
                    <a:pt x="135468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v-SE"/>
            </a:p>
          </p:txBody>
        </p:sp>
        <p:sp>
          <p:nvSpPr>
            <p:cNvPr id="24" name="Frihandsfigur 23">
              <a:extLst>
                <a:ext uri="{FF2B5EF4-FFF2-40B4-BE49-F238E27FC236}">
                  <a16:creationId xmlns:a16="http://schemas.microsoft.com/office/drawing/2014/main" id="{FC58347C-294B-5949-9C35-375ACCE0CD36}"/>
                </a:ext>
              </a:extLst>
            </p:cNvPr>
            <p:cNvSpPr/>
            <p:nvPr/>
          </p:nvSpPr>
          <p:spPr>
            <a:xfrm>
              <a:off x="3224817" y="2117849"/>
              <a:ext cx="2154864" cy="2835348"/>
            </a:xfrm>
            <a:custGeom>
              <a:avLst/>
              <a:gdLst>
                <a:gd name="connsiteX0" fmla="*/ 783435 w 2154864"/>
                <a:gd name="connsiteY0" fmla="*/ 0 h 2835348"/>
                <a:gd name="connsiteX1" fmla="*/ 1442312 w 2154864"/>
                <a:gd name="connsiteY1" fmla="*/ 14177 h 2835348"/>
                <a:gd name="connsiteX2" fmla="*/ 1797072 w 2154864"/>
                <a:gd name="connsiteY2" fmla="*/ 266763 h 2835348"/>
                <a:gd name="connsiteX3" fmla="*/ 2154864 w 2154864"/>
                <a:gd name="connsiteY3" fmla="*/ 870527 h 2835348"/>
                <a:gd name="connsiteX4" fmla="*/ 2140688 w 2154864"/>
                <a:gd name="connsiteY4" fmla="*/ 1396965 h 2835348"/>
                <a:gd name="connsiteX5" fmla="*/ 1896309 w 2154864"/>
                <a:gd name="connsiteY5" fmla="*/ 1901491 h 2835348"/>
                <a:gd name="connsiteX6" fmla="*/ 1542064 w 2154864"/>
                <a:gd name="connsiteY6" fmla="*/ 2056394 h 2835348"/>
                <a:gd name="connsiteX7" fmla="*/ 1550581 w 2154864"/>
                <a:gd name="connsiteY7" fmla="*/ 2245332 h 2835348"/>
                <a:gd name="connsiteX8" fmla="*/ 1481166 w 2154864"/>
                <a:gd name="connsiteY8" fmla="*/ 2385661 h 2835348"/>
                <a:gd name="connsiteX9" fmla="*/ 1545263 w 2154864"/>
                <a:gd name="connsiteY9" fmla="*/ 2480389 h 2835348"/>
                <a:gd name="connsiteX10" fmla="*/ 1474380 w 2154864"/>
                <a:gd name="connsiteY10" fmla="*/ 2579920 h 2835348"/>
                <a:gd name="connsiteX11" fmla="*/ 1537045 w 2154864"/>
                <a:gd name="connsiteY11" fmla="*/ 2700522 h 2835348"/>
                <a:gd name="connsiteX12" fmla="*/ 1393992 w 2154864"/>
                <a:gd name="connsiteY12" fmla="*/ 2814084 h 2835348"/>
                <a:gd name="connsiteX13" fmla="*/ 775047 w 2154864"/>
                <a:gd name="connsiteY13" fmla="*/ 2835348 h 2835348"/>
                <a:gd name="connsiteX14" fmla="*/ 653258 w 2154864"/>
                <a:gd name="connsiteY14" fmla="*/ 2714699 h 2835348"/>
                <a:gd name="connsiteX15" fmla="*/ 744278 w 2154864"/>
                <a:gd name="connsiteY15" fmla="*/ 2537390 h 2835348"/>
                <a:gd name="connsiteX16" fmla="*/ 673394 w 2154864"/>
                <a:gd name="connsiteY16" fmla="*/ 2494566 h 2835348"/>
                <a:gd name="connsiteX17" fmla="*/ 744277 w 2154864"/>
                <a:gd name="connsiteY17" fmla="*/ 2388782 h 2835348"/>
                <a:gd name="connsiteX18" fmla="*/ 624905 w 2154864"/>
                <a:gd name="connsiteY18" fmla="*/ 2267638 h 2835348"/>
                <a:gd name="connsiteX19" fmla="*/ 604924 w 2154864"/>
                <a:gd name="connsiteY19" fmla="*/ 2061928 h 2835348"/>
                <a:gd name="connsiteX20" fmla="*/ 604972 w 2154864"/>
                <a:gd name="connsiteY20" fmla="*/ 2061928 h 2835348"/>
                <a:gd name="connsiteX21" fmla="*/ 357791 w 2154864"/>
                <a:gd name="connsiteY21" fmla="*/ 1851873 h 2835348"/>
                <a:gd name="connsiteX22" fmla="*/ 113413 w 2154864"/>
                <a:gd name="connsiteY22" fmla="*/ 1375700 h 2835348"/>
                <a:gd name="connsiteX23" fmla="*/ 0 w 2154864"/>
                <a:gd name="connsiteY23" fmla="*/ 764200 h 2835348"/>
                <a:gd name="connsiteX24" fmla="*/ 251465 w 2154864"/>
                <a:gd name="connsiteY24" fmla="*/ 273852 h 28353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154864" h="2835348">
                  <a:moveTo>
                    <a:pt x="783435" y="0"/>
                  </a:moveTo>
                  <a:lnTo>
                    <a:pt x="1442312" y="14177"/>
                  </a:lnTo>
                  <a:lnTo>
                    <a:pt x="1797072" y="266763"/>
                  </a:lnTo>
                  <a:lnTo>
                    <a:pt x="2154864" y="870527"/>
                  </a:lnTo>
                  <a:lnTo>
                    <a:pt x="2140688" y="1396965"/>
                  </a:lnTo>
                  <a:lnTo>
                    <a:pt x="1896309" y="1901491"/>
                  </a:lnTo>
                  <a:lnTo>
                    <a:pt x="1542064" y="2056394"/>
                  </a:lnTo>
                  <a:lnTo>
                    <a:pt x="1550581" y="2245332"/>
                  </a:lnTo>
                  <a:lnTo>
                    <a:pt x="1481166" y="2385661"/>
                  </a:lnTo>
                  <a:lnTo>
                    <a:pt x="1545263" y="2480389"/>
                  </a:lnTo>
                  <a:lnTo>
                    <a:pt x="1474380" y="2579920"/>
                  </a:lnTo>
                  <a:lnTo>
                    <a:pt x="1537045" y="2700522"/>
                  </a:lnTo>
                  <a:lnTo>
                    <a:pt x="1393992" y="2814084"/>
                  </a:lnTo>
                  <a:lnTo>
                    <a:pt x="775047" y="2835348"/>
                  </a:lnTo>
                  <a:lnTo>
                    <a:pt x="653258" y="2714699"/>
                  </a:lnTo>
                  <a:lnTo>
                    <a:pt x="744278" y="2537390"/>
                  </a:lnTo>
                  <a:lnTo>
                    <a:pt x="673394" y="2494566"/>
                  </a:lnTo>
                  <a:cubicBezTo>
                    <a:pt x="668668" y="2473481"/>
                    <a:pt x="749003" y="2409867"/>
                    <a:pt x="744277" y="2388782"/>
                  </a:cubicBezTo>
                  <a:lnTo>
                    <a:pt x="624905" y="2267638"/>
                  </a:lnTo>
                  <a:lnTo>
                    <a:pt x="604924" y="2061928"/>
                  </a:lnTo>
                  <a:lnTo>
                    <a:pt x="604972" y="2061928"/>
                  </a:lnTo>
                  <a:lnTo>
                    <a:pt x="357791" y="1851873"/>
                  </a:lnTo>
                  <a:lnTo>
                    <a:pt x="113413" y="1375700"/>
                  </a:lnTo>
                  <a:lnTo>
                    <a:pt x="0" y="764200"/>
                  </a:lnTo>
                  <a:lnTo>
                    <a:pt x="251465" y="273852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v-SE"/>
            </a:p>
          </p:txBody>
        </p:sp>
      </p:grpSp>
      <p:grpSp>
        <p:nvGrpSpPr>
          <p:cNvPr id="30" name="Grupp 29">
            <a:extLst>
              <a:ext uri="{FF2B5EF4-FFF2-40B4-BE49-F238E27FC236}">
                <a16:creationId xmlns:a16="http://schemas.microsoft.com/office/drawing/2014/main" id="{B21FC71E-628D-314B-893F-A1E764658F76}"/>
              </a:ext>
            </a:extLst>
          </p:cNvPr>
          <p:cNvGrpSpPr/>
          <p:nvPr/>
        </p:nvGrpSpPr>
        <p:grpSpPr>
          <a:xfrm>
            <a:off x="5779832" y="210177"/>
            <a:ext cx="2279105" cy="1747433"/>
            <a:chOff x="1736912" y="3430774"/>
            <a:chExt cx="3827458" cy="2934585"/>
          </a:xfrm>
          <a:solidFill>
            <a:schemeClr val="accent3">
              <a:alpha val="90000"/>
            </a:schemeClr>
          </a:solidFill>
        </p:grpSpPr>
        <p:sp>
          <p:nvSpPr>
            <p:cNvPr id="27" name="Rektangel 26">
              <a:extLst>
                <a:ext uri="{FF2B5EF4-FFF2-40B4-BE49-F238E27FC236}">
                  <a16:creationId xmlns:a16="http://schemas.microsoft.com/office/drawing/2014/main" id="{A43356D9-C65E-424F-9E2B-2AA491494FC5}"/>
                </a:ext>
              </a:extLst>
            </p:cNvPr>
            <p:cNvSpPr/>
            <p:nvPr/>
          </p:nvSpPr>
          <p:spPr>
            <a:xfrm>
              <a:off x="2977116" y="3430774"/>
              <a:ext cx="1242586" cy="2934585"/>
            </a:xfrm>
            <a:custGeom>
              <a:avLst/>
              <a:gdLst>
                <a:gd name="connsiteX0" fmla="*/ 0 w 399070"/>
                <a:gd name="connsiteY0" fmla="*/ 0 h 2955851"/>
                <a:gd name="connsiteX1" fmla="*/ 399070 w 399070"/>
                <a:gd name="connsiteY1" fmla="*/ 0 h 2955851"/>
                <a:gd name="connsiteX2" fmla="*/ 399070 w 399070"/>
                <a:gd name="connsiteY2" fmla="*/ 2955851 h 2955851"/>
                <a:gd name="connsiteX3" fmla="*/ 0 w 399070"/>
                <a:gd name="connsiteY3" fmla="*/ 2955851 h 2955851"/>
                <a:gd name="connsiteX4" fmla="*/ 0 w 399070"/>
                <a:gd name="connsiteY4" fmla="*/ 0 h 2955851"/>
                <a:gd name="connsiteX0" fmla="*/ 0 w 632986"/>
                <a:gd name="connsiteY0" fmla="*/ 0 h 2955851"/>
                <a:gd name="connsiteX1" fmla="*/ 632986 w 632986"/>
                <a:gd name="connsiteY1" fmla="*/ 120503 h 2955851"/>
                <a:gd name="connsiteX2" fmla="*/ 399070 w 632986"/>
                <a:gd name="connsiteY2" fmla="*/ 2955851 h 2955851"/>
                <a:gd name="connsiteX3" fmla="*/ 0 w 632986"/>
                <a:gd name="connsiteY3" fmla="*/ 2955851 h 2955851"/>
                <a:gd name="connsiteX4" fmla="*/ 0 w 632986"/>
                <a:gd name="connsiteY4" fmla="*/ 0 h 2955851"/>
                <a:gd name="connsiteX0" fmla="*/ 163033 w 632986"/>
                <a:gd name="connsiteY0" fmla="*/ 191385 h 2835348"/>
                <a:gd name="connsiteX1" fmla="*/ 632986 w 632986"/>
                <a:gd name="connsiteY1" fmla="*/ 0 h 2835348"/>
                <a:gd name="connsiteX2" fmla="*/ 399070 w 632986"/>
                <a:gd name="connsiteY2" fmla="*/ 2835348 h 2835348"/>
                <a:gd name="connsiteX3" fmla="*/ 0 w 632986"/>
                <a:gd name="connsiteY3" fmla="*/ 2835348 h 2835348"/>
                <a:gd name="connsiteX4" fmla="*/ 163033 w 632986"/>
                <a:gd name="connsiteY4" fmla="*/ 191385 h 2835348"/>
                <a:gd name="connsiteX0" fmla="*/ 191386 w 632986"/>
                <a:gd name="connsiteY0" fmla="*/ 7087 h 2835348"/>
                <a:gd name="connsiteX1" fmla="*/ 632986 w 632986"/>
                <a:gd name="connsiteY1" fmla="*/ 0 h 2835348"/>
                <a:gd name="connsiteX2" fmla="*/ 399070 w 632986"/>
                <a:gd name="connsiteY2" fmla="*/ 2835348 h 2835348"/>
                <a:gd name="connsiteX3" fmla="*/ 0 w 632986"/>
                <a:gd name="connsiteY3" fmla="*/ 2835348 h 2835348"/>
                <a:gd name="connsiteX4" fmla="*/ 191386 w 632986"/>
                <a:gd name="connsiteY4" fmla="*/ 7087 h 2835348"/>
                <a:gd name="connsiteX0" fmla="*/ 800986 w 1242586"/>
                <a:gd name="connsiteY0" fmla="*/ 7087 h 2835348"/>
                <a:gd name="connsiteX1" fmla="*/ 1242586 w 1242586"/>
                <a:gd name="connsiteY1" fmla="*/ 0 h 2835348"/>
                <a:gd name="connsiteX2" fmla="*/ 1008670 w 1242586"/>
                <a:gd name="connsiteY2" fmla="*/ 2835348 h 2835348"/>
                <a:gd name="connsiteX3" fmla="*/ 0 w 1242586"/>
                <a:gd name="connsiteY3" fmla="*/ 2608520 h 2835348"/>
                <a:gd name="connsiteX4" fmla="*/ 800986 w 1242586"/>
                <a:gd name="connsiteY4" fmla="*/ 7087 h 2835348"/>
                <a:gd name="connsiteX0" fmla="*/ 800986 w 1242586"/>
                <a:gd name="connsiteY0" fmla="*/ 7087 h 2934585"/>
                <a:gd name="connsiteX1" fmla="*/ 1242586 w 1242586"/>
                <a:gd name="connsiteY1" fmla="*/ 0 h 2934585"/>
                <a:gd name="connsiteX2" fmla="*/ 264391 w 1242586"/>
                <a:gd name="connsiteY2" fmla="*/ 2934585 h 2934585"/>
                <a:gd name="connsiteX3" fmla="*/ 0 w 1242586"/>
                <a:gd name="connsiteY3" fmla="*/ 2608520 h 2934585"/>
                <a:gd name="connsiteX4" fmla="*/ 800986 w 1242586"/>
                <a:gd name="connsiteY4" fmla="*/ 7087 h 29345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42586" h="2934585">
                  <a:moveTo>
                    <a:pt x="800986" y="7087"/>
                  </a:moveTo>
                  <a:lnTo>
                    <a:pt x="1242586" y="0"/>
                  </a:lnTo>
                  <a:lnTo>
                    <a:pt x="264391" y="2934585"/>
                  </a:lnTo>
                  <a:lnTo>
                    <a:pt x="0" y="2608520"/>
                  </a:lnTo>
                  <a:lnTo>
                    <a:pt x="800986" y="708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v-SE"/>
            </a:p>
          </p:txBody>
        </p:sp>
        <p:sp>
          <p:nvSpPr>
            <p:cNvPr id="28" name="Rektangel med klippta hörn diagonalt 27">
              <a:extLst>
                <a:ext uri="{FF2B5EF4-FFF2-40B4-BE49-F238E27FC236}">
                  <a16:creationId xmlns:a16="http://schemas.microsoft.com/office/drawing/2014/main" id="{EB00A6C5-FC14-2143-8938-B7E805C40BA1}"/>
                </a:ext>
              </a:extLst>
            </p:cNvPr>
            <p:cNvSpPr/>
            <p:nvPr/>
          </p:nvSpPr>
          <p:spPr>
            <a:xfrm>
              <a:off x="4237667" y="3757334"/>
              <a:ext cx="1326703" cy="2019690"/>
            </a:xfrm>
            <a:custGeom>
              <a:avLst/>
              <a:gdLst>
                <a:gd name="connsiteX0" fmla="*/ 0 w 758456"/>
                <a:gd name="connsiteY0" fmla="*/ 0 h 2232341"/>
                <a:gd name="connsiteX1" fmla="*/ 632044 w 758456"/>
                <a:gd name="connsiteY1" fmla="*/ 0 h 2232341"/>
                <a:gd name="connsiteX2" fmla="*/ 758456 w 758456"/>
                <a:gd name="connsiteY2" fmla="*/ 126412 h 2232341"/>
                <a:gd name="connsiteX3" fmla="*/ 758456 w 758456"/>
                <a:gd name="connsiteY3" fmla="*/ 2232341 h 2232341"/>
                <a:gd name="connsiteX4" fmla="*/ 758456 w 758456"/>
                <a:gd name="connsiteY4" fmla="*/ 2232341 h 2232341"/>
                <a:gd name="connsiteX5" fmla="*/ 126412 w 758456"/>
                <a:gd name="connsiteY5" fmla="*/ 2232341 h 2232341"/>
                <a:gd name="connsiteX6" fmla="*/ 0 w 758456"/>
                <a:gd name="connsiteY6" fmla="*/ 2105929 h 2232341"/>
                <a:gd name="connsiteX7" fmla="*/ 0 w 758456"/>
                <a:gd name="connsiteY7" fmla="*/ 0 h 2232341"/>
                <a:gd name="connsiteX0" fmla="*/ 0 w 985284"/>
                <a:gd name="connsiteY0" fmla="*/ 467832 h 2232341"/>
                <a:gd name="connsiteX1" fmla="*/ 858872 w 985284"/>
                <a:gd name="connsiteY1" fmla="*/ 0 h 2232341"/>
                <a:gd name="connsiteX2" fmla="*/ 985284 w 985284"/>
                <a:gd name="connsiteY2" fmla="*/ 126412 h 2232341"/>
                <a:gd name="connsiteX3" fmla="*/ 985284 w 985284"/>
                <a:gd name="connsiteY3" fmla="*/ 2232341 h 2232341"/>
                <a:gd name="connsiteX4" fmla="*/ 985284 w 985284"/>
                <a:gd name="connsiteY4" fmla="*/ 2232341 h 2232341"/>
                <a:gd name="connsiteX5" fmla="*/ 353240 w 985284"/>
                <a:gd name="connsiteY5" fmla="*/ 2232341 h 2232341"/>
                <a:gd name="connsiteX6" fmla="*/ 226828 w 985284"/>
                <a:gd name="connsiteY6" fmla="*/ 2105929 h 2232341"/>
                <a:gd name="connsiteX7" fmla="*/ 0 w 985284"/>
                <a:gd name="connsiteY7" fmla="*/ 467832 h 2232341"/>
                <a:gd name="connsiteX0" fmla="*/ 0 w 985284"/>
                <a:gd name="connsiteY0" fmla="*/ 341420 h 2105929"/>
                <a:gd name="connsiteX1" fmla="*/ 270538 w 985284"/>
                <a:gd name="connsiteY1" fmla="*/ 57885 h 2105929"/>
                <a:gd name="connsiteX2" fmla="*/ 985284 w 985284"/>
                <a:gd name="connsiteY2" fmla="*/ 0 h 2105929"/>
                <a:gd name="connsiteX3" fmla="*/ 985284 w 985284"/>
                <a:gd name="connsiteY3" fmla="*/ 2105929 h 2105929"/>
                <a:gd name="connsiteX4" fmla="*/ 985284 w 985284"/>
                <a:gd name="connsiteY4" fmla="*/ 2105929 h 2105929"/>
                <a:gd name="connsiteX5" fmla="*/ 353240 w 985284"/>
                <a:gd name="connsiteY5" fmla="*/ 2105929 h 2105929"/>
                <a:gd name="connsiteX6" fmla="*/ 226828 w 985284"/>
                <a:gd name="connsiteY6" fmla="*/ 1979517 h 2105929"/>
                <a:gd name="connsiteX7" fmla="*/ 0 w 985284"/>
                <a:gd name="connsiteY7" fmla="*/ 341420 h 2105929"/>
                <a:gd name="connsiteX0" fmla="*/ 0 w 1155404"/>
                <a:gd name="connsiteY0" fmla="*/ 283535 h 2048044"/>
                <a:gd name="connsiteX1" fmla="*/ 270538 w 1155404"/>
                <a:gd name="connsiteY1" fmla="*/ 0 h 2048044"/>
                <a:gd name="connsiteX2" fmla="*/ 1155404 w 1155404"/>
                <a:gd name="connsiteY2" fmla="*/ 1161315 h 2048044"/>
                <a:gd name="connsiteX3" fmla="*/ 985284 w 1155404"/>
                <a:gd name="connsiteY3" fmla="*/ 2048044 h 2048044"/>
                <a:gd name="connsiteX4" fmla="*/ 985284 w 1155404"/>
                <a:gd name="connsiteY4" fmla="*/ 2048044 h 2048044"/>
                <a:gd name="connsiteX5" fmla="*/ 353240 w 1155404"/>
                <a:gd name="connsiteY5" fmla="*/ 2048044 h 2048044"/>
                <a:gd name="connsiteX6" fmla="*/ 226828 w 1155404"/>
                <a:gd name="connsiteY6" fmla="*/ 1921632 h 2048044"/>
                <a:gd name="connsiteX7" fmla="*/ 0 w 1155404"/>
                <a:gd name="connsiteY7" fmla="*/ 283535 h 2048044"/>
                <a:gd name="connsiteX0" fmla="*/ 0 w 1155404"/>
                <a:gd name="connsiteY0" fmla="*/ 283535 h 2048044"/>
                <a:gd name="connsiteX1" fmla="*/ 270538 w 1155404"/>
                <a:gd name="connsiteY1" fmla="*/ 0 h 2048044"/>
                <a:gd name="connsiteX2" fmla="*/ 1155404 w 1155404"/>
                <a:gd name="connsiteY2" fmla="*/ 1161315 h 2048044"/>
                <a:gd name="connsiteX3" fmla="*/ 985284 w 1155404"/>
                <a:gd name="connsiteY3" fmla="*/ 2048044 h 2048044"/>
                <a:gd name="connsiteX4" fmla="*/ 985284 w 1155404"/>
                <a:gd name="connsiteY4" fmla="*/ 2048044 h 2048044"/>
                <a:gd name="connsiteX5" fmla="*/ 353240 w 1155404"/>
                <a:gd name="connsiteY5" fmla="*/ 2048044 h 2048044"/>
                <a:gd name="connsiteX6" fmla="*/ 588335 w 1155404"/>
                <a:gd name="connsiteY6" fmla="*/ 1212794 h 2048044"/>
                <a:gd name="connsiteX7" fmla="*/ 0 w 1155404"/>
                <a:gd name="connsiteY7" fmla="*/ 283535 h 2048044"/>
                <a:gd name="connsiteX0" fmla="*/ 171299 w 1326703"/>
                <a:gd name="connsiteY0" fmla="*/ 283535 h 2048044"/>
                <a:gd name="connsiteX1" fmla="*/ 441837 w 1326703"/>
                <a:gd name="connsiteY1" fmla="*/ 0 h 2048044"/>
                <a:gd name="connsiteX2" fmla="*/ 1326703 w 1326703"/>
                <a:gd name="connsiteY2" fmla="*/ 1161315 h 2048044"/>
                <a:gd name="connsiteX3" fmla="*/ 1156583 w 1326703"/>
                <a:gd name="connsiteY3" fmla="*/ 2048044 h 2048044"/>
                <a:gd name="connsiteX4" fmla="*/ 1156583 w 1326703"/>
                <a:gd name="connsiteY4" fmla="*/ 2048044 h 2048044"/>
                <a:gd name="connsiteX5" fmla="*/ 0 w 1326703"/>
                <a:gd name="connsiteY5" fmla="*/ 1736156 h 2048044"/>
                <a:gd name="connsiteX6" fmla="*/ 759634 w 1326703"/>
                <a:gd name="connsiteY6" fmla="*/ 1212794 h 2048044"/>
                <a:gd name="connsiteX7" fmla="*/ 171299 w 1326703"/>
                <a:gd name="connsiteY7" fmla="*/ 283535 h 2048044"/>
                <a:gd name="connsiteX0" fmla="*/ 171299 w 1326703"/>
                <a:gd name="connsiteY0" fmla="*/ 283535 h 2048044"/>
                <a:gd name="connsiteX1" fmla="*/ 441837 w 1326703"/>
                <a:gd name="connsiteY1" fmla="*/ 0 h 2048044"/>
                <a:gd name="connsiteX2" fmla="*/ 1326703 w 1326703"/>
                <a:gd name="connsiteY2" fmla="*/ 1161315 h 2048044"/>
                <a:gd name="connsiteX3" fmla="*/ 1156583 w 1326703"/>
                <a:gd name="connsiteY3" fmla="*/ 2048044 h 2048044"/>
                <a:gd name="connsiteX4" fmla="*/ 1156583 w 1326703"/>
                <a:gd name="connsiteY4" fmla="*/ 2048044 h 2048044"/>
                <a:gd name="connsiteX5" fmla="*/ 0 w 1326703"/>
                <a:gd name="connsiteY5" fmla="*/ 1736156 h 2048044"/>
                <a:gd name="connsiteX6" fmla="*/ 972285 w 1326703"/>
                <a:gd name="connsiteY6" fmla="*/ 1191529 h 2048044"/>
                <a:gd name="connsiteX7" fmla="*/ 171299 w 1326703"/>
                <a:gd name="connsiteY7" fmla="*/ 283535 h 2048044"/>
                <a:gd name="connsiteX0" fmla="*/ 171299 w 1326703"/>
                <a:gd name="connsiteY0" fmla="*/ 283535 h 2048044"/>
                <a:gd name="connsiteX1" fmla="*/ 441837 w 1326703"/>
                <a:gd name="connsiteY1" fmla="*/ 0 h 2048044"/>
                <a:gd name="connsiteX2" fmla="*/ 1326703 w 1326703"/>
                <a:gd name="connsiteY2" fmla="*/ 1161315 h 2048044"/>
                <a:gd name="connsiteX3" fmla="*/ 1156583 w 1326703"/>
                <a:gd name="connsiteY3" fmla="*/ 2048044 h 2048044"/>
                <a:gd name="connsiteX4" fmla="*/ 1156583 w 1326703"/>
                <a:gd name="connsiteY4" fmla="*/ 2048044 h 2048044"/>
                <a:gd name="connsiteX5" fmla="*/ 0 w 1326703"/>
                <a:gd name="connsiteY5" fmla="*/ 1736156 h 2048044"/>
                <a:gd name="connsiteX6" fmla="*/ 1000638 w 1326703"/>
                <a:gd name="connsiteY6" fmla="*/ 1106469 h 2048044"/>
                <a:gd name="connsiteX7" fmla="*/ 171299 w 1326703"/>
                <a:gd name="connsiteY7" fmla="*/ 283535 h 2048044"/>
                <a:gd name="connsiteX0" fmla="*/ 171299 w 1326703"/>
                <a:gd name="connsiteY0" fmla="*/ 283535 h 2048044"/>
                <a:gd name="connsiteX1" fmla="*/ 441837 w 1326703"/>
                <a:gd name="connsiteY1" fmla="*/ 0 h 2048044"/>
                <a:gd name="connsiteX2" fmla="*/ 1326703 w 1326703"/>
                <a:gd name="connsiteY2" fmla="*/ 1161315 h 2048044"/>
                <a:gd name="connsiteX3" fmla="*/ 1156583 w 1326703"/>
                <a:gd name="connsiteY3" fmla="*/ 2048044 h 2048044"/>
                <a:gd name="connsiteX4" fmla="*/ 1156583 w 1326703"/>
                <a:gd name="connsiteY4" fmla="*/ 2048044 h 2048044"/>
                <a:gd name="connsiteX5" fmla="*/ 0 w 1326703"/>
                <a:gd name="connsiteY5" fmla="*/ 1736156 h 2048044"/>
                <a:gd name="connsiteX6" fmla="*/ 943931 w 1326703"/>
                <a:gd name="connsiteY6" fmla="*/ 1163176 h 2048044"/>
                <a:gd name="connsiteX7" fmla="*/ 171299 w 1326703"/>
                <a:gd name="connsiteY7" fmla="*/ 283535 h 2048044"/>
                <a:gd name="connsiteX0" fmla="*/ 171299 w 1326703"/>
                <a:gd name="connsiteY0" fmla="*/ 283535 h 2048044"/>
                <a:gd name="connsiteX1" fmla="*/ 441837 w 1326703"/>
                <a:gd name="connsiteY1" fmla="*/ 0 h 2048044"/>
                <a:gd name="connsiteX2" fmla="*/ 1326703 w 1326703"/>
                <a:gd name="connsiteY2" fmla="*/ 1161315 h 2048044"/>
                <a:gd name="connsiteX3" fmla="*/ 1156583 w 1326703"/>
                <a:gd name="connsiteY3" fmla="*/ 2048044 h 2048044"/>
                <a:gd name="connsiteX4" fmla="*/ 348508 w 1326703"/>
                <a:gd name="connsiteY4" fmla="*/ 2019690 h 2048044"/>
                <a:gd name="connsiteX5" fmla="*/ 0 w 1326703"/>
                <a:gd name="connsiteY5" fmla="*/ 1736156 h 2048044"/>
                <a:gd name="connsiteX6" fmla="*/ 943931 w 1326703"/>
                <a:gd name="connsiteY6" fmla="*/ 1163176 h 2048044"/>
                <a:gd name="connsiteX7" fmla="*/ 171299 w 1326703"/>
                <a:gd name="connsiteY7" fmla="*/ 283535 h 2048044"/>
                <a:gd name="connsiteX0" fmla="*/ 171299 w 1326703"/>
                <a:gd name="connsiteY0" fmla="*/ 283535 h 2019690"/>
                <a:gd name="connsiteX1" fmla="*/ 441837 w 1326703"/>
                <a:gd name="connsiteY1" fmla="*/ 0 h 2019690"/>
                <a:gd name="connsiteX2" fmla="*/ 1326703 w 1326703"/>
                <a:gd name="connsiteY2" fmla="*/ 1161315 h 2019690"/>
                <a:gd name="connsiteX3" fmla="*/ 972285 w 1326703"/>
                <a:gd name="connsiteY3" fmla="*/ 1516416 h 2019690"/>
                <a:gd name="connsiteX4" fmla="*/ 348508 w 1326703"/>
                <a:gd name="connsiteY4" fmla="*/ 2019690 h 2019690"/>
                <a:gd name="connsiteX5" fmla="*/ 0 w 1326703"/>
                <a:gd name="connsiteY5" fmla="*/ 1736156 h 2019690"/>
                <a:gd name="connsiteX6" fmla="*/ 943931 w 1326703"/>
                <a:gd name="connsiteY6" fmla="*/ 1163176 h 2019690"/>
                <a:gd name="connsiteX7" fmla="*/ 171299 w 1326703"/>
                <a:gd name="connsiteY7" fmla="*/ 283535 h 2019690"/>
                <a:gd name="connsiteX0" fmla="*/ 171299 w 1326703"/>
                <a:gd name="connsiteY0" fmla="*/ 283535 h 2019690"/>
                <a:gd name="connsiteX1" fmla="*/ 441837 w 1326703"/>
                <a:gd name="connsiteY1" fmla="*/ 0 h 2019690"/>
                <a:gd name="connsiteX2" fmla="*/ 1326703 w 1326703"/>
                <a:gd name="connsiteY2" fmla="*/ 1161315 h 2019690"/>
                <a:gd name="connsiteX3" fmla="*/ 972285 w 1326703"/>
                <a:gd name="connsiteY3" fmla="*/ 1516416 h 2019690"/>
                <a:gd name="connsiteX4" fmla="*/ 348508 w 1326703"/>
                <a:gd name="connsiteY4" fmla="*/ 2019690 h 2019690"/>
                <a:gd name="connsiteX5" fmla="*/ 0 w 1326703"/>
                <a:gd name="connsiteY5" fmla="*/ 1736156 h 2019690"/>
                <a:gd name="connsiteX6" fmla="*/ 901401 w 1326703"/>
                <a:gd name="connsiteY6" fmla="*/ 1120646 h 2019690"/>
                <a:gd name="connsiteX7" fmla="*/ 171299 w 1326703"/>
                <a:gd name="connsiteY7" fmla="*/ 283535 h 2019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26703" h="2019690">
                  <a:moveTo>
                    <a:pt x="171299" y="283535"/>
                  </a:moveTo>
                  <a:lnTo>
                    <a:pt x="441837" y="0"/>
                  </a:lnTo>
                  <a:lnTo>
                    <a:pt x="1326703" y="1161315"/>
                  </a:lnTo>
                  <a:lnTo>
                    <a:pt x="972285" y="1516416"/>
                  </a:lnTo>
                  <a:lnTo>
                    <a:pt x="348508" y="2019690"/>
                  </a:lnTo>
                  <a:lnTo>
                    <a:pt x="0" y="1736156"/>
                  </a:lnTo>
                  <a:lnTo>
                    <a:pt x="901401" y="1120646"/>
                  </a:lnTo>
                  <a:lnTo>
                    <a:pt x="171299" y="283535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v-SE"/>
            </a:p>
          </p:txBody>
        </p:sp>
        <p:sp>
          <p:nvSpPr>
            <p:cNvPr id="29" name="Rektangel med klippta hörn diagonalt 28">
              <a:extLst>
                <a:ext uri="{FF2B5EF4-FFF2-40B4-BE49-F238E27FC236}">
                  <a16:creationId xmlns:a16="http://schemas.microsoft.com/office/drawing/2014/main" id="{AE3E89C9-6F4B-D24A-A573-BB20D30CAAC8}"/>
                </a:ext>
              </a:extLst>
            </p:cNvPr>
            <p:cNvSpPr/>
            <p:nvPr/>
          </p:nvSpPr>
          <p:spPr>
            <a:xfrm>
              <a:off x="1736912" y="3579629"/>
              <a:ext cx="1378458" cy="1991832"/>
            </a:xfrm>
            <a:custGeom>
              <a:avLst/>
              <a:gdLst>
                <a:gd name="connsiteX0" fmla="*/ 0 w 648356"/>
                <a:gd name="connsiteY0" fmla="*/ 0 h 1687033"/>
                <a:gd name="connsiteX1" fmla="*/ 540295 w 648356"/>
                <a:gd name="connsiteY1" fmla="*/ 0 h 1687033"/>
                <a:gd name="connsiteX2" fmla="*/ 648356 w 648356"/>
                <a:gd name="connsiteY2" fmla="*/ 108061 h 1687033"/>
                <a:gd name="connsiteX3" fmla="*/ 648356 w 648356"/>
                <a:gd name="connsiteY3" fmla="*/ 1687033 h 1687033"/>
                <a:gd name="connsiteX4" fmla="*/ 648356 w 648356"/>
                <a:gd name="connsiteY4" fmla="*/ 1687033 h 1687033"/>
                <a:gd name="connsiteX5" fmla="*/ 108061 w 648356"/>
                <a:gd name="connsiteY5" fmla="*/ 1687033 h 1687033"/>
                <a:gd name="connsiteX6" fmla="*/ 0 w 648356"/>
                <a:gd name="connsiteY6" fmla="*/ 1578972 h 1687033"/>
                <a:gd name="connsiteX7" fmla="*/ 0 w 648356"/>
                <a:gd name="connsiteY7" fmla="*/ 0 h 1687033"/>
                <a:gd name="connsiteX0" fmla="*/ 0 w 924803"/>
                <a:gd name="connsiteY0" fmla="*/ 878958 h 1687033"/>
                <a:gd name="connsiteX1" fmla="*/ 816742 w 924803"/>
                <a:gd name="connsiteY1" fmla="*/ 0 h 1687033"/>
                <a:gd name="connsiteX2" fmla="*/ 924803 w 924803"/>
                <a:gd name="connsiteY2" fmla="*/ 108061 h 1687033"/>
                <a:gd name="connsiteX3" fmla="*/ 924803 w 924803"/>
                <a:gd name="connsiteY3" fmla="*/ 1687033 h 1687033"/>
                <a:gd name="connsiteX4" fmla="*/ 924803 w 924803"/>
                <a:gd name="connsiteY4" fmla="*/ 1687033 h 1687033"/>
                <a:gd name="connsiteX5" fmla="*/ 384508 w 924803"/>
                <a:gd name="connsiteY5" fmla="*/ 1687033 h 1687033"/>
                <a:gd name="connsiteX6" fmla="*/ 276447 w 924803"/>
                <a:gd name="connsiteY6" fmla="*/ 1578972 h 1687033"/>
                <a:gd name="connsiteX7" fmla="*/ 0 w 924803"/>
                <a:gd name="connsiteY7" fmla="*/ 878958 h 1687033"/>
                <a:gd name="connsiteX0" fmla="*/ 0 w 924803"/>
                <a:gd name="connsiteY0" fmla="*/ 964018 h 1772093"/>
                <a:gd name="connsiteX1" fmla="*/ 923068 w 924803"/>
                <a:gd name="connsiteY1" fmla="*/ 0 h 1772093"/>
                <a:gd name="connsiteX2" fmla="*/ 924803 w 924803"/>
                <a:gd name="connsiteY2" fmla="*/ 193121 h 1772093"/>
                <a:gd name="connsiteX3" fmla="*/ 924803 w 924803"/>
                <a:gd name="connsiteY3" fmla="*/ 1772093 h 1772093"/>
                <a:gd name="connsiteX4" fmla="*/ 924803 w 924803"/>
                <a:gd name="connsiteY4" fmla="*/ 1772093 h 1772093"/>
                <a:gd name="connsiteX5" fmla="*/ 384508 w 924803"/>
                <a:gd name="connsiteY5" fmla="*/ 1772093 h 1772093"/>
                <a:gd name="connsiteX6" fmla="*/ 276447 w 924803"/>
                <a:gd name="connsiteY6" fmla="*/ 1664032 h 1772093"/>
                <a:gd name="connsiteX7" fmla="*/ 0 w 924803"/>
                <a:gd name="connsiteY7" fmla="*/ 964018 h 1772093"/>
                <a:gd name="connsiteX0" fmla="*/ 0 w 1328840"/>
                <a:gd name="connsiteY0" fmla="*/ 964018 h 1772093"/>
                <a:gd name="connsiteX1" fmla="*/ 923068 w 1328840"/>
                <a:gd name="connsiteY1" fmla="*/ 0 h 1772093"/>
                <a:gd name="connsiteX2" fmla="*/ 1328840 w 1328840"/>
                <a:gd name="connsiteY2" fmla="*/ 228563 h 1772093"/>
                <a:gd name="connsiteX3" fmla="*/ 924803 w 1328840"/>
                <a:gd name="connsiteY3" fmla="*/ 1772093 h 1772093"/>
                <a:gd name="connsiteX4" fmla="*/ 924803 w 1328840"/>
                <a:gd name="connsiteY4" fmla="*/ 1772093 h 1772093"/>
                <a:gd name="connsiteX5" fmla="*/ 384508 w 1328840"/>
                <a:gd name="connsiteY5" fmla="*/ 1772093 h 1772093"/>
                <a:gd name="connsiteX6" fmla="*/ 276447 w 1328840"/>
                <a:gd name="connsiteY6" fmla="*/ 1664032 h 1772093"/>
                <a:gd name="connsiteX7" fmla="*/ 0 w 1328840"/>
                <a:gd name="connsiteY7" fmla="*/ 964018 h 1772093"/>
                <a:gd name="connsiteX0" fmla="*/ 0 w 1328840"/>
                <a:gd name="connsiteY0" fmla="*/ 964018 h 1772093"/>
                <a:gd name="connsiteX1" fmla="*/ 923068 w 1328840"/>
                <a:gd name="connsiteY1" fmla="*/ 0 h 1772093"/>
                <a:gd name="connsiteX2" fmla="*/ 1328840 w 1328840"/>
                <a:gd name="connsiteY2" fmla="*/ 228563 h 1772093"/>
                <a:gd name="connsiteX3" fmla="*/ 924803 w 1328840"/>
                <a:gd name="connsiteY3" fmla="*/ 1772093 h 1772093"/>
                <a:gd name="connsiteX4" fmla="*/ 634180 w 1328840"/>
                <a:gd name="connsiteY4" fmla="*/ 971107 h 1772093"/>
                <a:gd name="connsiteX5" fmla="*/ 384508 w 1328840"/>
                <a:gd name="connsiteY5" fmla="*/ 1772093 h 1772093"/>
                <a:gd name="connsiteX6" fmla="*/ 276447 w 1328840"/>
                <a:gd name="connsiteY6" fmla="*/ 1664032 h 1772093"/>
                <a:gd name="connsiteX7" fmla="*/ 0 w 1328840"/>
                <a:gd name="connsiteY7" fmla="*/ 964018 h 1772093"/>
                <a:gd name="connsiteX0" fmla="*/ 0 w 1328840"/>
                <a:gd name="connsiteY0" fmla="*/ 964018 h 1772093"/>
                <a:gd name="connsiteX1" fmla="*/ 923068 w 1328840"/>
                <a:gd name="connsiteY1" fmla="*/ 0 h 1772093"/>
                <a:gd name="connsiteX2" fmla="*/ 1328840 w 1328840"/>
                <a:gd name="connsiteY2" fmla="*/ 228563 h 1772093"/>
                <a:gd name="connsiteX3" fmla="*/ 1102012 w 1328840"/>
                <a:gd name="connsiteY3" fmla="*/ 559981 h 1772093"/>
                <a:gd name="connsiteX4" fmla="*/ 634180 w 1328840"/>
                <a:gd name="connsiteY4" fmla="*/ 971107 h 1772093"/>
                <a:gd name="connsiteX5" fmla="*/ 384508 w 1328840"/>
                <a:gd name="connsiteY5" fmla="*/ 1772093 h 1772093"/>
                <a:gd name="connsiteX6" fmla="*/ 276447 w 1328840"/>
                <a:gd name="connsiteY6" fmla="*/ 1664032 h 1772093"/>
                <a:gd name="connsiteX7" fmla="*/ 0 w 1328840"/>
                <a:gd name="connsiteY7" fmla="*/ 964018 h 1772093"/>
                <a:gd name="connsiteX0" fmla="*/ 0 w 1328840"/>
                <a:gd name="connsiteY0" fmla="*/ 964018 h 1842976"/>
                <a:gd name="connsiteX1" fmla="*/ 923068 w 1328840"/>
                <a:gd name="connsiteY1" fmla="*/ 0 h 1842976"/>
                <a:gd name="connsiteX2" fmla="*/ 1328840 w 1328840"/>
                <a:gd name="connsiteY2" fmla="*/ 228563 h 1842976"/>
                <a:gd name="connsiteX3" fmla="*/ 1102012 w 1328840"/>
                <a:gd name="connsiteY3" fmla="*/ 559981 h 1842976"/>
                <a:gd name="connsiteX4" fmla="*/ 1045305 w 1328840"/>
                <a:gd name="connsiteY4" fmla="*/ 1842976 h 1842976"/>
                <a:gd name="connsiteX5" fmla="*/ 384508 w 1328840"/>
                <a:gd name="connsiteY5" fmla="*/ 1772093 h 1842976"/>
                <a:gd name="connsiteX6" fmla="*/ 276447 w 1328840"/>
                <a:gd name="connsiteY6" fmla="*/ 1664032 h 1842976"/>
                <a:gd name="connsiteX7" fmla="*/ 0 w 1328840"/>
                <a:gd name="connsiteY7" fmla="*/ 964018 h 1842976"/>
                <a:gd name="connsiteX0" fmla="*/ 0 w 1328840"/>
                <a:gd name="connsiteY0" fmla="*/ 964018 h 1842976"/>
                <a:gd name="connsiteX1" fmla="*/ 923068 w 1328840"/>
                <a:gd name="connsiteY1" fmla="*/ 0 h 1842976"/>
                <a:gd name="connsiteX2" fmla="*/ 1328840 w 1328840"/>
                <a:gd name="connsiteY2" fmla="*/ 228563 h 1842976"/>
                <a:gd name="connsiteX3" fmla="*/ 343556 w 1328840"/>
                <a:gd name="connsiteY3" fmla="*/ 1006548 h 1842976"/>
                <a:gd name="connsiteX4" fmla="*/ 1045305 w 1328840"/>
                <a:gd name="connsiteY4" fmla="*/ 1842976 h 1842976"/>
                <a:gd name="connsiteX5" fmla="*/ 384508 w 1328840"/>
                <a:gd name="connsiteY5" fmla="*/ 1772093 h 1842976"/>
                <a:gd name="connsiteX6" fmla="*/ 276447 w 1328840"/>
                <a:gd name="connsiteY6" fmla="*/ 1664032 h 1842976"/>
                <a:gd name="connsiteX7" fmla="*/ 0 w 1328840"/>
                <a:gd name="connsiteY7" fmla="*/ 964018 h 1842976"/>
                <a:gd name="connsiteX0" fmla="*/ 0 w 1328840"/>
                <a:gd name="connsiteY0" fmla="*/ 964018 h 1842976"/>
                <a:gd name="connsiteX1" fmla="*/ 923068 w 1328840"/>
                <a:gd name="connsiteY1" fmla="*/ 0 h 1842976"/>
                <a:gd name="connsiteX2" fmla="*/ 1328840 w 1328840"/>
                <a:gd name="connsiteY2" fmla="*/ 228563 h 1842976"/>
                <a:gd name="connsiteX3" fmla="*/ 421528 w 1328840"/>
                <a:gd name="connsiteY3" fmla="*/ 999459 h 1842976"/>
                <a:gd name="connsiteX4" fmla="*/ 1045305 w 1328840"/>
                <a:gd name="connsiteY4" fmla="*/ 1842976 h 1842976"/>
                <a:gd name="connsiteX5" fmla="*/ 384508 w 1328840"/>
                <a:gd name="connsiteY5" fmla="*/ 1772093 h 1842976"/>
                <a:gd name="connsiteX6" fmla="*/ 276447 w 1328840"/>
                <a:gd name="connsiteY6" fmla="*/ 1664032 h 1842976"/>
                <a:gd name="connsiteX7" fmla="*/ 0 w 1328840"/>
                <a:gd name="connsiteY7" fmla="*/ 964018 h 1842976"/>
                <a:gd name="connsiteX0" fmla="*/ 0 w 1328840"/>
                <a:gd name="connsiteY0" fmla="*/ 964018 h 1991832"/>
                <a:gd name="connsiteX1" fmla="*/ 923068 w 1328840"/>
                <a:gd name="connsiteY1" fmla="*/ 0 h 1991832"/>
                <a:gd name="connsiteX2" fmla="*/ 1328840 w 1328840"/>
                <a:gd name="connsiteY2" fmla="*/ 228563 h 1991832"/>
                <a:gd name="connsiteX3" fmla="*/ 421528 w 1328840"/>
                <a:gd name="connsiteY3" fmla="*/ 999459 h 1991832"/>
                <a:gd name="connsiteX4" fmla="*/ 1045305 w 1328840"/>
                <a:gd name="connsiteY4" fmla="*/ 1842976 h 1991832"/>
                <a:gd name="connsiteX5" fmla="*/ 646778 w 1328840"/>
                <a:gd name="connsiteY5" fmla="*/ 1991832 h 1991832"/>
                <a:gd name="connsiteX6" fmla="*/ 276447 w 1328840"/>
                <a:gd name="connsiteY6" fmla="*/ 1664032 h 1991832"/>
                <a:gd name="connsiteX7" fmla="*/ 0 w 1328840"/>
                <a:gd name="connsiteY7" fmla="*/ 964018 h 1991832"/>
                <a:gd name="connsiteX0" fmla="*/ 0 w 1328840"/>
                <a:gd name="connsiteY0" fmla="*/ 964018 h 1991832"/>
                <a:gd name="connsiteX1" fmla="*/ 923068 w 1328840"/>
                <a:gd name="connsiteY1" fmla="*/ 0 h 1991832"/>
                <a:gd name="connsiteX2" fmla="*/ 1328840 w 1328840"/>
                <a:gd name="connsiteY2" fmla="*/ 228563 h 1991832"/>
                <a:gd name="connsiteX3" fmla="*/ 421528 w 1328840"/>
                <a:gd name="connsiteY3" fmla="*/ 999459 h 1991832"/>
                <a:gd name="connsiteX4" fmla="*/ 1045305 w 1328840"/>
                <a:gd name="connsiteY4" fmla="*/ 1842976 h 1991832"/>
                <a:gd name="connsiteX5" fmla="*/ 646778 w 1328840"/>
                <a:gd name="connsiteY5" fmla="*/ 1991832 h 1991832"/>
                <a:gd name="connsiteX6" fmla="*/ 297712 w 1328840"/>
                <a:gd name="connsiteY6" fmla="*/ 1536441 h 1991832"/>
                <a:gd name="connsiteX7" fmla="*/ 0 w 1328840"/>
                <a:gd name="connsiteY7" fmla="*/ 964018 h 1991832"/>
                <a:gd name="connsiteX0" fmla="*/ 0 w 1328840"/>
                <a:gd name="connsiteY0" fmla="*/ 964018 h 1991832"/>
                <a:gd name="connsiteX1" fmla="*/ 923068 w 1328840"/>
                <a:gd name="connsiteY1" fmla="*/ 0 h 1991832"/>
                <a:gd name="connsiteX2" fmla="*/ 1328840 w 1328840"/>
                <a:gd name="connsiteY2" fmla="*/ 228563 h 1991832"/>
                <a:gd name="connsiteX3" fmla="*/ 421528 w 1328840"/>
                <a:gd name="connsiteY3" fmla="*/ 999459 h 1991832"/>
                <a:gd name="connsiteX4" fmla="*/ 1045305 w 1328840"/>
                <a:gd name="connsiteY4" fmla="*/ 1842976 h 1991832"/>
                <a:gd name="connsiteX5" fmla="*/ 646778 w 1328840"/>
                <a:gd name="connsiteY5" fmla="*/ 1991832 h 1991832"/>
                <a:gd name="connsiteX6" fmla="*/ 290623 w 1328840"/>
                <a:gd name="connsiteY6" fmla="*/ 1465557 h 1991832"/>
                <a:gd name="connsiteX7" fmla="*/ 0 w 1328840"/>
                <a:gd name="connsiteY7" fmla="*/ 964018 h 1991832"/>
                <a:gd name="connsiteX0" fmla="*/ 0 w 1378458"/>
                <a:gd name="connsiteY0" fmla="*/ 985283 h 1991832"/>
                <a:gd name="connsiteX1" fmla="*/ 972686 w 1378458"/>
                <a:gd name="connsiteY1" fmla="*/ 0 h 1991832"/>
                <a:gd name="connsiteX2" fmla="*/ 1378458 w 1378458"/>
                <a:gd name="connsiteY2" fmla="*/ 228563 h 1991832"/>
                <a:gd name="connsiteX3" fmla="*/ 471146 w 1378458"/>
                <a:gd name="connsiteY3" fmla="*/ 999459 h 1991832"/>
                <a:gd name="connsiteX4" fmla="*/ 1094923 w 1378458"/>
                <a:gd name="connsiteY4" fmla="*/ 1842976 h 1991832"/>
                <a:gd name="connsiteX5" fmla="*/ 696396 w 1378458"/>
                <a:gd name="connsiteY5" fmla="*/ 1991832 h 1991832"/>
                <a:gd name="connsiteX6" fmla="*/ 340241 w 1378458"/>
                <a:gd name="connsiteY6" fmla="*/ 1465557 h 1991832"/>
                <a:gd name="connsiteX7" fmla="*/ 0 w 1378458"/>
                <a:gd name="connsiteY7" fmla="*/ 985283 h 1991832"/>
                <a:gd name="connsiteX0" fmla="*/ 0 w 1378458"/>
                <a:gd name="connsiteY0" fmla="*/ 985283 h 1991832"/>
                <a:gd name="connsiteX1" fmla="*/ 972686 w 1378458"/>
                <a:gd name="connsiteY1" fmla="*/ 0 h 1991832"/>
                <a:gd name="connsiteX2" fmla="*/ 1378458 w 1378458"/>
                <a:gd name="connsiteY2" fmla="*/ 228563 h 1991832"/>
                <a:gd name="connsiteX3" fmla="*/ 471146 w 1378458"/>
                <a:gd name="connsiteY3" fmla="*/ 999459 h 1991832"/>
                <a:gd name="connsiteX4" fmla="*/ 1094923 w 1378458"/>
                <a:gd name="connsiteY4" fmla="*/ 1842976 h 1991832"/>
                <a:gd name="connsiteX5" fmla="*/ 696396 w 1378458"/>
                <a:gd name="connsiteY5" fmla="*/ 1991832 h 1991832"/>
                <a:gd name="connsiteX6" fmla="*/ 340241 w 1378458"/>
                <a:gd name="connsiteY6" fmla="*/ 1465557 h 1991832"/>
                <a:gd name="connsiteX7" fmla="*/ 0 w 1378458"/>
                <a:gd name="connsiteY7" fmla="*/ 985283 h 1991832"/>
                <a:gd name="connsiteX0" fmla="*/ 0 w 1378458"/>
                <a:gd name="connsiteY0" fmla="*/ 985283 h 1991832"/>
                <a:gd name="connsiteX1" fmla="*/ 972686 w 1378458"/>
                <a:gd name="connsiteY1" fmla="*/ 0 h 1991832"/>
                <a:gd name="connsiteX2" fmla="*/ 1378458 w 1378458"/>
                <a:gd name="connsiteY2" fmla="*/ 228563 h 1991832"/>
                <a:gd name="connsiteX3" fmla="*/ 471146 w 1378458"/>
                <a:gd name="connsiteY3" fmla="*/ 999459 h 1991832"/>
                <a:gd name="connsiteX4" fmla="*/ 1094923 w 1378458"/>
                <a:gd name="connsiteY4" fmla="*/ 1842976 h 1991832"/>
                <a:gd name="connsiteX5" fmla="*/ 696396 w 1378458"/>
                <a:gd name="connsiteY5" fmla="*/ 1991832 h 1991832"/>
                <a:gd name="connsiteX6" fmla="*/ 340241 w 1378458"/>
                <a:gd name="connsiteY6" fmla="*/ 1465557 h 1991832"/>
                <a:gd name="connsiteX7" fmla="*/ 0 w 1378458"/>
                <a:gd name="connsiteY7" fmla="*/ 985283 h 1991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78458" h="1991832">
                  <a:moveTo>
                    <a:pt x="0" y="985283"/>
                  </a:moveTo>
                  <a:lnTo>
                    <a:pt x="972686" y="0"/>
                  </a:lnTo>
                  <a:cubicBezTo>
                    <a:pt x="966176" y="579"/>
                    <a:pt x="1377880" y="242161"/>
                    <a:pt x="1378458" y="228563"/>
                  </a:cubicBezTo>
                  <a:lnTo>
                    <a:pt x="471146" y="999459"/>
                  </a:lnTo>
                  <a:lnTo>
                    <a:pt x="1094923" y="1842976"/>
                  </a:lnTo>
                  <a:lnTo>
                    <a:pt x="696396" y="1991832"/>
                  </a:lnTo>
                  <a:lnTo>
                    <a:pt x="340241" y="1465557"/>
                  </a:lnTo>
                  <a:lnTo>
                    <a:pt x="0" y="98528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v-SE"/>
            </a:p>
          </p:txBody>
        </p:sp>
      </p:grpSp>
      <p:sp>
        <p:nvSpPr>
          <p:cNvPr id="37" name="Frihandsfigur 36">
            <a:extLst>
              <a:ext uri="{FF2B5EF4-FFF2-40B4-BE49-F238E27FC236}">
                <a16:creationId xmlns:a16="http://schemas.microsoft.com/office/drawing/2014/main" id="{59A13F97-2B16-3747-8229-62F44C902C0C}"/>
              </a:ext>
            </a:extLst>
          </p:cNvPr>
          <p:cNvSpPr/>
          <p:nvPr/>
        </p:nvSpPr>
        <p:spPr>
          <a:xfrm>
            <a:off x="468700" y="3052468"/>
            <a:ext cx="2599615" cy="2748085"/>
          </a:xfrm>
          <a:custGeom>
            <a:avLst/>
            <a:gdLst>
              <a:gd name="connsiteX0" fmla="*/ 1236052 w 2684650"/>
              <a:gd name="connsiteY0" fmla="*/ 1412935 h 2837977"/>
              <a:gd name="connsiteX1" fmla="*/ 1107811 w 2684650"/>
              <a:gd name="connsiteY1" fmla="*/ 1417966 h 2837977"/>
              <a:gd name="connsiteX2" fmla="*/ 1109033 w 2684650"/>
              <a:gd name="connsiteY2" fmla="*/ 1420203 h 2837977"/>
              <a:gd name="connsiteX3" fmla="*/ 1038247 w 2684650"/>
              <a:gd name="connsiteY3" fmla="*/ 1516391 h 2837977"/>
              <a:gd name="connsiteX4" fmla="*/ 1037037 w 2684650"/>
              <a:gd name="connsiteY4" fmla="*/ 1617991 h 2837977"/>
              <a:gd name="connsiteX5" fmla="*/ 968107 w 2684650"/>
              <a:gd name="connsiteY5" fmla="*/ 1586685 h 2837977"/>
              <a:gd name="connsiteX6" fmla="*/ 861140 w 2684650"/>
              <a:gd name="connsiteY6" fmla="*/ 1577859 h 2837977"/>
              <a:gd name="connsiteX7" fmla="*/ 810340 w 2684650"/>
              <a:gd name="connsiteY7" fmla="*/ 1623198 h 2837977"/>
              <a:gd name="connsiteX8" fmla="*/ 777607 w 2684650"/>
              <a:gd name="connsiteY8" fmla="*/ 1668347 h 2837977"/>
              <a:gd name="connsiteX9" fmla="*/ 773512 w 2684650"/>
              <a:gd name="connsiteY9" fmla="*/ 1716416 h 2837977"/>
              <a:gd name="connsiteX10" fmla="*/ 701697 w 2684650"/>
              <a:gd name="connsiteY10" fmla="*/ 1694191 h 2837977"/>
              <a:gd name="connsiteX11" fmla="*/ 691435 w 2684650"/>
              <a:gd name="connsiteY11" fmla="*/ 1690793 h 2837977"/>
              <a:gd name="connsiteX12" fmla="*/ 618255 w 2684650"/>
              <a:gd name="connsiteY12" fmla="*/ 1716417 h 2837977"/>
              <a:gd name="connsiteX13" fmla="*/ 604189 w 2684650"/>
              <a:gd name="connsiteY13" fmla="*/ 1754210 h 2837977"/>
              <a:gd name="connsiteX14" fmla="*/ 588092 w 2684650"/>
              <a:gd name="connsiteY14" fmla="*/ 1828035 h 2837977"/>
              <a:gd name="connsiteX15" fmla="*/ 621753 w 2684650"/>
              <a:gd name="connsiteY15" fmla="*/ 1897393 h 2837977"/>
              <a:gd name="connsiteX16" fmla="*/ 681431 w 2684650"/>
              <a:gd name="connsiteY16" fmla="*/ 1922793 h 2837977"/>
              <a:gd name="connsiteX17" fmla="*/ 682605 w 2684650"/>
              <a:gd name="connsiteY17" fmla="*/ 1921409 h 2837977"/>
              <a:gd name="connsiteX18" fmla="*/ 681727 w 2684650"/>
              <a:gd name="connsiteY18" fmla="*/ 1928697 h 2837977"/>
              <a:gd name="connsiteX19" fmla="*/ 1395119 w 2684650"/>
              <a:gd name="connsiteY19" fmla="*/ 1924823 h 2837977"/>
              <a:gd name="connsiteX20" fmla="*/ 1395119 w 2684650"/>
              <a:gd name="connsiteY20" fmla="*/ 1920581 h 2837977"/>
              <a:gd name="connsiteX21" fmla="*/ 1477409 w 2684650"/>
              <a:gd name="connsiteY21" fmla="*/ 1905060 h 2837977"/>
              <a:gd name="connsiteX22" fmla="*/ 1540591 w 2684650"/>
              <a:gd name="connsiteY22" fmla="*/ 1869084 h 2837977"/>
              <a:gd name="connsiteX23" fmla="*/ 1550116 w 2684650"/>
              <a:gd name="connsiteY23" fmla="*/ 1782823 h 2837977"/>
              <a:gd name="connsiteX24" fmla="*/ 1544084 w 2684650"/>
              <a:gd name="connsiteY24" fmla="*/ 1715097 h 2837977"/>
              <a:gd name="connsiteX25" fmla="*/ 1516750 w 2684650"/>
              <a:gd name="connsiteY25" fmla="*/ 1659266 h 2837977"/>
              <a:gd name="connsiteX26" fmla="*/ 1450711 w 2684650"/>
              <a:gd name="connsiteY26" fmla="*/ 1624341 h 2837977"/>
              <a:gd name="connsiteX27" fmla="*/ 1407502 w 2684650"/>
              <a:gd name="connsiteY27" fmla="*/ 1594447 h 2837977"/>
              <a:gd name="connsiteX28" fmla="*/ 1407820 w 2684650"/>
              <a:gd name="connsiteY28" fmla="*/ 1493898 h 2837977"/>
              <a:gd name="connsiteX29" fmla="*/ 1360195 w 2684650"/>
              <a:gd name="connsiteY29" fmla="*/ 1446809 h 2837977"/>
              <a:gd name="connsiteX30" fmla="*/ 2494071 w 2684650"/>
              <a:gd name="connsiteY30" fmla="*/ 0 h 2837977"/>
              <a:gd name="connsiteX31" fmla="*/ 2542884 w 2684650"/>
              <a:gd name="connsiteY31" fmla="*/ 838140 h 2837977"/>
              <a:gd name="connsiteX32" fmla="*/ 2684650 w 2684650"/>
              <a:gd name="connsiteY32" fmla="*/ 1548810 h 2837977"/>
              <a:gd name="connsiteX33" fmla="*/ 2323949 w 2684650"/>
              <a:gd name="connsiteY33" fmla="*/ 1444196 h 2837977"/>
              <a:gd name="connsiteX34" fmla="*/ 2149996 w 2684650"/>
              <a:gd name="connsiteY34" fmla="*/ 1214740 h 2837977"/>
              <a:gd name="connsiteX35" fmla="*/ 1244297 w 2684650"/>
              <a:gd name="connsiteY35" fmla="*/ 2837977 h 2837977"/>
              <a:gd name="connsiteX36" fmla="*/ 0 w 2684650"/>
              <a:gd name="connsiteY36" fmla="*/ 1912028 h 2837977"/>
              <a:gd name="connsiteX37" fmla="*/ 603318 w 2684650"/>
              <a:gd name="connsiteY37" fmla="*/ 1435396 h 2837977"/>
              <a:gd name="connsiteX38" fmla="*/ 1482274 w 2684650"/>
              <a:gd name="connsiteY38" fmla="*/ 781432 h 2837977"/>
              <a:gd name="connsiteX39" fmla="*/ 1304260 w 2684650"/>
              <a:gd name="connsiteY39" fmla="*/ 715926 h 2837977"/>
              <a:gd name="connsiteX40" fmla="*/ 1095441 w 2684650"/>
              <a:gd name="connsiteY40" fmla="*/ 328693 h 2837977"/>
              <a:gd name="connsiteX41" fmla="*/ 1795577 w 2684650"/>
              <a:gd name="connsiteY41" fmla="*/ 229456 h 28379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2684650" h="2837977">
                <a:moveTo>
                  <a:pt x="1236052" y="1412935"/>
                </a:moveTo>
                <a:lnTo>
                  <a:pt x="1107811" y="1417966"/>
                </a:lnTo>
                <a:lnTo>
                  <a:pt x="1109033" y="1420203"/>
                </a:lnTo>
                <a:lnTo>
                  <a:pt x="1038247" y="1516391"/>
                </a:lnTo>
                <a:cubicBezTo>
                  <a:pt x="1037844" y="1550258"/>
                  <a:pt x="1037440" y="1584124"/>
                  <a:pt x="1037037" y="1617991"/>
                </a:cubicBezTo>
                <a:lnTo>
                  <a:pt x="968107" y="1586685"/>
                </a:lnTo>
                <a:lnTo>
                  <a:pt x="861140" y="1577859"/>
                </a:lnTo>
                <a:lnTo>
                  <a:pt x="810340" y="1623198"/>
                </a:lnTo>
                <a:lnTo>
                  <a:pt x="777607" y="1668347"/>
                </a:lnTo>
                <a:lnTo>
                  <a:pt x="773512" y="1716416"/>
                </a:lnTo>
                <a:lnTo>
                  <a:pt x="701697" y="1694191"/>
                </a:lnTo>
                <a:lnTo>
                  <a:pt x="691435" y="1690793"/>
                </a:lnTo>
                <a:lnTo>
                  <a:pt x="618255" y="1716417"/>
                </a:lnTo>
                <a:lnTo>
                  <a:pt x="604189" y="1754210"/>
                </a:lnTo>
                <a:lnTo>
                  <a:pt x="588092" y="1828035"/>
                </a:lnTo>
                <a:lnTo>
                  <a:pt x="621753" y="1897393"/>
                </a:lnTo>
                <a:lnTo>
                  <a:pt x="681431" y="1922793"/>
                </a:lnTo>
                <a:lnTo>
                  <a:pt x="682605" y="1921409"/>
                </a:lnTo>
                <a:cubicBezTo>
                  <a:pt x="682312" y="1923838"/>
                  <a:pt x="682020" y="1926268"/>
                  <a:pt x="681727" y="1928697"/>
                </a:cubicBezTo>
                <a:lnTo>
                  <a:pt x="1395119" y="1924823"/>
                </a:lnTo>
                <a:lnTo>
                  <a:pt x="1395119" y="1920581"/>
                </a:lnTo>
                <a:lnTo>
                  <a:pt x="1477409" y="1905060"/>
                </a:lnTo>
                <a:lnTo>
                  <a:pt x="1540591" y="1869084"/>
                </a:lnTo>
                <a:lnTo>
                  <a:pt x="1550116" y="1782823"/>
                </a:lnTo>
                <a:lnTo>
                  <a:pt x="1544084" y="1715097"/>
                </a:lnTo>
                <a:lnTo>
                  <a:pt x="1516750" y="1659266"/>
                </a:lnTo>
                <a:lnTo>
                  <a:pt x="1450711" y="1624341"/>
                </a:lnTo>
                <a:lnTo>
                  <a:pt x="1407502" y="1594447"/>
                </a:lnTo>
                <a:lnTo>
                  <a:pt x="1407820" y="1493898"/>
                </a:lnTo>
                <a:lnTo>
                  <a:pt x="1360195" y="1446809"/>
                </a:lnTo>
                <a:close/>
                <a:moveTo>
                  <a:pt x="2494071" y="0"/>
                </a:moveTo>
                <a:lnTo>
                  <a:pt x="2542884" y="838140"/>
                </a:lnTo>
                <a:lnTo>
                  <a:pt x="2684650" y="1548810"/>
                </a:lnTo>
                <a:lnTo>
                  <a:pt x="2323949" y="1444196"/>
                </a:lnTo>
                <a:lnTo>
                  <a:pt x="2149996" y="1214740"/>
                </a:lnTo>
                <a:lnTo>
                  <a:pt x="1244297" y="2837977"/>
                </a:lnTo>
                <a:lnTo>
                  <a:pt x="0" y="1912028"/>
                </a:lnTo>
                <a:lnTo>
                  <a:pt x="603318" y="1435396"/>
                </a:lnTo>
                <a:lnTo>
                  <a:pt x="1482274" y="781432"/>
                </a:lnTo>
                <a:lnTo>
                  <a:pt x="1304260" y="715926"/>
                </a:lnTo>
                <a:lnTo>
                  <a:pt x="1095441" y="328693"/>
                </a:lnTo>
                <a:lnTo>
                  <a:pt x="1795577" y="229456"/>
                </a:lnTo>
                <a:close/>
              </a:path>
            </a:pathLst>
          </a:custGeom>
          <a:solidFill>
            <a:schemeClr val="accent3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52" name="Frihandsfigur 51">
            <a:extLst>
              <a:ext uri="{FF2B5EF4-FFF2-40B4-BE49-F238E27FC236}">
                <a16:creationId xmlns:a16="http://schemas.microsoft.com/office/drawing/2014/main" id="{DE2BCD16-C9D6-2541-959A-1656836C73C6}"/>
              </a:ext>
            </a:extLst>
          </p:cNvPr>
          <p:cNvSpPr/>
          <p:nvPr/>
        </p:nvSpPr>
        <p:spPr>
          <a:xfrm>
            <a:off x="2536999" y="4426510"/>
            <a:ext cx="2608845" cy="1984640"/>
          </a:xfrm>
          <a:custGeom>
            <a:avLst/>
            <a:gdLst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623556 w 4378623"/>
              <a:gd name="connsiteY12" fmla="*/ 2462120 h 3330971"/>
              <a:gd name="connsiteX13" fmla="*/ 2624224 w 4378623"/>
              <a:gd name="connsiteY13" fmla="*/ 2472725 h 3330971"/>
              <a:gd name="connsiteX14" fmla="*/ 2650658 w 4378623"/>
              <a:gd name="connsiteY14" fmla="*/ 2463736 h 3330971"/>
              <a:gd name="connsiteX15" fmla="*/ 2660006 w 4378623"/>
              <a:gd name="connsiteY15" fmla="*/ 2467665 h 3330971"/>
              <a:gd name="connsiteX16" fmla="*/ 2659631 w 4378623"/>
              <a:gd name="connsiteY16" fmla="*/ 2460684 h 3330971"/>
              <a:gd name="connsiteX17" fmla="*/ 2674864 w 4378623"/>
              <a:gd name="connsiteY17" fmla="*/ 2455504 h 3330971"/>
              <a:gd name="connsiteX18" fmla="*/ 2679056 w 4378623"/>
              <a:gd name="connsiteY18" fmla="*/ 2454963 h 3330971"/>
              <a:gd name="connsiteX19" fmla="*/ 2678047 w 4378623"/>
              <a:gd name="connsiteY19" fmla="*/ 2454421 h 3330971"/>
              <a:gd name="connsiteX20" fmla="*/ 3002309 w 4378623"/>
              <a:gd name="connsiteY20" fmla="*/ 2344149 h 3330971"/>
              <a:gd name="connsiteX21" fmla="*/ 3173672 w 4378623"/>
              <a:gd name="connsiteY21" fmla="*/ 2055029 h 3330971"/>
              <a:gd name="connsiteX22" fmla="*/ 3167322 w 4378623"/>
              <a:gd name="connsiteY22" fmla="*/ 1855028 h 3330971"/>
              <a:gd name="connsiteX23" fmla="*/ 3262659 w 4378623"/>
              <a:gd name="connsiteY23" fmla="*/ 1781808 h 3330971"/>
              <a:gd name="connsiteX24" fmla="*/ 3284624 w 4378623"/>
              <a:gd name="connsiteY24" fmla="*/ 1646882 h 3330971"/>
              <a:gd name="connsiteX25" fmla="*/ 3176848 w 4378623"/>
              <a:gd name="connsiteY25" fmla="*/ 1557982 h 3330971"/>
              <a:gd name="connsiteX26" fmla="*/ 3243263 w 4378623"/>
              <a:gd name="connsiteY26" fmla="*/ 1496058 h 3330971"/>
              <a:gd name="connsiteX27" fmla="*/ 3224300 w 4378623"/>
              <a:gd name="connsiteY27" fmla="*/ 1385128 h 3330971"/>
              <a:gd name="connsiteX28" fmla="*/ 3090950 w 4378623"/>
              <a:gd name="connsiteY28" fmla="*/ 1267629 h 3330971"/>
              <a:gd name="connsiteX29" fmla="*/ 2703513 w 4378623"/>
              <a:gd name="connsiteY29" fmla="*/ 1302749 h 3330971"/>
              <a:gd name="connsiteX30" fmla="*/ 2599247 w 4378623"/>
              <a:gd name="connsiteY30" fmla="*/ 1278230 h 3330971"/>
              <a:gd name="connsiteX31" fmla="*/ 2652768 w 4378623"/>
              <a:gd name="connsiteY31" fmla="*/ 1105590 h 3330971"/>
              <a:gd name="connsiteX32" fmla="*/ 2664069 w 4378623"/>
              <a:gd name="connsiteY32" fmla="*/ 937567 h 3330971"/>
              <a:gd name="connsiteX33" fmla="*/ 2579743 w 4378623"/>
              <a:gd name="connsiteY33" fmla="*/ 632767 h 3330971"/>
              <a:gd name="connsiteX34" fmla="*/ 2495247 w 4378623"/>
              <a:gd name="connsiteY34" fmla="*/ 0 h 3330971"/>
              <a:gd name="connsiteX35" fmla="*/ 2496489 w 4378623"/>
              <a:gd name="connsiteY35" fmla="*/ 11616 h 3330971"/>
              <a:gd name="connsiteX36" fmla="*/ 3089319 w 4378623"/>
              <a:gd name="connsiteY36" fmla="*/ 64226 h 3330971"/>
              <a:gd name="connsiteX37" fmla="*/ 3374856 w 4378623"/>
              <a:gd name="connsiteY37" fmla="*/ 369969 h 3330971"/>
              <a:gd name="connsiteX38" fmla="*/ 3510232 w 4378623"/>
              <a:gd name="connsiteY38" fmla="*/ 813600 h 3330971"/>
              <a:gd name="connsiteX39" fmla="*/ 4068016 w 4378623"/>
              <a:gd name="connsiteY39" fmla="*/ 1105046 h 3330971"/>
              <a:gd name="connsiteX40" fmla="*/ 4234392 w 4378623"/>
              <a:gd name="connsiteY40" fmla="*/ 1420661 h 3330971"/>
              <a:gd name="connsiteX41" fmla="*/ 4378623 w 4378623"/>
              <a:gd name="connsiteY41" fmla="*/ 1836132 h 3330971"/>
              <a:gd name="connsiteX42" fmla="*/ 4363902 w 4378623"/>
              <a:gd name="connsiteY42" fmla="*/ 2211036 h 3330971"/>
              <a:gd name="connsiteX43" fmla="*/ 4114941 w 4378623"/>
              <a:gd name="connsiteY43" fmla="*/ 2463077 h 3330971"/>
              <a:gd name="connsiteX44" fmla="*/ 3750965 w 4378623"/>
              <a:gd name="connsiteY44" fmla="*/ 2650382 h 3330971"/>
              <a:gd name="connsiteX45" fmla="*/ 551294 w 4378623"/>
              <a:gd name="connsiteY45" fmla="*/ 3328046 h 3330971"/>
              <a:gd name="connsiteX46" fmla="*/ 548640 w 4378623"/>
              <a:gd name="connsiteY46" fmla="*/ 3330971 h 3330971"/>
              <a:gd name="connsiteX47" fmla="*/ 254965 w 4378623"/>
              <a:gd name="connsiteY47" fmla="*/ 3249085 h 3330971"/>
              <a:gd name="connsiteX48" fmla="*/ 17221 w 4378623"/>
              <a:gd name="connsiteY48" fmla="*/ 2864627 h 3330971"/>
              <a:gd name="connsiteX49" fmla="*/ 0 w 4378623"/>
              <a:gd name="connsiteY49" fmla="*/ 2435269 h 3330971"/>
              <a:gd name="connsiteX50" fmla="*/ 253898 w 4378623"/>
              <a:gd name="connsiteY50" fmla="*/ 2137884 h 3330971"/>
              <a:gd name="connsiteX51" fmla="*/ 585216 w 4378623"/>
              <a:gd name="connsiteY51" fmla="*/ 2055588 h 3330971"/>
              <a:gd name="connsiteX52" fmla="*/ 619658 w 4378623"/>
              <a:gd name="connsiteY52" fmla="*/ 1804333 h 3330971"/>
              <a:gd name="connsiteX53" fmla="*/ 721309 w 4378623"/>
              <a:gd name="connsiteY53" fmla="*/ 1465595 h 3330971"/>
              <a:gd name="connsiteX54" fmla="*/ 949909 w 4378623"/>
              <a:gd name="connsiteY54" fmla="*/ 1228261 h 3330971"/>
              <a:gd name="connsiteX55" fmla="*/ 1268882 w 4378623"/>
              <a:gd name="connsiteY55" fmla="*/ 1218707 h 3330971"/>
              <a:gd name="connsiteX56" fmla="*/ 1609344 w 4378623"/>
              <a:gd name="connsiteY56" fmla="*/ 1250916 h 3330971"/>
              <a:gd name="connsiteX57" fmla="*/ 1614376 w 4378623"/>
              <a:gd name="connsiteY57" fmla="*/ 1252876 h 3330971"/>
              <a:gd name="connsiteX58" fmla="*/ 1544271 w 4378623"/>
              <a:gd name="connsiteY58" fmla="*/ 625178 h 3330971"/>
              <a:gd name="connsiteX59" fmla="*/ 1855167 w 4378623"/>
              <a:gd name="connsiteY59" fmla="*/ 140546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623556 w 4378623"/>
              <a:gd name="connsiteY12" fmla="*/ 2462120 h 3330971"/>
              <a:gd name="connsiteX13" fmla="*/ 2624224 w 4378623"/>
              <a:gd name="connsiteY13" fmla="*/ 2472725 h 3330971"/>
              <a:gd name="connsiteX14" fmla="*/ 2650658 w 4378623"/>
              <a:gd name="connsiteY14" fmla="*/ 2463736 h 3330971"/>
              <a:gd name="connsiteX15" fmla="*/ 2660006 w 4378623"/>
              <a:gd name="connsiteY15" fmla="*/ 2467665 h 3330971"/>
              <a:gd name="connsiteX16" fmla="*/ 2659631 w 4378623"/>
              <a:gd name="connsiteY16" fmla="*/ 2460684 h 3330971"/>
              <a:gd name="connsiteX17" fmla="*/ 2674864 w 4378623"/>
              <a:gd name="connsiteY17" fmla="*/ 2455504 h 3330971"/>
              <a:gd name="connsiteX18" fmla="*/ 2679056 w 4378623"/>
              <a:gd name="connsiteY18" fmla="*/ 2454963 h 3330971"/>
              <a:gd name="connsiteX19" fmla="*/ 2760597 w 4378623"/>
              <a:gd name="connsiteY19" fmla="*/ 2435371 h 3330971"/>
              <a:gd name="connsiteX20" fmla="*/ 3002309 w 4378623"/>
              <a:gd name="connsiteY20" fmla="*/ 2344149 h 3330971"/>
              <a:gd name="connsiteX21" fmla="*/ 3173672 w 4378623"/>
              <a:gd name="connsiteY21" fmla="*/ 2055029 h 3330971"/>
              <a:gd name="connsiteX22" fmla="*/ 3167322 w 4378623"/>
              <a:gd name="connsiteY22" fmla="*/ 1855028 h 3330971"/>
              <a:gd name="connsiteX23" fmla="*/ 3262659 w 4378623"/>
              <a:gd name="connsiteY23" fmla="*/ 1781808 h 3330971"/>
              <a:gd name="connsiteX24" fmla="*/ 3284624 w 4378623"/>
              <a:gd name="connsiteY24" fmla="*/ 1646882 h 3330971"/>
              <a:gd name="connsiteX25" fmla="*/ 3176848 w 4378623"/>
              <a:gd name="connsiteY25" fmla="*/ 1557982 h 3330971"/>
              <a:gd name="connsiteX26" fmla="*/ 3243263 w 4378623"/>
              <a:gd name="connsiteY26" fmla="*/ 1496058 h 3330971"/>
              <a:gd name="connsiteX27" fmla="*/ 3224300 w 4378623"/>
              <a:gd name="connsiteY27" fmla="*/ 1385128 h 3330971"/>
              <a:gd name="connsiteX28" fmla="*/ 3090950 w 4378623"/>
              <a:gd name="connsiteY28" fmla="*/ 1267629 h 3330971"/>
              <a:gd name="connsiteX29" fmla="*/ 2703513 w 4378623"/>
              <a:gd name="connsiteY29" fmla="*/ 1302749 h 3330971"/>
              <a:gd name="connsiteX30" fmla="*/ 2599247 w 4378623"/>
              <a:gd name="connsiteY30" fmla="*/ 1278230 h 3330971"/>
              <a:gd name="connsiteX31" fmla="*/ 2652768 w 4378623"/>
              <a:gd name="connsiteY31" fmla="*/ 1105590 h 3330971"/>
              <a:gd name="connsiteX32" fmla="*/ 2664069 w 4378623"/>
              <a:gd name="connsiteY32" fmla="*/ 937567 h 3330971"/>
              <a:gd name="connsiteX33" fmla="*/ 2579743 w 4378623"/>
              <a:gd name="connsiteY33" fmla="*/ 632767 h 3330971"/>
              <a:gd name="connsiteX34" fmla="*/ 2438644 w 4378623"/>
              <a:gd name="connsiteY34" fmla="*/ 565840 h 3330971"/>
              <a:gd name="connsiteX35" fmla="*/ 2495247 w 4378623"/>
              <a:gd name="connsiteY35" fmla="*/ 0 h 3330971"/>
              <a:gd name="connsiteX36" fmla="*/ 2496489 w 4378623"/>
              <a:gd name="connsiteY36" fmla="*/ 11616 h 3330971"/>
              <a:gd name="connsiteX37" fmla="*/ 3089319 w 4378623"/>
              <a:gd name="connsiteY37" fmla="*/ 64226 h 3330971"/>
              <a:gd name="connsiteX38" fmla="*/ 3374856 w 4378623"/>
              <a:gd name="connsiteY38" fmla="*/ 369969 h 3330971"/>
              <a:gd name="connsiteX39" fmla="*/ 3510232 w 4378623"/>
              <a:gd name="connsiteY39" fmla="*/ 813600 h 3330971"/>
              <a:gd name="connsiteX40" fmla="*/ 4068016 w 4378623"/>
              <a:gd name="connsiteY40" fmla="*/ 1105046 h 3330971"/>
              <a:gd name="connsiteX41" fmla="*/ 4234392 w 4378623"/>
              <a:gd name="connsiteY41" fmla="*/ 1420661 h 3330971"/>
              <a:gd name="connsiteX42" fmla="*/ 4378623 w 4378623"/>
              <a:gd name="connsiteY42" fmla="*/ 1836132 h 3330971"/>
              <a:gd name="connsiteX43" fmla="*/ 4363902 w 4378623"/>
              <a:gd name="connsiteY43" fmla="*/ 2211036 h 3330971"/>
              <a:gd name="connsiteX44" fmla="*/ 4114941 w 4378623"/>
              <a:gd name="connsiteY44" fmla="*/ 2463077 h 3330971"/>
              <a:gd name="connsiteX45" fmla="*/ 3750965 w 4378623"/>
              <a:gd name="connsiteY45" fmla="*/ 2650382 h 3330971"/>
              <a:gd name="connsiteX46" fmla="*/ 551294 w 4378623"/>
              <a:gd name="connsiteY46" fmla="*/ 3328046 h 3330971"/>
              <a:gd name="connsiteX47" fmla="*/ 548640 w 4378623"/>
              <a:gd name="connsiteY47" fmla="*/ 3330971 h 3330971"/>
              <a:gd name="connsiteX48" fmla="*/ 254965 w 4378623"/>
              <a:gd name="connsiteY48" fmla="*/ 3249085 h 3330971"/>
              <a:gd name="connsiteX49" fmla="*/ 17221 w 4378623"/>
              <a:gd name="connsiteY49" fmla="*/ 2864627 h 3330971"/>
              <a:gd name="connsiteX50" fmla="*/ 0 w 4378623"/>
              <a:gd name="connsiteY50" fmla="*/ 2435269 h 3330971"/>
              <a:gd name="connsiteX51" fmla="*/ 253898 w 4378623"/>
              <a:gd name="connsiteY51" fmla="*/ 2137884 h 3330971"/>
              <a:gd name="connsiteX52" fmla="*/ 585216 w 4378623"/>
              <a:gd name="connsiteY52" fmla="*/ 2055588 h 3330971"/>
              <a:gd name="connsiteX53" fmla="*/ 619658 w 4378623"/>
              <a:gd name="connsiteY53" fmla="*/ 1804333 h 3330971"/>
              <a:gd name="connsiteX54" fmla="*/ 721309 w 4378623"/>
              <a:gd name="connsiteY54" fmla="*/ 1465595 h 3330971"/>
              <a:gd name="connsiteX55" fmla="*/ 949909 w 4378623"/>
              <a:gd name="connsiteY55" fmla="*/ 1228261 h 3330971"/>
              <a:gd name="connsiteX56" fmla="*/ 1268882 w 4378623"/>
              <a:gd name="connsiteY56" fmla="*/ 1218707 h 3330971"/>
              <a:gd name="connsiteX57" fmla="*/ 1609344 w 4378623"/>
              <a:gd name="connsiteY57" fmla="*/ 1250916 h 3330971"/>
              <a:gd name="connsiteX58" fmla="*/ 1614376 w 4378623"/>
              <a:gd name="connsiteY58" fmla="*/ 1252876 h 3330971"/>
              <a:gd name="connsiteX59" fmla="*/ 1544271 w 4378623"/>
              <a:gd name="connsiteY59" fmla="*/ 625178 h 3330971"/>
              <a:gd name="connsiteX60" fmla="*/ 1855167 w 4378623"/>
              <a:gd name="connsiteY60" fmla="*/ 140546 h 3330971"/>
              <a:gd name="connsiteX61" fmla="*/ 2495247 w 4378623"/>
              <a:gd name="connsiteY61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623556 w 4378623"/>
              <a:gd name="connsiteY12" fmla="*/ 2462120 h 3330971"/>
              <a:gd name="connsiteX13" fmla="*/ 2535324 w 4378623"/>
              <a:gd name="connsiteY13" fmla="*/ 2472725 h 3330971"/>
              <a:gd name="connsiteX14" fmla="*/ 2650658 w 4378623"/>
              <a:gd name="connsiteY14" fmla="*/ 2463736 h 3330971"/>
              <a:gd name="connsiteX15" fmla="*/ 2660006 w 4378623"/>
              <a:gd name="connsiteY15" fmla="*/ 2467665 h 3330971"/>
              <a:gd name="connsiteX16" fmla="*/ 2659631 w 4378623"/>
              <a:gd name="connsiteY16" fmla="*/ 2460684 h 3330971"/>
              <a:gd name="connsiteX17" fmla="*/ 2674864 w 4378623"/>
              <a:gd name="connsiteY17" fmla="*/ 2455504 h 3330971"/>
              <a:gd name="connsiteX18" fmla="*/ 2679056 w 4378623"/>
              <a:gd name="connsiteY18" fmla="*/ 2454963 h 3330971"/>
              <a:gd name="connsiteX19" fmla="*/ 2760597 w 4378623"/>
              <a:gd name="connsiteY19" fmla="*/ 2435371 h 3330971"/>
              <a:gd name="connsiteX20" fmla="*/ 3002309 w 4378623"/>
              <a:gd name="connsiteY20" fmla="*/ 2344149 h 3330971"/>
              <a:gd name="connsiteX21" fmla="*/ 3173672 w 4378623"/>
              <a:gd name="connsiteY21" fmla="*/ 2055029 h 3330971"/>
              <a:gd name="connsiteX22" fmla="*/ 3167322 w 4378623"/>
              <a:gd name="connsiteY22" fmla="*/ 1855028 h 3330971"/>
              <a:gd name="connsiteX23" fmla="*/ 3262659 w 4378623"/>
              <a:gd name="connsiteY23" fmla="*/ 1781808 h 3330971"/>
              <a:gd name="connsiteX24" fmla="*/ 3284624 w 4378623"/>
              <a:gd name="connsiteY24" fmla="*/ 1646882 h 3330971"/>
              <a:gd name="connsiteX25" fmla="*/ 3176848 w 4378623"/>
              <a:gd name="connsiteY25" fmla="*/ 1557982 h 3330971"/>
              <a:gd name="connsiteX26" fmla="*/ 3243263 w 4378623"/>
              <a:gd name="connsiteY26" fmla="*/ 1496058 h 3330971"/>
              <a:gd name="connsiteX27" fmla="*/ 3224300 w 4378623"/>
              <a:gd name="connsiteY27" fmla="*/ 1385128 h 3330971"/>
              <a:gd name="connsiteX28" fmla="*/ 3090950 w 4378623"/>
              <a:gd name="connsiteY28" fmla="*/ 1267629 h 3330971"/>
              <a:gd name="connsiteX29" fmla="*/ 2703513 w 4378623"/>
              <a:gd name="connsiteY29" fmla="*/ 1302749 h 3330971"/>
              <a:gd name="connsiteX30" fmla="*/ 2599247 w 4378623"/>
              <a:gd name="connsiteY30" fmla="*/ 1278230 h 3330971"/>
              <a:gd name="connsiteX31" fmla="*/ 2652768 w 4378623"/>
              <a:gd name="connsiteY31" fmla="*/ 1105590 h 3330971"/>
              <a:gd name="connsiteX32" fmla="*/ 2664069 w 4378623"/>
              <a:gd name="connsiteY32" fmla="*/ 937567 h 3330971"/>
              <a:gd name="connsiteX33" fmla="*/ 2579743 w 4378623"/>
              <a:gd name="connsiteY33" fmla="*/ 632767 h 3330971"/>
              <a:gd name="connsiteX34" fmla="*/ 2438644 w 4378623"/>
              <a:gd name="connsiteY34" fmla="*/ 565840 h 3330971"/>
              <a:gd name="connsiteX35" fmla="*/ 2495247 w 4378623"/>
              <a:gd name="connsiteY35" fmla="*/ 0 h 3330971"/>
              <a:gd name="connsiteX36" fmla="*/ 2496489 w 4378623"/>
              <a:gd name="connsiteY36" fmla="*/ 11616 h 3330971"/>
              <a:gd name="connsiteX37" fmla="*/ 3089319 w 4378623"/>
              <a:gd name="connsiteY37" fmla="*/ 64226 h 3330971"/>
              <a:gd name="connsiteX38" fmla="*/ 3374856 w 4378623"/>
              <a:gd name="connsiteY38" fmla="*/ 369969 h 3330971"/>
              <a:gd name="connsiteX39" fmla="*/ 3510232 w 4378623"/>
              <a:gd name="connsiteY39" fmla="*/ 813600 h 3330971"/>
              <a:gd name="connsiteX40" fmla="*/ 4068016 w 4378623"/>
              <a:gd name="connsiteY40" fmla="*/ 1105046 h 3330971"/>
              <a:gd name="connsiteX41" fmla="*/ 4234392 w 4378623"/>
              <a:gd name="connsiteY41" fmla="*/ 1420661 h 3330971"/>
              <a:gd name="connsiteX42" fmla="*/ 4378623 w 4378623"/>
              <a:gd name="connsiteY42" fmla="*/ 1836132 h 3330971"/>
              <a:gd name="connsiteX43" fmla="*/ 4363902 w 4378623"/>
              <a:gd name="connsiteY43" fmla="*/ 2211036 h 3330971"/>
              <a:gd name="connsiteX44" fmla="*/ 4114941 w 4378623"/>
              <a:gd name="connsiteY44" fmla="*/ 2463077 h 3330971"/>
              <a:gd name="connsiteX45" fmla="*/ 3750965 w 4378623"/>
              <a:gd name="connsiteY45" fmla="*/ 2650382 h 3330971"/>
              <a:gd name="connsiteX46" fmla="*/ 551294 w 4378623"/>
              <a:gd name="connsiteY46" fmla="*/ 3328046 h 3330971"/>
              <a:gd name="connsiteX47" fmla="*/ 548640 w 4378623"/>
              <a:gd name="connsiteY47" fmla="*/ 3330971 h 3330971"/>
              <a:gd name="connsiteX48" fmla="*/ 254965 w 4378623"/>
              <a:gd name="connsiteY48" fmla="*/ 3249085 h 3330971"/>
              <a:gd name="connsiteX49" fmla="*/ 17221 w 4378623"/>
              <a:gd name="connsiteY49" fmla="*/ 2864627 h 3330971"/>
              <a:gd name="connsiteX50" fmla="*/ 0 w 4378623"/>
              <a:gd name="connsiteY50" fmla="*/ 2435269 h 3330971"/>
              <a:gd name="connsiteX51" fmla="*/ 253898 w 4378623"/>
              <a:gd name="connsiteY51" fmla="*/ 2137884 h 3330971"/>
              <a:gd name="connsiteX52" fmla="*/ 585216 w 4378623"/>
              <a:gd name="connsiteY52" fmla="*/ 2055588 h 3330971"/>
              <a:gd name="connsiteX53" fmla="*/ 619658 w 4378623"/>
              <a:gd name="connsiteY53" fmla="*/ 1804333 h 3330971"/>
              <a:gd name="connsiteX54" fmla="*/ 721309 w 4378623"/>
              <a:gd name="connsiteY54" fmla="*/ 1465595 h 3330971"/>
              <a:gd name="connsiteX55" fmla="*/ 949909 w 4378623"/>
              <a:gd name="connsiteY55" fmla="*/ 1228261 h 3330971"/>
              <a:gd name="connsiteX56" fmla="*/ 1268882 w 4378623"/>
              <a:gd name="connsiteY56" fmla="*/ 1218707 h 3330971"/>
              <a:gd name="connsiteX57" fmla="*/ 1609344 w 4378623"/>
              <a:gd name="connsiteY57" fmla="*/ 1250916 h 3330971"/>
              <a:gd name="connsiteX58" fmla="*/ 1614376 w 4378623"/>
              <a:gd name="connsiteY58" fmla="*/ 1252876 h 3330971"/>
              <a:gd name="connsiteX59" fmla="*/ 1544271 w 4378623"/>
              <a:gd name="connsiteY59" fmla="*/ 625178 h 3330971"/>
              <a:gd name="connsiteX60" fmla="*/ 1855167 w 4378623"/>
              <a:gd name="connsiteY60" fmla="*/ 140546 h 3330971"/>
              <a:gd name="connsiteX61" fmla="*/ 2495247 w 4378623"/>
              <a:gd name="connsiteY61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623556 w 4378623"/>
              <a:gd name="connsiteY12" fmla="*/ 2462120 h 3330971"/>
              <a:gd name="connsiteX13" fmla="*/ 2535324 w 4378623"/>
              <a:gd name="connsiteY13" fmla="*/ 2472725 h 3330971"/>
              <a:gd name="connsiteX14" fmla="*/ 2650658 w 4378623"/>
              <a:gd name="connsiteY14" fmla="*/ 2463736 h 3330971"/>
              <a:gd name="connsiteX15" fmla="*/ 2660006 w 4378623"/>
              <a:gd name="connsiteY15" fmla="*/ 2467665 h 3330971"/>
              <a:gd name="connsiteX16" fmla="*/ 2659631 w 4378623"/>
              <a:gd name="connsiteY16" fmla="*/ 2460684 h 3330971"/>
              <a:gd name="connsiteX17" fmla="*/ 2674864 w 4378623"/>
              <a:gd name="connsiteY17" fmla="*/ 2455504 h 3330971"/>
              <a:gd name="connsiteX18" fmla="*/ 2718896 w 4378623"/>
              <a:gd name="connsiteY18" fmla="*/ 2448834 h 3330971"/>
              <a:gd name="connsiteX19" fmla="*/ 2760597 w 4378623"/>
              <a:gd name="connsiteY19" fmla="*/ 2435371 h 3330971"/>
              <a:gd name="connsiteX20" fmla="*/ 3002309 w 4378623"/>
              <a:gd name="connsiteY20" fmla="*/ 2344149 h 3330971"/>
              <a:gd name="connsiteX21" fmla="*/ 3173672 w 4378623"/>
              <a:gd name="connsiteY21" fmla="*/ 2055029 h 3330971"/>
              <a:gd name="connsiteX22" fmla="*/ 3167322 w 4378623"/>
              <a:gd name="connsiteY22" fmla="*/ 1855028 h 3330971"/>
              <a:gd name="connsiteX23" fmla="*/ 3262659 w 4378623"/>
              <a:gd name="connsiteY23" fmla="*/ 1781808 h 3330971"/>
              <a:gd name="connsiteX24" fmla="*/ 3284624 w 4378623"/>
              <a:gd name="connsiteY24" fmla="*/ 1646882 h 3330971"/>
              <a:gd name="connsiteX25" fmla="*/ 3176848 w 4378623"/>
              <a:gd name="connsiteY25" fmla="*/ 1557982 h 3330971"/>
              <a:gd name="connsiteX26" fmla="*/ 3243263 w 4378623"/>
              <a:gd name="connsiteY26" fmla="*/ 1496058 h 3330971"/>
              <a:gd name="connsiteX27" fmla="*/ 3224300 w 4378623"/>
              <a:gd name="connsiteY27" fmla="*/ 1385128 h 3330971"/>
              <a:gd name="connsiteX28" fmla="*/ 3090950 w 4378623"/>
              <a:gd name="connsiteY28" fmla="*/ 1267629 h 3330971"/>
              <a:gd name="connsiteX29" fmla="*/ 2703513 w 4378623"/>
              <a:gd name="connsiteY29" fmla="*/ 1302749 h 3330971"/>
              <a:gd name="connsiteX30" fmla="*/ 2599247 w 4378623"/>
              <a:gd name="connsiteY30" fmla="*/ 1278230 h 3330971"/>
              <a:gd name="connsiteX31" fmla="*/ 2652768 w 4378623"/>
              <a:gd name="connsiteY31" fmla="*/ 1105590 h 3330971"/>
              <a:gd name="connsiteX32" fmla="*/ 2664069 w 4378623"/>
              <a:gd name="connsiteY32" fmla="*/ 937567 h 3330971"/>
              <a:gd name="connsiteX33" fmla="*/ 2579743 w 4378623"/>
              <a:gd name="connsiteY33" fmla="*/ 632767 h 3330971"/>
              <a:gd name="connsiteX34" fmla="*/ 2438644 w 4378623"/>
              <a:gd name="connsiteY34" fmla="*/ 565840 h 3330971"/>
              <a:gd name="connsiteX35" fmla="*/ 2495247 w 4378623"/>
              <a:gd name="connsiteY35" fmla="*/ 0 h 3330971"/>
              <a:gd name="connsiteX36" fmla="*/ 2496489 w 4378623"/>
              <a:gd name="connsiteY36" fmla="*/ 11616 h 3330971"/>
              <a:gd name="connsiteX37" fmla="*/ 3089319 w 4378623"/>
              <a:gd name="connsiteY37" fmla="*/ 64226 h 3330971"/>
              <a:gd name="connsiteX38" fmla="*/ 3374856 w 4378623"/>
              <a:gd name="connsiteY38" fmla="*/ 369969 h 3330971"/>
              <a:gd name="connsiteX39" fmla="*/ 3510232 w 4378623"/>
              <a:gd name="connsiteY39" fmla="*/ 813600 h 3330971"/>
              <a:gd name="connsiteX40" fmla="*/ 4068016 w 4378623"/>
              <a:gd name="connsiteY40" fmla="*/ 1105046 h 3330971"/>
              <a:gd name="connsiteX41" fmla="*/ 4234392 w 4378623"/>
              <a:gd name="connsiteY41" fmla="*/ 1420661 h 3330971"/>
              <a:gd name="connsiteX42" fmla="*/ 4378623 w 4378623"/>
              <a:gd name="connsiteY42" fmla="*/ 1836132 h 3330971"/>
              <a:gd name="connsiteX43" fmla="*/ 4363902 w 4378623"/>
              <a:gd name="connsiteY43" fmla="*/ 2211036 h 3330971"/>
              <a:gd name="connsiteX44" fmla="*/ 4114941 w 4378623"/>
              <a:gd name="connsiteY44" fmla="*/ 2463077 h 3330971"/>
              <a:gd name="connsiteX45" fmla="*/ 3750965 w 4378623"/>
              <a:gd name="connsiteY45" fmla="*/ 2650382 h 3330971"/>
              <a:gd name="connsiteX46" fmla="*/ 551294 w 4378623"/>
              <a:gd name="connsiteY46" fmla="*/ 3328046 h 3330971"/>
              <a:gd name="connsiteX47" fmla="*/ 548640 w 4378623"/>
              <a:gd name="connsiteY47" fmla="*/ 3330971 h 3330971"/>
              <a:gd name="connsiteX48" fmla="*/ 254965 w 4378623"/>
              <a:gd name="connsiteY48" fmla="*/ 3249085 h 3330971"/>
              <a:gd name="connsiteX49" fmla="*/ 17221 w 4378623"/>
              <a:gd name="connsiteY49" fmla="*/ 2864627 h 3330971"/>
              <a:gd name="connsiteX50" fmla="*/ 0 w 4378623"/>
              <a:gd name="connsiteY50" fmla="*/ 2435269 h 3330971"/>
              <a:gd name="connsiteX51" fmla="*/ 253898 w 4378623"/>
              <a:gd name="connsiteY51" fmla="*/ 2137884 h 3330971"/>
              <a:gd name="connsiteX52" fmla="*/ 585216 w 4378623"/>
              <a:gd name="connsiteY52" fmla="*/ 2055588 h 3330971"/>
              <a:gd name="connsiteX53" fmla="*/ 619658 w 4378623"/>
              <a:gd name="connsiteY53" fmla="*/ 1804333 h 3330971"/>
              <a:gd name="connsiteX54" fmla="*/ 721309 w 4378623"/>
              <a:gd name="connsiteY54" fmla="*/ 1465595 h 3330971"/>
              <a:gd name="connsiteX55" fmla="*/ 949909 w 4378623"/>
              <a:gd name="connsiteY55" fmla="*/ 1228261 h 3330971"/>
              <a:gd name="connsiteX56" fmla="*/ 1268882 w 4378623"/>
              <a:gd name="connsiteY56" fmla="*/ 1218707 h 3330971"/>
              <a:gd name="connsiteX57" fmla="*/ 1609344 w 4378623"/>
              <a:gd name="connsiteY57" fmla="*/ 1250916 h 3330971"/>
              <a:gd name="connsiteX58" fmla="*/ 1614376 w 4378623"/>
              <a:gd name="connsiteY58" fmla="*/ 1252876 h 3330971"/>
              <a:gd name="connsiteX59" fmla="*/ 1544271 w 4378623"/>
              <a:gd name="connsiteY59" fmla="*/ 625178 h 3330971"/>
              <a:gd name="connsiteX60" fmla="*/ 1855167 w 4378623"/>
              <a:gd name="connsiteY60" fmla="*/ 140546 h 3330971"/>
              <a:gd name="connsiteX61" fmla="*/ 2495247 w 4378623"/>
              <a:gd name="connsiteY61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291617 w 4378623"/>
              <a:gd name="connsiteY12" fmla="*/ 2504444 h 3330971"/>
              <a:gd name="connsiteX13" fmla="*/ 2623556 w 4378623"/>
              <a:gd name="connsiteY13" fmla="*/ 2462120 h 3330971"/>
              <a:gd name="connsiteX14" fmla="*/ 2535324 w 4378623"/>
              <a:gd name="connsiteY14" fmla="*/ 2472725 h 3330971"/>
              <a:gd name="connsiteX15" fmla="*/ 2650658 w 4378623"/>
              <a:gd name="connsiteY15" fmla="*/ 2463736 h 3330971"/>
              <a:gd name="connsiteX16" fmla="*/ 2660006 w 4378623"/>
              <a:gd name="connsiteY16" fmla="*/ 2467665 h 3330971"/>
              <a:gd name="connsiteX17" fmla="*/ 2659631 w 4378623"/>
              <a:gd name="connsiteY17" fmla="*/ 2460684 h 3330971"/>
              <a:gd name="connsiteX18" fmla="*/ 2674864 w 4378623"/>
              <a:gd name="connsiteY18" fmla="*/ 2455504 h 3330971"/>
              <a:gd name="connsiteX19" fmla="*/ 2718896 w 4378623"/>
              <a:gd name="connsiteY19" fmla="*/ 2448834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291617 w 4378623"/>
              <a:gd name="connsiteY12" fmla="*/ 2504444 h 3330971"/>
              <a:gd name="connsiteX13" fmla="*/ 2623556 w 4378623"/>
              <a:gd name="connsiteY13" fmla="*/ 2462120 h 3330971"/>
              <a:gd name="connsiteX14" fmla="*/ 2296284 w 4378623"/>
              <a:gd name="connsiteY14" fmla="*/ 2503371 h 3330971"/>
              <a:gd name="connsiteX15" fmla="*/ 2650658 w 4378623"/>
              <a:gd name="connsiteY15" fmla="*/ 2463736 h 3330971"/>
              <a:gd name="connsiteX16" fmla="*/ 2660006 w 4378623"/>
              <a:gd name="connsiteY16" fmla="*/ 2467665 h 3330971"/>
              <a:gd name="connsiteX17" fmla="*/ 2659631 w 4378623"/>
              <a:gd name="connsiteY17" fmla="*/ 2460684 h 3330971"/>
              <a:gd name="connsiteX18" fmla="*/ 2674864 w 4378623"/>
              <a:gd name="connsiteY18" fmla="*/ 2455504 h 3330971"/>
              <a:gd name="connsiteX19" fmla="*/ 2718896 w 4378623"/>
              <a:gd name="connsiteY19" fmla="*/ 2448834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291617 w 4378623"/>
              <a:gd name="connsiteY12" fmla="*/ 2504444 h 3330971"/>
              <a:gd name="connsiteX13" fmla="*/ 2421291 w 4378623"/>
              <a:gd name="connsiteY13" fmla="*/ 2474379 h 3330971"/>
              <a:gd name="connsiteX14" fmla="*/ 2296284 w 4378623"/>
              <a:gd name="connsiteY14" fmla="*/ 2503371 h 3330971"/>
              <a:gd name="connsiteX15" fmla="*/ 2650658 w 4378623"/>
              <a:gd name="connsiteY15" fmla="*/ 2463736 h 3330971"/>
              <a:gd name="connsiteX16" fmla="*/ 2660006 w 4378623"/>
              <a:gd name="connsiteY16" fmla="*/ 2467665 h 3330971"/>
              <a:gd name="connsiteX17" fmla="*/ 2659631 w 4378623"/>
              <a:gd name="connsiteY17" fmla="*/ 2460684 h 3330971"/>
              <a:gd name="connsiteX18" fmla="*/ 2674864 w 4378623"/>
              <a:gd name="connsiteY18" fmla="*/ 2455504 h 3330971"/>
              <a:gd name="connsiteX19" fmla="*/ 2718896 w 4378623"/>
              <a:gd name="connsiteY19" fmla="*/ 2448834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291617 w 4378623"/>
              <a:gd name="connsiteY12" fmla="*/ 2504444 h 3330971"/>
              <a:gd name="connsiteX13" fmla="*/ 2421291 w 4378623"/>
              <a:gd name="connsiteY13" fmla="*/ 2474379 h 3330971"/>
              <a:gd name="connsiteX14" fmla="*/ 2296284 w 4378623"/>
              <a:gd name="connsiteY14" fmla="*/ 2503371 h 3330971"/>
              <a:gd name="connsiteX15" fmla="*/ 2650658 w 4378623"/>
              <a:gd name="connsiteY15" fmla="*/ 2463736 h 3330971"/>
              <a:gd name="connsiteX16" fmla="*/ 2660006 w 4378623"/>
              <a:gd name="connsiteY16" fmla="*/ 2467665 h 3330971"/>
              <a:gd name="connsiteX17" fmla="*/ 2515594 w 4378623"/>
              <a:gd name="connsiteY17" fmla="*/ 2117447 h 3330971"/>
              <a:gd name="connsiteX18" fmla="*/ 2674864 w 4378623"/>
              <a:gd name="connsiteY18" fmla="*/ 2455504 h 3330971"/>
              <a:gd name="connsiteX19" fmla="*/ 2718896 w 4378623"/>
              <a:gd name="connsiteY19" fmla="*/ 2448834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291617 w 4378623"/>
              <a:gd name="connsiteY12" fmla="*/ 2504444 h 3330971"/>
              <a:gd name="connsiteX13" fmla="*/ 2421291 w 4378623"/>
              <a:gd name="connsiteY13" fmla="*/ 2474379 h 3330971"/>
              <a:gd name="connsiteX14" fmla="*/ 2296284 w 4378623"/>
              <a:gd name="connsiteY14" fmla="*/ 2503371 h 3330971"/>
              <a:gd name="connsiteX15" fmla="*/ 2650658 w 4378623"/>
              <a:gd name="connsiteY15" fmla="*/ 2463736 h 3330971"/>
              <a:gd name="connsiteX16" fmla="*/ 2411772 w 4378623"/>
              <a:gd name="connsiteY16" fmla="*/ 2256207 h 3330971"/>
              <a:gd name="connsiteX17" fmla="*/ 2515594 w 4378623"/>
              <a:gd name="connsiteY17" fmla="*/ 2117447 h 3330971"/>
              <a:gd name="connsiteX18" fmla="*/ 2674864 w 4378623"/>
              <a:gd name="connsiteY18" fmla="*/ 2455504 h 3330971"/>
              <a:gd name="connsiteX19" fmla="*/ 2718896 w 4378623"/>
              <a:gd name="connsiteY19" fmla="*/ 2448834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291617 w 4378623"/>
              <a:gd name="connsiteY12" fmla="*/ 2504444 h 3330971"/>
              <a:gd name="connsiteX13" fmla="*/ 2421291 w 4378623"/>
              <a:gd name="connsiteY13" fmla="*/ 2474379 h 3330971"/>
              <a:gd name="connsiteX14" fmla="*/ 2296284 w 4378623"/>
              <a:gd name="connsiteY14" fmla="*/ 2503371 h 3330971"/>
              <a:gd name="connsiteX15" fmla="*/ 2325809 w 4378623"/>
              <a:gd name="connsiteY15" fmla="*/ 2313570 h 3330971"/>
              <a:gd name="connsiteX16" fmla="*/ 2411772 w 4378623"/>
              <a:gd name="connsiteY16" fmla="*/ 2256207 h 3330971"/>
              <a:gd name="connsiteX17" fmla="*/ 2515594 w 4378623"/>
              <a:gd name="connsiteY17" fmla="*/ 2117447 h 3330971"/>
              <a:gd name="connsiteX18" fmla="*/ 2674864 w 4378623"/>
              <a:gd name="connsiteY18" fmla="*/ 2455504 h 3330971"/>
              <a:gd name="connsiteX19" fmla="*/ 2718896 w 4378623"/>
              <a:gd name="connsiteY19" fmla="*/ 2448834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291617 w 4378623"/>
              <a:gd name="connsiteY12" fmla="*/ 2504444 h 3330971"/>
              <a:gd name="connsiteX13" fmla="*/ 2421291 w 4378623"/>
              <a:gd name="connsiteY13" fmla="*/ 2474379 h 3330971"/>
              <a:gd name="connsiteX14" fmla="*/ 2296284 w 4378623"/>
              <a:gd name="connsiteY14" fmla="*/ 2503371 h 3330971"/>
              <a:gd name="connsiteX15" fmla="*/ 2325809 w 4378623"/>
              <a:gd name="connsiteY15" fmla="*/ 2313570 h 3330971"/>
              <a:gd name="connsiteX16" fmla="*/ 2411772 w 4378623"/>
              <a:gd name="connsiteY16" fmla="*/ 2256207 h 3330971"/>
              <a:gd name="connsiteX17" fmla="*/ 2515594 w 4378623"/>
              <a:gd name="connsiteY17" fmla="*/ 2117447 h 3330971"/>
              <a:gd name="connsiteX18" fmla="*/ 2638089 w 4378623"/>
              <a:gd name="connsiteY18" fmla="*/ 2222593 h 3330971"/>
              <a:gd name="connsiteX19" fmla="*/ 2718896 w 4378623"/>
              <a:gd name="connsiteY19" fmla="*/ 2448834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291617 w 4378623"/>
              <a:gd name="connsiteY12" fmla="*/ 2504444 h 3330971"/>
              <a:gd name="connsiteX13" fmla="*/ 2421291 w 4378623"/>
              <a:gd name="connsiteY13" fmla="*/ 2474379 h 3330971"/>
              <a:gd name="connsiteX14" fmla="*/ 2296284 w 4378623"/>
              <a:gd name="connsiteY14" fmla="*/ 2503371 h 3330971"/>
              <a:gd name="connsiteX15" fmla="*/ 2325809 w 4378623"/>
              <a:gd name="connsiteY15" fmla="*/ 2313570 h 3330971"/>
              <a:gd name="connsiteX16" fmla="*/ 2411772 w 4378623"/>
              <a:gd name="connsiteY16" fmla="*/ 2256207 h 3330971"/>
              <a:gd name="connsiteX17" fmla="*/ 2515594 w 4378623"/>
              <a:gd name="connsiteY17" fmla="*/ 2117447 h 3330971"/>
              <a:gd name="connsiteX18" fmla="*/ 2638089 w 4378623"/>
              <a:gd name="connsiteY18" fmla="*/ 2222593 h 3330971"/>
              <a:gd name="connsiteX19" fmla="*/ 2715831 w 4378623"/>
              <a:gd name="connsiteY19" fmla="*/ 2222052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291617 w 4378623"/>
              <a:gd name="connsiteY12" fmla="*/ 2504444 h 3330971"/>
              <a:gd name="connsiteX13" fmla="*/ 2421291 w 4378623"/>
              <a:gd name="connsiteY13" fmla="*/ 2474379 h 3330971"/>
              <a:gd name="connsiteX14" fmla="*/ 2293219 w 4378623"/>
              <a:gd name="connsiteY14" fmla="*/ 2389980 h 3330971"/>
              <a:gd name="connsiteX15" fmla="*/ 2325809 w 4378623"/>
              <a:gd name="connsiteY15" fmla="*/ 2313570 h 3330971"/>
              <a:gd name="connsiteX16" fmla="*/ 2411772 w 4378623"/>
              <a:gd name="connsiteY16" fmla="*/ 2256207 h 3330971"/>
              <a:gd name="connsiteX17" fmla="*/ 2515594 w 4378623"/>
              <a:gd name="connsiteY17" fmla="*/ 2117447 h 3330971"/>
              <a:gd name="connsiteX18" fmla="*/ 2638089 w 4378623"/>
              <a:gd name="connsiteY18" fmla="*/ 2222593 h 3330971"/>
              <a:gd name="connsiteX19" fmla="*/ 2715831 w 4378623"/>
              <a:gd name="connsiteY19" fmla="*/ 2222052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291617 w 4378623"/>
              <a:gd name="connsiteY12" fmla="*/ 2504444 h 3330971"/>
              <a:gd name="connsiteX13" fmla="*/ 2421291 w 4378623"/>
              <a:gd name="connsiteY13" fmla="*/ 2474379 h 3330971"/>
              <a:gd name="connsiteX14" fmla="*/ 2412491 w 4378623"/>
              <a:gd name="connsiteY14" fmla="*/ 2477447 h 3330971"/>
              <a:gd name="connsiteX15" fmla="*/ 2325809 w 4378623"/>
              <a:gd name="connsiteY15" fmla="*/ 2313570 h 3330971"/>
              <a:gd name="connsiteX16" fmla="*/ 2411772 w 4378623"/>
              <a:gd name="connsiteY16" fmla="*/ 2256207 h 3330971"/>
              <a:gd name="connsiteX17" fmla="*/ 2515594 w 4378623"/>
              <a:gd name="connsiteY17" fmla="*/ 2117447 h 3330971"/>
              <a:gd name="connsiteX18" fmla="*/ 2638089 w 4378623"/>
              <a:gd name="connsiteY18" fmla="*/ 2222593 h 3330971"/>
              <a:gd name="connsiteX19" fmla="*/ 2715831 w 4378623"/>
              <a:gd name="connsiteY19" fmla="*/ 2222052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291617 w 4378623"/>
              <a:gd name="connsiteY12" fmla="*/ 2504444 h 3330971"/>
              <a:gd name="connsiteX13" fmla="*/ 2421291 w 4378623"/>
              <a:gd name="connsiteY13" fmla="*/ 2474379 h 3330971"/>
              <a:gd name="connsiteX14" fmla="*/ 2412491 w 4378623"/>
              <a:gd name="connsiteY14" fmla="*/ 2477447 h 3330971"/>
              <a:gd name="connsiteX15" fmla="*/ 2421226 w 4378623"/>
              <a:gd name="connsiteY15" fmla="*/ 2468623 h 3330971"/>
              <a:gd name="connsiteX16" fmla="*/ 2411772 w 4378623"/>
              <a:gd name="connsiteY16" fmla="*/ 2256207 h 3330971"/>
              <a:gd name="connsiteX17" fmla="*/ 2515594 w 4378623"/>
              <a:gd name="connsiteY17" fmla="*/ 2117447 h 3330971"/>
              <a:gd name="connsiteX18" fmla="*/ 2638089 w 4378623"/>
              <a:gd name="connsiteY18" fmla="*/ 2222593 h 3330971"/>
              <a:gd name="connsiteX19" fmla="*/ 2715831 w 4378623"/>
              <a:gd name="connsiteY19" fmla="*/ 2222052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291617 w 4378623"/>
              <a:gd name="connsiteY12" fmla="*/ 2504444 h 3330971"/>
              <a:gd name="connsiteX13" fmla="*/ 2421291 w 4378623"/>
              <a:gd name="connsiteY13" fmla="*/ 2474379 h 3330971"/>
              <a:gd name="connsiteX14" fmla="*/ 2412491 w 4378623"/>
              <a:gd name="connsiteY14" fmla="*/ 2477447 h 3330971"/>
              <a:gd name="connsiteX15" fmla="*/ 2421226 w 4378623"/>
              <a:gd name="connsiteY15" fmla="*/ 2468623 h 3330971"/>
              <a:gd name="connsiteX16" fmla="*/ 2487311 w 4378623"/>
              <a:gd name="connsiteY16" fmla="*/ 2458969 h 3330971"/>
              <a:gd name="connsiteX17" fmla="*/ 2515594 w 4378623"/>
              <a:gd name="connsiteY17" fmla="*/ 2117447 h 3330971"/>
              <a:gd name="connsiteX18" fmla="*/ 2638089 w 4378623"/>
              <a:gd name="connsiteY18" fmla="*/ 2222593 h 3330971"/>
              <a:gd name="connsiteX19" fmla="*/ 2715831 w 4378623"/>
              <a:gd name="connsiteY19" fmla="*/ 2222052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291617 w 4378623"/>
              <a:gd name="connsiteY12" fmla="*/ 2504444 h 3330971"/>
              <a:gd name="connsiteX13" fmla="*/ 2421291 w 4378623"/>
              <a:gd name="connsiteY13" fmla="*/ 2474379 h 3330971"/>
              <a:gd name="connsiteX14" fmla="*/ 2412491 w 4378623"/>
              <a:gd name="connsiteY14" fmla="*/ 2477447 h 3330971"/>
              <a:gd name="connsiteX15" fmla="*/ 2421226 w 4378623"/>
              <a:gd name="connsiteY15" fmla="*/ 2468623 h 3330971"/>
              <a:gd name="connsiteX16" fmla="*/ 2487311 w 4378623"/>
              <a:gd name="connsiteY16" fmla="*/ 2458969 h 3330971"/>
              <a:gd name="connsiteX17" fmla="*/ 2559327 w 4378623"/>
              <a:gd name="connsiteY17" fmla="*/ 2427554 h 3330971"/>
              <a:gd name="connsiteX18" fmla="*/ 2638089 w 4378623"/>
              <a:gd name="connsiteY18" fmla="*/ 2222593 h 3330971"/>
              <a:gd name="connsiteX19" fmla="*/ 2715831 w 4378623"/>
              <a:gd name="connsiteY19" fmla="*/ 2222052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291617 w 4378623"/>
              <a:gd name="connsiteY12" fmla="*/ 2504444 h 3330971"/>
              <a:gd name="connsiteX13" fmla="*/ 2421291 w 4378623"/>
              <a:gd name="connsiteY13" fmla="*/ 2474379 h 3330971"/>
              <a:gd name="connsiteX14" fmla="*/ 2412491 w 4378623"/>
              <a:gd name="connsiteY14" fmla="*/ 2477447 h 3330971"/>
              <a:gd name="connsiteX15" fmla="*/ 2421226 w 4378623"/>
              <a:gd name="connsiteY15" fmla="*/ 2468623 h 3330971"/>
              <a:gd name="connsiteX16" fmla="*/ 2487311 w 4378623"/>
              <a:gd name="connsiteY16" fmla="*/ 2458969 h 3330971"/>
              <a:gd name="connsiteX17" fmla="*/ 2559327 w 4378623"/>
              <a:gd name="connsiteY17" fmla="*/ 2427554 h 3330971"/>
              <a:gd name="connsiteX18" fmla="*/ 2622186 w 4378623"/>
              <a:gd name="connsiteY18" fmla="*/ 2405477 h 3330971"/>
              <a:gd name="connsiteX19" fmla="*/ 2715831 w 4378623"/>
              <a:gd name="connsiteY19" fmla="*/ 2222052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291617 w 4378623"/>
              <a:gd name="connsiteY12" fmla="*/ 2504444 h 3330971"/>
              <a:gd name="connsiteX13" fmla="*/ 2421291 w 4378623"/>
              <a:gd name="connsiteY13" fmla="*/ 2474379 h 3330971"/>
              <a:gd name="connsiteX14" fmla="*/ 2412491 w 4378623"/>
              <a:gd name="connsiteY14" fmla="*/ 2477447 h 3330971"/>
              <a:gd name="connsiteX15" fmla="*/ 2421226 w 4378623"/>
              <a:gd name="connsiteY15" fmla="*/ 2468623 h 3330971"/>
              <a:gd name="connsiteX16" fmla="*/ 2487311 w 4378623"/>
              <a:gd name="connsiteY16" fmla="*/ 2458969 h 3330971"/>
              <a:gd name="connsiteX17" fmla="*/ 2559327 w 4378623"/>
              <a:gd name="connsiteY17" fmla="*/ 2427554 h 3330971"/>
              <a:gd name="connsiteX18" fmla="*/ 2622186 w 4378623"/>
              <a:gd name="connsiteY18" fmla="*/ 2405477 h 3330971"/>
              <a:gd name="connsiteX19" fmla="*/ 2707879 w 4378623"/>
              <a:gd name="connsiteY19" fmla="*/ 2432766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291617 w 4378623"/>
              <a:gd name="connsiteY12" fmla="*/ 2504444 h 3330971"/>
              <a:gd name="connsiteX13" fmla="*/ 2421291 w 4378623"/>
              <a:gd name="connsiteY13" fmla="*/ 2474379 h 3330971"/>
              <a:gd name="connsiteX14" fmla="*/ 2412491 w 4378623"/>
              <a:gd name="connsiteY14" fmla="*/ 2477447 h 3330971"/>
              <a:gd name="connsiteX15" fmla="*/ 2421226 w 4378623"/>
              <a:gd name="connsiteY15" fmla="*/ 2468623 h 3330971"/>
              <a:gd name="connsiteX16" fmla="*/ 2487311 w 4378623"/>
              <a:gd name="connsiteY16" fmla="*/ 2458969 h 3330971"/>
              <a:gd name="connsiteX17" fmla="*/ 2559327 w 4378623"/>
              <a:gd name="connsiteY17" fmla="*/ 2427554 h 3330971"/>
              <a:gd name="connsiteX18" fmla="*/ 2626162 w 4378623"/>
              <a:gd name="connsiteY18" fmla="*/ 2449210 h 3330971"/>
              <a:gd name="connsiteX19" fmla="*/ 2707879 w 4378623"/>
              <a:gd name="connsiteY19" fmla="*/ 2432766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291617 w 4378623"/>
              <a:gd name="connsiteY12" fmla="*/ 2504444 h 3330971"/>
              <a:gd name="connsiteX13" fmla="*/ 2421291 w 4378623"/>
              <a:gd name="connsiteY13" fmla="*/ 2474379 h 3330971"/>
              <a:gd name="connsiteX14" fmla="*/ 2412491 w 4378623"/>
              <a:gd name="connsiteY14" fmla="*/ 2477447 h 3330971"/>
              <a:gd name="connsiteX15" fmla="*/ 2421226 w 4378623"/>
              <a:gd name="connsiteY15" fmla="*/ 2468623 h 3330971"/>
              <a:gd name="connsiteX16" fmla="*/ 2487311 w 4378623"/>
              <a:gd name="connsiteY16" fmla="*/ 2458969 h 3330971"/>
              <a:gd name="connsiteX17" fmla="*/ 2551375 w 4378623"/>
              <a:gd name="connsiteY17" fmla="*/ 2463336 h 3330971"/>
              <a:gd name="connsiteX18" fmla="*/ 2626162 w 4378623"/>
              <a:gd name="connsiteY18" fmla="*/ 2449210 h 3330971"/>
              <a:gd name="connsiteX19" fmla="*/ 2707879 w 4378623"/>
              <a:gd name="connsiteY19" fmla="*/ 2432766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128613 w 4378623"/>
              <a:gd name="connsiteY12" fmla="*/ 2524323 h 3330971"/>
              <a:gd name="connsiteX13" fmla="*/ 2421291 w 4378623"/>
              <a:gd name="connsiteY13" fmla="*/ 2474379 h 3330971"/>
              <a:gd name="connsiteX14" fmla="*/ 2412491 w 4378623"/>
              <a:gd name="connsiteY14" fmla="*/ 2477447 h 3330971"/>
              <a:gd name="connsiteX15" fmla="*/ 2421226 w 4378623"/>
              <a:gd name="connsiteY15" fmla="*/ 2468623 h 3330971"/>
              <a:gd name="connsiteX16" fmla="*/ 2487311 w 4378623"/>
              <a:gd name="connsiteY16" fmla="*/ 2458969 h 3330971"/>
              <a:gd name="connsiteX17" fmla="*/ 2551375 w 4378623"/>
              <a:gd name="connsiteY17" fmla="*/ 2463336 h 3330971"/>
              <a:gd name="connsiteX18" fmla="*/ 2626162 w 4378623"/>
              <a:gd name="connsiteY18" fmla="*/ 2449210 h 3330971"/>
              <a:gd name="connsiteX19" fmla="*/ 2707879 w 4378623"/>
              <a:gd name="connsiteY19" fmla="*/ 2432766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128613 w 4378623"/>
              <a:gd name="connsiteY12" fmla="*/ 2524323 h 3330971"/>
              <a:gd name="connsiteX13" fmla="*/ 2421291 w 4378623"/>
              <a:gd name="connsiteY13" fmla="*/ 2474379 h 3330971"/>
              <a:gd name="connsiteX14" fmla="*/ 2412491 w 4378623"/>
              <a:gd name="connsiteY14" fmla="*/ 2477447 h 3330971"/>
              <a:gd name="connsiteX15" fmla="*/ 2468935 w 4378623"/>
              <a:gd name="connsiteY15" fmla="*/ 2369230 h 3330971"/>
              <a:gd name="connsiteX16" fmla="*/ 2487311 w 4378623"/>
              <a:gd name="connsiteY16" fmla="*/ 2458969 h 3330971"/>
              <a:gd name="connsiteX17" fmla="*/ 2551375 w 4378623"/>
              <a:gd name="connsiteY17" fmla="*/ 2463336 h 3330971"/>
              <a:gd name="connsiteX18" fmla="*/ 2626162 w 4378623"/>
              <a:gd name="connsiteY18" fmla="*/ 2449210 h 3330971"/>
              <a:gd name="connsiteX19" fmla="*/ 2707879 w 4378623"/>
              <a:gd name="connsiteY19" fmla="*/ 2432766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128613 w 4378623"/>
              <a:gd name="connsiteY12" fmla="*/ 2524323 h 3330971"/>
              <a:gd name="connsiteX13" fmla="*/ 2421291 w 4378623"/>
              <a:gd name="connsiteY13" fmla="*/ 2474379 h 3330971"/>
              <a:gd name="connsiteX14" fmla="*/ 2372940 w 4378623"/>
              <a:gd name="connsiteY14" fmla="*/ 2381692 h 3330971"/>
              <a:gd name="connsiteX15" fmla="*/ 2468935 w 4378623"/>
              <a:gd name="connsiteY15" fmla="*/ 2369230 h 3330971"/>
              <a:gd name="connsiteX16" fmla="*/ 2487311 w 4378623"/>
              <a:gd name="connsiteY16" fmla="*/ 2458969 h 3330971"/>
              <a:gd name="connsiteX17" fmla="*/ 2551375 w 4378623"/>
              <a:gd name="connsiteY17" fmla="*/ 2463336 h 3330971"/>
              <a:gd name="connsiteX18" fmla="*/ 2626162 w 4378623"/>
              <a:gd name="connsiteY18" fmla="*/ 2449210 h 3330971"/>
              <a:gd name="connsiteX19" fmla="*/ 2707879 w 4378623"/>
              <a:gd name="connsiteY19" fmla="*/ 2432766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128613 w 4378623"/>
              <a:gd name="connsiteY12" fmla="*/ 2524323 h 3330971"/>
              <a:gd name="connsiteX13" fmla="*/ 2200639 w 4378623"/>
              <a:gd name="connsiteY13" fmla="*/ 2513930 h 3330971"/>
              <a:gd name="connsiteX14" fmla="*/ 2372940 w 4378623"/>
              <a:gd name="connsiteY14" fmla="*/ 2381692 h 3330971"/>
              <a:gd name="connsiteX15" fmla="*/ 2468935 w 4378623"/>
              <a:gd name="connsiteY15" fmla="*/ 2369230 h 3330971"/>
              <a:gd name="connsiteX16" fmla="*/ 2487311 w 4378623"/>
              <a:gd name="connsiteY16" fmla="*/ 2458969 h 3330971"/>
              <a:gd name="connsiteX17" fmla="*/ 2551375 w 4378623"/>
              <a:gd name="connsiteY17" fmla="*/ 2463336 h 3330971"/>
              <a:gd name="connsiteX18" fmla="*/ 2626162 w 4378623"/>
              <a:gd name="connsiteY18" fmla="*/ 2449210 h 3330971"/>
              <a:gd name="connsiteX19" fmla="*/ 2707879 w 4378623"/>
              <a:gd name="connsiteY19" fmla="*/ 2432766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128613 w 4378623"/>
              <a:gd name="connsiteY12" fmla="*/ 2524323 h 3330971"/>
              <a:gd name="connsiteX13" fmla="*/ 2200639 w 4378623"/>
              <a:gd name="connsiteY13" fmla="*/ 2513930 h 3330971"/>
              <a:gd name="connsiteX14" fmla="*/ 2325063 w 4378623"/>
              <a:gd name="connsiteY14" fmla="*/ 2504508 h 3330971"/>
              <a:gd name="connsiteX15" fmla="*/ 2468935 w 4378623"/>
              <a:gd name="connsiteY15" fmla="*/ 2369230 h 3330971"/>
              <a:gd name="connsiteX16" fmla="*/ 2487311 w 4378623"/>
              <a:gd name="connsiteY16" fmla="*/ 2458969 h 3330971"/>
              <a:gd name="connsiteX17" fmla="*/ 2551375 w 4378623"/>
              <a:gd name="connsiteY17" fmla="*/ 2463336 h 3330971"/>
              <a:gd name="connsiteX18" fmla="*/ 2626162 w 4378623"/>
              <a:gd name="connsiteY18" fmla="*/ 2449210 h 3330971"/>
              <a:gd name="connsiteX19" fmla="*/ 2707879 w 4378623"/>
              <a:gd name="connsiteY19" fmla="*/ 2432766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128613 w 4378623"/>
              <a:gd name="connsiteY12" fmla="*/ 2524323 h 3330971"/>
              <a:gd name="connsiteX13" fmla="*/ 2200639 w 4378623"/>
              <a:gd name="connsiteY13" fmla="*/ 2513930 h 3330971"/>
              <a:gd name="connsiteX14" fmla="*/ 2325063 w 4378623"/>
              <a:gd name="connsiteY14" fmla="*/ 2504508 h 3330971"/>
              <a:gd name="connsiteX15" fmla="*/ 2425221 w 4378623"/>
              <a:gd name="connsiteY15" fmla="*/ 2494128 h 3330971"/>
              <a:gd name="connsiteX16" fmla="*/ 2487311 w 4378623"/>
              <a:gd name="connsiteY16" fmla="*/ 2458969 h 3330971"/>
              <a:gd name="connsiteX17" fmla="*/ 2551375 w 4378623"/>
              <a:gd name="connsiteY17" fmla="*/ 2463336 h 3330971"/>
              <a:gd name="connsiteX18" fmla="*/ 2626162 w 4378623"/>
              <a:gd name="connsiteY18" fmla="*/ 2449210 h 3330971"/>
              <a:gd name="connsiteX19" fmla="*/ 2707879 w 4378623"/>
              <a:gd name="connsiteY19" fmla="*/ 2432766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128613 w 4378623"/>
              <a:gd name="connsiteY12" fmla="*/ 2524323 h 3330971"/>
              <a:gd name="connsiteX13" fmla="*/ 2200639 w 4378623"/>
              <a:gd name="connsiteY13" fmla="*/ 2513930 h 3330971"/>
              <a:gd name="connsiteX14" fmla="*/ 2325063 w 4378623"/>
              <a:gd name="connsiteY14" fmla="*/ 2504508 h 3330971"/>
              <a:gd name="connsiteX15" fmla="*/ 2425221 w 4378623"/>
              <a:gd name="connsiteY15" fmla="*/ 2494128 h 3330971"/>
              <a:gd name="connsiteX16" fmla="*/ 2497719 w 4378623"/>
              <a:gd name="connsiteY16" fmla="*/ 2477704 h 3330971"/>
              <a:gd name="connsiteX17" fmla="*/ 2551375 w 4378623"/>
              <a:gd name="connsiteY17" fmla="*/ 2463336 h 3330971"/>
              <a:gd name="connsiteX18" fmla="*/ 2626162 w 4378623"/>
              <a:gd name="connsiteY18" fmla="*/ 2449210 h 3330971"/>
              <a:gd name="connsiteX19" fmla="*/ 2707879 w 4378623"/>
              <a:gd name="connsiteY19" fmla="*/ 2432766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094015 w 4378623"/>
              <a:gd name="connsiteY12" fmla="*/ 2532973 h 3330971"/>
              <a:gd name="connsiteX13" fmla="*/ 2200639 w 4378623"/>
              <a:gd name="connsiteY13" fmla="*/ 2513930 h 3330971"/>
              <a:gd name="connsiteX14" fmla="*/ 2325063 w 4378623"/>
              <a:gd name="connsiteY14" fmla="*/ 2504508 h 3330971"/>
              <a:gd name="connsiteX15" fmla="*/ 2425221 w 4378623"/>
              <a:gd name="connsiteY15" fmla="*/ 2494128 h 3330971"/>
              <a:gd name="connsiteX16" fmla="*/ 2497719 w 4378623"/>
              <a:gd name="connsiteY16" fmla="*/ 2477704 h 3330971"/>
              <a:gd name="connsiteX17" fmla="*/ 2551375 w 4378623"/>
              <a:gd name="connsiteY17" fmla="*/ 2463336 h 3330971"/>
              <a:gd name="connsiteX18" fmla="*/ 2626162 w 4378623"/>
              <a:gd name="connsiteY18" fmla="*/ 2449210 h 3330971"/>
              <a:gd name="connsiteX19" fmla="*/ 2707879 w 4378623"/>
              <a:gd name="connsiteY19" fmla="*/ 2432766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094015 w 4378623"/>
              <a:gd name="connsiteY12" fmla="*/ 2532973 h 3330971"/>
              <a:gd name="connsiteX13" fmla="*/ 2215055 w 4378623"/>
              <a:gd name="connsiteY13" fmla="*/ 2525463 h 3330971"/>
              <a:gd name="connsiteX14" fmla="*/ 2325063 w 4378623"/>
              <a:gd name="connsiteY14" fmla="*/ 2504508 h 3330971"/>
              <a:gd name="connsiteX15" fmla="*/ 2425221 w 4378623"/>
              <a:gd name="connsiteY15" fmla="*/ 2494128 h 3330971"/>
              <a:gd name="connsiteX16" fmla="*/ 2497719 w 4378623"/>
              <a:gd name="connsiteY16" fmla="*/ 2477704 h 3330971"/>
              <a:gd name="connsiteX17" fmla="*/ 2551375 w 4378623"/>
              <a:gd name="connsiteY17" fmla="*/ 2463336 h 3330971"/>
              <a:gd name="connsiteX18" fmla="*/ 2626162 w 4378623"/>
              <a:gd name="connsiteY18" fmla="*/ 2449210 h 3330971"/>
              <a:gd name="connsiteX19" fmla="*/ 2707879 w 4378623"/>
              <a:gd name="connsiteY19" fmla="*/ 2432766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094015 w 4378623"/>
              <a:gd name="connsiteY12" fmla="*/ 2532973 h 3330971"/>
              <a:gd name="connsiteX13" fmla="*/ 2215055 w 4378623"/>
              <a:gd name="connsiteY13" fmla="*/ 2525463 h 3330971"/>
              <a:gd name="connsiteX14" fmla="*/ 2327947 w 4378623"/>
              <a:gd name="connsiteY14" fmla="*/ 2521807 h 3330971"/>
              <a:gd name="connsiteX15" fmla="*/ 2425221 w 4378623"/>
              <a:gd name="connsiteY15" fmla="*/ 2494128 h 3330971"/>
              <a:gd name="connsiteX16" fmla="*/ 2497719 w 4378623"/>
              <a:gd name="connsiteY16" fmla="*/ 2477704 h 3330971"/>
              <a:gd name="connsiteX17" fmla="*/ 2551375 w 4378623"/>
              <a:gd name="connsiteY17" fmla="*/ 2463336 h 3330971"/>
              <a:gd name="connsiteX18" fmla="*/ 2626162 w 4378623"/>
              <a:gd name="connsiteY18" fmla="*/ 2449210 h 3330971"/>
              <a:gd name="connsiteX19" fmla="*/ 2707879 w 4378623"/>
              <a:gd name="connsiteY19" fmla="*/ 2432766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094015 w 4378623"/>
              <a:gd name="connsiteY12" fmla="*/ 2532973 h 3330971"/>
              <a:gd name="connsiteX13" fmla="*/ 2215055 w 4378623"/>
              <a:gd name="connsiteY13" fmla="*/ 2525463 h 3330971"/>
              <a:gd name="connsiteX14" fmla="*/ 2327947 w 4378623"/>
              <a:gd name="connsiteY14" fmla="*/ 2521807 h 3330971"/>
              <a:gd name="connsiteX15" fmla="*/ 2425221 w 4378623"/>
              <a:gd name="connsiteY15" fmla="*/ 2494128 h 3330971"/>
              <a:gd name="connsiteX16" fmla="*/ 2491953 w 4378623"/>
              <a:gd name="connsiteY16" fmla="*/ 2480588 h 3330971"/>
              <a:gd name="connsiteX17" fmla="*/ 2551375 w 4378623"/>
              <a:gd name="connsiteY17" fmla="*/ 2463336 h 3330971"/>
              <a:gd name="connsiteX18" fmla="*/ 2626162 w 4378623"/>
              <a:gd name="connsiteY18" fmla="*/ 2449210 h 3330971"/>
              <a:gd name="connsiteX19" fmla="*/ 2707879 w 4378623"/>
              <a:gd name="connsiteY19" fmla="*/ 2432766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094015 w 4378623"/>
              <a:gd name="connsiteY12" fmla="*/ 2532973 h 3330971"/>
              <a:gd name="connsiteX13" fmla="*/ 2215055 w 4378623"/>
              <a:gd name="connsiteY13" fmla="*/ 2525463 h 3330971"/>
              <a:gd name="connsiteX14" fmla="*/ 2327947 w 4378623"/>
              <a:gd name="connsiteY14" fmla="*/ 2521807 h 3330971"/>
              <a:gd name="connsiteX15" fmla="*/ 2425221 w 4378623"/>
              <a:gd name="connsiteY15" fmla="*/ 2494128 h 3330971"/>
              <a:gd name="connsiteX16" fmla="*/ 2491953 w 4378623"/>
              <a:gd name="connsiteY16" fmla="*/ 2480588 h 3330971"/>
              <a:gd name="connsiteX17" fmla="*/ 2551375 w 4378623"/>
              <a:gd name="connsiteY17" fmla="*/ 2463336 h 3330971"/>
              <a:gd name="connsiteX18" fmla="*/ 2626162 w 4378623"/>
              <a:gd name="connsiteY18" fmla="*/ 2449210 h 3330971"/>
              <a:gd name="connsiteX19" fmla="*/ 2704996 w 4378623"/>
              <a:gd name="connsiteY19" fmla="*/ 2447182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094015 w 4378623"/>
              <a:gd name="connsiteY12" fmla="*/ 2532973 h 3330971"/>
              <a:gd name="connsiteX13" fmla="*/ 2215055 w 4378623"/>
              <a:gd name="connsiteY13" fmla="*/ 2525463 h 3330971"/>
              <a:gd name="connsiteX14" fmla="*/ 2327947 w 4378623"/>
              <a:gd name="connsiteY14" fmla="*/ 2521807 h 3330971"/>
              <a:gd name="connsiteX15" fmla="*/ 2425221 w 4378623"/>
              <a:gd name="connsiteY15" fmla="*/ 2494128 h 3330971"/>
              <a:gd name="connsiteX16" fmla="*/ 2491953 w 4378623"/>
              <a:gd name="connsiteY16" fmla="*/ 2480588 h 3330971"/>
              <a:gd name="connsiteX17" fmla="*/ 2551375 w 4378623"/>
              <a:gd name="connsiteY17" fmla="*/ 2463336 h 3330971"/>
              <a:gd name="connsiteX18" fmla="*/ 2626162 w 4378623"/>
              <a:gd name="connsiteY18" fmla="*/ 2466509 h 3330971"/>
              <a:gd name="connsiteX19" fmla="*/ 2704996 w 4378623"/>
              <a:gd name="connsiteY19" fmla="*/ 2447182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094015 w 4378623"/>
              <a:gd name="connsiteY12" fmla="*/ 2532973 h 3330971"/>
              <a:gd name="connsiteX13" fmla="*/ 2215055 w 4378623"/>
              <a:gd name="connsiteY13" fmla="*/ 2525463 h 3330971"/>
              <a:gd name="connsiteX14" fmla="*/ 2327947 w 4378623"/>
              <a:gd name="connsiteY14" fmla="*/ 2521807 h 3330971"/>
              <a:gd name="connsiteX15" fmla="*/ 2425221 w 4378623"/>
              <a:gd name="connsiteY15" fmla="*/ 2494128 h 3330971"/>
              <a:gd name="connsiteX16" fmla="*/ 2491953 w 4378623"/>
              <a:gd name="connsiteY16" fmla="*/ 2480588 h 3330971"/>
              <a:gd name="connsiteX17" fmla="*/ 2548492 w 4378623"/>
              <a:gd name="connsiteY17" fmla="*/ 2480635 h 3330971"/>
              <a:gd name="connsiteX18" fmla="*/ 2626162 w 4378623"/>
              <a:gd name="connsiteY18" fmla="*/ 2466509 h 3330971"/>
              <a:gd name="connsiteX19" fmla="*/ 2704996 w 4378623"/>
              <a:gd name="connsiteY19" fmla="*/ 2447182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094015 w 4378623"/>
              <a:gd name="connsiteY12" fmla="*/ 2532973 h 3330971"/>
              <a:gd name="connsiteX13" fmla="*/ 2215055 w 4378623"/>
              <a:gd name="connsiteY13" fmla="*/ 2525463 h 3330971"/>
              <a:gd name="connsiteX14" fmla="*/ 2327947 w 4378623"/>
              <a:gd name="connsiteY14" fmla="*/ 2521807 h 3330971"/>
              <a:gd name="connsiteX15" fmla="*/ 2425221 w 4378623"/>
              <a:gd name="connsiteY15" fmla="*/ 2494128 h 3330971"/>
              <a:gd name="connsiteX16" fmla="*/ 2489070 w 4378623"/>
              <a:gd name="connsiteY16" fmla="*/ 2497887 h 3330971"/>
              <a:gd name="connsiteX17" fmla="*/ 2548492 w 4378623"/>
              <a:gd name="connsiteY17" fmla="*/ 2480635 h 3330971"/>
              <a:gd name="connsiteX18" fmla="*/ 2626162 w 4378623"/>
              <a:gd name="connsiteY18" fmla="*/ 2466509 h 3330971"/>
              <a:gd name="connsiteX19" fmla="*/ 2704996 w 4378623"/>
              <a:gd name="connsiteY19" fmla="*/ 2447182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094015 w 4378623"/>
              <a:gd name="connsiteY12" fmla="*/ 2532973 h 3330971"/>
              <a:gd name="connsiteX13" fmla="*/ 2215055 w 4378623"/>
              <a:gd name="connsiteY13" fmla="*/ 2525463 h 3330971"/>
              <a:gd name="connsiteX14" fmla="*/ 2327947 w 4378623"/>
              <a:gd name="connsiteY14" fmla="*/ 2521807 h 3330971"/>
              <a:gd name="connsiteX15" fmla="*/ 2416571 w 4378623"/>
              <a:gd name="connsiteY15" fmla="*/ 2514311 h 3330971"/>
              <a:gd name="connsiteX16" fmla="*/ 2489070 w 4378623"/>
              <a:gd name="connsiteY16" fmla="*/ 2497887 h 3330971"/>
              <a:gd name="connsiteX17" fmla="*/ 2548492 w 4378623"/>
              <a:gd name="connsiteY17" fmla="*/ 2480635 h 3330971"/>
              <a:gd name="connsiteX18" fmla="*/ 2626162 w 4378623"/>
              <a:gd name="connsiteY18" fmla="*/ 2466509 h 3330971"/>
              <a:gd name="connsiteX19" fmla="*/ 2704996 w 4378623"/>
              <a:gd name="connsiteY19" fmla="*/ 2447182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</a:cxnLst>
            <a:rect l="l" t="t" r="r" b="b"/>
            <a:pathLst>
              <a:path w="4378623" h="3330971">
                <a:moveTo>
                  <a:pt x="2438644" y="565840"/>
                </a:moveTo>
                <a:lnTo>
                  <a:pt x="2406006" y="588569"/>
                </a:lnTo>
                <a:lnTo>
                  <a:pt x="2393306" y="772215"/>
                </a:lnTo>
                <a:lnTo>
                  <a:pt x="2337044" y="966394"/>
                </a:lnTo>
                <a:lnTo>
                  <a:pt x="2033643" y="1382067"/>
                </a:lnTo>
                <a:lnTo>
                  <a:pt x="1781419" y="1648767"/>
                </a:lnTo>
                <a:lnTo>
                  <a:pt x="1173218" y="1842694"/>
                </a:lnTo>
                <a:lnTo>
                  <a:pt x="1178275" y="1844820"/>
                </a:lnTo>
                <a:lnTo>
                  <a:pt x="1163827" y="1844330"/>
                </a:lnTo>
                <a:lnTo>
                  <a:pt x="1436621" y="2650524"/>
                </a:lnTo>
                <a:lnTo>
                  <a:pt x="1885306" y="2498124"/>
                </a:lnTo>
                <a:lnTo>
                  <a:pt x="1999606" y="2542574"/>
                </a:lnTo>
                <a:cubicBezTo>
                  <a:pt x="2171515" y="2517605"/>
                  <a:pt x="1922106" y="2557942"/>
                  <a:pt x="2094015" y="2532973"/>
                </a:cubicBezTo>
                <a:lnTo>
                  <a:pt x="2215055" y="2525463"/>
                </a:lnTo>
                <a:cubicBezTo>
                  <a:pt x="2215278" y="2528998"/>
                  <a:pt x="2327724" y="2518272"/>
                  <a:pt x="2327947" y="2521807"/>
                </a:cubicBezTo>
                <a:lnTo>
                  <a:pt x="2416571" y="2514311"/>
                </a:lnTo>
                <a:lnTo>
                  <a:pt x="2489070" y="2497887"/>
                </a:lnTo>
                <a:lnTo>
                  <a:pt x="2548492" y="2480635"/>
                </a:lnTo>
                <a:lnTo>
                  <a:pt x="2626162" y="2466509"/>
                </a:lnTo>
                <a:lnTo>
                  <a:pt x="2704996" y="2447182"/>
                </a:lnTo>
                <a:lnTo>
                  <a:pt x="2760597" y="2435371"/>
                </a:lnTo>
                <a:lnTo>
                  <a:pt x="3002309" y="2344149"/>
                </a:lnTo>
                <a:lnTo>
                  <a:pt x="3173672" y="2055029"/>
                </a:lnTo>
                <a:lnTo>
                  <a:pt x="3167322" y="1855028"/>
                </a:lnTo>
                <a:lnTo>
                  <a:pt x="3262659" y="1781808"/>
                </a:lnTo>
                <a:lnTo>
                  <a:pt x="3284624" y="1646882"/>
                </a:lnTo>
                <a:lnTo>
                  <a:pt x="3176848" y="1557982"/>
                </a:lnTo>
                <a:lnTo>
                  <a:pt x="3243263" y="1496058"/>
                </a:lnTo>
                <a:lnTo>
                  <a:pt x="3224300" y="1385128"/>
                </a:lnTo>
                <a:lnTo>
                  <a:pt x="3090950" y="1267629"/>
                </a:lnTo>
                <a:lnTo>
                  <a:pt x="2703513" y="1302749"/>
                </a:lnTo>
                <a:lnTo>
                  <a:pt x="2599247" y="1278230"/>
                </a:lnTo>
                <a:lnTo>
                  <a:pt x="2652768" y="1105590"/>
                </a:lnTo>
                <a:lnTo>
                  <a:pt x="2664069" y="937567"/>
                </a:lnTo>
                <a:lnTo>
                  <a:pt x="2579743" y="632767"/>
                </a:lnTo>
                <a:lnTo>
                  <a:pt x="2438644" y="565840"/>
                </a:lnTo>
                <a:close/>
                <a:moveTo>
                  <a:pt x="2495247" y="0"/>
                </a:moveTo>
                <a:lnTo>
                  <a:pt x="2496489" y="11616"/>
                </a:lnTo>
                <a:lnTo>
                  <a:pt x="3089319" y="64226"/>
                </a:lnTo>
                <a:lnTo>
                  <a:pt x="3374856" y="369969"/>
                </a:lnTo>
                <a:lnTo>
                  <a:pt x="3510232" y="813600"/>
                </a:lnTo>
                <a:lnTo>
                  <a:pt x="4068016" y="1105046"/>
                </a:lnTo>
                <a:lnTo>
                  <a:pt x="4234392" y="1420661"/>
                </a:lnTo>
                <a:lnTo>
                  <a:pt x="4378623" y="1836132"/>
                </a:lnTo>
                <a:lnTo>
                  <a:pt x="4363902" y="2211036"/>
                </a:lnTo>
                <a:lnTo>
                  <a:pt x="4114941" y="2463077"/>
                </a:lnTo>
                <a:lnTo>
                  <a:pt x="3750965" y="2650382"/>
                </a:lnTo>
                <a:lnTo>
                  <a:pt x="551294" y="3328046"/>
                </a:lnTo>
                <a:lnTo>
                  <a:pt x="548640" y="3330971"/>
                </a:lnTo>
                <a:lnTo>
                  <a:pt x="254965" y="3249085"/>
                </a:lnTo>
                <a:lnTo>
                  <a:pt x="17221" y="2864627"/>
                </a:lnTo>
                <a:lnTo>
                  <a:pt x="0" y="2435269"/>
                </a:lnTo>
                <a:lnTo>
                  <a:pt x="253898" y="2137884"/>
                </a:lnTo>
                <a:lnTo>
                  <a:pt x="585216" y="2055588"/>
                </a:lnTo>
                <a:lnTo>
                  <a:pt x="619658" y="1804333"/>
                </a:lnTo>
                <a:lnTo>
                  <a:pt x="721309" y="1465595"/>
                </a:lnTo>
                <a:lnTo>
                  <a:pt x="949909" y="1228261"/>
                </a:lnTo>
                <a:lnTo>
                  <a:pt x="1268882" y="1218707"/>
                </a:lnTo>
                <a:lnTo>
                  <a:pt x="1609344" y="1250916"/>
                </a:lnTo>
                <a:lnTo>
                  <a:pt x="1614376" y="1252876"/>
                </a:lnTo>
                <a:lnTo>
                  <a:pt x="1544271" y="625178"/>
                </a:lnTo>
                <a:lnTo>
                  <a:pt x="1855167" y="140546"/>
                </a:lnTo>
                <a:lnTo>
                  <a:pt x="2495247" y="0"/>
                </a:lnTo>
                <a:close/>
              </a:path>
            </a:pathLst>
          </a:custGeom>
          <a:solidFill>
            <a:schemeClr val="accent3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64" name="L-form 63">
            <a:extLst>
              <a:ext uri="{FF2B5EF4-FFF2-40B4-BE49-F238E27FC236}">
                <a16:creationId xmlns:a16="http://schemas.microsoft.com/office/drawing/2014/main" id="{6DEA5018-A676-584D-82F1-B2BD586548D9}"/>
              </a:ext>
            </a:extLst>
          </p:cNvPr>
          <p:cNvSpPr/>
          <p:nvPr/>
        </p:nvSpPr>
        <p:spPr>
          <a:xfrm>
            <a:off x="7277130" y="3811254"/>
            <a:ext cx="1464052" cy="2009409"/>
          </a:xfrm>
          <a:custGeom>
            <a:avLst/>
            <a:gdLst>
              <a:gd name="connsiteX0" fmla="*/ 0 w 928430"/>
              <a:gd name="connsiteY0" fmla="*/ 0 h 1466269"/>
              <a:gd name="connsiteX1" fmla="*/ 464215 w 928430"/>
              <a:gd name="connsiteY1" fmla="*/ 0 h 1466269"/>
              <a:gd name="connsiteX2" fmla="*/ 464215 w 928430"/>
              <a:gd name="connsiteY2" fmla="*/ 1002054 h 1466269"/>
              <a:gd name="connsiteX3" fmla="*/ 928430 w 928430"/>
              <a:gd name="connsiteY3" fmla="*/ 1002054 h 1466269"/>
              <a:gd name="connsiteX4" fmla="*/ 928430 w 928430"/>
              <a:gd name="connsiteY4" fmla="*/ 1466269 h 1466269"/>
              <a:gd name="connsiteX5" fmla="*/ 0 w 928430"/>
              <a:gd name="connsiteY5" fmla="*/ 1466269 h 1466269"/>
              <a:gd name="connsiteX6" fmla="*/ 0 w 928430"/>
              <a:gd name="connsiteY6" fmla="*/ 0 h 1466269"/>
              <a:gd name="connsiteX0" fmla="*/ 0 w 928430"/>
              <a:gd name="connsiteY0" fmla="*/ 0 h 1466269"/>
              <a:gd name="connsiteX1" fmla="*/ 464215 w 928430"/>
              <a:gd name="connsiteY1" fmla="*/ 0 h 1466269"/>
              <a:gd name="connsiteX2" fmla="*/ 464215 w 928430"/>
              <a:gd name="connsiteY2" fmla="*/ 1002054 h 1466269"/>
              <a:gd name="connsiteX3" fmla="*/ 928430 w 928430"/>
              <a:gd name="connsiteY3" fmla="*/ 1002054 h 1466269"/>
              <a:gd name="connsiteX4" fmla="*/ 928430 w 928430"/>
              <a:gd name="connsiteY4" fmla="*/ 1466269 h 1466269"/>
              <a:gd name="connsiteX5" fmla="*/ 243840 w 928430"/>
              <a:gd name="connsiteY5" fmla="*/ 927789 h 1466269"/>
              <a:gd name="connsiteX6" fmla="*/ 0 w 928430"/>
              <a:gd name="connsiteY6" fmla="*/ 0 h 1466269"/>
              <a:gd name="connsiteX0" fmla="*/ 0 w 992535"/>
              <a:gd name="connsiteY0" fmla="*/ 0 h 1466269"/>
              <a:gd name="connsiteX1" fmla="*/ 464215 w 992535"/>
              <a:gd name="connsiteY1" fmla="*/ 0 h 1466269"/>
              <a:gd name="connsiteX2" fmla="*/ 992535 w 992535"/>
              <a:gd name="connsiteY2" fmla="*/ 575334 h 1466269"/>
              <a:gd name="connsiteX3" fmla="*/ 928430 w 992535"/>
              <a:gd name="connsiteY3" fmla="*/ 1002054 h 1466269"/>
              <a:gd name="connsiteX4" fmla="*/ 928430 w 992535"/>
              <a:gd name="connsiteY4" fmla="*/ 1466269 h 1466269"/>
              <a:gd name="connsiteX5" fmla="*/ 243840 w 992535"/>
              <a:gd name="connsiteY5" fmla="*/ 927789 h 1466269"/>
              <a:gd name="connsiteX6" fmla="*/ 0 w 992535"/>
              <a:gd name="connsiteY6" fmla="*/ 0 h 1466269"/>
              <a:gd name="connsiteX0" fmla="*/ 219650 w 1212185"/>
              <a:gd name="connsiteY0" fmla="*/ 0 h 1984429"/>
              <a:gd name="connsiteX1" fmla="*/ 683865 w 1212185"/>
              <a:gd name="connsiteY1" fmla="*/ 0 h 1984429"/>
              <a:gd name="connsiteX2" fmla="*/ 1212185 w 1212185"/>
              <a:gd name="connsiteY2" fmla="*/ 575334 h 1984429"/>
              <a:gd name="connsiteX3" fmla="*/ 1148080 w 1212185"/>
              <a:gd name="connsiteY3" fmla="*/ 1002054 h 1984429"/>
              <a:gd name="connsiteX4" fmla="*/ 0 w 1212185"/>
              <a:gd name="connsiteY4" fmla="*/ 1984429 h 1984429"/>
              <a:gd name="connsiteX5" fmla="*/ 463490 w 1212185"/>
              <a:gd name="connsiteY5" fmla="*/ 927789 h 1984429"/>
              <a:gd name="connsiteX6" fmla="*/ 219650 w 1212185"/>
              <a:gd name="connsiteY6" fmla="*/ 0 h 1984429"/>
              <a:gd name="connsiteX0" fmla="*/ 219650 w 1212185"/>
              <a:gd name="connsiteY0" fmla="*/ 0 h 1984429"/>
              <a:gd name="connsiteX1" fmla="*/ 683865 w 1212185"/>
              <a:gd name="connsiteY1" fmla="*/ 0 h 1984429"/>
              <a:gd name="connsiteX2" fmla="*/ 1212185 w 1212185"/>
              <a:gd name="connsiteY2" fmla="*/ 575334 h 1984429"/>
              <a:gd name="connsiteX3" fmla="*/ 1148080 w 1212185"/>
              <a:gd name="connsiteY3" fmla="*/ 1002054 h 1984429"/>
              <a:gd name="connsiteX4" fmla="*/ 0 w 1212185"/>
              <a:gd name="connsiteY4" fmla="*/ 1984429 h 1984429"/>
              <a:gd name="connsiteX5" fmla="*/ 361890 w 1212185"/>
              <a:gd name="connsiteY5" fmla="*/ 927789 h 1984429"/>
              <a:gd name="connsiteX6" fmla="*/ 219650 w 1212185"/>
              <a:gd name="connsiteY6" fmla="*/ 0 h 1984429"/>
              <a:gd name="connsiteX0" fmla="*/ 219650 w 1212185"/>
              <a:gd name="connsiteY0" fmla="*/ 0 h 1984429"/>
              <a:gd name="connsiteX1" fmla="*/ 683865 w 1212185"/>
              <a:gd name="connsiteY1" fmla="*/ 0 h 1984429"/>
              <a:gd name="connsiteX2" fmla="*/ 1212185 w 1212185"/>
              <a:gd name="connsiteY2" fmla="*/ 575334 h 1984429"/>
              <a:gd name="connsiteX3" fmla="*/ 934720 w 1212185"/>
              <a:gd name="connsiteY3" fmla="*/ 1875814 h 1984429"/>
              <a:gd name="connsiteX4" fmla="*/ 0 w 1212185"/>
              <a:gd name="connsiteY4" fmla="*/ 1984429 h 1984429"/>
              <a:gd name="connsiteX5" fmla="*/ 361890 w 1212185"/>
              <a:gd name="connsiteY5" fmla="*/ 927789 h 1984429"/>
              <a:gd name="connsiteX6" fmla="*/ 219650 w 1212185"/>
              <a:gd name="connsiteY6" fmla="*/ 0 h 1984429"/>
              <a:gd name="connsiteX0" fmla="*/ 219650 w 1354425"/>
              <a:gd name="connsiteY0" fmla="*/ 0 h 1984429"/>
              <a:gd name="connsiteX1" fmla="*/ 683865 w 1354425"/>
              <a:gd name="connsiteY1" fmla="*/ 0 h 1984429"/>
              <a:gd name="connsiteX2" fmla="*/ 1354425 w 1354425"/>
              <a:gd name="connsiteY2" fmla="*/ 646454 h 1984429"/>
              <a:gd name="connsiteX3" fmla="*/ 934720 w 1354425"/>
              <a:gd name="connsiteY3" fmla="*/ 1875814 h 1984429"/>
              <a:gd name="connsiteX4" fmla="*/ 0 w 1354425"/>
              <a:gd name="connsiteY4" fmla="*/ 1984429 h 1984429"/>
              <a:gd name="connsiteX5" fmla="*/ 361890 w 1354425"/>
              <a:gd name="connsiteY5" fmla="*/ 927789 h 1984429"/>
              <a:gd name="connsiteX6" fmla="*/ 219650 w 1354425"/>
              <a:gd name="connsiteY6" fmla="*/ 0 h 1984429"/>
              <a:gd name="connsiteX0" fmla="*/ 0 w 1754535"/>
              <a:gd name="connsiteY0" fmla="*/ 0 h 2187629"/>
              <a:gd name="connsiteX1" fmla="*/ 1083975 w 1754535"/>
              <a:gd name="connsiteY1" fmla="*/ 203200 h 2187629"/>
              <a:gd name="connsiteX2" fmla="*/ 1754535 w 1754535"/>
              <a:gd name="connsiteY2" fmla="*/ 849654 h 2187629"/>
              <a:gd name="connsiteX3" fmla="*/ 1334830 w 1754535"/>
              <a:gd name="connsiteY3" fmla="*/ 2079014 h 2187629"/>
              <a:gd name="connsiteX4" fmla="*/ 400110 w 1754535"/>
              <a:gd name="connsiteY4" fmla="*/ 2187629 h 2187629"/>
              <a:gd name="connsiteX5" fmla="*/ 762000 w 1754535"/>
              <a:gd name="connsiteY5" fmla="*/ 1130989 h 2187629"/>
              <a:gd name="connsiteX6" fmla="*/ 0 w 1754535"/>
              <a:gd name="connsiteY6" fmla="*/ 0 h 2187629"/>
              <a:gd name="connsiteX0" fmla="*/ 0 w 1754535"/>
              <a:gd name="connsiteY0" fmla="*/ 60960 h 2248589"/>
              <a:gd name="connsiteX1" fmla="*/ 1083975 w 1754535"/>
              <a:gd name="connsiteY1" fmla="*/ 0 h 2248589"/>
              <a:gd name="connsiteX2" fmla="*/ 1754535 w 1754535"/>
              <a:gd name="connsiteY2" fmla="*/ 910614 h 2248589"/>
              <a:gd name="connsiteX3" fmla="*/ 1334830 w 1754535"/>
              <a:gd name="connsiteY3" fmla="*/ 2139974 h 2248589"/>
              <a:gd name="connsiteX4" fmla="*/ 400110 w 1754535"/>
              <a:gd name="connsiteY4" fmla="*/ 2248589 h 2248589"/>
              <a:gd name="connsiteX5" fmla="*/ 762000 w 1754535"/>
              <a:gd name="connsiteY5" fmla="*/ 1191949 h 2248589"/>
              <a:gd name="connsiteX6" fmla="*/ 0 w 1754535"/>
              <a:gd name="connsiteY6" fmla="*/ 60960 h 22485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54535" h="2248589">
                <a:moveTo>
                  <a:pt x="0" y="60960"/>
                </a:moveTo>
                <a:lnTo>
                  <a:pt x="1083975" y="0"/>
                </a:lnTo>
                <a:lnTo>
                  <a:pt x="1754535" y="910614"/>
                </a:lnTo>
                <a:lnTo>
                  <a:pt x="1334830" y="2139974"/>
                </a:lnTo>
                <a:lnTo>
                  <a:pt x="400110" y="2248589"/>
                </a:lnTo>
                <a:lnTo>
                  <a:pt x="762000" y="1191949"/>
                </a:lnTo>
                <a:lnTo>
                  <a:pt x="0" y="60960"/>
                </a:lnTo>
                <a:close/>
              </a:path>
            </a:pathLst>
          </a:custGeom>
          <a:solidFill>
            <a:schemeClr val="accent3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66" name="Rektangel med klippta hörn diagonalt 65">
            <a:extLst>
              <a:ext uri="{FF2B5EF4-FFF2-40B4-BE49-F238E27FC236}">
                <a16:creationId xmlns:a16="http://schemas.microsoft.com/office/drawing/2014/main" id="{C8FE60E3-B9CE-7645-B802-F2A84D4B6DE2}"/>
              </a:ext>
            </a:extLst>
          </p:cNvPr>
          <p:cNvSpPr/>
          <p:nvPr/>
        </p:nvSpPr>
        <p:spPr>
          <a:xfrm>
            <a:off x="9130938" y="3075899"/>
            <a:ext cx="1259357" cy="1659742"/>
          </a:xfrm>
          <a:custGeom>
            <a:avLst/>
            <a:gdLst>
              <a:gd name="connsiteX0" fmla="*/ 0 w 686266"/>
              <a:gd name="connsiteY0" fmla="*/ 0 h 1179201"/>
              <a:gd name="connsiteX1" fmla="*/ 571886 w 686266"/>
              <a:gd name="connsiteY1" fmla="*/ 0 h 1179201"/>
              <a:gd name="connsiteX2" fmla="*/ 686266 w 686266"/>
              <a:gd name="connsiteY2" fmla="*/ 114380 h 1179201"/>
              <a:gd name="connsiteX3" fmla="*/ 686266 w 686266"/>
              <a:gd name="connsiteY3" fmla="*/ 1179201 h 1179201"/>
              <a:gd name="connsiteX4" fmla="*/ 686266 w 686266"/>
              <a:gd name="connsiteY4" fmla="*/ 1179201 h 1179201"/>
              <a:gd name="connsiteX5" fmla="*/ 114380 w 686266"/>
              <a:gd name="connsiteY5" fmla="*/ 1179201 h 1179201"/>
              <a:gd name="connsiteX6" fmla="*/ 0 w 686266"/>
              <a:gd name="connsiteY6" fmla="*/ 1064821 h 1179201"/>
              <a:gd name="connsiteX7" fmla="*/ 0 w 686266"/>
              <a:gd name="connsiteY7" fmla="*/ 0 h 1179201"/>
              <a:gd name="connsiteX0" fmla="*/ 426720 w 1112986"/>
              <a:gd name="connsiteY0" fmla="*/ 0 h 1522021"/>
              <a:gd name="connsiteX1" fmla="*/ 998606 w 1112986"/>
              <a:gd name="connsiteY1" fmla="*/ 0 h 1522021"/>
              <a:gd name="connsiteX2" fmla="*/ 1112986 w 1112986"/>
              <a:gd name="connsiteY2" fmla="*/ 114380 h 1522021"/>
              <a:gd name="connsiteX3" fmla="*/ 1112986 w 1112986"/>
              <a:gd name="connsiteY3" fmla="*/ 1179201 h 1522021"/>
              <a:gd name="connsiteX4" fmla="*/ 1112986 w 1112986"/>
              <a:gd name="connsiteY4" fmla="*/ 1179201 h 1522021"/>
              <a:gd name="connsiteX5" fmla="*/ 541100 w 1112986"/>
              <a:gd name="connsiteY5" fmla="*/ 1179201 h 1522021"/>
              <a:gd name="connsiteX6" fmla="*/ 0 w 1112986"/>
              <a:gd name="connsiteY6" fmla="*/ 1522021 h 1522021"/>
              <a:gd name="connsiteX7" fmla="*/ 426720 w 1112986"/>
              <a:gd name="connsiteY7" fmla="*/ 0 h 1522021"/>
              <a:gd name="connsiteX0" fmla="*/ 426720 w 1112986"/>
              <a:gd name="connsiteY0" fmla="*/ 0 h 1585601"/>
              <a:gd name="connsiteX1" fmla="*/ 998606 w 1112986"/>
              <a:gd name="connsiteY1" fmla="*/ 0 h 1585601"/>
              <a:gd name="connsiteX2" fmla="*/ 1112986 w 1112986"/>
              <a:gd name="connsiteY2" fmla="*/ 114380 h 1585601"/>
              <a:gd name="connsiteX3" fmla="*/ 1112986 w 1112986"/>
              <a:gd name="connsiteY3" fmla="*/ 1179201 h 1585601"/>
              <a:gd name="connsiteX4" fmla="*/ 1112986 w 1112986"/>
              <a:gd name="connsiteY4" fmla="*/ 1179201 h 1585601"/>
              <a:gd name="connsiteX5" fmla="*/ 998300 w 1112986"/>
              <a:gd name="connsiteY5" fmla="*/ 1585601 h 1585601"/>
              <a:gd name="connsiteX6" fmla="*/ 0 w 1112986"/>
              <a:gd name="connsiteY6" fmla="*/ 1522021 h 1585601"/>
              <a:gd name="connsiteX7" fmla="*/ 426720 w 1112986"/>
              <a:gd name="connsiteY7" fmla="*/ 0 h 1585601"/>
              <a:gd name="connsiteX0" fmla="*/ 426720 w 1509226"/>
              <a:gd name="connsiteY0" fmla="*/ 0 h 1585601"/>
              <a:gd name="connsiteX1" fmla="*/ 998606 w 1509226"/>
              <a:gd name="connsiteY1" fmla="*/ 0 h 1585601"/>
              <a:gd name="connsiteX2" fmla="*/ 1112986 w 1509226"/>
              <a:gd name="connsiteY2" fmla="*/ 114380 h 1585601"/>
              <a:gd name="connsiteX3" fmla="*/ 1112986 w 1509226"/>
              <a:gd name="connsiteY3" fmla="*/ 1179201 h 1585601"/>
              <a:gd name="connsiteX4" fmla="*/ 1509226 w 1509226"/>
              <a:gd name="connsiteY4" fmla="*/ 925201 h 1585601"/>
              <a:gd name="connsiteX5" fmla="*/ 998300 w 1509226"/>
              <a:gd name="connsiteY5" fmla="*/ 1585601 h 1585601"/>
              <a:gd name="connsiteX6" fmla="*/ 0 w 1509226"/>
              <a:gd name="connsiteY6" fmla="*/ 1522021 h 1585601"/>
              <a:gd name="connsiteX7" fmla="*/ 426720 w 1509226"/>
              <a:gd name="connsiteY7" fmla="*/ 0 h 1585601"/>
              <a:gd name="connsiteX0" fmla="*/ 426720 w 1509226"/>
              <a:gd name="connsiteY0" fmla="*/ 203200 h 1788801"/>
              <a:gd name="connsiteX1" fmla="*/ 521086 w 1509226"/>
              <a:gd name="connsiteY1" fmla="*/ 0 h 1788801"/>
              <a:gd name="connsiteX2" fmla="*/ 1112986 w 1509226"/>
              <a:gd name="connsiteY2" fmla="*/ 317580 h 1788801"/>
              <a:gd name="connsiteX3" fmla="*/ 1112986 w 1509226"/>
              <a:gd name="connsiteY3" fmla="*/ 1382401 h 1788801"/>
              <a:gd name="connsiteX4" fmla="*/ 1509226 w 1509226"/>
              <a:gd name="connsiteY4" fmla="*/ 1128401 h 1788801"/>
              <a:gd name="connsiteX5" fmla="*/ 998300 w 1509226"/>
              <a:gd name="connsiteY5" fmla="*/ 1788801 h 1788801"/>
              <a:gd name="connsiteX6" fmla="*/ 0 w 1509226"/>
              <a:gd name="connsiteY6" fmla="*/ 1725221 h 1788801"/>
              <a:gd name="connsiteX7" fmla="*/ 426720 w 1509226"/>
              <a:gd name="connsiteY7" fmla="*/ 203200 h 1788801"/>
              <a:gd name="connsiteX0" fmla="*/ 426720 w 1509226"/>
              <a:gd name="connsiteY0" fmla="*/ 203200 h 1788801"/>
              <a:gd name="connsiteX1" fmla="*/ 521086 w 1509226"/>
              <a:gd name="connsiteY1" fmla="*/ 0 h 1788801"/>
              <a:gd name="connsiteX2" fmla="*/ 899626 w 1509226"/>
              <a:gd name="connsiteY2" fmla="*/ 104220 h 1788801"/>
              <a:gd name="connsiteX3" fmla="*/ 1112986 w 1509226"/>
              <a:gd name="connsiteY3" fmla="*/ 1382401 h 1788801"/>
              <a:gd name="connsiteX4" fmla="*/ 1509226 w 1509226"/>
              <a:gd name="connsiteY4" fmla="*/ 1128401 h 1788801"/>
              <a:gd name="connsiteX5" fmla="*/ 998300 w 1509226"/>
              <a:gd name="connsiteY5" fmla="*/ 1788801 h 1788801"/>
              <a:gd name="connsiteX6" fmla="*/ 0 w 1509226"/>
              <a:gd name="connsiteY6" fmla="*/ 1725221 h 1788801"/>
              <a:gd name="connsiteX7" fmla="*/ 426720 w 1509226"/>
              <a:gd name="connsiteY7" fmla="*/ 203200 h 1788801"/>
              <a:gd name="connsiteX0" fmla="*/ 426720 w 1509226"/>
              <a:gd name="connsiteY0" fmla="*/ 263519 h 1849120"/>
              <a:gd name="connsiteX1" fmla="*/ 521086 w 1509226"/>
              <a:gd name="connsiteY1" fmla="*/ 60319 h 1849120"/>
              <a:gd name="connsiteX2" fmla="*/ 899626 w 1509226"/>
              <a:gd name="connsiteY2" fmla="*/ 164539 h 1849120"/>
              <a:gd name="connsiteX3" fmla="*/ 1001226 w 1509226"/>
              <a:gd name="connsiteY3" fmla="*/ 0 h 1849120"/>
              <a:gd name="connsiteX4" fmla="*/ 1509226 w 1509226"/>
              <a:gd name="connsiteY4" fmla="*/ 1188720 h 1849120"/>
              <a:gd name="connsiteX5" fmla="*/ 998300 w 1509226"/>
              <a:gd name="connsiteY5" fmla="*/ 1849120 h 1849120"/>
              <a:gd name="connsiteX6" fmla="*/ 0 w 1509226"/>
              <a:gd name="connsiteY6" fmla="*/ 1785540 h 1849120"/>
              <a:gd name="connsiteX7" fmla="*/ 426720 w 1509226"/>
              <a:gd name="connsiteY7" fmla="*/ 263519 h 1849120"/>
              <a:gd name="connsiteX0" fmla="*/ 690880 w 1509226"/>
              <a:gd name="connsiteY0" fmla="*/ 1147439 h 1849120"/>
              <a:gd name="connsiteX1" fmla="*/ 521086 w 1509226"/>
              <a:gd name="connsiteY1" fmla="*/ 60319 h 1849120"/>
              <a:gd name="connsiteX2" fmla="*/ 899626 w 1509226"/>
              <a:gd name="connsiteY2" fmla="*/ 164539 h 1849120"/>
              <a:gd name="connsiteX3" fmla="*/ 1001226 w 1509226"/>
              <a:gd name="connsiteY3" fmla="*/ 0 h 1849120"/>
              <a:gd name="connsiteX4" fmla="*/ 1509226 w 1509226"/>
              <a:gd name="connsiteY4" fmla="*/ 1188720 h 1849120"/>
              <a:gd name="connsiteX5" fmla="*/ 998300 w 1509226"/>
              <a:gd name="connsiteY5" fmla="*/ 1849120 h 1849120"/>
              <a:gd name="connsiteX6" fmla="*/ 0 w 1509226"/>
              <a:gd name="connsiteY6" fmla="*/ 1785540 h 1849120"/>
              <a:gd name="connsiteX7" fmla="*/ 690880 w 1509226"/>
              <a:gd name="connsiteY7" fmla="*/ 1147439 h 1849120"/>
              <a:gd name="connsiteX0" fmla="*/ 345440 w 1509226"/>
              <a:gd name="connsiteY0" fmla="*/ 852799 h 1849120"/>
              <a:gd name="connsiteX1" fmla="*/ 521086 w 1509226"/>
              <a:gd name="connsiteY1" fmla="*/ 60319 h 1849120"/>
              <a:gd name="connsiteX2" fmla="*/ 899626 w 1509226"/>
              <a:gd name="connsiteY2" fmla="*/ 164539 h 1849120"/>
              <a:gd name="connsiteX3" fmla="*/ 1001226 w 1509226"/>
              <a:gd name="connsiteY3" fmla="*/ 0 h 1849120"/>
              <a:gd name="connsiteX4" fmla="*/ 1509226 w 1509226"/>
              <a:gd name="connsiteY4" fmla="*/ 1188720 h 1849120"/>
              <a:gd name="connsiteX5" fmla="*/ 998300 w 1509226"/>
              <a:gd name="connsiteY5" fmla="*/ 1849120 h 1849120"/>
              <a:gd name="connsiteX6" fmla="*/ 0 w 1509226"/>
              <a:gd name="connsiteY6" fmla="*/ 1785540 h 1849120"/>
              <a:gd name="connsiteX7" fmla="*/ 345440 w 1509226"/>
              <a:gd name="connsiteY7" fmla="*/ 852799 h 1849120"/>
              <a:gd name="connsiteX0" fmla="*/ 345440 w 1509226"/>
              <a:gd name="connsiteY0" fmla="*/ 852799 h 1849120"/>
              <a:gd name="connsiteX1" fmla="*/ 13086 w 1509226"/>
              <a:gd name="connsiteY1" fmla="*/ 19679 h 1849120"/>
              <a:gd name="connsiteX2" fmla="*/ 899626 w 1509226"/>
              <a:gd name="connsiteY2" fmla="*/ 164539 h 1849120"/>
              <a:gd name="connsiteX3" fmla="*/ 1001226 w 1509226"/>
              <a:gd name="connsiteY3" fmla="*/ 0 h 1849120"/>
              <a:gd name="connsiteX4" fmla="*/ 1509226 w 1509226"/>
              <a:gd name="connsiteY4" fmla="*/ 1188720 h 1849120"/>
              <a:gd name="connsiteX5" fmla="*/ 998300 w 1509226"/>
              <a:gd name="connsiteY5" fmla="*/ 1849120 h 1849120"/>
              <a:gd name="connsiteX6" fmla="*/ 0 w 1509226"/>
              <a:gd name="connsiteY6" fmla="*/ 1785540 h 1849120"/>
              <a:gd name="connsiteX7" fmla="*/ 345440 w 1509226"/>
              <a:gd name="connsiteY7" fmla="*/ 852799 h 1849120"/>
              <a:gd name="connsiteX0" fmla="*/ 345440 w 1509226"/>
              <a:gd name="connsiteY0" fmla="*/ 860980 h 1857301"/>
              <a:gd name="connsiteX1" fmla="*/ 13086 w 1509226"/>
              <a:gd name="connsiteY1" fmla="*/ 27860 h 1857301"/>
              <a:gd name="connsiteX2" fmla="*/ 523706 w 1509226"/>
              <a:gd name="connsiteY2" fmla="*/ 0 h 1857301"/>
              <a:gd name="connsiteX3" fmla="*/ 1001226 w 1509226"/>
              <a:gd name="connsiteY3" fmla="*/ 8181 h 1857301"/>
              <a:gd name="connsiteX4" fmla="*/ 1509226 w 1509226"/>
              <a:gd name="connsiteY4" fmla="*/ 1196901 h 1857301"/>
              <a:gd name="connsiteX5" fmla="*/ 998300 w 1509226"/>
              <a:gd name="connsiteY5" fmla="*/ 1857301 h 1857301"/>
              <a:gd name="connsiteX6" fmla="*/ 0 w 1509226"/>
              <a:gd name="connsiteY6" fmla="*/ 1793721 h 1857301"/>
              <a:gd name="connsiteX7" fmla="*/ 345440 w 1509226"/>
              <a:gd name="connsiteY7" fmla="*/ 860980 h 18573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09226" h="1857301">
                <a:moveTo>
                  <a:pt x="345440" y="860980"/>
                </a:moveTo>
                <a:lnTo>
                  <a:pt x="13086" y="27860"/>
                </a:lnTo>
                <a:lnTo>
                  <a:pt x="523706" y="0"/>
                </a:lnTo>
                <a:lnTo>
                  <a:pt x="1001226" y="8181"/>
                </a:lnTo>
                <a:lnTo>
                  <a:pt x="1509226" y="1196901"/>
                </a:lnTo>
                <a:lnTo>
                  <a:pt x="998300" y="1857301"/>
                </a:lnTo>
                <a:lnTo>
                  <a:pt x="0" y="1793721"/>
                </a:lnTo>
                <a:lnTo>
                  <a:pt x="345440" y="860980"/>
                </a:lnTo>
                <a:close/>
              </a:path>
            </a:pathLst>
          </a:custGeom>
          <a:solidFill>
            <a:schemeClr val="accent3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68" name="Åttahörning 67">
            <a:extLst>
              <a:ext uri="{FF2B5EF4-FFF2-40B4-BE49-F238E27FC236}">
                <a16:creationId xmlns:a16="http://schemas.microsoft.com/office/drawing/2014/main" id="{506F6E70-83CF-A647-8973-82B7D01B7688}"/>
              </a:ext>
            </a:extLst>
          </p:cNvPr>
          <p:cNvSpPr/>
          <p:nvPr/>
        </p:nvSpPr>
        <p:spPr>
          <a:xfrm>
            <a:off x="6123744" y="2409509"/>
            <a:ext cx="2085484" cy="1178251"/>
          </a:xfrm>
          <a:custGeom>
            <a:avLst/>
            <a:gdLst>
              <a:gd name="connsiteX0" fmla="*/ 0 w 1638740"/>
              <a:gd name="connsiteY0" fmla="*/ 129650 h 442656"/>
              <a:gd name="connsiteX1" fmla="*/ 129650 w 1638740"/>
              <a:gd name="connsiteY1" fmla="*/ 0 h 442656"/>
              <a:gd name="connsiteX2" fmla="*/ 1509090 w 1638740"/>
              <a:gd name="connsiteY2" fmla="*/ 0 h 442656"/>
              <a:gd name="connsiteX3" fmla="*/ 1638740 w 1638740"/>
              <a:gd name="connsiteY3" fmla="*/ 129650 h 442656"/>
              <a:gd name="connsiteX4" fmla="*/ 1638740 w 1638740"/>
              <a:gd name="connsiteY4" fmla="*/ 313006 h 442656"/>
              <a:gd name="connsiteX5" fmla="*/ 1509090 w 1638740"/>
              <a:gd name="connsiteY5" fmla="*/ 442656 h 442656"/>
              <a:gd name="connsiteX6" fmla="*/ 129650 w 1638740"/>
              <a:gd name="connsiteY6" fmla="*/ 442656 h 442656"/>
              <a:gd name="connsiteX7" fmla="*/ 0 w 1638740"/>
              <a:gd name="connsiteY7" fmla="*/ 313006 h 442656"/>
              <a:gd name="connsiteX8" fmla="*/ 0 w 1638740"/>
              <a:gd name="connsiteY8" fmla="*/ 129650 h 442656"/>
              <a:gd name="connsiteX0" fmla="*/ 530750 w 2169490"/>
              <a:gd name="connsiteY0" fmla="*/ 129650 h 1113216"/>
              <a:gd name="connsiteX1" fmla="*/ 660400 w 2169490"/>
              <a:gd name="connsiteY1" fmla="*/ 0 h 1113216"/>
              <a:gd name="connsiteX2" fmla="*/ 2039840 w 2169490"/>
              <a:gd name="connsiteY2" fmla="*/ 0 h 1113216"/>
              <a:gd name="connsiteX3" fmla="*/ 2169490 w 2169490"/>
              <a:gd name="connsiteY3" fmla="*/ 129650 h 1113216"/>
              <a:gd name="connsiteX4" fmla="*/ 2169490 w 2169490"/>
              <a:gd name="connsiteY4" fmla="*/ 313006 h 1113216"/>
              <a:gd name="connsiteX5" fmla="*/ 2039840 w 2169490"/>
              <a:gd name="connsiteY5" fmla="*/ 442656 h 1113216"/>
              <a:gd name="connsiteX6" fmla="*/ 0 w 2169490"/>
              <a:gd name="connsiteY6" fmla="*/ 1113216 h 1113216"/>
              <a:gd name="connsiteX7" fmla="*/ 530750 w 2169490"/>
              <a:gd name="connsiteY7" fmla="*/ 313006 h 1113216"/>
              <a:gd name="connsiteX8" fmla="*/ 530750 w 2169490"/>
              <a:gd name="connsiteY8" fmla="*/ 129650 h 1113216"/>
              <a:gd name="connsiteX0" fmla="*/ 833120 w 2471860"/>
              <a:gd name="connsiteY0" fmla="*/ 588804 h 1572370"/>
              <a:gd name="connsiteX1" fmla="*/ 962770 w 2471860"/>
              <a:gd name="connsiteY1" fmla="*/ 459154 h 1572370"/>
              <a:gd name="connsiteX2" fmla="*/ 2342210 w 2471860"/>
              <a:gd name="connsiteY2" fmla="*/ 459154 h 1572370"/>
              <a:gd name="connsiteX3" fmla="*/ 2471860 w 2471860"/>
              <a:gd name="connsiteY3" fmla="*/ 588804 h 1572370"/>
              <a:gd name="connsiteX4" fmla="*/ 2471860 w 2471860"/>
              <a:gd name="connsiteY4" fmla="*/ 772160 h 1572370"/>
              <a:gd name="connsiteX5" fmla="*/ 2342210 w 2471860"/>
              <a:gd name="connsiteY5" fmla="*/ 901810 h 1572370"/>
              <a:gd name="connsiteX6" fmla="*/ 302370 w 2471860"/>
              <a:gd name="connsiteY6" fmla="*/ 1572370 h 1572370"/>
              <a:gd name="connsiteX7" fmla="*/ 0 w 2471860"/>
              <a:gd name="connsiteY7" fmla="*/ 0 h 1572370"/>
              <a:gd name="connsiteX8" fmla="*/ 833120 w 2471860"/>
              <a:gd name="connsiteY8" fmla="*/ 588804 h 1572370"/>
              <a:gd name="connsiteX0" fmla="*/ 1889760 w 2471860"/>
              <a:gd name="connsiteY0" fmla="*/ 202724 h 1572370"/>
              <a:gd name="connsiteX1" fmla="*/ 962770 w 2471860"/>
              <a:gd name="connsiteY1" fmla="*/ 459154 h 1572370"/>
              <a:gd name="connsiteX2" fmla="*/ 2342210 w 2471860"/>
              <a:gd name="connsiteY2" fmla="*/ 459154 h 1572370"/>
              <a:gd name="connsiteX3" fmla="*/ 2471860 w 2471860"/>
              <a:gd name="connsiteY3" fmla="*/ 588804 h 1572370"/>
              <a:gd name="connsiteX4" fmla="*/ 2471860 w 2471860"/>
              <a:gd name="connsiteY4" fmla="*/ 772160 h 1572370"/>
              <a:gd name="connsiteX5" fmla="*/ 2342210 w 2471860"/>
              <a:gd name="connsiteY5" fmla="*/ 901810 h 1572370"/>
              <a:gd name="connsiteX6" fmla="*/ 302370 w 2471860"/>
              <a:gd name="connsiteY6" fmla="*/ 1572370 h 1572370"/>
              <a:gd name="connsiteX7" fmla="*/ 0 w 2471860"/>
              <a:gd name="connsiteY7" fmla="*/ 0 h 1572370"/>
              <a:gd name="connsiteX8" fmla="*/ 1889760 w 2471860"/>
              <a:gd name="connsiteY8" fmla="*/ 202724 h 1572370"/>
              <a:gd name="connsiteX0" fmla="*/ 1889760 w 2471860"/>
              <a:gd name="connsiteY0" fmla="*/ 434450 h 1804096"/>
              <a:gd name="connsiteX1" fmla="*/ 1765410 w 2471860"/>
              <a:gd name="connsiteY1" fmla="*/ 0 h 1804096"/>
              <a:gd name="connsiteX2" fmla="*/ 2342210 w 2471860"/>
              <a:gd name="connsiteY2" fmla="*/ 690880 h 1804096"/>
              <a:gd name="connsiteX3" fmla="*/ 2471860 w 2471860"/>
              <a:gd name="connsiteY3" fmla="*/ 820530 h 1804096"/>
              <a:gd name="connsiteX4" fmla="*/ 2471860 w 2471860"/>
              <a:gd name="connsiteY4" fmla="*/ 1003886 h 1804096"/>
              <a:gd name="connsiteX5" fmla="*/ 2342210 w 2471860"/>
              <a:gd name="connsiteY5" fmla="*/ 1133536 h 1804096"/>
              <a:gd name="connsiteX6" fmla="*/ 302370 w 2471860"/>
              <a:gd name="connsiteY6" fmla="*/ 1804096 h 1804096"/>
              <a:gd name="connsiteX7" fmla="*/ 0 w 2471860"/>
              <a:gd name="connsiteY7" fmla="*/ 231726 h 1804096"/>
              <a:gd name="connsiteX8" fmla="*/ 1889760 w 2471860"/>
              <a:gd name="connsiteY8" fmla="*/ 434450 h 1804096"/>
              <a:gd name="connsiteX0" fmla="*/ 1889760 w 2535250"/>
              <a:gd name="connsiteY0" fmla="*/ 434450 h 1804096"/>
              <a:gd name="connsiteX1" fmla="*/ 1765410 w 2535250"/>
              <a:gd name="connsiteY1" fmla="*/ 0 h 1804096"/>
              <a:gd name="connsiteX2" fmla="*/ 2535250 w 2535250"/>
              <a:gd name="connsiteY2" fmla="*/ 335280 h 1804096"/>
              <a:gd name="connsiteX3" fmla="*/ 2471860 w 2535250"/>
              <a:gd name="connsiteY3" fmla="*/ 820530 h 1804096"/>
              <a:gd name="connsiteX4" fmla="*/ 2471860 w 2535250"/>
              <a:gd name="connsiteY4" fmla="*/ 1003886 h 1804096"/>
              <a:gd name="connsiteX5" fmla="*/ 2342210 w 2535250"/>
              <a:gd name="connsiteY5" fmla="*/ 1133536 h 1804096"/>
              <a:gd name="connsiteX6" fmla="*/ 302370 w 2535250"/>
              <a:gd name="connsiteY6" fmla="*/ 1804096 h 1804096"/>
              <a:gd name="connsiteX7" fmla="*/ 0 w 2535250"/>
              <a:gd name="connsiteY7" fmla="*/ 231726 h 1804096"/>
              <a:gd name="connsiteX8" fmla="*/ 1889760 w 2535250"/>
              <a:gd name="connsiteY8" fmla="*/ 434450 h 1804096"/>
              <a:gd name="connsiteX0" fmla="*/ 1889760 w 3193220"/>
              <a:gd name="connsiteY0" fmla="*/ 434450 h 1804096"/>
              <a:gd name="connsiteX1" fmla="*/ 1765410 w 3193220"/>
              <a:gd name="connsiteY1" fmla="*/ 0 h 1804096"/>
              <a:gd name="connsiteX2" fmla="*/ 2535250 w 3193220"/>
              <a:gd name="connsiteY2" fmla="*/ 335280 h 1804096"/>
              <a:gd name="connsiteX3" fmla="*/ 3193220 w 3193220"/>
              <a:gd name="connsiteY3" fmla="*/ 525890 h 1804096"/>
              <a:gd name="connsiteX4" fmla="*/ 2471860 w 3193220"/>
              <a:gd name="connsiteY4" fmla="*/ 1003886 h 1804096"/>
              <a:gd name="connsiteX5" fmla="*/ 2342210 w 3193220"/>
              <a:gd name="connsiteY5" fmla="*/ 1133536 h 1804096"/>
              <a:gd name="connsiteX6" fmla="*/ 302370 w 3193220"/>
              <a:gd name="connsiteY6" fmla="*/ 1804096 h 1804096"/>
              <a:gd name="connsiteX7" fmla="*/ 0 w 3193220"/>
              <a:gd name="connsiteY7" fmla="*/ 231726 h 1804096"/>
              <a:gd name="connsiteX8" fmla="*/ 1889760 w 3193220"/>
              <a:gd name="connsiteY8" fmla="*/ 434450 h 1804096"/>
              <a:gd name="connsiteX0" fmla="*/ 1889760 w 3193220"/>
              <a:gd name="connsiteY0" fmla="*/ 434450 h 1804096"/>
              <a:gd name="connsiteX1" fmla="*/ 1765410 w 3193220"/>
              <a:gd name="connsiteY1" fmla="*/ 0 h 1804096"/>
              <a:gd name="connsiteX2" fmla="*/ 2535250 w 3193220"/>
              <a:gd name="connsiteY2" fmla="*/ 335280 h 1804096"/>
              <a:gd name="connsiteX3" fmla="*/ 3193220 w 3193220"/>
              <a:gd name="connsiteY3" fmla="*/ 525890 h 1804096"/>
              <a:gd name="connsiteX4" fmla="*/ 2583620 w 3193220"/>
              <a:gd name="connsiteY4" fmla="*/ 1095326 h 1804096"/>
              <a:gd name="connsiteX5" fmla="*/ 2342210 w 3193220"/>
              <a:gd name="connsiteY5" fmla="*/ 1133536 h 1804096"/>
              <a:gd name="connsiteX6" fmla="*/ 302370 w 3193220"/>
              <a:gd name="connsiteY6" fmla="*/ 1804096 h 1804096"/>
              <a:gd name="connsiteX7" fmla="*/ 0 w 3193220"/>
              <a:gd name="connsiteY7" fmla="*/ 231726 h 1804096"/>
              <a:gd name="connsiteX8" fmla="*/ 1889760 w 3193220"/>
              <a:gd name="connsiteY8" fmla="*/ 434450 h 1804096"/>
              <a:gd name="connsiteX0" fmla="*/ 1889760 w 3193220"/>
              <a:gd name="connsiteY0" fmla="*/ 434450 h 1804096"/>
              <a:gd name="connsiteX1" fmla="*/ 1765410 w 3193220"/>
              <a:gd name="connsiteY1" fmla="*/ 0 h 1804096"/>
              <a:gd name="connsiteX2" fmla="*/ 2535250 w 3193220"/>
              <a:gd name="connsiteY2" fmla="*/ 335280 h 1804096"/>
              <a:gd name="connsiteX3" fmla="*/ 3193220 w 3193220"/>
              <a:gd name="connsiteY3" fmla="*/ 525890 h 1804096"/>
              <a:gd name="connsiteX4" fmla="*/ 2583620 w 3193220"/>
              <a:gd name="connsiteY4" fmla="*/ 1095326 h 1804096"/>
              <a:gd name="connsiteX5" fmla="*/ 1885010 w 3193220"/>
              <a:gd name="connsiteY5" fmla="*/ 1133536 h 1804096"/>
              <a:gd name="connsiteX6" fmla="*/ 302370 w 3193220"/>
              <a:gd name="connsiteY6" fmla="*/ 1804096 h 1804096"/>
              <a:gd name="connsiteX7" fmla="*/ 0 w 3193220"/>
              <a:gd name="connsiteY7" fmla="*/ 231726 h 1804096"/>
              <a:gd name="connsiteX8" fmla="*/ 1889760 w 3193220"/>
              <a:gd name="connsiteY8" fmla="*/ 434450 h 1804096"/>
              <a:gd name="connsiteX0" fmla="*/ 1889760 w 3193220"/>
              <a:gd name="connsiteY0" fmla="*/ 434450 h 1804096"/>
              <a:gd name="connsiteX1" fmla="*/ 1765410 w 3193220"/>
              <a:gd name="connsiteY1" fmla="*/ 0 h 1804096"/>
              <a:gd name="connsiteX2" fmla="*/ 2535250 w 3193220"/>
              <a:gd name="connsiteY2" fmla="*/ 335280 h 1804096"/>
              <a:gd name="connsiteX3" fmla="*/ 3193220 w 3193220"/>
              <a:gd name="connsiteY3" fmla="*/ 525890 h 1804096"/>
              <a:gd name="connsiteX4" fmla="*/ 2583620 w 3193220"/>
              <a:gd name="connsiteY4" fmla="*/ 1095326 h 1804096"/>
              <a:gd name="connsiteX5" fmla="*/ 1996770 w 3193220"/>
              <a:gd name="connsiteY5" fmla="*/ 1224976 h 1804096"/>
              <a:gd name="connsiteX6" fmla="*/ 302370 w 3193220"/>
              <a:gd name="connsiteY6" fmla="*/ 1804096 h 1804096"/>
              <a:gd name="connsiteX7" fmla="*/ 0 w 3193220"/>
              <a:gd name="connsiteY7" fmla="*/ 231726 h 1804096"/>
              <a:gd name="connsiteX8" fmla="*/ 1889760 w 3193220"/>
              <a:gd name="connsiteY8" fmla="*/ 434450 h 1804096"/>
              <a:gd name="connsiteX0" fmla="*/ 1889760 w 3193220"/>
              <a:gd name="connsiteY0" fmla="*/ 434450 h 1804096"/>
              <a:gd name="connsiteX1" fmla="*/ 1765410 w 3193220"/>
              <a:gd name="connsiteY1" fmla="*/ 0 h 1804096"/>
              <a:gd name="connsiteX2" fmla="*/ 2535250 w 3193220"/>
              <a:gd name="connsiteY2" fmla="*/ 335280 h 1804096"/>
              <a:gd name="connsiteX3" fmla="*/ 3193220 w 3193220"/>
              <a:gd name="connsiteY3" fmla="*/ 525890 h 1804096"/>
              <a:gd name="connsiteX4" fmla="*/ 2095940 w 3193220"/>
              <a:gd name="connsiteY4" fmla="*/ 1572846 h 1804096"/>
              <a:gd name="connsiteX5" fmla="*/ 1996770 w 3193220"/>
              <a:gd name="connsiteY5" fmla="*/ 1224976 h 1804096"/>
              <a:gd name="connsiteX6" fmla="*/ 302370 w 3193220"/>
              <a:gd name="connsiteY6" fmla="*/ 1804096 h 1804096"/>
              <a:gd name="connsiteX7" fmla="*/ 0 w 3193220"/>
              <a:gd name="connsiteY7" fmla="*/ 231726 h 1804096"/>
              <a:gd name="connsiteX8" fmla="*/ 1889760 w 3193220"/>
              <a:gd name="connsiteY8" fmla="*/ 434450 h 1804096"/>
              <a:gd name="connsiteX0" fmla="*/ 1889760 w 3193220"/>
              <a:gd name="connsiteY0" fmla="*/ 434450 h 1804096"/>
              <a:gd name="connsiteX1" fmla="*/ 1765410 w 3193220"/>
              <a:gd name="connsiteY1" fmla="*/ 0 h 1804096"/>
              <a:gd name="connsiteX2" fmla="*/ 2535250 w 3193220"/>
              <a:gd name="connsiteY2" fmla="*/ 335280 h 1804096"/>
              <a:gd name="connsiteX3" fmla="*/ 3193220 w 3193220"/>
              <a:gd name="connsiteY3" fmla="*/ 525890 h 1804096"/>
              <a:gd name="connsiteX4" fmla="*/ 2095940 w 3193220"/>
              <a:gd name="connsiteY4" fmla="*/ 1572846 h 1804096"/>
              <a:gd name="connsiteX5" fmla="*/ 1996770 w 3193220"/>
              <a:gd name="connsiteY5" fmla="*/ 1174176 h 1804096"/>
              <a:gd name="connsiteX6" fmla="*/ 302370 w 3193220"/>
              <a:gd name="connsiteY6" fmla="*/ 1804096 h 1804096"/>
              <a:gd name="connsiteX7" fmla="*/ 0 w 3193220"/>
              <a:gd name="connsiteY7" fmla="*/ 231726 h 1804096"/>
              <a:gd name="connsiteX8" fmla="*/ 1889760 w 3193220"/>
              <a:gd name="connsiteY8" fmla="*/ 434450 h 1804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93220" h="1804096">
                <a:moveTo>
                  <a:pt x="1889760" y="434450"/>
                </a:moveTo>
                <a:lnTo>
                  <a:pt x="1765410" y="0"/>
                </a:lnTo>
                <a:lnTo>
                  <a:pt x="2535250" y="335280"/>
                </a:lnTo>
                <a:lnTo>
                  <a:pt x="3193220" y="525890"/>
                </a:lnTo>
                <a:lnTo>
                  <a:pt x="2095940" y="1572846"/>
                </a:lnTo>
                <a:lnTo>
                  <a:pt x="1996770" y="1174176"/>
                </a:lnTo>
                <a:lnTo>
                  <a:pt x="302370" y="1804096"/>
                </a:lnTo>
                <a:lnTo>
                  <a:pt x="0" y="231726"/>
                </a:lnTo>
                <a:lnTo>
                  <a:pt x="1889760" y="434450"/>
                </a:lnTo>
                <a:close/>
              </a:path>
            </a:pathLst>
          </a:custGeom>
          <a:solidFill>
            <a:schemeClr val="accent3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70" name="12-uddig stjärna 69">
            <a:extLst>
              <a:ext uri="{FF2B5EF4-FFF2-40B4-BE49-F238E27FC236}">
                <a16:creationId xmlns:a16="http://schemas.microsoft.com/office/drawing/2014/main" id="{04EFFCC1-710D-AD44-B1A6-545DFC3BE2B8}"/>
              </a:ext>
            </a:extLst>
          </p:cNvPr>
          <p:cNvSpPr/>
          <p:nvPr/>
        </p:nvSpPr>
        <p:spPr>
          <a:xfrm>
            <a:off x="5038595" y="3661090"/>
            <a:ext cx="1354602" cy="1213249"/>
          </a:xfrm>
          <a:custGeom>
            <a:avLst/>
            <a:gdLst>
              <a:gd name="connsiteX0" fmla="*/ 0 w 986344"/>
              <a:gd name="connsiteY0" fmla="*/ 476399 h 952798"/>
              <a:gd name="connsiteX1" fmla="*/ 135896 w 986344"/>
              <a:gd name="connsiteY1" fmla="*/ 383923 h 952798"/>
              <a:gd name="connsiteX2" fmla="*/ 66073 w 986344"/>
              <a:gd name="connsiteY2" fmla="*/ 238200 h 952798"/>
              <a:gd name="connsiteX3" fmla="*/ 231628 w 986344"/>
              <a:gd name="connsiteY3" fmla="*/ 223750 h 952798"/>
              <a:gd name="connsiteX4" fmla="*/ 246586 w 986344"/>
              <a:gd name="connsiteY4" fmla="*/ 63825 h 952798"/>
              <a:gd name="connsiteX5" fmla="*/ 397440 w 986344"/>
              <a:gd name="connsiteY5" fmla="*/ 131274 h 952798"/>
              <a:gd name="connsiteX6" fmla="*/ 493172 w 986344"/>
              <a:gd name="connsiteY6" fmla="*/ 0 h 952798"/>
              <a:gd name="connsiteX7" fmla="*/ 588904 w 986344"/>
              <a:gd name="connsiteY7" fmla="*/ 131274 h 952798"/>
              <a:gd name="connsiteX8" fmla="*/ 739758 w 986344"/>
              <a:gd name="connsiteY8" fmla="*/ 63825 h 952798"/>
              <a:gd name="connsiteX9" fmla="*/ 754716 w 986344"/>
              <a:gd name="connsiteY9" fmla="*/ 223750 h 952798"/>
              <a:gd name="connsiteX10" fmla="*/ 920271 w 986344"/>
              <a:gd name="connsiteY10" fmla="*/ 238200 h 952798"/>
              <a:gd name="connsiteX11" fmla="*/ 850448 w 986344"/>
              <a:gd name="connsiteY11" fmla="*/ 383923 h 952798"/>
              <a:gd name="connsiteX12" fmla="*/ 986344 w 986344"/>
              <a:gd name="connsiteY12" fmla="*/ 476399 h 952798"/>
              <a:gd name="connsiteX13" fmla="*/ 850448 w 986344"/>
              <a:gd name="connsiteY13" fmla="*/ 568875 h 952798"/>
              <a:gd name="connsiteX14" fmla="*/ 920271 w 986344"/>
              <a:gd name="connsiteY14" fmla="*/ 714599 h 952798"/>
              <a:gd name="connsiteX15" fmla="*/ 754716 w 986344"/>
              <a:gd name="connsiteY15" fmla="*/ 729048 h 952798"/>
              <a:gd name="connsiteX16" fmla="*/ 739758 w 986344"/>
              <a:gd name="connsiteY16" fmla="*/ 888973 h 952798"/>
              <a:gd name="connsiteX17" fmla="*/ 588904 w 986344"/>
              <a:gd name="connsiteY17" fmla="*/ 821524 h 952798"/>
              <a:gd name="connsiteX18" fmla="*/ 493172 w 986344"/>
              <a:gd name="connsiteY18" fmla="*/ 952798 h 952798"/>
              <a:gd name="connsiteX19" fmla="*/ 397440 w 986344"/>
              <a:gd name="connsiteY19" fmla="*/ 821524 h 952798"/>
              <a:gd name="connsiteX20" fmla="*/ 246586 w 986344"/>
              <a:gd name="connsiteY20" fmla="*/ 888973 h 952798"/>
              <a:gd name="connsiteX21" fmla="*/ 231628 w 986344"/>
              <a:gd name="connsiteY21" fmla="*/ 729048 h 952798"/>
              <a:gd name="connsiteX22" fmla="*/ 66073 w 986344"/>
              <a:gd name="connsiteY22" fmla="*/ 714599 h 952798"/>
              <a:gd name="connsiteX23" fmla="*/ 135896 w 986344"/>
              <a:gd name="connsiteY23" fmla="*/ 568875 h 952798"/>
              <a:gd name="connsiteX24" fmla="*/ 0 w 986344"/>
              <a:gd name="connsiteY24" fmla="*/ 476399 h 952798"/>
              <a:gd name="connsiteX0" fmla="*/ 0 w 986344"/>
              <a:gd name="connsiteY0" fmla="*/ 770084 h 1246483"/>
              <a:gd name="connsiteX1" fmla="*/ 135896 w 986344"/>
              <a:gd name="connsiteY1" fmla="*/ 677608 h 1246483"/>
              <a:gd name="connsiteX2" fmla="*/ 66073 w 986344"/>
              <a:gd name="connsiteY2" fmla="*/ 531885 h 1246483"/>
              <a:gd name="connsiteX3" fmla="*/ 231628 w 986344"/>
              <a:gd name="connsiteY3" fmla="*/ 517435 h 1246483"/>
              <a:gd name="connsiteX4" fmla="*/ 528469 w 986344"/>
              <a:gd name="connsiteY4" fmla="*/ 0 h 1246483"/>
              <a:gd name="connsiteX5" fmla="*/ 397440 w 986344"/>
              <a:gd name="connsiteY5" fmla="*/ 424959 h 1246483"/>
              <a:gd name="connsiteX6" fmla="*/ 493172 w 986344"/>
              <a:gd name="connsiteY6" fmla="*/ 293685 h 1246483"/>
              <a:gd name="connsiteX7" fmla="*/ 588904 w 986344"/>
              <a:gd name="connsiteY7" fmla="*/ 424959 h 1246483"/>
              <a:gd name="connsiteX8" fmla="*/ 739758 w 986344"/>
              <a:gd name="connsiteY8" fmla="*/ 357510 h 1246483"/>
              <a:gd name="connsiteX9" fmla="*/ 754716 w 986344"/>
              <a:gd name="connsiteY9" fmla="*/ 517435 h 1246483"/>
              <a:gd name="connsiteX10" fmla="*/ 920271 w 986344"/>
              <a:gd name="connsiteY10" fmla="*/ 531885 h 1246483"/>
              <a:gd name="connsiteX11" fmla="*/ 850448 w 986344"/>
              <a:gd name="connsiteY11" fmla="*/ 677608 h 1246483"/>
              <a:gd name="connsiteX12" fmla="*/ 986344 w 986344"/>
              <a:gd name="connsiteY12" fmla="*/ 770084 h 1246483"/>
              <a:gd name="connsiteX13" fmla="*/ 850448 w 986344"/>
              <a:gd name="connsiteY13" fmla="*/ 862560 h 1246483"/>
              <a:gd name="connsiteX14" fmla="*/ 920271 w 986344"/>
              <a:gd name="connsiteY14" fmla="*/ 1008284 h 1246483"/>
              <a:gd name="connsiteX15" fmla="*/ 754716 w 986344"/>
              <a:gd name="connsiteY15" fmla="*/ 1022733 h 1246483"/>
              <a:gd name="connsiteX16" fmla="*/ 739758 w 986344"/>
              <a:gd name="connsiteY16" fmla="*/ 1182658 h 1246483"/>
              <a:gd name="connsiteX17" fmla="*/ 588904 w 986344"/>
              <a:gd name="connsiteY17" fmla="*/ 1115209 h 1246483"/>
              <a:gd name="connsiteX18" fmla="*/ 493172 w 986344"/>
              <a:gd name="connsiteY18" fmla="*/ 1246483 h 1246483"/>
              <a:gd name="connsiteX19" fmla="*/ 397440 w 986344"/>
              <a:gd name="connsiteY19" fmla="*/ 1115209 h 1246483"/>
              <a:gd name="connsiteX20" fmla="*/ 246586 w 986344"/>
              <a:gd name="connsiteY20" fmla="*/ 1182658 h 1246483"/>
              <a:gd name="connsiteX21" fmla="*/ 231628 w 986344"/>
              <a:gd name="connsiteY21" fmla="*/ 1022733 h 1246483"/>
              <a:gd name="connsiteX22" fmla="*/ 66073 w 986344"/>
              <a:gd name="connsiteY22" fmla="*/ 1008284 h 1246483"/>
              <a:gd name="connsiteX23" fmla="*/ 135896 w 986344"/>
              <a:gd name="connsiteY23" fmla="*/ 862560 h 1246483"/>
              <a:gd name="connsiteX24" fmla="*/ 0 w 986344"/>
              <a:gd name="connsiteY24" fmla="*/ 770084 h 1246483"/>
              <a:gd name="connsiteX0" fmla="*/ 0 w 986344"/>
              <a:gd name="connsiteY0" fmla="*/ 936392 h 1412791"/>
              <a:gd name="connsiteX1" fmla="*/ 135896 w 986344"/>
              <a:gd name="connsiteY1" fmla="*/ 843916 h 1412791"/>
              <a:gd name="connsiteX2" fmla="*/ 66073 w 986344"/>
              <a:gd name="connsiteY2" fmla="*/ 698193 h 1412791"/>
              <a:gd name="connsiteX3" fmla="*/ 231628 w 986344"/>
              <a:gd name="connsiteY3" fmla="*/ 683743 h 1412791"/>
              <a:gd name="connsiteX4" fmla="*/ 528469 w 986344"/>
              <a:gd name="connsiteY4" fmla="*/ 166308 h 1412791"/>
              <a:gd name="connsiteX5" fmla="*/ 583070 w 986344"/>
              <a:gd name="connsiteY5" fmla="*/ 0 h 1412791"/>
              <a:gd name="connsiteX6" fmla="*/ 493172 w 986344"/>
              <a:gd name="connsiteY6" fmla="*/ 459993 h 1412791"/>
              <a:gd name="connsiteX7" fmla="*/ 588904 w 986344"/>
              <a:gd name="connsiteY7" fmla="*/ 591267 h 1412791"/>
              <a:gd name="connsiteX8" fmla="*/ 739758 w 986344"/>
              <a:gd name="connsiteY8" fmla="*/ 523818 h 1412791"/>
              <a:gd name="connsiteX9" fmla="*/ 754716 w 986344"/>
              <a:gd name="connsiteY9" fmla="*/ 683743 h 1412791"/>
              <a:gd name="connsiteX10" fmla="*/ 920271 w 986344"/>
              <a:gd name="connsiteY10" fmla="*/ 698193 h 1412791"/>
              <a:gd name="connsiteX11" fmla="*/ 850448 w 986344"/>
              <a:gd name="connsiteY11" fmla="*/ 843916 h 1412791"/>
              <a:gd name="connsiteX12" fmla="*/ 986344 w 986344"/>
              <a:gd name="connsiteY12" fmla="*/ 936392 h 1412791"/>
              <a:gd name="connsiteX13" fmla="*/ 850448 w 986344"/>
              <a:gd name="connsiteY13" fmla="*/ 1028868 h 1412791"/>
              <a:gd name="connsiteX14" fmla="*/ 920271 w 986344"/>
              <a:gd name="connsiteY14" fmla="*/ 1174592 h 1412791"/>
              <a:gd name="connsiteX15" fmla="*/ 754716 w 986344"/>
              <a:gd name="connsiteY15" fmla="*/ 1189041 h 1412791"/>
              <a:gd name="connsiteX16" fmla="*/ 739758 w 986344"/>
              <a:gd name="connsiteY16" fmla="*/ 1348966 h 1412791"/>
              <a:gd name="connsiteX17" fmla="*/ 588904 w 986344"/>
              <a:gd name="connsiteY17" fmla="*/ 1281517 h 1412791"/>
              <a:gd name="connsiteX18" fmla="*/ 493172 w 986344"/>
              <a:gd name="connsiteY18" fmla="*/ 1412791 h 1412791"/>
              <a:gd name="connsiteX19" fmla="*/ 397440 w 986344"/>
              <a:gd name="connsiteY19" fmla="*/ 1281517 h 1412791"/>
              <a:gd name="connsiteX20" fmla="*/ 246586 w 986344"/>
              <a:gd name="connsiteY20" fmla="*/ 1348966 h 1412791"/>
              <a:gd name="connsiteX21" fmla="*/ 231628 w 986344"/>
              <a:gd name="connsiteY21" fmla="*/ 1189041 h 1412791"/>
              <a:gd name="connsiteX22" fmla="*/ 66073 w 986344"/>
              <a:gd name="connsiteY22" fmla="*/ 1174592 h 1412791"/>
              <a:gd name="connsiteX23" fmla="*/ 135896 w 986344"/>
              <a:gd name="connsiteY23" fmla="*/ 1028868 h 1412791"/>
              <a:gd name="connsiteX24" fmla="*/ 0 w 986344"/>
              <a:gd name="connsiteY24" fmla="*/ 936392 h 1412791"/>
              <a:gd name="connsiteX0" fmla="*/ 0 w 986344"/>
              <a:gd name="connsiteY0" fmla="*/ 1095166 h 1571565"/>
              <a:gd name="connsiteX1" fmla="*/ 135896 w 986344"/>
              <a:gd name="connsiteY1" fmla="*/ 1002690 h 1571565"/>
              <a:gd name="connsiteX2" fmla="*/ 66073 w 986344"/>
              <a:gd name="connsiteY2" fmla="*/ 856967 h 1571565"/>
              <a:gd name="connsiteX3" fmla="*/ 231628 w 986344"/>
              <a:gd name="connsiteY3" fmla="*/ 842517 h 1571565"/>
              <a:gd name="connsiteX4" fmla="*/ 528469 w 986344"/>
              <a:gd name="connsiteY4" fmla="*/ 325082 h 1571565"/>
              <a:gd name="connsiteX5" fmla="*/ 583070 w 986344"/>
              <a:gd name="connsiteY5" fmla="*/ 158774 h 1571565"/>
              <a:gd name="connsiteX6" fmla="*/ 637550 w 986344"/>
              <a:gd name="connsiteY6" fmla="*/ 0 h 1571565"/>
              <a:gd name="connsiteX7" fmla="*/ 588904 w 986344"/>
              <a:gd name="connsiteY7" fmla="*/ 750041 h 1571565"/>
              <a:gd name="connsiteX8" fmla="*/ 739758 w 986344"/>
              <a:gd name="connsiteY8" fmla="*/ 682592 h 1571565"/>
              <a:gd name="connsiteX9" fmla="*/ 754716 w 986344"/>
              <a:gd name="connsiteY9" fmla="*/ 842517 h 1571565"/>
              <a:gd name="connsiteX10" fmla="*/ 920271 w 986344"/>
              <a:gd name="connsiteY10" fmla="*/ 856967 h 1571565"/>
              <a:gd name="connsiteX11" fmla="*/ 850448 w 986344"/>
              <a:gd name="connsiteY11" fmla="*/ 1002690 h 1571565"/>
              <a:gd name="connsiteX12" fmla="*/ 986344 w 986344"/>
              <a:gd name="connsiteY12" fmla="*/ 1095166 h 1571565"/>
              <a:gd name="connsiteX13" fmla="*/ 850448 w 986344"/>
              <a:gd name="connsiteY13" fmla="*/ 1187642 h 1571565"/>
              <a:gd name="connsiteX14" fmla="*/ 920271 w 986344"/>
              <a:gd name="connsiteY14" fmla="*/ 1333366 h 1571565"/>
              <a:gd name="connsiteX15" fmla="*/ 754716 w 986344"/>
              <a:gd name="connsiteY15" fmla="*/ 1347815 h 1571565"/>
              <a:gd name="connsiteX16" fmla="*/ 739758 w 986344"/>
              <a:gd name="connsiteY16" fmla="*/ 1507740 h 1571565"/>
              <a:gd name="connsiteX17" fmla="*/ 588904 w 986344"/>
              <a:gd name="connsiteY17" fmla="*/ 1440291 h 1571565"/>
              <a:gd name="connsiteX18" fmla="*/ 493172 w 986344"/>
              <a:gd name="connsiteY18" fmla="*/ 1571565 h 1571565"/>
              <a:gd name="connsiteX19" fmla="*/ 397440 w 986344"/>
              <a:gd name="connsiteY19" fmla="*/ 1440291 h 1571565"/>
              <a:gd name="connsiteX20" fmla="*/ 246586 w 986344"/>
              <a:gd name="connsiteY20" fmla="*/ 1507740 h 1571565"/>
              <a:gd name="connsiteX21" fmla="*/ 231628 w 986344"/>
              <a:gd name="connsiteY21" fmla="*/ 1347815 h 1571565"/>
              <a:gd name="connsiteX22" fmla="*/ 66073 w 986344"/>
              <a:gd name="connsiteY22" fmla="*/ 1333366 h 1571565"/>
              <a:gd name="connsiteX23" fmla="*/ 135896 w 986344"/>
              <a:gd name="connsiteY23" fmla="*/ 1187642 h 1571565"/>
              <a:gd name="connsiteX24" fmla="*/ 0 w 986344"/>
              <a:gd name="connsiteY24" fmla="*/ 1095166 h 1571565"/>
              <a:gd name="connsiteX0" fmla="*/ 0 w 986344"/>
              <a:gd name="connsiteY0" fmla="*/ 1115146 h 1591545"/>
              <a:gd name="connsiteX1" fmla="*/ 135896 w 986344"/>
              <a:gd name="connsiteY1" fmla="*/ 1022670 h 1591545"/>
              <a:gd name="connsiteX2" fmla="*/ 66073 w 986344"/>
              <a:gd name="connsiteY2" fmla="*/ 876947 h 1591545"/>
              <a:gd name="connsiteX3" fmla="*/ 231628 w 986344"/>
              <a:gd name="connsiteY3" fmla="*/ 862497 h 1591545"/>
              <a:gd name="connsiteX4" fmla="*/ 528469 w 986344"/>
              <a:gd name="connsiteY4" fmla="*/ 345062 h 1591545"/>
              <a:gd name="connsiteX5" fmla="*/ 583070 w 986344"/>
              <a:gd name="connsiteY5" fmla="*/ 178754 h 1591545"/>
              <a:gd name="connsiteX6" fmla="*/ 637550 w 986344"/>
              <a:gd name="connsiteY6" fmla="*/ 19980 h 1591545"/>
              <a:gd name="connsiteX7" fmla="*/ 685156 w 986344"/>
              <a:gd name="connsiteY7" fmla="*/ 0 h 1591545"/>
              <a:gd name="connsiteX8" fmla="*/ 739758 w 986344"/>
              <a:gd name="connsiteY8" fmla="*/ 702572 h 1591545"/>
              <a:gd name="connsiteX9" fmla="*/ 754716 w 986344"/>
              <a:gd name="connsiteY9" fmla="*/ 862497 h 1591545"/>
              <a:gd name="connsiteX10" fmla="*/ 920271 w 986344"/>
              <a:gd name="connsiteY10" fmla="*/ 876947 h 1591545"/>
              <a:gd name="connsiteX11" fmla="*/ 850448 w 986344"/>
              <a:gd name="connsiteY11" fmla="*/ 1022670 h 1591545"/>
              <a:gd name="connsiteX12" fmla="*/ 986344 w 986344"/>
              <a:gd name="connsiteY12" fmla="*/ 1115146 h 1591545"/>
              <a:gd name="connsiteX13" fmla="*/ 850448 w 986344"/>
              <a:gd name="connsiteY13" fmla="*/ 1207622 h 1591545"/>
              <a:gd name="connsiteX14" fmla="*/ 920271 w 986344"/>
              <a:gd name="connsiteY14" fmla="*/ 1353346 h 1591545"/>
              <a:gd name="connsiteX15" fmla="*/ 754716 w 986344"/>
              <a:gd name="connsiteY15" fmla="*/ 1367795 h 1591545"/>
              <a:gd name="connsiteX16" fmla="*/ 739758 w 986344"/>
              <a:gd name="connsiteY16" fmla="*/ 1527720 h 1591545"/>
              <a:gd name="connsiteX17" fmla="*/ 588904 w 986344"/>
              <a:gd name="connsiteY17" fmla="*/ 1460271 h 1591545"/>
              <a:gd name="connsiteX18" fmla="*/ 493172 w 986344"/>
              <a:gd name="connsiteY18" fmla="*/ 1591545 h 1591545"/>
              <a:gd name="connsiteX19" fmla="*/ 397440 w 986344"/>
              <a:gd name="connsiteY19" fmla="*/ 1460271 h 1591545"/>
              <a:gd name="connsiteX20" fmla="*/ 246586 w 986344"/>
              <a:gd name="connsiteY20" fmla="*/ 1527720 h 1591545"/>
              <a:gd name="connsiteX21" fmla="*/ 231628 w 986344"/>
              <a:gd name="connsiteY21" fmla="*/ 1367795 h 1591545"/>
              <a:gd name="connsiteX22" fmla="*/ 66073 w 986344"/>
              <a:gd name="connsiteY22" fmla="*/ 1353346 h 1591545"/>
              <a:gd name="connsiteX23" fmla="*/ 135896 w 986344"/>
              <a:gd name="connsiteY23" fmla="*/ 1207622 h 1591545"/>
              <a:gd name="connsiteX24" fmla="*/ 0 w 986344"/>
              <a:gd name="connsiteY24" fmla="*/ 1115146 h 1591545"/>
              <a:gd name="connsiteX0" fmla="*/ 0 w 986344"/>
              <a:gd name="connsiteY0" fmla="*/ 1115146 h 1591545"/>
              <a:gd name="connsiteX1" fmla="*/ 135896 w 986344"/>
              <a:gd name="connsiteY1" fmla="*/ 1022670 h 1591545"/>
              <a:gd name="connsiteX2" fmla="*/ 66073 w 986344"/>
              <a:gd name="connsiteY2" fmla="*/ 876947 h 1591545"/>
              <a:gd name="connsiteX3" fmla="*/ 231628 w 986344"/>
              <a:gd name="connsiteY3" fmla="*/ 862497 h 1591545"/>
              <a:gd name="connsiteX4" fmla="*/ 528469 w 986344"/>
              <a:gd name="connsiteY4" fmla="*/ 345062 h 1591545"/>
              <a:gd name="connsiteX5" fmla="*/ 583070 w 986344"/>
              <a:gd name="connsiteY5" fmla="*/ 178754 h 1591545"/>
              <a:gd name="connsiteX6" fmla="*/ 637550 w 986344"/>
              <a:gd name="connsiteY6" fmla="*/ 19980 h 1591545"/>
              <a:gd name="connsiteX7" fmla="*/ 685156 w 986344"/>
              <a:gd name="connsiteY7" fmla="*/ 0 h 1591545"/>
              <a:gd name="connsiteX8" fmla="*/ 829135 w 986344"/>
              <a:gd name="connsiteY8" fmla="*/ 97556 h 1591545"/>
              <a:gd name="connsiteX9" fmla="*/ 754716 w 986344"/>
              <a:gd name="connsiteY9" fmla="*/ 862497 h 1591545"/>
              <a:gd name="connsiteX10" fmla="*/ 920271 w 986344"/>
              <a:gd name="connsiteY10" fmla="*/ 876947 h 1591545"/>
              <a:gd name="connsiteX11" fmla="*/ 850448 w 986344"/>
              <a:gd name="connsiteY11" fmla="*/ 1022670 h 1591545"/>
              <a:gd name="connsiteX12" fmla="*/ 986344 w 986344"/>
              <a:gd name="connsiteY12" fmla="*/ 1115146 h 1591545"/>
              <a:gd name="connsiteX13" fmla="*/ 850448 w 986344"/>
              <a:gd name="connsiteY13" fmla="*/ 1207622 h 1591545"/>
              <a:gd name="connsiteX14" fmla="*/ 920271 w 986344"/>
              <a:gd name="connsiteY14" fmla="*/ 1353346 h 1591545"/>
              <a:gd name="connsiteX15" fmla="*/ 754716 w 986344"/>
              <a:gd name="connsiteY15" fmla="*/ 1367795 h 1591545"/>
              <a:gd name="connsiteX16" fmla="*/ 739758 w 986344"/>
              <a:gd name="connsiteY16" fmla="*/ 1527720 h 1591545"/>
              <a:gd name="connsiteX17" fmla="*/ 588904 w 986344"/>
              <a:gd name="connsiteY17" fmla="*/ 1460271 h 1591545"/>
              <a:gd name="connsiteX18" fmla="*/ 493172 w 986344"/>
              <a:gd name="connsiteY18" fmla="*/ 1591545 h 1591545"/>
              <a:gd name="connsiteX19" fmla="*/ 397440 w 986344"/>
              <a:gd name="connsiteY19" fmla="*/ 1460271 h 1591545"/>
              <a:gd name="connsiteX20" fmla="*/ 246586 w 986344"/>
              <a:gd name="connsiteY20" fmla="*/ 1527720 h 1591545"/>
              <a:gd name="connsiteX21" fmla="*/ 231628 w 986344"/>
              <a:gd name="connsiteY21" fmla="*/ 1367795 h 1591545"/>
              <a:gd name="connsiteX22" fmla="*/ 66073 w 986344"/>
              <a:gd name="connsiteY22" fmla="*/ 1353346 h 1591545"/>
              <a:gd name="connsiteX23" fmla="*/ 135896 w 986344"/>
              <a:gd name="connsiteY23" fmla="*/ 1207622 h 1591545"/>
              <a:gd name="connsiteX24" fmla="*/ 0 w 986344"/>
              <a:gd name="connsiteY24" fmla="*/ 1115146 h 1591545"/>
              <a:gd name="connsiteX0" fmla="*/ 0 w 986344"/>
              <a:gd name="connsiteY0" fmla="*/ 1115146 h 1591545"/>
              <a:gd name="connsiteX1" fmla="*/ 135896 w 986344"/>
              <a:gd name="connsiteY1" fmla="*/ 1022670 h 1591545"/>
              <a:gd name="connsiteX2" fmla="*/ 66073 w 986344"/>
              <a:gd name="connsiteY2" fmla="*/ 876947 h 1591545"/>
              <a:gd name="connsiteX3" fmla="*/ 231628 w 986344"/>
              <a:gd name="connsiteY3" fmla="*/ 862497 h 1591545"/>
              <a:gd name="connsiteX4" fmla="*/ 528469 w 986344"/>
              <a:gd name="connsiteY4" fmla="*/ 345062 h 1591545"/>
              <a:gd name="connsiteX5" fmla="*/ 583070 w 986344"/>
              <a:gd name="connsiteY5" fmla="*/ 178754 h 1591545"/>
              <a:gd name="connsiteX6" fmla="*/ 637550 w 986344"/>
              <a:gd name="connsiteY6" fmla="*/ 19980 h 1591545"/>
              <a:gd name="connsiteX7" fmla="*/ 685156 w 986344"/>
              <a:gd name="connsiteY7" fmla="*/ 0 h 1591545"/>
              <a:gd name="connsiteX8" fmla="*/ 829135 w 986344"/>
              <a:gd name="connsiteY8" fmla="*/ 97556 h 1591545"/>
              <a:gd name="connsiteX9" fmla="*/ 844094 w 986344"/>
              <a:gd name="connsiteY9" fmla="*/ 367484 h 1591545"/>
              <a:gd name="connsiteX10" fmla="*/ 920271 w 986344"/>
              <a:gd name="connsiteY10" fmla="*/ 876947 h 1591545"/>
              <a:gd name="connsiteX11" fmla="*/ 850448 w 986344"/>
              <a:gd name="connsiteY11" fmla="*/ 1022670 h 1591545"/>
              <a:gd name="connsiteX12" fmla="*/ 986344 w 986344"/>
              <a:gd name="connsiteY12" fmla="*/ 1115146 h 1591545"/>
              <a:gd name="connsiteX13" fmla="*/ 850448 w 986344"/>
              <a:gd name="connsiteY13" fmla="*/ 1207622 h 1591545"/>
              <a:gd name="connsiteX14" fmla="*/ 920271 w 986344"/>
              <a:gd name="connsiteY14" fmla="*/ 1353346 h 1591545"/>
              <a:gd name="connsiteX15" fmla="*/ 754716 w 986344"/>
              <a:gd name="connsiteY15" fmla="*/ 1367795 h 1591545"/>
              <a:gd name="connsiteX16" fmla="*/ 739758 w 986344"/>
              <a:gd name="connsiteY16" fmla="*/ 1527720 h 1591545"/>
              <a:gd name="connsiteX17" fmla="*/ 588904 w 986344"/>
              <a:gd name="connsiteY17" fmla="*/ 1460271 h 1591545"/>
              <a:gd name="connsiteX18" fmla="*/ 493172 w 986344"/>
              <a:gd name="connsiteY18" fmla="*/ 1591545 h 1591545"/>
              <a:gd name="connsiteX19" fmla="*/ 397440 w 986344"/>
              <a:gd name="connsiteY19" fmla="*/ 1460271 h 1591545"/>
              <a:gd name="connsiteX20" fmla="*/ 246586 w 986344"/>
              <a:gd name="connsiteY20" fmla="*/ 1527720 h 1591545"/>
              <a:gd name="connsiteX21" fmla="*/ 231628 w 986344"/>
              <a:gd name="connsiteY21" fmla="*/ 1367795 h 1591545"/>
              <a:gd name="connsiteX22" fmla="*/ 66073 w 986344"/>
              <a:gd name="connsiteY22" fmla="*/ 1353346 h 1591545"/>
              <a:gd name="connsiteX23" fmla="*/ 135896 w 986344"/>
              <a:gd name="connsiteY23" fmla="*/ 1207622 h 1591545"/>
              <a:gd name="connsiteX24" fmla="*/ 0 w 986344"/>
              <a:gd name="connsiteY24" fmla="*/ 1115146 h 1591545"/>
              <a:gd name="connsiteX0" fmla="*/ 0 w 986344"/>
              <a:gd name="connsiteY0" fmla="*/ 1115146 h 1591545"/>
              <a:gd name="connsiteX1" fmla="*/ 135896 w 986344"/>
              <a:gd name="connsiteY1" fmla="*/ 1022670 h 1591545"/>
              <a:gd name="connsiteX2" fmla="*/ 66073 w 986344"/>
              <a:gd name="connsiteY2" fmla="*/ 876947 h 1591545"/>
              <a:gd name="connsiteX3" fmla="*/ 231628 w 986344"/>
              <a:gd name="connsiteY3" fmla="*/ 862497 h 1591545"/>
              <a:gd name="connsiteX4" fmla="*/ 528469 w 986344"/>
              <a:gd name="connsiteY4" fmla="*/ 345062 h 1591545"/>
              <a:gd name="connsiteX5" fmla="*/ 583070 w 986344"/>
              <a:gd name="connsiteY5" fmla="*/ 178754 h 1591545"/>
              <a:gd name="connsiteX6" fmla="*/ 637550 w 986344"/>
              <a:gd name="connsiteY6" fmla="*/ 19980 h 1591545"/>
              <a:gd name="connsiteX7" fmla="*/ 685156 w 986344"/>
              <a:gd name="connsiteY7" fmla="*/ 0 h 1591545"/>
              <a:gd name="connsiteX8" fmla="*/ 829135 w 986344"/>
              <a:gd name="connsiteY8" fmla="*/ 97556 h 1591545"/>
              <a:gd name="connsiteX9" fmla="*/ 844094 w 986344"/>
              <a:gd name="connsiteY9" fmla="*/ 367484 h 1591545"/>
              <a:gd name="connsiteX10" fmla="*/ 576512 w 986344"/>
              <a:gd name="connsiteY10" fmla="*/ 698192 h 1591545"/>
              <a:gd name="connsiteX11" fmla="*/ 850448 w 986344"/>
              <a:gd name="connsiteY11" fmla="*/ 1022670 h 1591545"/>
              <a:gd name="connsiteX12" fmla="*/ 986344 w 986344"/>
              <a:gd name="connsiteY12" fmla="*/ 1115146 h 1591545"/>
              <a:gd name="connsiteX13" fmla="*/ 850448 w 986344"/>
              <a:gd name="connsiteY13" fmla="*/ 1207622 h 1591545"/>
              <a:gd name="connsiteX14" fmla="*/ 920271 w 986344"/>
              <a:gd name="connsiteY14" fmla="*/ 1353346 h 1591545"/>
              <a:gd name="connsiteX15" fmla="*/ 754716 w 986344"/>
              <a:gd name="connsiteY15" fmla="*/ 1367795 h 1591545"/>
              <a:gd name="connsiteX16" fmla="*/ 739758 w 986344"/>
              <a:gd name="connsiteY16" fmla="*/ 1527720 h 1591545"/>
              <a:gd name="connsiteX17" fmla="*/ 588904 w 986344"/>
              <a:gd name="connsiteY17" fmla="*/ 1460271 h 1591545"/>
              <a:gd name="connsiteX18" fmla="*/ 493172 w 986344"/>
              <a:gd name="connsiteY18" fmla="*/ 1591545 h 1591545"/>
              <a:gd name="connsiteX19" fmla="*/ 397440 w 986344"/>
              <a:gd name="connsiteY19" fmla="*/ 1460271 h 1591545"/>
              <a:gd name="connsiteX20" fmla="*/ 246586 w 986344"/>
              <a:gd name="connsiteY20" fmla="*/ 1527720 h 1591545"/>
              <a:gd name="connsiteX21" fmla="*/ 231628 w 986344"/>
              <a:gd name="connsiteY21" fmla="*/ 1367795 h 1591545"/>
              <a:gd name="connsiteX22" fmla="*/ 66073 w 986344"/>
              <a:gd name="connsiteY22" fmla="*/ 1353346 h 1591545"/>
              <a:gd name="connsiteX23" fmla="*/ 135896 w 986344"/>
              <a:gd name="connsiteY23" fmla="*/ 1207622 h 1591545"/>
              <a:gd name="connsiteX24" fmla="*/ 0 w 986344"/>
              <a:gd name="connsiteY24" fmla="*/ 1115146 h 1591545"/>
              <a:gd name="connsiteX0" fmla="*/ 0 w 986344"/>
              <a:gd name="connsiteY0" fmla="*/ 1115146 h 1591545"/>
              <a:gd name="connsiteX1" fmla="*/ 135896 w 986344"/>
              <a:gd name="connsiteY1" fmla="*/ 1022670 h 1591545"/>
              <a:gd name="connsiteX2" fmla="*/ 66073 w 986344"/>
              <a:gd name="connsiteY2" fmla="*/ 876947 h 1591545"/>
              <a:gd name="connsiteX3" fmla="*/ 231628 w 986344"/>
              <a:gd name="connsiteY3" fmla="*/ 862497 h 1591545"/>
              <a:gd name="connsiteX4" fmla="*/ 528469 w 986344"/>
              <a:gd name="connsiteY4" fmla="*/ 345062 h 1591545"/>
              <a:gd name="connsiteX5" fmla="*/ 583070 w 986344"/>
              <a:gd name="connsiteY5" fmla="*/ 178754 h 1591545"/>
              <a:gd name="connsiteX6" fmla="*/ 637550 w 986344"/>
              <a:gd name="connsiteY6" fmla="*/ 19980 h 1591545"/>
              <a:gd name="connsiteX7" fmla="*/ 685156 w 986344"/>
              <a:gd name="connsiteY7" fmla="*/ 0 h 1591545"/>
              <a:gd name="connsiteX8" fmla="*/ 829135 w 986344"/>
              <a:gd name="connsiteY8" fmla="*/ 97556 h 1591545"/>
              <a:gd name="connsiteX9" fmla="*/ 844094 w 986344"/>
              <a:gd name="connsiteY9" fmla="*/ 367484 h 1591545"/>
              <a:gd name="connsiteX10" fmla="*/ 796518 w 986344"/>
              <a:gd name="connsiteY10" fmla="*/ 581314 h 1591545"/>
              <a:gd name="connsiteX11" fmla="*/ 850448 w 986344"/>
              <a:gd name="connsiteY11" fmla="*/ 1022670 h 1591545"/>
              <a:gd name="connsiteX12" fmla="*/ 986344 w 986344"/>
              <a:gd name="connsiteY12" fmla="*/ 1115146 h 1591545"/>
              <a:gd name="connsiteX13" fmla="*/ 850448 w 986344"/>
              <a:gd name="connsiteY13" fmla="*/ 1207622 h 1591545"/>
              <a:gd name="connsiteX14" fmla="*/ 920271 w 986344"/>
              <a:gd name="connsiteY14" fmla="*/ 1353346 h 1591545"/>
              <a:gd name="connsiteX15" fmla="*/ 754716 w 986344"/>
              <a:gd name="connsiteY15" fmla="*/ 1367795 h 1591545"/>
              <a:gd name="connsiteX16" fmla="*/ 739758 w 986344"/>
              <a:gd name="connsiteY16" fmla="*/ 1527720 h 1591545"/>
              <a:gd name="connsiteX17" fmla="*/ 588904 w 986344"/>
              <a:gd name="connsiteY17" fmla="*/ 1460271 h 1591545"/>
              <a:gd name="connsiteX18" fmla="*/ 493172 w 986344"/>
              <a:gd name="connsiteY18" fmla="*/ 1591545 h 1591545"/>
              <a:gd name="connsiteX19" fmla="*/ 397440 w 986344"/>
              <a:gd name="connsiteY19" fmla="*/ 1460271 h 1591545"/>
              <a:gd name="connsiteX20" fmla="*/ 246586 w 986344"/>
              <a:gd name="connsiteY20" fmla="*/ 1527720 h 1591545"/>
              <a:gd name="connsiteX21" fmla="*/ 231628 w 986344"/>
              <a:gd name="connsiteY21" fmla="*/ 1367795 h 1591545"/>
              <a:gd name="connsiteX22" fmla="*/ 66073 w 986344"/>
              <a:gd name="connsiteY22" fmla="*/ 1353346 h 1591545"/>
              <a:gd name="connsiteX23" fmla="*/ 135896 w 986344"/>
              <a:gd name="connsiteY23" fmla="*/ 1207622 h 1591545"/>
              <a:gd name="connsiteX24" fmla="*/ 0 w 986344"/>
              <a:gd name="connsiteY24" fmla="*/ 1115146 h 1591545"/>
              <a:gd name="connsiteX0" fmla="*/ 0 w 986344"/>
              <a:gd name="connsiteY0" fmla="*/ 1115146 h 1591545"/>
              <a:gd name="connsiteX1" fmla="*/ 135896 w 986344"/>
              <a:gd name="connsiteY1" fmla="*/ 1022670 h 1591545"/>
              <a:gd name="connsiteX2" fmla="*/ 66073 w 986344"/>
              <a:gd name="connsiteY2" fmla="*/ 876947 h 1591545"/>
              <a:gd name="connsiteX3" fmla="*/ 231628 w 986344"/>
              <a:gd name="connsiteY3" fmla="*/ 862497 h 1591545"/>
              <a:gd name="connsiteX4" fmla="*/ 528469 w 986344"/>
              <a:gd name="connsiteY4" fmla="*/ 345062 h 1591545"/>
              <a:gd name="connsiteX5" fmla="*/ 583070 w 986344"/>
              <a:gd name="connsiteY5" fmla="*/ 178754 h 1591545"/>
              <a:gd name="connsiteX6" fmla="*/ 637550 w 986344"/>
              <a:gd name="connsiteY6" fmla="*/ 19980 h 1591545"/>
              <a:gd name="connsiteX7" fmla="*/ 685156 w 986344"/>
              <a:gd name="connsiteY7" fmla="*/ 0 h 1591545"/>
              <a:gd name="connsiteX8" fmla="*/ 829135 w 986344"/>
              <a:gd name="connsiteY8" fmla="*/ 97556 h 1591545"/>
              <a:gd name="connsiteX9" fmla="*/ 844094 w 986344"/>
              <a:gd name="connsiteY9" fmla="*/ 367484 h 1591545"/>
              <a:gd name="connsiteX10" fmla="*/ 796518 w 986344"/>
              <a:gd name="connsiteY10" fmla="*/ 581314 h 1591545"/>
              <a:gd name="connsiteX11" fmla="*/ 602941 w 986344"/>
              <a:gd name="connsiteY11" fmla="*/ 637659 h 1591545"/>
              <a:gd name="connsiteX12" fmla="*/ 986344 w 986344"/>
              <a:gd name="connsiteY12" fmla="*/ 1115146 h 1591545"/>
              <a:gd name="connsiteX13" fmla="*/ 850448 w 986344"/>
              <a:gd name="connsiteY13" fmla="*/ 1207622 h 1591545"/>
              <a:gd name="connsiteX14" fmla="*/ 920271 w 986344"/>
              <a:gd name="connsiteY14" fmla="*/ 1353346 h 1591545"/>
              <a:gd name="connsiteX15" fmla="*/ 754716 w 986344"/>
              <a:gd name="connsiteY15" fmla="*/ 1367795 h 1591545"/>
              <a:gd name="connsiteX16" fmla="*/ 739758 w 986344"/>
              <a:gd name="connsiteY16" fmla="*/ 1527720 h 1591545"/>
              <a:gd name="connsiteX17" fmla="*/ 588904 w 986344"/>
              <a:gd name="connsiteY17" fmla="*/ 1460271 h 1591545"/>
              <a:gd name="connsiteX18" fmla="*/ 493172 w 986344"/>
              <a:gd name="connsiteY18" fmla="*/ 1591545 h 1591545"/>
              <a:gd name="connsiteX19" fmla="*/ 397440 w 986344"/>
              <a:gd name="connsiteY19" fmla="*/ 1460271 h 1591545"/>
              <a:gd name="connsiteX20" fmla="*/ 246586 w 986344"/>
              <a:gd name="connsiteY20" fmla="*/ 1527720 h 1591545"/>
              <a:gd name="connsiteX21" fmla="*/ 231628 w 986344"/>
              <a:gd name="connsiteY21" fmla="*/ 1367795 h 1591545"/>
              <a:gd name="connsiteX22" fmla="*/ 66073 w 986344"/>
              <a:gd name="connsiteY22" fmla="*/ 1353346 h 1591545"/>
              <a:gd name="connsiteX23" fmla="*/ 135896 w 986344"/>
              <a:gd name="connsiteY23" fmla="*/ 1207622 h 1591545"/>
              <a:gd name="connsiteX24" fmla="*/ 0 w 986344"/>
              <a:gd name="connsiteY24" fmla="*/ 1115146 h 1591545"/>
              <a:gd name="connsiteX0" fmla="*/ 0 w 986344"/>
              <a:gd name="connsiteY0" fmla="*/ 1115146 h 1591545"/>
              <a:gd name="connsiteX1" fmla="*/ 135896 w 986344"/>
              <a:gd name="connsiteY1" fmla="*/ 1022670 h 1591545"/>
              <a:gd name="connsiteX2" fmla="*/ 66073 w 986344"/>
              <a:gd name="connsiteY2" fmla="*/ 876947 h 1591545"/>
              <a:gd name="connsiteX3" fmla="*/ 231628 w 986344"/>
              <a:gd name="connsiteY3" fmla="*/ 862497 h 1591545"/>
              <a:gd name="connsiteX4" fmla="*/ 528469 w 986344"/>
              <a:gd name="connsiteY4" fmla="*/ 345062 h 1591545"/>
              <a:gd name="connsiteX5" fmla="*/ 583070 w 986344"/>
              <a:gd name="connsiteY5" fmla="*/ 178754 h 1591545"/>
              <a:gd name="connsiteX6" fmla="*/ 637550 w 986344"/>
              <a:gd name="connsiteY6" fmla="*/ 19980 h 1591545"/>
              <a:gd name="connsiteX7" fmla="*/ 685156 w 986344"/>
              <a:gd name="connsiteY7" fmla="*/ 0 h 1591545"/>
              <a:gd name="connsiteX8" fmla="*/ 829135 w 986344"/>
              <a:gd name="connsiteY8" fmla="*/ 97556 h 1591545"/>
              <a:gd name="connsiteX9" fmla="*/ 844094 w 986344"/>
              <a:gd name="connsiteY9" fmla="*/ 367484 h 1591545"/>
              <a:gd name="connsiteX10" fmla="*/ 796518 w 986344"/>
              <a:gd name="connsiteY10" fmla="*/ 581314 h 1591545"/>
              <a:gd name="connsiteX11" fmla="*/ 733570 w 986344"/>
              <a:gd name="connsiteY11" fmla="*/ 692661 h 1591545"/>
              <a:gd name="connsiteX12" fmla="*/ 986344 w 986344"/>
              <a:gd name="connsiteY12" fmla="*/ 1115146 h 1591545"/>
              <a:gd name="connsiteX13" fmla="*/ 850448 w 986344"/>
              <a:gd name="connsiteY13" fmla="*/ 1207622 h 1591545"/>
              <a:gd name="connsiteX14" fmla="*/ 920271 w 986344"/>
              <a:gd name="connsiteY14" fmla="*/ 1353346 h 1591545"/>
              <a:gd name="connsiteX15" fmla="*/ 754716 w 986344"/>
              <a:gd name="connsiteY15" fmla="*/ 1367795 h 1591545"/>
              <a:gd name="connsiteX16" fmla="*/ 739758 w 986344"/>
              <a:gd name="connsiteY16" fmla="*/ 1527720 h 1591545"/>
              <a:gd name="connsiteX17" fmla="*/ 588904 w 986344"/>
              <a:gd name="connsiteY17" fmla="*/ 1460271 h 1591545"/>
              <a:gd name="connsiteX18" fmla="*/ 493172 w 986344"/>
              <a:gd name="connsiteY18" fmla="*/ 1591545 h 1591545"/>
              <a:gd name="connsiteX19" fmla="*/ 397440 w 986344"/>
              <a:gd name="connsiteY19" fmla="*/ 1460271 h 1591545"/>
              <a:gd name="connsiteX20" fmla="*/ 246586 w 986344"/>
              <a:gd name="connsiteY20" fmla="*/ 1527720 h 1591545"/>
              <a:gd name="connsiteX21" fmla="*/ 231628 w 986344"/>
              <a:gd name="connsiteY21" fmla="*/ 1367795 h 1591545"/>
              <a:gd name="connsiteX22" fmla="*/ 66073 w 986344"/>
              <a:gd name="connsiteY22" fmla="*/ 1353346 h 1591545"/>
              <a:gd name="connsiteX23" fmla="*/ 135896 w 986344"/>
              <a:gd name="connsiteY23" fmla="*/ 1207622 h 1591545"/>
              <a:gd name="connsiteX24" fmla="*/ 0 w 986344"/>
              <a:gd name="connsiteY24" fmla="*/ 1115146 h 1591545"/>
              <a:gd name="connsiteX0" fmla="*/ 0 w 920271"/>
              <a:gd name="connsiteY0" fmla="*/ 1115146 h 1591545"/>
              <a:gd name="connsiteX1" fmla="*/ 135896 w 920271"/>
              <a:gd name="connsiteY1" fmla="*/ 1022670 h 1591545"/>
              <a:gd name="connsiteX2" fmla="*/ 66073 w 920271"/>
              <a:gd name="connsiteY2" fmla="*/ 876947 h 1591545"/>
              <a:gd name="connsiteX3" fmla="*/ 231628 w 920271"/>
              <a:gd name="connsiteY3" fmla="*/ 862497 h 1591545"/>
              <a:gd name="connsiteX4" fmla="*/ 528469 w 920271"/>
              <a:gd name="connsiteY4" fmla="*/ 345062 h 1591545"/>
              <a:gd name="connsiteX5" fmla="*/ 583070 w 920271"/>
              <a:gd name="connsiteY5" fmla="*/ 178754 h 1591545"/>
              <a:gd name="connsiteX6" fmla="*/ 637550 w 920271"/>
              <a:gd name="connsiteY6" fmla="*/ 19980 h 1591545"/>
              <a:gd name="connsiteX7" fmla="*/ 685156 w 920271"/>
              <a:gd name="connsiteY7" fmla="*/ 0 h 1591545"/>
              <a:gd name="connsiteX8" fmla="*/ 829135 w 920271"/>
              <a:gd name="connsiteY8" fmla="*/ 97556 h 1591545"/>
              <a:gd name="connsiteX9" fmla="*/ 844094 w 920271"/>
              <a:gd name="connsiteY9" fmla="*/ 367484 h 1591545"/>
              <a:gd name="connsiteX10" fmla="*/ 796518 w 920271"/>
              <a:gd name="connsiteY10" fmla="*/ 581314 h 1591545"/>
              <a:gd name="connsiteX11" fmla="*/ 733570 w 920271"/>
              <a:gd name="connsiteY11" fmla="*/ 692661 h 1591545"/>
              <a:gd name="connsiteX12" fmla="*/ 800714 w 920271"/>
              <a:gd name="connsiteY12" fmla="*/ 730136 h 1591545"/>
              <a:gd name="connsiteX13" fmla="*/ 850448 w 920271"/>
              <a:gd name="connsiteY13" fmla="*/ 1207622 h 1591545"/>
              <a:gd name="connsiteX14" fmla="*/ 920271 w 920271"/>
              <a:gd name="connsiteY14" fmla="*/ 1353346 h 1591545"/>
              <a:gd name="connsiteX15" fmla="*/ 754716 w 920271"/>
              <a:gd name="connsiteY15" fmla="*/ 1367795 h 1591545"/>
              <a:gd name="connsiteX16" fmla="*/ 739758 w 920271"/>
              <a:gd name="connsiteY16" fmla="*/ 1527720 h 1591545"/>
              <a:gd name="connsiteX17" fmla="*/ 588904 w 920271"/>
              <a:gd name="connsiteY17" fmla="*/ 1460271 h 1591545"/>
              <a:gd name="connsiteX18" fmla="*/ 493172 w 920271"/>
              <a:gd name="connsiteY18" fmla="*/ 1591545 h 1591545"/>
              <a:gd name="connsiteX19" fmla="*/ 397440 w 920271"/>
              <a:gd name="connsiteY19" fmla="*/ 1460271 h 1591545"/>
              <a:gd name="connsiteX20" fmla="*/ 246586 w 920271"/>
              <a:gd name="connsiteY20" fmla="*/ 1527720 h 1591545"/>
              <a:gd name="connsiteX21" fmla="*/ 231628 w 920271"/>
              <a:gd name="connsiteY21" fmla="*/ 1367795 h 1591545"/>
              <a:gd name="connsiteX22" fmla="*/ 66073 w 920271"/>
              <a:gd name="connsiteY22" fmla="*/ 1353346 h 1591545"/>
              <a:gd name="connsiteX23" fmla="*/ 135896 w 920271"/>
              <a:gd name="connsiteY23" fmla="*/ 1207622 h 1591545"/>
              <a:gd name="connsiteX24" fmla="*/ 0 w 920271"/>
              <a:gd name="connsiteY24" fmla="*/ 1115146 h 1591545"/>
              <a:gd name="connsiteX0" fmla="*/ 0 w 1207957"/>
              <a:gd name="connsiteY0" fmla="*/ 1115146 h 1591545"/>
              <a:gd name="connsiteX1" fmla="*/ 135896 w 1207957"/>
              <a:gd name="connsiteY1" fmla="*/ 1022670 h 1591545"/>
              <a:gd name="connsiteX2" fmla="*/ 66073 w 1207957"/>
              <a:gd name="connsiteY2" fmla="*/ 876947 h 1591545"/>
              <a:gd name="connsiteX3" fmla="*/ 231628 w 1207957"/>
              <a:gd name="connsiteY3" fmla="*/ 862497 h 1591545"/>
              <a:gd name="connsiteX4" fmla="*/ 528469 w 1207957"/>
              <a:gd name="connsiteY4" fmla="*/ 345062 h 1591545"/>
              <a:gd name="connsiteX5" fmla="*/ 583070 w 1207957"/>
              <a:gd name="connsiteY5" fmla="*/ 178754 h 1591545"/>
              <a:gd name="connsiteX6" fmla="*/ 637550 w 1207957"/>
              <a:gd name="connsiteY6" fmla="*/ 19980 h 1591545"/>
              <a:gd name="connsiteX7" fmla="*/ 685156 w 1207957"/>
              <a:gd name="connsiteY7" fmla="*/ 0 h 1591545"/>
              <a:gd name="connsiteX8" fmla="*/ 829135 w 1207957"/>
              <a:gd name="connsiteY8" fmla="*/ 97556 h 1591545"/>
              <a:gd name="connsiteX9" fmla="*/ 844094 w 1207957"/>
              <a:gd name="connsiteY9" fmla="*/ 367484 h 1591545"/>
              <a:gd name="connsiteX10" fmla="*/ 796518 w 1207957"/>
              <a:gd name="connsiteY10" fmla="*/ 581314 h 1591545"/>
              <a:gd name="connsiteX11" fmla="*/ 733570 w 1207957"/>
              <a:gd name="connsiteY11" fmla="*/ 692661 h 1591545"/>
              <a:gd name="connsiteX12" fmla="*/ 800714 w 1207957"/>
              <a:gd name="connsiteY12" fmla="*/ 730136 h 1591545"/>
              <a:gd name="connsiteX13" fmla="*/ 1207957 w 1207957"/>
              <a:gd name="connsiteY13" fmla="*/ 746985 h 1591545"/>
              <a:gd name="connsiteX14" fmla="*/ 920271 w 1207957"/>
              <a:gd name="connsiteY14" fmla="*/ 1353346 h 1591545"/>
              <a:gd name="connsiteX15" fmla="*/ 754716 w 1207957"/>
              <a:gd name="connsiteY15" fmla="*/ 1367795 h 1591545"/>
              <a:gd name="connsiteX16" fmla="*/ 739758 w 1207957"/>
              <a:gd name="connsiteY16" fmla="*/ 1527720 h 1591545"/>
              <a:gd name="connsiteX17" fmla="*/ 588904 w 1207957"/>
              <a:gd name="connsiteY17" fmla="*/ 1460271 h 1591545"/>
              <a:gd name="connsiteX18" fmla="*/ 493172 w 1207957"/>
              <a:gd name="connsiteY18" fmla="*/ 1591545 h 1591545"/>
              <a:gd name="connsiteX19" fmla="*/ 397440 w 1207957"/>
              <a:gd name="connsiteY19" fmla="*/ 1460271 h 1591545"/>
              <a:gd name="connsiteX20" fmla="*/ 246586 w 1207957"/>
              <a:gd name="connsiteY20" fmla="*/ 1527720 h 1591545"/>
              <a:gd name="connsiteX21" fmla="*/ 231628 w 1207957"/>
              <a:gd name="connsiteY21" fmla="*/ 1367795 h 1591545"/>
              <a:gd name="connsiteX22" fmla="*/ 66073 w 1207957"/>
              <a:gd name="connsiteY22" fmla="*/ 1353346 h 1591545"/>
              <a:gd name="connsiteX23" fmla="*/ 135896 w 1207957"/>
              <a:gd name="connsiteY23" fmla="*/ 1207622 h 1591545"/>
              <a:gd name="connsiteX24" fmla="*/ 0 w 1207957"/>
              <a:gd name="connsiteY24" fmla="*/ 1115146 h 1591545"/>
              <a:gd name="connsiteX0" fmla="*/ 0 w 1339658"/>
              <a:gd name="connsiteY0" fmla="*/ 1115146 h 1591545"/>
              <a:gd name="connsiteX1" fmla="*/ 135896 w 1339658"/>
              <a:gd name="connsiteY1" fmla="*/ 1022670 h 1591545"/>
              <a:gd name="connsiteX2" fmla="*/ 66073 w 1339658"/>
              <a:gd name="connsiteY2" fmla="*/ 876947 h 1591545"/>
              <a:gd name="connsiteX3" fmla="*/ 231628 w 1339658"/>
              <a:gd name="connsiteY3" fmla="*/ 862497 h 1591545"/>
              <a:gd name="connsiteX4" fmla="*/ 528469 w 1339658"/>
              <a:gd name="connsiteY4" fmla="*/ 345062 h 1591545"/>
              <a:gd name="connsiteX5" fmla="*/ 583070 w 1339658"/>
              <a:gd name="connsiteY5" fmla="*/ 178754 h 1591545"/>
              <a:gd name="connsiteX6" fmla="*/ 637550 w 1339658"/>
              <a:gd name="connsiteY6" fmla="*/ 19980 h 1591545"/>
              <a:gd name="connsiteX7" fmla="*/ 685156 w 1339658"/>
              <a:gd name="connsiteY7" fmla="*/ 0 h 1591545"/>
              <a:gd name="connsiteX8" fmla="*/ 829135 w 1339658"/>
              <a:gd name="connsiteY8" fmla="*/ 97556 h 1591545"/>
              <a:gd name="connsiteX9" fmla="*/ 844094 w 1339658"/>
              <a:gd name="connsiteY9" fmla="*/ 367484 h 1591545"/>
              <a:gd name="connsiteX10" fmla="*/ 796518 w 1339658"/>
              <a:gd name="connsiteY10" fmla="*/ 581314 h 1591545"/>
              <a:gd name="connsiteX11" fmla="*/ 733570 w 1339658"/>
              <a:gd name="connsiteY11" fmla="*/ 692661 h 1591545"/>
              <a:gd name="connsiteX12" fmla="*/ 800714 w 1339658"/>
              <a:gd name="connsiteY12" fmla="*/ 730136 h 1591545"/>
              <a:gd name="connsiteX13" fmla="*/ 1207957 w 1339658"/>
              <a:gd name="connsiteY13" fmla="*/ 746985 h 1591545"/>
              <a:gd name="connsiteX14" fmla="*/ 1339658 w 1339658"/>
              <a:gd name="connsiteY14" fmla="*/ 865207 h 1591545"/>
              <a:gd name="connsiteX15" fmla="*/ 754716 w 1339658"/>
              <a:gd name="connsiteY15" fmla="*/ 1367795 h 1591545"/>
              <a:gd name="connsiteX16" fmla="*/ 739758 w 1339658"/>
              <a:gd name="connsiteY16" fmla="*/ 1527720 h 1591545"/>
              <a:gd name="connsiteX17" fmla="*/ 588904 w 1339658"/>
              <a:gd name="connsiteY17" fmla="*/ 1460271 h 1591545"/>
              <a:gd name="connsiteX18" fmla="*/ 493172 w 1339658"/>
              <a:gd name="connsiteY18" fmla="*/ 1591545 h 1591545"/>
              <a:gd name="connsiteX19" fmla="*/ 397440 w 1339658"/>
              <a:gd name="connsiteY19" fmla="*/ 1460271 h 1591545"/>
              <a:gd name="connsiteX20" fmla="*/ 246586 w 1339658"/>
              <a:gd name="connsiteY20" fmla="*/ 1527720 h 1591545"/>
              <a:gd name="connsiteX21" fmla="*/ 231628 w 1339658"/>
              <a:gd name="connsiteY21" fmla="*/ 1367795 h 1591545"/>
              <a:gd name="connsiteX22" fmla="*/ 66073 w 1339658"/>
              <a:gd name="connsiteY22" fmla="*/ 1353346 h 1591545"/>
              <a:gd name="connsiteX23" fmla="*/ 135896 w 1339658"/>
              <a:gd name="connsiteY23" fmla="*/ 1207622 h 1591545"/>
              <a:gd name="connsiteX24" fmla="*/ 0 w 1339658"/>
              <a:gd name="connsiteY24" fmla="*/ 1115146 h 1591545"/>
              <a:gd name="connsiteX0" fmla="*/ 0 w 1339658"/>
              <a:gd name="connsiteY0" fmla="*/ 1115146 h 1591545"/>
              <a:gd name="connsiteX1" fmla="*/ 135896 w 1339658"/>
              <a:gd name="connsiteY1" fmla="*/ 1022670 h 1591545"/>
              <a:gd name="connsiteX2" fmla="*/ 66073 w 1339658"/>
              <a:gd name="connsiteY2" fmla="*/ 876947 h 1591545"/>
              <a:gd name="connsiteX3" fmla="*/ 231628 w 1339658"/>
              <a:gd name="connsiteY3" fmla="*/ 862497 h 1591545"/>
              <a:gd name="connsiteX4" fmla="*/ 528469 w 1339658"/>
              <a:gd name="connsiteY4" fmla="*/ 345062 h 1591545"/>
              <a:gd name="connsiteX5" fmla="*/ 583070 w 1339658"/>
              <a:gd name="connsiteY5" fmla="*/ 178754 h 1591545"/>
              <a:gd name="connsiteX6" fmla="*/ 637550 w 1339658"/>
              <a:gd name="connsiteY6" fmla="*/ 19980 h 1591545"/>
              <a:gd name="connsiteX7" fmla="*/ 685156 w 1339658"/>
              <a:gd name="connsiteY7" fmla="*/ 0 h 1591545"/>
              <a:gd name="connsiteX8" fmla="*/ 829135 w 1339658"/>
              <a:gd name="connsiteY8" fmla="*/ 97556 h 1591545"/>
              <a:gd name="connsiteX9" fmla="*/ 844094 w 1339658"/>
              <a:gd name="connsiteY9" fmla="*/ 367484 h 1591545"/>
              <a:gd name="connsiteX10" fmla="*/ 796518 w 1339658"/>
              <a:gd name="connsiteY10" fmla="*/ 581314 h 1591545"/>
              <a:gd name="connsiteX11" fmla="*/ 733570 w 1339658"/>
              <a:gd name="connsiteY11" fmla="*/ 692661 h 1591545"/>
              <a:gd name="connsiteX12" fmla="*/ 800714 w 1339658"/>
              <a:gd name="connsiteY12" fmla="*/ 730136 h 1591545"/>
              <a:gd name="connsiteX13" fmla="*/ 1207957 w 1339658"/>
              <a:gd name="connsiteY13" fmla="*/ 746985 h 1591545"/>
              <a:gd name="connsiteX14" fmla="*/ 1339658 w 1339658"/>
              <a:gd name="connsiteY14" fmla="*/ 865207 h 1591545"/>
              <a:gd name="connsiteX15" fmla="*/ 1304731 w 1339658"/>
              <a:gd name="connsiteY15" fmla="*/ 982785 h 1591545"/>
              <a:gd name="connsiteX16" fmla="*/ 739758 w 1339658"/>
              <a:gd name="connsiteY16" fmla="*/ 1527720 h 1591545"/>
              <a:gd name="connsiteX17" fmla="*/ 588904 w 1339658"/>
              <a:gd name="connsiteY17" fmla="*/ 1460271 h 1591545"/>
              <a:gd name="connsiteX18" fmla="*/ 493172 w 1339658"/>
              <a:gd name="connsiteY18" fmla="*/ 1591545 h 1591545"/>
              <a:gd name="connsiteX19" fmla="*/ 397440 w 1339658"/>
              <a:gd name="connsiteY19" fmla="*/ 1460271 h 1591545"/>
              <a:gd name="connsiteX20" fmla="*/ 246586 w 1339658"/>
              <a:gd name="connsiteY20" fmla="*/ 1527720 h 1591545"/>
              <a:gd name="connsiteX21" fmla="*/ 231628 w 1339658"/>
              <a:gd name="connsiteY21" fmla="*/ 1367795 h 1591545"/>
              <a:gd name="connsiteX22" fmla="*/ 66073 w 1339658"/>
              <a:gd name="connsiteY22" fmla="*/ 1353346 h 1591545"/>
              <a:gd name="connsiteX23" fmla="*/ 135896 w 1339658"/>
              <a:gd name="connsiteY23" fmla="*/ 1207622 h 1591545"/>
              <a:gd name="connsiteX24" fmla="*/ 0 w 1339658"/>
              <a:gd name="connsiteY24" fmla="*/ 1115146 h 1591545"/>
              <a:gd name="connsiteX0" fmla="*/ 0 w 1339658"/>
              <a:gd name="connsiteY0" fmla="*/ 1115146 h 1591545"/>
              <a:gd name="connsiteX1" fmla="*/ 135896 w 1339658"/>
              <a:gd name="connsiteY1" fmla="*/ 1022670 h 1591545"/>
              <a:gd name="connsiteX2" fmla="*/ 66073 w 1339658"/>
              <a:gd name="connsiteY2" fmla="*/ 876947 h 1591545"/>
              <a:gd name="connsiteX3" fmla="*/ 231628 w 1339658"/>
              <a:gd name="connsiteY3" fmla="*/ 862497 h 1591545"/>
              <a:gd name="connsiteX4" fmla="*/ 528469 w 1339658"/>
              <a:gd name="connsiteY4" fmla="*/ 345062 h 1591545"/>
              <a:gd name="connsiteX5" fmla="*/ 583070 w 1339658"/>
              <a:gd name="connsiteY5" fmla="*/ 178754 h 1591545"/>
              <a:gd name="connsiteX6" fmla="*/ 637550 w 1339658"/>
              <a:gd name="connsiteY6" fmla="*/ 19980 h 1591545"/>
              <a:gd name="connsiteX7" fmla="*/ 685156 w 1339658"/>
              <a:gd name="connsiteY7" fmla="*/ 0 h 1591545"/>
              <a:gd name="connsiteX8" fmla="*/ 829135 w 1339658"/>
              <a:gd name="connsiteY8" fmla="*/ 97556 h 1591545"/>
              <a:gd name="connsiteX9" fmla="*/ 844094 w 1339658"/>
              <a:gd name="connsiteY9" fmla="*/ 367484 h 1591545"/>
              <a:gd name="connsiteX10" fmla="*/ 796518 w 1339658"/>
              <a:gd name="connsiteY10" fmla="*/ 581314 h 1591545"/>
              <a:gd name="connsiteX11" fmla="*/ 733570 w 1339658"/>
              <a:gd name="connsiteY11" fmla="*/ 692661 h 1591545"/>
              <a:gd name="connsiteX12" fmla="*/ 800714 w 1339658"/>
              <a:gd name="connsiteY12" fmla="*/ 730136 h 1591545"/>
              <a:gd name="connsiteX13" fmla="*/ 1207957 w 1339658"/>
              <a:gd name="connsiteY13" fmla="*/ 746985 h 1591545"/>
              <a:gd name="connsiteX14" fmla="*/ 1339658 w 1339658"/>
              <a:gd name="connsiteY14" fmla="*/ 865207 h 1591545"/>
              <a:gd name="connsiteX15" fmla="*/ 1304731 w 1339658"/>
              <a:gd name="connsiteY15" fmla="*/ 982785 h 1591545"/>
              <a:gd name="connsiteX16" fmla="*/ 1166020 w 1339658"/>
              <a:gd name="connsiteY16" fmla="*/ 984580 h 1591545"/>
              <a:gd name="connsiteX17" fmla="*/ 588904 w 1339658"/>
              <a:gd name="connsiteY17" fmla="*/ 1460271 h 1591545"/>
              <a:gd name="connsiteX18" fmla="*/ 493172 w 1339658"/>
              <a:gd name="connsiteY18" fmla="*/ 1591545 h 1591545"/>
              <a:gd name="connsiteX19" fmla="*/ 397440 w 1339658"/>
              <a:gd name="connsiteY19" fmla="*/ 1460271 h 1591545"/>
              <a:gd name="connsiteX20" fmla="*/ 246586 w 1339658"/>
              <a:gd name="connsiteY20" fmla="*/ 1527720 h 1591545"/>
              <a:gd name="connsiteX21" fmla="*/ 231628 w 1339658"/>
              <a:gd name="connsiteY21" fmla="*/ 1367795 h 1591545"/>
              <a:gd name="connsiteX22" fmla="*/ 66073 w 1339658"/>
              <a:gd name="connsiteY22" fmla="*/ 1353346 h 1591545"/>
              <a:gd name="connsiteX23" fmla="*/ 135896 w 1339658"/>
              <a:gd name="connsiteY23" fmla="*/ 1207622 h 1591545"/>
              <a:gd name="connsiteX24" fmla="*/ 0 w 1339658"/>
              <a:gd name="connsiteY24" fmla="*/ 1115146 h 1591545"/>
              <a:gd name="connsiteX0" fmla="*/ 0 w 1339658"/>
              <a:gd name="connsiteY0" fmla="*/ 1115146 h 1591545"/>
              <a:gd name="connsiteX1" fmla="*/ 135896 w 1339658"/>
              <a:gd name="connsiteY1" fmla="*/ 1022670 h 1591545"/>
              <a:gd name="connsiteX2" fmla="*/ 66073 w 1339658"/>
              <a:gd name="connsiteY2" fmla="*/ 876947 h 1591545"/>
              <a:gd name="connsiteX3" fmla="*/ 231628 w 1339658"/>
              <a:gd name="connsiteY3" fmla="*/ 862497 h 1591545"/>
              <a:gd name="connsiteX4" fmla="*/ 528469 w 1339658"/>
              <a:gd name="connsiteY4" fmla="*/ 345062 h 1591545"/>
              <a:gd name="connsiteX5" fmla="*/ 583070 w 1339658"/>
              <a:gd name="connsiteY5" fmla="*/ 178754 h 1591545"/>
              <a:gd name="connsiteX6" fmla="*/ 637550 w 1339658"/>
              <a:gd name="connsiteY6" fmla="*/ 19980 h 1591545"/>
              <a:gd name="connsiteX7" fmla="*/ 685156 w 1339658"/>
              <a:gd name="connsiteY7" fmla="*/ 0 h 1591545"/>
              <a:gd name="connsiteX8" fmla="*/ 829135 w 1339658"/>
              <a:gd name="connsiteY8" fmla="*/ 97556 h 1591545"/>
              <a:gd name="connsiteX9" fmla="*/ 844094 w 1339658"/>
              <a:gd name="connsiteY9" fmla="*/ 367484 h 1591545"/>
              <a:gd name="connsiteX10" fmla="*/ 796518 w 1339658"/>
              <a:gd name="connsiteY10" fmla="*/ 581314 h 1591545"/>
              <a:gd name="connsiteX11" fmla="*/ 733570 w 1339658"/>
              <a:gd name="connsiteY11" fmla="*/ 692661 h 1591545"/>
              <a:gd name="connsiteX12" fmla="*/ 800714 w 1339658"/>
              <a:gd name="connsiteY12" fmla="*/ 730136 h 1591545"/>
              <a:gd name="connsiteX13" fmla="*/ 1207957 w 1339658"/>
              <a:gd name="connsiteY13" fmla="*/ 746985 h 1591545"/>
              <a:gd name="connsiteX14" fmla="*/ 1339658 w 1339658"/>
              <a:gd name="connsiteY14" fmla="*/ 865207 h 1591545"/>
              <a:gd name="connsiteX15" fmla="*/ 1304731 w 1339658"/>
              <a:gd name="connsiteY15" fmla="*/ 982785 h 1591545"/>
              <a:gd name="connsiteX16" fmla="*/ 1248522 w 1339658"/>
              <a:gd name="connsiteY16" fmla="*/ 977705 h 1591545"/>
              <a:gd name="connsiteX17" fmla="*/ 588904 w 1339658"/>
              <a:gd name="connsiteY17" fmla="*/ 1460271 h 1591545"/>
              <a:gd name="connsiteX18" fmla="*/ 493172 w 1339658"/>
              <a:gd name="connsiteY18" fmla="*/ 1591545 h 1591545"/>
              <a:gd name="connsiteX19" fmla="*/ 397440 w 1339658"/>
              <a:gd name="connsiteY19" fmla="*/ 1460271 h 1591545"/>
              <a:gd name="connsiteX20" fmla="*/ 246586 w 1339658"/>
              <a:gd name="connsiteY20" fmla="*/ 1527720 h 1591545"/>
              <a:gd name="connsiteX21" fmla="*/ 231628 w 1339658"/>
              <a:gd name="connsiteY21" fmla="*/ 1367795 h 1591545"/>
              <a:gd name="connsiteX22" fmla="*/ 66073 w 1339658"/>
              <a:gd name="connsiteY22" fmla="*/ 1353346 h 1591545"/>
              <a:gd name="connsiteX23" fmla="*/ 135896 w 1339658"/>
              <a:gd name="connsiteY23" fmla="*/ 1207622 h 1591545"/>
              <a:gd name="connsiteX24" fmla="*/ 0 w 1339658"/>
              <a:gd name="connsiteY24" fmla="*/ 1115146 h 1591545"/>
              <a:gd name="connsiteX0" fmla="*/ 0 w 1339658"/>
              <a:gd name="connsiteY0" fmla="*/ 1115146 h 1591545"/>
              <a:gd name="connsiteX1" fmla="*/ 135896 w 1339658"/>
              <a:gd name="connsiteY1" fmla="*/ 1022670 h 1591545"/>
              <a:gd name="connsiteX2" fmla="*/ 66073 w 1339658"/>
              <a:gd name="connsiteY2" fmla="*/ 876947 h 1591545"/>
              <a:gd name="connsiteX3" fmla="*/ 231628 w 1339658"/>
              <a:gd name="connsiteY3" fmla="*/ 862497 h 1591545"/>
              <a:gd name="connsiteX4" fmla="*/ 528469 w 1339658"/>
              <a:gd name="connsiteY4" fmla="*/ 345062 h 1591545"/>
              <a:gd name="connsiteX5" fmla="*/ 583070 w 1339658"/>
              <a:gd name="connsiteY5" fmla="*/ 178754 h 1591545"/>
              <a:gd name="connsiteX6" fmla="*/ 637550 w 1339658"/>
              <a:gd name="connsiteY6" fmla="*/ 19980 h 1591545"/>
              <a:gd name="connsiteX7" fmla="*/ 685156 w 1339658"/>
              <a:gd name="connsiteY7" fmla="*/ 0 h 1591545"/>
              <a:gd name="connsiteX8" fmla="*/ 829135 w 1339658"/>
              <a:gd name="connsiteY8" fmla="*/ 97556 h 1591545"/>
              <a:gd name="connsiteX9" fmla="*/ 844094 w 1339658"/>
              <a:gd name="connsiteY9" fmla="*/ 367484 h 1591545"/>
              <a:gd name="connsiteX10" fmla="*/ 796518 w 1339658"/>
              <a:gd name="connsiteY10" fmla="*/ 581314 h 1591545"/>
              <a:gd name="connsiteX11" fmla="*/ 733570 w 1339658"/>
              <a:gd name="connsiteY11" fmla="*/ 692661 h 1591545"/>
              <a:gd name="connsiteX12" fmla="*/ 800714 w 1339658"/>
              <a:gd name="connsiteY12" fmla="*/ 730136 h 1591545"/>
              <a:gd name="connsiteX13" fmla="*/ 1207957 w 1339658"/>
              <a:gd name="connsiteY13" fmla="*/ 746985 h 1591545"/>
              <a:gd name="connsiteX14" fmla="*/ 1339658 w 1339658"/>
              <a:gd name="connsiteY14" fmla="*/ 865207 h 1591545"/>
              <a:gd name="connsiteX15" fmla="*/ 1332232 w 1339658"/>
              <a:gd name="connsiteY15" fmla="*/ 969035 h 1591545"/>
              <a:gd name="connsiteX16" fmla="*/ 1248522 w 1339658"/>
              <a:gd name="connsiteY16" fmla="*/ 977705 h 1591545"/>
              <a:gd name="connsiteX17" fmla="*/ 588904 w 1339658"/>
              <a:gd name="connsiteY17" fmla="*/ 1460271 h 1591545"/>
              <a:gd name="connsiteX18" fmla="*/ 493172 w 1339658"/>
              <a:gd name="connsiteY18" fmla="*/ 1591545 h 1591545"/>
              <a:gd name="connsiteX19" fmla="*/ 397440 w 1339658"/>
              <a:gd name="connsiteY19" fmla="*/ 1460271 h 1591545"/>
              <a:gd name="connsiteX20" fmla="*/ 246586 w 1339658"/>
              <a:gd name="connsiteY20" fmla="*/ 1527720 h 1591545"/>
              <a:gd name="connsiteX21" fmla="*/ 231628 w 1339658"/>
              <a:gd name="connsiteY21" fmla="*/ 1367795 h 1591545"/>
              <a:gd name="connsiteX22" fmla="*/ 66073 w 1339658"/>
              <a:gd name="connsiteY22" fmla="*/ 1353346 h 1591545"/>
              <a:gd name="connsiteX23" fmla="*/ 135896 w 1339658"/>
              <a:gd name="connsiteY23" fmla="*/ 1207622 h 1591545"/>
              <a:gd name="connsiteX24" fmla="*/ 0 w 1339658"/>
              <a:gd name="connsiteY24" fmla="*/ 1115146 h 1591545"/>
              <a:gd name="connsiteX0" fmla="*/ 0 w 1339658"/>
              <a:gd name="connsiteY0" fmla="*/ 1115146 h 1591545"/>
              <a:gd name="connsiteX1" fmla="*/ 135896 w 1339658"/>
              <a:gd name="connsiteY1" fmla="*/ 1022670 h 1591545"/>
              <a:gd name="connsiteX2" fmla="*/ 66073 w 1339658"/>
              <a:gd name="connsiteY2" fmla="*/ 876947 h 1591545"/>
              <a:gd name="connsiteX3" fmla="*/ 231628 w 1339658"/>
              <a:gd name="connsiteY3" fmla="*/ 862497 h 1591545"/>
              <a:gd name="connsiteX4" fmla="*/ 528469 w 1339658"/>
              <a:gd name="connsiteY4" fmla="*/ 345062 h 1591545"/>
              <a:gd name="connsiteX5" fmla="*/ 583070 w 1339658"/>
              <a:gd name="connsiteY5" fmla="*/ 178754 h 1591545"/>
              <a:gd name="connsiteX6" fmla="*/ 637550 w 1339658"/>
              <a:gd name="connsiteY6" fmla="*/ 19980 h 1591545"/>
              <a:gd name="connsiteX7" fmla="*/ 685156 w 1339658"/>
              <a:gd name="connsiteY7" fmla="*/ 0 h 1591545"/>
              <a:gd name="connsiteX8" fmla="*/ 829135 w 1339658"/>
              <a:gd name="connsiteY8" fmla="*/ 97556 h 1591545"/>
              <a:gd name="connsiteX9" fmla="*/ 844094 w 1339658"/>
              <a:gd name="connsiteY9" fmla="*/ 367484 h 1591545"/>
              <a:gd name="connsiteX10" fmla="*/ 796518 w 1339658"/>
              <a:gd name="connsiteY10" fmla="*/ 581314 h 1591545"/>
              <a:gd name="connsiteX11" fmla="*/ 733570 w 1339658"/>
              <a:gd name="connsiteY11" fmla="*/ 692661 h 1591545"/>
              <a:gd name="connsiteX12" fmla="*/ 800714 w 1339658"/>
              <a:gd name="connsiteY12" fmla="*/ 730136 h 1591545"/>
              <a:gd name="connsiteX13" fmla="*/ 1207957 w 1339658"/>
              <a:gd name="connsiteY13" fmla="*/ 746985 h 1591545"/>
              <a:gd name="connsiteX14" fmla="*/ 1339658 w 1339658"/>
              <a:gd name="connsiteY14" fmla="*/ 865207 h 1591545"/>
              <a:gd name="connsiteX15" fmla="*/ 1332232 w 1339658"/>
              <a:gd name="connsiteY15" fmla="*/ 969035 h 1591545"/>
              <a:gd name="connsiteX16" fmla="*/ 1248522 w 1339658"/>
              <a:gd name="connsiteY16" fmla="*/ 977705 h 1591545"/>
              <a:gd name="connsiteX17" fmla="*/ 1331424 w 1339658"/>
              <a:gd name="connsiteY17" fmla="*/ 1116512 h 1591545"/>
              <a:gd name="connsiteX18" fmla="*/ 493172 w 1339658"/>
              <a:gd name="connsiteY18" fmla="*/ 1591545 h 1591545"/>
              <a:gd name="connsiteX19" fmla="*/ 397440 w 1339658"/>
              <a:gd name="connsiteY19" fmla="*/ 1460271 h 1591545"/>
              <a:gd name="connsiteX20" fmla="*/ 246586 w 1339658"/>
              <a:gd name="connsiteY20" fmla="*/ 1527720 h 1591545"/>
              <a:gd name="connsiteX21" fmla="*/ 231628 w 1339658"/>
              <a:gd name="connsiteY21" fmla="*/ 1367795 h 1591545"/>
              <a:gd name="connsiteX22" fmla="*/ 66073 w 1339658"/>
              <a:gd name="connsiteY22" fmla="*/ 1353346 h 1591545"/>
              <a:gd name="connsiteX23" fmla="*/ 135896 w 1339658"/>
              <a:gd name="connsiteY23" fmla="*/ 1207622 h 1591545"/>
              <a:gd name="connsiteX24" fmla="*/ 0 w 1339658"/>
              <a:gd name="connsiteY24" fmla="*/ 1115146 h 1591545"/>
              <a:gd name="connsiteX0" fmla="*/ 0 w 1339658"/>
              <a:gd name="connsiteY0" fmla="*/ 1115146 h 1527720"/>
              <a:gd name="connsiteX1" fmla="*/ 135896 w 1339658"/>
              <a:gd name="connsiteY1" fmla="*/ 1022670 h 1527720"/>
              <a:gd name="connsiteX2" fmla="*/ 66073 w 1339658"/>
              <a:gd name="connsiteY2" fmla="*/ 876947 h 1527720"/>
              <a:gd name="connsiteX3" fmla="*/ 231628 w 1339658"/>
              <a:gd name="connsiteY3" fmla="*/ 862497 h 1527720"/>
              <a:gd name="connsiteX4" fmla="*/ 528469 w 1339658"/>
              <a:gd name="connsiteY4" fmla="*/ 345062 h 1527720"/>
              <a:gd name="connsiteX5" fmla="*/ 583070 w 1339658"/>
              <a:gd name="connsiteY5" fmla="*/ 178754 h 1527720"/>
              <a:gd name="connsiteX6" fmla="*/ 637550 w 1339658"/>
              <a:gd name="connsiteY6" fmla="*/ 19980 h 1527720"/>
              <a:gd name="connsiteX7" fmla="*/ 685156 w 1339658"/>
              <a:gd name="connsiteY7" fmla="*/ 0 h 1527720"/>
              <a:gd name="connsiteX8" fmla="*/ 829135 w 1339658"/>
              <a:gd name="connsiteY8" fmla="*/ 97556 h 1527720"/>
              <a:gd name="connsiteX9" fmla="*/ 844094 w 1339658"/>
              <a:gd name="connsiteY9" fmla="*/ 367484 h 1527720"/>
              <a:gd name="connsiteX10" fmla="*/ 796518 w 1339658"/>
              <a:gd name="connsiteY10" fmla="*/ 581314 h 1527720"/>
              <a:gd name="connsiteX11" fmla="*/ 733570 w 1339658"/>
              <a:gd name="connsiteY11" fmla="*/ 692661 h 1527720"/>
              <a:gd name="connsiteX12" fmla="*/ 800714 w 1339658"/>
              <a:gd name="connsiteY12" fmla="*/ 730136 h 1527720"/>
              <a:gd name="connsiteX13" fmla="*/ 1207957 w 1339658"/>
              <a:gd name="connsiteY13" fmla="*/ 746985 h 1527720"/>
              <a:gd name="connsiteX14" fmla="*/ 1339658 w 1339658"/>
              <a:gd name="connsiteY14" fmla="*/ 865207 h 1527720"/>
              <a:gd name="connsiteX15" fmla="*/ 1332232 w 1339658"/>
              <a:gd name="connsiteY15" fmla="*/ 969035 h 1527720"/>
              <a:gd name="connsiteX16" fmla="*/ 1248522 w 1339658"/>
              <a:gd name="connsiteY16" fmla="*/ 977705 h 1527720"/>
              <a:gd name="connsiteX17" fmla="*/ 1331424 w 1339658"/>
              <a:gd name="connsiteY17" fmla="*/ 1116512 h 1527720"/>
              <a:gd name="connsiteX18" fmla="*/ 1311319 w 1339658"/>
              <a:gd name="connsiteY18" fmla="*/ 1254661 h 1527720"/>
              <a:gd name="connsiteX19" fmla="*/ 397440 w 1339658"/>
              <a:gd name="connsiteY19" fmla="*/ 1460271 h 1527720"/>
              <a:gd name="connsiteX20" fmla="*/ 246586 w 1339658"/>
              <a:gd name="connsiteY20" fmla="*/ 1527720 h 1527720"/>
              <a:gd name="connsiteX21" fmla="*/ 231628 w 1339658"/>
              <a:gd name="connsiteY21" fmla="*/ 1367795 h 1527720"/>
              <a:gd name="connsiteX22" fmla="*/ 66073 w 1339658"/>
              <a:gd name="connsiteY22" fmla="*/ 1353346 h 1527720"/>
              <a:gd name="connsiteX23" fmla="*/ 135896 w 1339658"/>
              <a:gd name="connsiteY23" fmla="*/ 1207622 h 1527720"/>
              <a:gd name="connsiteX24" fmla="*/ 0 w 1339658"/>
              <a:gd name="connsiteY24" fmla="*/ 1115146 h 1527720"/>
              <a:gd name="connsiteX0" fmla="*/ 0 w 1339658"/>
              <a:gd name="connsiteY0" fmla="*/ 1115146 h 1527720"/>
              <a:gd name="connsiteX1" fmla="*/ 135896 w 1339658"/>
              <a:gd name="connsiteY1" fmla="*/ 1022670 h 1527720"/>
              <a:gd name="connsiteX2" fmla="*/ 66073 w 1339658"/>
              <a:gd name="connsiteY2" fmla="*/ 876947 h 1527720"/>
              <a:gd name="connsiteX3" fmla="*/ 231628 w 1339658"/>
              <a:gd name="connsiteY3" fmla="*/ 862497 h 1527720"/>
              <a:gd name="connsiteX4" fmla="*/ 528469 w 1339658"/>
              <a:gd name="connsiteY4" fmla="*/ 345062 h 1527720"/>
              <a:gd name="connsiteX5" fmla="*/ 583070 w 1339658"/>
              <a:gd name="connsiteY5" fmla="*/ 178754 h 1527720"/>
              <a:gd name="connsiteX6" fmla="*/ 637550 w 1339658"/>
              <a:gd name="connsiteY6" fmla="*/ 19980 h 1527720"/>
              <a:gd name="connsiteX7" fmla="*/ 685156 w 1339658"/>
              <a:gd name="connsiteY7" fmla="*/ 0 h 1527720"/>
              <a:gd name="connsiteX8" fmla="*/ 829135 w 1339658"/>
              <a:gd name="connsiteY8" fmla="*/ 97556 h 1527720"/>
              <a:gd name="connsiteX9" fmla="*/ 844094 w 1339658"/>
              <a:gd name="connsiteY9" fmla="*/ 367484 h 1527720"/>
              <a:gd name="connsiteX10" fmla="*/ 796518 w 1339658"/>
              <a:gd name="connsiteY10" fmla="*/ 581314 h 1527720"/>
              <a:gd name="connsiteX11" fmla="*/ 733570 w 1339658"/>
              <a:gd name="connsiteY11" fmla="*/ 692661 h 1527720"/>
              <a:gd name="connsiteX12" fmla="*/ 800714 w 1339658"/>
              <a:gd name="connsiteY12" fmla="*/ 730136 h 1527720"/>
              <a:gd name="connsiteX13" fmla="*/ 1207957 w 1339658"/>
              <a:gd name="connsiteY13" fmla="*/ 746985 h 1527720"/>
              <a:gd name="connsiteX14" fmla="*/ 1339658 w 1339658"/>
              <a:gd name="connsiteY14" fmla="*/ 865207 h 1527720"/>
              <a:gd name="connsiteX15" fmla="*/ 1332232 w 1339658"/>
              <a:gd name="connsiteY15" fmla="*/ 969035 h 1527720"/>
              <a:gd name="connsiteX16" fmla="*/ 1248522 w 1339658"/>
              <a:gd name="connsiteY16" fmla="*/ 977705 h 1527720"/>
              <a:gd name="connsiteX17" fmla="*/ 1331424 w 1339658"/>
              <a:gd name="connsiteY17" fmla="*/ 1116512 h 1527720"/>
              <a:gd name="connsiteX18" fmla="*/ 1311319 w 1339658"/>
              <a:gd name="connsiteY18" fmla="*/ 1254661 h 1527720"/>
              <a:gd name="connsiteX19" fmla="*/ 1201837 w 1339658"/>
              <a:gd name="connsiteY19" fmla="*/ 1309017 h 1527720"/>
              <a:gd name="connsiteX20" fmla="*/ 246586 w 1339658"/>
              <a:gd name="connsiteY20" fmla="*/ 1527720 h 1527720"/>
              <a:gd name="connsiteX21" fmla="*/ 231628 w 1339658"/>
              <a:gd name="connsiteY21" fmla="*/ 1367795 h 1527720"/>
              <a:gd name="connsiteX22" fmla="*/ 66073 w 1339658"/>
              <a:gd name="connsiteY22" fmla="*/ 1353346 h 1527720"/>
              <a:gd name="connsiteX23" fmla="*/ 135896 w 1339658"/>
              <a:gd name="connsiteY23" fmla="*/ 1207622 h 1527720"/>
              <a:gd name="connsiteX24" fmla="*/ 0 w 1339658"/>
              <a:gd name="connsiteY24" fmla="*/ 1115146 h 1527720"/>
              <a:gd name="connsiteX0" fmla="*/ 0 w 1339658"/>
              <a:gd name="connsiteY0" fmla="*/ 1115146 h 1500219"/>
              <a:gd name="connsiteX1" fmla="*/ 135896 w 1339658"/>
              <a:gd name="connsiteY1" fmla="*/ 1022670 h 1500219"/>
              <a:gd name="connsiteX2" fmla="*/ 66073 w 1339658"/>
              <a:gd name="connsiteY2" fmla="*/ 876947 h 1500219"/>
              <a:gd name="connsiteX3" fmla="*/ 231628 w 1339658"/>
              <a:gd name="connsiteY3" fmla="*/ 862497 h 1500219"/>
              <a:gd name="connsiteX4" fmla="*/ 528469 w 1339658"/>
              <a:gd name="connsiteY4" fmla="*/ 345062 h 1500219"/>
              <a:gd name="connsiteX5" fmla="*/ 583070 w 1339658"/>
              <a:gd name="connsiteY5" fmla="*/ 178754 h 1500219"/>
              <a:gd name="connsiteX6" fmla="*/ 637550 w 1339658"/>
              <a:gd name="connsiteY6" fmla="*/ 19980 h 1500219"/>
              <a:gd name="connsiteX7" fmla="*/ 685156 w 1339658"/>
              <a:gd name="connsiteY7" fmla="*/ 0 h 1500219"/>
              <a:gd name="connsiteX8" fmla="*/ 829135 w 1339658"/>
              <a:gd name="connsiteY8" fmla="*/ 97556 h 1500219"/>
              <a:gd name="connsiteX9" fmla="*/ 844094 w 1339658"/>
              <a:gd name="connsiteY9" fmla="*/ 367484 h 1500219"/>
              <a:gd name="connsiteX10" fmla="*/ 796518 w 1339658"/>
              <a:gd name="connsiteY10" fmla="*/ 581314 h 1500219"/>
              <a:gd name="connsiteX11" fmla="*/ 733570 w 1339658"/>
              <a:gd name="connsiteY11" fmla="*/ 692661 h 1500219"/>
              <a:gd name="connsiteX12" fmla="*/ 800714 w 1339658"/>
              <a:gd name="connsiteY12" fmla="*/ 730136 h 1500219"/>
              <a:gd name="connsiteX13" fmla="*/ 1207957 w 1339658"/>
              <a:gd name="connsiteY13" fmla="*/ 746985 h 1500219"/>
              <a:gd name="connsiteX14" fmla="*/ 1339658 w 1339658"/>
              <a:gd name="connsiteY14" fmla="*/ 865207 h 1500219"/>
              <a:gd name="connsiteX15" fmla="*/ 1332232 w 1339658"/>
              <a:gd name="connsiteY15" fmla="*/ 969035 h 1500219"/>
              <a:gd name="connsiteX16" fmla="*/ 1248522 w 1339658"/>
              <a:gd name="connsiteY16" fmla="*/ 977705 h 1500219"/>
              <a:gd name="connsiteX17" fmla="*/ 1331424 w 1339658"/>
              <a:gd name="connsiteY17" fmla="*/ 1116512 h 1500219"/>
              <a:gd name="connsiteX18" fmla="*/ 1311319 w 1339658"/>
              <a:gd name="connsiteY18" fmla="*/ 1254661 h 1500219"/>
              <a:gd name="connsiteX19" fmla="*/ 1201837 w 1339658"/>
              <a:gd name="connsiteY19" fmla="*/ 1309017 h 1500219"/>
              <a:gd name="connsiteX20" fmla="*/ 1181611 w 1339658"/>
              <a:gd name="connsiteY20" fmla="*/ 1500219 h 1500219"/>
              <a:gd name="connsiteX21" fmla="*/ 231628 w 1339658"/>
              <a:gd name="connsiteY21" fmla="*/ 1367795 h 1500219"/>
              <a:gd name="connsiteX22" fmla="*/ 66073 w 1339658"/>
              <a:gd name="connsiteY22" fmla="*/ 1353346 h 1500219"/>
              <a:gd name="connsiteX23" fmla="*/ 135896 w 1339658"/>
              <a:gd name="connsiteY23" fmla="*/ 1207622 h 1500219"/>
              <a:gd name="connsiteX24" fmla="*/ 0 w 1339658"/>
              <a:gd name="connsiteY24" fmla="*/ 1115146 h 1500219"/>
              <a:gd name="connsiteX0" fmla="*/ 0 w 1339658"/>
              <a:gd name="connsiteY0" fmla="*/ 1115146 h 1725305"/>
              <a:gd name="connsiteX1" fmla="*/ 135896 w 1339658"/>
              <a:gd name="connsiteY1" fmla="*/ 1022670 h 1725305"/>
              <a:gd name="connsiteX2" fmla="*/ 66073 w 1339658"/>
              <a:gd name="connsiteY2" fmla="*/ 876947 h 1725305"/>
              <a:gd name="connsiteX3" fmla="*/ 231628 w 1339658"/>
              <a:gd name="connsiteY3" fmla="*/ 862497 h 1725305"/>
              <a:gd name="connsiteX4" fmla="*/ 528469 w 1339658"/>
              <a:gd name="connsiteY4" fmla="*/ 345062 h 1725305"/>
              <a:gd name="connsiteX5" fmla="*/ 583070 w 1339658"/>
              <a:gd name="connsiteY5" fmla="*/ 178754 h 1725305"/>
              <a:gd name="connsiteX6" fmla="*/ 637550 w 1339658"/>
              <a:gd name="connsiteY6" fmla="*/ 19980 h 1725305"/>
              <a:gd name="connsiteX7" fmla="*/ 685156 w 1339658"/>
              <a:gd name="connsiteY7" fmla="*/ 0 h 1725305"/>
              <a:gd name="connsiteX8" fmla="*/ 829135 w 1339658"/>
              <a:gd name="connsiteY8" fmla="*/ 97556 h 1725305"/>
              <a:gd name="connsiteX9" fmla="*/ 844094 w 1339658"/>
              <a:gd name="connsiteY9" fmla="*/ 367484 h 1725305"/>
              <a:gd name="connsiteX10" fmla="*/ 796518 w 1339658"/>
              <a:gd name="connsiteY10" fmla="*/ 581314 h 1725305"/>
              <a:gd name="connsiteX11" fmla="*/ 733570 w 1339658"/>
              <a:gd name="connsiteY11" fmla="*/ 692661 h 1725305"/>
              <a:gd name="connsiteX12" fmla="*/ 800714 w 1339658"/>
              <a:gd name="connsiteY12" fmla="*/ 730136 h 1725305"/>
              <a:gd name="connsiteX13" fmla="*/ 1207957 w 1339658"/>
              <a:gd name="connsiteY13" fmla="*/ 746985 h 1725305"/>
              <a:gd name="connsiteX14" fmla="*/ 1339658 w 1339658"/>
              <a:gd name="connsiteY14" fmla="*/ 865207 h 1725305"/>
              <a:gd name="connsiteX15" fmla="*/ 1332232 w 1339658"/>
              <a:gd name="connsiteY15" fmla="*/ 969035 h 1725305"/>
              <a:gd name="connsiteX16" fmla="*/ 1248522 w 1339658"/>
              <a:gd name="connsiteY16" fmla="*/ 977705 h 1725305"/>
              <a:gd name="connsiteX17" fmla="*/ 1331424 w 1339658"/>
              <a:gd name="connsiteY17" fmla="*/ 1116512 h 1725305"/>
              <a:gd name="connsiteX18" fmla="*/ 1311319 w 1339658"/>
              <a:gd name="connsiteY18" fmla="*/ 1254661 h 1725305"/>
              <a:gd name="connsiteX19" fmla="*/ 1201837 w 1339658"/>
              <a:gd name="connsiteY19" fmla="*/ 1309017 h 1725305"/>
              <a:gd name="connsiteX20" fmla="*/ 1181611 w 1339658"/>
              <a:gd name="connsiteY20" fmla="*/ 1500219 h 1725305"/>
              <a:gd name="connsiteX21" fmla="*/ 987899 w 1339658"/>
              <a:gd name="connsiteY21" fmla="*/ 1725305 h 1725305"/>
              <a:gd name="connsiteX22" fmla="*/ 66073 w 1339658"/>
              <a:gd name="connsiteY22" fmla="*/ 1353346 h 1725305"/>
              <a:gd name="connsiteX23" fmla="*/ 135896 w 1339658"/>
              <a:gd name="connsiteY23" fmla="*/ 1207622 h 1725305"/>
              <a:gd name="connsiteX24" fmla="*/ 0 w 1339658"/>
              <a:gd name="connsiteY24" fmla="*/ 1115146 h 1725305"/>
              <a:gd name="connsiteX0" fmla="*/ 0 w 1339658"/>
              <a:gd name="connsiteY0" fmla="*/ 1115146 h 1786482"/>
              <a:gd name="connsiteX1" fmla="*/ 135896 w 1339658"/>
              <a:gd name="connsiteY1" fmla="*/ 1022670 h 1786482"/>
              <a:gd name="connsiteX2" fmla="*/ 66073 w 1339658"/>
              <a:gd name="connsiteY2" fmla="*/ 876947 h 1786482"/>
              <a:gd name="connsiteX3" fmla="*/ 231628 w 1339658"/>
              <a:gd name="connsiteY3" fmla="*/ 862497 h 1786482"/>
              <a:gd name="connsiteX4" fmla="*/ 528469 w 1339658"/>
              <a:gd name="connsiteY4" fmla="*/ 345062 h 1786482"/>
              <a:gd name="connsiteX5" fmla="*/ 583070 w 1339658"/>
              <a:gd name="connsiteY5" fmla="*/ 178754 h 1786482"/>
              <a:gd name="connsiteX6" fmla="*/ 637550 w 1339658"/>
              <a:gd name="connsiteY6" fmla="*/ 19980 h 1786482"/>
              <a:gd name="connsiteX7" fmla="*/ 685156 w 1339658"/>
              <a:gd name="connsiteY7" fmla="*/ 0 h 1786482"/>
              <a:gd name="connsiteX8" fmla="*/ 829135 w 1339658"/>
              <a:gd name="connsiteY8" fmla="*/ 97556 h 1786482"/>
              <a:gd name="connsiteX9" fmla="*/ 844094 w 1339658"/>
              <a:gd name="connsiteY9" fmla="*/ 367484 h 1786482"/>
              <a:gd name="connsiteX10" fmla="*/ 796518 w 1339658"/>
              <a:gd name="connsiteY10" fmla="*/ 581314 h 1786482"/>
              <a:gd name="connsiteX11" fmla="*/ 733570 w 1339658"/>
              <a:gd name="connsiteY11" fmla="*/ 692661 h 1786482"/>
              <a:gd name="connsiteX12" fmla="*/ 800714 w 1339658"/>
              <a:gd name="connsiteY12" fmla="*/ 730136 h 1786482"/>
              <a:gd name="connsiteX13" fmla="*/ 1207957 w 1339658"/>
              <a:gd name="connsiteY13" fmla="*/ 746985 h 1786482"/>
              <a:gd name="connsiteX14" fmla="*/ 1339658 w 1339658"/>
              <a:gd name="connsiteY14" fmla="*/ 865207 h 1786482"/>
              <a:gd name="connsiteX15" fmla="*/ 1332232 w 1339658"/>
              <a:gd name="connsiteY15" fmla="*/ 969035 h 1786482"/>
              <a:gd name="connsiteX16" fmla="*/ 1248522 w 1339658"/>
              <a:gd name="connsiteY16" fmla="*/ 977705 h 1786482"/>
              <a:gd name="connsiteX17" fmla="*/ 1331424 w 1339658"/>
              <a:gd name="connsiteY17" fmla="*/ 1116512 h 1786482"/>
              <a:gd name="connsiteX18" fmla="*/ 1311319 w 1339658"/>
              <a:gd name="connsiteY18" fmla="*/ 1254661 h 1786482"/>
              <a:gd name="connsiteX19" fmla="*/ 1201837 w 1339658"/>
              <a:gd name="connsiteY19" fmla="*/ 1309017 h 1786482"/>
              <a:gd name="connsiteX20" fmla="*/ 1181611 w 1339658"/>
              <a:gd name="connsiteY20" fmla="*/ 1500219 h 1786482"/>
              <a:gd name="connsiteX21" fmla="*/ 987899 w 1339658"/>
              <a:gd name="connsiteY21" fmla="*/ 1725305 h 1786482"/>
              <a:gd name="connsiteX22" fmla="*/ 691715 w 1339658"/>
              <a:gd name="connsiteY22" fmla="*/ 1786482 h 1786482"/>
              <a:gd name="connsiteX23" fmla="*/ 135896 w 1339658"/>
              <a:gd name="connsiteY23" fmla="*/ 1207622 h 1786482"/>
              <a:gd name="connsiteX24" fmla="*/ 0 w 1339658"/>
              <a:gd name="connsiteY24" fmla="*/ 1115146 h 1786482"/>
              <a:gd name="connsiteX0" fmla="*/ 8483 w 1348141"/>
              <a:gd name="connsiteY0" fmla="*/ 1115146 h 1786482"/>
              <a:gd name="connsiteX1" fmla="*/ 144379 w 1348141"/>
              <a:gd name="connsiteY1" fmla="*/ 1022670 h 1786482"/>
              <a:gd name="connsiteX2" fmla="*/ 74556 w 1348141"/>
              <a:gd name="connsiteY2" fmla="*/ 876947 h 1786482"/>
              <a:gd name="connsiteX3" fmla="*/ 240111 w 1348141"/>
              <a:gd name="connsiteY3" fmla="*/ 862497 h 1786482"/>
              <a:gd name="connsiteX4" fmla="*/ 536952 w 1348141"/>
              <a:gd name="connsiteY4" fmla="*/ 345062 h 1786482"/>
              <a:gd name="connsiteX5" fmla="*/ 591553 w 1348141"/>
              <a:gd name="connsiteY5" fmla="*/ 178754 h 1786482"/>
              <a:gd name="connsiteX6" fmla="*/ 646033 w 1348141"/>
              <a:gd name="connsiteY6" fmla="*/ 19980 h 1786482"/>
              <a:gd name="connsiteX7" fmla="*/ 693639 w 1348141"/>
              <a:gd name="connsiteY7" fmla="*/ 0 h 1786482"/>
              <a:gd name="connsiteX8" fmla="*/ 837618 w 1348141"/>
              <a:gd name="connsiteY8" fmla="*/ 97556 h 1786482"/>
              <a:gd name="connsiteX9" fmla="*/ 852577 w 1348141"/>
              <a:gd name="connsiteY9" fmla="*/ 367484 h 1786482"/>
              <a:gd name="connsiteX10" fmla="*/ 805001 w 1348141"/>
              <a:gd name="connsiteY10" fmla="*/ 581314 h 1786482"/>
              <a:gd name="connsiteX11" fmla="*/ 742053 w 1348141"/>
              <a:gd name="connsiteY11" fmla="*/ 692661 h 1786482"/>
              <a:gd name="connsiteX12" fmla="*/ 809197 w 1348141"/>
              <a:gd name="connsiteY12" fmla="*/ 730136 h 1786482"/>
              <a:gd name="connsiteX13" fmla="*/ 1216440 w 1348141"/>
              <a:gd name="connsiteY13" fmla="*/ 746985 h 1786482"/>
              <a:gd name="connsiteX14" fmla="*/ 1348141 w 1348141"/>
              <a:gd name="connsiteY14" fmla="*/ 865207 h 1786482"/>
              <a:gd name="connsiteX15" fmla="*/ 1340715 w 1348141"/>
              <a:gd name="connsiteY15" fmla="*/ 969035 h 1786482"/>
              <a:gd name="connsiteX16" fmla="*/ 1257005 w 1348141"/>
              <a:gd name="connsiteY16" fmla="*/ 977705 h 1786482"/>
              <a:gd name="connsiteX17" fmla="*/ 1339907 w 1348141"/>
              <a:gd name="connsiteY17" fmla="*/ 1116512 h 1786482"/>
              <a:gd name="connsiteX18" fmla="*/ 1319802 w 1348141"/>
              <a:gd name="connsiteY18" fmla="*/ 1254661 h 1786482"/>
              <a:gd name="connsiteX19" fmla="*/ 1210320 w 1348141"/>
              <a:gd name="connsiteY19" fmla="*/ 1309017 h 1786482"/>
              <a:gd name="connsiteX20" fmla="*/ 1190094 w 1348141"/>
              <a:gd name="connsiteY20" fmla="*/ 1500219 h 1786482"/>
              <a:gd name="connsiteX21" fmla="*/ 996382 w 1348141"/>
              <a:gd name="connsiteY21" fmla="*/ 1725305 h 1786482"/>
              <a:gd name="connsiteX22" fmla="*/ 700198 w 1348141"/>
              <a:gd name="connsiteY22" fmla="*/ 1786482 h 1786482"/>
              <a:gd name="connsiteX23" fmla="*/ 0 w 1348141"/>
              <a:gd name="connsiteY23" fmla="*/ 1785138 h 1786482"/>
              <a:gd name="connsiteX24" fmla="*/ 8483 w 1348141"/>
              <a:gd name="connsiteY24" fmla="*/ 1115146 h 1786482"/>
              <a:gd name="connsiteX0" fmla="*/ 0 w 1422161"/>
              <a:gd name="connsiteY0" fmla="*/ 1713287 h 1786482"/>
              <a:gd name="connsiteX1" fmla="*/ 218399 w 1422161"/>
              <a:gd name="connsiteY1" fmla="*/ 1022670 h 1786482"/>
              <a:gd name="connsiteX2" fmla="*/ 148576 w 1422161"/>
              <a:gd name="connsiteY2" fmla="*/ 876947 h 1786482"/>
              <a:gd name="connsiteX3" fmla="*/ 314131 w 1422161"/>
              <a:gd name="connsiteY3" fmla="*/ 862497 h 1786482"/>
              <a:gd name="connsiteX4" fmla="*/ 610972 w 1422161"/>
              <a:gd name="connsiteY4" fmla="*/ 345062 h 1786482"/>
              <a:gd name="connsiteX5" fmla="*/ 665573 w 1422161"/>
              <a:gd name="connsiteY5" fmla="*/ 178754 h 1786482"/>
              <a:gd name="connsiteX6" fmla="*/ 720053 w 1422161"/>
              <a:gd name="connsiteY6" fmla="*/ 19980 h 1786482"/>
              <a:gd name="connsiteX7" fmla="*/ 767659 w 1422161"/>
              <a:gd name="connsiteY7" fmla="*/ 0 h 1786482"/>
              <a:gd name="connsiteX8" fmla="*/ 911638 w 1422161"/>
              <a:gd name="connsiteY8" fmla="*/ 97556 h 1786482"/>
              <a:gd name="connsiteX9" fmla="*/ 926597 w 1422161"/>
              <a:gd name="connsiteY9" fmla="*/ 367484 h 1786482"/>
              <a:gd name="connsiteX10" fmla="*/ 879021 w 1422161"/>
              <a:gd name="connsiteY10" fmla="*/ 581314 h 1786482"/>
              <a:gd name="connsiteX11" fmla="*/ 816073 w 1422161"/>
              <a:gd name="connsiteY11" fmla="*/ 692661 h 1786482"/>
              <a:gd name="connsiteX12" fmla="*/ 883217 w 1422161"/>
              <a:gd name="connsiteY12" fmla="*/ 730136 h 1786482"/>
              <a:gd name="connsiteX13" fmla="*/ 1290460 w 1422161"/>
              <a:gd name="connsiteY13" fmla="*/ 746985 h 1786482"/>
              <a:gd name="connsiteX14" fmla="*/ 1422161 w 1422161"/>
              <a:gd name="connsiteY14" fmla="*/ 865207 h 1786482"/>
              <a:gd name="connsiteX15" fmla="*/ 1414735 w 1422161"/>
              <a:gd name="connsiteY15" fmla="*/ 969035 h 1786482"/>
              <a:gd name="connsiteX16" fmla="*/ 1331025 w 1422161"/>
              <a:gd name="connsiteY16" fmla="*/ 977705 h 1786482"/>
              <a:gd name="connsiteX17" fmla="*/ 1413927 w 1422161"/>
              <a:gd name="connsiteY17" fmla="*/ 1116512 h 1786482"/>
              <a:gd name="connsiteX18" fmla="*/ 1393822 w 1422161"/>
              <a:gd name="connsiteY18" fmla="*/ 1254661 h 1786482"/>
              <a:gd name="connsiteX19" fmla="*/ 1284340 w 1422161"/>
              <a:gd name="connsiteY19" fmla="*/ 1309017 h 1786482"/>
              <a:gd name="connsiteX20" fmla="*/ 1264114 w 1422161"/>
              <a:gd name="connsiteY20" fmla="*/ 1500219 h 1786482"/>
              <a:gd name="connsiteX21" fmla="*/ 1070402 w 1422161"/>
              <a:gd name="connsiteY21" fmla="*/ 1725305 h 1786482"/>
              <a:gd name="connsiteX22" fmla="*/ 774218 w 1422161"/>
              <a:gd name="connsiteY22" fmla="*/ 1786482 h 1786482"/>
              <a:gd name="connsiteX23" fmla="*/ 74020 w 1422161"/>
              <a:gd name="connsiteY23" fmla="*/ 1785138 h 1786482"/>
              <a:gd name="connsiteX24" fmla="*/ 0 w 1422161"/>
              <a:gd name="connsiteY24" fmla="*/ 1713287 h 1786482"/>
              <a:gd name="connsiteX0" fmla="*/ 462244 w 1884405"/>
              <a:gd name="connsiteY0" fmla="*/ 1713287 h 1799566"/>
              <a:gd name="connsiteX1" fmla="*/ 0 w 1884405"/>
              <a:gd name="connsiteY1" fmla="*/ 1799566 h 1799566"/>
              <a:gd name="connsiteX2" fmla="*/ 610820 w 1884405"/>
              <a:gd name="connsiteY2" fmla="*/ 876947 h 1799566"/>
              <a:gd name="connsiteX3" fmla="*/ 776375 w 1884405"/>
              <a:gd name="connsiteY3" fmla="*/ 862497 h 1799566"/>
              <a:gd name="connsiteX4" fmla="*/ 1073216 w 1884405"/>
              <a:gd name="connsiteY4" fmla="*/ 345062 h 1799566"/>
              <a:gd name="connsiteX5" fmla="*/ 1127817 w 1884405"/>
              <a:gd name="connsiteY5" fmla="*/ 178754 h 1799566"/>
              <a:gd name="connsiteX6" fmla="*/ 1182297 w 1884405"/>
              <a:gd name="connsiteY6" fmla="*/ 19980 h 1799566"/>
              <a:gd name="connsiteX7" fmla="*/ 1229903 w 1884405"/>
              <a:gd name="connsiteY7" fmla="*/ 0 h 1799566"/>
              <a:gd name="connsiteX8" fmla="*/ 1373882 w 1884405"/>
              <a:gd name="connsiteY8" fmla="*/ 97556 h 1799566"/>
              <a:gd name="connsiteX9" fmla="*/ 1388841 w 1884405"/>
              <a:gd name="connsiteY9" fmla="*/ 367484 h 1799566"/>
              <a:gd name="connsiteX10" fmla="*/ 1341265 w 1884405"/>
              <a:gd name="connsiteY10" fmla="*/ 581314 h 1799566"/>
              <a:gd name="connsiteX11" fmla="*/ 1278317 w 1884405"/>
              <a:gd name="connsiteY11" fmla="*/ 692661 h 1799566"/>
              <a:gd name="connsiteX12" fmla="*/ 1345461 w 1884405"/>
              <a:gd name="connsiteY12" fmla="*/ 730136 h 1799566"/>
              <a:gd name="connsiteX13" fmla="*/ 1752704 w 1884405"/>
              <a:gd name="connsiteY13" fmla="*/ 746985 h 1799566"/>
              <a:gd name="connsiteX14" fmla="*/ 1884405 w 1884405"/>
              <a:gd name="connsiteY14" fmla="*/ 865207 h 1799566"/>
              <a:gd name="connsiteX15" fmla="*/ 1876979 w 1884405"/>
              <a:gd name="connsiteY15" fmla="*/ 969035 h 1799566"/>
              <a:gd name="connsiteX16" fmla="*/ 1793269 w 1884405"/>
              <a:gd name="connsiteY16" fmla="*/ 977705 h 1799566"/>
              <a:gd name="connsiteX17" fmla="*/ 1876171 w 1884405"/>
              <a:gd name="connsiteY17" fmla="*/ 1116512 h 1799566"/>
              <a:gd name="connsiteX18" fmla="*/ 1856066 w 1884405"/>
              <a:gd name="connsiteY18" fmla="*/ 1254661 h 1799566"/>
              <a:gd name="connsiteX19" fmla="*/ 1746584 w 1884405"/>
              <a:gd name="connsiteY19" fmla="*/ 1309017 h 1799566"/>
              <a:gd name="connsiteX20" fmla="*/ 1726358 w 1884405"/>
              <a:gd name="connsiteY20" fmla="*/ 1500219 h 1799566"/>
              <a:gd name="connsiteX21" fmla="*/ 1532646 w 1884405"/>
              <a:gd name="connsiteY21" fmla="*/ 1725305 h 1799566"/>
              <a:gd name="connsiteX22" fmla="*/ 1236462 w 1884405"/>
              <a:gd name="connsiteY22" fmla="*/ 1786482 h 1799566"/>
              <a:gd name="connsiteX23" fmla="*/ 536264 w 1884405"/>
              <a:gd name="connsiteY23" fmla="*/ 1785138 h 1799566"/>
              <a:gd name="connsiteX24" fmla="*/ 462244 w 1884405"/>
              <a:gd name="connsiteY24" fmla="*/ 1713287 h 1799566"/>
              <a:gd name="connsiteX0" fmla="*/ 587069 w 2009230"/>
              <a:gd name="connsiteY0" fmla="*/ 1713287 h 1799566"/>
              <a:gd name="connsiteX1" fmla="*/ 124825 w 2009230"/>
              <a:gd name="connsiteY1" fmla="*/ 1799566 h 1799566"/>
              <a:gd name="connsiteX2" fmla="*/ 0 w 2009230"/>
              <a:gd name="connsiteY2" fmla="*/ 1035077 h 1799566"/>
              <a:gd name="connsiteX3" fmla="*/ 901200 w 2009230"/>
              <a:gd name="connsiteY3" fmla="*/ 862497 h 1799566"/>
              <a:gd name="connsiteX4" fmla="*/ 1198041 w 2009230"/>
              <a:gd name="connsiteY4" fmla="*/ 345062 h 1799566"/>
              <a:gd name="connsiteX5" fmla="*/ 1252642 w 2009230"/>
              <a:gd name="connsiteY5" fmla="*/ 178754 h 1799566"/>
              <a:gd name="connsiteX6" fmla="*/ 1307122 w 2009230"/>
              <a:gd name="connsiteY6" fmla="*/ 19980 h 1799566"/>
              <a:gd name="connsiteX7" fmla="*/ 1354728 w 2009230"/>
              <a:gd name="connsiteY7" fmla="*/ 0 h 1799566"/>
              <a:gd name="connsiteX8" fmla="*/ 1498707 w 2009230"/>
              <a:gd name="connsiteY8" fmla="*/ 97556 h 1799566"/>
              <a:gd name="connsiteX9" fmla="*/ 1513666 w 2009230"/>
              <a:gd name="connsiteY9" fmla="*/ 367484 h 1799566"/>
              <a:gd name="connsiteX10" fmla="*/ 1466090 w 2009230"/>
              <a:gd name="connsiteY10" fmla="*/ 581314 h 1799566"/>
              <a:gd name="connsiteX11" fmla="*/ 1403142 w 2009230"/>
              <a:gd name="connsiteY11" fmla="*/ 692661 h 1799566"/>
              <a:gd name="connsiteX12" fmla="*/ 1470286 w 2009230"/>
              <a:gd name="connsiteY12" fmla="*/ 730136 h 1799566"/>
              <a:gd name="connsiteX13" fmla="*/ 1877529 w 2009230"/>
              <a:gd name="connsiteY13" fmla="*/ 746985 h 1799566"/>
              <a:gd name="connsiteX14" fmla="*/ 2009230 w 2009230"/>
              <a:gd name="connsiteY14" fmla="*/ 865207 h 1799566"/>
              <a:gd name="connsiteX15" fmla="*/ 2001804 w 2009230"/>
              <a:gd name="connsiteY15" fmla="*/ 969035 h 1799566"/>
              <a:gd name="connsiteX16" fmla="*/ 1918094 w 2009230"/>
              <a:gd name="connsiteY16" fmla="*/ 977705 h 1799566"/>
              <a:gd name="connsiteX17" fmla="*/ 2000996 w 2009230"/>
              <a:gd name="connsiteY17" fmla="*/ 1116512 h 1799566"/>
              <a:gd name="connsiteX18" fmla="*/ 1980891 w 2009230"/>
              <a:gd name="connsiteY18" fmla="*/ 1254661 h 1799566"/>
              <a:gd name="connsiteX19" fmla="*/ 1871409 w 2009230"/>
              <a:gd name="connsiteY19" fmla="*/ 1309017 h 1799566"/>
              <a:gd name="connsiteX20" fmla="*/ 1851183 w 2009230"/>
              <a:gd name="connsiteY20" fmla="*/ 1500219 h 1799566"/>
              <a:gd name="connsiteX21" fmla="*/ 1657471 w 2009230"/>
              <a:gd name="connsiteY21" fmla="*/ 1725305 h 1799566"/>
              <a:gd name="connsiteX22" fmla="*/ 1361287 w 2009230"/>
              <a:gd name="connsiteY22" fmla="*/ 1786482 h 1799566"/>
              <a:gd name="connsiteX23" fmla="*/ 661089 w 2009230"/>
              <a:gd name="connsiteY23" fmla="*/ 1785138 h 1799566"/>
              <a:gd name="connsiteX24" fmla="*/ 587069 w 2009230"/>
              <a:gd name="connsiteY24" fmla="*/ 1713287 h 1799566"/>
              <a:gd name="connsiteX0" fmla="*/ 587069 w 2009230"/>
              <a:gd name="connsiteY0" fmla="*/ 1713287 h 1799566"/>
              <a:gd name="connsiteX1" fmla="*/ 124825 w 2009230"/>
              <a:gd name="connsiteY1" fmla="*/ 1799566 h 1799566"/>
              <a:gd name="connsiteX2" fmla="*/ 0 w 2009230"/>
              <a:gd name="connsiteY2" fmla="*/ 1035077 h 1799566"/>
              <a:gd name="connsiteX3" fmla="*/ 859948 w 2009230"/>
              <a:gd name="connsiteY3" fmla="*/ 731868 h 1799566"/>
              <a:gd name="connsiteX4" fmla="*/ 1198041 w 2009230"/>
              <a:gd name="connsiteY4" fmla="*/ 345062 h 1799566"/>
              <a:gd name="connsiteX5" fmla="*/ 1252642 w 2009230"/>
              <a:gd name="connsiteY5" fmla="*/ 178754 h 1799566"/>
              <a:gd name="connsiteX6" fmla="*/ 1307122 w 2009230"/>
              <a:gd name="connsiteY6" fmla="*/ 19980 h 1799566"/>
              <a:gd name="connsiteX7" fmla="*/ 1354728 w 2009230"/>
              <a:gd name="connsiteY7" fmla="*/ 0 h 1799566"/>
              <a:gd name="connsiteX8" fmla="*/ 1498707 w 2009230"/>
              <a:gd name="connsiteY8" fmla="*/ 97556 h 1799566"/>
              <a:gd name="connsiteX9" fmla="*/ 1513666 w 2009230"/>
              <a:gd name="connsiteY9" fmla="*/ 367484 h 1799566"/>
              <a:gd name="connsiteX10" fmla="*/ 1466090 w 2009230"/>
              <a:gd name="connsiteY10" fmla="*/ 581314 h 1799566"/>
              <a:gd name="connsiteX11" fmla="*/ 1403142 w 2009230"/>
              <a:gd name="connsiteY11" fmla="*/ 692661 h 1799566"/>
              <a:gd name="connsiteX12" fmla="*/ 1470286 w 2009230"/>
              <a:gd name="connsiteY12" fmla="*/ 730136 h 1799566"/>
              <a:gd name="connsiteX13" fmla="*/ 1877529 w 2009230"/>
              <a:gd name="connsiteY13" fmla="*/ 746985 h 1799566"/>
              <a:gd name="connsiteX14" fmla="*/ 2009230 w 2009230"/>
              <a:gd name="connsiteY14" fmla="*/ 865207 h 1799566"/>
              <a:gd name="connsiteX15" fmla="*/ 2001804 w 2009230"/>
              <a:gd name="connsiteY15" fmla="*/ 969035 h 1799566"/>
              <a:gd name="connsiteX16" fmla="*/ 1918094 w 2009230"/>
              <a:gd name="connsiteY16" fmla="*/ 977705 h 1799566"/>
              <a:gd name="connsiteX17" fmla="*/ 2000996 w 2009230"/>
              <a:gd name="connsiteY17" fmla="*/ 1116512 h 1799566"/>
              <a:gd name="connsiteX18" fmla="*/ 1980891 w 2009230"/>
              <a:gd name="connsiteY18" fmla="*/ 1254661 h 1799566"/>
              <a:gd name="connsiteX19" fmla="*/ 1871409 w 2009230"/>
              <a:gd name="connsiteY19" fmla="*/ 1309017 h 1799566"/>
              <a:gd name="connsiteX20" fmla="*/ 1851183 w 2009230"/>
              <a:gd name="connsiteY20" fmla="*/ 1500219 h 1799566"/>
              <a:gd name="connsiteX21" fmla="*/ 1657471 w 2009230"/>
              <a:gd name="connsiteY21" fmla="*/ 1725305 h 1799566"/>
              <a:gd name="connsiteX22" fmla="*/ 1361287 w 2009230"/>
              <a:gd name="connsiteY22" fmla="*/ 1786482 h 1799566"/>
              <a:gd name="connsiteX23" fmla="*/ 661089 w 2009230"/>
              <a:gd name="connsiteY23" fmla="*/ 1785138 h 1799566"/>
              <a:gd name="connsiteX24" fmla="*/ 587069 w 2009230"/>
              <a:gd name="connsiteY24" fmla="*/ 1713287 h 1799566"/>
              <a:gd name="connsiteX0" fmla="*/ 587069 w 2009230"/>
              <a:gd name="connsiteY0" fmla="*/ 1713287 h 1799566"/>
              <a:gd name="connsiteX1" fmla="*/ 124825 w 2009230"/>
              <a:gd name="connsiteY1" fmla="*/ 1799566 h 1799566"/>
              <a:gd name="connsiteX2" fmla="*/ 0 w 2009230"/>
              <a:gd name="connsiteY2" fmla="*/ 1035077 h 1799566"/>
              <a:gd name="connsiteX3" fmla="*/ 833930 w 2009230"/>
              <a:gd name="connsiteY3" fmla="*/ 1107372 h 1799566"/>
              <a:gd name="connsiteX4" fmla="*/ 859948 w 2009230"/>
              <a:gd name="connsiteY4" fmla="*/ 731868 h 1799566"/>
              <a:gd name="connsiteX5" fmla="*/ 1198041 w 2009230"/>
              <a:gd name="connsiteY5" fmla="*/ 345062 h 1799566"/>
              <a:gd name="connsiteX6" fmla="*/ 1252642 w 2009230"/>
              <a:gd name="connsiteY6" fmla="*/ 178754 h 1799566"/>
              <a:gd name="connsiteX7" fmla="*/ 1307122 w 2009230"/>
              <a:gd name="connsiteY7" fmla="*/ 19980 h 1799566"/>
              <a:gd name="connsiteX8" fmla="*/ 1354728 w 2009230"/>
              <a:gd name="connsiteY8" fmla="*/ 0 h 1799566"/>
              <a:gd name="connsiteX9" fmla="*/ 1498707 w 2009230"/>
              <a:gd name="connsiteY9" fmla="*/ 97556 h 1799566"/>
              <a:gd name="connsiteX10" fmla="*/ 1513666 w 2009230"/>
              <a:gd name="connsiteY10" fmla="*/ 367484 h 1799566"/>
              <a:gd name="connsiteX11" fmla="*/ 1466090 w 2009230"/>
              <a:gd name="connsiteY11" fmla="*/ 581314 h 1799566"/>
              <a:gd name="connsiteX12" fmla="*/ 1403142 w 2009230"/>
              <a:gd name="connsiteY12" fmla="*/ 692661 h 1799566"/>
              <a:gd name="connsiteX13" fmla="*/ 1470286 w 2009230"/>
              <a:gd name="connsiteY13" fmla="*/ 730136 h 1799566"/>
              <a:gd name="connsiteX14" fmla="*/ 1877529 w 2009230"/>
              <a:gd name="connsiteY14" fmla="*/ 746985 h 1799566"/>
              <a:gd name="connsiteX15" fmla="*/ 2009230 w 2009230"/>
              <a:gd name="connsiteY15" fmla="*/ 865207 h 1799566"/>
              <a:gd name="connsiteX16" fmla="*/ 2001804 w 2009230"/>
              <a:gd name="connsiteY16" fmla="*/ 969035 h 1799566"/>
              <a:gd name="connsiteX17" fmla="*/ 1918094 w 2009230"/>
              <a:gd name="connsiteY17" fmla="*/ 977705 h 1799566"/>
              <a:gd name="connsiteX18" fmla="*/ 2000996 w 2009230"/>
              <a:gd name="connsiteY18" fmla="*/ 1116512 h 1799566"/>
              <a:gd name="connsiteX19" fmla="*/ 1980891 w 2009230"/>
              <a:gd name="connsiteY19" fmla="*/ 1254661 h 1799566"/>
              <a:gd name="connsiteX20" fmla="*/ 1871409 w 2009230"/>
              <a:gd name="connsiteY20" fmla="*/ 1309017 h 1799566"/>
              <a:gd name="connsiteX21" fmla="*/ 1851183 w 2009230"/>
              <a:gd name="connsiteY21" fmla="*/ 1500219 h 1799566"/>
              <a:gd name="connsiteX22" fmla="*/ 1657471 w 2009230"/>
              <a:gd name="connsiteY22" fmla="*/ 1725305 h 1799566"/>
              <a:gd name="connsiteX23" fmla="*/ 1361287 w 2009230"/>
              <a:gd name="connsiteY23" fmla="*/ 1786482 h 1799566"/>
              <a:gd name="connsiteX24" fmla="*/ 661089 w 2009230"/>
              <a:gd name="connsiteY24" fmla="*/ 1785138 h 1799566"/>
              <a:gd name="connsiteX25" fmla="*/ 587069 w 2009230"/>
              <a:gd name="connsiteY25" fmla="*/ 1713287 h 1799566"/>
              <a:gd name="connsiteX0" fmla="*/ 587069 w 2009230"/>
              <a:gd name="connsiteY0" fmla="*/ 1713287 h 1799566"/>
              <a:gd name="connsiteX1" fmla="*/ 124825 w 2009230"/>
              <a:gd name="connsiteY1" fmla="*/ 1799566 h 1799566"/>
              <a:gd name="connsiteX2" fmla="*/ 0 w 2009230"/>
              <a:gd name="connsiteY2" fmla="*/ 1035077 h 1799566"/>
              <a:gd name="connsiteX3" fmla="*/ 593298 w 2009230"/>
              <a:gd name="connsiteY3" fmla="*/ 935492 h 1799566"/>
              <a:gd name="connsiteX4" fmla="*/ 859948 w 2009230"/>
              <a:gd name="connsiteY4" fmla="*/ 731868 h 1799566"/>
              <a:gd name="connsiteX5" fmla="*/ 1198041 w 2009230"/>
              <a:gd name="connsiteY5" fmla="*/ 345062 h 1799566"/>
              <a:gd name="connsiteX6" fmla="*/ 1252642 w 2009230"/>
              <a:gd name="connsiteY6" fmla="*/ 178754 h 1799566"/>
              <a:gd name="connsiteX7" fmla="*/ 1307122 w 2009230"/>
              <a:gd name="connsiteY7" fmla="*/ 19980 h 1799566"/>
              <a:gd name="connsiteX8" fmla="*/ 1354728 w 2009230"/>
              <a:gd name="connsiteY8" fmla="*/ 0 h 1799566"/>
              <a:gd name="connsiteX9" fmla="*/ 1498707 w 2009230"/>
              <a:gd name="connsiteY9" fmla="*/ 97556 h 1799566"/>
              <a:gd name="connsiteX10" fmla="*/ 1513666 w 2009230"/>
              <a:gd name="connsiteY10" fmla="*/ 367484 h 1799566"/>
              <a:gd name="connsiteX11" fmla="*/ 1466090 w 2009230"/>
              <a:gd name="connsiteY11" fmla="*/ 581314 h 1799566"/>
              <a:gd name="connsiteX12" fmla="*/ 1403142 w 2009230"/>
              <a:gd name="connsiteY12" fmla="*/ 692661 h 1799566"/>
              <a:gd name="connsiteX13" fmla="*/ 1470286 w 2009230"/>
              <a:gd name="connsiteY13" fmla="*/ 730136 h 1799566"/>
              <a:gd name="connsiteX14" fmla="*/ 1877529 w 2009230"/>
              <a:gd name="connsiteY14" fmla="*/ 746985 h 1799566"/>
              <a:gd name="connsiteX15" fmla="*/ 2009230 w 2009230"/>
              <a:gd name="connsiteY15" fmla="*/ 865207 h 1799566"/>
              <a:gd name="connsiteX16" fmla="*/ 2001804 w 2009230"/>
              <a:gd name="connsiteY16" fmla="*/ 969035 h 1799566"/>
              <a:gd name="connsiteX17" fmla="*/ 1918094 w 2009230"/>
              <a:gd name="connsiteY17" fmla="*/ 977705 h 1799566"/>
              <a:gd name="connsiteX18" fmla="*/ 2000996 w 2009230"/>
              <a:gd name="connsiteY18" fmla="*/ 1116512 h 1799566"/>
              <a:gd name="connsiteX19" fmla="*/ 1980891 w 2009230"/>
              <a:gd name="connsiteY19" fmla="*/ 1254661 h 1799566"/>
              <a:gd name="connsiteX20" fmla="*/ 1871409 w 2009230"/>
              <a:gd name="connsiteY20" fmla="*/ 1309017 h 1799566"/>
              <a:gd name="connsiteX21" fmla="*/ 1851183 w 2009230"/>
              <a:gd name="connsiteY21" fmla="*/ 1500219 h 1799566"/>
              <a:gd name="connsiteX22" fmla="*/ 1657471 w 2009230"/>
              <a:gd name="connsiteY22" fmla="*/ 1725305 h 1799566"/>
              <a:gd name="connsiteX23" fmla="*/ 1361287 w 2009230"/>
              <a:gd name="connsiteY23" fmla="*/ 1786482 h 1799566"/>
              <a:gd name="connsiteX24" fmla="*/ 661089 w 2009230"/>
              <a:gd name="connsiteY24" fmla="*/ 1785138 h 1799566"/>
              <a:gd name="connsiteX25" fmla="*/ 587069 w 2009230"/>
              <a:gd name="connsiteY25" fmla="*/ 1713287 h 1799566"/>
              <a:gd name="connsiteX0" fmla="*/ 587069 w 2009230"/>
              <a:gd name="connsiteY0" fmla="*/ 1761413 h 1799566"/>
              <a:gd name="connsiteX1" fmla="*/ 124825 w 2009230"/>
              <a:gd name="connsiteY1" fmla="*/ 1799566 h 1799566"/>
              <a:gd name="connsiteX2" fmla="*/ 0 w 2009230"/>
              <a:gd name="connsiteY2" fmla="*/ 1035077 h 1799566"/>
              <a:gd name="connsiteX3" fmla="*/ 593298 w 2009230"/>
              <a:gd name="connsiteY3" fmla="*/ 935492 h 1799566"/>
              <a:gd name="connsiteX4" fmla="*/ 859948 w 2009230"/>
              <a:gd name="connsiteY4" fmla="*/ 731868 h 1799566"/>
              <a:gd name="connsiteX5" fmla="*/ 1198041 w 2009230"/>
              <a:gd name="connsiteY5" fmla="*/ 345062 h 1799566"/>
              <a:gd name="connsiteX6" fmla="*/ 1252642 w 2009230"/>
              <a:gd name="connsiteY6" fmla="*/ 178754 h 1799566"/>
              <a:gd name="connsiteX7" fmla="*/ 1307122 w 2009230"/>
              <a:gd name="connsiteY7" fmla="*/ 19980 h 1799566"/>
              <a:gd name="connsiteX8" fmla="*/ 1354728 w 2009230"/>
              <a:gd name="connsiteY8" fmla="*/ 0 h 1799566"/>
              <a:gd name="connsiteX9" fmla="*/ 1498707 w 2009230"/>
              <a:gd name="connsiteY9" fmla="*/ 97556 h 1799566"/>
              <a:gd name="connsiteX10" fmla="*/ 1513666 w 2009230"/>
              <a:gd name="connsiteY10" fmla="*/ 367484 h 1799566"/>
              <a:gd name="connsiteX11" fmla="*/ 1466090 w 2009230"/>
              <a:gd name="connsiteY11" fmla="*/ 581314 h 1799566"/>
              <a:gd name="connsiteX12" fmla="*/ 1403142 w 2009230"/>
              <a:gd name="connsiteY12" fmla="*/ 692661 h 1799566"/>
              <a:gd name="connsiteX13" fmla="*/ 1470286 w 2009230"/>
              <a:gd name="connsiteY13" fmla="*/ 730136 h 1799566"/>
              <a:gd name="connsiteX14" fmla="*/ 1877529 w 2009230"/>
              <a:gd name="connsiteY14" fmla="*/ 746985 h 1799566"/>
              <a:gd name="connsiteX15" fmla="*/ 2009230 w 2009230"/>
              <a:gd name="connsiteY15" fmla="*/ 865207 h 1799566"/>
              <a:gd name="connsiteX16" fmla="*/ 2001804 w 2009230"/>
              <a:gd name="connsiteY16" fmla="*/ 969035 h 1799566"/>
              <a:gd name="connsiteX17" fmla="*/ 1918094 w 2009230"/>
              <a:gd name="connsiteY17" fmla="*/ 977705 h 1799566"/>
              <a:gd name="connsiteX18" fmla="*/ 2000996 w 2009230"/>
              <a:gd name="connsiteY18" fmla="*/ 1116512 h 1799566"/>
              <a:gd name="connsiteX19" fmla="*/ 1980891 w 2009230"/>
              <a:gd name="connsiteY19" fmla="*/ 1254661 h 1799566"/>
              <a:gd name="connsiteX20" fmla="*/ 1871409 w 2009230"/>
              <a:gd name="connsiteY20" fmla="*/ 1309017 h 1799566"/>
              <a:gd name="connsiteX21" fmla="*/ 1851183 w 2009230"/>
              <a:gd name="connsiteY21" fmla="*/ 1500219 h 1799566"/>
              <a:gd name="connsiteX22" fmla="*/ 1657471 w 2009230"/>
              <a:gd name="connsiteY22" fmla="*/ 1725305 h 1799566"/>
              <a:gd name="connsiteX23" fmla="*/ 1361287 w 2009230"/>
              <a:gd name="connsiteY23" fmla="*/ 1786482 h 1799566"/>
              <a:gd name="connsiteX24" fmla="*/ 661089 w 2009230"/>
              <a:gd name="connsiteY24" fmla="*/ 1785138 h 1799566"/>
              <a:gd name="connsiteX25" fmla="*/ 587069 w 2009230"/>
              <a:gd name="connsiteY25" fmla="*/ 1761413 h 1799566"/>
              <a:gd name="connsiteX0" fmla="*/ 587069 w 2009230"/>
              <a:gd name="connsiteY0" fmla="*/ 1761413 h 1799566"/>
              <a:gd name="connsiteX1" fmla="*/ 124825 w 2009230"/>
              <a:gd name="connsiteY1" fmla="*/ 1799566 h 1799566"/>
              <a:gd name="connsiteX2" fmla="*/ 0 w 2009230"/>
              <a:gd name="connsiteY2" fmla="*/ 1035077 h 1799566"/>
              <a:gd name="connsiteX3" fmla="*/ 593298 w 2009230"/>
              <a:gd name="connsiteY3" fmla="*/ 935492 h 1799566"/>
              <a:gd name="connsiteX4" fmla="*/ 859948 w 2009230"/>
              <a:gd name="connsiteY4" fmla="*/ 731868 h 1799566"/>
              <a:gd name="connsiteX5" fmla="*/ 1198041 w 2009230"/>
              <a:gd name="connsiteY5" fmla="*/ 345062 h 1799566"/>
              <a:gd name="connsiteX6" fmla="*/ 1252642 w 2009230"/>
              <a:gd name="connsiteY6" fmla="*/ 178754 h 1799566"/>
              <a:gd name="connsiteX7" fmla="*/ 1307122 w 2009230"/>
              <a:gd name="connsiteY7" fmla="*/ 19980 h 1799566"/>
              <a:gd name="connsiteX8" fmla="*/ 1354728 w 2009230"/>
              <a:gd name="connsiteY8" fmla="*/ 0 h 1799566"/>
              <a:gd name="connsiteX9" fmla="*/ 1498707 w 2009230"/>
              <a:gd name="connsiteY9" fmla="*/ 97556 h 1799566"/>
              <a:gd name="connsiteX10" fmla="*/ 1513666 w 2009230"/>
              <a:gd name="connsiteY10" fmla="*/ 367484 h 1799566"/>
              <a:gd name="connsiteX11" fmla="*/ 1466090 w 2009230"/>
              <a:gd name="connsiteY11" fmla="*/ 581314 h 1799566"/>
              <a:gd name="connsiteX12" fmla="*/ 1403142 w 2009230"/>
              <a:gd name="connsiteY12" fmla="*/ 692661 h 1799566"/>
              <a:gd name="connsiteX13" fmla="*/ 1470286 w 2009230"/>
              <a:gd name="connsiteY13" fmla="*/ 730136 h 1799566"/>
              <a:gd name="connsiteX14" fmla="*/ 1877529 w 2009230"/>
              <a:gd name="connsiteY14" fmla="*/ 746985 h 1799566"/>
              <a:gd name="connsiteX15" fmla="*/ 2009230 w 2009230"/>
              <a:gd name="connsiteY15" fmla="*/ 865207 h 1799566"/>
              <a:gd name="connsiteX16" fmla="*/ 2001804 w 2009230"/>
              <a:gd name="connsiteY16" fmla="*/ 969035 h 1799566"/>
              <a:gd name="connsiteX17" fmla="*/ 1918094 w 2009230"/>
              <a:gd name="connsiteY17" fmla="*/ 1018956 h 1799566"/>
              <a:gd name="connsiteX18" fmla="*/ 2000996 w 2009230"/>
              <a:gd name="connsiteY18" fmla="*/ 1116512 h 1799566"/>
              <a:gd name="connsiteX19" fmla="*/ 1980891 w 2009230"/>
              <a:gd name="connsiteY19" fmla="*/ 1254661 h 1799566"/>
              <a:gd name="connsiteX20" fmla="*/ 1871409 w 2009230"/>
              <a:gd name="connsiteY20" fmla="*/ 1309017 h 1799566"/>
              <a:gd name="connsiteX21" fmla="*/ 1851183 w 2009230"/>
              <a:gd name="connsiteY21" fmla="*/ 1500219 h 1799566"/>
              <a:gd name="connsiteX22" fmla="*/ 1657471 w 2009230"/>
              <a:gd name="connsiteY22" fmla="*/ 1725305 h 1799566"/>
              <a:gd name="connsiteX23" fmla="*/ 1361287 w 2009230"/>
              <a:gd name="connsiteY23" fmla="*/ 1786482 h 1799566"/>
              <a:gd name="connsiteX24" fmla="*/ 661089 w 2009230"/>
              <a:gd name="connsiteY24" fmla="*/ 1785138 h 1799566"/>
              <a:gd name="connsiteX25" fmla="*/ 587069 w 2009230"/>
              <a:gd name="connsiteY25" fmla="*/ 1761413 h 17995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009230" h="1799566">
                <a:moveTo>
                  <a:pt x="587069" y="1761413"/>
                </a:moveTo>
                <a:lnTo>
                  <a:pt x="124825" y="1799566"/>
                </a:lnTo>
                <a:lnTo>
                  <a:pt x="0" y="1035077"/>
                </a:lnTo>
                <a:cubicBezTo>
                  <a:pt x="19011" y="1029383"/>
                  <a:pt x="574287" y="941186"/>
                  <a:pt x="593298" y="935492"/>
                </a:cubicBezTo>
                <a:lnTo>
                  <a:pt x="859948" y="731868"/>
                </a:lnTo>
                <a:lnTo>
                  <a:pt x="1198041" y="345062"/>
                </a:lnTo>
                <a:lnTo>
                  <a:pt x="1252642" y="178754"/>
                </a:lnTo>
                <a:lnTo>
                  <a:pt x="1307122" y="19980"/>
                </a:lnTo>
                <a:lnTo>
                  <a:pt x="1354728" y="0"/>
                </a:lnTo>
                <a:lnTo>
                  <a:pt x="1498707" y="97556"/>
                </a:lnTo>
                <a:lnTo>
                  <a:pt x="1513666" y="367484"/>
                </a:lnTo>
                <a:lnTo>
                  <a:pt x="1466090" y="581314"/>
                </a:lnTo>
                <a:lnTo>
                  <a:pt x="1403142" y="692661"/>
                </a:lnTo>
                <a:lnTo>
                  <a:pt x="1470286" y="730136"/>
                </a:lnTo>
                <a:lnTo>
                  <a:pt x="1877529" y="746985"/>
                </a:lnTo>
                <a:lnTo>
                  <a:pt x="2009230" y="865207"/>
                </a:lnTo>
                <a:lnTo>
                  <a:pt x="2001804" y="969035"/>
                </a:lnTo>
                <a:lnTo>
                  <a:pt x="1918094" y="1018956"/>
                </a:lnTo>
                <a:lnTo>
                  <a:pt x="2000996" y="1116512"/>
                </a:lnTo>
                <a:lnTo>
                  <a:pt x="1980891" y="1254661"/>
                </a:lnTo>
                <a:lnTo>
                  <a:pt x="1871409" y="1309017"/>
                </a:lnTo>
                <a:lnTo>
                  <a:pt x="1851183" y="1500219"/>
                </a:lnTo>
                <a:lnTo>
                  <a:pt x="1657471" y="1725305"/>
                </a:lnTo>
                <a:lnTo>
                  <a:pt x="1361287" y="1786482"/>
                </a:lnTo>
                <a:lnTo>
                  <a:pt x="661089" y="1785138"/>
                </a:lnTo>
                <a:lnTo>
                  <a:pt x="587069" y="1761413"/>
                </a:lnTo>
                <a:close/>
              </a:path>
            </a:pathLst>
          </a:custGeom>
          <a:solidFill>
            <a:schemeClr val="accent3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75" name="Frihandsfigur 74">
            <a:extLst>
              <a:ext uri="{FF2B5EF4-FFF2-40B4-BE49-F238E27FC236}">
                <a16:creationId xmlns:a16="http://schemas.microsoft.com/office/drawing/2014/main" id="{B18A4B06-37B5-ED43-9EAB-28EFFC5EA11C}"/>
              </a:ext>
            </a:extLst>
          </p:cNvPr>
          <p:cNvSpPr/>
          <p:nvPr/>
        </p:nvSpPr>
        <p:spPr>
          <a:xfrm>
            <a:off x="8371126" y="1571416"/>
            <a:ext cx="740112" cy="1274925"/>
          </a:xfrm>
          <a:custGeom>
            <a:avLst/>
            <a:gdLst>
              <a:gd name="connsiteX0" fmla="*/ 727074 w 1336081"/>
              <a:gd name="connsiteY0" fmla="*/ 453332 h 2301547"/>
              <a:gd name="connsiteX1" fmla="*/ 512698 w 1336081"/>
              <a:gd name="connsiteY1" fmla="*/ 467083 h 2301547"/>
              <a:gd name="connsiteX2" fmla="*/ 312316 w 1336081"/>
              <a:gd name="connsiteY2" fmla="*/ 546432 h 2301547"/>
              <a:gd name="connsiteX3" fmla="*/ 294507 w 1336081"/>
              <a:gd name="connsiteY3" fmla="*/ 723759 h 2301547"/>
              <a:gd name="connsiteX4" fmla="*/ 287631 w 1336081"/>
              <a:gd name="connsiteY4" fmla="*/ 841207 h 2301547"/>
              <a:gd name="connsiteX5" fmla="*/ 394819 w 1336081"/>
              <a:gd name="connsiteY5" fmla="*/ 1052910 h 2301547"/>
              <a:gd name="connsiteX6" fmla="*/ 503724 w 1336081"/>
              <a:gd name="connsiteY6" fmla="*/ 1094096 h 2301547"/>
              <a:gd name="connsiteX7" fmla="*/ 567700 w 1336081"/>
              <a:gd name="connsiteY7" fmla="*/ 1111634 h 2301547"/>
              <a:gd name="connsiteX8" fmla="*/ 644571 w 1336081"/>
              <a:gd name="connsiteY8" fmla="*/ 1125384 h 2301547"/>
              <a:gd name="connsiteX9" fmla="*/ 796827 w 1336081"/>
              <a:gd name="connsiteY9" fmla="*/ 1094161 h 2301547"/>
              <a:gd name="connsiteX10" fmla="*/ 883389 w 1336081"/>
              <a:gd name="connsiteY10" fmla="*/ 978710 h 2301547"/>
              <a:gd name="connsiteX11" fmla="*/ 959016 w 1336081"/>
              <a:gd name="connsiteY11" fmla="*/ 826887 h 2301547"/>
              <a:gd name="connsiteX12" fmla="*/ 934331 w 1336081"/>
              <a:gd name="connsiteY12" fmla="*/ 594558 h 2301547"/>
              <a:gd name="connsiteX13" fmla="*/ 909820 w 1336081"/>
              <a:gd name="connsiteY13" fmla="*/ 0 h 2301547"/>
              <a:gd name="connsiteX14" fmla="*/ 1306292 w 1336081"/>
              <a:gd name="connsiteY14" fmla="*/ 331754 h 2301547"/>
              <a:gd name="connsiteX15" fmla="*/ 1336081 w 1336081"/>
              <a:gd name="connsiteY15" fmla="*/ 959141 h 2301547"/>
              <a:gd name="connsiteX16" fmla="*/ 1221497 w 1336081"/>
              <a:gd name="connsiteY16" fmla="*/ 1241027 h 2301547"/>
              <a:gd name="connsiteX17" fmla="*/ 579810 w 1336081"/>
              <a:gd name="connsiteY17" fmla="*/ 2301547 h 2301547"/>
              <a:gd name="connsiteX18" fmla="*/ 412512 w 1336081"/>
              <a:gd name="connsiteY18" fmla="*/ 1921671 h 2301547"/>
              <a:gd name="connsiteX19" fmla="*/ 284178 w 1336081"/>
              <a:gd name="connsiteY19" fmla="*/ 1681035 h 2301547"/>
              <a:gd name="connsiteX20" fmla="*/ 176463 w 1336081"/>
              <a:gd name="connsiteY20" fmla="*/ 1473035 h 2301547"/>
              <a:gd name="connsiteX21" fmla="*/ 50421 w 1336081"/>
              <a:gd name="connsiteY21" fmla="*/ 1203158 h 2301547"/>
              <a:gd name="connsiteX22" fmla="*/ 0 w 1336081"/>
              <a:gd name="connsiteY22" fmla="*/ 708141 h 2301547"/>
              <a:gd name="connsiteX23" fmla="*/ 119173 w 1336081"/>
              <a:gd name="connsiteY23" fmla="*/ 183886 h 2301547"/>
              <a:gd name="connsiteX24" fmla="*/ 547729 w 1336081"/>
              <a:gd name="connsiteY24" fmla="*/ 34372 h 23015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336081" h="2301547">
                <a:moveTo>
                  <a:pt x="727074" y="453332"/>
                </a:moveTo>
                <a:lnTo>
                  <a:pt x="512698" y="467083"/>
                </a:lnTo>
                <a:lnTo>
                  <a:pt x="312316" y="546432"/>
                </a:lnTo>
                <a:lnTo>
                  <a:pt x="294507" y="723759"/>
                </a:lnTo>
                <a:lnTo>
                  <a:pt x="287631" y="841207"/>
                </a:lnTo>
                <a:lnTo>
                  <a:pt x="394819" y="1052910"/>
                </a:lnTo>
                <a:lnTo>
                  <a:pt x="503724" y="1094096"/>
                </a:lnTo>
                <a:cubicBezTo>
                  <a:pt x="518174" y="1093067"/>
                  <a:pt x="553250" y="1112663"/>
                  <a:pt x="567700" y="1111634"/>
                </a:cubicBezTo>
                <a:lnTo>
                  <a:pt x="644571" y="1125384"/>
                </a:lnTo>
                <a:lnTo>
                  <a:pt x="796827" y="1094161"/>
                </a:lnTo>
                <a:lnTo>
                  <a:pt x="883389" y="978710"/>
                </a:lnTo>
                <a:lnTo>
                  <a:pt x="959016" y="826887"/>
                </a:lnTo>
                <a:lnTo>
                  <a:pt x="934331" y="594558"/>
                </a:lnTo>
                <a:close/>
                <a:moveTo>
                  <a:pt x="909820" y="0"/>
                </a:moveTo>
                <a:lnTo>
                  <a:pt x="1306292" y="331754"/>
                </a:lnTo>
                <a:lnTo>
                  <a:pt x="1336081" y="959141"/>
                </a:lnTo>
                <a:lnTo>
                  <a:pt x="1221497" y="1241027"/>
                </a:lnTo>
                <a:lnTo>
                  <a:pt x="579810" y="2301547"/>
                </a:lnTo>
                <a:lnTo>
                  <a:pt x="412512" y="1921671"/>
                </a:lnTo>
                <a:lnTo>
                  <a:pt x="284178" y="1681035"/>
                </a:lnTo>
                <a:lnTo>
                  <a:pt x="176463" y="1473035"/>
                </a:lnTo>
                <a:lnTo>
                  <a:pt x="50421" y="1203158"/>
                </a:lnTo>
                <a:lnTo>
                  <a:pt x="0" y="708141"/>
                </a:lnTo>
                <a:lnTo>
                  <a:pt x="119173" y="183886"/>
                </a:lnTo>
                <a:lnTo>
                  <a:pt x="547729" y="34372"/>
                </a:lnTo>
                <a:close/>
              </a:path>
            </a:pathLst>
          </a:custGeom>
          <a:solidFill>
            <a:schemeClr val="accent3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23" name="Frihandsfigur 22">
            <a:extLst>
              <a:ext uri="{FF2B5EF4-FFF2-40B4-BE49-F238E27FC236}">
                <a16:creationId xmlns:a16="http://schemas.microsoft.com/office/drawing/2014/main" id="{2890C46B-0515-EF45-A997-9B5ABBC6C31B}"/>
              </a:ext>
            </a:extLst>
          </p:cNvPr>
          <p:cNvSpPr/>
          <p:nvPr/>
        </p:nvSpPr>
        <p:spPr>
          <a:xfrm rot="1053013">
            <a:off x="5036231" y="4966549"/>
            <a:ext cx="2608845" cy="1984640"/>
          </a:xfrm>
          <a:custGeom>
            <a:avLst/>
            <a:gdLst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623556 w 4378623"/>
              <a:gd name="connsiteY12" fmla="*/ 2462120 h 3330971"/>
              <a:gd name="connsiteX13" fmla="*/ 2624224 w 4378623"/>
              <a:gd name="connsiteY13" fmla="*/ 2472725 h 3330971"/>
              <a:gd name="connsiteX14" fmla="*/ 2650658 w 4378623"/>
              <a:gd name="connsiteY14" fmla="*/ 2463736 h 3330971"/>
              <a:gd name="connsiteX15" fmla="*/ 2660006 w 4378623"/>
              <a:gd name="connsiteY15" fmla="*/ 2467665 h 3330971"/>
              <a:gd name="connsiteX16" fmla="*/ 2659631 w 4378623"/>
              <a:gd name="connsiteY16" fmla="*/ 2460684 h 3330971"/>
              <a:gd name="connsiteX17" fmla="*/ 2674864 w 4378623"/>
              <a:gd name="connsiteY17" fmla="*/ 2455504 h 3330971"/>
              <a:gd name="connsiteX18" fmla="*/ 2679056 w 4378623"/>
              <a:gd name="connsiteY18" fmla="*/ 2454963 h 3330971"/>
              <a:gd name="connsiteX19" fmla="*/ 2678047 w 4378623"/>
              <a:gd name="connsiteY19" fmla="*/ 2454421 h 3330971"/>
              <a:gd name="connsiteX20" fmla="*/ 3002309 w 4378623"/>
              <a:gd name="connsiteY20" fmla="*/ 2344149 h 3330971"/>
              <a:gd name="connsiteX21" fmla="*/ 3173672 w 4378623"/>
              <a:gd name="connsiteY21" fmla="*/ 2055029 h 3330971"/>
              <a:gd name="connsiteX22" fmla="*/ 3167322 w 4378623"/>
              <a:gd name="connsiteY22" fmla="*/ 1855028 h 3330971"/>
              <a:gd name="connsiteX23" fmla="*/ 3262659 w 4378623"/>
              <a:gd name="connsiteY23" fmla="*/ 1781808 h 3330971"/>
              <a:gd name="connsiteX24" fmla="*/ 3284624 w 4378623"/>
              <a:gd name="connsiteY24" fmla="*/ 1646882 h 3330971"/>
              <a:gd name="connsiteX25" fmla="*/ 3176848 w 4378623"/>
              <a:gd name="connsiteY25" fmla="*/ 1557982 h 3330971"/>
              <a:gd name="connsiteX26" fmla="*/ 3243263 w 4378623"/>
              <a:gd name="connsiteY26" fmla="*/ 1496058 h 3330971"/>
              <a:gd name="connsiteX27" fmla="*/ 3224300 w 4378623"/>
              <a:gd name="connsiteY27" fmla="*/ 1385128 h 3330971"/>
              <a:gd name="connsiteX28" fmla="*/ 3090950 w 4378623"/>
              <a:gd name="connsiteY28" fmla="*/ 1267629 h 3330971"/>
              <a:gd name="connsiteX29" fmla="*/ 2703513 w 4378623"/>
              <a:gd name="connsiteY29" fmla="*/ 1302749 h 3330971"/>
              <a:gd name="connsiteX30" fmla="*/ 2599247 w 4378623"/>
              <a:gd name="connsiteY30" fmla="*/ 1278230 h 3330971"/>
              <a:gd name="connsiteX31" fmla="*/ 2652768 w 4378623"/>
              <a:gd name="connsiteY31" fmla="*/ 1105590 h 3330971"/>
              <a:gd name="connsiteX32" fmla="*/ 2664069 w 4378623"/>
              <a:gd name="connsiteY32" fmla="*/ 937567 h 3330971"/>
              <a:gd name="connsiteX33" fmla="*/ 2579743 w 4378623"/>
              <a:gd name="connsiteY33" fmla="*/ 632767 h 3330971"/>
              <a:gd name="connsiteX34" fmla="*/ 2495247 w 4378623"/>
              <a:gd name="connsiteY34" fmla="*/ 0 h 3330971"/>
              <a:gd name="connsiteX35" fmla="*/ 2496489 w 4378623"/>
              <a:gd name="connsiteY35" fmla="*/ 11616 h 3330971"/>
              <a:gd name="connsiteX36" fmla="*/ 3089319 w 4378623"/>
              <a:gd name="connsiteY36" fmla="*/ 64226 h 3330971"/>
              <a:gd name="connsiteX37" fmla="*/ 3374856 w 4378623"/>
              <a:gd name="connsiteY37" fmla="*/ 369969 h 3330971"/>
              <a:gd name="connsiteX38" fmla="*/ 3510232 w 4378623"/>
              <a:gd name="connsiteY38" fmla="*/ 813600 h 3330971"/>
              <a:gd name="connsiteX39" fmla="*/ 4068016 w 4378623"/>
              <a:gd name="connsiteY39" fmla="*/ 1105046 h 3330971"/>
              <a:gd name="connsiteX40" fmla="*/ 4234392 w 4378623"/>
              <a:gd name="connsiteY40" fmla="*/ 1420661 h 3330971"/>
              <a:gd name="connsiteX41" fmla="*/ 4378623 w 4378623"/>
              <a:gd name="connsiteY41" fmla="*/ 1836132 h 3330971"/>
              <a:gd name="connsiteX42" fmla="*/ 4363902 w 4378623"/>
              <a:gd name="connsiteY42" fmla="*/ 2211036 h 3330971"/>
              <a:gd name="connsiteX43" fmla="*/ 4114941 w 4378623"/>
              <a:gd name="connsiteY43" fmla="*/ 2463077 h 3330971"/>
              <a:gd name="connsiteX44" fmla="*/ 3750965 w 4378623"/>
              <a:gd name="connsiteY44" fmla="*/ 2650382 h 3330971"/>
              <a:gd name="connsiteX45" fmla="*/ 551294 w 4378623"/>
              <a:gd name="connsiteY45" fmla="*/ 3328046 h 3330971"/>
              <a:gd name="connsiteX46" fmla="*/ 548640 w 4378623"/>
              <a:gd name="connsiteY46" fmla="*/ 3330971 h 3330971"/>
              <a:gd name="connsiteX47" fmla="*/ 254965 w 4378623"/>
              <a:gd name="connsiteY47" fmla="*/ 3249085 h 3330971"/>
              <a:gd name="connsiteX48" fmla="*/ 17221 w 4378623"/>
              <a:gd name="connsiteY48" fmla="*/ 2864627 h 3330971"/>
              <a:gd name="connsiteX49" fmla="*/ 0 w 4378623"/>
              <a:gd name="connsiteY49" fmla="*/ 2435269 h 3330971"/>
              <a:gd name="connsiteX50" fmla="*/ 253898 w 4378623"/>
              <a:gd name="connsiteY50" fmla="*/ 2137884 h 3330971"/>
              <a:gd name="connsiteX51" fmla="*/ 585216 w 4378623"/>
              <a:gd name="connsiteY51" fmla="*/ 2055588 h 3330971"/>
              <a:gd name="connsiteX52" fmla="*/ 619658 w 4378623"/>
              <a:gd name="connsiteY52" fmla="*/ 1804333 h 3330971"/>
              <a:gd name="connsiteX53" fmla="*/ 721309 w 4378623"/>
              <a:gd name="connsiteY53" fmla="*/ 1465595 h 3330971"/>
              <a:gd name="connsiteX54" fmla="*/ 949909 w 4378623"/>
              <a:gd name="connsiteY54" fmla="*/ 1228261 h 3330971"/>
              <a:gd name="connsiteX55" fmla="*/ 1268882 w 4378623"/>
              <a:gd name="connsiteY55" fmla="*/ 1218707 h 3330971"/>
              <a:gd name="connsiteX56" fmla="*/ 1609344 w 4378623"/>
              <a:gd name="connsiteY56" fmla="*/ 1250916 h 3330971"/>
              <a:gd name="connsiteX57" fmla="*/ 1614376 w 4378623"/>
              <a:gd name="connsiteY57" fmla="*/ 1252876 h 3330971"/>
              <a:gd name="connsiteX58" fmla="*/ 1544271 w 4378623"/>
              <a:gd name="connsiteY58" fmla="*/ 625178 h 3330971"/>
              <a:gd name="connsiteX59" fmla="*/ 1855167 w 4378623"/>
              <a:gd name="connsiteY59" fmla="*/ 140546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623556 w 4378623"/>
              <a:gd name="connsiteY12" fmla="*/ 2462120 h 3330971"/>
              <a:gd name="connsiteX13" fmla="*/ 2624224 w 4378623"/>
              <a:gd name="connsiteY13" fmla="*/ 2472725 h 3330971"/>
              <a:gd name="connsiteX14" fmla="*/ 2650658 w 4378623"/>
              <a:gd name="connsiteY14" fmla="*/ 2463736 h 3330971"/>
              <a:gd name="connsiteX15" fmla="*/ 2660006 w 4378623"/>
              <a:gd name="connsiteY15" fmla="*/ 2467665 h 3330971"/>
              <a:gd name="connsiteX16" fmla="*/ 2659631 w 4378623"/>
              <a:gd name="connsiteY16" fmla="*/ 2460684 h 3330971"/>
              <a:gd name="connsiteX17" fmla="*/ 2674864 w 4378623"/>
              <a:gd name="connsiteY17" fmla="*/ 2455504 h 3330971"/>
              <a:gd name="connsiteX18" fmla="*/ 2679056 w 4378623"/>
              <a:gd name="connsiteY18" fmla="*/ 2454963 h 3330971"/>
              <a:gd name="connsiteX19" fmla="*/ 2760597 w 4378623"/>
              <a:gd name="connsiteY19" fmla="*/ 2435371 h 3330971"/>
              <a:gd name="connsiteX20" fmla="*/ 3002309 w 4378623"/>
              <a:gd name="connsiteY20" fmla="*/ 2344149 h 3330971"/>
              <a:gd name="connsiteX21" fmla="*/ 3173672 w 4378623"/>
              <a:gd name="connsiteY21" fmla="*/ 2055029 h 3330971"/>
              <a:gd name="connsiteX22" fmla="*/ 3167322 w 4378623"/>
              <a:gd name="connsiteY22" fmla="*/ 1855028 h 3330971"/>
              <a:gd name="connsiteX23" fmla="*/ 3262659 w 4378623"/>
              <a:gd name="connsiteY23" fmla="*/ 1781808 h 3330971"/>
              <a:gd name="connsiteX24" fmla="*/ 3284624 w 4378623"/>
              <a:gd name="connsiteY24" fmla="*/ 1646882 h 3330971"/>
              <a:gd name="connsiteX25" fmla="*/ 3176848 w 4378623"/>
              <a:gd name="connsiteY25" fmla="*/ 1557982 h 3330971"/>
              <a:gd name="connsiteX26" fmla="*/ 3243263 w 4378623"/>
              <a:gd name="connsiteY26" fmla="*/ 1496058 h 3330971"/>
              <a:gd name="connsiteX27" fmla="*/ 3224300 w 4378623"/>
              <a:gd name="connsiteY27" fmla="*/ 1385128 h 3330971"/>
              <a:gd name="connsiteX28" fmla="*/ 3090950 w 4378623"/>
              <a:gd name="connsiteY28" fmla="*/ 1267629 h 3330971"/>
              <a:gd name="connsiteX29" fmla="*/ 2703513 w 4378623"/>
              <a:gd name="connsiteY29" fmla="*/ 1302749 h 3330971"/>
              <a:gd name="connsiteX30" fmla="*/ 2599247 w 4378623"/>
              <a:gd name="connsiteY30" fmla="*/ 1278230 h 3330971"/>
              <a:gd name="connsiteX31" fmla="*/ 2652768 w 4378623"/>
              <a:gd name="connsiteY31" fmla="*/ 1105590 h 3330971"/>
              <a:gd name="connsiteX32" fmla="*/ 2664069 w 4378623"/>
              <a:gd name="connsiteY32" fmla="*/ 937567 h 3330971"/>
              <a:gd name="connsiteX33" fmla="*/ 2579743 w 4378623"/>
              <a:gd name="connsiteY33" fmla="*/ 632767 h 3330971"/>
              <a:gd name="connsiteX34" fmla="*/ 2438644 w 4378623"/>
              <a:gd name="connsiteY34" fmla="*/ 565840 h 3330971"/>
              <a:gd name="connsiteX35" fmla="*/ 2495247 w 4378623"/>
              <a:gd name="connsiteY35" fmla="*/ 0 h 3330971"/>
              <a:gd name="connsiteX36" fmla="*/ 2496489 w 4378623"/>
              <a:gd name="connsiteY36" fmla="*/ 11616 h 3330971"/>
              <a:gd name="connsiteX37" fmla="*/ 3089319 w 4378623"/>
              <a:gd name="connsiteY37" fmla="*/ 64226 h 3330971"/>
              <a:gd name="connsiteX38" fmla="*/ 3374856 w 4378623"/>
              <a:gd name="connsiteY38" fmla="*/ 369969 h 3330971"/>
              <a:gd name="connsiteX39" fmla="*/ 3510232 w 4378623"/>
              <a:gd name="connsiteY39" fmla="*/ 813600 h 3330971"/>
              <a:gd name="connsiteX40" fmla="*/ 4068016 w 4378623"/>
              <a:gd name="connsiteY40" fmla="*/ 1105046 h 3330971"/>
              <a:gd name="connsiteX41" fmla="*/ 4234392 w 4378623"/>
              <a:gd name="connsiteY41" fmla="*/ 1420661 h 3330971"/>
              <a:gd name="connsiteX42" fmla="*/ 4378623 w 4378623"/>
              <a:gd name="connsiteY42" fmla="*/ 1836132 h 3330971"/>
              <a:gd name="connsiteX43" fmla="*/ 4363902 w 4378623"/>
              <a:gd name="connsiteY43" fmla="*/ 2211036 h 3330971"/>
              <a:gd name="connsiteX44" fmla="*/ 4114941 w 4378623"/>
              <a:gd name="connsiteY44" fmla="*/ 2463077 h 3330971"/>
              <a:gd name="connsiteX45" fmla="*/ 3750965 w 4378623"/>
              <a:gd name="connsiteY45" fmla="*/ 2650382 h 3330971"/>
              <a:gd name="connsiteX46" fmla="*/ 551294 w 4378623"/>
              <a:gd name="connsiteY46" fmla="*/ 3328046 h 3330971"/>
              <a:gd name="connsiteX47" fmla="*/ 548640 w 4378623"/>
              <a:gd name="connsiteY47" fmla="*/ 3330971 h 3330971"/>
              <a:gd name="connsiteX48" fmla="*/ 254965 w 4378623"/>
              <a:gd name="connsiteY48" fmla="*/ 3249085 h 3330971"/>
              <a:gd name="connsiteX49" fmla="*/ 17221 w 4378623"/>
              <a:gd name="connsiteY49" fmla="*/ 2864627 h 3330971"/>
              <a:gd name="connsiteX50" fmla="*/ 0 w 4378623"/>
              <a:gd name="connsiteY50" fmla="*/ 2435269 h 3330971"/>
              <a:gd name="connsiteX51" fmla="*/ 253898 w 4378623"/>
              <a:gd name="connsiteY51" fmla="*/ 2137884 h 3330971"/>
              <a:gd name="connsiteX52" fmla="*/ 585216 w 4378623"/>
              <a:gd name="connsiteY52" fmla="*/ 2055588 h 3330971"/>
              <a:gd name="connsiteX53" fmla="*/ 619658 w 4378623"/>
              <a:gd name="connsiteY53" fmla="*/ 1804333 h 3330971"/>
              <a:gd name="connsiteX54" fmla="*/ 721309 w 4378623"/>
              <a:gd name="connsiteY54" fmla="*/ 1465595 h 3330971"/>
              <a:gd name="connsiteX55" fmla="*/ 949909 w 4378623"/>
              <a:gd name="connsiteY55" fmla="*/ 1228261 h 3330971"/>
              <a:gd name="connsiteX56" fmla="*/ 1268882 w 4378623"/>
              <a:gd name="connsiteY56" fmla="*/ 1218707 h 3330971"/>
              <a:gd name="connsiteX57" fmla="*/ 1609344 w 4378623"/>
              <a:gd name="connsiteY57" fmla="*/ 1250916 h 3330971"/>
              <a:gd name="connsiteX58" fmla="*/ 1614376 w 4378623"/>
              <a:gd name="connsiteY58" fmla="*/ 1252876 h 3330971"/>
              <a:gd name="connsiteX59" fmla="*/ 1544271 w 4378623"/>
              <a:gd name="connsiteY59" fmla="*/ 625178 h 3330971"/>
              <a:gd name="connsiteX60" fmla="*/ 1855167 w 4378623"/>
              <a:gd name="connsiteY60" fmla="*/ 140546 h 3330971"/>
              <a:gd name="connsiteX61" fmla="*/ 2495247 w 4378623"/>
              <a:gd name="connsiteY61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623556 w 4378623"/>
              <a:gd name="connsiteY12" fmla="*/ 2462120 h 3330971"/>
              <a:gd name="connsiteX13" fmla="*/ 2535324 w 4378623"/>
              <a:gd name="connsiteY13" fmla="*/ 2472725 h 3330971"/>
              <a:gd name="connsiteX14" fmla="*/ 2650658 w 4378623"/>
              <a:gd name="connsiteY14" fmla="*/ 2463736 h 3330971"/>
              <a:gd name="connsiteX15" fmla="*/ 2660006 w 4378623"/>
              <a:gd name="connsiteY15" fmla="*/ 2467665 h 3330971"/>
              <a:gd name="connsiteX16" fmla="*/ 2659631 w 4378623"/>
              <a:gd name="connsiteY16" fmla="*/ 2460684 h 3330971"/>
              <a:gd name="connsiteX17" fmla="*/ 2674864 w 4378623"/>
              <a:gd name="connsiteY17" fmla="*/ 2455504 h 3330971"/>
              <a:gd name="connsiteX18" fmla="*/ 2679056 w 4378623"/>
              <a:gd name="connsiteY18" fmla="*/ 2454963 h 3330971"/>
              <a:gd name="connsiteX19" fmla="*/ 2760597 w 4378623"/>
              <a:gd name="connsiteY19" fmla="*/ 2435371 h 3330971"/>
              <a:gd name="connsiteX20" fmla="*/ 3002309 w 4378623"/>
              <a:gd name="connsiteY20" fmla="*/ 2344149 h 3330971"/>
              <a:gd name="connsiteX21" fmla="*/ 3173672 w 4378623"/>
              <a:gd name="connsiteY21" fmla="*/ 2055029 h 3330971"/>
              <a:gd name="connsiteX22" fmla="*/ 3167322 w 4378623"/>
              <a:gd name="connsiteY22" fmla="*/ 1855028 h 3330971"/>
              <a:gd name="connsiteX23" fmla="*/ 3262659 w 4378623"/>
              <a:gd name="connsiteY23" fmla="*/ 1781808 h 3330971"/>
              <a:gd name="connsiteX24" fmla="*/ 3284624 w 4378623"/>
              <a:gd name="connsiteY24" fmla="*/ 1646882 h 3330971"/>
              <a:gd name="connsiteX25" fmla="*/ 3176848 w 4378623"/>
              <a:gd name="connsiteY25" fmla="*/ 1557982 h 3330971"/>
              <a:gd name="connsiteX26" fmla="*/ 3243263 w 4378623"/>
              <a:gd name="connsiteY26" fmla="*/ 1496058 h 3330971"/>
              <a:gd name="connsiteX27" fmla="*/ 3224300 w 4378623"/>
              <a:gd name="connsiteY27" fmla="*/ 1385128 h 3330971"/>
              <a:gd name="connsiteX28" fmla="*/ 3090950 w 4378623"/>
              <a:gd name="connsiteY28" fmla="*/ 1267629 h 3330971"/>
              <a:gd name="connsiteX29" fmla="*/ 2703513 w 4378623"/>
              <a:gd name="connsiteY29" fmla="*/ 1302749 h 3330971"/>
              <a:gd name="connsiteX30" fmla="*/ 2599247 w 4378623"/>
              <a:gd name="connsiteY30" fmla="*/ 1278230 h 3330971"/>
              <a:gd name="connsiteX31" fmla="*/ 2652768 w 4378623"/>
              <a:gd name="connsiteY31" fmla="*/ 1105590 h 3330971"/>
              <a:gd name="connsiteX32" fmla="*/ 2664069 w 4378623"/>
              <a:gd name="connsiteY32" fmla="*/ 937567 h 3330971"/>
              <a:gd name="connsiteX33" fmla="*/ 2579743 w 4378623"/>
              <a:gd name="connsiteY33" fmla="*/ 632767 h 3330971"/>
              <a:gd name="connsiteX34" fmla="*/ 2438644 w 4378623"/>
              <a:gd name="connsiteY34" fmla="*/ 565840 h 3330971"/>
              <a:gd name="connsiteX35" fmla="*/ 2495247 w 4378623"/>
              <a:gd name="connsiteY35" fmla="*/ 0 h 3330971"/>
              <a:gd name="connsiteX36" fmla="*/ 2496489 w 4378623"/>
              <a:gd name="connsiteY36" fmla="*/ 11616 h 3330971"/>
              <a:gd name="connsiteX37" fmla="*/ 3089319 w 4378623"/>
              <a:gd name="connsiteY37" fmla="*/ 64226 h 3330971"/>
              <a:gd name="connsiteX38" fmla="*/ 3374856 w 4378623"/>
              <a:gd name="connsiteY38" fmla="*/ 369969 h 3330971"/>
              <a:gd name="connsiteX39" fmla="*/ 3510232 w 4378623"/>
              <a:gd name="connsiteY39" fmla="*/ 813600 h 3330971"/>
              <a:gd name="connsiteX40" fmla="*/ 4068016 w 4378623"/>
              <a:gd name="connsiteY40" fmla="*/ 1105046 h 3330971"/>
              <a:gd name="connsiteX41" fmla="*/ 4234392 w 4378623"/>
              <a:gd name="connsiteY41" fmla="*/ 1420661 h 3330971"/>
              <a:gd name="connsiteX42" fmla="*/ 4378623 w 4378623"/>
              <a:gd name="connsiteY42" fmla="*/ 1836132 h 3330971"/>
              <a:gd name="connsiteX43" fmla="*/ 4363902 w 4378623"/>
              <a:gd name="connsiteY43" fmla="*/ 2211036 h 3330971"/>
              <a:gd name="connsiteX44" fmla="*/ 4114941 w 4378623"/>
              <a:gd name="connsiteY44" fmla="*/ 2463077 h 3330971"/>
              <a:gd name="connsiteX45" fmla="*/ 3750965 w 4378623"/>
              <a:gd name="connsiteY45" fmla="*/ 2650382 h 3330971"/>
              <a:gd name="connsiteX46" fmla="*/ 551294 w 4378623"/>
              <a:gd name="connsiteY46" fmla="*/ 3328046 h 3330971"/>
              <a:gd name="connsiteX47" fmla="*/ 548640 w 4378623"/>
              <a:gd name="connsiteY47" fmla="*/ 3330971 h 3330971"/>
              <a:gd name="connsiteX48" fmla="*/ 254965 w 4378623"/>
              <a:gd name="connsiteY48" fmla="*/ 3249085 h 3330971"/>
              <a:gd name="connsiteX49" fmla="*/ 17221 w 4378623"/>
              <a:gd name="connsiteY49" fmla="*/ 2864627 h 3330971"/>
              <a:gd name="connsiteX50" fmla="*/ 0 w 4378623"/>
              <a:gd name="connsiteY50" fmla="*/ 2435269 h 3330971"/>
              <a:gd name="connsiteX51" fmla="*/ 253898 w 4378623"/>
              <a:gd name="connsiteY51" fmla="*/ 2137884 h 3330971"/>
              <a:gd name="connsiteX52" fmla="*/ 585216 w 4378623"/>
              <a:gd name="connsiteY52" fmla="*/ 2055588 h 3330971"/>
              <a:gd name="connsiteX53" fmla="*/ 619658 w 4378623"/>
              <a:gd name="connsiteY53" fmla="*/ 1804333 h 3330971"/>
              <a:gd name="connsiteX54" fmla="*/ 721309 w 4378623"/>
              <a:gd name="connsiteY54" fmla="*/ 1465595 h 3330971"/>
              <a:gd name="connsiteX55" fmla="*/ 949909 w 4378623"/>
              <a:gd name="connsiteY55" fmla="*/ 1228261 h 3330971"/>
              <a:gd name="connsiteX56" fmla="*/ 1268882 w 4378623"/>
              <a:gd name="connsiteY56" fmla="*/ 1218707 h 3330971"/>
              <a:gd name="connsiteX57" fmla="*/ 1609344 w 4378623"/>
              <a:gd name="connsiteY57" fmla="*/ 1250916 h 3330971"/>
              <a:gd name="connsiteX58" fmla="*/ 1614376 w 4378623"/>
              <a:gd name="connsiteY58" fmla="*/ 1252876 h 3330971"/>
              <a:gd name="connsiteX59" fmla="*/ 1544271 w 4378623"/>
              <a:gd name="connsiteY59" fmla="*/ 625178 h 3330971"/>
              <a:gd name="connsiteX60" fmla="*/ 1855167 w 4378623"/>
              <a:gd name="connsiteY60" fmla="*/ 140546 h 3330971"/>
              <a:gd name="connsiteX61" fmla="*/ 2495247 w 4378623"/>
              <a:gd name="connsiteY61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623556 w 4378623"/>
              <a:gd name="connsiteY12" fmla="*/ 2462120 h 3330971"/>
              <a:gd name="connsiteX13" fmla="*/ 2535324 w 4378623"/>
              <a:gd name="connsiteY13" fmla="*/ 2472725 h 3330971"/>
              <a:gd name="connsiteX14" fmla="*/ 2650658 w 4378623"/>
              <a:gd name="connsiteY14" fmla="*/ 2463736 h 3330971"/>
              <a:gd name="connsiteX15" fmla="*/ 2660006 w 4378623"/>
              <a:gd name="connsiteY15" fmla="*/ 2467665 h 3330971"/>
              <a:gd name="connsiteX16" fmla="*/ 2659631 w 4378623"/>
              <a:gd name="connsiteY16" fmla="*/ 2460684 h 3330971"/>
              <a:gd name="connsiteX17" fmla="*/ 2674864 w 4378623"/>
              <a:gd name="connsiteY17" fmla="*/ 2455504 h 3330971"/>
              <a:gd name="connsiteX18" fmla="*/ 2718896 w 4378623"/>
              <a:gd name="connsiteY18" fmla="*/ 2448834 h 3330971"/>
              <a:gd name="connsiteX19" fmla="*/ 2760597 w 4378623"/>
              <a:gd name="connsiteY19" fmla="*/ 2435371 h 3330971"/>
              <a:gd name="connsiteX20" fmla="*/ 3002309 w 4378623"/>
              <a:gd name="connsiteY20" fmla="*/ 2344149 h 3330971"/>
              <a:gd name="connsiteX21" fmla="*/ 3173672 w 4378623"/>
              <a:gd name="connsiteY21" fmla="*/ 2055029 h 3330971"/>
              <a:gd name="connsiteX22" fmla="*/ 3167322 w 4378623"/>
              <a:gd name="connsiteY22" fmla="*/ 1855028 h 3330971"/>
              <a:gd name="connsiteX23" fmla="*/ 3262659 w 4378623"/>
              <a:gd name="connsiteY23" fmla="*/ 1781808 h 3330971"/>
              <a:gd name="connsiteX24" fmla="*/ 3284624 w 4378623"/>
              <a:gd name="connsiteY24" fmla="*/ 1646882 h 3330971"/>
              <a:gd name="connsiteX25" fmla="*/ 3176848 w 4378623"/>
              <a:gd name="connsiteY25" fmla="*/ 1557982 h 3330971"/>
              <a:gd name="connsiteX26" fmla="*/ 3243263 w 4378623"/>
              <a:gd name="connsiteY26" fmla="*/ 1496058 h 3330971"/>
              <a:gd name="connsiteX27" fmla="*/ 3224300 w 4378623"/>
              <a:gd name="connsiteY27" fmla="*/ 1385128 h 3330971"/>
              <a:gd name="connsiteX28" fmla="*/ 3090950 w 4378623"/>
              <a:gd name="connsiteY28" fmla="*/ 1267629 h 3330971"/>
              <a:gd name="connsiteX29" fmla="*/ 2703513 w 4378623"/>
              <a:gd name="connsiteY29" fmla="*/ 1302749 h 3330971"/>
              <a:gd name="connsiteX30" fmla="*/ 2599247 w 4378623"/>
              <a:gd name="connsiteY30" fmla="*/ 1278230 h 3330971"/>
              <a:gd name="connsiteX31" fmla="*/ 2652768 w 4378623"/>
              <a:gd name="connsiteY31" fmla="*/ 1105590 h 3330971"/>
              <a:gd name="connsiteX32" fmla="*/ 2664069 w 4378623"/>
              <a:gd name="connsiteY32" fmla="*/ 937567 h 3330971"/>
              <a:gd name="connsiteX33" fmla="*/ 2579743 w 4378623"/>
              <a:gd name="connsiteY33" fmla="*/ 632767 h 3330971"/>
              <a:gd name="connsiteX34" fmla="*/ 2438644 w 4378623"/>
              <a:gd name="connsiteY34" fmla="*/ 565840 h 3330971"/>
              <a:gd name="connsiteX35" fmla="*/ 2495247 w 4378623"/>
              <a:gd name="connsiteY35" fmla="*/ 0 h 3330971"/>
              <a:gd name="connsiteX36" fmla="*/ 2496489 w 4378623"/>
              <a:gd name="connsiteY36" fmla="*/ 11616 h 3330971"/>
              <a:gd name="connsiteX37" fmla="*/ 3089319 w 4378623"/>
              <a:gd name="connsiteY37" fmla="*/ 64226 h 3330971"/>
              <a:gd name="connsiteX38" fmla="*/ 3374856 w 4378623"/>
              <a:gd name="connsiteY38" fmla="*/ 369969 h 3330971"/>
              <a:gd name="connsiteX39" fmla="*/ 3510232 w 4378623"/>
              <a:gd name="connsiteY39" fmla="*/ 813600 h 3330971"/>
              <a:gd name="connsiteX40" fmla="*/ 4068016 w 4378623"/>
              <a:gd name="connsiteY40" fmla="*/ 1105046 h 3330971"/>
              <a:gd name="connsiteX41" fmla="*/ 4234392 w 4378623"/>
              <a:gd name="connsiteY41" fmla="*/ 1420661 h 3330971"/>
              <a:gd name="connsiteX42" fmla="*/ 4378623 w 4378623"/>
              <a:gd name="connsiteY42" fmla="*/ 1836132 h 3330971"/>
              <a:gd name="connsiteX43" fmla="*/ 4363902 w 4378623"/>
              <a:gd name="connsiteY43" fmla="*/ 2211036 h 3330971"/>
              <a:gd name="connsiteX44" fmla="*/ 4114941 w 4378623"/>
              <a:gd name="connsiteY44" fmla="*/ 2463077 h 3330971"/>
              <a:gd name="connsiteX45" fmla="*/ 3750965 w 4378623"/>
              <a:gd name="connsiteY45" fmla="*/ 2650382 h 3330971"/>
              <a:gd name="connsiteX46" fmla="*/ 551294 w 4378623"/>
              <a:gd name="connsiteY46" fmla="*/ 3328046 h 3330971"/>
              <a:gd name="connsiteX47" fmla="*/ 548640 w 4378623"/>
              <a:gd name="connsiteY47" fmla="*/ 3330971 h 3330971"/>
              <a:gd name="connsiteX48" fmla="*/ 254965 w 4378623"/>
              <a:gd name="connsiteY48" fmla="*/ 3249085 h 3330971"/>
              <a:gd name="connsiteX49" fmla="*/ 17221 w 4378623"/>
              <a:gd name="connsiteY49" fmla="*/ 2864627 h 3330971"/>
              <a:gd name="connsiteX50" fmla="*/ 0 w 4378623"/>
              <a:gd name="connsiteY50" fmla="*/ 2435269 h 3330971"/>
              <a:gd name="connsiteX51" fmla="*/ 253898 w 4378623"/>
              <a:gd name="connsiteY51" fmla="*/ 2137884 h 3330971"/>
              <a:gd name="connsiteX52" fmla="*/ 585216 w 4378623"/>
              <a:gd name="connsiteY52" fmla="*/ 2055588 h 3330971"/>
              <a:gd name="connsiteX53" fmla="*/ 619658 w 4378623"/>
              <a:gd name="connsiteY53" fmla="*/ 1804333 h 3330971"/>
              <a:gd name="connsiteX54" fmla="*/ 721309 w 4378623"/>
              <a:gd name="connsiteY54" fmla="*/ 1465595 h 3330971"/>
              <a:gd name="connsiteX55" fmla="*/ 949909 w 4378623"/>
              <a:gd name="connsiteY55" fmla="*/ 1228261 h 3330971"/>
              <a:gd name="connsiteX56" fmla="*/ 1268882 w 4378623"/>
              <a:gd name="connsiteY56" fmla="*/ 1218707 h 3330971"/>
              <a:gd name="connsiteX57" fmla="*/ 1609344 w 4378623"/>
              <a:gd name="connsiteY57" fmla="*/ 1250916 h 3330971"/>
              <a:gd name="connsiteX58" fmla="*/ 1614376 w 4378623"/>
              <a:gd name="connsiteY58" fmla="*/ 1252876 h 3330971"/>
              <a:gd name="connsiteX59" fmla="*/ 1544271 w 4378623"/>
              <a:gd name="connsiteY59" fmla="*/ 625178 h 3330971"/>
              <a:gd name="connsiteX60" fmla="*/ 1855167 w 4378623"/>
              <a:gd name="connsiteY60" fmla="*/ 140546 h 3330971"/>
              <a:gd name="connsiteX61" fmla="*/ 2495247 w 4378623"/>
              <a:gd name="connsiteY61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291617 w 4378623"/>
              <a:gd name="connsiteY12" fmla="*/ 2504444 h 3330971"/>
              <a:gd name="connsiteX13" fmla="*/ 2623556 w 4378623"/>
              <a:gd name="connsiteY13" fmla="*/ 2462120 h 3330971"/>
              <a:gd name="connsiteX14" fmla="*/ 2535324 w 4378623"/>
              <a:gd name="connsiteY14" fmla="*/ 2472725 h 3330971"/>
              <a:gd name="connsiteX15" fmla="*/ 2650658 w 4378623"/>
              <a:gd name="connsiteY15" fmla="*/ 2463736 h 3330971"/>
              <a:gd name="connsiteX16" fmla="*/ 2660006 w 4378623"/>
              <a:gd name="connsiteY16" fmla="*/ 2467665 h 3330971"/>
              <a:gd name="connsiteX17" fmla="*/ 2659631 w 4378623"/>
              <a:gd name="connsiteY17" fmla="*/ 2460684 h 3330971"/>
              <a:gd name="connsiteX18" fmla="*/ 2674864 w 4378623"/>
              <a:gd name="connsiteY18" fmla="*/ 2455504 h 3330971"/>
              <a:gd name="connsiteX19" fmla="*/ 2718896 w 4378623"/>
              <a:gd name="connsiteY19" fmla="*/ 2448834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291617 w 4378623"/>
              <a:gd name="connsiteY12" fmla="*/ 2504444 h 3330971"/>
              <a:gd name="connsiteX13" fmla="*/ 2623556 w 4378623"/>
              <a:gd name="connsiteY13" fmla="*/ 2462120 h 3330971"/>
              <a:gd name="connsiteX14" fmla="*/ 2296284 w 4378623"/>
              <a:gd name="connsiteY14" fmla="*/ 2503371 h 3330971"/>
              <a:gd name="connsiteX15" fmla="*/ 2650658 w 4378623"/>
              <a:gd name="connsiteY15" fmla="*/ 2463736 h 3330971"/>
              <a:gd name="connsiteX16" fmla="*/ 2660006 w 4378623"/>
              <a:gd name="connsiteY16" fmla="*/ 2467665 h 3330971"/>
              <a:gd name="connsiteX17" fmla="*/ 2659631 w 4378623"/>
              <a:gd name="connsiteY17" fmla="*/ 2460684 h 3330971"/>
              <a:gd name="connsiteX18" fmla="*/ 2674864 w 4378623"/>
              <a:gd name="connsiteY18" fmla="*/ 2455504 h 3330971"/>
              <a:gd name="connsiteX19" fmla="*/ 2718896 w 4378623"/>
              <a:gd name="connsiteY19" fmla="*/ 2448834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291617 w 4378623"/>
              <a:gd name="connsiteY12" fmla="*/ 2504444 h 3330971"/>
              <a:gd name="connsiteX13" fmla="*/ 2421291 w 4378623"/>
              <a:gd name="connsiteY13" fmla="*/ 2474379 h 3330971"/>
              <a:gd name="connsiteX14" fmla="*/ 2296284 w 4378623"/>
              <a:gd name="connsiteY14" fmla="*/ 2503371 h 3330971"/>
              <a:gd name="connsiteX15" fmla="*/ 2650658 w 4378623"/>
              <a:gd name="connsiteY15" fmla="*/ 2463736 h 3330971"/>
              <a:gd name="connsiteX16" fmla="*/ 2660006 w 4378623"/>
              <a:gd name="connsiteY16" fmla="*/ 2467665 h 3330971"/>
              <a:gd name="connsiteX17" fmla="*/ 2659631 w 4378623"/>
              <a:gd name="connsiteY17" fmla="*/ 2460684 h 3330971"/>
              <a:gd name="connsiteX18" fmla="*/ 2674864 w 4378623"/>
              <a:gd name="connsiteY18" fmla="*/ 2455504 h 3330971"/>
              <a:gd name="connsiteX19" fmla="*/ 2718896 w 4378623"/>
              <a:gd name="connsiteY19" fmla="*/ 2448834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291617 w 4378623"/>
              <a:gd name="connsiteY12" fmla="*/ 2504444 h 3330971"/>
              <a:gd name="connsiteX13" fmla="*/ 2421291 w 4378623"/>
              <a:gd name="connsiteY13" fmla="*/ 2474379 h 3330971"/>
              <a:gd name="connsiteX14" fmla="*/ 2296284 w 4378623"/>
              <a:gd name="connsiteY14" fmla="*/ 2503371 h 3330971"/>
              <a:gd name="connsiteX15" fmla="*/ 2650658 w 4378623"/>
              <a:gd name="connsiteY15" fmla="*/ 2463736 h 3330971"/>
              <a:gd name="connsiteX16" fmla="*/ 2660006 w 4378623"/>
              <a:gd name="connsiteY16" fmla="*/ 2467665 h 3330971"/>
              <a:gd name="connsiteX17" fmla="*/ 2515594 w 4378623"/>
              <a:gd name="connsiteY17" fmla="*/ 2117447 h 3330971"/>
              <a:gd name="connsiteX18" fmla="*/ 2674864 w 4378623"/>
              <a:gd name="connsiteY18" fmla="*/ 2455504 h 3330971"/>
              <a:gd name="connsiteX19" fmla="*/ 2718896 w 4378623"/>
              <a:gd name="connsiteY19" fmla="*/ 2448834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291617 w 4378623"/>
              <a:gd name="connsiteY12" fmla="*/ 2504444 h 3330971"/>
              <a:gd name="connsiteX13" fmla="*/ 2421291 w 4378623"/>
              <a:gd name="connsiteY13" fmla="*/ 2474379 h 3330971"/>
              <a:gd name="connsiteX14" fmla="*/ 2296284 w 4378623"/>
              <a:gd name="connsiteY14" fmla="*/ 2503371 h 3330971"/>
              <a:gd name="connsiteX15" fmla="*/ 2650658 w 4378623"/>
              <a:gd name="connsiteY15" fmla="*/ 2463736 h 3330971"/>
              <a:gd name="connsiteX16" fmla="*/ 2411772 w 4378623"/>
              <a:gd name="connsiteY16" fmla="*/ 2256207 h 3330971"/>
              <a:gd name="connsiteX17" fmla="*/ 2515594 w 4378623"/>
              <a:gd name="connsiteY17" fmla="*/ 2117447 h 3330971"/>
              <a:gd name="connsiteX18" fmla="*/ 2674864 w 4378623"/>
              <a:gd name="connsiteY18" fmla="*/ 2455504 h 3330971"/>
              <a:gd name="connsiteX19" fmla="*/ 2718896 w 4378623"/>
              <a:gd name="connsiteY19" fmla="*/ 2448834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291617 w 4378623"/>
              <a:gd name="connsiteY12" fmla="*/ 2504444 h 3330971"/>
              <a:gd name="connsiteX13" fmla="*/ 2421291 w 4378623"/>
              <a:gd name="connsiteY13" fmla="*/ 2474379 h 3330971"/>
              <a:gd name="connsiteX14" fmla="*/ 2296284 w 4378623"/>
              <a:gd name="connsiteY14" fmla="*/ 2503371 h 3330971"/>
              <a:gd name="connsiteX15" fmla="*/ 2325809 w 4378623"/>
              <a:gd name="connsiteY15" fmla="*/ 2313570 h 3330971"/>
              <a:gd name="connsiteX16" fmla="*/ 2411772 w 4378623"/>
              <a:gd name="connsiteY16" fmla="*/ 2256207 h 3330971"/>
              <a:gd name="connsiteX17" fmla="*/ 2515594 w 4378623"/>
              <a:gd name="connsiteY17" fmla="*/ 2117447 h 3330971"/>
              <a:gd name="connsiteX18" fmla="*/ 2674864 w 4378623"/>
              <a:gd name="connsiteY18" fmla="*/ 2455504 h 3330971"/>
              <a:gd name="connsiteX19" fmla="*/ 2718896 w 4378623"/>
              <a:gd name="connsiteY19" fmla="*/ 2448834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291617 w 4378623"/>
              <a:gd name="connsiteY12" fmla="*/ 2504444 h 3330971"/>
              <a:gd name="connsiteX13" fmla="*/ 2421291 w 4378623"/>
              <a:gd name="connsiteY13" fmla="*/ 2474379 h 3330971"/>
              <a:gd name="connsiteX14" fmla="*/ 2296284 w 4378623"/>
              <a:gd name="connsiteY14" fmla="*/ 2503371 h 3330971"/>
              <a:gd name="connsiteX15" fmla="*/ 2325809 w 4378623"/>
              <a:gd name="connsiteY15" fmla="*/ 2313570 h 3330971"/>
              <a:gd name="connsiteX16" fmla="*/ 2411772 w 4378623"/>
              <a:gd name="connsiteY16" fmla="*/ 2256207 h 3330971"/>
              <a:gd name="connsiteX17" fmla="*/ 2515594 w 4378623"/>
              <a:gd name="connsiteY17" fmla="*/ 2117447 h 3330971"/>
              <a:gd name="connsiteX18" fmla="*/ 2638089 w 4378623"/>
              <a:gd name="connsiteY18" fmla="*/ 2222593 h 3330971"/>
              <a:gd name="connsiteX19" fmla="*/ 2718896 w 4378623"/>
              <a:gd name="connsiteY19" fmla="*/ 2448834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291617 w 4378623"/>
              <a:gd name="connsiteY12" fmla="*/ 2504444 h 3330971"/>
              <a:gd name="connsiteX13" fmla="*/ 2421291 w 4378623"/>
              <a:gd name="connsiteY13" fmla="*/ 2474379 h 3330971"/>
              <a:gd name="connsiteX14" fmla="*/ 2296284 w 4378623"/>
              <a:gd name="connsiteY14" fmla="*/ 2503371 h 3330971"/>
              <a:gd name="connsiteX15" fmla="*/ 2325809 w 4378623"/>
              <a:gd name="connsiteY15" fmla="*/ 2313570 h 3330971"/>
              <a:gd name="connsiteX16" fmla="*/ 2411772 w 4378623"/>
              <a:gd name="connsiteY16" fmla="*/ 2256207 h 3330971"/>
              <a:gd name="connsiteX17" fmla="*/ 2515594 w 4378623"/>
              <a:gd name="connsiteY17" fmla="*/ 2117447 h 3330971"/>
              <a:gd name="connsiteX18" fmla="*/ 2638089 w 4378623"/>
              <a:gd name="connsiteY18" fmla="*/ 2222593 h 3330971"/>
              <a:gd name="connsiteX19" fmla="*/ 2715831 w 4378623"/>
              <a:gd name="connsiteY19" fmla="*/ 2222052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291617 w 4378623"/>
              <a:gd name="connsiteY12" fmla="*/ 2504444 h 3330971"/>
              <a:gd name="connsiteX13" fmla="*/ 2421291 w 4378623"/>
              <a:gd name="connsiteY13" fmla="*/ 2474379 h 3330971"/>
              <a:gd name="connsiteX14" fmla="*/ 2293219 w 4378623"/>
              <a:gd name="connsiteY14" fmla="*/ 2389980 h 3330971"/>
              <a:gd name="connsiteX15" fmla="*/ 2325809 w 4378623"/>
              <a:gd name="connsiteY15" fmla="*/ 2313570 h 3330971"/>
              <a:gd name="connsiteX16" fmla="*/ 2411772 w 4378623"/>
              <a:gd name="connsiteY16" fmla="*/ 2256207 h 3330971"/>
              <a:gd name="connsiteX17" fmla="*/ 2515594 w 4378623"/>
              <a:gd name="connsiteY17" fmla="*/ 2117447 h 3330971"/>
              <a:gd name="connsiteX18" fmla="*/ 2638089 w 4378623"/>
              <a:gd name="connsiteY18" fmla="*/ 2222593 h 3330971"/>
              <a:gd name="connsiteX19" fmla="*/ 2715831 w 4378623"/>
              <a:gd name="connsiteY19" fmla="*/ 2222052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291617 w 4378623"/>
              <a:gd name="connsiteY12" fmla="*/ 2504444 h 3330971"/>
              <a:gd name="connsiteX13" fmla="*/ 2421291 w 4378623"/>
              <a:gd name="connsiteY13" fmla="*/ 2474379 h 3330971"/>
              <a:gd name="connsiteX14" fmla="*/ 2412491 w 4378623"/>
              <a:gd name="connsiteY14" fmla="*/ 2477447 h 3330971"/>
              <a:gd name="connsiteX15" fmla="*/ 2325809 w 4378623"/>
              <a:gd name="connsiteY15" fmla="*/ 2313570 h 3330971"/>
              <a:gd name="connsiteX16" fmla="*/ 2411772 w 4378623"/>
              <a:gd name="connsiteY16" fmla="*/ 2256207 h 3330971"/>
              <a:gd name="connsiteX17" fmla="*/ 2515594 w 4378623"/>
              <a:gd name="connsiteY17" fmla="*/ 2117447 h 3330971"/>
              <a:gd name="connsiteX18" fmla="*/ 2638089 w 4378623"/>
              <a:gd name="connsiteY18" fmla="*/ 2222593 h 3330971"/>
              <a:gd name="connsiteX19" fmla="*/ 2715831 w 4378623"/>
              <a:gd name="connsiteY19" fmla="*/ 2222052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291617 w 4378623"/>
              <a:gd name="connsiteY12" fmla="*/ 2504444 h 3330971"/>
              <a:gd name="connsiteX13" fmla="*/ 2421291 w 4378623"/>
              <a:gd name="connsiteY13" fmla="*/ 2474379 h 3330971"/>
              <a:gd name="connsiteX14" fmla="*/ 2412491 w 4378623"/>
              <a:gd name="connsiteY14" fmla="*/ 2477447 h 3330971"/>
              <a:gd name="connsiteX15" fmla="*/ 2421226 w 4378623"/>
              <a:gd name="connsiteY15" fmla="*/ 2468623 h 3330971"/>
              <a:gd name="connsiteX16" fmla="*/ 2411772 w 4378623"/>
              <a:gd name="connsiteY16" fmla="*/ 2256207 h 3330971"/>
              <a:gd name="connsiteX17" fmla="*/ 2515594 w 4378623"/>
              <a:gd name="connsiteY17" fmla="*/ 2117447 h 3330971"/>
              <a:gd name="connsiteX18" fmla="*/ 2638089 w 4378623"/>
              <a:gd name="connsiteY18" fmla="*/ 2222593 h 3330971"/>
              <a:gd name="connsiteX19" fmla="*/ 2715831 w 4378623"/>
              <a:gd name="connsiteY19" fmla="*/ 2222052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291617 w 4378623"/>
              <a:gd name="connsiteY12" fmla="*/ 2504444 h 3330971"/>
              <a:gd name="connsiteX13" fmla="*/ 2421291 w 4378623"/>
              <a:gd name="connsiteY13" fmla="*/ 2474379 h 3330971"/>
              <a:gd name="connsiteX14" fmla="*/ 2412491 w 4378623"/>
              <a:gd name="connsiteY14" fmla="*/ 2477447 h 3330971"/>
              <a:gd name="connsiteX15" fmla="*/ 2421226 w 4378623"/>
              <a:gd name="connsiteY15" fmla="*/ 2468623 h 3330971"/>
              <a:gd name="connsiteX16" fmla="*/ 2487311 w 4378623"/>
              <a:gd name="connsiteY16" fmla="*/ 2458969 h 3330971"/>
              <a:gd name="connsiteX17" fmla="*/ 2515594 w 4378623"/>
              <a:gd name="connsiteY17" fmla="*/ 2117447 h 3330971"/>
              <a:gd name="connsiteX18" fmla="*/ 2638089 w 4378623"/>
              <a:gd name="connsiteY18" fmla="*/ 2222593 h 3330971"/>
              <a:gd name="connsiteX19" fmla="*/ 2715831 w 4378623"/>
              <a:gd name="connsiteY19" fmla="*/ 2222052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291617 w 4378623"/>
              <a:gd name="connsiteY12" fmla="*/ 2504444 h 3330971"/>
              <a:gd name="connsiteX13" fmla="*/ 2421291 w 4378623"/>
              <a:gd name="connsiteY13" fmla="*/ 2474379 h 3330971"/>
              <a:gd name="connsiteX14" fmla="*/ 2412491 w 4378623"/>
              <a:gd name="connsiteY14" fmla="*/ 2477447 h 3330971"/>
              <a:gd name="connsiteX15" fmla="*/ 2421226 w 4378623"/>
              <a:gd name="connsiteY15" fmla="*/ 2468623 h 3330971"/>
              <a:gd name="connsiteX16" fmla="*/ 2487311 w 4378623"/>
              <a:gd name="connsiteY16" fmla="*/ 2458969 h 3330971"/>
              <a:gd name="connsiteX17" fmla="*/ 2559327 w 4378623"/>
              <a:gd name="connsiteY17" fmla="*/ 2427554 h 3330971"/>
              <a:gd name="connsiteX18" fmla="*/ 2638089 w 4378623"/>
              <a:gd name="connsiteY18" fmla="*/ 2222593 h 3330971"/>
              <a:gd name="connsiteX19" fmla="*/ 2715831 w 4378623"/>
              <a:gd name="connsiteY19" fmla="*/ 2222052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291617 w 4378623"/>
              <a:gd name="connsiteY12" fmla="*/ 2504444 h 3330971"/>
              <a:gd name="connsiteX13" fmla="*/ 2421291 w 4378623"/>
              <a:gd name="connsiteY13" fmla="*/ 2474379 h 3330971"/>
              <a:gd name="connsiteX14" fmla="*/ 2412491 w 4378623"/>
              <a:gd name="connsiteY14" fmla="*/ 2477447 h 3330971"/>
              <a:gd name="connsiteX15" fmla="*/ 2421226 w 4378623"/>
              <a:gd name="connsiteY15" fmla="*/ 2468623 h 3330971"/>
              <a:gd name="connsiteX16" fmla="*/ 2487311 w 4378623"/>
              <a:gd name="connsiteY16" fmla="*/ 2458969 h 3330971"/>
              <a:gd name="connsiteX17" fmla="*/ 2559327 w 4378623"/>
              <a:gd name="connsiteY17" fmla="*/ 2427554 h 3330971"/>
              <a:gd name="connsiteX18" fmla="*/ 2622186 w 4378623"/>
              <a:gd name="connsiteY18" fmla="*/ 2405477 h 3330971"/>
              <a:gd name="connsiteX19" fmla="*/ 2715831 w 4378623"/>
              <a:gd name="connsiteY19" fmla="*/ 2222052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291617 w 4378623"/>
              <a:gd name="connsiteY12" fmla="*/ 2504444 h 3330971"/>
              <a:gd name="connsiteX13" fmla="*/ 2421291 w 4378623"/>
              <a:gd name="connsiteY13" fmla="*/ 2474379 h 3330971"/>
              <a:gd name="connsiteX14" fmla="*/ 2412491 w 4378623"/>
              <a:gd name="connsiteY14" fmla="*/ 2477447 h 3330971"/>
              <a:gd name="connsiteX15" fmla="*/ 2421226 w 4378623"/>
              <a:gd name="connsiteY15" fmla="*/ 2468623 h 3330971"/>
              <a:gd name="connsiteX16" fmla="*/ 2487311 w 4378623"/>
              <a:gd name="connsiteY16" fmla="*/ 2458969 h 3330971"/>
              <a:gd name="connsiteX17" fmla="*/ 2559327 w 4378623"/>
              <a:gd name="connsiteY17" fmla="*/ 2427554 h 3330971"/>
              <a:gd name="connsiteX18" fmla="*/ 2622186 w 4378623"/>
              <a:gd name="connsiteY18" fmla="*/ 2405477 h 3330971"/>
              <a:gd name="connsiteX19" fmla="*/ 2707879 w 4378623"/>
              <a:gd name="connsiteY19" fmla="*/ 2432766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291617 w 4378623"/>
              <a:gd name="connsiteY12" fmla="*/ 2504444 h 3330971"/>
              <a:gd name="connsiteX13" fmla="*/ 2421291 w 4378623"/>
              <a:gd name="connsiteY13" fmla="*/ 2474379 h 3330971"/>
              <a:gd name="connsiteX14" fmla="*/ 2412491 w 4378623"/>
              <a:gd name="connsiteY14" fmla="*/ 2477447 h 3330971"/>
              <a:gd name="connsiteX15" fmla="*/ 2421226 w 4378623"/>
              <a:gd name="connsiteY15" fmla="*/ 2468623 h 3330971"/>
              <a:gd name="connsiteX16" fmla="*/ 2487311 w 4378623"/>
              <a:gd name="connsiteY16" fmla="*/ 2458969 h 3330971"/>
              <a:gd name="connsiteX17" fmla="*/ 2559327 w 4378623"/>
              <a:gd name="connsiteY17" fmla="*/ 2427554 h 3330971"/>
              <a:gd name="connsiteX18" fmla="*/ 2626162 w 4378623"/>
              <a:gd name="connsiteY18" fmla="*/ 2449210 h 3330971"/>
              <a:gd name="connsiteX19" fmla="*/ 2707879 w 4378623"/>
              <a:gd name="connsiteY19" fmla="*/ 2432766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291617 w 4378623"/>
              <a:gd name="connsiteY12" fmla="*/ 2504444 h 3330971"/>
              <a:gd name="connsiteX13" fmla="*/ 2421291 w 4378623"/>
              <a:gd name="connsiteY13" fmla="*/ 2474379 h 3330971"/>
              <a:gd name="connsiteX14" fmla="*/ 2412491 w 4378623"/>
              <a:gd name="connsiteY14" fmla="*/ 2477447 h 3330971"/>
              <a:gd name="connsiteX15" fmla="*/ 2421226 w 4378623"/>
              <a:gd name="connsiteY15" fmla="*/ 2468623 h 3330971"/>
              <a:gd name="connsiteX16" fmla="*/ 2487311 w 4378623"/>
              <a:gd name="connsiteY16" fmla="*/ 2458969 h 3330971"/>
              <a:gd name="connsiteX17" fmla="*/ 2551375 w 4378623"/>
              <a:gd name="connsiteY17" fmla="*/ 2463336 h 3330971"/>
              <a:gd name="connsiteX18" fmla="*/ 2626162 w 4378623"/>
              <a:gd name="connsiteY18" fmla="*/ 2449210 h 3330971"/>
              <a:gd name="connsiteX19" fmla="*/ 2707879 w 4378623"/>
              <a:gd name="connsiteY19" fmla="*/ 2432766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128613 w 4378623"/>
              <a:gd name="connsiteY12" fmla="*/ 2524323 h 3330971"/>
              <a:gd name="connsiteX13" fmla="*/ 2421291 w 4378623"/>
              <a:gd name="connsiteY13" fmla="*/ 2474379 h 3330971"/>
              <a:gd name="connsiteX14" fmla="*/ 2412491 w 4378623"/>
              <a:gd name="connsiteY14" fmla="*/ 2477447 h 3330971"/>
              <a:gd name="connsiteX15" fmla="*/ 2421226 w 4378623"/>
              <a:gd name="connsiteY15" fmla="*/ 2468623 h 3330971"/>
              <a:gd name="connsiteX16" fmla="*/ 2487311 w 4378623"/>
              <a:gd name="connsiteY16" fmla="*/ 2458969 h 3330971"/>
              <a:gd name="connsiteX17" fmla="*/ 2551375 w 4378623"/>
              <a:gd name="connsiteY17" fmla="*/ 2463336 h 3330971"/>
              <a:gd name="connsiteX18" fmla="*/ 2626162 w 4378623"/>
              <a:gd name="connsiteY18" fmla="*/ 2449210 h 3330971"/>
              <a:gd name="connsiteX19" fmla="*/ 2707879 w 4378623"/>
              <a:gd name="connsiteY19" fmla="*/ 2432766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128613 w 4378623"/>
              <a:gd name="connsiteY12" fmla="*/ 2524323 h 3330971"/>
              <a:gd name="connsiteX13" fmla="*/ 2421291 w 4378623"/>
              <a:gd name="connsiteY13" fmla="*/ 2474379 h 3330971"/>
              <a:gd name="connsiteX14" fmla="*/ 2412491 w 4378623"/>
              <a:gd name="connsiteY14" fmla="*/ 2477447 h 3330971"/>
              <a:gd name="connsiteX15" fmla="*/ 2468935 w 4378623"/>
              <a:gd name="connsiteY15" fmla="*/ 2369230 h 3330971"/>
              <a:gd name="connsiteX16" fmla="*/ 2487311 w 4378623"/>
              <a:gd name="connsiteY16" fmla="*/ 2458969 h 3330971"/>
              <a:gd name="connsiteX17" fmla="*/ 2551375 w 4378623"/>
              <a:gd name="connsiteY17" fmla="*/ 2463336 h 3330971"/>
              <a:gd name="connsiteX18" fmla="*/ 2626162 w 4378623"/>
              <a:gd name="connsiteY18" fmla="*/ 2449210 h 3330971"/>
              <a:gd name="connsiteX19" fmla="*/ 2707879 w 4378623"/>
              <a:gd name="connsiteY19" fmla="*/ 2432766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128613 w 4378623"/>
              <a:gd name="connsiteY12" fmla="*/ 2524323 h 3330971"/>
              <a:gd name="connsiteX13" fmla="*/ 2421291 w 4378623"/>
              <a:gd name="connsiteY13" fmla="*/ 2474379 h 3330971"/>
              <a:gd name="connsiteX14" fmla="*/ 2372940 w 4378623"/>
              <a:gd name="connsiteY14" fmla="*/ 2381692 h 3330971"/>
              <a:gd name="connsiteX15" fmla="*/ 2468935 w 4378623"/>
              <a:gd name="connsiteY15" fmla="*/ 2369230 h 3330971"/>
              <a:gd name="connsiteX16" fmla="*/ 2487311 w 4378623"/>
              <a:gd name="connsiteY16" fmla="*/ 2458969 h 3330971"/>
              <a:gd name="connsiteX17" fmla="*/ 2551375 w 4378623"/>
              <a:gd name="connsiteY17" fmla="*/ 2463336 h 3330971"/>
              <a:gd name="connsiteX18" fmla="*/ 2626162 w 4378623"/>
              <a:gd name="connsiteY18" fmla="*/ 2449210 h 3330971"/>
              <a:gd name="connsiteX19" fmla="*/ 2707879 w 4378623"/>
              <a:gd name="connsiteY19" fmla="*/ 2432766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128613 w 4378623"/>
              <a:gd name="connsiteY12" fmla="*/ 2524323 h 3330971"/>
              <a:gd name="connsiteX13" fmla="*/ 2200639 w 4378623"/>
              <a:gd name="connsiteY13" fmla="*/ 2513930 h 3330971"/>
              <a:gd name="connsiteX14" fmla="*/ 2372940 w 4378623"/>
              <a:gd name="connsiteY14" fmla="*/ 2381692 h 3330971"/>
              <a:gd name="connsiteX15" fmla="*/ 2468935 w 4378623"/>
              <a:gd name="connsiteY15" fmla="*/ 2369230 h 3330971"/>
              <a:gd name="connsiteX16" fmla="*/ 2487311 w 4378623"/>
              <a:gd name="connsiteY16" fmla="*/ 2458969 h 3330971"/>
              <a:gd name="connsiteX17" fmla="*/ 2551375 w 4378623"/>
              <a:gd name="connsiteY17" fmla="*/ 2463336 h 3330971"/>
              <a:gd name="connsiteX18" fmla="*/ 2626162 w 4378623"/>
              <a:gd name="connsiteY18" fmla="*/ 2449210 h 3330971"/>
              <a:gd name="connsiteX19" fmla="*/ 2707879 w 4378623"/>
              <a:gd name="connsiteY19" fmla="*/ 2432766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128613 w 4378623"/>
              <a:gd name="connsiteY12" fmla="*/ 2524323 h 3330971"/>
              <a:gd name="connsiteX13" fmla="*/ 2200639 w 4378623"/>
              <a:gd name="connsiteY13" fmla="*/ 2513930 h 3330971"/>
              <a:gd name="connsiteX14" fmla="*/ 2325063 w 4378623"/>
              <a:gd name="connsiteY14" fmla="*/ 2504508 h 3330971"/>
              <a:gd name="connsiteX15" fmla="*/ 2468935 w 4378623"/>
              <a:gd name="connsiteY15" fmla="*/ 2369230 h 3330971"/>
              <a:gd name="connsiteX16" fmla="*/ 2487311 w 4378623"/>
              <a:gd name="connsiteY16" fmla="*/ 2458969 h 3330971"/>
              <a:gd name="connsiteX17" fmla="*/ 2551375 w 4378623"/>
              <a:gd name="connsiteY17" fmla="*/ 2463336 h 3330971"/>
              <a:gd name="connsiteX18" fmla="*/ 2626162 w 4378623"/>
              <a:gd name="connsiteY18" fmla="*/ 2449210 h 3330971"/>
              <a:gd name="connsiteX19" fmla="*/ 2707879 w 4378623"/>
              <a:gd name="connsiteY19" fmla="*/ 2432766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128613 w 4378623"/>
              <a:gd name="connsiteY12" fmla="*/ 2524323 h 3330971"/>
              <a:gd name="connsiteX13" fmla="*/ 2200639 w 4378623"/>
              <a:gd name="connsiteY13" fmla="*/ 2513930 h 3330971"/>
              <a:gd name="connsiteX14" fmla="*/ 2325063 w 4378623"/>
              <a:gd name="connsiteY14" fmla="*/ 2504508 h 3330971"/>
              <a:gd name="connsiteX15" fmla="*/ 2425221 w 4378623"/>
              <a:gd name="connsiteY15" fmla="*/ 2494128 h 3330971"/>
              <a:gd name="connsiteX16" fmla="*/ 2487311 w 4378623"/>
              <a:gd name="connsiteY16" fmla="*/ 2458969 h 3330971"/>
              <a:gd name="connsiteX17" fmla="*/ 2551375 w 4378623"/>
              <a:gd name="connsiteY17" fmla="*/ 2463336 h 3330971"/>
              <a:gd name="connsiteX18" fmla="*/ 2626162 w 4378623"/>
              <a:gd name="connsiteY18" fmla="*/ 2449210 h 3330971"/>
              <a:gd name="connsiteX19" fmla="*/ 2707879 w 4378623"/>
              <a:gd name="connsiteY19" fmla="*/ 2432766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128613 w 4378623"/>
              <a:gd name="connsiteY12" fmla="*/ 2524323 h 3330971"/>
              <a:gd name="connsiteX13" fmla="*/ 2200639 w 4378623"/>
              <a:gd name="connsiteY13" fmla="*/ 2513930 h 3330971"/>
              <a:gd name="connsiteX14" fmla="*/ 2325063 w 4378623"/>
              <a:gd name="connsiteY14" fmla="*/ 2504508 h 3330971"/>
              <a:gd name="connsiteX15" fmla="*/ 2425221 w 4378623"/>
              <a:gd name="connsiteY15" fmla="*/ 2494128 h 3330971"/>
              <a:gd name="connsiteX16" fmla="*/ 2497719 w 4378623"/>
              <a:gd name="connsiteY16" fmla="*/ 2477704 h 3330971"/>
              <a:gd name="connsiteX17" fmla="*/ 2551375 w 4378623"/>
              <a:gd name="connsiteY17" fmla="*/ 2463336 h 3330971"/>
              <a:gd name="connsiteX18" fmla="*/ 2626162 w 4378623"/>
              <a:gd name="connsiteY18" fmla="*/ 2449210 h 3330971"/>
              <a:gd name="connsiteX19" fmla="*/ 2707879 w 4378623"/>
              <a:gd name="connsiteY19" fmla="*/ 2432766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094015 w 4378623"/>
              <a:gd name="connsiteY12" fmla="*/ 2532973 h 3330971"/>
              <a:gd name="connsiteX13" fmla="*/ 2200639 w 4378623"/>
              <a:gd name="connsiteY13" fmla="*/ 2513930 h 3330971"/>
              <a:gd name="connsiteX14" fmla="*/ 2325063 w 4378623"/>
              <a:gd name="connsiteY14" fmla="*/ 2504508 h 3330971"/>
              <a:gd name="connsiteX15" fmla="*/ 2425221 w 4378623"/>
              <a:gd name="connsiteY15" fmla="*/ 2494128 h 3330971"/>
              <a:gd name="connsiteX16" fmla="*/ 2497719 w 4378623"/>
              <a:gd name="connsiteY16" fmla="*/ 2477704 h 3330971"/>
              <a:gd name="connsiteX17" fmla="*/ 2551375 w 4378623"/>
              <a:gd name="connsiteY17" fmla="*/ 2463336 h 3330971"/>
              <a:gd name="connsiteX18" fmla="*/ 2626162 w 4378623"/>
              <a:gd name="connsiteY18" fmla="*/ 2449210 h 3330971"/>
              <a:gd name="connsiteX19" fmla="*/ 2707879 w 4378623"/>
              <a:gd name="connsiteY19" fmla="*/ 2432766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094015 w 4378623"/>
              <a:gd name="connsiteY12" fmla="*/ 2532973 h 3330971"/>
              <a:gd name="connsiteX13" fmla="*/ 2215055 w 4378623"/>
              <a:gd name="connsiteY13" fmla="*/ 2525463 h 3330971"/>
              <a:gd name="connsiteX14" fmla="*/ 2325063 w 4378623"/>
              <a:gd name="connsiteY14" fmla="*/ 2504508 h 3330971"/>
              <a:gd name="connsiteX15" fmla="*/ 2425221 w 4378623"/>
              <a:gd name="connsiteY15" fmla="*/ 2494128 h 3330971"/>
              <a:gd name="connsiteX16" fmla="*/ 2497719 w 4378623"/>
              <a:gd name="connsiteY16" fmla="*/ 2477704 h 3330971"/>
              <a:gd name="connsiteX17" fmla="*/ 2551375 w 4378623"/>
              <a:gd name="connsiteY17" fmla="*/ 2463336 h 3330971"/>
              <a:gd name="connsiteX18" fmla="*/ 2626162 w 4378623"/>
              <a:gd name="connsiteY18" fmla="*/ 2449210 h 3330971"/>
              <a:gd name="connsiteX19" fmla="*/ 2707879 w 4378623"/>
              <a:gd name="connsiteY19" fmla="*/ 2432766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094015 w 4378623"/>
              <a:gd name="connsiteY12" fmla="*/ 2532973 h 3330971"/>
              <a:gd name="connsiteX13" fmla="*/ 2215055 w 4378623"/>
              <a:gd name="connsiteY13" fmla="*/ 2525463 h 3330971"/>
              <a:gd name="connsiteX14" fmla="*/ 2327947 w 4378623"/>
              <a:gd name="connsiteY14" fmla="*/ 2521807 h 3330971"/>
              <a:gd name="connsiteX15" fmla="*/ 2425221 w 4378623"/>
              <a:gd name="connsiteY15" fmla="*/ 2494128 h 3330971"/>
              <a:gd name="connsiteX16" fmla="*/ 2497719 w 4378623"/>
              <a:gd name="connsiteY16" fmla="*/ 2477704 h 3330971"/>
              <a:gd name="connsiteX17" fmla="*/ 2551375 w 4378623"/>
              <a:gd name="connsiteY17" fmla="*/ 2463336 h 3330971"/>
              <a:gd name="connsiteX18" fmla="*/ 2626162 w 4378623"/>
              <a:gd name="connsiteY18" fmla="*/ 2449210 h 3330971"/>
              <a:gd name="connsiteX19" fmla="*/ 2707879 w 4378623"/>
              <a:gd name="connsiteY19" fmla="*/ 2432766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094015 w 4378623"/>
              <a:gd name="connsiteY12" fmla="*/ 2532973 h 3330971"/>
              <a:gd name="connsiteX13" fmla="*/ 2215055 w 4378623"/>
              <a:gd name="connsiteY13" fmla="*/ 2525463 h 3330971"/>
              <a:gd name="connsiteX14" fmla="*/ 2327947 w 4378623"/>
              <a:gd name="connsiteY14" fmla="*/ 2521807 h 3330971"/>
              <a:gd name="connsiteX15" fmla="*/ 2425221 w 4378623"/>
              <a:gd name="connsiteY15" fmla="*/ 2494128 h 3330971"/>
              <a:gd name="connsiteX16" fmla="*/ 2491953 w 4378623"/>
              <a:gd name="connsiteY16" fmla="*/ 2480588 h 3330971"/>
              <a:gd name="connsiteX17" fmla="*/ 2551375 w 4378623"/>
              <a:gd name="connsiteY17" fmla="*/ 2463336 h 3330971"/>
              <a:gd name="connsiteX18" fmla="*/ 2626162 w 4378623"/>
              <a:gd name="connsiteY18" fmla="*/ 2449210 h 3330971"/>
              <a:gd name="connsiteX19" fmla="*/ 2707879 w 4378623"/>
              <a:gd name="connsiteY19" fmla="*/ 2432766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094015 w 4378623"/>
              <a:gd name="connsiteY12" fmla="*/ 2532973 h 3330971"/>
              <a:gd name="connsiteX13" fmla="*/ 2215055 w 4378623"/>
              <a:gd name="connsiteY13" fmla="*/ 2525463 h 3330971"/>
              <a:gd name="connsiteX14" fmla="*/ 2327947 w 4378623"/>
              <a:gd name="connsiteY14" fmla="*/ 2521807 h 3330971"/>
              <a:gd name="connsiteX15" fmla="*/ 2425221 w 4378623"/>
              <a:gd name="connsiteY15" fmla="*/ 2494128 h 3330971"/>
              <a:gd name="connsiteX16" fmla="*/ 2491953 w 4378623"/>
              <a:gd name="connsiteY16" fmla="*/ 2480588 h 3330971"/>
              <a:gd name="connsiteX17" fmla="*/ 2551375 w 4378623"/>
              <a:gd name="connsiteY17" fmla="*/ 2463336 h 3330971"/>
              <a:gd name="connsiteX18" fmla="*/ 2626162 w 4378623"/>
              <a:gd name="connsiteY18" fmla="*/ 2449210 h 3330971"/>
              <a:gd name="connsiteX19" fmla="*/ 2704996 w 4378623"/>
              <a:gd name="connsiteY19" fmla="*/ 2447182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094015 w 4378623"/>
              <a:gd name="connsiteY12" fmla="*/ 2532973 h 3330971"/>
              <a:gd name="connsiteX13" fmla="*/ 2215055 w 4378623"/>
              <a:gd name="connsiteY13" fmla="*/ 2525463 h 3330971"/>
              <a:gd name="connsiteX14" fmla="*/ 2327947 w 4378623"/>
              <a:gd name="connsiteY14" fmla="*/ 2521807 h 3330971"/>
              <a:gd name="connsiteX15" fmla="*/ 2425221 w 4378623"/>
              <a:gd name="connsiteY15" fmla="*/ 2494128 h 3330971"/>
              <a:gd name="connsiteX16" fmla="*/ 2491953 w 4378623"/>
              <a:gd name="connsiteY16" fmla="*/ 2480588 h 3330971"/>
              <a:gd name="connsiteX17" fmla="*/ 2551375 w 4378623"/>
              <a:gd name="connsiteY17" fmla="*/ 2463336 h 3330971"/>
              <a:gd name="connsiteX18" fmla="*/ 2626162 w 4378623"/>
              <a:gd name="connsiteY18" fmla="*/ 2466509 h 3330971"/>
              <a:gd name="connsiteX19" fmla="*/ 2704996 w 4378623"/>
              <a:gd name="connsiteY19" fmla="*/ 2447182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094015 w 4378623"/>
              <a:gd name="connsiteY12" fmla="*/ 2532973 h 3330971"/>
              <a:gd name="connsiteX13" fmla="*/ 2215055 w 4378623"/>
              <a:gd name="connsiteY13" fmla="*/ 2525463 h 3330971"/>
              <a:gd name="connsiteX14" fmla="*/ 2327947 w 4378623"/>
              <a:gd name="connsiteY14" fmla="*/ 2521807 h 3330971"/>
              <a:gd name="connsiteX15" fmla="*/ 2425221 w 4378623"/>
              <a:gd name="connsiteY15" fmla="*/ 2494128 h 3330971"/>
              <a:gd name="connsiteX16" fmla="*/ 2491953 w 4378623"/>
              <a:gd name="connsiteY16" fmla="*/ 2480588 h 3330971"/>
              <a:gd name="connsiteX17" fmla="*/ 2548492 w 4378623"/>
              <a:gd name="connsiteY17" fmla="*/ 2480635 h 3330971"/>
              <a:gd name="connsiteX18" fmla="*/ 2626162 w 4378623"/>
              <a:gd name="connsiteY18" fmla="*/ 2466509 h 3330971"/>
              <a:gd name="connsiteX19" fmla="*/ 2704996 w 4378623"/>
              <a:gd name="connsiteY19" fmla="*/ 2447182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094015 w 4378623"/>
              <a:gd name="connsiteY12" fmla="*/ 2532973 h 3330971"/>
              <a:gd name="connsiteX13" fmla="*/ 2215055 w 4378623"/>
              <a:gd name="connsiteY13" fmla="*/ 2525463 h 3330971"/>
              <a:gd name="connsiteX14" fmla="*/ 2327947 w 4378623"/>
              <a:gd name="connsiteY14" fmla="*/ 2521807 h 3330971"/>
              <a:gd name="connsiteX15" fmla="*/ 2425221 w 4378623"/>
              <a:gd name="connsiteY15" fmla="*/ 2494128 h 3330971"/>
              <a:gd name="connsiteX16" fmla="*/ 2489070 w 4378623"/>
              <a:gd name="connsiteY16" fmla="*/ 2497887 h 3330971"/>
              <a:gd name="connsiteX17" fmla="*/ 2548492 w 4378623"/>
              <a:gd name="connsiteY17" fmla="*/ 2480635 h 3330971"/>
              <a:gd name="connsiteX18" fmla="*/ 2626162 w 4378623"/>
              <a:gd name="connsiteY18" fmla="*/ 2466509 h 3330971"/>
              <a:gd name="connsiteX19" fmla="*/ 2704996 w 4378623"/>
              <a:gd name="connsiteY19" fmla="*/ 2447182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094015 w 4378623"/>
              <a:gd name="connsiteY12" fmla="*/ 2532973 h 3330971"/>
              <a:gd name="connsiteX13" fmla="*/ 2215055 w 4378623"/>
              <a:gd name="connsiteY13" fmla="*/ 2525463 h 3330971"/>
              <a:gd name="connsiteX14" fmla="*/ 2327947 w 4378623"/>
              <a:gd name="connsiteY14" fmla="*/ 2521807 h 3330971"/>
              <a:gd name="connsiteX15" fmla="*/ 2416571 w 4378623"/>
              <a:gd name="connsiteY15" fmla="*/ 2514311 h 3330971"/>
              <a:gd name="connsiteX16" fmla="*/ 2489070 w 4378623"/>
              <a:gd name="connsiteY16" fmla="*/ 2497887 h 3330971"/>
              <a:gd name="connsiteX17" fmla="*/ 2548492 w 4378623"/>
              <a:gd name="connsiteY17" fmla="*/ 2480635 h 3330971"/>
              <a:gd name="connsiteX18" fmla="*/ 2626162 w 4378623"/>
              <a:gd name="connsiteY18" fmla="*/ 2466509 h 3330971"/>
              <a:gd name="connsiteX19" fmla="*/ 2704996 w 4378623"/>
              <a:gd name="connsiteY19" fmla="*/ 2447182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247151 w 4378623"/>
              <a:gd name="connsiteY9" fmla="*/ 2726313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094015 w 4378623"/>
              <a:gd name="connsiteY12" fmla="*/ 2532973 h 3330971"/>
              <a:gd name="connsiteX13" fmla="*/ 2215055 w 4378623"/>
              <a:gd name="connsiteY13" fmla="*/ 2525463 h 3330971"/>
              <a:gd name="connsiteX14" fmla="*/ 2327947 w 4378623"/>
              <a:gd name="connsiteY14" fmla="*/ 2521807 h 3330971"/>
              <a:gd name="connsiteX15" fmla="*/ 2416571 w 4378623"/>
              <a:gd name="connsiteY15" fmla="*/ 2514311 h 3330971"/>
              <a:gd name="connsiteX16" fmla="*/ 2489070 w 4378623"/>
              <a:gd name="connsiteY16" fmla="*/ 2497887 h 3330971"/>
              <a:gd name="connsiteX17" fmla="*/ 2548492 w 4378623"/>
              <a:gd name="connsiteY17" fmla="*/ 2480635 h 3330971"/>
              <a:gd name="connsiteX18" fmla="*/ 2626162 w 4378623"/>
              <a:gd name="connsiteY18" fmla="*/ 2466509 h 3330971"/>
              <a:gd name="connsiteX19" fmla="*/ 2704996 w 4378623"/>
              <a:gd name="connsiteY19" fmla="*/ 2447182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885306 w 4378623"/>
              <a:gd name="connsiteY9" fmla="*/ 2498124 h 3330971"/>
              <a:gd name="connsiteX10" fmla="*/ 1999606 w 4378623"/>
              <a:gd name="connsiteY10" fmla="*/ 2542574 h 3330971"/>
              <a:gd name="connsiteX11" fmla="*/ 2094015 w 4378623"/>
              <a:gd name="connsiteY11" fmla="*/ 2532973 h 3330971"/>
              <a:gd name="connsiteX12" fmla="*/ 2215055 w 4378623"/>
              <a:gd name="connsiteY12" fmla="*/ 2525463 h 3330971"/>
              <a:gd name="connsiteX13" fmla="*/ 2327947 w 4378623"/>
              <a:gd name="connsiteY13" fmla="*/ 2521807 h 3330971"/>
              <a:gd name="connsiteX14" fmla="*/ 2416571 w 4378623"/>
              <a:gd name="connsiteY14" fmla="*/ 2514311 h 3330971"/>
              <a:gd name="connsiteX15" fmla="*/ 2489070 w 4378623"/>
              <a:gd name="connsiteY15" fmla="*/ 2497887 h 3330971"/>
              <a:gd name="connsiteX16" fmla="*/ 2548492 w 4378623"/>
              <a:gd name="connsiteY16" fmla="*/ 2480635 h 3330971"/>
              <a:gd name="connsiteX17" fmla="*/ 2626162 w 4378623"/>
              <a:gd name="connsiteY17" fmla="*/ 2466509 h 3330971"/>
              <a:gd name="connsiteX18" fmla="*/ 2704996 w 4378623"/>
              <a:gd name="connsiteY18" fmla="*/ 2447182 h 3330971"/>
              <a:gd name="connsiteX19" fmla="*/ 2760597 w 4378623"/>
              <a:gd name="connsiteY19" fmla="*/ 2435371 h 3330971"/>
              <a:gd name="connsiteX20" fmla="*/ 3002309 w 4378623"/>
              <a:gd name="connsiteY20" fmla="*/ 2344149 h 3330971"/>
              <a:gd name="connsiteX21" fmla="*/ 3173672 w 4378623"/>
              <a:gd name="connsiteY21" fmla="*/ 2055029 h 3330971"/>
              <a:gd name="connsiteX22" fmla="*/ 3167322 w 4378623"/>
              <a:gd name="connsiteY22" fmla="*/ 1855028 h 3330971"/>
              <a:gd name="connsiteX23" fmla="*/ 3262659 w 4378623"/>
              <a:gd name="connsiteY23" fmla="*/ 1781808 h 3330971"/>
              <a:gd name="connsiteX24" fmla="*/ 3284624 w 4378623"/>
              <a:gd name="connsiteY24" fmla="*/ 1646882 h 3330971"/>
              <a:gd name="connsiteX25" fmla="*/ 3176848 w 4378623"/>
              <a:gd name="connsiteY25" fmla="*/ 1557982 h 3330971"/>
              <a:gd name="connsiteX26" fmla="*/ 3243263 w 4378623"/>
              <a:gd name="connsiteY26" fmla="*/ 1496058 h 3330971"/>
              <a:gd name="connsiteX27" fmla="*/ 3224300 w 4378623"/>
              <a:gd name="connsiteY27" fmla="*/ 1385128 h 3330971"/>
              <a:gd name="connsiteX28" fmla="*/ 3090950 w 4378623"/>
              <a:gd name="connsiteY28" fmla="*/ 1267629 h 3330971"/>
              <a:gd name="connsiteX29" fmla="*/ 2703513 w 4378623"/>
              <a:gd name="connsiteY29" fmla="*/ 1302749 h 3330971"/>
              <a:gd name="connsiteX30" fmla="*/ 2599247 w 4378623"/>
              <a:gd name="connsiteY30" fmla="*/ 1278230 h 3330971"/>
              <a:gd name="connsiteX31" fmla="*/ 2652768 w 4378623"/>
              <a:gd name="connsiteY31" fmla="*/ 1105590 h 3330971"/>
              <a:gd name="connsiteX32" fmla="*/ 2664069 w 4378623"/>
              <a:gd name="connsiteY32" fmla="*/ 937567 h 3330971"/>
              <a:gd name="connsiteX33" fmla="*/ 2579743 w 4378623"/>
              <a:gd name="connsiteY33" fmla="*/ 632767 h 3330971"/>
              <a:gd name="connsiteX34" fmla="*/ 2438644 w 4378623"/>
              <a:gd name="connsiteY34" fmla="*/ 565840 h 3330971"/>
              <a:gd name="connsiteX35" fmla="*/ 2495247 w 4378623"/>
              <a:gd name="connsiteY35" fmla="*/ 0 h 3330971"/>
              <a:gd name="connsiteX36" fmla="*/ 2496489 w 4378623"/>
              <a:gd name="connsiteY36" fmla="*/ 11616 h 3330971"/>
              <a:gd name="connsiteX37" fmla="*/ 3089319 w 4378623"/>
              <a:gd name="connsiteY37" fmla="*/ 64226 h 3330971"/>
              <a:gd name="connsiteX38" fmla="*/ 3374856 w 4378623"/>
              <a:gd name="connsiteY38" fmla="*/ 369969 h 3330971"/>
              <a:gd name="connsiteX39" fmla="*/ 3510232 w 4378623"/>
              <a:gd name="connsiteY39" fmla="*/ 813600 h 3330971"/>
              <a:gd name="connsiteX40" fmla="*/ 4068016 w 4378623"/>
              <a:gd name="connsiteY40" fmla="*/ 1105046 h 3330971"/>
              <a:gd name="connsiteX41" fmla="*/ 4234392 w 4378623"/>
              <a:gd name="connsiteY41" fmla="*/ 1420661 h 3330971"/>
              <a:gd name="connsiteX42" fmla="*/ 4378623 w 4378623"/>
              <a:gd name="connsiteY42" fmla="*/ 1836132 h 3330971"/>
              <a:gd name="connsiteX43" fmla="*/ 4363902 w 4378623"/>
              <a:gd name="connsiteY43" fmla="*/ 2211036 h 3330971"/>
              <a:gd name="connsiteX44" fmla="*/ 4114941 w 4378623"/>
              <a:gd name="connsiteY44" fmla="*/ 2463077 h 3330971"/>
              <a:gd name="connsiteX45" fmla="*/ 3750965 w 4378623"/>
              <a:gd name="connsiteY45" fmla="*/ 2650382 h 3330971"/>
              <a:gd name="connsiteX46" fmla="*/ 551294 w 4378623"/>
              <a:gd name="connsiteY46" fmla="*/ 3328046 h 3330971"/>
              <a:gd name="connsiteX47" fmla="*/ 548640 w 4378623"/>
              <a:gd name="connsiteY47" fmla="*/ 3330971 h 3330971"/>
              <a:gd name="connsiteX48" fmla="*/ 254965 w 4378623"/>
              <a:gd name="connsiteY48" fmla="*/ 3249085 h 3330971"/>
              <a:gd name="connsiteX49" fmla="*/ 17221 w 4378623"/>
              <a:gd name="connsiteY49" fmla="*/ 2864627 h 3330971"/>
              <a:gd name="connsiteX50" fmla="*/ 0 w 4378623"/>
              <a:gd name="connsiteY50" fmla="*/ 2435269 h 3330971"/>
              <a:gd name="connsiteX51" fmla="*/ 253898 w 4378623"/>
              <a:gd name="connsiteY51" fmla="*/ 2137884 h 3330971"/>
              <a:gd name="connsiteX52" fmla="*/ 585216 w 4378623"/>
              <a:gd name="connsiteY52" fmla="*/ 2055588 h 3330971"/>
              <a:gd name="connsiteX53" fmla="*/ 619658 w 4378623"/>
              <a:gd name="connsiteY53" fmla="*/ 1804333 h 3330971"/>
              <a:gd name="connsiteX54" fmla="*/ 721309 w 4378623"/>
              <a:gd name="connsiteY54" fmla="*/ 1465595 h 3330971"/>
              <a:gd name="connsiteX55" fmla="*/ 949909 w 4378623"/>
              <a:gd name="connsiteY55" fmla="*/ 1228261 h 3330971"/>
              <a:gd name="connsiteX56" fmla="*/ 1268882 w 4378623"/>
              <a:gd name="connsiteY56" fmla="*/ 1218707 h 3330971"/>
              <a:gd name="connsiteX57" fmla="*/ 1609344 w 4378623"/>
              <a:gd name="connsiteY57" fmla="*/ 1250916 h 3330971"/>
              <a:gd name="connsiteX58" fmla="*/ 1614376 w 4378623"/>
              <a:gd name="connsiteY58" fmla="*/ 1252876 h 3330971"/>
              <a:gd name="connsiteX59" fmla="*/ 1544271 w 4378623"/>
              <a:gd name="connsiteY59" fmla="*/ 625178 h 3330971"/>
              <a:gd name="connsiteX60" fmla="*/ 1855167 w 4378623"/>
              <a:gd name="connsiteY60" fmla="*/ 140546 h 3330971"/>
              <a:gd name="connsiteX61" fmla="*/ 2495247 w 4378623"/>
              <a:gd name="connsiteY61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885306 w 4378623"/>
              <a:gd name="connsiteY8" fmla="*/ 2498124 h 3330971"/>
              <a:gd name="connsiteX9" fmla="*/ 1999606 w 4378623"/>
              <a:gd name="connsiteY9" fmla="*/ 2542574 h 3330971"/>
              <a:gd name="connsiteX10" fmla="*/ 2094015 w 4378623"/>
              <a:gd name="connsiteY10" fmla="*/ 2532973 h 3330971"/>
              <a:gd name="connsiteX11" fmla="*/ 2215055 w 4378623"/>
              <a:gd name="connsiteY11" fmla="*/ 2525463 h 3330971"/>
              <a:gd name="connsiteX12" fmla="*/ 2327947 w 4378623"/>
              <a:gd name="connsiteY12" fmla="*/ 2521807 h 3330971"/>
              <a:gd name="connsiteX13" fmla="*/ 2416571 w 4378623"/>
              <a:gd name="connsiteY13" fmla="*/ 2514311 h 3330971"/>
              <a:gd name="connsiteX14" fmla="*/ 2489070 w 4378623"/>
              <a:gd name="connsiteY14" fmla="*/ 2497887 h 3330971"/>
              <a:gd name="connsiteX15" fmla="*/ 2548492 w 4378623"/>
              <a:gd name="connsiteY15" fmla="*/ 2480635 h 3330971"/>
              <a:gd name="connsiteX16" fmla="*/ 2626162 w 4378623"/>
              <a:gd name="connsiteY16" fmla="*/ 2466509 h 3330971"/>
              <a:gd name="connsiteX17" fmla="*/ 2704996 w 4378623"/>
              <a:gd name="connsiteY17" fmla="*/ 2447182 h 3330971"/>
              <a:gd name="connsiteX18" fmla="*/ 2760597 w 4378623"/>
              <a:gd name="connsiteY18" fmla="*/ 2435371 h 3330971"/>
              <a:gd name="connsiteX19" fmla="*/ 3002309 w 4378623"/>
              <a:gd name="connsiteY19" fmla="*/ 2344149 h 3330971"/>
              <a:gd name="connsiteX20" fmla="*/ 3173672 w 4378623"/>
              <a:gd name="connsiteY20" fmla="*/ 2055029 h 3330971"/>
              <a:gd name="connsiteX21" fmla="*/ 3167322 w 4378623"/>
              <a:gd name="connsiteY21" fmla="*/ 1855028 h 3330971"/>
              <a:gd name="connsiteX22" fmla="*/ 3262659 w 4378623"/>
              <a:gd name="connsiteY22" fmla="*/ 1781808 h 3330971"/>
              <a:gd name="connsiteX23" fmla="*/ 3284624 w 4378623"/>
              <a:gd name="connsiteY23" fmla="*/ 1646882 h 3330971"/>
              <a:gd name="connsiteX24" fmla="*/ 3176848 w 4378623"/>
              <a:gd name="connsiteY24" fmla="*/ 1557982 h 3330971"/>
              <a:gd name="connsiteX25" fmla="*/ 3243263 w 4378623"/>
              <a:gd name="connsiteY25" fmla="*/ 1496058 h 3330971"/>
              <a:gd name="connsiteX26" fmla="*/ 3224300 w 4378623"/>
              <a:gd name="connsiteY26" fmla="*/ 1385128 h 3330971"/>
              <a:gd name="connsiteX27" fmla="*/ 3090950 w 4378623"/>
              <a:gd name="connsiteY27" fmla="*/ 1267629 h 3330971"/>
              <a:gd name="connsiteX28" fmla="*/ 2703513 w 4378623"/>
              <a:gd name="connsiteY28" fmla="*/ 1302749 h 3330971"/>
              <a:gd name="connsiteX29" fmla="*/ 2599247 w 4378623"/>
              <a:gd name="connsiteY29" fmla="*/ 1278230 h 3330971"/>
              <a:gd name="connsiteX30" fmla="*/ 2652768 w 4378623"/>
              <a:gd name="connsiteY30" fmla="*/ 1105590 h 3330971"/>
              <a:gd name="connsiteX31" fmla="*/ 2664069 w 4378623"/>
              <a:gd name="connsiteY31" fmla="*/ 937567 h 3330971"/>
              <a:gd name="connsiteX32" fmla="*/ 2579743 w 4378623"/>
              <a:gd name="connsiteY32" fmla="*/ 632767 h 3330971"/>
              <a:gd name="connsiteX33" fmla="*/ 2438644 w 4378623"/>
              <a:gd name="connsiteY33" fmla="*/ 565840 h 3330971"/>
              <a:gd name="connsiteX34" fmla="*/ 2495247 w 4378623"/>
              <a:gd name="connsiteY34" fmla="*/ 0 h 3330971"/>
              <a:gd name="connsiteX35" fmla="*/ 2496489 w 4378623"/>
              <a:gd name="connsiteY35" fmla="*/ 11616 h 3330971"/>
              <a:gd name="connsiteX36" fmla="*/ 3089319 w 4378623"/>
              <a:gd name="connsiteY36" fmla="*/ 64226 h 3330971"/>
              <a:gd name="connsiteX37" fmla="*/ 3374856 w 4378623"/>
              <a:gd name="connsiteY37" fmla="*/ 369969 h 3330971"/>
              <a:gd name="connsiteX38" fmla="*/ 3510232 w 4378623"/>
              <a:gd name="connsiteY38" fmla="*/ 813600 h 3330971"/>
              <a:gd name="connsiteX39" fmla="*/ 4068016 w 4378623"/>
              <a:gd name="connsiteY39" fmla="*/ 1105046 h 3330971"/>
              <a:gd name="connsiteX40" fmla="*/ 4234392 w 4378623"/>
              <a:gd name="connsiteY40" fmla="*/ 1420661 h 3330971"/>
              <a:gd name="connsiteX41" fmla="*/ 4378623 w 4378623"/>
              <a:gd name="connsiteY41" fmla="*/ 1836132 h 3330971"/>
              <a:gd name="connsiteX42" fmla="*/ 4363902 w 4378623"/>
              <a:gd name="connsiteY42" fmla="*/ 2211036 h 3330971"/>
              <a:gd name="connsiteX43" fmla="*/ 4114941 w 4378623"/>
              <a:gd name="connsiteY43" fmla="*/ 2463077 h 3330971"/>
              <a:gd name="connsiteX44" fmla="*/ 3750965 w 4378623"/>
              <a:gd name="connsiteY44" fmla="*/ 2650382 h 3330971"/>
              <a:gd name="connsiteX45" fmla="*/ 551294 w 4378623"/>
              <a:gd name="connsiteY45" fmla="*/ 3328046 h 3330971"/>
              <a:gd name="connsiteX46" fmla="*/ 548640 w 4378623"/>
              <a:gd name="connsiteY46" fmla="*/ 3330971 h 3330971"/>
              <a:gd name="connsiteX47" fmla="*/ 254965 w 4378623"/>
              <a:gd name="connsiteY47" fmla="*/ 3249085 h 3330971"/>
              <a:gd name="connsiteX48" fmla="*/ 17221 w 4378623"/>
              <a:gd name="connsiteY48" fmla="*/ 2864627 h 3330971"/>
              <a:gd name="connsiteX49" fmla="*/ 0 w 4378623"/>
              <a:gd name="connsiteY49" fmla="*/ 2435269 h 3330971"/>
              <a:gd name="connsiteX50" fmla="*/ 253898 w 4378623"/>
              <a:gd name="connsiteY50" fmla="*/ 2137884 h 3330971"/>
              <a:gd name="connsiteX51" fmla="*/ 585216 w 4378623"/>
              <a:gd name="connsiteY51" fmla="*/ 2055588 h 3330971"/>
              <a:gd name="connsiteX52" fmla="*/ 619658 w 4378623"/>
              <a:gd name="connsiteY52" fmla="*/ 1804333 h 3330971"/>
              <a:gd name="connsiteX53" fmla="*/ 721309 w 4378623"/>
              <a:gd name="connsiteY53" fmla="*/ 1465595 h 3330971"/>
              <a:gd name="connsiteX54" fmla="*/ 949909 w 4378623"/>
              <a:gd name="connsiteY54" fmla="*/ 1228261 h 3330971"/>
              <a:gd name="connsiteX55" fmla="*/ 1268882 w 4378623"/>
              <a:gd name="connsiteY55" fmla="*/ 1218707 h 3330971"/>
              <a:gd name="connsiteX56" fmla="*/ 1609344 w 4378623"/>
              <a:gd name="connsiteY56" fmla="*/ 1250916 h 3330971"/>
              <a:gd name="connsiteX57" fmla="*/ 1614376 w 4378623"/>
              <a:gd name="connsiteY57" fmla="*/ 1252876 h 3330971"/>
              <a:gd name="connsiteX58" fmla="*/ 1544271 w 4378623"/>
              <a:gd name="connsiteY58" fmla="*/ 625178 h 3330971"/>
              <a:gd name="connsiteX59" fmla="*/ 1855167 w 4378623"/>
              <a:gd name="connsiteY59" fmla="*/ 140546 h 3330971"/>
              <a:gd name="connsiteX60" fmla="*/ 2495247 w 4378623"/>
              <a:gd name="connsiteY60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885306 w 4378623"/>
              <a:gd name="connsiteY7" fmla="*/ 2498124 h 3330971"/>
              <a:gd name="connsiteX8" fmla="*/ 1999606 w 4378623"/>
              <a:gd name="connsiteY8" fmla="*/ 2542574 h 3330971"/>
              <a:gd name="connsiteX9" fmla="*/ 2094015 w 4378623"/>
              <a:gd name="connsiteY9" fmla="*/ 2532973 h 3330971"/>
              <a:gd name="connsiteX10" fmla="*/ 2215055 w 4378623"/>
              <a:gd name="connsiteY10" fmla="*/ 2525463 h 3330971"/>
              <a:gd name="connsiteX11" fmla="*/ 2327947 w 4378623"/>
              <a:gd name="connsiteY11" fmla="*/ 2521807 h 3330971"/>
              <a:gd name="connsiteX12" fmla="*/ 2416571 w 4378623"/>
              <a:gd name="connsiteY12" fmla="*/ 2514311 h 3330971"/>
              <a:gd name="connsiteX13" fmla="*/ 2489070 w 4378623"/>
              <a:gd name="connsiteY13" fmla="*/ 2497887 h 3330971"/>
              <a:gd name="connsiteX14" fmla="*/ 2548492 w 4378623"/>
              <a:gd name="connsiteY14" fmla="*/ 2480635 h 3330971"/>
              <a:gd name="connsiteX15" fmla="*/ 2626162 w 4378623"/>
              <a:gd name="connsiteY15" fmla="*/ 2466509 h 3330971"/>
              <a:gd name="connsiteX16" fmla="*/ 2704996 w 4378623"/>
              <a:gd name="connsiteY16" fmla="*/ 2447182 h 3330971"/>
              <a:gd name="connsiteX17" fmla="*/ 2760597 w 4378623"/>
              <a:gd name="connsiteY17" fmla="*/ 2435371 h 3330971"/>
              <a:gd name="connsiteX18" fmla="*/ 3002309 w 4378623"/>
              <a:gd name="connsiteY18" fmla="*/ 2344149 h 3330971"/>
              <a:gd name="connsiteX19" fmla="*/ 3173672 w 4378623"/>
              <a:gd name="connsiteY19" fmla="*/ 2055029 h 3330971"/>
              <a:gd name="connsiteX20" fmla="*/ 3167322 w 4378623"/>
              <a:gd name="connsiteY20" fmla="*/ 1855028 h 3330971"/>
              <a:gd name="connsiteX21" fmla="*/ 3262659 w 4378623"/>
              <a:gd name="connsiteY21" fmla="*/ 1781808 h 3330971"/>
              <a:gd name="connsiteX22" fmla="*/ 3284624 w 4378623"/>
              <a:gd name="connsiteY22" fmla="*/ 1646882 h 3330971"/>
              <a:gd name="connsiteX23" fmla="*/ 3176848 w 4378623"/>
              <a:gd name="connsiteY23" fmla="*/ 1557982 h 3330971"/>
              <a:gd name="connsiteX24" fmla="*/ 3243263 w 4378623"/>
              <a:gd name="connsiteY24" fmla="*/ 1496058 h 3330971"/>
              <a:gd name="connsiteX25" fmla="*/ 3224300 w 4378623"/>
              <a:gd name="connsiteY25" fmla="*/ 1385128 h 3330971"/>
              <a:gd name="connsiteX26" fmla="*/ 3090950 w 4378623"/>
              <a:gd name="connsiteY26" fmla="*/ 1267629 h 3330971"/>
              <a:gd name="connsiteX27" fmla="*/ 2703513 w 4378623"/>
              <a:gd name="connsiteY27" fmla="*/ 1302749 h 3330971"/>
              <a:gd name="connsiteX28" fmla="*/ 2599247 w 4378623"/>
              <a:gd name="connsiteY28" fmla="*/ 1278230 h 3330971"/>
              <a:gd name="connsiteX29" fmla="*/ 2652768 w 4378623"/>
              <a:gd name="connsiteY29" fmla="*/ 1105590 h 3330971"/>
              <a:gd name="connsiteX30" fmla="*/ 2664069 w 4378623"/>
              <a:gd name="connsiteY30" fmla="*/ 937567 h 3330971"/>
              <a:gd name="connsiteX31" fmla="*/ 2579743 w 4378623"/>
              <a:gd name="connsiteY31" fmla="*/ 632767 h 3330971"/>
              <a:gd name="connsiteX32" fmla="*/ 2438644 w 4378623"/>
              <a:gd name="connsiteY32" fmla="*/ 565840 h 3330971"/>
              <a:gd name="connsiteX33" fmla="*/ 2495247 w 4378623"/>
              <a:gd name="connsiteY33" fmla="*/ 0 h 3330971"/>
              <a:gd name="connsiteX34" fmla="*/ 2496489 w 4378623"/>
              <a:gd name="connsiteY34" fmla="*/ 11616 h 3330971"/>
              <a:gd name="connsiteX35" fmla="*/ 3089319 w 4378623"/>
              <a:gd name="connsiteY35" fmla="*/ 64226 h 3330971"/>
              <a:gd name="connsiteX36" fmla="*/ 3374856 w 4378623"/>
              <a:gd name="connsiteY36" fmla="*/ 369969 h 3330971"/>
              <a:gd name="connsiteX37" fmla="*/ 3510232 w 4378623"/>
              <a:gd name="connsiteY37" fmla="*/ 813600 h 3330971"/>
              <a:gd name="connsiteX38" fmla="*/ 4068016 w 4378623"/>
              <a:gd name="connsiteY38" fmla="*/ 1105046 h 3330971"/>
              <a:gd name="connsiteX39" fmla="*/ 4234392 w 4378623"/>
              <a:gd name="connsiteY39" fmla="*/ 1420661 h 3330971"/>
              <a:gd name="connsiteX40" fmla="*/ 4378623 w 4378623"/>
              <a:gd name="connsiteY40" fmla="*/ 1836132 h 3330971"/>
              <a:gd name="connsiteX41" fmla="*/ 4363902 w 4378623"/>
              <a:gd name="connsiteY41" fmla="*/ 2211036 h 3330971"/>
              <a:gd name="connsiteX42" fmla="*/ 4114941 w 4378623"/>
              <a:gd name="connsiteY42" fmla="*/ 2463077 h 3330971"/>
              <a:gd name="connsiteX43" fmla="*/ 3750965 w 4378623"/>
              <a:gd name="connsiteY43" fmla="*/ 2650382 h 3330971"/>
              <a:gd name="connsiteX44" fmla="*/ 551294 w 4378623"/>
              <a:gd name="connsiteY44" fmla="*/ 3328046 h 3330971"/>
              <a:gd name="connsiteX45" fmla="*/ 548640 w 4378623"/>
              <a:gd name="connsiteY45" fmla="*/ 3330971 h 3330971"/>
              <a:gd name="connsiteX46" fmla="*/ 254965 w 4378623"/>
              <a:gd name="connsiteY46" fmla="*/ 3249085 h 3330971"/>
              <a:gd name="connsiteX47" fmla="*/ 17221 w 4378623"/>
              <a:gd name="connsiteY47" fmla="*/ 2864627 h 3330971"/>
              <a:gd name="connsiteX48" fmla="*/ 0 w 4378623"/>
              <a:gd name="connsiteY48" fmla="*/ 2435269 h 3330971"/>
              <a:gd name="connsiteX49" fmla="*/ 253898 w 4378623"/>
              <a:gd name="connsiteY49" fmla="*/ 2137884 h 3330971"/>
              <a:gd name="connsiteX50" fmla="*/ 585216 w 4378623"/>
              <a:gd name="connsiteY50" fmla="*/ 2055588 h 3330971"/>
              <a:gd name="connsiteX51" fmla="*/ 619658 w 4378623"/>
              <a:gd name="connsiteY51" fmla="*/ 1804333 h 3330971"/>
              <a:gd name="connsiteX52" fmla="*/ 721309 w 4378623"/>
              <a:gd name="connsiteY52" fmla="*/ 1465595 h 3330971"/>
              <a:gd name="connsiteX53" fmla="*/ 949909 w 4378623"/>
              <a:gd name="connsiteY53" fmla="*/ 1228261 h 3330971"/>
              <a:gd name="connsiteX54" fmla="*/ 1268882 w 4378623"/>
              <a:gd name="connsiteY54" fmla="*/ 1218707 h 3330971"/>
              <a:gd name="connsiteX55" fmla="*/ 1609344 w 4378623"/>
              <a:gd name="connsiteY55" fmla="*/ 1250916 h 3330971"/>
              <a:gd name="connsiteX56" fmla="*/ 1614376 w 4378623"/>
              <a:gd name="connsiteY56" fmla="*/ 1252876 h 3330971"/>
              <a:gd name="connsiteX57" fmla="*/ 1544271 w 4378623"/>
              <a:gd name="connsiteY57" fmla="*/ 625178 h 3330971"/>
              <a:gd name="connsiteX58" fmla="*/ 1855167 w 4378623"/>
              <a:gd name="connsiteY58" fmla="*/ 140546 h 3330971"/>
              <a:gd name="connsiteX59" fmla="*/ 2495247 w 4378623"/>
              <a:gd name="connsiteY59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885306 w 4378623"/>
              <a:gd name="connsiteY6" fmla="*/ 2498124 h 3330971"/>
              <a:gd name="connsiteX7" fmla="*/ 1999606 w 4378623"/>
              <a:gd name="connsiteY7" fmla="*/ 2542574 h 3330971"/>
              <a:gd name="connsiteX8" fmla="*/ 2094015 w 4378623"/>
              <a:gd name="connsiteY8" fmla="*/ 2532973 h 3330971"/>
              <a:gd name="connsiteX9" fmla="*/ 2215055 w 4378623"/>
              <a:gd name="connsiteY9" fmla="*/ 2525463 h 3330971"/>
              <a:gd name="connsiteX10" fmla="*/ 2327947 w 4378623"/>
              <a:gd name="connsiteY10" fmla="*/ 2521807 h 3330971"/>
              <a:gd name="connsiteX11" fmla="*/ 2416571 w 4378623"/>
              <a:gd name="connsiteY11" fmla="*/ 2514311 h 3330971"/>
              <a:gd name="connsiteX12" fmla="*/ 2489070 w 4378623"/>
              <a:gd name="connsiteY12" fmla="*/ 2497887 h 3330971"/>
              <a:gd name="connsiteX13" fmla="*/ 2548492 w 4378623"/>
              <a:gd name="connsiteY13" fmla="*/ 2480635 h 3330971"/>
              <a:gd name="connsiteX14" fmla="*/ 2626162 w 4378623"/>
              <a:gd name="connsiteY14" fmla="*/ 2466509 h 3330971"/>
              <a:gd name="connsiteX15" fmla="*/ 2704996 w 4378623"/>
              <a:gd name="connsiteY15" fmla="*/ 2447182 h 3330971"/>
              <a:gd name="connsiteX16" fmla="*/ 2760597 w 4378623"/>
              <a:gd name="connsiteY16" fmla="*/ 2435371 h 3330971"/>
              <a:gd name="connsiteX17" fmla="*/ 3002309 w 4378623"/>
              <a:gd name="connsiteY17" fmla="*/ 2344149 h 3330971"/>
              <a:gd name="connsiteX18" fmla="*/ 3173672 w 4378623"/>
              <a:gd name="connsiteY18" fmla="*/ 2055029 h 3330971"/>
              <a:gd name="connsiteX19" fmla="*/ 3167322 w 4378623"/>
              <a:gd name="connsiteY19" fmla="*/ 1855028 h 3330971"/>
              <a:gd name="connsiteX20" fmla="*/ 3262659 w 4378623"/>
              <a:gd name="connsiteY20" fmla="*/ 1781808 h 3330971"/>
              <a:gd name="connsiteX21" fmla="*/ 3284624 w 4378623"/>
              <a:gd name="connsiteY21" fmla="*/ 1646882 h 3330971"/>
              <a:gd name="connsiteX22" fmla="*/ 3176848 w 4378623"/>
              <a:gd name="connsiteY22" fmla="*/ 1557982 h 3330971"/>
              <a:gd name="connsiteX23" fmla="*/ 3243263 w 4378623"/>
              <a:gd name="connsiteY23" fmla="*/ 1496058 h 3330971"/>
              <a:gd name="connsiteX24" fmla="*/ 3224300 w 4378623"/>
              <a:gd name="connsiteY24" fmla="*/ 1385128 h 3330971"/>
              <a:gd name="connsiteX25" fmla="*/ 3090950 w 4378623"/>
              <a:gd name="connsiteY25" fmla="*/ 1267629 h 3330971"/>
              <a:gd name="connsiteX26" fmla="*/ 2703513 w 4378623"/>
              <a:gd name="connsiteY26" fmla="*/ 1302749 h 3330971"/>
              <a:gd name="connsiteX27" fmla="*/ 2599247 w 4378623"/>
              <a:gd name="connsiteY27" fmla="*/ 1278230 h 3330971"/>
              <a:gd name="connsiteX28" fmla="*/ 2652768 w 4378623"/>
              <a:gd name="connsiteY28" fmla="*/ 1105590 h 3330971"/>
              <a:gd name="connsiteX29" fmla="*/ 2664069 w 4378623"/>
              <a:gd name="connsiteY29" fmla="*/ 937567 h 3330971"/>
              <a:gd name="connsiteX30" fmla="*/ 2579743 w 4378623"/>
              <a:gd name="connsiteY30" fmla="*/ 632767 h 3330971"/>
              <a:gd name="connsiteX31" fmla="*/ 2438644 w 4378623"/>
              <a:gd name="connsiteY31" fmla="*/ 565840 h 3330971"/>
              <a:gd name="connsiteX32" fmla="*/ 2495247 w 4378623"/>
              <a:gd name="connsiteY32" fmla="*/ 0 h 3330971"/>
              <a:gd name="connsiteX33" fmla="*/ 2496489 w 4378623"/>
              <a:gd name="connsiteY33" fmla="*/ 11616 h 3330971"/>
              <a:gd name="connsiteX34" fmla="*/ 3089319 w 4378623"/>
              <a:gd name="connsiteY34" fmla="*/ 64226 h 3330971"/>
              <a:gd name="connsiteX35" fmla="*/ 3374856 w 4378623"/>
              <a:gd name="connsiteY35" fmla="*/ 369969 h 3330971"/>
              <a:gd name="connsiteX36" fmla="*/ 3510232 w 4378623"/>
              <a:gd name="connsiteY36" fmla="*/ 813600 h 3330971"/>
              <a:gd name="connsiteX37" fmla="*/ 4068016 w 4378623"/>
              <a:gd name="connsiteY37" fmla="*/ 1105046 h 3330971"/>
              <a:gd name="connsiteX38" fmla="*/ 4234392 w 4378623"/>
              <a:gd name="connsiteY38" fmla="*/ 1420661 h 3330971"/>
              <a:gd name="connsiteX39" fmla="*/ 4378623 w 4378623"/>
              <a:gd name="connsiteY39" fmla="*/ 1836132 h 3330971"/>
              <a:gd name="connsiteX40" fmla="*/ 4363902 w 4378623"/>
              <a:gd name="connsiteY40" fmla="*/ 2211036 h 3330971"/>
              <a:gd name="connsiteX41" fmla="*/ 4114941 w 4378623"/>
              <a:gd name="connsiteY41" fmla="*/ 2463077 h 3330971"/>
              <a:gd name="connsiteX42" fmla="*/ 3750965 w 4378623"/>
              <a:gd name="connsiteY42" fmla="*/ 2650382 h 3330971"/>
              <a:gd name="connsiteX43" fmla="*/ 551294 w 4378623"/>
              <a:gd name="connsiteY43" fmla="*/ 3328046 h 3330971"/>
              <a:gd name="connsiteX44" fmla="*/ 548640 w 4378623"/>
              <a:gd name="connsiteY44" fmla="*/ 3330971 h 3330971"/>
              <a:gd name="connsiteX45" fmla="*/ 254965 w 4378623"/>
              <a:gd name="connsiteY45" fmla="*/ 3249085 h 3330971"/>
              <a:gd name="connsiteX46" fmla="*/ 17221 w 4378623"/>
              <a:gd name="connsiteY46" fmla="*/ 2864627 h 3330971"/>
              <a:gd name="connsiteX47" fmla="*/ 0 w 4378623"/>
              <a:gd name="connsiteY47" fmla="*/ 2435269 h 3330971"/>
              <a:gd name="connsiteX48" fmla="*/ 253898 w 4378623"/>
              <a:gd name="connsiteY48" fmla="*/ 2137884 h 3330971"/>
              <a:gd name="connsiteX49" fmla="*/ 585216 w 4378623"/>
              <a:gd name="connsiteY49" fmla="*/ 2055588 h 3330971"/>
              <a:gd name="connsiteX50" fmla="*/ 619658 w 4378623"/>
              <a:gd name="connsiteY50" fmla="*/ 1804333 h 3330971"/>
              <a:gd name="connsiteX51" fmla="*/ 721309 w 4378623"/>
              <a:gd name="connsiteY51" fmla="*/ 1465595 h 3330971"/>
              <a:gd name="connsiteX52" fmla="*/ 949909 w 4378623"/>
              <a:gd name="connsiteY52" fmla="*/ 1228261 h 3330971"/>
              <a:gd name="connsiteX53" fmla="*/ 1268882 w 4378623"/>
              <a:gd name="connsiteY53" fmla="*/ 1218707 h 3330971"/>
              <a:gd name="connsiteX54" fmla="*/ 1609344 w 4378623"/>
              <a:gd name="connsiteY54" fmla="*/ 1250916 h 3330971"/>
              <a:gd name="connsiteX55" fmla="*/ 1614376 w 4378623"/>
              <a:gd name="connsiteY55" fmla="*/ 1252876 h 3330971"/>
              <a:gd name="connsiteX56" fmla="*/ 1544271 w 4378623"/>
              <a:gd name="connsiteY56" fmla="*/ 625178 h 3330971"/>
              <a:gd name="connsiteX57" fmla="*/ 1855167 w 4378623"/>
              <a:gd name="connsiteY57" fmla="*/ 140546 h 3330971"/>
              <a:gd name="connsiteX58" fmla="*/ 2495247 w 4378623"/>
              <a:gd name="connsiteY58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885306 w 4378623"/>
              <a:gd name="connsiteY5" fmla="*/ 2498124 h 3330971"/>
              <a:gd name="connsiteX6" fmla="*/ 1999606 w 4378623"/>
              <a:gd name="connsiteY6" fmla="*/ 2542574 h 3330971"/>
              <a:gd name="connsiteX7" fmla="*/ 2094015 w 4378623"/>
              <a:gd name="connsiteY7" fmla="*/ 2532973 h 3330971"/>
              <a:gd name="connsiteX8" fmla="*/ 2215055 w 4378623"/>
              <a:gd name="connsiteY8" fmla="*/ 2525463 h 3330971"/>
              <a:gd name="connsiteX9" fmla="*/ 2327947 w 4378623"/>
              <a:gd name="connsiteY9" fmla="*/ 2521807 h 3330971"/>
              <a:gd name="connsiteX10" fmla="*/ 2416571 w 4378623"/>
              <a:gd name="connsiteY10" fmla="*/ 2514311 h 3330971"/>
              <a:gd name="connsiteX11" fmla="*/ 2489070 w 4378623"/>
              <a:gd name="connsiteY11" fmla="*/ 2497887 h 3330971"/>
              <a:gd name="connsiteX12" fmla="*/ 2548492 w 4378623"/>
              <a:gd name="connsiteY12" fmla="*/ 2480635 h 3330971"/>
              <a:gd name="connsiteX13" fmla="*/ 2626162 w 4378623"/>
              <a:gd name="connsiteY13" fmla="*/ 2466509 h 3330971"/>
              <a:gd name="connsiteX14" fmla="*/ 2704996 w 4378623"/>
              <a:gd name="connsiteY14" fmla="*/ 2447182 h 3330971"/>
              <a:gd name="connsiteX15" fmla="*/ 2760597 w 4378623"/>
              <a:gd name="connsiteY15" fmla="*/ 2435371 h 3330971"/>
              <a:gd name="connsiteX16" fmla="*/ 3002309 w 4378623"/>
              <a:gd name="connsiteY16" fmla="*/ 2344149 h 3330971"/>
              <a:gd name="connsiteX17" fmla="*/ 3173672 w 4378623"/>
              <a:gd name="connsiteY17" fmla="*/ 2055029 h 3330971"/>
              <a:gd name="connsiteX18" fmla="*/ 3167322 w 4378623"/>
              <a:gd name="connsiteY18" fmla="*/ 1855028 h 3330971"/>
              <a:gd name="connsiteX19" fmla="*/ 3262659 w 4378623"/>
              <a:gd name="connsiteY19" fmla="*/ 1781808 h 3330971"/>
              <a:gd name="connsiteX20" fmla="*/ 3284624 w 4378623"/>
              <a:gd name="connsiteY20" fmla="*/ 1646882 h 3330971"/>
              <a:gd name="connsiteX21" fmla="*/ 3176848 w 4378623"/>
              <a:gd name="connsiteY21" fmla="*/ 1557982 h 3330971"/>
              <a:gd name="connsiteX22" fmla="*/ 3243263 w 4378623"/>
              <a:gd name="connsiteY22" fmla="*/ 1496058 h 3330971"/>
              <a:gd name="connsiteX23" fmla="*/ 3224300 w 4378623"/>
              <a:gd name="connsiteY23" fmla="*/ 1385128 h 3330971"/>
              <a:gd name="connsiteX24" fmla="*/ 3090950 w 4378623"/>
              <a:gd name="connsiteY24" fmla="*/ 1267629 h 3330971"/>
              <a:gd name="connsiteX25" fmla="*/ 2703513 w 4378623"/>
              <a:gd name="connsiteY25" fmla="*/ 1302749 h 3330971"/>
              <a:gd name="connsiteX26" fmla="*/ 2599247 w 4378623"/>
              <a:gd name="connsiteY26" fmla="*/ 1278230 h 3330971"/>
              <a:gd name="connsiteX27" fmla="*/ 2652768 w 4378623"/>
              <a:gd name="connsiteY27" fmla="*/ 1105590 h 3330971"/>
              <a:gd name="connsiteX28" fmla="*/ 2664069 w 4378623"/>
              <a:gd name="connsiteY28" fmla="*/ 937567 h 3330971"/>
              <a:gd name="connsiteX29" fmla="*/ 2579743 w 4378623"/>
              <a:gd name="connsiteY29" fmla="*/ 632767 h 3330971"/>
              <a:gd name="connsiteX30" fmla="*/ 2438644 w 4378623"/>
              <a:gd name="connsiteY30" fmla="*/ 565840 h 3330971"/>
              <a:gd name="connsiteX31" fmla="*/ 2495247 w 4378623"/>
              <a:gd name="connsiteY31" fmla="*/ 0 h 3330971"/>
              <a:gd name="connsiteX32" fmla="*/ 2496489 w 4378623"/>
              <a:gd name="connsiteY32" fmla="*/ 11616 h 3330971"/>
              <a:gd name="connsiteX33" fmla="*/ 3089319 w 4378623"/>
              <a:gd name="connsiteY33" fmla="*/ 64226 h 3330971"/>
              <a:gd name="connsiteX34" fmla="*/ 3374856 w 4378623"/>
              <a:gd name="connsiteY34" fmla="*/ 369969 h 3330971"/>
              <a:gd name="connsiteX35" fmla="*/ 3510232 w 4378623"/>
              <a:gd name="connsiteY35" fmla="*/ 813600 h 3330971"/>
              <a:gd name="connsiteX36" fmla="*/ 4068016 w 4378623"/>
              <a:gd name="connsiteY36" fmla="*/ 1105046 h 3330971"/>
              <a:gd name="connsiteX37" fmla="*/ 4234392 w 4378623"/>
              <a:gd name="connsiteY37" fmla="*/ 1420661 h 3330971"/>
              <a:gd name="connsiteX38" fmla="*/ 4378623 w 4378623"/>
              <a:gd name="connsiteY38" fmla="*/ 1836132 h 3330971"/>
              <a:gd name="connsiteX39" fmla="*/ 4363902 w 4378623"/>
              <a:gd name="connsiteY39" fmla="*/ 2211036 h 3330971"/>
              <a:gd name="connsiteX40" fmla="*/ 4114941 w 4378623"/>
              <a:gd name="connsiteY40" fmla="*/ 2463077 h 3330971"/>
              <a:gd name="connsiteX41" fmla="*/ 3750965 w 4378623"/>
              <a:gd name="connsiteY41" fmla="*/ 2650382 h 3330971"/>
              <a:gd name="connsiteX42" fmla="*/ 551294 w 4378623"/>
              <a:gd name="connsiteY42" fmla="*/ 3328046 h 3330971"/>
              <a:gd name="connsiteX43" fmla="*/ 548640 w 4378623"/>
              <a:gd name="connsiteY43" fmla="*/ 3330971 h 3330971"/>
              <a:gd name="connsiteX44" fmla="*/ 254965 w 4378623"/>
              <a:gd name="connsiteY44" fmla="*/ 3249085 h 3330971"/>
              <a:gd name="connsiteX45" fmla="*/ 17221 w 4378623"/>
              <a:gd name="connsiteY45" fmla="*/ 2864627 h 3330971"/>
              <a:gd name="connsiteX46" fmla="*/ 0 w 4378623"/>
              <a:gd name="connsiteY46" fmla="*/ 2435269 h 3330971"/>
              <a:gd name="connsiteX47" fmla="*/ 253898 w 4378623"/>
              <a:gd name="connsiteY47" fmla="*/ 2137884 h 3330971"/>
              <a:gd name="connsiteX48" fmla="*/ 585216 w 4378623"/>
              <a:gd name="connsiteY48" fmla="*/ 2055588 h 3330971"/>
              <a:gd name="connsiteX49" fmla="*/ 619658 w 4378623"/>
              <a:gd name="connsiteY49" fmla="*/ 1804333 h 3330971"/>
              <a:gd name="connsiteX50" fmla="*/ 721309 w 4378623"/>
              <a:gd name="connsiteY50" fmla="*/ 1465595 h 3330971"/>
              <a:gd name="connsiteX51" fmla="*/ 949909 w 4378623"/>
              <a:gd name="connsiteY51" fmla="*/ 1228261 h 3330971"/>
              <a:gd name="connsiteX52" fmla="*/ 1268882 w 4378623"/>
              <a:gd name="connsiteY52" fmla="*/ 1218707 h 3330971"/>
              <a:gd name="connsiteX53" fmla="*/ 1609344 w 4378623"/>
              <a:gd name="connsiteY53" fmla="*/ 1250916 h 3330971"/>
              <a:gd name="connsiteX54" fmla="*/ 1614376 w 4378623"/>
              <a:gd name="connsiteY54" fmla="*/ 1252876 h 3330971"/>
              <a:gd name="connsiteX55" fmla="*/ 1544271 w 4378623"/>
              <a:gd name="connsiteY55" fmla="*/ 625178 h 3330971"/>
              <a:gd name="connsiteX56" fmla="*/ 1855167 w 4378623"/>
              <a:gd name="connsiteY56" fmla="*/ 140546 h 3330971"/>
              <a:gd name="connsiteX57" fmla="*/ 2495247 w 4378623"/>
              <a:gd name="connsiteY57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1885306 w 4378623"/>
              <a:gd name="connsiteY4" fmla="*/ 2498124 h 3330971"/>
              <a:gd name="connsiteX5" fmla="*/ 1999606 w 4378623"/>
              <a:gd name="connsiteY5" fmla="*/ 2542574 h 3330971"/>
              <a:gd name="connsiteX6" fmla="*/ 2094015 w 4378623"/>
              <a:gd name="connsiteY6" fmla="*/ 2532973 h 3330971"/>
              <a:gd name="connsiteX7" fmla="*/ 2215055 w 4378623"/>
              <a:gd name="connsiteY7" fmla="*/ 2525463 h 3330971"/>
              <a:gd name="connsiteX8" fmla="*/ 2327947 w 4378623"/>
              <a:gd name="connsiteY8" fmla="*/ 2521807 h 3330971"/>
              <a:gd name="connsiteX9" fmla="*/ 2416571 w 4378623"/>
              <a:gd name="connsiteY9" fmla="*/ 2514311 h 3330971"/>
              <a:gd name="connsiteX10" fmla="*/ 2489070 w 4378623"/>
              <a:gd name="connsiteY10" fmla="*/ 2497887 h 3330971"/>
              <a:gd name="connsiteX11" fmla="*/ 2548492 w 4378623"/>
              <a:gd name="connsiteY11" fmla="*/ 2480635 h 3330971"/>
              <a:gd name="connsiteX12" fmla="*/ 2626162 w 4378623"/>
              <a:gd name="connsiteY12" fmla="*/ 2466509 h 3330971"/>
              <a:gd name="connsiteX13" fmla="*/ 2704996 w 4378623"/>
              <a:gd name="connsiteY13" fmla="*/ 2447182 h 3330971"/>
              <a:gd name="connsiteX14" fmla="*/ 2760597 w 4378623"/>
              <a:gd name="connsiteY14" fmla="*/ 2435371 h 3330971"/>
              <a:gd name="connsiteX15" fmla="*/ 3002309 w 4378623"/>
              <a:gd name="connsiteY15" fmla="*/ 2344149 h 3330971"/>
              <a:gd name="connsiteX16" fmla="*/ 3173672 w 4378623"/>
              <a:gd name="connsiteY16" fmla="*/ 2055029 h 3330971"/>
              <a:gd name="connsiteX17" fmla="*/ 3167322 w 4378623"/>
              <a:gd name="connsiteY17" fmla="*/ 1855028 h 3330971"/>
              <a:gd name="connsiteX18" fmla="*/ 3262659 w 4378623"/>
              <a:gd name="connsiteY18" fmla="*/ 1781808 h 3330971"/>
              <a:gd name="connsiteX19" fmla="*/ 3284624 w 4378623"/>
              <a:gd name="connsiteY19" fmla="*/ 1646882 h 3330971"/>
              <a:gd name="connsiteX20" fmla="*/ 3176848 w 4378623"/>
              <a:gd name="connsiteY20" fmla="*/ 1557982 h 3330971"/>
              <a:gd name="connsiteX21" fmla="*/ 3243263 w 4378623"/>
              <a:gd name="connsiteY21" fmla="*/ 1496058 h 3330971"/>
              <a:gd name="connsiteX22" fmla="*/ 3224300 w 4378623"/>
              <a:gd name="connsiteY22" fmla="*/ 1385128 h 3330971"/>
              <a:gd name="connsiteX23" fmla="*/ 3090950 w 4378623"/>
              <a:gd name="connsiteY23" fmla="*/ 1267629 h 3330971"/>
              <a:gd name="connsiteX24" fmla="*/ 2703513 w 4378623"/>
              <a:gd name="connsiteY24" fmla="*/ 1302749 h 3330971"/>
              <a:gd name="connsiteX25" fmla="*/ 2599247 w 4378623"/>
              <a:gd name="connsiteY25" fmla="*/ 1278230 h 3330971"/>
              <a:gd name="connsiteX26" fmla="*/ 2652768 w 4378623"/>
              <a:gd name="connsiteY26" fmla="*/ 1105590 h 3330971"/>
              <a:gd name="connsiteX27" fmla="*/ 2664069 w 4378623"/>
              <a:gd name="connsiteY27" fmla="*/ 937567 h 3330971"/>
              <a:gd name="connsiteX28" fmla="*/ 2579743 w 4378623"/>
              <a:gd name="connsiteY28" fmla="*/ 632767 h 3330971"/>
              <a:gd name="connsiteX29" fmla="*/ 2438644 w 4378623"/>
              <a:gd name="connsiteY29" fmla="*/ 565840 h 3330971"/>
              <a:gd name="connsiteX30" fmla="*/ 2495247 w 4378623"/>
              <a:gd name="connsiteY30" fmla="*/ 0 h 3330971"/>
              <a:gd name="connsiteX31" fmla="*/ 2496489 w 4378623"/>
              <a:gd name="connsiteY31" fmla="*/ 11616 h 3330971"/>
              <a:gd name="connsiteX32" fmla="*/ 3089319 w 4378623"/>
              <a:gd name="connsiteY32" fmla="*/ 64226 h 3330971"/>
              <a:gd name="connsiteX33" fmla="*/ 3374856 w 4378623"/>
              <a:gd name="connsiteY33" fmla="*/ 369969 h 3330971"/>
              <a:gd name="connsiteX34" fmla="*/ 3510232 w 4378623"/>
              <a:gd name="connsiteY34" fmla="*/ 813600 h 3330971"/>
              <a:gd name="connsiteX35" fmla="*/ 4068016 w 4378623"/>
              <a:gd name="connsiteY35" fmla="*/ 1105046 h 3330971"/>
              <a:gd name="connsiteX36" fmla="*/ 4234392 w 4378623"/>
              <a:gd name="connsiteY36" fmla="*/ 1420661 h 3330971"/>
              <a:gd name="connsiteX37" fmla="*/ 4378623 w 4378623"/>
              <a:gd name="connsiteY37" fmla="*/ 1836132 h 3330971"/>
              <a:gd name="connsiteX38" fmla="*/ 4363902 w 4378623"/>
              <a:gd name="connsiteY38" fmla="*/ 2211036 h 3330971"/>
              <a:gd name="connsiteX39" fmla="*/ 4114941 w 4378623"/>
              <a:gd name="connsiteY39" fmla="*/ 2463077 h 3330971"/>
              <a:gd name="connsiteX40" fmla="*/ 3750965 w 4378623"/>
              <a:gd name="connsiteY40" fmla="*/ 2650382 h 3330971"/>
              <a:gd name="connsiteX41" fmla="*/ 551294 w 4378623"/>
              <a:gd name="connsiteY41" fmla="*/ 3328046 h 3330971"/>
              <a:gd name="connsiteX42" fmla="*/ 548640 w 4378623"/>
              <a:gd name="connsiteY42" fmla="*/ 3330971 h 3330971"/>
              <a:gd name="connsiteX43" fmla="*/ 254965 w 4378623"/>
              <a:gd name="connsiteY43" fmla="*/ 3249085 h 3330971"/>
              <a:gd name="connsiteX44" fmla="*/ 17221 w 4378623"/>
              <a:gd name="connsiteY44" fmla="*/ 2864627 h 3330971"/>
              <a:gd name="connsiteX45" fmla="*/ 0 w 4378623"/>
              <a:gd name="connsiteY45" fmla="*/ 2435269 h 3330971"/>
              <a:gd name="connsiteX46" fmla="*/ 253898 w 4378623"/>
              <a:gd name="connsiteY46" fmla="*/ 2137884 h 3330971"/>
              <a:gd name="connsiteX47" fmla="*/ 585216 w 4378623"/>
              <a:gd name="connsiteY47" fmla="*/ 2055588 h 3330971"/>
              <a:gd name="connsiteX48" fmla="*/ 619658 w 4378623"/>
              <a:gd name="connsiteY48" fmla="*/ 1804333 h 3330971"/>
              <a:gd name="connsiteX49" fmla="*/ 721309 w 4378623"/>
              <a:gd name="connsiteY49" fmla="*/ 1465595 h 3330971"/>
              <a:gd name="connsiteX50" fmla="*/ 949909 w 4378623"/>
              <a:gd name="connsiteY50" fmla="*/ 1228261 h 3330971"/>
              <a:gd name="connsiteX51" fmla="*/ 1268882 w 4378623"/>
              <a:gd name="connsiteY51" fmla="*/ 1218707 h 3330971"/>
              <a:gd name="connsiteX52" fmla="*/ 1609344 w 4378623"/>
              <a:gd name="connsiteY52" fmla="*/ 1250916 h 3330971"/>
              <a:gd name="connsiteX53" fmla="*/ 1614376 w 4378623"/>
              <a:gd name="connsiteY53" fmla="*/ 1252876 h 3330971"/>
              <a:gd name="connsiteX54" fmla="*/ 1544271 w 4378623"/>
              <a:gd name="connsiteY54" fmla="*/ 625178 h 3330971"/>
              <a:gd name="connsiteX55" fmla="*/ 1855167 w 4378623"/>
              <a:gd name="connsiteY55" fmla="*/ 140546 h 3330971"/>
              <a:gd name="connsiteX56" fmla="*/ 2495247 w 4378623"/>
              <a:gd name="connsiteY56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1885306 w 4378623"/>
              <a:gd name="connsiteY4" fmla="*/ 2498124 h 3330971"/>
              <a:gd name="connsiteX5" fmla="*/ 1999606 w 4378623"/>
              <a:gd name="connsiteY5" fmla="*/ 2542574 h 3330971"/>
              <a:gd name="connsiteX6" fmla="*/ 2094015 w 4378623"/>
              <a:gd name="connsiteY6" fmla="*/ 2532973 h 3330971"/>
              <a:gd name="connsiteX7" fmla="*/ 2215055 w 4378623"/>
              <a:gd name="connsiteY7" fmla="*/ 2525463 h 3330971"/>
              <a:gd name="connsiteX8" fmla="*/ 2327947 w 4378623"/>
              <a:gd name="connsiteY8" fmla="*/ 2521807 h 3330971"/>
              <a:gd name="connsiteX9" fmla="*/ 2416571 w 4378623"/>
              <a:gd name="connsiteY9" fmla="*/ 2514311 h 3330971"/>
              <a:gd name="connsiteX10" fmla="*/ 2548492 w 4378623"/>
              <a:gd name="connsiteY10" fmla="*/ 2480635 h 3330971"/>
              <a:gd name="connsiteX11" fmla="*/ 2626162 w 4378623"/>
              <a:gd name="connsiteY11" fmla="*/ 2466509 h 3330971"/>
              <a:gd name="connsiteX12" fmla="*/ 2704996 w 4378623"/>
              <a:gd name="connsiteY12" fmla="*/ 2447182 h 3330971"/>
              <a:gd name="connsiteX13" fmla="*/ 2760597 w 4378623"/>
              <a:gd name="connsiteY13" fmla="*/ 2435371 h 3330971"/>
              <a:gd name="connsiteX14" fmla="*/ 3002309 w 4378623"/>
              <a:gd name="connsiteY14" fmla="*/ 2344149 h 3330971"/>
              <a:gd name="connsiteX15" fmla="*/ 3173672 w 4378623"/>
              <a:gd name="connsiteY15" fmla="*/ 2055029 h 3330971"/>
              <a:gd name="connsiteX16" fmla="*/ 3167322 w 4378623"/>
              <a:gd name="connsiteY16" fmla="*/ 1855028 h 3330971"/>
              <a:gd name="connsiteX17" fmla="*/ 3262659 w 4378623"/>
              <a:gd name="connsiteY17" fmla="*/ 1781808 h 3330971"/>
              <a:gd name="connsiteX18" fmla="*/ 3284624 w 4378623"/>
              <a:gd name="connsiteY18" fmla="*/ 1646882 h 3330971"/>
              <a:gd name="connsiteX19" fmla="*/ 3176848 w 4378623"/>
              <a:gd name="connsiteY19" fmla="*/ 1557982 h 3330971"/>
              <a:gd name="connsiteX20" fmla="*/ 3243263 w 4378623"/>
              <a:gd name="connsiteY20" fmla="*/ 1496058 h 3330971"/>
              <a:gd name="connsiteX21" fmla="*/ 3224300 w 4378623"/>
              <a:gd name="connsiteY21" fmla="*/ 1385128 h 3330971"/>
              <a:gd name="connsiteX22" fmla="*/ 3090950 w 4378623"/>
              <a:gd name="connsiteY22" fmla="*/ 1267629 h 3330971"/>
              <a:gd name="connsiteX23" fmla="*/ 2703513 w 4378623"/>
              <a:gd name="connsiteY23" fmla="*/ 1302749 h 3330971"/>
              <a:gd name="connsiteX24" fmla="*/ 2599247 w 4378623"/>
              <a:gd name="connsiteY24" fmla="*/ 1278230 h 3330971"/>
              <a:gd name="connsiteX25" fmla="*/ 2652768 w 4378623"/>
              <a:gd name="connsiteY25" fmla="*/ 1105590 h 3330971"/>
              <a:gd name="connsiteX26" fmla="*/ 2664069 w 4378623"/>
              <a:gd name="connsiteY26" fmla="*/ 937567 h 3330971"/>
              <a:gd name="connsiteX27" fmla="*/ 2579743 w 4378623"/>
              <a:gd name="connsiteY27" fmla="*/ 632767 h 3330971"/>
              <a:gd name="connsiteX28" fmla="*/ 2438644 w 4378623"/>
              <a:gd name="connsiteY28" fmla="*/ 565840 h 3330971"/>
              <a:gd name="connsiteX29" fmla="*/ 2495247 w 4378623"/>
              <a:gd name="connsiteY29" fmla="*/ 0 h 3330971"/>
              <a:gd name="connsiteX30" fmla="*/ 2496489 w 4378623"/>
              <a:gd name="connsiteY30" fmla="*/ 11616 h 3330971"/>
              <a:gd name="connsiteX31" fmla="*/ 3089319 w 4378623"/>
              <a:gd name="connsiteY31" fmla="*/ 64226 h 3330971"/>
              <a:gd name="connsiteX32" fmla="*/ 3374856 w 4378623"/>
              <a:gd name="connsiteY32" fmla="*/ 369969 h 3330971"/>
              <a:gd name="connsiteX33" fmla="*/ 3510232 w 4378623"/>
              <a:gd name="connsiteY33" fmla="*/ 813600 h 3330971"/>
              <a:gd name="connsiteX34" fmla="*/ 4068016 w 4378623"/>
              <a:gd name="connsiteY34" fmla="*/ 1105046 h 3330971"/>
              <a:gd name="connsiteX35" fmla="*/ 4234392 w 4378623"/>
              <a:gd name="connsiteY35" fmla="*/ 1420661 h 3330971"/>
              <a:gd name="connsiteX36" fmla="*/ 4378623 w 4378623"/>
              <a:gd name="connsiteY36" fmla="*/ 1836132 h 3330971"/>
              <a:gd name="connsiteX37" fmla="*/ 4363902 w 4378623"/>
              <a:gd name="connsiteY37" fmla="*/ 2211036 h 3330971"/>
              <a:gd name="connsiteX38" fmla="*/ 4114941 w 4378623"/>
              <a:gd name="connsiteY38" fmla="*/ 2463077 h 3330971"/>
              <a:gd name="connsiteX39" fmla="*/ 3750965 w 4378623"/>
              <a:gd name="connsiteY39" fmla="*/ 2650382 h 3330971"/>
              <a:gd name="connsiteX40" fmla="*/ 551294 w 4378623"/>
              <a:gd name="connsiteY40" fmla="*/ 3328046 h 3330971"/>
              <a:gd name="connsiteX41" fmla="*/ 548640 w 4378623"/>
              <a:gd name="connsiteY41" fmla="*/ 3330971 h 3330971"/>
              <a:gd name="connsiteX42" fmla="*/ 254965 w 4378623"/>
              <a:gd name="connsiteY42" fmla="*/ 3249085 h 3330971"/>
              <a:gd name="connsiteX43" fmla="*/ 17221 w 4378623"/>
              <a:gd name="connsiteY43" fmla="*/ 2864627 h 3330971"/>
              <a:gd name="connsiteX44" fmla="*/ 0 w 4378623"/>
              <a:gd name="connsiteY44" fmla="*/ 2435269 h 3330971"/>
              <a:gd name="connsiteX45" fmla="*/ 253898 w 4378623"/>
              <a:gd name="connsiteY45" fmla="*/ 2137884 h 3330971"/>
              <a:gd name="connsiteX46" fmla="*/ 585216 w 4378623"/>
              <a:gd name="connsiteY46" fmla="*/ 2055588 h 3330971"/>
              <a:gd name="connsiteX47" fmla="*/ 619658 w 4378623"/>
              <a:gd name="connsiteY47" fmla="*/ 1804333 h 3330971"/>
              <a:gd name="connsiteX48" fmla="*/ 721309 w 4378623"/>
              <a:gd name="connsiteY48" fmla="*/ 1465595 h 3330971"/>
              <a:gd name="connsiteX49" fmla="*/ 949909 w 4378623"/>
              <a:gd name="connsiteY49" fmla="*/ 1228261 h 3330971"/>
              <a:gd name="connsiteX50" fmla="*/ 1268882 w 4378623"/>
              <a:gd name="connsiteY50" fmla="*/ 1218707 h 3330971"/>
              <a:gd name="connsiteX51" fmla="*/ 1609344 w 4378623"/>
              <a:gd name="connsiteY51" fmla="*/ 1250916 h 3330971"/>
              <a:gd name="connsiteX52" fmla="*/ 1614376 w 4378623"/>
              <a:gd name="connsiteY52" fmla="*/ 1252876 h 3330971"/>
              <a:gd name="connsiteX53" fmla="*/ 1544271 w 4378623"/>
              <a:gd name="connsiteY53" fmla="*/ 625178 h 3330971"/>
              <a:gd name="connsiteX54" fmla="*/ 1855167 w 4378623"/>
              <a:gd name="connsiteY54" fmla="*/ 140546 h 3330971"/>
              <a:gd name="connsiteX55" fmla="*/ 2495247 w 4378623"/>
              <a:gd name="connsiteY55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1885306 w 4378623"/>
              <a:gd name="connsiteY4" fmla="*/ 2498124 h 3330971"/>
              <a:gd name="connsiteX5" fmla="*/ 1999606 w 4378623"/>
              <a:gd name="connsiteY5" fmla="*/ 2542574 h 3330971"/>
              <a:gd name="connsiteX6" fmla="*/ 2094015 w 4378623"/>
              <a:gd name="connsiteY6" fmla="*/ 2532973 h 3330971"/>
              <a:gd name="connsiteX7" fmla="*/ 2215055 w 4378623"/>
              <a:gd name="connsiteY7" fmla="*/ 2525463 h 3330971"/>
              <a:gd name="connsiteX8" fmla="*/ 2327947 w 4378623"/>
              <a:gd name="connsiteY8" fmla="*/ 2521807 h 3330971"/>
              <a:gd name="connsiteX9" fmla="*/ 2548492 w 4378623"/>
              <a:gd name="connsiteY9" fmla="*/ 2480635 h 3330971"/>
              <a:gd name="connsiteX10" fmla="*/ 2626162 w 4378623"/>
              <a:gd name="connsiteY10" fmla="*/ 2466509 h 3330971"/>
              <a:gd name="connsiteX11" fmla="*/ 2704996 w 4378623"/>
              <a:gd name="connsiteY11" fmla="*/ 2447182 h 3330971"/>
              <a:gd name="connsiteX12" fmla="*/ 2760597 w 4378623"/>
              <a:gd name="connsiteY12" fmla="*/ 2435371 h 3330971"/>
              <a:gd name="connsiteX13" fmla="*/ 3002309 w 4378623"/>
              <a:gd name="connsiteY13" fmla="*/ 2344149 h 3330971"/>
              <a:gd name="connsiteX14" fmla="*/ 3173672 w 4378623"/>
              <a:gd name="connsiteY14" fmla="*/ 2055029 h 3330971"/>
              <a:gd name="connsiteX15" fmla="*/ 3167322 w 4378623"/>
              <a:gd name="connsiteY15" fmla="*/ 1855028 h 3330971"/>
              <a:gd name="connsiteX16" fmla="*/ 3262659 w 4378623"/>
              <a:gd name="connsiteY16" fmla="*/ 1781808 h 3330971"/>
              <a:gd name="connsiteX17" fmla="*/ 3284624 w 4378623"/>
              <a:gd name="connsiteY17" fmla="*/ 1646882 h 3330971"/>
              <a:gd name="connsiteX18" fmla="*/ 3176848 w 4378623"/>
              <a:gd name="connsiteY18" fmla="*/ 1557982 h 3330971"/>
              <a:gd name="connsiteX19" fmla="*/ 3243263 w 4378623"/>
              <a:gd name="connsiteY19" fmla="*/ 1496058 h 3330971"/>
              <a:gd name="connsiteX20" fmla="*/ 3224300 w 4378623"/>
              <a:gd name="connsiteY20" fmla="*/ 1385128 h 3330971"/>
              <a:gd name="connsiteX21" fmla="*/ 3090950 w 4378623"/>
              <a:gd name="connsiteY21" fmla="*/ 1267629 h 3330971"/>
              <a:gd name="connsiteX22" fmla="*/ 2703513 w 4378623"/>
              <a:gd name="connsiteY22" fmla="*/ 1302749 h 3330971"/>
              <a:gd name="connsiteX23" fmla="*/ 2599247 w 4378623"/>
              <a:gd name="connsiteY23" fmla="*/ 1278230 h 3330971"/>
              <a:gd name="connsiteX24" fmla="*/ 2652768 w 4378623"/>
              <a:gd name="connsiteY24" fmla="*/ 1105590 h 3330971"/>
              <a:gd name="connsiteX25" fmla="*/ 2664069 w 4378623"/>
              <a:gd name="connsiteY25" fmla="*/ 937567 h 3330971"/>
              <a:gd name="connsiteX26" fmla="*/ 2579743 w 4378623"/>
              <a:gd name="connsiteY26" fmla="*/ 632767 h 3330971"/>
              <a:gd name="connsiteX27" fmla="*/ 2438644 w 4378623"/>
              <a:gd name="connsiteY27" fmla="*/ 565840 h 3330971"/>
              <a:gd name="connsiteX28" fmla="*/ 2495247 w 4378623"/>
              <a:gd name="connsiteY28" fmla="*/ 0 h 3330971"/>
              <a:gd name="connsiteX29" fmla="*/ 2496489 w 4378623"/>
              <a:gd name="connsiteY29" fmla="*/ 11616 h 3330971"/>
              <a:gd name="connsiteX30" fmla="*/ 3089319 w 4378623"/>
              <a:gd name="connsiteY30" fmla="*/ 64226 h 3330971"/>
              <a:gd name="connsiteX31" fmla="*/ 3374856 w 4378623"/>
              <a:gd name="connsiteY31" fmla="*/ 369969 h 3330971"/>
              <a:gd name="connsiteX32" fmla="*/ 3510232 w 4378623"/>
              <a:gd name="connsiteY32" fmla="*/ 813600 h 3330971"/>
              <a:gd name="connsiteX33" fmla="*/ 4068016 w 4378623"/>
              <a:gd name="connsiteY33" fmla="*/ 1105046 h 3330971"/>
              <a:gd name="connsiteX34" fmla="*/ 4234392 w 4378623"/>
              <a:gd name="connsiteY34" fmla="*/ 1420661 h 3330971"/>
              <a:gd name="connsiteX35" fmla="*/ 4378623 w 4378623"/>
              <a:gd name="connsiteY35" fmla="*/ 1836132 h 3330971"/>
              <a:gd name="connsiteX36" fmla="*/ 4363902 w 4378623"/>
              <a:gd name="connsiteY36" fmla="*/ 2211036 h 3330971"/>
              <a:gd name="connsiteX37" fmla="*/ 4114941 w 4378623"/>
              <a:gd name="connsiteY37" fmla="*/ 2463077 h 3330971"/>
              <a:gd name="connsiteX38" fmla="*/ 3750965 w 4378623"/>
              <a:gd name="connsiteY38" fmla="*/ 2650382 h 3330971"/>
              <a:gd name="connsiteX39" fmla="*/ 551294 w 4378623"/>
              <a:gd name="connsiteY39" fmla="*/ 3328046 h 3330971"/>
              <a:gd name="connsiteX40" fmla="*/ 548640 w 4378623"/>
              <a:gd name="connsiteY40" fmla="*/ 3330971 h 3330971"/>
              <a:gd name="connsiteX41" fmla="*/ 254965 w 4378623"/>
              <a:gd name="connsiteY41" fmla="*/ 3249085 h 3330971"/>
              <a:gd name="connsiteX42" fmla="*/ 17221 w 4378623"/>
              <a:gd name="connsiteY42" fmla="*/ 2864627 h 3330971"/>
              <a:gd name="connsiteX43" fmla="*/ 0 w 4378623"/>
              <a:gd name="connsiteY43" fmla="*/ 2435269 h 3330971"/>
              <a:gd name="connsiteX44" fmla="*/ 253898 w 4378623"/>
              <a:gd name="connsiteY44" fmla="*/ 2137884 h 3330971"/>
              <a:gd name="connsiteX45" fmla="*/ 585216 w 4378623"/>
              <a:gd name="connsiteY45" fmla="*/ 2055588 h 3330971"/>
              <a:gd name="connsiteX46" fmla="*/ 619658 w 4378623"/>
              <a:gd name="connsiteY46" fmla="*/ 1804333 h 3330971"/>
              <a:gd name="connsiteX47" fmla="*/ 721309 w 4378623"/>
              <a:gd name="connsiteY47" fmla="*/ 1465595 h 3330971"/>
              <a:gd name="connsiteX48" fmla="*/ 949909 w 4378623"/>
              <a:gd name="connsiteY48" fmla="*/ 1228261 h 3330971"/>
              <a:gd name="connsiteX49" fmla="*/ 1268882 w 4378623"/>
              <a:gd name="connsiteY49" fmla="*/ 1218707 h 3330971"/>
              <a:gd name="connsiteX50" fmla="*/ 1609344 w 4378623"/>
              <a:gd name="connsiteY50" fmla="*/ 1250916 h 3330971"/>
              <a:gd name="connsiteX51" fmla="*/ 1614376 w 4378623"/>
              <a:gd name="connsiteY51" fmla="*/ 1252876 h 3330971"/>
              <a:gd name="connsiteX52" fmla="*/ 1544271 w 4378623"/>
              <a:gd name="connsiteY52" fmla="*/ 625178 h 3330971"/>
              <a:gd name="connsiteX53" fmla="*/ 1855167 w 4378623"/>
              <a:gd name="connsiteY53" fmla="*/ 140546 h 3330971"/>
              <a:gd name="connsiteX54" fmla="*/ 2495247 w 4378623"/>
              <a:gd name="connsiteY54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1885306 w 4378623"/>
              <a:gd name="connsiteY4" fmla="*/ 2498124 h 3330971"/>
              <a:gd name="connsiteX5" fmla="*/ 1999606 w 4378623"/>
              <a:gd name="connsiteY5" fmla="*/ 2542574 h 3330971"/>
              <a:gd name="connsiteX6" fmla="*/ 2094015 w 4378623"/>
              <a:gd name="connsiteY6" fmla="*/ 2532973 h 3330971"/>
              <a:gd name="connsiteX7" fmla="*/ 2327947 w 4378623"/>
              <a:gd name="connsiteY7" fmla="*/ 2521807 h 3330971"/>
              <a:gd name="connsiteX8" fmla="*/ 2548492 w 4378623"/>
              <a:gd name="connsiteY8" fmla="*/ 2480635 h 3330971"/>
              <a:gd name="connsiteX9" fmla="*/ 2626162 w 4378623"/>
              <a:gd name="connsiteY9" fmla="*/ 2466509 h 3330971"/>
              <a:gd name="connsiteX10" fmla="*/ 2704996 w 4378623"/>
              <a:gd name="connsiteY10" fmla="*/ 2447182 h 3330971"/>
              <a:gd name="connsiteX11" fmla="*/ 2760597 w 4378623"/>
              <a:gd name="connsiteY11" fmla="*/ 2435371 h 3330971"/>
              <a:gd name="connsiteX12" fmla="*/ 3002309 w 4378623"/>
              <a:gd name="connsiteY12" fmla="*/ 2344149 h 3330971"/>
              <a:gd name="connsiteX13" fmla="*/ 3173672 w 4378623"/>
              <a:gd name="connsiteY13" fmla="*/ 2055029 h 3330971"/>
              <a:gd name="connsiteX14" fmla="*/ 3167322 w 4378623"/>
              <a:gd name="connsiteY14" fmla="*/ 1855028 h 3330971"/>
              <a:gd name="connsiteX15" fmla="*/ 3262659 w 4378623"/>
              <a:gd name="connsiteY15" fmla="*/ 1781808 h 3330971"/>
              <a:gd name="connsiteX16" fmla="*/ 3284624 w 4378623"/>
              <a:gd name="connsiteY16" fmla="*/ 1646882 h 3330971"/>
              <a:gd name="connsiteX17" fmla="*/ 3176848 w 4378623"/>
              <a:gd name="connsiteY17" fmla="*/ 1557982 h 3330971"/>
              <a:gd name="connsiteX18" fmla="*/ 3243263 w 4378623"/>
              <a:gd name="connsiteY18" fmla="*/ 1496058 h 3330971"/>
              <a:gd name="connsiteX19" fmla="*/ 3224300 w 4378623"/>
              <a:gd name="connsiteY19" fmla="*/ 1385128 h 3330971"/>
              <a:gd name="connsiteX20" fmla="*/ 3090950 w 4378623"/>
              <a:gd name="connsiteY20" fmla="*/ 1267629 h 3330971"/>
              <a:gd name="connsiteX21" fmla="*/ 2703513 w 4378623"/>
              <a:gd name="connsiteY21" fmla="*/ 1302749 h 3330971"/>
              <a:gd name="connsiteX22" fmla="*/ 2599247 w 4378623"/>
              <a:gd name="connsiteY22" fmla="*/ 1278230 h 3330971"/>
              <a:gd name="connsiteX23" fmla="*/ 2652768 w 4378623"/>
              <a:gd name="connsiteY23" fmla="*/ 1105590 h 3330971"/>
              <a:gd name="connsiteX24" fmla="*/ 2664069 w 4378623"/>
              <a:gd name="connsiteY24" fmla="*/ 937567 h 3330971"/>
              <a:gd name="connsiteX25" fmla="*/ 2579743 w 4378623"/>
              <a:gd name="connsiteY25" fmla="*/ 632767 h 3330971"/>
              <a:gd name="connsiteX26" fmla="*/ 2438644 w 4378623"/>
              <a:gd name="connsiteY26" fmla="*/ 565840 h 3330971"/>
              <a:gd name="connsiteX27" fmla="*/ 2495247 w 4378623"/>
              <a:gd name="connsiteY27" fmla="*/ 0 h 3330971"/>
              <a:gd name="connsiteX28" fmla="*/ 2496489 w 4378623"/>
              <a:gd name="connsiteY28" fmla="*/ 11616 h 3330971"/>
              <a:gd name="connsiteX29" fmla="*/ 3089319 w 4378623"/>
              <a:gd name="connsiteY29" fmla="*/ 64226 h 3330971"/>
              <a:gd name="connsiteX30" fmla="*/ 3374856 w 4378623"/>
              <a:gd name="connsiteY30" fmla="*/ 369969 h 3330971"/>
              <a:gd name="connsiteX31" fmla="*/ 3510232 w 4378623"/>
              <a:gd name="connsiteY31" fmla="*/ 813600 h 3330971"/>
              <a:gd name="connsiteX32" fmla="*/ 4068016 w 4378623"/>
              <a:gd name="connsiteY32" fmla="*/ 1105046 h 3330971"/>
              <a:gd name="connsiteX33" fmla="*/ 4234392 w 4378623"/>
              <a:gd name="connsiteY33" fmla="*/ 1420661 h 3330971"/>
              <a:gd name="connsiteX34" fmla="*/ 4378623 w 4378623"/>
              <a:gd name="connsiteY34" fmla="*/ 1836132 h 3330971"/>
              <a:gd name="connsiteX35" fmla="*/ 4363902 w 4378623"/>
              <a:gd name="connsiteY35" fmla="*/ 2211036 h 3330971"/>
              <a:gd name="connsiteX36" fmla="*/ 4114941 w 4378623"/>
              <a:gd name="connsiteY36" fmla="*/ 2463077 h 3330971"/>
              <a:gd name="connsiteX37" fmla="*/ 3750965 w 4378623"/>
              <a:gd name="connsiteY37" fmla="*/ 2650382 h 3330971"/>
              <a:gd name="connsiteX38" fmla="*/ 551294 w 4378623"/>
              <a:gd name="connsiteY38" fmla="*/ 3328046 h 3330971"/>
              <a:gd name="connsiteX39" fmla="*/ 548640 w 4378623"/>
              <a:gd name="connsiteY39" fmla="*/ 3330971 h 3330971"/>
              <a:gd name="connsiteX40" fmla="*/ 254965 w 4378623"/>
              <a:gd name="connsiteY40" fmla="*/ 3249085 h 3330971"/>
              <a:gd name="connsiteX41" fmla="*/ 17221 w 4378623"/>
              <a:gd name="connsiteY41" fmla="*/ 2864627 h 3330971"/>
              <a:gd name="connsiteX42" fmla="*/ 0 w 4378623"/>
              <a:gd name="connsiteY42" fmla="*/ 2435269 h 3330971"/>
              <a:gd name="connsiteX43" fmla="*/ 253898 w 4378623"/>
              <a:gd name="connsiteY43" fmla="*/ 2137884 h 3330971"/>
              <a:gd name="connsiteX44" fmla="*/ 585216 w 4378623"/>
              <a:gd name="connsiteY44" fmla="*/ 2055588 h 3330971"/>
              <a:gd name="connsiteX45" fmla="*/ 619658 w 4378623"/>
              <a:gd name="connsiteY45" fmla="*/ 1804333 h 3330971"/>
              <a:gd name="connsiteX46" fmla="*/ 721309 w 4378623"/>
              <a:gd name="connsiteY46" fmla="*/ 1465595 h 3330971"/>
              <a:gd name="connsiteX47" fmla="*/ 949909 w 4378623"/>
              <a:gd name="connsiteY47" fmla="*/ 1228261 h 3330971"/>
              <a:gd name="connsiteX48" fmla="*/ 1268882 w 4378623"/>
              <a:gd name="connsiteY48" fmla="*/ 1218707 h 3330971"/>
              <a:gd name="connsiteX49" fmla="*/ 1609344 w 4378623"/>
              <a:gd name="connsiteY49" fmla="*/ 1250916 h 3330971"/>
              <a:gd name="connsiteX50" fmla="*/ 1614376 w 4378623"/>
              <a:gd name="connsiteY50" fmla="*/ 1252876 h 3330971"/>
              <a:gd name="connsiteX51" fmla="*/ 1544271 w 4378623"/>
              <a:gd name="connsiteY51" fmla="*/ 625178 h 3330971"/>
              <a:gd name="connsiteX52" fmla="*/ 1855167 w 4378623"/>
              <a:gd name="connsiteY52" fmla="*/ 140546 h 3330971"/>
              <a:gd name="connsiteX53" fmla="*/ 2495247 w 4378623"/>
              <a:gd name="connsiteY53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1885306 w 4378623"/>
              <a:gd name="connsiteY4" fmla="*/ 2498124 h 3330971"/>
              <a:gd name="connsiteX5" fmla="*/ 1999606 w 4378623"/>
              <a:gd name="connsiteY5" fmla="*/ 2542574 h 3330971"/>
              <a:gd name="connsiteX6" fmla="*/ 2327947 w 4378623"/>
              <a:gd name="connsiteY6" fmla="*/ 2521807 h 3330971"/>
              <a:gd name="connsiteX7" fmla="*/ 2548492 w 4378623"/>
              <a:gd name="connsiteY7" fmla="*/ 2480635 h 3330971"/>
              <a:gd name="connsiteX8" fmla="*/ 2626162 w 4378623"/>
              <a:gd name="connsiteY8" fmla="*/ 2466509 h 3330971"/>
              <a:gd name="connsiteX9" fmla="*/ 2704996 w 4378623"/>
              <a:gd name="connsiteY9" fmla="*/ 2447182 h 3330971"/>
              <a:gd name="connsiteX10" fmla="*/ 2760597 w 4378623"/>
              <a:gd name="connsiteY10" fmla="*/ 2435371 h 3330971"/>
              <a:gd name="connsiteX11" fmla="*/ 3002309 w 4378623"/>
              <a:gd name="connsiteY11" fmla="*/ 2344149 h 3330971"/>
              <a:gd name="connsiteX12" fmla="*/ 3173672 w 4378623"/>
              <a:gd name="connsiteY12" fmla="*/ 2055029 h 3330971"/>
              <a:gd name="connsiteX13" fmla="*/ 3167322 w 4378623"/>
              <a:gd name="connsiteY13" fmla="*/ 1855028 h 3330971"/>
              <a:gd name="connsiteX14" fmla="*/ 3262659 w 4378623"/>
              <a:gd name="connsiteY14" fmla="*/ 1781808 h 3330971"/>
              <a:gd name="connsiteX15" fmla="*/ 3284624 w 4378623"/>
              <a:gd name="connsiteY15" fmla="*/ 1646882 h 3330971"/>
              <a:gd name="connsiteX16" fmla="*/ 3176848 w 4378623"/>
              <a:gd name="connsiteY16" fmla="*/ 1557982 h 3330971"/>
              <a:gd name="connsiteX17" fmla="*/ 3243263 w 4378623"/>
              <a:gd name="connsiteY17" fmla="*/ 1496058 h 3330971"/>
              <a:gd name="connsiteX18" fmla="*/ 3224300 w 4378623"/>
              <a:gd name="connsiteY18" fmla="*/ 1385128 h 3330971"/>
              <a:gd name="connsiteX19" fmla="*/ 3090950 w 4378623"/>
              <a:gd name="connsiteY19" fmla="*/ 1267629 h 3330971"/>
              <a:gd name="connsiteX20" fmla="*/ 2703513 w 4378623"/>
              <a:gd name="connsiteY20" fmla="*/ 1302749 h 3330971"/>
              <a:gd name="connsiteX21" fmla="*/ 2599247 w 4378623"/>
              <a:gd name="connsiteY21" fmla="*/ 1278230 h 3330971"/>
              <a:gd name="connsiteX22" fmla="*/ 2652768 w 4378623"/>
              <a:gd name="connsiteY22" fmla="*/ 1105590 h 3330971"/>
              <a:gd name="connsiteX23" fmla="*/ 2664069 w 4378623"/>
              <a:gd name="connsiteY23" fmla="*/ 937567 h 3330971"/>
              <a:gd name="connsiteX24" fmla="*/ 2579743 w 4378623"/>
              <a:gd name="connsiteY24" fmla="*/ 632767 h 3330971"/>
              <a:gd name="connsiteX25" fmla="*/ 2438644 w 4378623"/>
              <a:gd name="connsiteY25" fmla="*/ 565840 h 3330971"/>
              <a:gd name="connsiteX26" fmla="*/ 2495247 w 4378623"/>
              <a:gd name="connsiteY26" fmla="*/ 0 h 3330971"/>
              <a:gd name="connsiteX27" fmla="*/ 2496489 w 4378623"/>
              <a:gd name="connsiteY27" fmla="*/ 11616 h 3330971"/>
              <a:gd name="connsiteX28" fmla="*/ 3089319 w 4378623"/>
              <a:gd name="connsiteY28" fmla="*/ 64226 h 3330971"/>
              <a:gd name="connsiteX29" fmla="*/ 3374856 w 4378623"/>
              <a:gd name="connsiteY29" fmla="*/ 369969 h 3330971"/>
              <a:gd name="connsiteX30" fmla="*/ 3510232 w 4378623"/>
              <a:gd name="connsiteY30" fmla="*/ 813600 h 3330971"/>
              <a:gd name="connsiteX31" fmla="*/ 4068016 w 4378623"/>
              <a:gd name="connsiteY31" fmla="*/ 1105046 h 3330971"/>
              <a:gd name="connsiteX32" fmla="*/ 4234392 w 4378623"/>
              <a:gd name="connsiteY32" fmla="*/ 1420661 h 3330971"/>
              <a:gd name="connsiteX33" fmla="*/ 4378623 w 4378623"/>
              <a:gd name="connsiteY33" fmla="*/ 1836132 h 3330971"/>
              <a:gd name="connsiteX34" fmla="*/ 4363902 w 4378623"/>
              <a:gd name="connsiteY34" fmla="*/ 2211036 h 3330971"/>
              <a:gd name="connsiteX35" fmla="*/ 4114941 w 4378623"/>
              <a:gd name="connsiteY35" fmla="*/ 2463077 h 3330971"/>
              <a:gd name="connsiteX36" fmla="*/ 3750965 w 4378623"/>
              <a:gd name="connsiteY36" fmla="*/ 2650382 h 3330971"/>
              <a:gd name="connsiteX37" fmla="*/ 551294 w 4378623"/>
              <a:gd name="connsiteY37" fmla="*/ 3328046 h 3330971"/>
              <a:gd name="connsiteX38" fmla="*/ 548640 w 4378623"/>
              <a:gd name="connsiteY38" fmla="*/ 3330971 h 3330971"/>
              <a:gd name="connsiteX39" fmla="*/ 254965 w 4378623"/>
              <a:gd name="connsiteY39" fmla="*/ 3249085 h 3330971"/>
              <a:gd name="connsiteX40" fmla="*/ 17221 w 4378623"/>
              <a:gd name="connsiteY40" fmla="*/ 2864627 h 3330971"/>
              <a:gd name="connsiteX41" fmla="*/ 0 w 4378623"/>
              <a:gd name="connsiteY41" fmla="*/ 2435269 h 3330971"/>
              <a:gd name="connsiteX42" fmla="*/ 253898 w 4378623"/>
              <a:gd name="connsiteY42" fmla="*/ 2137884 h 3330971"/>
              <a:gd name="connsiteX43" fmla="*/ 585216 w 4378623"/>
              <a:gd name="connsiteY43" fmla="*/ 2055588 h 3330971"/>
              <a:gd name="connsiteX44" fmla="*/ 619658 w 4378623"/>
              <a:gd name="connsiteY44" fmla="*/ 1804333 h 3330971"/>
              <a:gd name="connsiteX45" fmla="*/ 721309 w 4378623"/>
              <a:gd name="connsiteY45" fmla="*/ 1465595 h 3330971"/>
              <a:gd name="connsiteX46" fmla="*/ 949909 w 4378623"/>
              <a:gd name="connsiteY46" fmla="*/ 1228261 h 3330971"/>
              <a:gd name="connsiteX47" fmla="*/ 1268882 w 4378623"/>
              <a:gd name="connsiteY47" fmla="*/ 1218707 h 3330971"/>
              <a:gd name="connsiteX48" fmla="*/ 1609344 w 4378623"/>
              <a:gd name="connsiteY48" fmla="*/ 1250916 h 3330971"/>
              <a:gd name="connsiteX49" fmla="*/ 1614376 w 4378623"/>
              <a:gd name="connsiteY49" fmla="*/ 1252876 h 3330971"/>
              <a:gd name="connsiteX50" fmla="*/ 1544271 w 4378623"/>
              <a:gd name="connsiteY50" fmla="*/ 625178 h 3330971"/>
              <a:gd name="connsiteX51" fmla="*/ 1855167 w 4378623"/>
              <a:gd name="connsiteY51" fmla="*/ 140546 h 3330971"/>
              <a:gd name="connsiteX52" fmla="*/ 2495247 w 4378623"/>
              <a:gd name="connsiteY5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1885306 w 4378623"/>
              <a:gd name="connsiteY4" fmla="*/ 2498124 h 3330971"/>
              <a:gd name="connsiteX5" fmla="*/ 1999606 w 4378623"/>
              <a:gd name="connsiteY5" fmla="*/ 2542574 h 3330971"/>
              <a:gd name="connsiteX6" fmla="*/ 2327947 w 4378623"/>
              <a:gd name="connsiteY6" fmla="*/ 2521807 h 3330971"/>
              <a:gd name="connsiteX7" fmla="*/ 2548492 w 4378623"/>
              <a:gd name="connsiteY7" fmla="*/ 2480635 h 3330971"/>
              <a:gd name="connsiteX8" fmla="*/ 2704996 w 4378623"/>
              <a:gd name="connsiteY8" fmla="*/ 2447182 h 3330971"/>
              <a:gd name="connsiteX9" fmla="*/ 2760597 w 4378623"/>
              <a:gd name="connsiteY9" fmla="*/ 2435371 h 3330971"/>
              <a:gd name="connsiteX10" fmla="*/ 3002309 w 4378623"/>
              <a:gd name="connsiteY10" fmla="*/ 2344149 h 3330971"/>
              <a:gd name="connsiteX11" fmla="*/ 3173672 w 4378623"/>
              <a:gd name="connsiteY11" fmla="*/ 2055029 h 3330971"/>
              <a:gd name="connsiteX12" fmla="*/ 3167322 w 4378623"/>
              <a:gd name="connsiteY12" fmla="*/ 1855028 h 3330971"/>
              <a:gd name="connsiteX13" fmla="*/ 3262659 w 4378623"/>
              <a:gd name="connsiteY13" fmla="*/ 1781808 h 3330971"/>
              <a:gd name="connsiteX14" fmla="*/ 3284624 w 4378623"/>
              <a:gd name="connsiteY14" fmla="*/ 1646882 h 3330971"/>
              <a:gd name="connsiteX15" fmla="*/ 3176848 w 4378623"/>
              <a:gd name="connsiteY15" fmla="*/ 1557982 h 3330971"/>
              <a:gd name="connsiteX16" fmla="*/ 3243263 w 4378623"/>
              <a:gd name="connsiteY16" fmla="*/ 1496058 h 3330971"/>
              <a:gd name="connsiteX17" fmla="*/ 3224300 w 4378623"/>
              <a:gd name="connsiteY17" fmla="*/ 1385128 h 3330971"/>
              <a:gd name="connsiteX18" fmla="*/ 3090950 w 4378623"/>
              <a:gd name="connsiteY18" fmla="*/ 1267629 h 3330971"/>
              <a:gd name="connsiteX19" fmla="*/ 2703513 w 4378623"/>
              <a:gd name="connsiteY19" fmla="*/ 1302749 h 3330971"/>
              <a:gd name="connsiteX20" fmla="*/ 2599247 w 4378623"/>
              <a:gd name="connsiteY20" fmla="*/ 1278230 h 3330971"/>
              <a:gd name="connsiteX21" fmla="*/ 2652768 w 4378623"/>
              <a:gd name="connsiteY21" fmla="*/ 1105590 h 3330971"/>
              <a:gd name="connsiteX22" fmla="*/ 2664069 w 4378623"/>
              <a:gd name="connsiteY22" fmla="*/ 937567 h 3330971"/>
              <a:gd name="connsiteX23" fmla="*/ 2579743 w 4378623"/>
              <a:gd name="connsiteY23" fmla="*/ 632767 h 3330971"/>
              <a:gd name="connsiteX24" fmla="*/ 2438644 w 4378623"/>
              <a:gd name="connsiteY24" fmla="*/ 565840 h 3330971"/>
              <a:gd name="connsiteX25" fmla="*/ 2495247 w 4378623"/>
              <a:gd name="connsiteY25" fmla="*/ 0 h 3330971"/>
              <a:gd name="connsiteX26" fmla="*/ 2496489 w 4378623"/>
              <a:gd name="connsiteY26" fmla="*/ 11616 h 3330971"/>
              <a:gd name="connsiteX27" fmla="*/ 3089319 w 4378623"/>
              <a:gd name="connsiteY27" fmla="*/ 64226 h 3330971"/>
              <a:gd name="connsiteX28" fmla="*/ 3374856 w 4378623"/>
              <a:gd name="connsiteY28" fmla="*/ 369969 h 3330971"/>
              <a:gd name="connsiteX29" fmla="*/ 3510232 w 4378623"/>
              <a:gd name="connsiteY29" fmla="*/ 813600 h 3330971"/>
              <a:gd name="connsiteX30" fmla="*/ 4068016 w 4378623"/>
              <a:gd name="connsiteY30" fmla="*/ 1105046 h 3330971"/>
              <a:gd name="connsiteX31" fmla="*/ 4234392 w 4378623"/>
              <a:gd name="connsiteY31" fmla="*/ 1420661 h 3330971"/>
              <a:gd name="connsiteX32" fmla="*/ 4378623 w 4378623"/>
              <a:gd name="connsiteY32" fmla="*/ 1836132 h 3330971"/>
              <a:gd name="connsiteX33" fmla="*/ 4363902 w 4378623"/>
              <a:gd name="connsiteY33" fmla="*/ 2211036 h 3330971"/>
              <a:gd name="connsiteX34" fmla="*/ 4114941 w 4378623"/>
              <a:gd name="connsiteY34" fmla="*/ 2463077 h 3330971"/>
              <a:gd name="connsiteX35" fmla="*/ 3750965 w 4378623"/>
              <a:gd name="connsiteY35" fmla="*/ 2650382 h 3330971"/>
              <a:gd name="connsiteX36" fmla="*/ 551294 w 4378623"/>
              <a:gd name="connsiteY36" fmla="*/ 3328046 h 3330971"/>
              <a:gd name="connsiteX37" fmla="*/ 548640 w 4378623"/>
              <a:gd name="connsiteY37" fmla="*/ 3330971 h 3330971"/>
              <a:gd name="connsiteX38" fmla="*/ 254965 w 4378623"/>
              <a:gd name="connsiteY38" fmla="*/ 3249085 h 3330971"/>
              <a:gd name="connsiteX39" fmla="*/ 17221 w 4378623"/>
              <a:gd name="connsiteY39" fmla="*/ 2864627 h 3330971"/>
              <a:gd name="connsiteX40" fmla="*/ 0 w 4378623"/>
              <a:gd name="connsiteY40" fmla="*/ 2435269 h 3330971"/>
              <a:gd name="connsiteX41" fmla="*/ 253898 w 4378623"/>
              <a:gd name="connsiteY41" fmla="*/ 2137884 h 3330971"/>
              <a:gd name="connsiteX42" fmla="*/ 585216 w 4378623"/>
              <a:gd name="connsiteY42" fmla="*/ 2055588 h 3330971"/>
              <a:gd name="connsiteX43" fmla="*/ 619658 w 4378623"/>
              <a:gd name="connsiteY43" fmla="*/ 1804333 h 3330971"/>
              <a:gd name="connsiteX44" fmla="*/ 721309 w 4378623"/>
              <a:gd name="connsiteY44" fmla="*/ 1465595 h 3330971"/>
              <a:gd name="connsiteX45" fmla="*/ 949909 w 4378623"/>
              <a:gd name="connsiteY45" fmla="*/ 1228261 h 3330971"/>
              <a:gd name="connsiteX46" fmla="*/ 1268882 w 4378623"/>
              <a:gd name="connsiteY46" fmla="*/ 1218707 h 3330971"/>
              <a:gd name="connsiteX47" fmla="*/ 1609344 w 4378623"/>
              <a:gd name="connsiteY47" fmla="*/ 1250916 h 3330971"/>
              <a:gd name="connsiteX48" fmla="*/ 1614376 w 4378623"/>
              <a:gd name="connsiteY48" fmla="*/ 1252876 h 3330971"/>
              <a:gd name="connsiteX49" fmla="*/ 1544271 w 4378623"/>
              <a:gd name="connsiteY49" fmla="*/ 625178 h 3330971"/>
              <a:gd name="connsiteX50" fmla="*/ 1855167 w 4378623"/>
              <a:gd name="connsiteY50" fmla="*/ 140546 h 3330971"/>
              <a:gd name="connsiteX51" fmla="*/ 2495247 w 4378623"/>
              <a:gd name="connsiteY51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1885306 w 4378623"/>
              <a:gd name="connsiteY4" fmla="*/ 2498124 h 3330971"/>
              <a:gd name="connsiteX5" fmla="*/ 1999606 w 4378623"/>
              <a:gd name="connsiteY5" fmla="*/ 2542574 h 3330971"/>
              <a:gd name="connsiteX6" fmla="*/ 2327947 w 4378623"/>
              <a:gd name="connsiteY6" fmla="*/ 2521807 h 3330971"/>
              <a:gd name="connsiteX7" fmla="*/ 2548492 w 4378623"/>
              <a:gd name="connsiteY7" fmla="*/ 2480635 h 3330971"/>
              <a:gd name="connsiteX8" fmla="*/ 2704996 w 4378623"/>
              <a:gd name="connsiteY8" fmla="*/ 2447182 h 3330971"/>
              <a:gd name="connsiteX9" fmla="*/ 3002309 w 4378623"/>
              <a:gd name="connsiteY9" fmla="*/ 2344149 h 3330971"/>
              <a:gd name="connsiteX10" fmla="*/ 3173672 w 4378623"/>
              <a:gd name="connsiteY10" fmla="*/ 2055029 h 3330971"/>
              <a:gd name="connsiteX11" fmla="*/ 3167322 w 4378623"/>
              <a:gd name="connsiteY11" fmla="*/ 1855028 h 3330971"/>
              <a:gd name="connsiteX12" fmla="*/ 3262659 w 4378623"/>
              <a:gd name="connsiteY12" fmla="*/ 1781808 h 3330971"/>
              <a:gd name="connsiteX13" fmla="*/ 3284624 w 4378623"/>
              <a:gd name="connsiteY13" fmla="*/ 1646882 h 3330971"/>
              <a:gd name="connsiteX14" fmla="*/ 3176848 w 4378623"/>
              <a:gd name="connsiteY14" fmla="*/ 1557982 h 3330971"/>
              <a:gd name="connsiteX15" fmla="*/ 3243263 w 4378623"/>
              <a:gd name="connsiteY15" fmla="*/ 1496058 h 3330971"/>
              <a:gd name="connsiteX16" fmla="*/ 3224300 w 4378623"/>
              <a:gd name="connsiteY16" fmla="*/ 1385128 h 3330971"/>
              <a:gd name="connsiteX17" fmla="*/ 3090950 w 4378623"/>
              <a:gd name="connsiteY17" fmla="*/ 1267629 h 3330971"/>
              <a:gd name="connsiteX18" fmla="*/ 2703513 w 4378623"/>
              <a:gd name="connsiteY18" fmla="*/ 1302749 h 3330971"/>
              <a:gd name="connsiteX19" fmla="*/ 2599247 w 4378623"/>
              <a:gd name="connsiteY19" fmla="*/ 1278230 h 3330971"/>
              <a:gd name="connsiteX20" fmla="*/ 2652768 w 4378623"/>
              <a:gd name="connsiteY20" fmla="*/ 1105590 h 3330971"/>
              <a:gd name="connsiteX21" fmla="*/ 2664069 w 4378623"/>
              <a:gd name="connsiteY21" fmla="*/ 937567 h 3330971"/>
              <a:gd name="connsiteX22" fmla="*/ 2579743 w 4378623"/>
              <a:gd name="connsiteY22" fmla="*/ 632767 h 3330971"/>
              <a:gd name="connsiteX23" fmla="*/ 2438644 w 4378623"/>
              <a:gd name="connsiteY23" fmla="*/ 565840 h 3330971"/>
              <a:gd name="connsiteX24" fmla="*/ 2495247 w 4378623"/>
              <a:gd name="connsiteY24" fmla="*/ 0 h 3330971"/>
              <a:gd name="connsiteX25" fmla="*/ 2496489 w 4378623"/>
              <a:gd name="connsiteY25" fmla="*/ 11616 h 3330971"/>
              <a:gd name="connsiteX26" fmla="*/ 3089319 w 4378623"/>
              <a:gd name="connsiteY26" fmla="*/ 64226 h 3330971"/>
              <a:gd name="connsiteX27" fmla="*/ 3374856 w 4378623"/>
              <a:gd name="connsiteY27" fmla="*/ 369969 h 3330971"/>
              <a:gd name="connsiteX28" fmla="*/ 3510232 w 4378623"/>
              <a:gd name="connsiteY28" fmla="*/ 813600 h 3330971"/>
              <a:gd name="connsiteX29" fmla="*/ 4068016 w 4378623"/>
              <a:gd name="connsiteY29" fmla="*/ 1105046 h 3330971"/>
              <a:gd name="connsiteX30" fmla="*/ 4234392 w 4378623"/>
              <a:gd name="connsiteY30" fmla="*/ 1420661 h 3330971"/>
              <a:gd name="connsiteX31" fmla="*/ 4378623 w 4378623"/>
              <a:gd name="connsiteY31" fmla="*/ 1836132 h 3330971"/>
              <a:gd name="connsiteX32" fmla="*/ 4363902 w 4378623"/>
              <a:gd name="connsiteY32" fmla="*/ 2211036 h 3330971"/>
              <a:gd name="connsiteX33" fmla="*/ 4114941 w 4378623"/>
              <a:gd name="connsiteY33" fmla="*/ 2463077 h 3330971"/>
              <a:gd name="connsiteX34" fmla="*/ 3750965 w 4378623"/>
              <a:gd name="connsiteY34" fmla="*/ 2650382 h 3330971"/>
              <a:gd name="connsiteX35" fmla="*/ 551294 w 4378623"/>
              <a:gd name="connsiteY35" fmla="*/ 3328046 h 3330971"/>
              <a:gd name="connsiteX36" fmla="*/ 548640 w 4378623"/>
              <a:gd name="connsiteY36" fmla="*/ 3330971 h 3330971"/>
              <a:gd name="connsiteX37" fmla="*/ 254965 w 4378623"/>
              <a:gd name="connsiteY37" fmla="*/ 3249085 h 3330971"/>
              <a:gd name="connsiteX38" fmla="*/ 17221 w 4378623"/>
              <a:gd name="connsiteY38" fmla="*/ 2864627 h 3330971"/>
              <a:gd name="connsiteX39" fmla="*/ 0 w 4378623"/>
              <a:gd name="connsiteY39" fmla="*/ 2435269 h 3330971"/>
              <a:gd name="connsiteX40" fmla="*/ 253898 w 4378623"/>
              <a:gd name="connsiteY40" fmla="*/ 2137884 h 3330971"/>
              <a:gd name="connsiteX41" fmla="*/ 585216 w 4378623"/>
              <a:gd name="connsiteY41" fmla="*/ 2055588 h 3330971"/>
              <a:gd name="connsiteX42" fmla="*/ 619658 w 4378623"/>
              <a:gd name="connsiteY42" fmla="*/ 1804333 h 3330971"/>
              <a:gd name="connsiteX43" fmla="*/ 721309 w 4378623"/>
              <a:gd name="connsiteY43" fmla="*/ 1465595 h 3330971"/>
              <a:gd name="connsiteX44" fmla="*/ 949909 w 4378623"/>
              <a:gd name="connsiteY44" fmla="*/ 1228261 h 3330971"/>
              <a:gd name="connsiteX45" fmla="*/ 1268882 w 4378623"/>
              <a:gd name="connsiteY45" fmla="*/ 1218707 h 3330971"/>
              <a:gd name="connsiteX46" fmla="*/ 1609344 w 4378623"/>
              <a:gd name="connsiteY46" fmla="*/ 1250916 h 3330971"/>
              <a:gd name="connsiteX47" fmla="*/ 1614376 w 4378623"/>
              <a:gd name="connsiteY47" fmla="*/ 1252876 h 3330971"/>
              <a:gd name="connsiteX48" fmla="*/ 1544271 w 4378623"/>
              <a:gd name="connsiteY48" fmla="*/ 625178 h 3330971"/>
              <a:gd name="connsiteX49" fmla="*/ 1855167 w 4378623"/>
              <a:gd name="connsiteY49" fmla="*/ 140546 h 3330971"/>
              <a:gd name="connsiteX50" fmla="*/ 2495247 w 4378623"/>
              <a:gd name="connsiteY50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1885306 w 4378623"/>
              <a:gd name="connsiteY4" fmla="*/ 2498124 h 3330971"/>
              <a:gd name="connsiteX5" fmla="*/ 1999606 w 4378623"/>
              <a:gd name="connsiteY5" fmla="*/ 2542574 h 3330971"/>
              <a:gd name="connsiteX6" fmla="*/ 2327947 w 4378623"/>
              <a:gd name="connsiteY6" fmla="*/ 2521807 h 3330971"/>
              <a:gd name="connsiteX7" fmla="*/ 2548492 w 4378623"/>
              <a:gd name="connsiteY7" fmla="*/ 2480635 h 3330971"/>
              <a:gd name="connsiteX8" fmla="*/ 2704996 w 4378623"/>
              <a:gd name="connsiteY8" fmla="*/ 2447182 h 3330971"/>
              <a:gd name="connsiteX9" fmla="*/ 3173672 w 4378623"/>
              <a:gd name="connsiteY9" fmla="*/ 2055029 h 3330971"/>
              <a:gd name="connsiteX10" fmla="*/ 3167322 w 4378623"/>
              <a:gd name="connsiteY10" fmla="*/ 1855028 h 3330971"/>
              <a:gd name="connsiteX11" fmla="*/ 3262659 w 4378623"/>
              <a:gd name="connsiteY11" fmla="*/ 1781808 h 3330971"/>
              <a:gd name="connsiteX12" fmla="*/ 3284624 w 4378623"/>
              <a:gd name="connsiteY12" fmla="*/ 1646882 h 3330971"/>
              <a:gd name="connsiteX13" fmla="*/ 3176848 w 4378623"/>
              <a:gd name="connsiteY13" fmla="*/ 1557982 h 3330971"/>
              <a:gd name="connsiteX14" fmla="*/ 3243263 w 4378623"/>
              <a:gd name="connsiteY14" fmla="*/ 1496058 h 3330971"/>
              <a:gd name="connsiteX15" fmla="*/ 3224300 w 4378623"/>
              <a:gd name="connsiteY15" fmla="*/ 1385128 h 3330971"/>
              <a:gd name="connsiteX16" fmla="*/ 3090950 w 4378623"/>
              <a:gd name="connsiteY16" fmla="*/ 1267629 h 3330971"/>
              <a:gd name="connsiteX17" fmla="*/ 2703513 w 4378623"/>
              <a:gd name="connsiteY17" fmla="*/ 1302749 h 3330971"/>
              <a:gd name="connsiteX18" fmla="*/ 2599247 w 4378623"/>
              <a:gd name="connsiteY18" fmla="*/ 1278230 h 3330971"/>
              <a:gd name="connsiteX19" fmla="*/ 2652768 w 4378623"/>
              <a:gd name="connsiteY19" fmla="*/ 1105590 h 3330971"/>
              <a:gd name="connsiteX20" fmla="*/ 2664069 w 4378623"/>
              <a:gd name="connsiteY20" fmla="*/ 937567 h 3330971"/>
              <a:gd name="connsiteX21" fmla="*/ 2579743 w 4378623"/>
              <a:gd name="connsiteY21" fmla="*/ 632767 h 3330971"/>
              <a:gd name="connsiteX22" fmla="*/ 2438644 w 4378623"/>
              <a:gd name="connsiteY22" fmla="*/ 565840 h 3330971"/>
              <a:gd name="connsiteX23" fmla="*/ 2495247 w 4378623"/>
              <a:gd name="connsiteY23" fmla="*/ 0 h 3330971"/>
              <a:gd name="connsiteX24" fmla="*/ 2496489 w 4378623"/>
              <a:gd name="connsiteY24" fmla="*/ 11616 h 3330971"/>
              <a:gd name="connsiteX25" fmla="*/ 3089319 w 4378623"/>
              <a:gd name="connsiteY25" fmla="*/ 64226 h 3330971"/>
              <a:gd name="connsiteX26" fmla="*/ 3374856 w 4378623"/>
              <a:gd name="connsiteY26" fmla="*/ 369969 h 3330971"/>
              <a:gd name="connsiteX27" fmla="*/ 3510232 w 4378623"/>
              <a:gd name="connsiteY27" fmla="*/ 813600 h 3330971"/>
              <a:gd name="connsiteX28" fmla="*/ 4068016 w 4378623"/>
              <a:gd name="connsiteY28" fmla="*/ 1105046 h 3330971"/>
              <a:gd name="connsiteX29" fmla="*/ 4234392 w 4378623"/>
              <a:gd name="connsiteY29" fmla="*/ 1420661 h 3330971"/>
              <a:gd name="connsiteX30" fmla="*/ 4378623 w 4378623"/>
              <a:gd name="connsiteY30" fmla="*/ 1836132 h 3330971"/>
              <a:gd name="connsiteX31" fmla="*/ 4363902 w 4378623"/>
              <a:gd name="connsiteY31" fmla="*/ 2211036 h 3330971"/>
              <a:gd name="connsiteX32" fmla="*/ 4114941 w 4378623"/>
              <a:gd name="connsiteY32" fmla="*/ 2463077 h 3330971"/>
              <a:gd name="connsiteX33" fmla="*/ 3750965 w 4378623"/>
              <a:gd name="connsiteY33" fmla="*/ 2650382 h 3330971"/>
              <a:gd name="connsiteX34" fmla="*/ 551294 w 4378623"/>
              <a:gd name="connsiteY34" fmla="*/ 3328046 h 3330971"/>
              <a:gd name="connsiteX35" fmla="*/ 548640 w 4378623"/>
              <a:gd name="connsiteY35" fmla="*/ 3330971 h 3330971"/>
              <a:gd name="connsiteX36" fmla="*/ 254965 w 4378623"/>
              <a:gd name="connsiteY36" fmla="*/ 3249085 h 3330971"/>
              <a:gd name="connsiteX37" fmla="*/ 17221 w 4378623"/>
              <a:gd name="connsiteY37" fmla="*/ 2864627 h 3330971"/>
              <a:gd name="connsiteX38" fmla="*/ 0 w 4378623"/>
              <a:gd name="connsiteY38" fmla="*/ 2435269 h 3330971"/>
              <a:gd name="connsiteX39" fmla="*/ 253898 w 4378623"/>
              <a:gd name="connsiteY39" fmla="*/ 2137884 h 3330971"/>
              <a:gd name="connsiteX40" fmla="*/ 585216 w 4378623"/>
              <a:gd name="connsiteY40" fmla="*/ 2055588 h 3330971"/>
              <a:gd name="connsiteX41" fmla="*/ 619658 w 4378623"/>
              <a:gd name="connsiteY41" fmla="*/ 1804333 h 3330971"/>
              <a:gd name="connsiteX42" fmla="*/ 721309 w 4378623"/>
              <a:gd name="connsiteY42" fmla="*/ 1465595 h 3330971"/>
              <a:gd name="connsiteX43" fmla="*/ 949909 w 4378623"/>
              <a:gd name="connsiteY43" fmla="*/ 1228261 h 3330971"/>
              <a:gd name="connsiteX44" fmla="*/ 1268882 w 4378623"/>
              <a:gd name="connsiteY44" fmla="*/ 1218707 h 3330971"/>
              <a:gd name="connsiteX45" fmla="*/ 1609344 w 4378623"/>
              <a:gd name="connsiteY45" fmla="*/ 1250916 h 3330971"/>
              <a:gd name="connsiteX46" fmla="*/ 1614376 w 4378623"/>
              <a:gd name="connsiteY46" fmla="*/ 1252876 h 3330971"/>
              <a:gd name="connsiteX47" fmla="*/ 1544271 w 4378623"/>
              <a:gd name="connsiteY47" fmla="*/ 625178 h 3330971"/>
              <a:gd name="connsiteX48" fmla="*/ 1855167 w 4378623"/>
              <a:gd name="connsiteY48" fmla="*/ 140546 h 3330971"/>
              <a:gd name="connsiteX49" fmla="*/ 2495247 w 4378623"/>
              <a:gd name="connsiteY49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1885306 w 4378623"/>
              <a:gd name="connsiteY4" fmla="*/ 2498124 h 3330971"/>
              <a:gd name="connsiteX5" fmla="*/ 1999606 w 4378623"/>
              <a:gd name="connsiteY5" fmla="*/ 2542574 h 3330971"/>
              <a:gd name="connsiteX6" fmla="*/ 2327947 w 4378623"/>
              <a:gd name="connsiteY6" fmla="*/ 2521807 h 3330971"/>
              <a:gd name="connsiteX7" fmla="*/ 2548492 w 4378623"/>
              <a:gd name="connsiteY7" fmla="*/ 2480635 h 3330971"/>
              <a:gd name="connsiteX8" fmla="*/ 3173672 w 4378623"/>
              <a:gd name="connsiteY8" fmla="*/ 2055029 h 3330971"/>
              <a:gd name="connsiteX9" fmla="*/ 3167322 w 4378623"/>
              <a:gd name="connsiteY9" fmla="*/ 1855028 h 3330971"/>
              <a:gd name="connsiteX10" fmla="*/ 3262659 w 4378623"/>
              <a:gd name="connsiteY10" fmla="*/ 1781808 h 3330971"/>
              <a:gd name="connsiteX11" fmla="*/ 3284624 w 4378623"/>
              <a:gd name="connsiteY11" fmla="*/ 1646882 h 3330971"/>
              <a:gd name="connsiteX12" fmla="*/ 3176848 w 4378623"/>
              <a:gd name="connsiteY12" fmla="*/ 1557982 h 3330971"/>
              <a:gd name="connsiteX13" fmla="*/ 3243263 w 4378623"/>
              <a:gd name="connsiteY13" fmla="*/ 1496058 h 3330971"/>
              <a:gd name="connsiteX14" fmla="*/ 3224300 w 4378623"/>
              <a:gd name="connsiteY14" fmla="*/ 1385128 h 3330971"/>
              <a:gd name="connsiteX15" fmla="*/ 3090950 w 4378623"/>
              <a:gd name="connsiteY15" fmla="*/ 1267629 h 3330971"/>
              <a:gd name="connsiteX16" fmla="*/ 2703513 w 4378623"/>
              <a:gd name="connsiteY16" fmla="*/ 1302749 h 3330971"/>
              <a:gd name="connsiteX17" fmla="*/ 2599247 w 4378623"/>
              <a:gd name="connsiteY17" fmla="*/ 1278230 h 3330971"/>
              <a:gd name="connsiteX18" fmla="*/ 2652768 w 4378623"/>
              <a:gd name="connsiteY18" fmla="*/ 1105590 h 3330971"/>
              <a:gd name="connsiteX19" fmla="*/ 2664069 w 4378623"/>
              <a:gd name="connsiteY19" fmla="*/ 937567 h 3330971"/>
              <a:gd name="connsiteX20" fmla="*/ 2579743 w 4378623"/>
              <a:gd name="connsiteY20" fmla="*/ 632767 h 3330971"/>
              <a:gd name="connsiteX21" fmla="*/ 2438644 w 4378623"/>
              <a:gd name="connsiteY21" fmla="*/ 565840 h 3330971"/>
              <a:gd name="connsiteX22" fmla="*/ 2495247 w 4378623"/>
              <a:gd name="connsiteY22" fmla="*/ 0 h 3330971"/>
              <a:gd name="connsiteX23" fmla="*/ 2496489 w 4378623"/>
              <a:gd name="connsiteY23" fmla="*/ 11616 h 3330971"/>
              <a:gd name="connsiteX24" fmla="*/ 3089319 w 4378623"/>
              <a:gd name="connsiteY24" fmla="*/ 64226 h 3330971"/>
              <a:gd name="connsiteX25" fmla="*/ 3374856 w 4378623"/>
              <a:gd name="connsiteY25" fmla="*/ 369969 h 3330971"/>
              <a:gd name="connsiteX26" fmla="*/ 3510232 w 4378623"/>
              <a:gd name="connsiteY26" fmla="*/ 813600 h 3330971"/>
              <a:gd name="connsiteX27" fmla="*/ 4068016 w 4378623"/>
              <a:gd name="connsiteY27" fmla="*/ 1105046 h 3330971"/>
              <a:gd name="connsiteX28" fmla="*/ 4234392 w 4378623"/>
              <a:gd name="connsiteY28" fmla="*/ 1420661 h 3330971"/>
              <a:gd name="connsiteX29" fmla="*/ 4378623 w 4378623"/>
              <a:gd name="connsiteY29" fmla="*/ 1836132 h 3330971"/>
              <a:gd name="connsiteX30" fmla="*/ 4363902 w 4378623"/>
              <a:gd name="connsiteY30" fmla="*/ 2211036 h 3330971"/>
              <a:gd name="connsiteX31" fmla="*/ 4114941 w 4378623"/>
              <a:gd name="connsiteY31" fmla="*/ 2463077 h 3330971"/>
              <a:gd name="connsiteX32" fmla="*/ 3750965 w 4378623"/>
              <a:gd name="connsiteY32" fmla="*/ 2650382 h 3330971"/>
              <a:gd name="connsiteX33" fmla="*/ 551294 w 4378623"/>
              <a:gd name="connsiteY33" fmla="*/ 3328046 h 3330971"/>
              <a:gd name="connsiteX34" fmla="*/ 548640 w 4378623"/>
              <a:gd name="connsiteY34" fmla="*/ 3330971 h 3330971"/>
              <a:gd name="connsiteX35" fmla="*/ 254965 w 4378623"/>
              <a:gd name="connsiteY35" fmla="*/ 3249085 h 3330971"/>
              <a:gd name="connsiteX36" fmla="*/ 17221 w 4378623"/>
              <a:gd name="connsiteY36" fmla="*/ 2864627 h 3330971"/>
              <a:gd name="connsiteX37" fmla="*/ 0 w 4378623"/>
              <a:gd name="connsiteY37" fmla="*/ 2435269 h 3330971"/>
              <a:gd name="connsiteX38" fmla="*/ 253898 w 4378623"/>
              <a:gd name="connsiteY38" fmla="*/ 2137884 h 3330971"/>
              <a:gd name="connsiteX39" fmla="*/ 585216 w 4378623"/>
              <a:gd name="connsiteY39" fmla="*/ 2055588 h 3330971"/>
              <a:gd name="connsiteX40" fmla="*/ 619658 w 4378623"/>
              <a:gd name="connsiteY40" fmla="*/ 1804333 h 3330971"/>
              <a:gd name="connsiteX41" fmla="*/ 721309 w 4378623"/>
              <a:gd name="connsiteY41" fmla="*/ 1465595 h 3330971"/>
              <a:gd name="connsiteX42" fmla="*/ 949909 w 4378623"/>
              <a:gd name="connsiteY42" fmla="*/ 1228261 h 3330971"/>
              <a:gd name="connsiteX43" fmla="*/ 1268882 w 4378623"/>
              <a:gd name="connsiteY43" fmla="*/ 1218707 h 3330971"/>
              <a:gd name="connsiteX44" fmla="*/ 1609344 w 4378623"/>
              <a:gd name="connsiteY44" fmla="*/ 1250916 h 3330971"/>
              <a:gd name="connsiteX45" fmla="*/ 1614376 w 4378623"/>
              <a:gd name="connsiteY45" fmla="*/ 1252876 h 3330971"/>
              <a:gd name="connsiteX46" fmla="*/ 1544271 w 4378623"/>
              <a:gd name="connsiteY46" fmla="*/ 625178 h 3330971"/>
              <a:gd name="connsiteX47" fmla="*/ 1855167 w 4378623"/>
              <a:gd name="connsiteY47" fmla="*/ 140546 h 3330971"/>
              <a:gd name="connsiteX48" fmla="*/ 2495247 w 4378623"/>
              <a:gd name="connsiteY48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1885306 w 4378623"/>
              <a:gd name="connsiteY4" fmla="*/ 2498124 h 3330971"/>
              <a:gd name="connsiteX5" fmla="*/ 1999606 w 4378623"/>
              <a:gd name="connsiteY5" fmla="*/ 2542574 h 3330971"/>
              <a:gd name="connsiteX6" fmla="*/ 2327947 w 4378623"/>
              <a:gd name="connsiteY6" fmla="*/ 2521807 h 3330971"/>
              <a:gd name="connsiteX7" fmla="*/ 3173672 w 4378623"/>
              <a:gd name="connsiteY7" fmla="*/ 2055029 h 3330971"/>
              <a:gd name="connsiteX8" fmla="*/ 3167322 w 4378623"/>
              <a:gd name="connsiteY8" fmla="*/ 1855028 h 3330971"/>
              <a:gd name="connsiteX9" fmla="*/ 3262659 w 4378623"/>
              <a:gd name="connsiteY9" fmla="*/ 1781808 h 3330971"/>
              <a:gd name="connsiteX10" fmla="*/ 3284624 w 4378623"/>
              <a:gd name="connsiteY10" fmla="*/ 1646882 h 3330971"/>
              <a:gd name="connsiteX11" fmla="*/ 3176848 w 4378623"/>
              <a:gd name="connsiteY11" fmla="*/ 1557982 h 3330971"/>
              <a:gd name="connsiteX12" fmla="*/ 3243263 w 4378623"/>
              <a:gd name="connsiteY12" fmla="*/ 1496058 h 3330971"/>
              <a:gd name="connsiteX13" fmla="*/ 3224300 w 4378623"/>
              <a:gd name="connsiteY13" fmla="*/ 1385128 h 3330971"/>
              <a:gd name="connsiteX14" fmla="*/ 3090950 w 4378623"/>
              <a:gd name="connsiteY14" fmla="*/ 1267629 h 3330971"/>
              <a:gd name="connsiteX15" fmla="*/ 2703513 w 4378623"/>
              <a:gd name="connsiteY15" fmla="*/ 1302749 h 3330971"/>
              <a:gd name="connsiteX16" fmla="*/ 2599247 w 4378623"/>
              <a:gd name="connsiteY16" fmla="*/ 1278230 h 3330971"/>
              <a:gd name="connsiteX17" fmla="*/ 2652768 w 4378623"/>
              <a:gd name="connsiteY17" fmla="*/ 1105590 h 3330971"/>
              <a:gd name="connsiteX18" fmla="*/ 2664069 w 4378623"/>
              <a:gd name="connsiteY18" fmla="*/ 937567 h 3330971"/>
              <a:gd name="connsiteX19" fmla="*/ 2579743 w 4378623"/>
              <a:gd name="connsiteY19" fmla="*/ 632767 h 3330971"/>
              <a:gd name="connsiteX20" fmla="*/ 2438644 w 4378623"/>
              <a:gd name="connsiteY20" fmla="*/ 565840 h 3330971"/>
              <a:gd name="connsiteX21" fmla="*/ 2495247 w 4378623"/>
              <a:gd name="connsiteY21" fmla="*/ 0 h 3330971"/>
              <a:gd name="connsiteX22" fmla="*/ 2496489 w 4378623"/>
              <a:gd name="connsiteY22" fmla="*/ 11616 h 3330971"/>
              <a:gd name="connsiteX23" fmla="*/ 3089319 w 4378623"/>
              <a:gd name="connsiteY23" fmla="*/ 64226 h 3330971"/>
              <a:gd name="connsiteX24" fmla="*/ 3374856 w 4378623"/>
              <a:gd name="connsiteY24" fmla="*/ 369969 h 3330971"/>
              <a:gd name="connsiteX25" fmla="*/ 3510232 w 4378623"/>
              <a:gd name="connsiteY25" fmla="*/ 813600 h 3330971"/>
              <a:gd name="connsiteX26" fmla="*/ 4068016 w 4378623"/>
              <a:gd name="connsiteY26" fmla="*/ 1105046 h 3330971"/>
              <a:gd name="connsiteX27" fmla="*/ 4234392 w 4378623"/>
              <a:gd name="connsiteY27" fmla="*/ 1420661 h 3330971"/>
              <a:gd name="connsiteX28" fmla="*/ 4378623 w 4378623"/>
              <a:gd name="connsiteY28" fmla="*/ 1836132 h 3330971"/>
              <a:gd name="connsiteX29" fmla="*/ 4363902 w 4378623"/>
              <a:gd name="connsiteY29" fmla="*/ 2211036 h 3330971"/>
              <a:gd name="connsiteX30" fmla="*/ 4114941 w 4378623"/>
              <a:gd name="connsiteY30" fmla="*/ 2463077 h 3330971"/>
              <a:gd name="connsiteX31" fmla="*/ 3750965 w 4378623"/>
              <a:gd name="connsiteY31" fmla="*/ 2650382 h 3330971"/>
              <a:gd name="connsiteX32" fmla="*/ 551294 w 4378623"/>
              <a:gd name="connsiteY32" fmla="*/ 3328046 h 3330971"/>
              <a:gd name="connsiteX33" fmla="*/ 548640 w 4378623"/>
              <a:gd name="connsiteY33" fmla="*/ 3330971 h 3330971"/>
              <a:gd name="connsiteX34" fmla="*/ 254965 w 4378623"/>
              <a:gd name="connsiteY34" fmla="*/ 3249085 h 3330971"/>
              <a:gd name="connsiteX35" fmla="*/ 17221 w 4378623"/>
              <a:gd name="connsiteY35" fmla="*/ 2864627 h 3330971"/>
              <a:gd name="connsiteX36" fmla="*/ 0 w 4378623"/>
              <a:gd name="connsiteY36" fmla="*/ 2435269 h 3330971"/>
              <a:gd name="connsiteX37" fmla="*/ 253898 w 4378623"/>
              <a:gd name="connsiteY37" fmla="*/ 2137884 h 3330971"/>
              <a:gd name="connsiteX38" fmla="*/ 585216 w 4378623"/>
              <a:gd name="connsiteY38" fmla="*/ 2055588 h 3330971"/>
              <a:gd name="connsiteX39" fmla="*/ 619658 w 4378623"/>
              <a:gd name="connsiteY39" fmla="*/ 1804333 h 3330971"/>
              <a:gd name="connsiteX40" fmla="*/ 721309 w 4378623"/>
              <a:gd name="connsiteY40" fmla="*/ 1465595 h 3330971"/>
              <a:gd name="connsiteX41" fmla="*/ 949909 w 4378623"/>
              <a:gd name="connsiteY41" fmla="*/ 1228261 h 3330971"/>
              <a:gd name="connsiteX42" fmla="*/ 1268882 w 4378623"/>
              <a:gd name="connsiteY42" fmla="*/ 1218707 h 3330971"/>
              <a:gd name="connsiteX43" fmla="*/ 1609344 w 4378623"/>
              <a:gd name="connsiteY43" fmla="*/ 1250916 h 3330971"/>
              <a:gd name="connsiteX44" fmla="*/ 1614376 w 4378623"/>
              <a:gd name="connsiteY44" fmla="*/ 1252876 h 3330971"/>
              <a:gd name="connsiteX45" fmla="*/ 1544271 w 4378623"/>
              <a:gd name="connsiteY45" fmla="*/ 625178 h 3330971"/>
              <a:gd name="connsiteX46" fmla="*/ 1855167 w 4378623"/>
              <a:gd name="connsiteY46" fmla="*/ 140546 h 3330971"/>
              <a:gd name="connsiteX47" fmla="*/ 2495247 w 4378623"/>
              <a:gd name="connsiteY47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1885306 w 4378623"/>
              <a:gd name="connsiteY4" fmla="*/ 2498124 h 3330971"/>
              <a:gd name="connsiteX5" fmla="*/ 1999606 w 4378623"/>
              <a:gd name="connsiteY5" fmla="*/ 2542574 h 3330971"/>
              <a:gd name="connsiteX6" fmla="*/ 3173672 w 4378623"/>
              <a:gd name="connsiteY6" fmla="*/ 2055029 h 3330971"/>
              <a:gd name="connsiteX7" fmla="*/ 3167322 w 4378623"/>
              <a:gd name="connsiteY7" fmla="*/ 1855028 h 3330971"/>
              <a:gd name="connsiteX8" fmla="*/ 3262659 w 4378623"/>
              <a:gd name="connsiteY8" fmla="*/ 1781808 h 3330971"/>
              <a:gd name="connsiteX9" fmla="*/ 3284624 w 4378623"/>
              <a:gd name="connsiteY9" fmla="*/ 1646882 h 3330971"/>
              <a:gd name="connsiteX10" fmla="*/ 3176848 w 4378623"/>
              <a:gd name="connsiteY10" fmla="*/ 1557982 h 3330971"/>
              <a:gd name="connsiteX11" fmla="*/ 3243263 w 4378623"/>
              <a:gd name="connsiteY11" fmla="*/ 1496058 h 3330971"/>
              <a:gd name="connsiteX12" fmla="*/ 3224300 w 4378623"/>
              <a:gd name="connsiteY12" fmla="*/ 1385128 h 3330971"/>
              <a:gd name="connsiteX13" fmla="*/ 3090950 w 4378623"/>
              <a:gd name="connsiteY13" fmla="*/ 1267629 h 3330971"/>
              <a:gd name="connsiteX14" fmla="*/ 2703513 w 4378623"/>
              <a:gd name="connsiteY14" fmla="*/ 1302749 h 3330971"/>
              <a:gd name="connsiteX15" fmla="*/ 2599247 w 4378623"/>
              <a:gd name="connsiteY15" fmla="*/ 1278230 h 3330971"/>
              <a:gd name="connsiteX16" fmla="*/ 2652768 w 4378623"/>
              <a:gd name="connsiteY16" fmla="*/ 1105590 h 3330971"/>
              <a:gd name="connsiteX17" fmla="*/ 2664069 w 4378623"/>
              <a:gd name="connsiteY17" fmla="*/ 937567 h 3330971"/>
              <a:gd name="connsiteX18" fmla="*/ 2579743 w 4378623"/>
              <a:gd name="connsiteY18" fmla="*/ 632767 h 3330971"/>
              <a:gd name="connsiteX19" fmla="*/ 2438644 w 4378623"/>
              <a:gd name="connsiteY19" fmla="*/ 565840 h 3330971"/>
              <a:gd name="connsiteX20" fmla="*/ 2495247 w 4378623"/>
              <a:gd name="connsiteY20" fmla="*/ 0 h 3330971"/>
              <a:gd name="connsiteX21" fmla="*/ 2496489 w 4378623"/>
              <a:gd name="connsiteY21" fmla="*/ 11616 h 3330971"/>
              <a:gd name="connsiteX22" fmla="*/ 3089319 w 4378623"/>
              <a:gd name="connsiteY22" fmla="*/ 64226 h 3330971"/>
              <a:gd name="connsiteX23" fmla="*/ 3374856 w 4378623"/>
              <a:gd name="connsiteY23" fmla="*/ 369969 h 3330971"/>
              <a:gd name="connsiteX24" fmla="*/ 3510232 w 4378623"/>
              <a:gd name="connsiteY24" fmla="*/ 813600 h 3330971"/>
              <a:gd name="connsiteX25" fmla="*/ 4068016 w 4378623"/>
              <a:gd name="connsiteY25" fmla="*/ 1105046 h 3330971"/>
              <a:gd name="connsiteX26" fmla="*/ 4234392 w 4378623"/>
              <a:gd name="connsiteY26" fmla="*/ 1420661 h 3330971"/>
              <a:gd name="connsiteX27" fmla="*/ 4378623 w 4378623"/>
              <a:gd name="connsiteY27" fmla="*/ 1836132 h 3330971"/>
              <a:gd name="connsiteX28" fmla="*/ 4363902 w 4378623"/>
              <a:gd name="connsiteY28" fmla="*/ 2211036 h 3330971"/>
              <a:gd name="connsiteX29" fmla="*/ 4114941 w 4378623"/>
              <a:gd name="connsiteY29" fmla="*/ 2463077 h 3330971"/>
              <a:gd name="connsiteX30" fmla="*/ 3750965 w 4378623"/>
              <a:gd name="connsiteY30" fmla="*/ 2650382 h 3330971"/>
              <a:gd name="connsiteX31" fmla="*/ 551294 w 4378623"/>
              <a:gd name="connsiteY31" fmla="*/ 3328046 h 3330971"/>
              <a:gd name="connsiteX32" fmla="*/ 548640 w 4378623"/>
              <a:gd name="connsiteY32" fmla="*/ 3330971 h 3330971"/>
              <a:gd name="connsiteX33" fmla="*/ 254965 w 4378623"/>
              <a:gd name="connsiteY33" fmla="*/ 3249085 h 3330971"/>
              <a:gd name="connsiteX34" fmla="*/ 17221 w 4378623"/>
              <a:gd name="connsiteY34" fmla="*/ 2864627 h 3330971"/>
              <a:gd name="connsiteX35" fmla="*/ 0 w 4378623"/>
              <a:gd name="connsiteY35" fmla="*/ 2435269 h 3330971"/>
              <a:gd name="connsiteX36" fmla="*/ 253898 w 4378623"/>
              <a:gd name="connsiteY36" fmla="*/ 2137884 h 3330971"/>
              <a:gd name="connsiteX37" fmla="*/ 585216 w 4378623"/>
              <a:gd name="connsiteY37" fmla="*/ 2055588 h 3330971"/>
              <a:gd name="connsiteX38" fmla="*/ 619658 w 4378623"/>
              <a:gd name="connsiteY38" fmla="*/ 1804333 h 3330971"/>
              <a:gd name="connsiteX39" fmla="*/ 721309 w 4378623"/>
              <a:gd name="connsiteY39" fmla="*/ 1465595 h 3330971"/>
              <a:gd name="connsiteX40" fmla="*/ 949909 w 4378623"/>
              <a:gd name="connsiteY40" fmla="*/ 1228261 h 3330971"/>
              <a:gd name="connsiteX41" fmla="*/ 1268882 w 4378623"/>
              <a:gd name="connsiteY41" fmla="*/ 1218707 h 3330971"/>
              <a:gd name="connsiteX42" fmla="*/ 1609344 w 4378623"/>
              <a:gd name="connsiteY42" fmla="*/ 1250916 h 3330971"/>
              <a:gd name="connsiteX43" fmla="*/ 1614376 w 4378623"/>
              <a:gd name="connsiteY43" fmla="*/ 1252876 h 3330971"/>
              <a:gd name="connsiteX44" fmla="*/ 1544271 w 4378623"/>
              <a:gd name="connsiteY44" fmla="*/ 625178 h 3330971"/>
              <a:gd name="connsiteX45" fmla="*/ 1855167 w 4378623"/>
              <a:gd name="connsiteY45" fmla="*/ 140546 h 3330971"/>
              <a:gd name="connsiteX46" fmla="*/ 2495247 w 4378623"/>
              <a:gd name="connsiteY46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1885306 w 4378623"/>
              <a:gd name="connsiteY4" fmla="*/ 2498124 h 3330971"/>
              <a:gd name="connsiteX5" fmla="*/ 3173672 w 4378623"/>
              <a:gd name="connsiteY5" fmla="*/ 2055029 h 3330971"/>
              <a:gd name="connsiteX6" fmla="*/ 3167322 w 4378623"/>
              <a:gd name="connsiteY6" fmla="*/ 1855028 h 3330971"/>
              <a:gd name="connsiteX7" fmla="*/ 3262659 w 4378623"/>
              <a:gd name="connsiteY7" fmla="*/ 1781808 h 3330971"/>
              <a:gd name="connsiteX8" fmla="*/ 3284624 w 4378623"/>
              <a:gd name="connsiteY8" fmla="*/ 1646882 h 3330971"/>
              <a:gd name="connsiteX9" fmla="*/ 3176848 w 4378623"/>
              <a:gd name="connsiteY9" fmla="*/ 1557982 h 3330971"/>
              <a:gd name="connsiteX10" fmla="*/ 3243263 w 4378623"/>
              <a:gd name="connsiteY10" fmla="*/ 1496058 h 3330971"/>
              <a:gd name="connsiteX11" fmla="*/ 3224300 w 4378623"/>
              <a:gd name="connsiteY11" fmla="*/ 1385128 h 3330971"/>
              <a:gd name="connsiteX12" fmla="*/ 3090950 w 4378623"/>
              <a:gd name="connsiteY12" fmla="*/ 1267629 h 3330971"/>
              <a:gd name="connsiteX13" fmla="*/ 2703513 w 4378623"/>
              <a:gd name="connsiteY13" fmla="*/ 1302749 h 3330971"/>
              <a:gd name="connsiteX14" fmla="*/ 2599247 w 4378623"/>
              <a:gd name="connsiteY14" fmla="*/ 1278230 h 3330971"/>
              <a:gd name="connsiteX15" fmla="*/ 2652768 w 4378623"/>
              <a:gd name="connsiteY15" fmla="*/ 1105590 h 3330971"/>
              <a:gd name="connsiteX16" fmla="*/ 2664069 w 4378623"/>
              <a:gd name="connsiteY16" fmla="*/ 937567 h 3330971"/>
              <a:gd name="connsiteX17" fmla="*/ 2579743 w 4378623"/>
              <a:gd name="connsiteY17" fmla="*/ 632767 h 3330971"/>
              <a:gd name="connsiteX18" fmla="*/ 2438644 w 4378623"/>
              <a:gd name="connsiteY18" fmla="*/ 565840 h 3330971"/>
              <a:gd name="connsiteX19" fmla="*/ 2495247 w 4378623"/>
              <a:gd name="connsiteY19" fmla="*/ 0 h 3330971"/>
              <a:gd name="connsiteX20" fmla="*/ 2496489 w 4378623"/>
              <a:gd name="connsiteY20" fmla="*/ 11616 h 3330971"/>
              <a:gd name="connsiteX21" fmla="*/ 3089319 w 4378623"/>
              <a:gd name="connsiteY21" fmla="*/ 64226 h 3330971"/>
              <a:gd name="connsiteX22" fmla="*/ 3374856 w 4378623"/>
              <a:gd name="connsiteY22" fmla="*/ 369969 h 3330971"/>
              <a:gd name="connsiteX23" fmla="*/ 3510232 w 4378623"/>
              <a:gd name="connsiteY23" fmla="*/ 813600 h 3330971"/>
              <a:gd name="connsiteX24" fmla="*/ 4068016 w 4378623"/>
              <a:gd name="connsiteY24" fmla="*/ 1105046 h 3330971"/>
              <a:gd name="connsiteX25" fmla="*/ 4234392 w 4378623"/>
              <a:gd name="connsiteY25" fmla="*/ 1420661 h 3330971"/>
              <a:gd name="connsiteX26" fmla="*/ 4378623 w 4378623"/>
              <a:gd name="connsiteY26" fmla="*/ 1836132 h 3330971"/>
              <a:gd name="connsiteX27" fmla="*/ 4363902 w 4378623"/>
              <a:gd name="connsiteY27" fmla="*/ 2211036 h 3330971"/>
              <a:gd name="connsiteX28" fmla="*/ 4114941 w 4378623"/>
              <a:gd name="connsiteY28" fmla="*/ 2463077 h 3330971"/>
              <a:gd name="connsiteX29" fmla="*/ 3750965 w 4378623"/>
              <a:gd name="connsiteY29" fmla="*/ 2650382 h 3330971"/>
              <a:gd name="connsiteX30" fmla="*/ 551294 w 4378623"/>
              <a:gd name="connsiteY30" fmla="*/ 3328046 h 3330971"/>
              <a:gd name="connsiteX31" fmla="*/ 548640 w 4378623"/>
              <a:gd name="connsiteY31" fmla="*/ 3330971 h 3330971"/>
              <a:gd name="connsiteX32" fmla="*/ 254965 w 4378623"/>
              <a:gd name="connsiteY32" fmla="*/ 3249085 h 3330971"/>
              <a:gd name="connsiteX33" fmla="*/ 17221 w 4378623"/>
              <a:gd name="connsiteY33" fmla="*/ 2864627 h 3330971"/>
              <a:gd name="connsiteX34" fmla="*/ 0 w 4378623"/>
              <a:gd name="connsiteY34" fmla="*/ 2435269 h 3330971"/>
              <a:gd name="connsiteX35" fmla="*/ 253898 w 4378623"/>
              <a:gd name="connsiteY35" fmla="*/ 2137884 h 3330971"/>
              <a:gd name="connsiteX36" fmla="*/ 585216 w 4378623"/>
              <a:gd name="connsiteY36" fmla="*/ 2055588 h 3330971"/>
              <a:gd name="connsiteX37" fmla="*/ 619658 w 4378623"/>
              <a:gd name="connsiteY37" fmla="*/ 1804333 h 3330971"/>
              <a:gd name="connsiteX38" fmla="*/ 721309 w 4378623"/>
              <a:gd name="connsiteY38" fmla="*/ 1465595 h 3330971"/>
              <a:gd name="connsiteX39" fmla="*/ 949909 w 4378623"/>
              <a:gd name="connsiteY39" fmla="*/ 1228261 h 3330971"/>
              <a:gd name="connsiteX40" fmla="*/ 1268882 w 4378623"/>
              <a:gd name="connsiteY40" fmla="*/ 1218707 h 3330971"/>
              <a:gd name="connsiteX41" fmla="*/ 1609344 w 4378623"/>
              <a:gd name="connsiteY41" fmla="*/ 1250916 h 3330971"/>
              <a:gd name="connsiteX42" fmla="*/ 1614376 w 4378623"/>
              <a:gd name="connsiteY42" fmla="*/ 1252876 h 3330971"/>
              <a:gd name="connsiteX43" fmla="*/ 1544271 w 4378623"/>
              <a:gd name="connsiteY43" fmla="*/ 625178 h 3330971"/>
              <a:gd name="connsiteX44" fmla="*/ 1855167 w 4378623"/>
              <a:gd name="connsiteY44" fmla="*/ 140546 h 3330971"/>
              <a:gd name="connsiteX45" fmla="*/ 2495247 w 4378623"/>
              <a:gd name="connsiteY45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3173672 w 4378623"/>
              <a:gd name="connsiteY4" fmla="*/ 2055029 h 3330971"/>
              <a:gd name="connsiteX5" fmla="*/ 3167322 w 4378623"/>
              <a:gd name="connsiteY5" fmla="*/ 1855028 h 3330971"/>
              <a:gd name="connsiteX6" fmla="*/ 3262659 w 4378623"/>
              <a:gd name="connsiteY6" fmla="*/ 1781808 h 3330971"/>
              <a:gd name="connsiteX7" fmla="*/ 3284624 w 4378623"/>
              <a:gd name="connsiteY7" fmla="*/ 1646882 h 3330971"/>
              <a:gd name="connsiteX8" fmla="*/ 3176848 w 4378623"/>
              <a:gd name="connsiteY8" fmla="*/ 1557982 h 3330971"/>
              <a:gd name="connsiteX9" fmla="*/ 3243263 w 4378623"/>
              <a:gd name="connsiteY9" fmla="*/ 1496058 h 3330971"/>
              <a:gd name="connsiteX10" fmla="*/ 3224300 w 4378623"/>
              <a:gd name="connsiteY10" fmla="*/ 1385128 h 3330971"/>
              <a:gd name="connsiteX11" fmla="*/ 3090950 w 4378623"/>
              <a:gd name="connsiteY11" fmla="*/ 1267629 h 3330971"/>
              <a:gd name="connsiteX12" fmla="*/ 2703513 w 4378623"/>
              <a:gd name="connsiteY12" fmla="*/ 1302749 h 3330971"/>
              <a:gd name="connsiteX13" fmla="*/ 2599247 w 4378623"/>
              <a:gd name="connsiteY13" fmla="*/ 1278230 h 3330971"/>
              <a:gd name="connsiteX14" fmla="*/ 2652768 w 4378623"/>
              <a:gd name="connsiteY14" fmla="*/ 1105590 h 3330971"/>
              <a:gd name="connsiteX15" fmla="*/ 2664069 w 4378623"/>
              <a:gd name="connsiteY15" fmla="*/ 937567 h 3330971"/>
              <a:gd name="connsiteX16" fmla="*/ 2579743 w 4378623"/>
              <a:gd name="connsiteY16" fmla="*/ 632767 h 3330971"/>
              <a:gd name="connsiteX17" fmla="*/ 2438644 w 4378623"/>
              <a:gd name="connsiteY17" fmla="*/ 565840 h 3330971"/>
              <a:gd name="connsiteX18" fmla="*/ 2495247 w 4378623"/>
              <a:gd name="connsiteY18" fmla="*/ 0 h 3330971"/>
              <a:gd name="connsiteX19" fmla="*/ 2496489 w 4378623"/>
              <a:gd name="connsiteY19" fmla="*/ 11616 h 3330971"/>
              <a:gd name="connsiteX20" fmla="*/ 3089319 w 4378623"/>
              <a:gd name="connsiteY20" fmla="*/ 64226 h 3330971"/>
              <a:gd name="connsiteX21" fmla="*/ 3374856 w 4378623"/>
              <a:gd name="connsiteY21" fmla="*/ 369969 h 3330971"/>
              <a:gd name="connsiteX22" fmla="*/ 3510232 w 4378623"/>
              <a:gd name="connsiteY22" fmla="*/ 813600 h 3330971"/>
              <a:gd name="connsiteX23" fmla="*/ 4068016 w 4378623"/>
              <a:gd name="connsiteY23" fmla="*/ 1105046 h 3330971"/>
              <a:gd name="connsiteX24" fmla="*/ 4234392 w 4378623"/>
              <a:gd name="connsiteY24" fmla="*/ 1420661 h 3330971"/>
              <a:gd name="connsiteX25" fmla="*/ 4378623 w 4378623"/>
              <a:gd name="connsiteY25" fmla="*/ 1836132 h 3330971"/>
              <a:gd name="connsiteX26" fmla="*/ 4363902 w 4378623"/>
              <a:gd name="connsiteY26" fmla="*/ 2211036 h 3330971"/>
              <a:gd name="connsiteX27" fmla="*/ 4114941 w 4378623"/>
              <a:gd name="connsiteY27" fmla="*/ 2463077 h 3330971"/>
              <a:gd name="connsiteX28" fmla="*/ 3750965 w 4378623"/>
              <a:gd name="connsiteY28" fmla="*/ 2650382 h 3330971"/>
              <a:gd name="connsiteX29" fmla="*/ 551294 w 4378623"/>
              <a:gd name="connsiteY29" fmla="*/ 3328046 h 3330971"/>
              <a:gd name="connsiteX30" fmla="*/ 548640 w 4378623"/>
              <a:gd name="connsiteY30" fmla="*/ 3330971 h 3330971"/>
              <a:gd name="connsiteX31" fmla="*/ 254965 w 4378623"/>
              <a:gd name="connsiteY31" fmla="*/ 3249085 h 3330971"/>
              <a:gd name="connsiteX32" fmla="*/ 17221 w 4378623"/>
              <a:gd name="connsiteY32" fmla="*/ 2864627 h 3330971"/>
              <a:gd name="connsiteX33" fmla="*/ 0 w 4378623"/>
              <a:gd name="connsiteY33" fmla="*/ 2435269 h 3330971"/>
              <a:gd name="connsiteX34" fmla="*/ 253898 w 4378623"/>
              <a:gd name="connsiteY34" fmla="*/ 2137884 h 3330971"/>
              <a:gd name="connsiteX35" fmla="*/ 585216 w 4378623"/>
              <a:gd name="connsiteY35" fmla="*/ 2055588 h 3330971"/>
              <a:gd name="connsiteX36" fmla="*/ 619658 w 4378623"/>
              <a:gd name="connsiteY36" fmla="*/ 1804333 h 3330971"/>
              <a:gd name="connsiteX37" fmla="*/ 721309 w 4378623"/>
              <a:gd name="connsiteY37" fmla="*/ 1465595 h 3330971"/>
              <a:gd name="connsiteX38" fmla="*/ 949909 w 4378623"/>
              <a:gd name="connsiteY38" fmla="*/ 1228261 h 3330971"/>
              <a:gd name="connsiteX39" fmla="*/ 1268882 w 4378623"/>
              <a:gd name="connsiteY39" fmla="*/ 1218707 h 3330971"/>
              <a:gd name="connsiteX40" fmla="*/ 1609344 w 4378623"/>
              <a:gd name="connsiteY40" fmla="*/ 1250916 h 3330971"/>
              <a:gd name="connsiteX41" fmla="*/ 1614376 w 4378623"/>
              <a:gd name="connsiteY41" fmla="*/ 1252876 h 3330971"/>
              <a:gd name="connsiteX42" fmla="*/ 1544271 w 4378623"/>
              <a:gd name="connsiteY42" fmla="*/ 625178 h 3330971"/>
              <a:gd name="connsiteX43" fmla="*/ 1855167 w 4378623"/>
              <a:gd name="connsiteY43" fmla="*/ 140546 h 3330971"/>
              <a:gd name="connsiteX44" fmla="*/ 2495247 w 4378623"/>
              <a:gd name="connsiteY44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3167322 w 4378623"/>
              <a:gd name="connsiteY4" fmla="*/ 1855028 h 3330971"/>
              <a:gd name="connsiteX5" fmla="*/ 3262659 w 4378623"/>
              <a:gd name="connsiteY5" fmla="*/ 1781808 h 3330971"/>
              <a:gd name="connsiteX6" fmla="*/ 3284624 w 4378623"/>
              <a:gd name="connsiteY6" fmla="*/ 1646882 h 3330971"/>
              <a:gd name="connsiteX7" fmla="*/ 3176848 w 4378623"/>
              <a:gd name="connsiteY7" fmla="*/ 1557982 h 3330971"/>
              <a:gd name="connsiteX8" fmla="*/ 3243263 w 4378623"/>
              <a:gd name="connsiteY8" fmla="*/ 1496058 h 3330971"/>
              <a:gd name="connsiteX9" fmla="*/ 3224300 w 4378623"/>
              <a:gd name="connsiteY9" fmla="*/ 1385128 h 3330971"/>
              <a:gd name="connsiteX10" fmla="*/ 3090950 w 4378623"/>
              <a:gd name="connsiteY10" fmla="*/ 1267629 h 3330971"/>
              <a:gd name="connsiteX11" fmla="*/ 2703513 w 4378623"/>
              <a:gd name="connsiteY11" fmla="*/ 1302749 h 3330971"/>
              <a:gd name="connsiteX12" fmla="*/ 2599247 w 4378623"/>
              <a:gd name="connsiteY12" fmla="*/ 1278230 h 3330971"/>
              <a:gd name="connsiteX13" fmla="*/ 2652768 w 4378623"/>
              <a:gd name="connsiteY13" fmla="*/ 1105590 h 3330971"/>
              <a:gd name="connsiteX14" fmla="*/ 2664069 w 4378623"/>
              <a:gd name="connsiteY14" fmla="*/ 937567 h 3330971"/>
              <a:gd name="connsiteX15" fmla="*/ 2579743 w 4378623"/>
              <a:gd name="connsiteY15" fmla="*/ 632767 h 3330971"/>
              <a:gd name="connsiteX16" fmla="*/ 2438644 w 4378623"/>
              <a:gd name="connsiteY16" fmla="*/ 565840 h 3330971"/>
              <a:gd name="connsiteX17" fmla="*/ 2495247 w 4378623"/>
              <a:gd name="connsiteY17" fmla="*/ 0 h 3330971"/>
              <a:gd name="connsiteX18" fmla="*/ 2496489 w 4378623"/>
              <a:gd name="connsiteY18" fmla="*/ 11616 h 3330971"/>
              <a:gd name="connsiteX19" fmla="*/ 3089319 w 4378623"/>
              <a:gd name="connsiteY19" fmla="*/ 64226 h 3330971"/>
              <a:gd name="connsiteX20" fmla="*/ 3374856 w 4378623"/>
              <a:gd name="connsiteY20" fmla="*/ 369969 h 3330971"/>
              <a:gd name="connsiteX21" fmla="*/ 3510232 w 4378623"/>
              <a:gd name="connsiteY21" fmla="*/ 813600 h 3330971"/>
              <a:gd name="connsiteX22" fmla="*/ 4068016 w 4378623"/>
              <a:gd name="connsiteY22" fmla="*/ 1105046 h 3330971"/>
              <a:gd name="connsiteX23" fmla="*/ 4234392 w 4378623"/>
              <a:gd name="connsiteY23" fmla="*/ 1420661 h 3330971"/>
              <a:gd name="connsiteX24" fmla="*/ 4378623 w 4378623"/>
              <a:gd name="connsiteY24" fmla="*/ 1836132 h 3330971"/>
              <a:gd name="connsiteX25" fmla="*/ 4363902 w 4378623"/>
              <a:gd name="connsiteY25" fmla="*/ 2211036 h 3330971"/>
              <a:gd name="connsiteX26" fmla="*/ 4114941 w 4378623"/>
              <a:gd name="connsiteY26" fmla="*/ 2463077 h 3330971"/>
              <a:gd name="connsiteX27" fmla="*/ 3750965 w 4378623"/>
              <a:gd name="connsiteY27" fmla="*/ 2650382 h 3330971"/>
              <a:gd name="connsiteX28" fmla="*/ 551294 w 4378623"/>
              <a:gd name="connsiteY28" fmla="*/ 3328046 h 3330971"/>
              <a:gd name="connsiteX29" fmla="*/ 548640 w 4378623"/>
              <a:gd name="connsiteY29" fmla="*/ 3330971 h 3330971"/>
              <a:gd name="connsiteX30" fmla="*/ 254965 w 4378623"/>
              <a:gd name="connsiteY30" fmla="*/ 3249085 h 3330971"/>
              <a:gd name="connsiteX31" fmla="*/ 17221 w 4378623"/>
              <a:gd name="connsiteY31" fmla="*/ 2864627 h 3330971"/>
              <a:gd name="connsiteX32" fmla="*/ 0 w 4378623"/>
              <a:gd name="connsiteY32" fmla="*/ 2435269 h 3330971"/>
              <a:gd name="connsiteX33" fmla="*/ 253898 w 4378623"/>
              <a:gd name="connsiteY33" fmla="*/ 2137884 h 3330971"/>
              <a:gd name="connsiteX34" fmla="*/ 585216 w 4378623"/>
              <a:gd name="connsiteY34" fmla="*/ 2055588 h 3330971"/>
              <a:gd name="connsiteX35" fmla="*/ 619658 w 4378623"/>
              <a:gd name="connsiteY35" fmla="*/ 1804333 h 3330971"/>
              <a:gd name="connsiteX36" fmla="*/ 721309 w 4378623"/>
              <a:gd name="connsiteY36" fmla="*/ 1465595 h 3330971"/>
              <a:gd name="connsiteX37" fmla="*/ 949909 w 4378623"/>
              <a:gd name="connsiteY37" fmla="*/ 1228261 h 3330971"/>
              <a:gd name="connsiteX38" fmla="*/ 1268882 w 4378623"/>
              <a:gd name="connsiteY38" fmla="*/ 1218707 h 3330971"/>
              <a:gd name="connsiteX39" fmla="*/ 1609344 w 4378623"/>
              <a:gd name="connsiteY39" fmla="*/ 1250916 h 3330971"/>
              <a:gd name="connsiteX40" fmla="*/ 1614376 w 4378623"/>
              <a:gd name="connsiteY40" fmla="*/ 1252876 h 3330971"/>
              <a:gd name="connsiteX41" fmla="*/ 1544271 w 4378623"/>
              <a:gd name="connsiteY41" fmla="*/ 625178 h 3330971"/>
              <a:gd name="connsiteX42" fmla="*/ 1855167 w 4378623"/>
              <a:gd name="connsiteY42" fmla="*/ 140546 h 3330971"/>
              <a:gd name="connsiteX43" fmla="*/ 2495247 w 4378623"/>
              <a:gd name="connsiteY43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3167322 w 4378623"/>
              <a:gd name="connsiteY4" fmla="*/ 1855028 h 3330971"/>
              <a:gd name="connsiteX5" fmla="*/ 3284624 w 4378623"/>
              <a:gd name="connsiteY5" fmla="*/ 1646882 h 3330971"/>
              <a:gd name="connsiteX6" fmla="*/ 3176848 w 4378623"/>
              <a:gd name="connsiteY6" fmla="*/ 1557982 h 3330971"/>
              <a:gd name="connsiteX7" fmla="*/ 3243263 w 4378623"/>
              <a:gd name="connsiteY7" fmla="*/ 1496058 h 3330971"/>
              <a:gd name="connsiteX8" fmla="*/ 3224300 w 4378623"/>
              <a:gd name="connsiteY8" fmla="*/ 1385128 h 3330971"/>
              <a:gd name="connsiteX9" fmla="*/ 3090950 w 4378623"/>
              <a:gd name="connsiteY9" fmla="*/ 1267629 h 3330971"/>
              <a:gd name="connsiteX10" fmla="*/ 2703513 w 4378623"/>
              <a:gd name="connsiteY10" fmla="*/ 1302749 h 3330971"/>
              <a:gd name="connsiteX11" fmla="*/ 2599247 w 4378623"/>
              <a:gd name="connsiteY11" fmla="*/ 1278230 h 3330971"/>
              <a:gd name="connsiteX12" fmla="*/ 2652768 w 4378623"/>
              <a:gd name="connsiteY12" fmla="*/ 1105590 h 3330971"/>
              <a:gd name="connsiteX13" fmla="*/ 2664069 w 4378623"/>
              <a:gd name="connsiteY13" fmla="*/ 937567 h 3330971"/>
              <a:gd name="connsiteX14" fmla="*/ 2579743 w 4378623"/>
              <a:gd name="connsiteY14" fmla="*/ 632767 h 3330971"/>
              <a:gd name="connsiteX15" fmla="*/ 2438644 w 4378623"/>
              <a:gd name="connsiteY15" fmla="*/ 565840 h 3330971"/>
              <a:gd name="connsiteX16" fmla="*/ 2495247 w 4378623"/>
              <a:gd name="connsiteY16" fmla="*/ 0 h 3330971"/>
              <a:gd name="connsiteX17" fmla="*/ 2496489 w 4378623"/>
              <a:gd name="connsiteY17" fmla="*/ 11616 h 3330971"/>
              <a:gd name="connsiteX18" fmla="*/ 3089319 w 4378623"/>
              <a:gd name="connsiteY18" fmla="*/ 64226 h 3330971"/>
              <a:gd name="connsiteX19" fmla="*/ 3374856 w 4378623"/>
              <a:gd name="connsiteY19" fmla="*/ 369969 h 3330971"/>
              <a:gd name="connsiteX20" fmla="*/ 3510232 w 4378623"/>
              <a:gd name="connsiteY20" fmla="*/ 813600 h 3330971"/>
              <a:gd name="connsiteX21" fmla="*/ 4068016 w 4378623"/>
              <a:gd name="connsiteY21" fmla="*/ 1105046 h 3330971"/>
              <a:gd name="connsiteX22" fmla="*/ 4234392 w 4378623"/>
              <a:gd name="connsiteY22" fmla="*/ 1420661 h 3330971"/>
              <a:gd name="connsiteX23" fmla="*/ 4378623 w 4378623"/>
              <a:gd name="connsiteY23" fmla="*/ 1836132 h 3330971"/>
              <a:gd name="connsiteX24" fmla="*/ 4363902 w 4378623"/>
              <a:gd name="connsiteY24" fmla="*/ 2211036 h 3330971"/>
              <a:gd name="connsiteX25" fmla="*/ 4114941 w 4378623"/>
              <a:gd name="connsiteY25" fmla="*/ 2463077 h 3330971"/>
              <a:gd name="connsiteX26" fmla="*/ 3750965 w 4378623"/>
              <a:gd name="connsiteY26" fmla="*/ 2650382 h 3330971"/>
              <a:gd name="connsiteX27" fmla="*/ 551294 w 4378623"/>
              <a:gd name="connsiteY27" fmla="*/ 3328046 h 3330971"/>
              <a:gd name="connsiteX28" fmla="*/ 548640 w 4378623"/>
              <a:gd name="connsiteY28" fmla="*/ 3330971 h 3330971"/>
              <a:gd name="connsiteX29" fmla="*/ 254965 w 4378623"/>
              <a:gd name="connsiteY29" fmla="*/ 3249085 h 3330971"/>
              <a:gd name="connsiteX30" fmla="*/ 17221 w 4378623"/>
              <a:gd name="connsiteY30" fmla="*/ 2864627 h 3330971"/>
              <a:gd name="connsiteX31" fmla="*/ 0 w 4378623"/>
              <a:gd name="connsiteY31" fmla="*/ 2435269 h 3330971"/>
              <a:gd name="connsiteX32" fmla="*/ 253898 w 4378623"/>
              <a:gd name="connsiteY32" fmla="*/ 2137884 h 3330971"/>
              <a:gd name="connsiteX33" fmla="*/ 585216 w 4378623"/>
              <a:gd name="connsiteY33" fmla="*/ 2055588 h 3330971"/>
              <a:gd name="connsiteX34" fmla="*/ 619658 w 4378623"/>
              <a:gd name="connsiteY34" fmla="*/ 1804333 h 3330971"/>
              <a:gd name="connsiteX35" fmla="*/ 721309 w 4378623"/>
              <a:gd name="connsiteY35" fmla="*/ 1465595 h 3330971"/>
              <a:gd name="connsiteX36" fmla="*/ 949909 w 4378623"/>
              <a:gd name="connsiteY36" fmla="*/ 1228261 h 3330971"/>
              <a:gd name="connsiteX37" fmla="*/ 1268882 w 4378623"/>
              <a:gd name="connsiteY37" fmla="*/ 1218707 h 3330971"/>
              <a:gd name="connsiteX38" fmla="*/ 1609344 w 4378623"/>
              <a:gd name="connsiteY38" fmla="*/ 1250916 h 3330971"/>
              <a:gd name="connsiteX39" fmla="*/ 1614376 w 4378623"/>
              <a:gd name="connsiteY39" fmla="*/ 1252876 h 3330971"/>
              <a:gd name="connsiteX40" fmla="*/ 1544271 w 4378623"/>
              <a:gd name="connsiteY40" fmla="*/ 625178 h 3330971"/>
              <a:gd name="connsiteX41" fmla="*/ 1855167 w 4378623"/>
              <a:gd name="connsiteY41" fmla="*/ 140546 h 3330971"/>
              <a:gd name="connsiteX42" fmla="*/ 2495247 w 4378623"/>
              <a:gd name="connsiteY4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3167322 w 4378623"/>
              <a:gd name="connsiteY4" fmla="*/ 1855028 h 3330971"/>
              <a:gd name="connsiteX5" fmla="*/ 3176848 w 4378623"/>
              <a:gd name="connsiteY5" fmla="*/ 1557982 h 3330971"/>
              <a:gd name="connsiteX6" fmla="*/ 3243263 w 4378623"/>
              <a:gd name="connsiteY6" fmla="*/ 1496058 h 3330971"/>
              <a:gd name="connsiteX7" fmla="*/ 3224300 w 4378623"/>
              <a:gd name="connsiteY7" fmla="*/ 1385128 h 3330971"/>
              <a:gd name="connsiteX8" fmla="*/ 3090950 w 4378623"/>
              <a:gd name="connsiteY8" fmla="*/ 1267629 h 3330971"/>
              <a:gd name="connsiteX9" fmla="*/ 2703513 w 4378623"/>
              <a:gd name="connsiteY9" fmla="*/ 1302749 h 3330971"/>
              <a:gd name="connsiteX10" fmla="*/ 2599247 w 4378623"/>
              <a:gd name="connsiteY10" fmla="*/ 1278230 h 3330971"/>
              <a:gd name="connsiteX11" fmla="*/ 2652768 w 4378623"/>
              <a:gd name="connsiteY11" fmla="*/ 1105590 h 3330971"/>
              <a:gd name="connsiteX12" fmla="*/ 2664069 w 4378623"/>
              <a:gd name="connsiteY12" fmla="*/ 937567 h 3330971"/>
              <a:gd name="connsiteX13" fmla="*/ 2579743 w 4378623"/>
              <a:gd name="connsiteY13" fmla="*/ 632767 h 3330971"/>
              <a:gd name="connsiteX14" fmla="*/ 2438644 w 4378623"/>
              <a:gd name="connsiteY14" fmla="*/ 565840 h 3330971"/>
              <a:gd name="connsiteX15" fmla="*/ 2495247 w 4378623"/>
              <a:gd name="connsiteY15" fmla="*/ 0 h 3330971"/>
              <a:gd name="connsiteX16" fmla="*/ 2496489 w 4378623"/>
              <a:gd name="connsiteY16" fmla="*/ 11616 h 3330971"/>
              <a:gd name="connsiteX17" fmla="*/ 3089319 w 4378623"/>
              <a:gd name="connsiteY17" fmla="*/ 64226 h 3330971"/>
              <a:gd name="connsiteX18" fmla="*/ 3374856 w 4378623"/>
              <a:gd name="connsiteY18" fmla="*/ 369969 h 3330971"/>
              <a:gd name="connsiteX19" fmla="*/ 3510232 w 4378623"/>
              <a:gd name="connsiteY19" fmla="*/ 813600 h 3330971"/>
              <a:gd name="connsiteX20" fmla="*/ 4068016 w 4378623"/>
              <a:gd name="connsiteY20" fmla="*/ 1105046 h 3330971"/>
              <a:gd name="connsiteX21" fmla="*/ 4234392 w 4378623"/>
              <a:gd name="connsiteY21" fmla="*/ 1420661 h 3330971"/>
              <a:gd name="connsiteX22" fmla="*/ 4378623 w 4378623"/>
              <a:gd name="connsiteY22" fmla="*/ 1836132 h 3330971"/>
              <a:gd name="connsiteX23" fmla="*/ 4363902 w 4378623"/>
              <a:gd name="connsiteY23" fmla="*/ 2211036 h 3330971"/>
              <a:gd name="connsiteX24" fmla="*/ 4114941 w 4378623"/>
              <a:gd name="connsiteY24" fmla="*/ 2463077 h 3330971"/>
              <a:gd name="connsiteX25" fmla="*/ 3750965 w 4378623"/>
              <a:gd name="connsiteY25" fmla="*/ 2650382 h 3330971"/>
              <a:gd name="connsiteX26" fmla="*/ 551294 w 4378623"/>
              <a:gd name="connsiteY26" fmla="*/ 3328046 h 3330971"/>
              <a:gd name="connsiteX27" fmla="*/ 548640 w 4378623"/>
              <a:gd name="connsiteY27" fmla="*/ 3330971 h 3330971"/>
              <a:gd name="connsiteX28" fmla="*/ 254965 w 4378623"/>
              <a:gd name="connsiteY28" fmla="*/ 3249085 h 3330971"/>
              <a:gd name="connsiteX29" fmla="*/ 17221 w 4378623"/>
              <a:gd name="connsiteY29" fmla="*/ 2864627 h 3330971"/>
              <a:gd name="connsiteX30" fmla="*/ 0 w 4378623"/>
              <a:gd name="connsiteY30" fmla="*/ 2435269 h 3330971"/>
              <a:gd name="connsiteX31" fmla="*/ 253898 w 4378623"/>
              <a:gd name="connsiteY31" fmla="*/ 2137884 h 3330971"/>
              <a:gd name="connsiteX32" fmla="*/ 585216 w 4378623"/>
              <a:gd name="connsiteY32" fmla="*/ 2055588 h 3330971"/>
              <a:gd name="connsiteX33" fmla="*/ 619658 w 4378623"/>
              <a:gd name="connsiteY33" fmla="*/ 1804333 h 3330971"/>
              <a:gd name="connsiteX34" fmla="*/ 721309 w 4378623"/>
              <a:gd name="connsiteY34" fmla="*/ 1465595 h 3330971"/>
              <a:gd name="connsiteX35" fmla="*/ 949909 w 4378623"/>
              <a:gd name="connsiteY35" fmla="*/ 1228261 h 3330971"/>
              <a:gd name="connsiteX36" fmla="*/ 1268882 w 4378623"/>
              <a:gd name="connsiteY36" fmla="*/ 1218707 h 3330971"/>
              <a:gd name="connsiteX37" fmla="*/ 1609344 w 4378623"/>
              <a:gd name="connsiteY37" fmla="*/ 1250916 h 3330971"/>
              <a:gd name="connsiteX38" fmla="*/ 1614376 w 4378623"/>
              <a:gd name="connsiteY38" fmla="*/ 1252876 h 3330971"/>
              <a:gd name="connsiteX39" fmla="*/ 1544271 w 4378623"/>
              <a:gd name="connsiteY39" fmla="*/ 625178 h 3330971"/>
              <a:gd name="connsiteX40" fmla="*/ 1855167 w 4378623"/>
              <a:gd name="connsiteY40" fmla="*/ 140546 h 3330971"/>
              <a:gd name="connsiteX41" fmla="*/ 2495247 w 4378623"/>
              <a:gd name="connsiteY41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3167322 w 4378623"/>
              <a:gd name="connsiteY4" fmla="*/ 1855028 h 3330971"/>
              <a:gd name="connsiteX5" fmla="*/ 3176848 w 4378623"/>
              <a:gd name="connsiteY5" fmla="*/ 1557982 h 3330971"/>
              <a:gd name="connsiteX6" fmla="*/ 3243263 w 4378623"/>
              <a:gd name="connsiteY6" fmla="*/ 1496058 h 3330971"/>
              <a:gd name="connsiteX7" fmla="*/ 3090950 w 4378623"/>
              <a:gd name="connsiteY7" fmla="*/ 1267629 h 3330971"/>
              <a:gd name="connsiteX8" fmla="*/ 2703513 w 4378623"/>
              <a:gd name="connsiteY8" fmla="*/ 1302749 h 3330971"/>
              <a:gd name="connsiteX9" fmla="*/ 2599247 w 4378623"/>
              <a:gd name="connsiteY9" fmla="*/ 1278230 h 3330971"/>
              <a:gd name="connsiteX10" fmla="*/ 2652768 w 4378623"/>
              <a:gd name="connsiteY10" fmla="*/ 1105590 h 3330971"/>
              <a:gd name="connsiteX11" fmla="*/ 2664069 w 4378623"/>
              <a:gd name="connsiteY11" fmla="*/ 937567 h 3330971"/>
              <a:gd name="connsiteX12" fmla="*/ 2579743 w 4378623"/>
              <a:gd name="connsiteY12" fmla="*/ 632767 h 3330971"/>
              <a:gd name="connsiteX13" fmla="*/ 2438644 w 4378623"/>
              <a:gd name="connsiteY13" fmla="*/ 565840 h 3330971"/>
              <a:gd name="connsiteX14" fmla="*/ 2495247 w 4378623"/>
              <a:gd name="connsiteY14" fmla="*/ 0 h 3330971"/>
              <a:gd name="connsiteX15" fmla="*/ 2496489 w 4378623"/>
              <a:gd name="connsiteY15" fmla="*/ 11616 h 3330971"/>
              <a:gd name="connsiteX16" fmla="*/ 3089319 w 4378623"/>
              <a:gd name="connsiteY16" fmla="*/ 64226 h 3330971"/>
              <a:gd name="connsiteX17" fmla="*/ 3374856 w 4378623"/>
              <a:gd name="connsiteY17" fmla="*/ 369969 h 3330971"/>
              <a:gd name="connsiteX18" fmla="*/ 3510232 w 4378623"/>
              <a:gd name="connsiteY18" fmla="*/ 813600 h 3330971"/>
              <a:gd name="connsiteX19" fmla="*/ 4068016 w 4378623"/>
              <a:gd name="connsiteY19" fmla="*/ 1105046 h 3330971"/>
              <a:gd name="connsiteX20" fmla="*/ 4234392 w 4378623"/>
              <a:gd name="connsiteY20" fmla="*/ 1420661 h 3330971"/>
              <a:gd name="connsiteX21" fmla="*/ 4378623 w 4378623"/>
              <a:gd name="connsiteY21" fmla="*/ 1836132 h 3330971"/>
              <a:gd name="connsiteX22" fmla="*/ 4363902 w 4378623"/>
              <a:gd name="connsiteY22" fmla="*/ 2211036 h 3330971"/>
              <a:gd name="connsiteX23" fmla="*/ 4114941 w 4378623"/>
              <a:gd name="connsiteY23" fmla="*/ 2463077 h 3330971"/>
              <a:gd name="connsiteX24" fmla="*/ 3750965 w 4378623"/>
              <a:gd name="connsiteY24" fmla="*/ 2650382 h 3330971"/>
              <a:gd name="connsiteX25" fmla="*/ 551294 w 4378623"/>
              <a:gd name="connsiteY25" fmla="*/ 3328046 h 3330971"/>
              <a:gd name="connsiteX26" fmla="*/ 548640 w 4378623"/>
              <a:gd name="connsiteY26" fmla="*/ 3330971 h 3330971"/>
              <a:gd name="connsiteX27" fmla="*/ 254965 w 4378623"/>
              <a:gd name="connsiteY27" fmla="*/ 3249085 h 3330971"/>
              <a:gd name="connsiteX28" fmla="*/ 17221 w 4378623"/>
              <a:gd name="connsiteY28" fmla="*/ 2864627 h 3330971"/>
              <a:gd name="connsiteX29" fmla="*/ 0 w 4378623"/>
              <a:gd name="connsiteY29" fmla="*/ 2435269 h 3330971"/>
              <a:gd name="connsiteX30" fmla="*/ 253898 w 4378623"/>
              <a:gd name="connsiteY30" fmla="*/ 2137884 h 3330971"/>
              <a:gd name="connsiteX31" fmla="*/ 585216 w 4378623"/>
              <a:gd name="connsiteY31" fmla="*/ 2055588 h 3330971"/>
              <a:gd name="connsiteX32" fmla="*/ 619658 w 4378623"/>
              <a:gd name="connsiteY32" fmla="*/ 1804333 h 3330971"/>
              <a:gd name="connsiteX33" fmla="*/ 721309 w 4378623"/>
              <a:gd name="connsiteY33" fmla="*/ 1465595 h 3330971"/>
              <a:gd name="connsiteX34" fmla="*/ 949909 w 4378623"/>
              <a:gd name="connsiteY34" fmla="*/ 1228261 h 3330971"/>
              <a:gd name="connsiteX35" fmla="*/ 1268882 w 4378623"/>
              <a:gd name="connsiteY35" fmla="*/ 1218707 h 3330971"/>
              <a:gd name="connsiteX36" fmla="*/ 1609344 w 4378623"/>
              <a:gd name="connsiteY36" fmla="*/ 1250916 h 3330971"/>
              <a:gd name="connsiteX37" fmla="*/ 1614376 w 4378623"/>
              <a:gd name="connsiteY37" fmla="*/ 1252876 h 3330971"/>
              <a:gd name="connsiteX38" fmla="*/ 1544271 w 4378623"/>
              <a:gd name="connsiteY38" fmla="*/ 625178 h 3330971"/>
              <a:gd name="connsiteX39" fmla="*/ 1855167 w 4378623"/>
              <a:gd name="connsiteY39" fmla="*/ 140546 h 3330971"/>
              <a:gd name="connsiteX40" fmla="*/ 2495247 w 4378623"/>
              <a:gd name="connsiteY40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3167322 w 4378623"/>
              <a:gd name="connsiteY4" fmla="*/ 1855028 h 3330971"/>
              <a:gd name="connsiteX5" fmla="*/ 3176848 w 4378623"/>
              <a:gd name="connsiteY5" fmla="*/ 1557982 h 3330971"/>
              <a:gd name="connsiteX6" fmla="*/ 3090950 w 4378623"/>
              <a:gd name="connsiteY6" fmla="*/ 1267629 h 3330971"/>
              <a:gd name="connsiteX7" fmla="*/ 2703513 w 4378623"/>
              <a:gd name="connsiteY7" fmla="*/ 1302749 h 3330971"/>
              <a:gd name="connsiteX8" fmla="*/ 2599247 w 4378623"/>
              <a:gd name="connsiteY8" fmla="*/ 1278230 h 3330971"/>
              <a:gd name="connsiteX9" fmla="*/ 2652768 w 4378623"/>
              <a:gd name="connsiteY9" fmla="*/ 1105590 h 3330971"/>
              <a:gd name="connsiteX10" fmla="*/ 2664069 w 4378623"/>
              <a:gd name="connsiteY10" fmla="*/ 937567 h 3330971"/>
              <a:gd name="connsiteX11" fmla="*/ 2579743 w 4378623"/>
              <a:gd name="connsiteY11" fmla="*/ 632767 h 3330971"/>
              <a:gd name="connsiteX12" fmla="*/ 2438644 w 4378623"/>
              <a:gd name="connsiteY12" fmla="*/ 565840 h 3330971"/>
              <a:gd name="connsiteX13" fmla="*/ 2495247 w 4378623"/>
              <a:gd name="connsiteY13" fmla="*/ 0 h 3330971"/>
              <a:gd name="connsiteX14" fmla="*/ 2496489 w 4378623"/>
              <a:gd name="connsiteY14" fmla="*/ 11616 h 3330971"/>
              <a:gd name="connsiteX15" fmla="*/ 3089319 w 4378623"/>
              <a:gd name="connsiteY15" fmla="*/ 64226 h 3330971"/>
              <a:gd name="connsiteX16" fmla="*/ 3374856 w 4378623"/>
              <a:gd name="connsiteY16" fmla="*/ 369969 h 3330971"/>
              <a:gd name="connsiteX17" fmla="*/ 3510232 w 4378623"/>
              <a:gd name="connsiteY17" fmla="*/ 813600 h 3330971"/>
              <a:gd name="connsiteX18" fmla="*/ 4068016 w 4378623"/>
              <a:gd name="connsiteY18" fmla="*/ 1105046 h 3330971"/>
              <a:gd name="connsiteX19" fmla="*/ 4234392 w 4378623"/>
              <a:gd name="connsiteY19" fmla="*/ 1420661 h 3330971"/>
              <a:gd name="connsiteX20" fmla="*/ 4378623 w 4378623"/>
              <a:gd name="connsiteY20" fmla="*/ 1836132 h 3330971"/>
              <a:gd name="connsiteX21" fmla="*/ 4363902 w 4378623"/>
              <a:gd name="connsiteY21" fmla="*/ 2211036 h 3330971"/>
              <a:gd name="connsiteX22" fmla="*/ 4114941 w 4378623"/>
              <a:gd name="connsiteY22" fmla="*/ 2463077 h 3330971"/>
              <a:gd name="connsiteX23" fmla="*/ 3750965 w 4378623"/>
              <a:gd name="connsiteY23" fmla="*/ 2650382 h 3330971"/>
              <a:gd name="connsiteX24" fmla="*/ 551294 w 4378623"/>
              <a:gd name="connsiteY24" fmla="*/ 3328046 h 3330971"/>
              <a:gd name="connsiteX25" fmla="*/ 548640 w 4378623"/>
              <a:gd name="connsiteY25" fmla="*/ 3330971 h 3330971"/>
              <a:gd name="connsiteX26" fmla="*/ 254965 w 4378623"/>
              <a:gd name="connsiteY26" fmla="*/ 3249085 h 3330971"/>
              <a:gd name="connsiteX27" fmla="*/ 17221 w 4378623"/>
              <a:gd name="connsiteY27" fmla="*/ 2864627 h 3330971"/>
              <a:gd name="connsiteX28" fmla="*/ 0 w 4378623"/>
              <a:gd name="connsiteY28" fmla="*/ 2435269 h 3330971"/>
              <a:gd name="connsiteX29" fmla="*/ 253898 w 4378623"/>
              <a:gd name="connsiteY29" fmla="*/ 2137884 h 3330971"/>
              <a:gd name="connsiteX30" fmla="*/ 585216 w 4378623"/>
              <a:gd name="connsiteY30" fmla="*/ 2055588 h 3330971"/>
              <a:gd name="connsiteX31" fmla="*/ 619658 w 4378623"/>
              <a:gd name="connsiteY31" fmla="*/ 1804333 h 3330971"/>
              <a:gd name="connsiteX32" fmla="*/ 721309 w 4378623"/>
              <a:gd name="connsiteY32" fmla="*/ 1465595 h 3330971"/>
              <a:gd name="connsiteX33" fmla="*/ 949909 w 4378623"/>
              <a:gd name="connsiteY33" fmla="*/ 1228261 h 3330971"/>
              <a:gd name="connsiteX34" fmla="*/ 1268882 w 4378623"/>
              <a:gd name="connsiteY34" fmla="*/ 1218707 h 3330971"/>
              <a:gd name="connsiteX35" fmla="*/ 1609344 w 4378623"/>
              <a:gd name="connsiteY35" fmla="*/ 1250916 h 3330971"/>
              <a:gd name="connsiteX36" fmla="*/ 1614376 w 4378623"/>
              <a:gd name="connsiteY36" fmla="*/ 1252876 h 3330971"/>
              <a:gd name="connsiteX37" fmla="*/ 1544271 w 4378623"/>
              <a:gd name="connsiteY37" fmla="*/ 625178 h 3330971"/>
              <a:gd name="connsiteX38" fmla="*/ 1855167 w 4378623"/>
              <a:gd name="connsiteY38" fmla="*/ 140546 h 3330971"/>
              <a:gd name="connsiteX39" fmla="*/ 2495247 w 4378623"/>
              <a:gd name="connsiteY39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3167322 w 4378623"/>
              <a:gd name="connsiteY4" fmla="*/ 1855028 h 3330971"/>
              <a:gd name="connsiteX5" fmla="*/ 3090950 w 4378623"/>
              <a:gd name="connsiteY5" fmla="*/ 1267629 h 3330971"/>
              <a:gd name="connsiteX6" fmla="*/ 2703513 w 4378623"/>
              <a:gd name="connsiteY6" fmla="*/ 1302749 h 3330971"/>
              <a:gd name="connsiteX7" fmla="*/ 2599247 w 4378623"/>
              <a:gd name="connsiteY7" fmla="*/ 1278230 h 3330971"/>
              <a:gd name="connsiteX8" fmla="*/ 2652768 w 4378623"/>
              <a:gd name="connsiteY8" fmla="*/ 1105590 h 3330971"/>
              <a:gd name="connsiteX9" fmla="*/ 2664069 w 4378623"/>
              <a:gd name="connsiteY9" fmla="*/ 937567 h 3330971"/>
              <a:gd name="connsiteX10" fmla="*/ 2579743 w 4378623"/>
              <a:gd name="connsiteY10" fmla="*/ 632767 h 3330971"/>
              <a:gd name="connsiteX11" fmla="*/ 2438644 w 4378623"/>
              <a:gd name="connsiteY11" fmla="*/ 565840 h 3330971"/>
              <a:gd name="connsiteX12" fmla="*/ 2495247 w 4378623"/>
              <a:gd name="connsiteY12" fmla="*/ 0 h 3330971"/>
              <a:gd name="connsiteX13" fmla="*/ 2496489 w 4378623"/>
              <a:gd name="connsiteY13" fmla="*/ 11616 h 3330971"/>
              <a:gd name="connsiteX14" fmla="*/ 3089319 w 4378623"/>
              <a:gd name="connsiteY14" fmla="*/ 64226 h 3330971"/>
              <a:gd name="connsiteX15" fmla="*/ 3374856 w 4378623"/>
              <a:gd name="connsiteY15" fmla="*/ 369969 h 3330971"/>
              <a:gd name="connsiteX16" fmla="*/ 3510232 w 4378623"/>
              <a:gd name="connsiteY16" fmla="*/ 813600 h 3330971"/>
              <a:gd name="connsiteX17" fmla="*/ 4068016 w 4378623"/>
              <a:gd name="connsiteY17" fmla="*/ 1105046 h 3330971"/>
              <a:gd name="connsiteX18" fmla="*/ 4234392 w 4378623"/>
              <a:gd name="connsiteY18" fmla="*/ 1420661 h 3330971"/>
              <a:gd name="connsiteX19" fmla="*/ 4378623 w 4378623"/>
              <a:gd name="connsiteY19" fmla="*/ 1836132 h 3330971"/>
              <a:gd name="connsiteX20" fmla="*/ 4363902 w 4378623"/>
              <a:gd name="connsiteY20" fmla="*/ 2211036 h 3330971"/>
              <a:gd name="connsiteX21" fmla="*/ 4114941 w 4378623"/>
              <a:gd name="connsiteY21" fmla="*/ 2463077 h 3330971"/>
              <a:gd name="connsiteX22" fmla="*/ 3750965 w 4378623"/>
              <a:gd name="connsiteY22" fmla="*/ 2650382 h 3330971"/>
              <a:gd name="connsiteX23" fmla="*/ 551294 w 4378623"/>
              <a:gd name="connsiteY23" fmla="*/ 3328046 h 3330971"/>
              <a:gd name="connsiteX24" fmla="*/ 548640 w 4378623"/>
              <a:gd name="connsiteY24" fmla="*/ 3330971 h 3330971"/>
              <a:gd name="connsiteX25" fmla="*/ 254965 w 4378623"/>
              <a:gd name="connsiteY25" fmla="*/ 3249085 h 3330971"/>
              <a:gd name="connsiteX26" fmla="*/ 17221 w 4378623"/>
              <a:gd name="connsiteY26" fmla="*/ 2864627 h 3330971"/>
              <a:gd name="connsiteX27" fmla="*/ 0 w 4378623"/>
              <a:gd name="connsiteY27" fmla="*/ 2435269 h 3330971"/>
              <a:gd name="connsiteX28" fmla="*/ 253898 w 4378623"/>
              <a:gd name="connsiteY28" fmla="*/ 2137884 h 3330971"/>
              <a:gd name="connsiteX29" fmla="*/ 585216 w 4378623"/>
              <a:gd name="connsiteY29" fmla="*/ 2055588 h 3330971"/>
              <a:gd name="connsiteX30" fmla="*/ 619658 w 4378623"/>
              <a:gd name="connsiteY30" fmla="*/ 1804333 h 3330971"/>
              <a:gd name="connsiteX31" fmla="*/ 721309 w 4378623"/>
              <a:gd name="connsiteY31" fmla="*/ 1465595 h 3330971"/>
              <a:gd name="connsiteX32" fmla="*/ 949909 w 4378623"/>
              <a:gd name="connsiteY32" fmla="*/ 1228261 h 3330971"/>
              <a:gd name="connsiteX33" fmla="*/ 1268882 w 4378623"/>
              <a:gd name="connsiteY33" fmla="*/ 1218707 h 3330971"/>
              <a:gd name="connsiteX34" fmla="*/ 1609344 w 4378623"/>
              <a:gd name="connsiteY34" fmla="*/ 1250916 h 3330971"/>
              <a:gd name="connsiteX35" fmla="*/ 1614376 w 4378623"/>
              <a:gd name="connsiteY35" fmla="*/ 1252876 h 3330971"/>
              <a:gd name="connsiteX36" fmla="*/ 1544271 w 4378623"/>
              <a:gd name="connsiteY36" fmla="*/ 625178 h 3330971"/>
              <a:gd name="connsiteX37" fmla="*/ 1855167 w 4378623"/>
              <a:gd name="connsiteY37" fmla="*/ 140546 h 3330971"/>
              <a:gd name="connsiteX38" fmla="*/ 2495247 w 4378623"/>
              <a:gd name="connsiteY38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3167322 w 4378623"/>
              <a:gd name="connsiteY4" fmla="*/ 1855028 h 3330971"/>
              <a:gd name="connsiteX5" fmla="*/ 3090950 w 4378623"/>
              <a:gd name="connsiteY5" fmla="*/ 1267629 h 3330971"/>
              <a:gd name="connsiteX6" fmla="*/ 2703513 w 4378623"/>
              <a:gd name="connsiteY6" fmla="*/ 1302749 h 3330971"/>
              <a:gd name="connsiteX7" fmla="*/ 2652768 w 4378623"/>
              <a:gd name="connsiteY7" fmla="*/ 1105590 h 3330971"/>
              <a:gd name="connsiteX8" fmla="*/ 2664069 w 4378623"/>
              <a:gd name="connsiteY8" fmla="*/ 937567 h 3330971"/>
              <a:gd name="connsiteX9" fmla="*/ 2579743 w 4378623"/>
              <a:gd name="connsiteY9" fmla="*/ 632767 h 3330971"/>
              <a:gd name="connsiteX10" fmla="*/ 2438644 w 4378623"/>
              <a:gd name="connsiteY10" fmla="*/ 565840 h 3330971"/>
              <a:gd name="connsiteX11" fmla="*/ 2495247 w 4378623"/>
              <a:gd name="connsiteY11" fmla="*/ 0 h 3330971"/>
              <a:gd name="connsiteX12" fmla="*/ 2496489 w 4378623"/>
              <a:gd name="connsiteY12" fmla="*/ 11616 h 3330971"/>
              <a:gd name="connsiteX13" fmla="*/ 3089319 w 4378623"/>
              <a:gd name="connsiteY13" fmla="*/ 64226 h 3330971"/>
              <a:gd name="connsiteX14" fmla="*/ 3374856 w 4378623"/>
              <a:gd name="connsiteY14" fmla="*/ 369969 h 3330971"/>
              <a:gd name="connsiteX15" fmla="*/ 3510232 w 4378623"/>
              <a:gd name="connsiteY15" fmla="*/ 813600 h 3330971"/>
              <a:gd name="connsiteX16" fmla="*/ 4068016 w 4378623"/>
              <a:gd name="connsiteY16" fmla="*/ 1105046 h 3330971"/>
              <a:gd name="connsiteX17" fmla="*/ 4234392 w 4378623"/>
              <a:gd name="connsiteY17" fmla="*/ 1420661 h 3330971"/>
              <a:gd name="connsiteX18" fmla="*/ 4378623 w 4378623"/>
              <a:gd name="connsiteY18" fmla="*/ 1836132 h 3330971"/>
              <a:gd name="connsiteX19" fmla="*/ 4363902 w 4378623"/>
              <a:gd name="connsiteY19" fmla="*/ 2211036 h 3330971"/>
              <a:gd name="connsiteX20" fmla="*/ 4114941 w 4378623"/>
              <a:gd name="connsiteY20" fmla="*/ 2463077 h 3330971"/>
              <a:gd name="connsiteX21" fmla="*/ 3750965 w 4378623"/>
              <a:gd name="connsiteY21" fmla="*/ 2650382 h 3330971"/>
              <a:gd name="connsiteX22" fmla="*/ 551294 w 4378623"/>
              <a:gd name="connsiteY22" fmla="*/ 3328046 h 3330971"/>
              <a:gd name="connsiteX23" fmla="*/ 548640 w 4378623"/>
              <a:gd name="connsiteY23" fmla="*/ 3330971 h 3330971"/>
              <a:gd name="connsiteX24" fmla="*/ 254965 w 4378623"/>
              <a:gd name="connsiteY24" fmla="*/ 3249085 h 3330971"/>
              <a:gd name="connsiteX25" fmla="*/ 17221 w 4378623"/>
              <a:gd name="connsiteY25" fmla="*/ 2864627 h 3330971"/>
              <a:gd name="connsiteX26" fmla="*/ 0 w 4378623"/>
              <a:gd name="connsiteY26" fmla="*/ 2435269 h 3330971"/>
              <a:gd name="connsiteX27" fmla="*/ 253898 w 4378623"/>
              <a:gd name="connsiteY27" fmla="*/ 2137884 h 3330971"/>
              <a:gd name="connsiteX28" fmla="*/ 585216 w 4378623"/>
              <a:gd name="connsiteY28" fmla="*/ 2055588 h 3330971"/>
              <a:gd name="connsiteX29" fmla="*/ 619658 w 4378623"/>
              <a:gd name="connsiteY29" fmla="*/ 1804333 h 3330971"/>
              <a:gd name="connsiteX30" fmla="*/ 721309 w 4378623"/>
              <a:gd name="connsiteY30" fmla="*/ 1465595 h 3330971"/>
              <a:gd name="connsiteX31" fmla="*/ 949909 w 4378623"/>
              <a:gd name="connsiteY31" fmla="*/ 1228261 h 3330971"/>
              <a:gd name="connsiteX32" fmla="*/ 1268882 w 4378623"/>
              <a:gd name="connsiteY32" fmla="*/ 1218707 h 3330971"/>
              <a:gd name="connsiteX33" fmla="*/ 1609344 w 4378623"/>
              <a:gd name="connsiteY33" fmla="*/ 1250916 h 3330971"/>
              <a:gd name="connsiteX34" fmla="*/ 1614376 w 4378623"/>
              <a:gd name="connsiteY34" fmla="*/ 1252876 h 3330971"/>
              <a:gd name="connsiteX35" fmla="*/ 1544271 w 4378623"/>
              <a:gd name="connsiteY35" fmla="*/ 625178 h 3330971"/>
              <a:gd name="connsiteX36" fmla="*/ 1855167 w 4378623"/>
              <a:gd name="connsiteY36" fmla="*/ 140546 h 3330971"/>
              <a:gd name="connsiteX37" fmla="*/ 2495247 w 4378623"/>
              <a:gd name="connsiteY37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3167322 w 4378623"/>
              <a:gd name="connsiteY4" fmla="*/ 1855028 h 3330971"/>
              <a:gd name="connsiteX5" fmla="*/ 3090950 w 4378623"/>
              <a:gd name="connsiteY5" fmla="*/ 1267629 h 3330971"/>
              <a:gd name="connsiteX6" fmla="*/ 2652768 w 4378623"/>
              <a:gd name="connsiteY6" fmla="*/ 1105590 h 3330971"/>
              <a:gd name="connsiteX7" fmla="*/ 2664069 w 4378623"/>
              <a:gd name="connsiteY7" fmla="*/ 937567 h 3330971"/>
              <a:gd name="connsiteX8" fmla="*/ 2579743 w 4378623"/>
              <a:gd name="connsiteY8" fmla="*/ 632767 h 3330971"/>
              <a:gd name="connsiteX9" fmla="*/ 2438644 w 4378623"/>
              <a:gd name="connsiteY9" fmla="*/ 565840 h 3330971"/>
              <a:gd name="connsiteX10" fmla="*/ 2495247 w 4378623"/>
              <a:gd name="connsiteY10" fmla="*/ 0 h 3330971"/>
              <a:gd name="connsiteX11" fmla="*/ 2496489 w 4378623"/>
              <a:gd name="connsiteY11" fmla="*/ 11616 h 3330971"/>
              <a:gd name="connsiteX12" fmla="*/ 3089319 w 4378623"/>
              <a:gd name="connsiteY12" fmla="*/ 64226 h 3330971"/>
              <a:gd name="connsiteX13" fmla="*/ 3374856 w 4378623"/>
              <a:gd name="connsiteY13" fmla="*/ 369969 h 3330971"/>
              <a:gd name="connsiteX14" fmla="*/ 3510232 w 4378623"/>
              <a:gd name="connsiteY14" fmla="*/ 813600 h 3330971"/>
              <a:gd name="connsiteX15" fmla="*/ 4068016 w 4378623"/>
              <a:gd name="connsiteY15" fmla="*/ 1105046 h 3330971"/>
              <a:gd name="connsiteX16" fmla="*/ 4234392 w 4378623"/>
              <a:gd name="connsiteY16" fmla="*/ 1420661 h 3330971"/>
              <a:gd name="connsiteX17" fmla="*/ 4378623 w 4378623"/>
              <a:gd name="connsiteY17" fmla="*/ 1836132 h 3330971"/>
              <a:gd name="connsiteX18" fmla="*/ 4363902 w 4378623"/>
              <a:gd name="connsiteY18" fmla="*/ 2211036 h 3330971"/>
              <a:gd name="connsiteX19" fmla="*/ 4114941 w 4378623"/>
              <a:gd name="connsiteY19" fmla="*/ 2463077 h 3330971"/>
              <a:gd name="connsiteX20" fmla="*/ 3750965 w 4378623"/>
              <a:gd name="connsiteY20" fmla="*/ 2650382 h 3330971"/>
              <a:gd name="connsiteX21" fmla="*/ 551294 w 4378623"/>
              <a:gd name="connsiteY21" fmla="*/ 3328046 h 3330971"/>
              <a:gd name="connsiteX22" fmla="*/ 548640 w 4378623"/>
              <a:gd name="connsiteY22" fmla="*/ 3330971 h 3330971"/>
              <a:gd name="connsiteX23" fmla="*/ 254965 w 4378623"/>
              <a:gd name="connsiteY23" fmla="*/ 3249085 h 3330971"/>
              <a:gd name="connsiteX24" fmla="*/ 17221 w 4378623"/>
              <a:gd name="connsiteY24" fmla="*/ 2864627 h 3330971"/>
              <a:gd name="connsiteX25" fmla="*/ 0 w 4378623"/>
              <a:gd name="connsiteY25" fmla="*/ 2435269 h 3330971"/>
              <a:gd name="connsiteX26" fmla="*/ 253898 w 4378623"/>
              <a:gd name="connsiteY26" fmla="*/ 2137884 h 3330971"/>
              <a:gd name="connsiteX27" fmla="*/ 585216 w 4378623"/>
              <a:gd name="connsiteY27" fmla="*/ 2055588 h 3330971"/>
              <a:gd name="connsiteX28" fmla="*/ 619658 w 4378623"/>
              <a:gd name="connsiteY28" fmla="*/ 1804333 h 3330971"/>
              <a:gd name="connsiteX29" fmla="*/ 721309 w 4378623"/>
              <a:gd name="connsiteY29" fmla="*/ 1465595 h 3330971"/>
              <a:gd name="connsiteX30" fmla="*/ 949909 w 4378623"/>
              <a:gd name="connsiteY30" fmla="*/ 1228261 h 3330971"/>
              <a:gd name="connsiteX31" fmla="*/ 1268882 w 4378623"/>
              <a:gd name="connsiteY31" fmla="*/ 1218707 h 3330971"/>
              <a:gd name="connsiteX32" fmla="*/ 1609344 w 4378623"/>
              <a:gd name="connsiteY32" fmla="*/ 1250916 h 3330971"/>
              <a:gd name="connsiteX33" fmla="*/ 1614376 w 4378623"/>
              <a:gd name="connsiteY33" fmla="*/ 1252876 h 3330971"/>
              <a:gd name="connsiteX34" fmla="*/ 1544271 w 4378623"/>
              <a:gd name="connsiteY34" fmla="*/ 625178 h 3330971"/>
              <a:gd name="connsiteX35" fmla="*/ 1855167 w 4378623"/>
              <a:gd name="connsiteY35" fmla="*/ 140546 h 3330971"/>
              <a:gd name="connsiteX36" fmla="*/ 2495247 w 4378623"/>
              <a:gd name="connsiteY36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3167322 w 4378623"/>
              <a:gd name="connsiteY4" fmla="*/ 1855028 h 3330971"/>
              <a:gd name="connsiteX5" fmla="*/ 3090950 w 4378623"/>
              <a:gd name="connsiteY5" fmla="*/ 1267629 h 3330971"/>
              <a:gd name="connsiteX6" fmla="*/ 2664069 w 4378623"/>
              <a:gd name="connsiteY6" fmla="*/ 937567 h 3330971"/>
              <a:gd name="connsiteX7" fmla="*/ 2579743 w 4378623"/>
              <a:gd name="connsiteY7" fmla="*/ 632767 h 3330971"/>
              <a:gd name="connsiteX8" fmla="*/ 2438644 w 4378623"/>
              <a:gd name="connsiteY8" fmla="*/ 565840 h 3330971"/>
              <a:gd name="connsiteX9" fmla="*/ 2495247 w 4378623"/>
              <a:gd name="connsiteY9" fmla="*/ 0 h 3330971"/>
              <a:gd name="connsiteX10" fmla="*/ 2496489 w 4378623"/>
              <a:gd name="connsiteY10" fmla="*/ 11616 h 3330971"/>
              <a:gd name="connsiteX11" fmla="*/ 3089319 w 4378623"/>
              <a:gd name="connsiteY11" fmla="*/ 64226 h 3330971"/>
              <a:gd name="connsiteX12" fmla="*/ 3374856 w 4378623"/>
              <a:gd name="connsiteY12" fmla="*/ 369969 h 3330971"/>
              <a:gd name="connsiteX13" fmla="*/ 3510232 w 4378623"/>
              <a:gd name="connsiteY13" fmla="*/ 813600 h 3330971"/>
              <a:gd name="connsiteX14" fmla="*/ 4068016 w 4378623"/>
              <a:gd name="connsiteY14" fmla="*/ 1105046 h 3330971"/>
              <a:gd name="connsiteX15" fmla="*/ 4234392 w 4378623"/>
              <a:gd name="connsiteY15" fmla="*/ 1420661 h 3330971"/>
              <a:gd name="connsiteX16" fmla="*/ 4378623 w 4378623"/>
              <a:gd name="connsiteY16" fmla="*/ 1836132 h 3330971"/>
              <a:gd name="connsiteX17" fmla="*/ 4363902 w 4378623"/>
              <a:gd name="connsiteY17" fmla="*/ 2211036 h 3330971"/>
              <a:gd name="connsiteX18" fmla="*/ 4114941 w 4378623"/>
              <a:gd name="connsiteY18" fmla="*/ 2463077 h 3330971"/>
              <a:gd name="connsiteX19" fmla="*/ 3750965 w 4378623"/>
              <a:gd name="connsiteY19" fmla="*/ 2650382 h 3330971"/>
              <a:gd name="connsiteX20" fmla="*/ 551294 w 4378623"/>
              <a:gd name="connsiteY20" fmla="*/ 3328046 h 3330971"/>
              <a:gd name="connsiteX21" fmla="*/ 548640 w 4378623"/>
              <a:gd name="connsiteY21" fmla="*/ 3330971 h 3330971"/>
              <a:gd name="connsiteX22" fmla="*/ 254965 w 4378623"/>
              <a:gd name="connsiteY22" fmla="*/ 3249085 h 3330971"/>
              <a:gd name="connsiteX23" fmla="*/ 17221 w 4378623"/>
              <a:gd name="connsiteY23" fmla="*/ 2864627 h 3330971"/>
              <a:gd name="connsiteX24" fmla="*/ 0 w 4378623"/>
              <a:gd name="connsiteY24" fmla="*/ 2435269 h 3330971"/>
              <a:gd name="connsiteX25" fmla="*/ 253898 w 4378623"/>
              <a:gd name="connsiteY25" fmla="*/ 2137884 h 3330971"/>
              <a:gd name="connsiteX26" fmla="*/ 585216 w 4378623"/>
              <a:gd name="connsiteY26" fmla="*/ 2055588 h 3330971"/>
              <a:gd name="connsiteX27" fmla="*/ 619658 w 4378623"/>
              <a:gd name="connsiteY27" fmla="*/ 1804333 h 3330971"/>
              <a:gd name="connsiteX28" fmla="*/ 721309 w 4378623"/>
              <a:gd name="connsiteY28" fmla="*/ 1465595 h 3330971"/>
              <a:gd name="connsiteX29" fmla="*/ 949909 w 4378623"/>
              <a:gd name="connsiteY29" fmla="*/ 1228261 h 3330971"/>
              <a:gd name="connsiteX30" fmla="*/ 1268882 w 4378623"/>
              <a:gd name="connsiteY30" fmla="*/ 1218707 h 3330971"/>
              <a:gd name="connsiteX31" fmla="*/ 1609344 w 4378623"/>
              <a:gd name="connsiteY31" fmla="*/ 1250916 h 3330971"/>
              <a:gd name="connsiteX32" fmla="*/ 1614376 w 4378623"/>
              <a:gd name="connsiteY32" fmla="*/ 1252876 h 3330971"/>
              <a:gd name="connsiteX33" fmla="*/ 1544271 w 4378623"/>
              <a:gd name="connsiteY33" fmla="*/ 625178 h 3330971"/>
              <a:gd name="connsiteX34" fmla="*/ 1855167 w 4378623"/>
              <a:gd name="connsiteY34" fmla="*/ 140546 h 3330971"/>
              <a:gd name="connsiteX35" fmla="*/ 2495247 w 4378623"/>
              <a:gd name="connsiteY35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3167322 w 4378623"/>
              <a:gd name="connsiteY4" fmla="*/ 1855028 h 3330971"/>
              <a:gd name="connsiteX5" fmla="*/ 3090950 w 4378623"/>
              <a:gd name="connsiteY5" fmla="*/ 1267629 h 3330971"/>
              <a:gd name="connsiteX6" fmla="*/ 2579743 w 4378623"/>
              <a:gd name="connsiteY6" fmla="*/ 632767 h 3330971"/>
              <a:gd name="connsiteX7" fmla="*/ 2438644 w 4378623"/>
              <a:gd name="connsiteY7" fmla="*/ 565840 h 3330971"/>
              <a:gd name="connsiteX8" fmla="*/ 2495247 w 4378623"/>
              <a:gd name="connsiteY8" fmla="*/ 0 h 3330971"/>
              <a:gd name="connsiteX9" fmla="*/ 2496489 w 4378623"/>
              <a:gd name="connsiteY9" fmla="*/ 11616 h 3330971"/>
              <a:gd name="connsiteX10" fmla="*/ 3089319 w 4378623"/>
              <a:gd name="connsiteY10" fmla="*/ 64226 h 3330971"/>
              <a:gd name="connsiteX11" fmla="*/ 3374856 w 4378623"/>
              <a:gd name="connsiteY11" fmla="*/ 369969 h 3330971"/>
              <a:gd name="connsiteX12" fmla="*/ 3510232 w 4378623"/>
              <a:gd name="connsiteY12" fmla="*/ 813600 h 3330971"/>
              <a:gd name="connsiteX13" fmla="*/ 4068016 w 4378623"/>
              <a:gd name="connsiteY13" fmla="*/ 1105046 h 3330971"/>
              <a:gd name="connsiteX14" fmla="*/ 4234392 w 4378623"/>
              <a:gd name="connsiteY14" fmla="*/ 1420661 h 3330971"/>
              <a:gd name="connsiteX15" fmla="*/ 4378623 w 4378623"/>
              <a:gd name="connsiteY15" fmla="*/ 1836132 h 3330971"/>
              <a:gd name="connsiteX16" fmla="*/ 4363902 w 4378623"/>
              <a:gd name="connsiteY16" fmla="*/ 2211036 h 3330971"/>
              <a:gd name="connsiteX17" fmla="*/ 4114941 w 4378623"/>
              <a:gd name="connsiteY17" fmla="*/ 2463077 h 3330971"/>
              <a:gd name="connsiteX18" fmla="*/ 3750965 w 4378623"/>
              <a:gd name="connsiteY18" fmla="*/ 2650382 h 3330971"/>
              <a:gd name="connsiteX19" fmla="*/ 551294 w 4378623"/>
              <a:gd name="connsiteY19" fmla="*/ 3328046 h 3330971"/>
              <a:gd name="connsiteX20" fmla="*/ 548640 w 4378623"/>
              <a:gd name="connsiteY20" fmla="*/ 3330971 h 3330971"/>
              <a:gd name="connsiteX21" fmla="*/ 254965 w 4378623"/>
              <a:gd name="connsiteY21" fmla="*/ 3249085 h 3330971"/>
              <a:gd name="connsiteX22" fmla="*/ 17221 w 4378623"/>
              <a:gd name="connsiteY22" fmla="*/ 2864627 h 3330971"/>
              <a:gd name="connsiteX23" fmla="*/ 0 w 4378623"/>
              <a:gd name="connsiteY23" fmla="*/ 2435269 h 3330971"/>
              <a:gd name="connsiteX24" fmla="*/ 253898 w 4378623"/>
              <a:gd name="connsiteY24" fmla="*/ 2137884 h 3330971"/>
              <a:gd name="connsiteX25" fmla="*/ 585216 w 4378623"/>
              <a:gd name="connsiteY25" fmla="*/ 2055588 h 3330971"/>
              <a:gd name="connsiteX26" fmla="*/ 619658 w 4378623"/>
              <a:gd name="connsiteY26" fmla="*/ 1804333 h 3330971"/>
              <a:gd name="connsiteX27" fmla="*/ 721309 w 4378623"/>
              <a:gd name="connsiteY27" fmla="*/ 1465595 h 3330971"/>
              <a:gd name="connsiteX28" fmla="*/ 949909 w 4378623"/>
              <a:gd name="connsiteY28" fmla="*/ 1228261 h 3330971"/>
              <a:gd name="connsiteX29" fmla="*/ 1268882 w 4378623"/>
              <a:gd name="connsiteY29" fmla="*/ 1218707 h 3330971"/>
              <a:gd name="connsiteX30" fmla="*/ 1609344 w 4378623"/>
              <a:gd name="connsiteY30" fmla="*/ 1250916 h 3330971"/>
              <a:gd name="connsiteX31" fmla="*/ 1614376 w 4378623"/>
              <a:gd name="connsiteY31" fmla="*/ 1252876 h 3330971"/>
              <a:gd name="connsiteX32" fmla="*/ 1544271 w 4378623"/>
              <a:gd name="connsiteY32" fmla="*/ 625178 h 3330971"/>
              <a:gd name="connsiteX33" fmla="*/ 1855167 w 4378623"/>
              <a:gd name="connsiteY33" fmla="*/ 140546 h 3330971"/>
              <a:gd name="connsiteX34" fmla="*/ 2495247 w 4378623"/>
              <a:gd name="connsiteY34" fmla="*/ 0 h 3330971"/>
              <a:gd name="connsiteX0" fmla="*/ 2579743 w 4378623"/>
              <a:gd name="connsiteY0" fmla="*/ 632767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3167322 w 4378623"/>
              <a:gd name="connsiteY4" fmla="*/ 1855028 h 3330971"/>
              <a:gd name="connsiteX5" fmla="*/ 3090950 w 4378623"/>
              <a:gd name="connsiteY5" fmla="*/ 1267629 h 3330971"/>
              <a:gd name="connsiteX6" fmla="*/ 2579743 w 4378623"/>
              <a:gd name="connsiteY6" fmla="*/ 632767 h 3330971"/>
              <a:gd name="connsiteX7" fmla="*/ 2495247 w 4378623"/>
              <a:gd name="connsiteY7" fmla="*/ 0 h 3330971"/>
              <a:gd name="connsiteX8" fmla="*/ 2496489 w 4378623"/>
              <a:gd name="connsiteY8" fmla="*/ 11616 h 3330971"/>
              <a:gd name="connsiteX9" fmla="*/ 3089319 w 4378623"/>
              <a:gd name="connsiteY9" fmla="*/ 64226 h 3330971"/>
              <a:gd name="connsiteX10" fmla="*/ 3374856 w 4378623"/>
              <a:gd name="connsiteY10" fmla="*/ 369969 h 3330971"/>
              <a:gd name="connsiteX11" fmla="*/ 3510232 w 4378623"/>
              <a:gd name="connsiteY11" fmla="*/ 813600 h 3330971"/>
              <a:gd name="connsiteX12" fmla="*/ 4068016 w 4378623"/>
              <a:gd name="connsiteY12" fmla="*/ 1105046 h 3330971"/>
              <a:gd name="connsiteX13" fmla="*/ 4234392 w 4378623"/>
              <a:gd name="connsiteY13" fmla="*/ 1420661 h 3330971"/>
              <a:gd name="connsiteX14" fmla="*/ 4378623 w 4378623"/>
              <a:gd name="connsiteY14" fmla="*/ 1836132 h 3330971"/>
              <a:gd name="connsiteX15" fmla="*/ 4363902 w 4378623"/>
              <a:gd name="connsiteY15" fmla="*/ 2211036 h 3330971"/>
              <a:gd name="connsiteX16" fmla="*/ 4114941 w 4378623"/>
              <a:gd name="connsiteY16" fmla="*/ 2463077 h 3330971"/>
              <a:gd name="connsiteX17" fmla="*/ 3750965 w 4378623"/>
              <a:gd name="connsiteY17" fmla="*/ 2650382 h 3330971"/>
              <a:gd name="connsiteX18" fmla="*/ 551294 w 4378623"/>
              <a:gd name="connsiteY18" fmla="*/ 3328046 h 3330971"/>
              <a:gd name="connsiteX19" fmla="*/ 548640 w 4378623"/>
              <a:gd name="connsiteY19" fmla="*/ 3330971 h 3330971"/>
              <a:gd name="connsiteX20" fmla="*/ 254965 w 4378623"/>
              <a:gd name="connsiteY20" fmla="*/ 3249085 h 3330971"/>
              <a:gd name="connsiteX21" fmla="*/ 17221 w 4378623"/>
              <a:gd name="connsiteY21" fmla="*/ 2864627 h 3330971"/>
              <a:gd name="connsiteX22" fmla="*/ 0 w 4378623"/>
              <a:gd name="connsiteY22" fmla="*/ 2435269 h 3330971"/>
              <a:gd name="connsiteX23" fmla="*/ 253898 w 4378623"/>
              <a:gd name="connsiteY23" fmla="*/ 2137884 h 3330971"/>
              <a:gd name="connsiteX24" fmla="*/ 585216 w 4378623"/>
              <a:gd name="connsiteY24" fmla="*/ 2055588 h 3330971"/>
              <a:gd name="connsiteX25" fmla="*/ 619658 w 4378623"/>
              <a:gd name="connsiteY25" fmla="*/ 1804333 h 3330971"/>
              <a:gd name="connsiteX26" fmla="*/ 721309 w 4378623"/>
              <a:gd name="connsiteY26" fmla="*/ 1465595 h 3330971"/>
              <a:gd name="connsiteX27" fmla="*/ 949909 w 4378623"/>
              <a:gd name="connsiteY27" fmla="*/ 1228261 h 3330971"/>
              <a:gd name="connsiteX28" fmla="*/ 1268882 w 4378623"/>
              <a:gd name="connsiteY28" fmla="*/ 1218707 h 3330971"/>
              <a:gd name="connsiteX29" fmla="*/ 1609344 w 4378623"/>
              <a:gd name="connsiteY29" fmla="*/ 1250916 h 3330971"/>
              <a:gd name="connsiteX30" fmla="*/ 1614376 w 4378623"/>
              <a:gd name="connsiteY30" fmla="*/ 1252876 h 3330971"/>
              <a:gd name="connsiteX31" fmla="*/ 1544271 w 4378623"/>
              <a:gd name="connsiteY31" fmla="*/ 625178 h 3330971"/>
              <a:gd name="connsiteX32" fmla="*/ 1855167 w 4378623"/>
              <a:gd name="connsiteY32" fmla="*/ 140546 h 3330971"/>
              <a:gd name="connsiteX33" fmla="*/ 2495247 w 4378623"/>
              <a:gd name="connsiteY33" fmla="*/ 0 h 3330971"/>
              <a:gd name="connsiteX0" fmla="*/ 2579743 w 4378623"/>
              <a:gd name="connsiteY0" fmla="*/ 632767 h 3330971"/>
              <a:gd name="connsiteX1" fmla="*/ 2393306 w 4378623"/>
              <a:gd name="connsiteY1" fmla="*/ 772215 h 3330971"/>
              <a:gd name="connsiteX2" fmla="*/ 2337044 w 4378623"/>
              <a:gd name="connsiteY2" fmla="*/ 966394 h 3330971"/>
              <a:gd name="connsiteX3" fmla="*/ 3167322 w 4378623"/>
              <a:gd name="connsiteY3" fmla="*/ 1855028 h 3330971"/>
              <a:gd name="connsiteX4" fmla="*/ 3090950 w 4378623"/>
              <a:gd name="connsiteY4" fmla="*/ 1267629 h 3330971"/>
              <a:gd name="connsiteX5" fmla="*/ 2579743 w 4378623"/>
              <a:gd name="connsiteY5" fmla="*/ 632767 h 3330971"/>
              <a:gd name="connsiteX6" fmla="*/ 2495247 w 4378623"/>
              <a:gd name="connsiteY6" fmla="*/ 0 h 3330971"/>
              <a:gd name="connsiteX7" fmla="*/ 2496489 w 4378623"/>
              <a:gd name="connsiteY7" fmla="*/ 11616 h 3330971"/>
              <a:gd name="connsiteX8" fmla="*/ 3089319 w 4378623"/>
              <a:gd name="connsiteY8" fmla="*/ 64226 h 3330971"/>
              <a:gd name="connsiteX9" fmla="*/ 3374856 w 4378623"/>
              <a:gd name="connsiteY9" fmla="*/ 369969 h 3330971"/>
              <a:gd name="connsiteX10" fmla="*/ 3510232 w 4378623"/>
              <a:gd name="connsiteY10" fmla="*/ 813600 h 3330971"/>
              <a:gd name="connsiteX11" fmla="*/ 4068016 w 4378623"/>
              <a:gd name="connsiteY11" fmla="*/ 1105046 h 3330971"/>
              <a:gd name="connsiteX12" fmla="*/ 4234392 w 4378623"/>
              <a:gd name="connsiteY12" fmla="*/ 1420661 h 3330971"/>
              <a:gd name="connsiteX13" fmla="*/ 4378623 w 4378623"/>
              <a:gd name="connsiteY13" fmla="*/ 1836132 h 3330971"/>
              <a:gd name="connsiteX14" fmla="*/ 4363902 w 4378623"/>
              <a:gd name="connsiteY14" fmla="*/ 2211036 h 3330971"/>
              <a:gd name="connsiteX15" fmla="*/ 4114941 w 4378623"/>
              <a:gd name="connsiteY15" fmla="*/ 2463077 h 3330971"/>
              <a:gd name="connsiteX16" fmla="*/ 3750965 w 4378623"/>
              <a:gd name="connsiteY16" fmla="*/ 2650382 h 3330971"/>
              <a:gd name="connsiteX17" fmla="*/ 551294 w 4378623"/>
              <a:gd name="connsiteY17" fmla="*/ 3328046 h 3330971"/>
              <a:gd name="connsiteX18" fmla="*/ 548640 w 4378623"/>
              <a:gd name="connsiteY18" fmla="*/ 3330971 h 3330971"/>
              <a:gd name="connsiteX19" fmla="*/ 254965 w 4378623"/>
              <a:gd name="connsiteY19" fmla="*/ 3249085 h 3330971"/>
              <a:gd name="connsiteX20" fmla="*/ 17221 w 4378623"/>
              <a:gd name="connsiteY20" fmla="*/ 2864627 h 3330971"/>
              <a:gd name="connsiteX21" fmla="*/ 0 w 4378623"/>
              <a:gd name="connsiteY21" fmla="*/ 2435269 h 3330971"/>
              <a:gd name="connsiteX22" fmla="*/ 253898 w 4378623"/>
              <a:gd name="connsiteY22" fmla="*/ 2137884 h 3330971"/>
              <a:gd name="connsiteX23" fmla="*/ 585216 w 4378623"/>
              <a:gd name="connsiteY23" fmla="*/ 2055588 h 3330971"/>
              <a:gd name="connsiteX24" fmla="*/ 619658 w 4378623"/>
              <a:gd name="connsiteY24" fmla="*/ 1804333 h 3330971"/>
              <a:gd name="connsiteX25" fmla="*/ 721309 w 4378623"/>
              <a:gd name="connsiteY25" fmla="*/ 1465595 h 3330971"/>
              <a:gd name="connsiteX26" fmla="*/ 949909 w 4378623"/>
              <a:gd name="connsiteY26" fmla="*/ 1228261 h 3330971"/>
              <a:gd name="connsiteX27" fmla="*/ 1268882 w 4378623"/>
              <a:gd name="connsiteY27" fmla="*/ 1218707 h 3330971"/>
              <a:gd name="connsiteX28" fmla="*/ 1609344 w 4378623"/>
              <a:gd name="connsiteY28" fmla="*/ 1250916 h 3330971"/>
              <a:gd name="connsiteX29" fmla="*/ 1614376 w 4378623"/>
              <a:gd name="connsiteY29" fmla="*/ 1252876 h 3330971"/>
              <a:gd name="connsiteX30" fmla="*/ 1544271 w 4378623"/>
              <a:gd name="connsiteY30" fmla="*/ 625178 h 3330971"/>
              <a:gd name="connsiteX31" fmla="*/ 1855167 w 4378623"/>
              <a:gd name="connsiteY31" fmla="*/ 140546 h 3330971"/>
              <a:gd name="connsiteX32" fmla="*/ 2495247 w 4378623"/>
              <a:gd name="connsiteY32" fmla="*/ 0 h 3330971"/>
              <a:gd name="connsiteX0" fmla="*/ 2579743 w 4378623"/>
              <a:gd name="connsiteY0" fmla="*/ 632767 h 3330971"/>
              <a:gd name="connsiteX1" fmla="*/ 2337044 w 4378623"/>
              <a:gd name="connsiteY1" fmla="*/ 966394 h 3330971"/>
              <a:gd name="connsiteX2" fmla="*/ 3167322 w 4378623"/>
              <a:gd name="connsiteY2" fmla="*/ 1855028 h 3330971"/>
              <a:gd name="connsiteX3" fmla="*/ 3090950 w 4378623"/>
              <a:gd name="connsiteY3" fmla="*/ 1267629 h 3330971"/>
              <a:gd name="connsiteX4" fmla="*/ 2579743 w 4378623"/>
              <a:gd name="connsiteY4" fmla="*/ 632767 h 3330971"/>
              <a:gd name="connsiteX5" fmla="*/ 2495247 w 4378623"/>
              <a:gd name="connsiteY5" fmla="*/ 0 h 3330971"/>
              <a:gd name="connsiteX6" fmla="*/ 2496489 w 4378623"/>
              <a:gd name="connsiteY6" fmla="*/ 11616 h 3330971"/>
              <a:gd name="connsiteX7" fmla="*/ 3089319 w 4378623"/>
              <a:gd name="connsiteY7" fmla="*/ 64226 h 3330971"/>
              <a:gd name="connsiteX8" fmla="*/ 3374856 w 4378623"/>
              <a:gd name="connsiteY8" fmla="*/ 369969 h 3330971"/>
              <a:gd name="connsiteX9" fmla="*/ 3510232 w 4378623"/>
              <a:gd name="connsiteY9" fmla="*/ 813600 h 3330971"/>
              <a:gd name="connsiteX10" fmla="*/ 4068016 w 4378623"/>
              <a:gd name="connsiteY10" fmla="*/ 1105046 h 3330971"/>
              <a:gd name="connsiteX11" fmla="*/ 4234392 w 4378623"/>
              <a:gd name="connsiteY11" fmla="*/ 1420661 h 3330971"/>
              <a:gd name="connsiteX12" fmla="*/ 4378623 w 4378623"/>
              <a:gd name="connsiteY12" fmla="*/ 1836132 h 3330971"/>
              <a:gd name="connsiteX13" fmla="*/ 4363902 w 4378623"/>
              <a:gd name="connsiteY13" fmla="*/ 2211036 h 3330971"/>
              <a:gd name="connsiteX14" fmla="*/ 4114941 w 4378623"/>
              <a:gd name="connsiteY14" fmla="*/ 2463077 h 3330971"/>
              <a:gd name="connsiteX15" fmla="*/ 3750965 w 4378623"/>
              <a:gd name="connsiteY15" fmla="*/ 2650382 h 3330971"/>
              <a:gd name="connsiteX16" fmla="*/ 551294 w 4378623"/>
              <a:gd name="connsiteY16" fmla="*/ 3328046 h 3330971"/>
              <a:gd name="connsiteX17" fmla="*/ 548640 w 4378623"/>
              <a:gd name="connsiteY17" fmla="*/ 3330971 h 3330971"/>
              <a:gd name="connsiteX18" fmla="*/ 254965 w 4378623"/>
              <a:gd name="connsiteY18" fmla="*/ 3249085 h 3330971"/>
              <a:gd name="connsiteX19" fmla="*/ 17221 w 4378623"/>
              <a:gd name="connsiteY19" fmla="*/ 2864627 h 3330971"/>
              <a:gd name="connsiteX20" fmla="*/ 0 w 4378623"/>
              <a:gd name="connsiteY20" fmla="*/ 2435269 h 3330971"/>
              <a:gd name="connsiteX21" fmla="*/ 253898 w 4378623"/>
              <a:gd name="connsiteY21" fmla="*/ 2137884 h 3330971"/>
              <a:gd name="connsiteX22" fmla="*/ 585216 w 4378623"/>
              <a:gd name="connsiteY22" fmla="*/ 2055588 h 3330971"/>
              <a:gd name="connsiteX23" fmla="*/ 619658 w 4378623"/>
              <a:gd name="connsiteY23" fmla="*/ 1804333 h 3330971"/>
              <a:gd name="connsiteX24" fmla="*/ 721309 w 4378623"/>
              <a:gd name="connsiteY24" fmla="*/ 1465595 h 3330971"/>
              <a:gd name="connsiteX25" fmla="*/ 949909 w 4378623"/>
              <a:gd name="connsiteY25" fmla="*/ 1228261 h 3330971"/>
              <a:gd name="connsiteX26" fmla="*/ 1268882 w 4378623"/>
              <a:gd name="connsiteY26" fmla="*/ 1218707 h 3330971"/>
              <a:gd name="connsiteX27" fmla="*/ 1609344 w 4378623"/>
              <a:gd name="connsiteY27" fmla="*/ 1250916 h 3330971"/>
              <a:gd name="connsiteX28" fmla="*/ 1614376 w 4378623"/>
              <a:gd name="connsiteY28" fmla="*/ 1252876 h 3330971"/>
              <a:gd name="connsiteX29" fmla="*/ 1544271 w 4378623"/>
              <a:gd name="connsiteY29" fmla="*/ 625178 h 3330971"/>
              <a:gd name="connsiteX30" fmla="*/ 1855167 w 4378623"/>
              <a:gd name="connsiteY30" fmla="*/ 140546 h 3330971"/>
              <a:gd name="connsiteX31" fmla="*/ 2495247 w 4378623"/>
              <a:gd name="connsiteY31" fmla="*/ 0 h 3330971"/>
              <a:gd name="connsiteX0" fmla="*/ 2579743 w 4378623"/>
              <a:gd name="connsiteY0" fmla="*/ 632767 h 3330971"/>
              <a:gd name="connsiteX1" fmla="*/ 2337044 w 4378623"/>
              <a:gd name="connsiteY1" fmla="*/ 966394 h 3330971"/>
              <a:gd name="connsiteX2" fmla="*/ 3167322 w 4378623"/>
              <a:gd name="connsiteY2" fmla="*/ 1855028 h 3330971"/>
              <a:gd name="connsiteX3" fmla="*/ 2579743 w 4378623"/>
              <a:gd name="connsiteY3" fmla="*/ 632767 h 3330971"/>
              <a:gd name="connsiteX4" fmla="*/ 2495247 w 4378623"/>
              <a:gd name="connsiteY4" fmla="*/ 0 h 3330971"/>
              <a:gd name="connsiteX5" fmla="*/ 2496489 w 4378623"/>
              <a:gd name="connsiteY5" fmla="*/ 11616 h 3330971"/>
              <a:gd name="connsiteX6" fmla="*/ 3089319 w 4378623"/>
              <a:gd name="connsiteY6" fmla="*/ 64226 h 3330971"/>
              <a:gd name="connsiteX7" fmla="*/ 3374856 w 4378623"/>
              <a:gd name="connsiteY7" fmla="*/ 369969 h 3330971"/>
              <a:gd name="connsiteX8" fmla="*/ 3510232 w 4378623"/>
              <a:gd name="connsiteY8" fmla="*/ 813600 h 3330971"/>
              <a:gd name="connsiteX9" fmla="*/ 4068016 w 4378623"/>
              <a:gd name="connsiteY9" fmla="*/ 1105046 h 3330971"/>
              <a:gd name="connsiteX10" fmla="*/ 4234392 w 4378623"/>
              <a:gd name="connsiteY10" fmla="*/ 1420661 h 3330971"/>
              <a:gd name="connsiteX11" fmla="*/ 4378623 w 4378623"/>
              <a:gd name="connsiteY11" fmla="*/ 1836132 h 3330971"/>
              <a:gd name="connsiteX12" fmla="*/ 4363902 w 4378623"/>
              <a:gd name="connsiteY12" fmla="*/ 2211036 h 3330971"/>
              <a:gd name="connsiteX13" fmla="*/ 4114941 w 4378623"/>
              <a:gd name="connsiteY13" fmla="*/ 2463077 h 3330971"/>
              <a:gd name="connsiteX14" fmla="*/ 3750965 w 4378623"/>
              <a:gd name="connsiteY14" fmla="*/ 2650382 h 3330971"/>
              <a:gd name="connsiteX15" fmla="*/ 551294 w 4378623"/>
              <a:gd name="connsiteY15" fmla="*/ 3328046 h 3330971"/>
              <a:gd name="connsiteX16" fmla="*/ 548640 w 4378623"/>
              <a:gd name="connsiteY16" fmla="*/ 3330971 h 3330971"/>
              <a:gd name="connsiteX17" fmla="*/ 254965 w 4378623"/>
              <a:gd name="connsiteY17" fmla="*/ 3249085 h 3330971"/>
              <a:gd name="connsiteX18" fmla="*/ 17221 w 4378623"/>
              <a:gd name="connsiteY18" fmla="*/ 2864627 h 3330971"/>
              <a:gd name="connsiteX19" fmla="*/ 0 w 4378623"/>
              <a:gd name="connsiteY19" fmla="*/ 2435269 h 3330971"/>
              <a:gd name="connsiteX20" fmla="*/ 253898 w 4378623"/>
              <a:gd name="connsiteY20" fmla="*/ 2137884 h 3330971"/>
              <a:gd name="connsiteX21" fmla="*/ 585216 w 4378623"/>
              <a:gd name="connsiteY21" fmla="*/ 2055588 h 3330971"/>
              <a:gd name="connsiteX22" fmla="*/ 619658 w 4378623"/>
              <a:gd name="connsiteY22" fmla="*/ 1804333 h 3330971"/>
              <a:gd name="connsiteX23" fmla="*/ 721309 w 4378623"/>
              <a:gd name="connsiteY23" fmla="*/ 1465595 h 3330971"/>
              <a:gd name="connsiteX24" fmla="*/ 949909 w 4378623"/>
              <a:gd name="connsiteY24" fmla="*/ 1228261 h 3330971"/>
              <a:gd name="connsiteX25" fmla="*/ 1268882 w 4378623"/>
              <a:gd name="connsiteY25" fmla="*/ 1218707 h 3330971"/>
              <a:gd name="connsiteX26" fmla="*/ 1609344 w 4378623"/>
              <a:gd name="connsiteY26" fmla="*/ 1250916 h 3330971"/>
              <a:gd name="connsiteX27" fmla="*/ 1614376 w 4378623"/>
              <a:gd name="connsiteY27" fmla="*/ 1252876 h 3330971"/>
              <a:gd name="connsiteX28" fmla="*/ 1544271 w 4378623"/>
              <a:gd name="connsiteY28" fmla="*/ 625178 h 3330971"/>
              <a:gd name="connsiteX29" fmla="*/ 1855167 w 4378623"/>
              <a:gd name="connsiteY29" fmla="*/ 140546 h 3330971"/>
              <a:gd name="connsiteX30" fmla="*/ 2495247 w 4378623"/>
              <a:gd name="connsiteY30" fmla="*/ 0 h 3330971"/>
              <a:gd name="connsiteX0" fmla="*/ 3167322 w 4378623"/>
              <a:gd name="connsiteY0" fmla="*/ 1855028 h 3330971"/>
              <a:gd name="connsiteX1" fmla="*/ 2337044 w 4378623"/>
              <a:gd name="connsiteY1" fmla="*/ 966394 h 3330971"/>
              <a:gd name="connsiteX2" fmla="*/ 3167322 w 4378623"/>
              <a:gd name="connsiteY2" fmla="*/ 1855028 h 3330971"/>
              <a:gd name="connsiteX3" fmla="*/ 2495247 w 4378623"/>
              <a:gd name="connsiteY3" fmla="*/ 0 h 3330971"/>
              <a:gd name="connsiteX4" fmla="*/ 2496489 w 4378623"/>
              <a:gd name="connsiteY4" fmla="*/ 11616 h 3330971"/>
              <a:gd name="connsiteX5" fmla="*/ 3089319 w 4378623"/>
              <a:gd name="connsiteY5" fmla="*/ 64226 h 3330971"/>
              <a:gd name="connsiteX6" fmla="*/ 3374856 w 4378623"/>
              <a:gd name="connsiteY6" fmla="*/ 369969 h 3330971"/>
              <a:gd name="connsiteX7" fmla="*/ 3510232 w 4378623"/>
              <a:gd name="connsiteY7" fmla="*/ 813600 h 3330971"/>
              <a:gd name="connsiteX8" fmla="*/ 4068016 w 4378623"/>
              <a:gd name="connsiteY8" fmla="*/ 1105046 h 3330971"/>
              <a:gd name="connsiteX9" fmla="*/ 4234392 w 4378623"/>
              <a:gd name="connsiteY9" fmla="*/ 1420661 h 3330971"/>
              <a:gd name="connsiteX10" fmla="*/ 4378623 w 4378623"/>
              <a:gd name="connsiteY10" fmla="*/ 1836132 h 3330971"/>
              <a:gd name="connsiteX11" fmla="*/ 4363902 w 4378623"/>
              <a:gd name="connsiteY11" fmla="*/ 2211036 h 3330971"/>
              <a:gd name="connsiteX12" fmla="*/ 4114941 w 4378623"/>
              <a:gd name="connsiteY12" fmla="*/ 2463077 h 3330971"/>
              <a:gd name="connsiteX13" fmla="*/ 3750965 w 4378623"/>
              <a:gd name="connsiteY13" fmla="*/ 2650382 h 3330971"/>
              <a:gd name="connsiteX14" fmla="*/ 551294 w 4378623"/>
              <a:gd name="connsiteY14" fmla="*/ 3328046 h 3330971"/>
              <a:gd name="connsiteX15" fmla="*/ 548640 w 4378623"/>
              <a:gd name="connsiteY15" fmla="*/ 3330971 h 3330971"/>
              <a:gd name="connsiteX16" fmla="*/ 254965 w 4378623"/>
              <a:gd name="connsiteY16" fmla="*/ 3249085 h 3330971"/>
              <a:gd name="connsiteX17" fmla="*/ 17221 w 4378623"/>
              <a:gd name="connsiteY17" fmla="*/ 2864627 h 3330971"/>
              <a:gd name="connsiteX18" fmla="*/ 0 w 4378623"/>
              <a:gd name="connsiteY18" fmla="*/ 2435269 h 3330971"/>
              <a:gd name="connsiteX19" fmla="*/ 253898 w 4378623"/>
              <a:gd name="connsiteY19" fmla="*/ 2137884 h 3330971"/>
              <a:gd name="connsiteX20" fmla="*/ 585216 w 4378623"/>
              <a:gd name="connsiteY20" fmla="*/ 2055588 h 3330971"/>
              <a:gd name="connsiteX21" fmla="*/ 619658 w 4378623"/>
              <a:gd name="connsiteY21" fmla="*/ 1804333 h 3330971"/>
              <a:gd name="connsiteX22" fmla="*/ 721309 w 4378623"/>
              <a:gd name="connsiteY22" fmla="*/ 1465595 h 3330971"/>
              <a:gd name="connsiteX23" fmla="*/ 949909 w 4378623"/>
              <a:gd name="connsiteY23" fmla="*/ 1228261 h 3330971"/>
              <a:gd name="connsiteX24" fmla="*/ 1268882 w 4378623"/>
              <a:gd name="connsiteY24" fmla="*/ 1218707 h 3330971"/>
              <a:gd name="connsiteX25" fmla="*/ 1609344 w 4378623"/>
              <a:gd name="connsiteY25" fmla="*/ 1250916 h 3330971"/>
              <a:gd name="connsiteX26" fmla="*/ 1614376 w 4378623"/>
              <a:gd name="connsiteY26" fmla="*/ 1252876 h 3330971"/>
              <a:gd name="connsiteX27" fmla="*/ 1544271 w 4378623"/>
              <a:gd name="connsiteY27" fmla="*/ 625178 h 3330971"/>
              <a:gd name="connsiteX28" fmla="*/ 1855167 w 4378623"/>
              <a:gd name="connsiteY28" fmla="*/ 140546 h 3330971"/>
              <a:gd name="connsiteX29" fmla="*/ 2495247 w 4378623"/>
              <a:gd name="connsiteY29" fmla="*/ 0 h 3330971"/>
              <a:gd name="connsiteX0" fmla="*/ 2495247 w 4378623"/>
              <a:gd name="connsiteY0" fmla="*/ 0 h 3330971"/>
              <a:gd name="connsiteX1" fmla="*/ 2496489 w 4378623"/>
              <a:gd name="connsiteY1" fmla="*/ 11616 h 3330971"/>
              <a:gd name="connsiteX2" fmla="*/ 3089319 w 4378623"/>
              <a:gd name="connsiteY2" fmla="*/ 64226 h 3330971"/>
              <a:gd name="connsiteX3" fmla="*/ 3374856 w 4378623"/>
              <a:gd name="connsiteY3" fmla="*/ 369969 h 3330971"/>
              <a:gd name="connsiteX4" fmla="*/ 3510232 w 4378623"/>
              <a:gd name="connsiteY4" fmla="*/ 813600 h 3330971"/>
              <a:gd name="connsiteX5" fmla="*/ 4068016 w 4378623"/>
              <a:gd name="connsiteY5" fmla="*/ 1105046 h 3330971"/>
              <a:gd name="connsiteX6" fmla="*/ 4234392 w 4378623"/>
              <a:gd name="connsiteY6" fmla="*/ 1420661 h 3330971"/>
              <a:gd name="connsiteX7" fmla="*/ 4378623 w 4378623"/>
              <a:gd name="connsiteY7" fmla="*/ 1836132 h 3330971"/>
              <a:gd name="connsiteX8" fmla="*/ 4363902 w 4378623"/>
              <a:gd name="connsiteY8" fmla="*/ 2211036 h 3330971"/>
              <a:gd name="connsiteX9" fmla="*/ 4114941 w 4378623"/>
              <a:gd name="connsiteY9" fmla="*/ 2463077 h 3330971"/>
              <a:gd name="connsiteX10" fmla="*/ 3750965 w 4378623"/>
              <a:gd name="connsiteY10" fmla="*/ 2650382 h 3330971"/>
              <a:gd name="connsiteX11" fmla="*/ 551294 w 4378623"/>
              <a:gd name="connsiteY11" fmla="*/ 3328046 h 3330971"/>
              <a:gd name="connsiteX12" fmla="*/ 548640 w 4378623"/>
              <a:gd name="connsiteY12" fmla="*/ 3330971 h 3330971"/>
              <a:gd name="connsiteX13" fmla="*/ 254965 w 4378623"/>
              <a:gd name="connsiteY13" fmla="*/ 3249085 h 3330971"/>
              <a:gd name="connsiteX14" fmla="*/ 17221 w 4378623"/>
              <a:gd name="connsiteY14" fmla="*/ 2864627 h 3330971"/>
              <a:gd name="connsiteX15" fmla="*/ 0 w 4378623"/>
              <a:gd name="connsiteY15" fmla="*/ 2435269 h 3330971"/>
              <a:gd name="connsiteX16" fmla="*/ 253898 w 4378623"/>
              <a:gd name="connsiteY16" fmla="*/ 2137884 h 3330971"/>
              <a:gd name="connsiteX17" fmla="*/ 585216 w 4378623"/>
              <a:gd name="connsiteY17" fmla="*/ 2055588 h 3330971"/>
              <a:gd name="connsiteX18" fmla="*/ 619658 w 4378623"/>
              <a:gd name="connsiteY18" fmla="*/ 1804333 h 3330971"/>
              <a:gd name="connsiteX19" fmla="*/ 721309 w 4378623"/>
              <a:gd name="connsiteY19" fmla="*/ 1465595 h 3330971"/>
              <a:gd name="connsiteX20" fmla="*/ 949909 w 4378623"/>
              <a:gd name="connsiteY20" fmla="*/ 1228261 h 3330971"/>
              <a:gd name="connsiteX21" fmla="*/ 1268882 w 4378623"/>
              <a:gd name="connsiteY21" fmla="*/ 1218707 h 3330971"/>
              <a:gd name="connsiteX22" fmla="*/ 1609344 w 4378623"/>
              <a:gd name="connsiteY22" fmla="*/ 1250916 h 3330971"/>
              <a:gd name="connsiteX23" fmla="*/ 1614376 w 4378623"/>
              <a:gd name="connsiteY23" fmla="*/ 1252876 h 3330971"/>
              <a:gd name="connsiteX24" fmla="*/ 1544271 w 4378623"/>
              <a:gd name="connsiteY24" fmla="*/ 625178 h 3330971"/>
              <a:gd name="connsiteX25" fmla="*/ 1855167 w 4378623"/>
              <a:gd name="connsiteY25" fmla="*/ 140546 h 3330971"/>
              <a:gd name="connsiteX26" fmla="*/ 2495247 w 4378623"/>
              <a:gd name="connsiteY26" fmla="*/ 0 h 33309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4378623" h="3330971">
                <a:moveTo>
                  <a:pt x="2495247" y="0"/>
                </a:moveTo>
                <a:lnTo>
                  <a:pt x="2496489" y="11616"/>
                </a:lnTo>
                <a:lnTo>
                  <a:pt x="3089319" y="64226"/>
                </a:lnTo>
                <a:lnTo>
                  <a:pt x="3374856" y="369969"/>
                </a:lnTo>
                <a:lnTo>
                  <a:pt x="3510232" y="813600"/>
                </a:lnTo>
                <a:lnTo>
                  <a:pt x="4068016" y="1105046"/>
                </a:lnTo>
                <a:lnTo>
                  <a:pt x="4234392" y="1420661"/>
                </a:lnTo>
                <a:lnTo>
                  <a:pt x="4378623" y="1836132"/>
                </a:lnTo>
                <a:lnTo>
                  <a:pt x="4363902" y="2211036"/>
                </a:lnTo>
                <a:lnTo>
                  <a:pt x="4114941" y="2463077"/>
                </a:lnTo>
                <a:lnTo>
                  <a:pt x="3750965" y="2650382"/>
                </a:lnTo>
                <a:lnTo>
                  <a:pt x="551294" y="3328046"/>
                </a:lnTo>
                <a:lnTo>
                  <a:pt x="548640" y="3330971"/>
                </a:lnTo>
                <a:lnTo>
                  <a:pt x="254965" y="3249085"/>
                </a:lnTo>
                <a:lnTo>
                  <a:pt x="17221" y="2864627"/>
                </a:lnTo>
                <a:lnTo>
                  <a:pt x="0" y="2435269"/>
                </a:lnTo>
                <a:lnTo>
                  <a:pt x="253898" y="2137884"/>
                </a:lnTo>
                <a:lnTo>
                  <a:pt x="585216" y="2055588"/>
                </a:lnTo>
                <a:lnTo>
                  <a:pt x="619658" y="1804333"/>
                </a:lnTo>
                <a:lnTo>
                  <a:pt x="721309" y="1465595"/>
                </a:lnTo>
                <a:lnTo>
                  <a:pt x="949909" y="1228261"/>
                </a:lnTo>
                <a:lnTo>
                  <a:pt x="1268882" y="1218707"/>
                </a:lnTo>
                <a:lnTo>
                  <a:pt x="1609344" y="1250916"/>
                </a:lnTo>
                <a:lnTo>
                  <a:pt x="1614376" y="1252876"/>
                </a:lnTo>
                <a:lnTo>
                  <a:pt x="1544271" y="625178"/>
                </a:lnTo>
                <a:lnTo>
                  <a:pt x="1855167" y="140546"/>
                </a:lnTo>
                <a:lnTo>
                  <a:pt x="2495247" y="0"/>
                </a:lnTo>
                <a:close/>
              </a:path>
            </a:pathLst>
          </a:custGeom>
          <a:solidFill>
            <a:schemeClr val="accent3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34" name="Bild 32">
            <a:extLst>
              <a:ext uri="{FF2B5EF4-FFF2-40B4-BE49-F238E27FC236}">
                <a16:creationId xmlns:a16="http://schemas.microsoft.com/office/drawing/2014/main" id="{35610C2A-4610-964C-8554-BE9FF79454BB}"/>
              </a:ext>
            </a:extLst>
          </p:cNvPr>
          <p:cNvSpPr/>
          <p:nvPr/>
        </p:nvSpPr>
        <p:spPr>
          <a:xfrm>
            <a:off x="9095752" y="92192"/>
            <a:ext cx="1589416" cy="1599304"/>
          </a:xfrm>
          <a:custGeom>
            <a:avLst/>
            <a:gdLst>
              <a:gd name="connsiteX0" fmla="*/ 843913 w 1589415"/>
              <a:gd name="connsiteY0" fmla="*/ 971386 h 1599303"/>
              <a:gd name="connsiteX1" fmla="*/ 981440 w 1589415"/>
              <a:gd name="connsiteY1" fmla="*/ 401064 h 1599303"/>
              <a:gd name="connsiteX2" fmla="*/ 957742 w 1589415"/>
              <a:gd name="connsiteY2" fmla="*/ 410297 h 1599303"/>
              <a:gd name="connsiteX3" fmla="*/ 734843 w 1589415"/>
              <a:gd name="connsiteY3" fmla="*/ 930071 h 1599303"/>
              <a:gd name="connsiteX4" fmla="*/ 744360 w 1589415"/>
              <a:gd name="connsiteY4" fmla="*/ 994424 h 1599303"/>
              <a:gd name="connsiteX5" fmla="*/ 843913 w 1589415"/>
              <a:gd name="connsiteY5" fmla="*/ 971386 h 1599303"/>
              <a:gd name="connsiteX6" fmla="*/ 1107261 w 1589415"/>
              <a:gd name="connsiteY6" fmla="*/ 382976 h 1599303"/>
              <a:gd name="connsiteX7" fmla="*/ 1272770 w 1589415"/>
              <a:gd name="connsiteY7" fmla="*/ 518631 h 1599303"/>
              <a:gd name="connsiteX8" fmla="*/ 1396687 w 1589415"/>
              <a:gd name="connsiteY8" fmla="*/ 760812 h 1599303"/>
              <a:gd name="connsiteX9" fmla="*/ 1400399 w 1589415"/>
              <a:gd name="connsiteY9" fmla="*/ 1039166 h 1599303"/>
              <a:gd name="connsiteX10" fmla="*/ 1278766 w 1589415"/>
              <a:gd name="connsiteY10" fmla="*/ 1242887 h 1599303"/>
              <a:gd name="connsiteX11" fmla="*/ 1107547 w 1589415"/>
              <a:gd name="connsiteY11" fmla="*/ 1376353 h 1599303"/>
              <a:gd name="connsiteX12" fmla="*/ 819072 w 1589415"/>
              <a:gd name="connsiteY12" fmla="*/ 1435661 h 1599303"/>
              <a:gd name="connsiteX13" fmla="*/ 565147 w 1589415"/>
              <a:gd name="connsiteY13" fmla="*/ 1383112 h 1599303"/>
              <a:gd name="connsiteX14" fmla="*/ 375844 w 1589415"/>
              <a:gd name="connsiteY14" fmla="*/ 1298387 h 1599303"/>
              <a:gd name="connsiteX15" fmla="*/ 258113 w 1589415"/>
              <a:gd name="connsiteY15" fmla="*/ 1168920 h 1599303"/>
              <a:gd name="connsiteX16" fmla="*/ 202817 w 1589415"/>
              <a:gd name="connsiteY16" fmla="*/ 963771 h 1599303"/>
              <a:gd name="connsiteX17" fmla="*/ 202151 w 1589415"/>
              <a:gd name="connsiteY17" fmla="*/ 755195 h 1599303"/>
              <a:gd name="connsiteX18" fmla="*/ 299610 w 1589415"/>
              <a:gd name="connsiteY18" fmla="*/ 522820 h 1599303"/>
              <a:gd name="connsiteX19" fmla="*/ 479965 w 1589415"/>
              <a:gd name="connsiteY19" fmla="*/ 376693 h 1599303"/>
              <a:gd name="connsiteX20" fmla="*/ 691348 w 1589415"/>
              <a:gd name="connsiteY20" fmla="*/ 277689 h 1599303"/>
              <a:gd name="connsiteX21" fmla="*/ 884838 w 1589415"/>
              <a:gd name="connsiteY21" fmla="*/ 300536 h 1599303"/>
              <a:gd name="connsiteX22" fmla="*/ 1107261 w 1589415"/>
              <a:gd name="connsiteY22" fmla="*/ 382976 h 1599303"/>
              <a:gd name="connsiteX23" fmla="*/ 1258874 w 1589415"/>
              <a:gd name="connsiteY23" fmla="*/ 308532 h 1599303"/>
              <a:gd name="connsiteX24" fmla="*/ 1149614 w 1589415"/>
              <a:gd name="connsiteY24" fmla="*/ 239134 h 1599303"/>
              <a:gd name="connsiteX25" fmla="*/ 1194727 w 1589415"/>
              <a:gd name="connsiteY25" fmla="*/ 141081 h 1599303"/>
              <a:gd name="connsiteX26" fmla="*/ 1270105 w 1589415"/>
              <a:gd name="connsiteY26" fmla="*/ 177351 h 1599303"/>
              <a:gd name="connsiteX27" fmla="*/ 1323022 w 1589415"/>
              <a:gd name="connsiteY27" fmla="*/ 98433 h 1599303"/>
              <a:gd name="connsiteX28" fmla="*/ 1107547 w 1589415"/>
              <a:gd name="connsiteY28" fmla="*/ 0 h 1599303"/>
              <a:gd name="connsiteX29" fmla="*/ 1054630 w 1589415"/>
              <a:gd name="connsiteY29" fmla="*/ 78918 h 1599303"/>
              <a:gd name="connsiteX30" fmla="*/ 1121157 w 1589415"/>
              <a:gd name="connsiteY30" fmla="*/ 120329 h 1599303"/>
              <a:gd name="connsiteX31" fmla="*/ 1078804 w 1589415"/>
              <a:gd name="connsiteY31" fmla="*/ 194296 h 1599303"/>
              <a:gd name="connsiteX32" fmla="*/ 1030646 w 1589415"/>
              <a:gd name="connsiteY32" fmla="*/ 163738 h 1599303"/>
              <a:gd name="connsiteX33" fmla="*/ 753878 w 1589415"/>
              <a:gd name="connsiteY33" fmla="*/ 102051 h 1599303"/>
              <a:gd name="connsiteX34" fmla="*/ 529742 w 1589415"/>
              <a:gd name="connsiteY34" fmla="*/ 147936 h 1599303"/>
              <a:gd name="connsiteX35" fmla="*/ 423717 w 1589415"/>
              <a:gd name="connsiteY35" fmla="*/ 219904 h 1599303"/>
              <a:gd name="connsiteX36" fmla="*/ 336347 w 1589415"/>
              <a:gd name="connsiteY36" fmla="*/ 139273 h 1599303"/>
              <a:gd name="connsiteX37" fmla="*/ 376891 w 1589415"/>
              <a:gd name="connsiteY37" fmla="*/ 101860 h 1599303"/>
              <a:gd name="connsiteX38" fmla="*/ 295708 w 1589415"/>
              <a:gd name="connsiteY38" fmla="*/ 37698 h 1599303"/>
              <a:gd name="connsiteX39" fmla="*/ 127629 w 1589415"/>
              <a:gd name="connsiteY39" fmla="*/ 139368 h 1599303"/>
              <a:gd name="connsiteX40" fmla="*/ 214619 w 1589415"/>
              <a:gd name="connsiteY40" fmla="*/ 203530 h 1599303"/>
              <a:gd name="connsiteX41" fmla="*/ 266774 w 1589415"/>
              <a:gd name="connsiteY41" fmla="*/ 176780 h 1599303"/>
              <a:gd name="connsiteX42" fmla="*/ 352812 w 1589415"/>
              <a:gd name="connsiteY42" fmla="*/ 268074 h 1599303"/>
              <a:gd name="connsiteX43" fmla="*/ 315980 w 1589415"/>
              <a:gd name="connsiteY43" fmla="*/ 293110 h 1599303"/>
              <a:gd name="connsiteX44" fmla="*/ 101837 w 1589415"/>
              <a:gd name="connsiteY44" fmla="*/ 522915 h 1599303"/>
              <a:gd name="connsiteX45" fmla="*/ 0 w 1589415"/>
              <a:gd name="connsiteY45" fmla="*/ 852772 h 1599303"/>
              <a:gd name="connsiteX46" fmla="*/ 56248 w 1589415"/>
              <a:gd name="connsiteY46" fmla="*/ 1105233 h 1599303"/>
              <a:gd name="connsiteX47" fmla="*/ 219187 w 1589415"/>
              <a:gd name="connsiteY47" fmla="*/ 1392441 h 1599303"/>
              <a:gd name="connsiteX48" fmla="*/ 552203 w 1589415"/>
              <a:gd name="connsiteY48" fmla="*/ 1549325 h 1599303"/>
              <a:gd name="connsiteX49" fmla="*/ 965546 w 1589415"/>
              <a:gd name="connsiteY49" fmla="*/ 1605682 h 1599303"/>
              <a:gd name="connsiteX50" fmla="*/ 1241362 w 1589415"/>
              <a:gd name="connsiteY50" fmla="*/ 1486972 h 1599303"/>
              <a:gd name="connsiteX51" fmla="*/ 1489292 w 1589415"/>
              <a:gd name="connsiteY51" fmla="*/ 1296769 h 1599303"/>
              <a:gd name="connsiteX52" fmla="*/ 1561149 w 1589415"/>
              <a:gd name="connsiteY52" fmla="*/ 1065060 h 1599303"/>
              <a:gd name="connsiteX53" fmla="*/ 1598077 w 1589415"/>
              <a:gd name="connsiteY53" fmla="*/ 810028 h 1599303"/>
              <a:gd name="connsiteX54" fmla="*/ 1496811 w 1589415"/>
              <a:gd name="connsiteY54" fmla="*/ 517489 h 1599303"/>
              <a:gd name="connsiteX55" fmla="*/ 1258874 w 1589415"/>
              <a:gd name="connsiteY55" fmla="*/ 308532 h 15993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1589415" h="1599303">
                <a:moveTo>
                  <a:pt x="843913" y="971386"/>
                </a:moveTo>
                <a:lnTo>
                  <a:pt x="981440" y="401064"/>
                </a:lnTo>
                <a:lnTo>
                  <a:pt x="957742" y="410297"/>
                </a:lnTo>
                <a:lnTo>
                  <a:pt x="734843" y="930071"/>
                </a:lnTo>
                <a:lnTo>
                  <a:pt x="744360" y="994424"/>
                </a:lnTo>
                <a:lnTo>
                  <a:pt x="843913" y="971386"/>
                </a:lnTo>
                <a:close/>
                <a:moveTo>
                  <a:pt x="1107261" y="382976"/>
                </a:moveTo>
                <a:lnTo>
                  <a:pt x="1272770" y="518631"/>
                </a:lnTo>
                <a:lnTo>
                  <a:pt x="1396687" y="760812"/>
                </a:lnTo>
                <a:lnTo>
                  <a:pt x="1400399" y="1039166"/>
                </a:lnTo>
                <a:lnTo>
                  <a:pt x="1278766" y="1242887"/>
                </a:lnTo>
                <a:lnTo>
                  <a:pt x="1107547" y="1376353"/>
                </a:lnTo>
                <a:lnTo>
                  <a:pt x="819072" y="1435661"/>
                </a:lnTo>
                <a:lnTo>
                  <a:pt x="565147" y="1383112"/>
                </a:lnTo>
                <a:lnTo>
                  <a:pt x="375844" y="1298387"/>
                </a:lnTo>
                <a:lnTo>
                  <a:pt x="258113" y="1168920"/>
                </a:lnTo>
                <a:lnTo>
                  <a:pt x="202817" y="963771"/>
                </a:lnTo>
                <a:lnTo>
                  <a:pt x="202151" y="755195"/>
                </a:lnTo>
                <a:lnTo>
                  <a:pt x="299610" y="522820"/>
                </a:lnTo>
                <a:lnTo>
                  <a:pt x="479965" y="376693"/>
                </a:lnTo>
                <a:lnTo>
                  <a:pt x="691348" y="277689"/>
                </a:lnTo>
                <a:lnTo>
                  <a:pt x="884838" y="300536"/>
                </a:lnTo>
                <a:lnTo>
                  <a:pt x="1107261" y="382976"/>
                </a:lnTo>
                <a:close/>
                <a:moveTo>
                  <a:pt x="1258874" y="308532"/>
                </a:moveTo>
                <a:lnTo>
                  <a:pt x="1149614" y="239134"/>
                </a:lnTo>
                <a:lnTo>
                  <a:pt x="1194727" y="141081"/>
                </a:lnTo>
                <a:lnTo>
                  <a:pt x="1270105" y="177351"/>
                </a:lnTo>
                <a:lnTo>
                  <a:pt x="1323022" y="98433"/>
                </a:lnTo>
                <a:lnTo>
                  <a:pt x="1107547" y="0"/>
                </a:lnTo>
                <a:lnTo>
                  <a:pt x="1054630" y="78918"/>
                </a:lnTo>
                <a:lnTo>
                  <a:pt x="1121157" y="120329"/>
                </a:lnTo>
                <a:lnTo>
                  <a:pt x="1078804" y="194296"/>
                </a:lnTo>
                <a:lnTo>
                  <a:pt x="1030646" y="163738"/>
                </a:lnTo>
                <a:lnTo>
                  <a:pt x="753878" y="102051"/>
                </a:lnTo>
                <a:lnTo>
                  <a:pt x="529742" y="147936"/>
                </a:lnTo>
                <a:lnTo>
                  <a:pt x="423717" y="219904"/>
                </a:lnTo>
                <a:lnTo>
                  <a:pt x="336347" y="139273"/>
                </a:lnTo>
                <a:lnTo>
                  <a:pt x="376891" y="101860"/>
                </a:lnTo>
                <a:lnTo>
                  <a:pt x="295708" y="37698"/>
                </a:lnTo>
                <a:lnTo>
                  <a:pt x="127629" y="139368"/>
                </a:lnTo>
                <a:lnTo>
                  <a:pt x="214619" y="203530"/>
                </a:lnTo>
                <a:lnTo>
                  <a:pt x="266774" y="176780"/>
                </a:lnTo>
                <a:lnTo>
                  <a:pt x="352812" y="268074"/>
                </a:lnTo>
                <a:lnTo>
                  <a:pt x="315980" y="293110"/>
                </a:lnTo>
                <a:lnTo>
                  <a:pt x="101837" y="522915"/>
                </a:lnTo>
                <a:lnTo>
                  <a:pt x="0" y="852772"/>
                </a:lnTo>
                <a:lnTo>
                  <a:pt x="56248" y="1105233"/>
                </a:lnTo>
                <a:lnTo>
                  <a:pt x="219187" y="1392441"/>
                </a:lnTo>
                <a:lnTo>
                  <a:pt x="552203" y="1549325"/>
                </a:lnTo>
                <a:lnTo>
                  <a:pt x="965546" y="1605682"/>
                </a:lnTo>
                <a:lnTo>
                  <a:pt x="1241362" y="1486972"/>
                </a:lnTo>
                <a:lnTo>
                  <a:pt x="1489292" y="1296769"/>
                </a:lnTo>
                <a:lnTo>
                  <a:pt x="1561149" y="1065060"/>
                </a:lnTo>
                <a:lnTo>
                  <a:pt x="1598077" y="810028"/>
                </a:lnTo>
                <a:lnTo>
                  <a:pt x="1496811" y="517489"/>
                </a:lnTo>
                <a:lnTo>
                  <a:pt x="1258874" y="308532"/>
                </a:lnTo>
                <a:close/>
              </a:path>
            </a:pathLst>
          </a:custGeom>
          <a:solidFill>
            <a:schemeClr val="accent3">
              <a:alpha val="90000"/>
            </a:schemeClr>
          </a:solidFill>
          <a:ln w="9514" cap="flat">
            <a:noFill/>
            <a:prstDash val="solid"/>
            <a:miter/>
          </a:ln>
        </p:spPr>
        <p:txBody>
          <a:bodyPr rtlCol="0" anchor="ctr"/>
          <a:lstStyle/>
          <a:p>
            <a:endParaRPr lang="sv-SE"/>
          </a:p>
        </p:txBody>
      </p:sp>
      <p:sp>
        <p:nvSpPr>
          <p:cNvPr id="40" name="Bild 38">
            <a:extLst>
              <a:ext uri="{FF2B5EF4-FFF2-40B4-BE49-F238E27FC236}">
                <a16:creationId xmlns:a16="http://schemas.microsoft.com/office/drawing/2014/main" id="{785E4423-5788-784C-B6DE-9401A2CCBF4A}"/>
              </a:ext>
            </a:extLst>
          </p:cNvPr>
          <p:cNvSpPr/>
          <p:nvPr/>
        </p:nvSpPr>
        <p:spPr>
          <a:xfrm>
            <a:off x="8767518" y="5177015"/>
            <a:ext cx="1560863" cy="1247076"/>
          </a:xfrm>
          <a:custGeom>
            <a:avLst/>
            <a:gdLst>
              <a:gd name="connsiteX0" fmla="*/ 74998 w 1560863"/>
              <a:gd name="connsiteY0" fmla="*/ 181921 h 1247075"/>
              <a:gd name="connsiteX1" fmla="*/ 267155 w 1560863"/>
              <a:gd name="connsiteY1" fmla="*/ 201531 h 1247075"/>
              <a:gd name="connsiteX2" fmla="*/ 601027 w 1560863"/>
              <a:gd name="connsiteY2" fmla="*/ 397922 h 1247075"/>
              <a:gd name="connsiteX3" fmla="*/ 725421 w 1560863"/>
              <a:gd name="connsiteY3" fmla="*/ 544334 h 1247075"/>
              <a:gd name="connsiteX4" fmla="*/ 770058 w 1560863"/>
              <a:gd name="connsiteY4" fmla="*/ 584031 h 1247075"/>
              <a:gd name="connsiteX5" fmla="*/ 788141 w 1560863"/>
              <a:gd name="connsiteY5" fmla="*/ 477030 h 1247075"/>
              <a:gd name="connsiteX6" fmla="*/ 835728 w 1560863"/>
              <a:gd name="connsiteY6" fmla="*/ 490168 h 1247075"/>
              <a:gd name="connsiteX7" fmla="*/ 869229 w 1560863"/>
              <a:gd name="connsiteY7" fmla="*/ 544429 h 1247075"/>
              <a:gd name="connsiteX8" fmla="*/ 911487 w 1560863"/>
              <a:gd name="connsiteY8" fmla="*/ 519012 h 1247075"/>
              <a:gd name="connsiteX9" fmla="*/ 986770 w 1560863"/>
              <a:gd name="connsiteY9" fmla="*/ 351942 h 1247075"/>
              <a:gd name="connsiteX10" fmla="*/ 1087465 w 1560863"/>
              <a:gd name="connsiteY10" fmla="*/ 227139 h 1247075"/>
              <a:gd name="connsiteX11" fmla="*/ 1329494 w 1560863"/>
              <a:gd name="connsiteY11" fmla="*/ 37317 h 1247075"/>
              <a:gd name="connsiteX12" fmla="*/ 1507470 w 1560863"/>
              <a:gd name="connsiteY12" fmla="*/ 0 h 1247075"/>
              <a:gd name="connsiteX13" fmla="*/ 1562196 w 1560863"/>
              <a:gd name="connsiteY13" fmla="*/ 162501 h 1247075"/>
              <a:gd name="connsiteX14" fmla="*/ 1521937 w 1560863"/>
              <a:gd name="connsiteY14" fmla="*/ 442474 h 1247075"/>
              <a:gd name="connsiteX15" fmla="*/ 1502902 w 1560863"/>
              <a:gd name="connsiteY15" fmla="*/ 543097 h 1247075"/>
              <a:gd name="connsiteX16" fmla="*/ 1256209 w 1560863"/>
              <a:gd name="connsiteY16" fmla="*/ 602880 h 1247075"/>
              <a:gd name="connsiteX17" fmla="*/ 1424668 w 1560863"/>
              <a:gd name="connsiteY17" fmla="*/ 736727 h 1247075"/>
              <a:gd name="connsiteX18" fmla="*/ 1451793 w 1560863"/>
              <a:gd name="connsiteY18" fmla="*/ 935688 h 1247075"/>
              <a:gd name="connsiteX19" fmla="*/ 1330731 w 1560863"/>
              <a:gd name="connsiteY19" fmla="*/ 1102472 h 1247075"/>
              <a:gd name="connsiteX20" fmla="*/ 1193014 w 1560863"/>
              <a:gd name="connsiteY20" fmla="*/ 1147405 h 1247075"/>
              <a:gd name="connsiteX21" fmla="*/ 1050442 w 1560863"/>
              <a:gd name="connsiteY21" fmla="*/ 1107994 h 1247075"/>
              <a:gd name="connsiteX22" fmla="*/ 923669 w 1560863"/>
              <a:gd name="connsiteY22" fmla="*/ 896467 h 1247075"/>
              <a:gd name="connsiteX23" fmla="*/ 941657 w 1560863"/>
              <a:gd name="connsiteY23" fmla="*/ 1077055 h 1247075"/>
              <a:gd name="connsiteX24" fmla="*/ 890358 w 1560863"/>
              <a:gd name="connsiteY24" fmla="*/ 1084004 h 1247075"/>
              <a:gd name="connsiteX25" fmla="*/ 841439 w 1560863"/>
              <a:gd name="connsiteY25" fmla="*/ 868479 h 1247075"/>
              <a:gd name="connsiteX26" fmla="*/ 803178 w 1560863"/>
              <a:gd name="connsiteY26" fmla="*/ 1115514 h 1247075"/>
              <a:gd name="connsiteX27" fmla="*/ 658513 w 1560863"/>
              <a:gd name="connsiteY27" fmla="*/ 1252883 h 1247075"/>
              <a:gd name="connsiteX28" fmla="*/ 440944 w 1560863"/>
              <a:gd name="connsiteY28" fmla="*/ 1190910 h 1247075"/>
              <a:gd name="connsiteX29" fmla="*/ 276863 w 1560863"/>
              <a:gd name="connsiteY29" fmla="*/ 1089145 h 1247075"/>
              <a:gd name="connsiteX30" fmla="*/ 280384 w 1560863"/>
              <a:gd name="connsiteY30" fmla="*/ 971006 h 1247075"/>
              <a:gd name="connsiteX31" fmla="*/ 382507 w 1560863"/>
              <a:gd name="connsiteY31" fmla="*/ 761002 h 1247075"/>
              <a:gd name="connsiteX32" fmla="*/ 477300 w 1560863"/>
              <a:gd name="connsiteY32" fmla="*/ 689224 h 1247075"/>
              <a:gd name="connsiteX33" fmla="*/ 193204 w 1560863"/>
              <a:gd name="connsiteY33" fmla="*/ 714832 h 1247075"/>
              <a:gd name="connsiteX34" fmla="*/ 93271 w 1560863"/>
              <a:gd name="connsiteY34" fmla="*/ 604308 h 1247075"/>
              <a:gd name="connsiteX35" fmla="*/ 66146 w 1560863"/>
              <a:gd name="connsiteY35" fmla="*/ 405347 h 1247075"/>
              <a:gd name="connsiteX36" fmla="*/ 0 w 1560863"/>
              <a:gd name="connsiteY36" fmla="*/ 303201 h 12470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1560863" h="1247075">
                <a:moveTo>
                  <a:pt x="74998" y="181921"/>
                </a:moveTo>
                <a:lnTo>
                  <a:pt x="267155" y="201531"/>
                </a:lnTo>
                <a:lnTo>
                  <a:pt x="601027" y="397922"/>
                </a:lnTo>
                <a:lnTo>
                  <a:pt x="725421" y="544334"/>
                </a:lnTo>
                <a:lnTo>
                  <a:pt x="770058" y="584031"/>
                </a:lnTo>
                <a:lnTo>
                  <a:pt x="788141" y="477030"/>
                </a:lnTo>
                <a:lnTo>
                  <a:pt x="835728" y="490168"/>
                </a:lnTo>
                <a:lnTo>
                  <a:pt x="869229" y="544429"/>
                </a:lnTo>
                <a:lnTo>
                  <a:pt x="911487" y="519012"/>
                </a:lnTo>
                <a:lnTo>
                  <a:pt x="986770" y="351942"/>
                </a:lnTo>
                <a:lnTo>
                  <a:pt x="1087465" y="227139"/>
                </a:lnTo>
                <a:lnTo>
                  <a:pt x="1329494" y="37317"/>
                </a:lnTo>
                <a:lnTo>
                  <a:pt x="1507470" y="0"/>
                </a:lnTo>
                <a:lnTo>
                  <a:pt x="1562196" y="162501"/>
                </a:lnTo>
                <a:lnTo>
                  <a:pt x="1521937" y="442474"/>
                </a:lnTo>
                <a:lnTo>
                  <a:pt x="1502902" y="543097"/>
                </a:lnTo>
                <a:lnTo>
                  <a:pt x="1256209" y="602880"/>
                </a:lnTo>
                <a:lnTo>
                  <a:pt x="1424668" y="736727"/>
                </a:lnTo>
                <a:lnTo>
                  <a:pt x="1451793" y="935688"/>
                </a:lnTo>
                <a:lnTo>
                  <a:pt x="1330731" y="1102472"/>
                </a:lnTo>
                <a:lnTo>
                  <a:pt x="1193014" y="1147405"/>
                </a:lnTo>
                <a:lnTo>
                  <a:pt x="1050442" y="1107994"/>
                </a:lnTo>
                <a:lnTo>
                  <a:pt x="923669" y="896467"/>
                </a:lnTo>
                <a:lnTo>
                  <a:pt x="941657" y="1077055"/>
                </a:lnTo>
                <a:lnTo>
                  <a:pt x="890358" y="1084004"/>
                </a:lnTo>
                <a:lnTo>
                  <a:pt x="841439" y="868479"/>
                </a:lnTo>
                <a:lnTo>
                  <a:pt x="803178" y="1115514"/>
                </a:lnTo>
                <a:lnTo>
                  <a:pt x="658513" y="1252883"/>
                </a:lnTo>
                <a:lnTo>
                  <a:pt x="440944" y="1190910"/>
                </a:lnTo>
                <a:lnTo>
                  <a:pt x="276863" y="1089145"/>
                </a:lnTo>
                <a:lnTo>
                  <a:pt x="280384" y="971006"/>
                </a:lnTo>
                <a:lnTo>
                  <a:pt x="382507" y="761002"/>
                </a:lnTo>
                <a:lnTo>
                  <a:pt x="477300" y="689224"/>
                </a:lnTo>
                <a:lnTo>
                  <a:pt x="193204" y="714832"/>
                </a:lnTo>
                <a:lnTo>
                  <a:pt x="93271" y="604308"/>
                </a:lnTo>
                <a:lnTo>
                  <a:pt x="66146" y="405347"/>
                </a:lnTo>
                <a:lnTo>
                  <a:pt x="0" y="303201"/>
                </a:lnTo>
                <a:close/>
              </a:path>
            </a:pathLst>
          </a:custGeom>
          <a:solidFill>
            <a:schemeClr val="accent3"/>
          </a:solidFill>
          <a:ln w="9514" cap="flat">
            <a:noFill/>
            <a:prstDash val="solid"/>
            <a:miter/>
          </a:ln>
        </p:spPr>
        <p:txBody>
          <a:bodyPr rtlCol="0" anchor="ctr"/>
          <a:lstStyle/>
          <a:p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839915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olvhörning 9">
            <a:extLst>
              <a:ext uri="{FF2B5EF4-FFF2-40B4-BE49-F238E27FC236}">
                <a16:creationId xmlns:a16="http://schemas.microsoft.com/office/drawing/2014/main" id="{0F62D0B3-F781-3B47-BCB4-F10FFAE2D2B7}"/>
              </a:ext>
            </a:extLst>
          </p:cNvPr>
          <p:cNvSpPr/>
          <p:nvPr/>
        </p:nvSpPr>
        <p:spPr>
          <a:xfrm>
            <a:off x="335666" y="928652"/>
            <a:ext cx="2201333" cy="2069983"/>
          </a:xfrm>
          <a:custGeom>
            <a:avLst/>
            <a:gdLst>
              <a:gd name="connsiteX0" fmla="*/ 0 w 3344334"/>
              <a:gd name="connsiteY0" fmla="*/ 1369739 h 3742267"/>
              <a:gd name="connsiteX1" fmla="*/ 448079 w 3344334"/>
              <a:gd name="connsiteY1" fmla="*/ 501394 h 3742267"/>
              <a:gd name="connsiteX2" fmla="*/ 1224088 w 3344334"/>
              <a:gd name="connsiteY2" fmla="*/ 0 h 3742267"/>
              <a:gd name="connsiteX3" fmla="*/ 2120246 w 3344334"/>
              <a:gd name="connsiteY3" fmla="*/ 0 h 3742267"/>
              <a:gd name="connsiteX4" fmla="*/ 2896255 w 3344334"/>
              <a:gd name="connsiteY4" fmla="*/ 501394 h 3742267"/>
              <a:gd name="connsiteX5" fmla="*/ 3344334 w 3344334"/>
              <a:gd name="connsiteY5" fmla="*/ 1369739 h 3742267"/>
              <a:gd name="connsiteX6" fmla="*/ 3344334 w 3344334"/>
              <a:gd name="connsiteY6" fmla="*/ 2372528 h 3742267"/>
              <a:gd name="connsiteX7" fmla="*/ 2896255 w 3344334"/>
              <a:gd name="connsiteY7" fmla="*/ 3240873 h 3742267"/>
              <a:gd name="connsiteX8" fmla="*/ 2120246 w 3344334"/>
              <a:gd name="connsiteY8" fmla="*/ 3742267 h 3742267"/>
              <a:gd name="connsiteX9" fmla="*/ 1224088 w 3344334"/>
              <a:gd name="connsiteY9" fmla="*/ 3742267 h 3742267"/>
              <a:gd name="connsiteX10" fmla="*/ 448079 w 3344334"/>
              <a:gd name="connsiteY10" fmla="*/ 3240873 h 3742267"/>
              <a:gd name="connsiteX11" fmla="*/ 0 w 3344334"/>
              <a:gd name="connsiteY11" fmla="*/ 2372528 h 3742267"/>
              <a:gd name="connsiteX12" fmla="*/ 0 w 3344334"/>
              <a:gd name="connsiteY12" fmla="*/ 1369739 h 3742267"/>
              <a:gd name="connsiteX0" fmla="*/ 169988 w 3514322"/>
              <a:gd name="connsiteY0" fmla="*/ 1723478 h 4096006"/>
              <a:gd name="connsiteX1" fmla="*/ 0 w 3514322"/>
              <a:gd name="connsiteY1" fmla="*/ 0 h 4096006"/>
              <a:gd name="connsiteX2" fmla="*/ 1394076 w 3514322"/>
              <a:gd name="connsiteY2" fmla="*/ 353739 h 4096006"/>
              <a:gd name="connsiteX3" fmla="*/ 2290234 w 3514322"/>
              <a:gd name="connsiteY3" fmla="*/ 353739 h 4096006"/>
              <a:gd name="connsiteX4" fmla="*/ 3066243 w 3514322"/>
              <a:gd name="connsiteY4" fmla="*/ 855133 h 4096006"/>
              <a:gd name="connsiteX5" fmla="*/ 3514322 w 3514322"/>
              <a:gd name="connsiteY5" fmla="*/ 1723478 h 4096006"/>
              <a:gd name="connsiteX6" fmla="*/ 3514322 w 3514322"/>
              <a:gd name="connsiteY6" fmla="*/ 2726267 h 4096006"/>
              <a:gd name="connsiteX7" fmla="*/ 3066243 w 3514322"/>
              <a:gd name="connsiteY7" fmla="*/ 3594612 h 4096006"/>
              <a:gd name="connsiteX8" fmla="*/ 2290234 w 3514322"/>
              <a:gd name="connsiteY8" fmla="*/ 4096006 h 4096006"/>
              <a:gd name="connsiteX9" fmla="*/ 1394076 w 3514322"/>
              <a:gd name="connsiteY9" fmla="*/ 4096006 h 4096006"/>
              <a:gd name="connsiteX10" fmla="*/ 618067 w 3514322"/>
              <a:gd name="connsiteY10" fmla="*/ 3594612 h 4096006"/>
              <a:gd name="connsiteX11" fmla="*/ 169988 w 3514322"/>
              <a:gd name="connsiteY11" fmla="*/ 2726267 h 4096006"/>
              <a:gd name="connsiteX12" fmla="*/ 169988 w 3514322"/>
              <a:gd name="connsiteY12" fmla="*/ 1723478 h 4096006"/>
              <a:gd name="connsiteX0" fmla="*/ 169988 w 3514322"/>
              <a:gd name="connsiteY0" fmla="*/ 1723478 h 4096006"/>
              <a:gd name="connsiteX1" fmla="*/ 0 w 3514322"/>
              <a:gd name="connsiteY1" fmla="*/ 0 h 4096006"/>
              <a:gd name="connsiteX2" fmla="*/ 699810 w 3514322"/>
              <a:gd name="connsiteY2" fmla="*/ 15073 h 4096006"/>
              <a:gd name="connsiteX3" fmla="*/ 2290234 w 3514322"/>
              <a:gd name="connsiteY3" fmla="*/ 353739 h 4096006"/>
              <a:gd name="connsiteX4" fmla="*/ 3066243 w 3514322"/>
              <a:gd name="connsiteY4" fmla="*/ 855133 h 4096006"/>
              <a:gd name="connsiteX5" fmla="*/ 3514322 w 3514322"/>
              <a:gd name="connsiteY5" fmla="*/ 1723478 h 4096006"/>
              <a:gd name="connsiteX6" fmla="*/ 3514322 w 3514322"/>
              <a:gd name="connsiteY6" fmla="*/ 2726267 h 4096006"/>
              <a:gd name="connsiteX7" fmla="*/ 3066243 w 3514322"/>
              <a:gd name="connsiteY7" fmla="*/ 3594612 h 4096006"/>
              <a:gd name="connsiteX8" fmla="*/ 2290234 w 3514322"/>
              <a:gd name="connsiteY8" fmla="*/ 4096006 h 4096006"/>
              <a:gd name="connsiteX9" fmla="*/ 1394076 w 3514322"/>
              <a:gd name="connsiteY9" fmla="*/ 4096006 h 4096006"/>
              <a:gd name="connsiteX10" fmla="*/ 618067 w 3514322"/>
              <a:gd name="connsiteY10" fmla="*/ 3594612 h 4096006"/>
              <a:gd name="connsiteX11" fmla="*/ 169988 w 3514322"/>
              <a:gd name="connsiteY11" fmla="*/ 2726267 h 4096006"/>
              <a:gd name="connsiteX12" fmla="*/ 169988 w 3514322"/>
              <a:gd name="connsiteY12" fmla="*/ 1723478 h 4096006"/>
              <a:gd name="connsiteX0" fmla="*/ 169988 w 3514322"/>
              <a:gd name="connsiteY0" fmla="*/ 1723478 h 4096006"/>
              <a:gd name="connsiteX1" fmla="*/ 0 w 3514322"/>
              <a:gd name="connsiteY1" fmla="*/ 0 h 4096006"/>
              <a:gd name="connsiteX2" fmla="*/ 699810 w 3514322"/>
              <a:gd name="connsiteY2" fmla="*/ 15073 h 4096006"/>
              <a:gd name="connsiteX3" fmla="*/ 1164167 w 3514322"/>
              <a:gd name="connsiteY3" fmla="*/ 751672 h 4096006"/>
              <a:gd name="connsiteX4" fmla="*/ 3066243 w 3514322"/>
              <a:gd name="connsiteY4" fmla="*/ 855133 h 4096006"/>
              <a:gd name="connsiteX5" fmla="*/ 3514322 w 3514322"/>
              <a:gd name="connsiteY5" fmla="*/ 1723478 h 4096006"/>
              <a:gd name="connsiteX6" fmla="*/ 3514322 w 3514322"/>
              <a:gd name="connsiteY6" fmla="*/ 2726267 h 4096006"/>
              <a:gd name="connsiteX7" fmla="*/ 3066243 w 3514322"/>
              <a:gd name="connsiteY7" fmla="*/ 3594612 h 4096006"/>
              <a:gd name="connsiteX8" fmla="*/ 2290234 w 3514322"/>
              <a:gd name="connsiteY8" fmla="*/ 4096006 h 4096006"/>
              <a:gd name="connsiteX9" fmla="*/ 1394076 w 3514322"/>
              <a:gd name="connsiteY9" fmla="*/ 4096006 h 4096006"/>
              <a:gd name="connsiteX10" fmla="*/ 618067 w 3514322"/>
              <a:gd name="connsiteY10" fmla="*/ 3594612 h 4096006"/>
              <a:gd name="connsiteX11" fmla="*/ 169988 w 3514322"/>
              <a:gd name="connsiteY11" fmla="*/ 2726267 h 4096006"/>
              <a:gd name="connsiteX12" fmla="*/ 169988 w 3514322"/>
              <a:gd name="connsiteY12" fmla="*/ 1723478 h 4096006"/>
              <a:gd name="connsiteX0" fmla="*/ 169988 w 3514322"/>
              <a:gd name="connsiteY0" fmla="*/ 1723478 h 4096006"/>
              <a:gd name="connsiteX1" fmla="*/ 0 w 3514322"/>
              <a:gd name="connsiteY1" fmla="*/ 0 h 4096006"/>
              <a:gd name="connsiteX2" fmla="*/ 699810 w 3514322"/>
              <a:gd name="connsiteY2" fmla="*/ 15073 h 4096006"/>
              <a:gd name="connsiteX3" fmla="*/ 1528234 w 3514322"/>
              <a:gd name="connsiteY3" fmla="*/ 971805 h 4096006"/>
              <a:gd name="connsiteX4" fmla="*/ 3066243 w 3514322"/>
              <a:gd name="connsiteY4" fmla="*/ 855133 h 4096006"/>
              <a:gd name="connsiteX5" fmla="*/ 3514322 w 3514322"/>
              <a:gd name="connsiteY5" fmla="*/ 1723478 h 4096006"/>
              <a:gd name="connsiteX6" fmla="*/ 3514322 w 3514322"/>
              <a:gd name="connsiteY6" fmla="*/ 2726267 h 4096006"/>
              <a:gd name="connsiteX7" fmla="*/ 3066243 w 3514322"/>
              <a:gd name="connsiteY7" fmla="*/ 3594612 h 4096006"/>
              <a:gd name="connsiteX8" fmla="*/ 2290234 w 3514322"/>
              <a:gd name="connsiteY8" fmla="*/ 4096006 h 4096006"/>
              <a:gd name="connsiteX9" fmla="*/ 1394076 w 3514322"/>
              <a:gd name="connsiteY9" fmla="*/ 4096006 h 4096006"/>
              <a:gd name="connsiteX10" fmla="*/ 618067 w 3514322"/>
              <a:gd name="connsiteY10" fmla="*/ 3594612 h 4096006"/>
              <a:gd name="connsiteX11" fmla="*/ 169988 w 3514322"/>
              <a:gd name="connsiteY11" fmla="*/ 2726267 h 4096006"/>
              <a:gd name="connsiteX12" fmla="*/ 169988 w 3514322"/>
              <a:gd name="connsiteY12" fmla="*/ 1723478 h 4096006"/>
              <a:gd name="connsiteX0" fmla="*/ 169988 w 3514322"/>
              <a:gd name="connsiteY0" fmla="*/ 1723478 h 4096006"/>
              <a:gd name="connsiteX1" fmla="*/ 0 w 3514322"/>
              <a:gd name="connsiteY1" fmla="*/ 0 h 4096006"/>
              <a:gd name="connsiteX2" fmla="*/ 699810 w 3514322"/>
              <a:gd name="connsiteY2" fmla="*/ 15073 h 4096006"/>
              <a:gd name="connsiteX3" fmla="*/ 1536700 w 3514322"/>
              <a:gd name="connsiteY3" fmla="*/ 887139 h 4096006"/>
              <a:gd name="connsiteX4" fmla="*/ 3066243 w 3514322"/>
              <a:gd name="connsiteY4" fmla="*/ 855133 h 4096006"/>
              <a:gd name="connsiteX5" fmla="*/ 3514322 w 3514322"/>
              <a:gd name="connsiteY5" fmla="*/ 1723478 h 4096006"/>
              <a:gd name="connsiteX6" fmla="*/ 3514322 w 3514322"/>
              <a:gd name="connsiteY6" fmla="*/ 2726267 h 4096006"/>
              <a:gd name="connsiteX7" fmla="*/ 3066243 w 3514322"/>
              <a:gd name="connsiteY7" fmla="*/ 3594612 h 4096006"/>
              <a:gd name="connsiteX8" fmla="*/ 2290234 w 3514322"/>
              <a:gd name="connsiteY8" fmla="*/ 4096006 h 4096006"/>
              <a:gd name="connsiteX9" fmla="*/ 1394076 w 3514322"/>
              <a:gd name="connsiteY9" fmla="*/ 4096006 h 4096006"/>
              <a:gd name="connsiteX10" fmla="*/ 618067 w 3514322"/>
              <a:gd name="connsiteY10" fmla="*/ 3594612 h 4096006"/>
              <a:gd name="connsiteX11" fmla="*/ 169988 w 3514322"/>
              <a:gd name="connsiteY11" fmla="*/ 2726267 h 4096006"/>
              <a:gd name="connsiteX12" fmla="*/ 169988 w 3514322"/>
              <a:gd name="connsiteY12" fmla="*/ 1723478 h 4096006"/>
              <a:gd name="connsiteX0" fmla="*/ 169988 w 3514322"/>
              <a:gd name="connsiteY0" fmla="*/ 1723478 h 4096006"/>
              <a:gd name="connsiteX1" fmla="*/ 0 w 3514322"/>
              <a:gd name="connsiteY1" fmla="*/ 0 h 4096006"/>
              <a:gd name="connsiteX2" fmla="*/ 699810 w 3514322"/>
              <a:gd name="connsiteY2" fmla="*/ 15073 h 4096006"/>
              <a:gd name="connsiteX3" fmla="*/ 1536700 w 3514322"/>
              <a:gd name="connsiteY3" fmla="*/ 887139 h 4096006"/>
              <a:gd name="connsiteX4" fmla="*/ 2668310 w 3514322"/>
              <a:gd name="connsiteY4" fmla="*/ 33866 h 4096006"/>
              <a:gd name="connsiteX5" fmla="*/ 3514322 w 3514322"/>
              <a:gd name="connsiteY5" fmla="*/ 1723478 h 4096006"/>
              <a:gd name="connsiteX6" fmla="*/ 3514322 w 3514322"/>
              <a:gd name="connsiteY6" fmla="*/ 2726267 h 4096006"/>
              <a:gd name="connsiteX7" fmla="*/ 3066243 w 3514322"/>
              <a:gd name="connsiteY7" fmla="*/ 3594612 h 4096006"/>
              <a:gd name="connsiteX8" fmla="*/ 2290234 w 3514322"/>
              <a:gd name="connsiteY8" fmla="*/ 4096006 h 4096006"/>
              <a:gd name="connsiteX9" fmla="*/ 1394076 w 3514322"/>
              <a:gd name="connsiteY9" fmla="*/ 4096006 h 4096006"/>
              <a:gd name="connsiteX10" fmla="*/ 618067 w 3514322"/>
              <a:gd name="connsiteY10" fmla="*/ 3594612 h 4096006"/>
              <a:gd name="connsiteX11" fmla="*/ 169988 w 3514322"/>
              <a:gd name="connsiteY11" fmla="*/ 2726267 h 4096006"/>
              <a:gd name="connsiteX12" fmla="*/ 169988 w 3514322"/>
              <a:gd name="connsiteY12" fmla="*/ 1723478 h 4096006"/>
              <a:gd name="connsiteX0" fmla="*/ 169988 w 4267855"/>
              <a:gd name="connsiteY0" fmla="*/ 1723478 h 4096006"/>
              <a:gd name="connsiteX1" fmla="*/ 0 w 4267855"/>
              <a:gd name="connsiteY1" fmla="*/ 0 h 4096006"/>
              <a:gd name="connsiteX2" fmla="*/ 699810 w 4267855"/>
              <a:gd name="connsiteY2" fmla="*/ 15073 h 4096006"/>
              <a:gd name="connsiteX3" fmla="*/ 1536700 w 4267855"/>
              <a:gd name="connsiteY3" fmla="*/ 887139 h 4096006"/>
              <a:gd name="connsiteX4" fmla="*/ 2668310 w 4267855"/>
              <a:gd name="connsiteY4" fmla="*/ 33866 h 4096006"/>
              <a:gd name="connsiteX5" fmla="*/ 4267855 w 4267855"/>
              <a:gd name="connsiteY5" fmla="*/ 4745 h 4096006"/>
              <a:gd name="connsiteX6" fmla="*/ 3514322 w 4267855"/>
              <a:gd name="connsiteY6" fmla="*/ 2726267 h 4096006"/>
              <a:gd name="connsiteX7" fmla="*/ 3066243 w 4267855"/>
              <a:gd name="connsiteY7" fmla="*/ 3594612 h 4096006"/>
              <a:gd name="connsiteX8" fmla="*/ 2290234 w 4267855"/>
              <a:gd name="connsiteY8" fmla="*/ 4096006 h 4096006"/>
              <a:gd name="connsiteX9" fmla="*/ 1394076 w 4267855"/>
              <a:gd name="connsiteY9" fmla="*/ 4096006 h 4096006"/>
              <a:gd name="connsiteX10" fmla="*/ 618067 w 4267855"/>
              <a:gd name="connsiteY10" fmla="*/ 3594612 h 4096006"/>
              <a:gd name="connsiteX11" fmla="*/ 169988 w 4267855"/>
              <a:gd name="connsiteY11" fmla="*/ 2726267 h 4096006"/>
              <a:gd name="connsiteX12" fmla="*/ 169988 w 4267855"/>
              <a:gd name="connsiteY12" fmla="*/ 1723478 h 4096006"/>
              <a:gd name="connsiteX0" fmla="*/ 169988 w 4775855"/>
              <a:gd name="connsiteY0" fmla="*/ 1723478 h 4096006"/>
              <a:gd name="connsiteX1" fmla="*/ 0 w 4775855"/>
              <a:gd name="connsiteY1" fmla="*/ 0 h 4096006"/>
              <a:gd name="connsiteX2" fmla="*/ 699810 w 4775855"/>
              <a:gd name="connsiteY2" fmla="*/ 15073 h 4096006"/>
              <a:gd name="connsiteX3" fmla="*/ 1536700 w 4775855"/>
              <a:gd name="connsiteY3" fmla="*/ 887139 h 4096006"/>
              <a:gd name="connsiteX4" fmla="*/ 2668310 w 4775855"/>
              <a:gd name="connsiteY4" fmla="*/ 33866 h 4096006"/>
              <a:gd name="connsiteX5" fmla="*/ 4267855 w 4775855"/>
              <a:gd name="connsiteY5" fmla="*/ 4745 h 4096006"/>
              <a:gd name="connsiteX6" fmla="*/ 4775855 w 4775855"/>
              <a:gd name="connsiteY6" fmla="*/ 905934 h 4096006"/>
              <a:gd name="connsiteX7" fmla="*/ 3066243 w 4775855"/>
              <a:gd name="connsiteY7" fmla="*/ 3594612 h 4096006"/>
              <a:gd name="connsiteX8" fmla="*/ 2290234 w 4775855"/>
              <a:gd name="connsiteY8" fmla="*/ 4096006 h 4096006"/>
              <a:gd name="connsiteX9" fmla="*/ 1394076 w 4775855"/>
              <a:gd name="connsiteY9" fmla="*/ 4096006 h 4096006"/>
              <a:gd name="connsiteX10" fmla="*/ 618067 w 4775855"/>
              <a:gd name="connsiteY10" fmla="*/ 3594612 h 4096006"/>
              <a:gd name="connsiteX11" fmla="*/ 169988 w 4775855"/>
              <a:gd name="connsiteY11" fmla="*/ 2726267 h 4096006"/>
              <a:gd name="connsiteX12" fmla="*/ 169988 w 4775855"/>
              <a:gd name="connsiteY12" fmla="*/ 1723478 h 4096006"/>
              <a:gd name="connsiteX0" fmla="*/ 169988 w 4793443"/>
              <a:gd name="connsiteY0" fmla="*/ 1723478 h 4096006"/>
              <a:gd name="connsiteX1" fmla="*/ 0 w 4793443"/>
              <a:gd name="connsiteY1" fmla="*/ 0 h 4096006"/>
              <a:gd name="connsiteX2" fmla="*/ 699810 w 4793443"/>
              <a:gd name="connsiteY2" fmla="*/ 15073 h 4096006"/>
              <a:gd name="connsiteX3" fmla="*/ 1536700 w 4793443"/>
              <a:gd name="connsiteY3" fmla="*/ 887139 h 4096006"/>
              <a:gd name="connsiteX4" fmla="*/ 2668310 w 4793443"/>
              <a:gd name="connsiteY4" fmla="*/ 33866 h 4096006"/>
              <a:gd name="connsiteX5" fmla="*/ 4267855 w 4793443"/>
              <a:gd name="connsiteY5" fmla="*/ 4745 h 4096006"/>
              <a:gd name="connsiteX6" fmla="*/ 4775855 w 4793443"/>
              <a:gd name="connsiteY6" fmla="*/ 905934 h 4096006"/>
              <a:gd name="connsiteX7" fmla="*/ 4793443 w 4793443"/>
              <a:gd name="connsiteY7" fmla="*/ 2256878 h 4096006"/>
              <a:gd name="connsiteX8" fmla="*/ 2290234 w 4793443"/>
              <a:gd name="connsiteY8" fmla="*/ 4096006 h 4096006"/>
              <a:gd name="connsiteX9" fmla="*/ 1394076 w 4793443"/>
              <a:gd name="connsiteY9" fmla="*/ 4096006 h 4096006"/>
              <a:gd name="connsiteX10" fmla="*/ 618067 w 4793443"/>
              <a:gd name="connsiteY10" fmla="*/ 3594612 h 4096006"/>
              <a:gd name="connsiteX11" fmla="*/ 169988 w 4793443"/>
              <a:gd name="connsiteY11" fmla="*/ 2726267 h 4096006"/>
              <a:gd name="connsiteX12" fmla="*/ 169988 w 4793443"/>
              <a:gd name="connsiteY12" fmla="*/ 1723478 h 4096006"/>
              <a:gd name="connsiteX0" fmla="*/ 0 w 5292322"/>
              <a:gd name="connsiteY0" fmla="*/ 969944 h 4096006"/>
              <a:gd name="connsiteX1" fmla="*/ 498879 w 5292322"/>
              <a:gd name="connsiteY1" fmla="*/ 0 h 4096006"/>
              <a:gd name="connsiteX2" fmla="*/ 1198689 w 5292322"/>
              <a:gd name="connsiteY2" fmla="*/ 15073 h 4096006"/>
              <a:gd name="connsiteX3" fmla="*/ 2035579 w 5292322"/>
              <a:gd name="connsiteY3" fmla="*/ 887139 h 4096006"/>
              <a:gd name="connsiteX4" fmla="*/ 3167189 w 5292322"/>
              <a:gd name="connsiteY4" fmla="*/ 33866 h 4096006"/>
              <a:gd name="connsiteX5" fmla="*/ 4766734 w 5292322"/>
              <a:gd name="connsiteY5" fmla="*/ 4745 h 4096006"/>
              <a:gd name="connsiteX6" fmla="*/ 5274734 w 5292322"/>
              <a:gd name="connsiteY6" fmla="*/ 905934 h 4096006"/>
              <a:gd name="connsiteX7" fmla="*/ 5292322 w 5292322"/>
              <a:gd name="connsiteY7" fmla="*/ 2256878 h 4096006"/>
              <a:gd name="connsiteX8" fmla="*/ 2789113 w 5292322"/>
              <a:gd name="connsiteY8" fmla="*/ 4096006 h 4096006"/>
              <a:gd name="connsiteX9" fmla="*/ 1892955 w 5292322"/>
              <a:gd name="connsiteY9" fmla="*/ 4096006 h 4096006"/>
              <a:gd name="connsiteX10" fmla="*/ 1116946 w 5292322"/>
              <a:gd name="connsiteY10" fmla="*/ 3594612 h 4096006"/>
              <a:gd name="connsiteX11" fmla="*/ 668867 w 5292322"/>
              <a:gd name="connsiteY11" fmla="*/ 2726267 h 4096006"/>
              <a:gd name="connsiteX12" fmla="*/ 0 w 5292322"/>
              <a:gd name="connsiteY12" fmla="*/ 969944 h 4096006"/>
              <a:gd name="connsiteX0" fmla="*/ 8466 w 5300788"/>
              <a:gd name="connsiteY0" fmla="*/ 969944 h 4096006"/>
              <a:gd name="connsiteX1" fmla="*/ 507345 w 5300788"/>
              <a:gd name="connsiteY1" fmla="*/ 0 h 4096006"/>
              <a:gd name="connsiteX2" fmla="*/ 1207155 w 5300788"/>
              <a:gd name="connsiteY2" fmla="*/ 15073 h 4096006"/>
              <a:gd name="connsiteX3" fmla="*/ 2044045 w 5300788"/>
              <a:gd name="connsiteY3" fmla="*/ 887139 h 4096006"/>
              <a:gd name="connsiteX4" fmla="*/ 3175655 w 5300788"/>
              <a:gd name="connsiteY4" fmla="*/ 33866 h 4096006"/>
              <a:gd name="connsiteX5" fmla="*/ 4775200 w 5300788"/>
              <a:gd name="connsiteY5" fmla="*/ 4745 h 4096006"/>
              <a:gd name="connsiteX6" fmla="*/ 5283200 w 5300788"/>
              <a:gd name="connsiteY6" fmla="*/ 905934 h 4096006"/>
              <a:gd name="connsiteX7" fmla="*/ 5300788 w 5300788"/>
              <a:gd name="connsiteY7" fmla="*/ 2256878 h 4096006"/>
              <a:gd name="connsiteX8" fmla="*/ 2797579 w 5300788"/>
              <a:gd name="connsiteY8" fmla="*/ 4096006 h 4096006"/>
              <a:gd name="connsiteX9" fmla="*/ 1901421 w 5300788"/>
              <a:gd name="connsiteY9" fmla="*/ 4096006 h 4096006"/>
              <a:gd name="connsiteX10" fmla="*/ 1125412 w 5300788"/>
              <a:gd name="connsiteY10" fmla="*/ 3594612 h 4096006"/>
              <a:gd name="connsiteX11" fmla="*/ 0 w 5300788"/>
              <a:gd name="connsiteY11" fmla="*/ 2506133 h 4096006"/>
              <a:gd name="connsiteX12" fmla="*/ 8466 w 5300788"/>
              <a:gd name="connsiteY12" fmla="*/ 969944 h 4096006"/>
              <a:gd name="connsiteX0" fmla="*/ 8466 w 5300788"/>
              <a:gd name="connsiteY0" fmla="*/ 969944 h 4096006"/>
              <a:gd name="connsiteX1" fmla="*/ 507345 w 5300788"/>
              <a:gd name="connsiteY1" fmla="*/ 0 h 4096006"/>
              <a:gd name="connsiteX2" fmla="*/ 1207155 w 5300788"/>
              <a:gd name="connsiteY2" fmla="*/ 15073 h 4096006"/>
              <a:gd name="connsiteX3" fmla="*/ 2044045 w 5300788"/>
              <a:gd name="connsiteY3" fmla="*/ 887139 h 4096006"/>
              <a:gd name="connsiteX4" fmla="*/ 3175655 w 5300788"/>
              <a:gd name="connsiteY4" fmla="*/ 33866 h 4096006"/>
              <a:gd name="connsiteX5" fmla="*/ 4775200 w 5300788"/>
              <a:gd name="connsiteY5" fmla="*/ 4745 h 4096006"/>
              <a:gd name="connsiteX6" fmla="*/ 5283200 w 5300788"/>
              <a:gd name="connsiteY6" fmla="*/ 905934 h 4096006"/>
              <a:gd name="connsiteX7" fmla="*/ 5300788 w 5300788"/>
              <a:gd name="connsiteY7" fmla="*/ 2256878 h 4096006"/>
              <a:gd name="connsiteX8" fmla="*/ 4634846 w 5300788"/>
              <a:gd name="connsiteY8" fmla="*/ 3232406 h 4096006"/>
              <a:gd name="connsiteX9" fmla="*/ 1901421 w 5300788"/>
              <a:gd name="connsiteY9" fmla="*/ 4096006 h 4096006"/>
              <a:gd name="connsiteX10" fmla="*/ 1125412 w 5300788"/>
              <a:gd name="connsiteY10" fmla="*/ 3594612 h 4096006"/>
              <a:gd name="connsiteX11" fmla="*/ 0 w 5300788"/>
              <a:gd name="connsiteY11" fmla="*/ 2506133 h 4096006"/>
              <a:gd name="connsiteX12" fmla="*/ 8466 w 5300788"/>
              <a:gd name="connsiteY12" fmla="*/ 969944 h 4096006"/>
              <a:gd name="connsiteX0" fmla="*/ 8466 w 5300788"/>
              <a:gd name="connsiteY0" fmla="*/ 969944 h 4587073"/>
              <a:gd name="connsiteX1" fmla="*/ 507345 w 5300788"/>
              <a:gd name="connsiteY1" fmla="*/ 0 h 4587073"/>
              <a:gd name="connsiteX2" fmla="*/ 1207155 w 5300788"/>
              <a:gd name="connsiteY2" fmla="*/ 15073 h 4587073"/>
              <a:gd name="connsiteX3" fmla="*/ 2044045 w 5300788"/>
              <a:gd name="connsiteY3" fmla="*/ 887139 h 4587073"/>
              <a:gd name="connsiteX4" fmla="*/ 3175655 w 5300788"/>
              <a:gd name="connsiteY4" fmla="*/ 33866 h 4587073"/>
              <a:gd name="connsiteX5" fmla="*/ 4775200 w 5300788"/>
              <a:gd name="connsiteY5" fmla="*/ 4745 h 4587073"/>
              <a:gd name="connsiteX6" fmla="*/ 5283200 w 5300788"/>
              <a:gd name="connsiteY6" fmla="*/ 905934 h 4587073"/>
              <a:gd name="connsiteX7" fmla="*/ 5300788 w 5300788"/>
              <a:gd name="connsiteY7" fmla="*/ 2256878 h 4587073"/>
              <a:gd name="connsiteX8" fmla="*/ 4634846 w 5300788"/>
              <a:gd name="connsiteY8" fmla="*/ 3232406 h 4587073"/>
              <a:gd name="connsiteX9" fmla="*/ 2807355 w 5300788"/>
              <a:gd name="connsiteY9" fmla="*/ 4587073 h 4587073"/>
              <a:gd name="connsiteX10" fmla="*/ 1125412 w 5300788"/>
              <a:gd name="connsiteY10" fmla="*/ 3594612 h 4587073"/>
              <a:gd name="connsiteX11" fmla="*/ 0 w 5300788"/>
              <a:gd name="connsiteY11" fmla="*/ 2506133 h 4587073"/>
              <a:gd name="connsiteX12" fmla="*/ 8466 w 5300788"/>
              <a:gd name="connsiteY12" fmla="*/ 969944 h 4587073"/>
              <a:gd name="connsiteX0" fmla="*/ 8466 w 5300788"/>
              <a:gd name="connsiteY0" fmla="*/ 969944 h 4974679"/>
              <a:gd name="connsiteX1" fmla="*/ 507345 w 5300788"/>
              <a:gd name="connsiteY1" fmla="*/ 0 h 4974679"/>
              <a:gd name="connsiteX2" fmla="*/ 1207155 w 5300788"/>
              <a:gd name="connsiteY2" fmla="*/ 15073 h 4974679"/>
              <a:gd name="connsiteX3" fmla="*/ 2044045 w 5300788"/>
              <a:gd name="connsiteY3" fmla="*/ 887139 h 4974679"/>
              <a:gd name="connsiteX4" fmla="*/ 3175655 w 5300788"/>
              <a:gd name="connsiteY4" fmla="*/ 33866 h 4974679"/>
              <a:gd name="connsiteX5" fmla="*/ 4775200 w 5300788"/>
              <a:gd name="connsiteY5" fmla="*/ 4745 h 4974679"/>
              <a:gd name="connsiteX6" fmla="*/ 5283200 w 5300788"/>
              <a:gd name="connsiteY6" fmla="*/ 905934 h 4974679"/>
              <a:gd name="connsiteX7" fmla="*/ 5300788 w 5300788"/>
              <a:gd name="connsiteY7" fmla="*/ 2256878 h 4974679"/>
              <a:gd name="connsiteX8" fmla="*/ 4634846 w 5300788"/>
              <a:gd name="connsiteY8" fmla="*/ 3232406 h 4974679"/>
              <a:gd name="connsiteX9" fmla="*/ 2807355 w 5300788"/>
              <a:gd name="connsiteY9" fmla="*/ 4587073 h 4974679"/>
              <a:gd name="connsiteX10" fmla="*/ 2099079 w 5300788"/>
              <a:gd name="connsiteY10" fmla="*/ 4974679 h 4974679"/>
              <a:gd name="connsiteX11" fmla="*/ 0 w 5300788"/>
              <a:gd name="connsiteY11" fmla="*/ 2506133 h 4974679"/>
              <a:gd name="connsiteX12" fmla="*/ 8466 w 5300788"/>
              <a:gd name="connsiteY12" fmla="*/ 969944 h 4974679"/>
              <a:gd name="connsiteX0" fmla="*/ 0 w 5292322"/>
              <a:gd name="connsiteY0" fmla="*/ 969944 h 4974679"/>
              <a:gd name="connsiteX1" fmla="*/ 498879 w 5292322"/>
              <a:gd name="connsiteY1" fmla="*/ 0 h 4974679"/>
              <a:gd name="connsiteX2" fmla="*/ 1198689 w 5292322"/>
              <a:gd name="connsiteY2" fmla="*/ 15073 h 4974679"/>
              <a:gd name="connsiteX3" fmla="*/ 2035579 w 5292322"/>
              <a:gd name="connsiteY3" fmla="*/ 887139 h 4974679"/>
              <a:gd name="connsiteX4" fmla="*/ 3167189 w 5292322"/>
              <a:gd name="connsiteY4" fmla="*/ 33866 h 4974679"/>
              <a:gd name="connsiteX5" fmla="*/ 4766734 w 5292322"/>
              <a:gd name="connsiteY5" fmla="*/ 4745 h 4974679"/>
              <a:gd name="connsiteX6" fmla="*/ 5274734 w 5292322"/>
              <a:gd name="connsiteY6" fmla="*/ 905934 h 4974679"/>
              <a:gd name="connsiteX7" fmla="*/ 5292322 w 5292322"/>
              <a:gd name="connsiteY7" fmla="*/ 2256878 h 4974679"/>
              <a:gd name="connsiteX8" fmla="*/ 4626380 w 5292322"/>
              <a:gd name="connsiteY8" fmla="*/ 3232406 h 4974679"/>
              <a:gd name="connsiteX9" fmla="*/ 2798889 w 5292322"/>
              <a:gd name="connsiteY9" fmla="*/ 4587073 h 4974679"/>
              <a:gd name="connsiteX10" fmla="*/ 2090613 w 5292322"/>
              <a:gd name="connsiteY10" fmla="*/ 4974679 h 4974679"/>
              <a:gd name="connsiteX11" fmla="*/ 127001 w 5292322"/>
              <a:gd name="connsiteY11" fmla="*/ 2633133 h 4974679"/>
              <a:gd name="connsiteX12" fmla="*/ 0 w 5292322"/>
              <a:gd name="connsiteY12" fmla="*/ 969944 h 4974679"/>
              <a:gd name="connsiteX0" fmla="*/ 0 w 5292322"/>
              <a:gd name="connsiteY0" fmla="*/ 969944 h 4974679"/>
              <a:gd name="connsiteX1" fmla="*/ 498879 w 5292322"/>
              <a:gd name="connsiteY1" fmla="*/ 0 h 4974679"/>
              <a:gd name="connsiteX2" fmla="*/ 1198689 w 5292322"/>
              <a:gd name="connsiteY2" fmla="*/ 15073 h 4974679"/>
              <a:gd name="connsiteX3" fmla="*/ 2035579 w 5292322"/>
              <a:gd name="connsiteY3" fmla="*/ 887139 h 4974679"/>
              <a:gd name="connsiteX4" fmla="*/ 3167189 w 5292322"/>
              <a:gd name="connsiteY4" fmla="*/ 33866 h 4974679"/>
              <a:gd name="connsiteX5" fmla="*/ 4766734 w 5292322"/>
              <a:gd name="connsiteY5" fmla="*/ 4745 h 4974679"/>
              <a:gd name="connsiteX6" fmla="*/ 5274734 w 5292322"/>
              <a:gd name="connsiteY6" fmla="*/ 905934 h 4974679"/>
              <a:gd name="connsiteX7" fmla="*/ 5292322 w 5292322"/>
              <a:gd name="connsiteY7" fmla="*/ 2256878 h 4974679"/>
              <a:gd name="connsiteX8" fmla="*/ 4626380 w 5292322"/>
              <a:gd name="connsiteY8" fmla="*/ 3232406 h 4974679"/>
              <a:gd name="connsiteX9" fmla="*/ 2798889 w 5292322"/>
              <a:gd name="connsiteY9" fmla="*/ 4587073 h 4974679"/>
              <a:gd name="connsiteX10" fmla="*/ 2090613 w 5292322"/>
              <a:gd name="connsiteY10" fmla="*/ 4974679 h 4974679"/>
              <a:gd name="connsiteX11" fmla="*/ 8468 w 5292322"/>
              <a:gd name="connsiteY11" fmla="*/ 2514600 h 4974679"/>
              <a:gd name="connsiteX12" fmla="*/ 0 w 5292322"/>
              <a:gd name="connsiteY12" fmla="*/ 969944 h 4974679"/>
              <a:gd name="connsiteX0" fmla="*/ 0 w 5292322"/>
              <a:gd name="connsiteY0" fmla="*/ 969944 h 4587073"/>
              <a:gd name="connsiteX1" fmla="*/ 498879 w 5292322"/>
              <a:gd name="connsiteY1" fmla="*/ 0 h 4587073"/>
              <a:gd name="connsiteX2" fmla="*/ 1198689 w 5292322"/>
              <a:gd name="connsiteY2" fmla="*/ 15073 h 4587073"/>
              <a:gd name="connsiteX3" fmla="*/ 2035579 w 5292322"/>
              <a:gd name="connsiteY3" fmla="*/ 887139 h 4587073"/>
              <a:gd name="connsiteX4" fmla="*/ 3167189 w 5292322"/>
              <a:gd name="connsiteY4" fmla="*/ 33866 h 4587073"/>
              <a:gd name="connsiteX5" fmla="*/ 4766734 w 5292322"/>
              <a:gd name="connsiteY5" fmla="*/ 4745 h 4587073"/>
              <a:gd name="connsiteX6" fmla="*/ 5274734 w 5292322"/>
              <a:gd name="connsiteY6" fmla="*/ 905934 h 4587073"/>
              <a:gd name="connsiteX7" fmla="*/ 5292322 w 5292322"/>
              <a:gd name="connsiteY7" fmla="*/ 2256878 h 4587073"/>
              <a:gd name="connsiteX8" fmla="*/ 4626380 w 5292322"/>
              <a:gd name="connsiteY8" fmla="*/ 3232406 h 4587073"/>
              <a:gd name="connsiteX9" fmla="*/ 2798889 w 5292322"/>
              <a:gd name="connsiteY9" fmla="*/ 4587073 h 4587073"/>
              <a:gd name="connsiteX10" fmla="*/ 829079 w 5292322"/>
              <a:gd name="connsiteY10" fmla="*/ 3374479 h 4587073"/>
              <a:gd name="connsiteX11" fmla="*/ 8468 w 5292322"/>
              <a:gd name="connsiteY11" fmla="*/ 2514600 h 4587073"/>
              <a:gd name="connsiteX12" fmla="*/ 0 w 5292322"/>
              <a:gd name="connsiteY12" fmla="*/ 969944 h 4587073"/>
              <a:gd name="connsiteX0" fmla="*/ 0 w 5292322"/>
              <a:gd name="connsiteY0" fmla="*/ 969944 h 4976539"/>
              <a:gd name="connsiteX1" fmla="*/ 498879 w 5292322"/>
              <a:gd name="connsiteY1" fmla="*/ 0 h 4976539"/>
              <a:gd name="connsiteX2" fmla="*/ 1198689 w 5292322"/>
              <a:gd name="connsiteY2" fmla="*/ 15073 h 4976539"/>
              <a:gd name="connsiteX3" fmla="*/ 2035579 w 5292322"/>
              <a:gd name="connsiteY3" fmla="*/ 887139 h 4976539"/>
              <a:gd name="connsiteX4" fmla="*/ 3167189 w 5292322"/>
              <a:gd name="connsiteY4" fmla="*/ 33866 h 4976539"/>
              <a:gd name="connsiteX5" fmla="*/ 4766734 w 5292322"/>
              <a:gd name="connsiteY5" fmla="*/ 4745 h 4976539"/>
              <a:gd name="connsiteX6" fmla="*/ 5274734 w 5292322"/>
              <a:gd name="connsiteY6" fmla="*/ 905934 h 4976539"/>
              <a:gd name="connsiteX7" fmla="*/ 5292322 w 5292322"/>
              <a:gd name="connsiteY7" fmla="*/ 2256878 h 4976539"/>
              <a:gd name="connsiteX8" fmla="*/ 4626380 w 5292322"/>
              <a:gd name="connsiteY8" fmla="*/ 3232406 h 4976539"/>
              <a:gd name="connsiteX9" fmla="*/ 2070755 w 5292322"/>
              <a:gd name="connsiteY9" fmla="*/ 4976539 h 4976539"/>
              <a:gd name="connsiteX10" fmla="*/ 829079 w 5292322"/>
              <a:gd name="connsiteY10" fmla="*/ 3374479 h 4976539"/>
              <a:gd name="connsiteX11" fmla="*/ 8468 w 5292322"/>
              <a:gd name="connsiteY11" fmla="*/ 2514600 h 4976539"/>
              <a:gd name="connsiteX12" fmla="*/ 0 w 5292322"/>
              <a:gd name="connsiteY12" fmla="*/ 969944 h 4976539"/>
              <a:gd name="connsiteX0" fmla="*/ 0 w 5292322"/>
              <a:gd name="connsiteY0" fmla="*/ 969944 h 4976539"/>
              <a:gd name="connsiteX1" fmla="*/ 498879 w 5292322"/>
              <a:gd name="connsiteY1" fmla="*/ 0 h 4976539"/>
              <a:gd name="connsiteX2" fmla="*/ 1198689 w 5292322"/>
              <a:gd name="connsiteY2" fmla="*/ 15073 h 4976539"/>
              <a:gd name="connsiteX3" fmla="*/ 2035579 w 5292322"/>
              <a:gd name="connsiteY3" fmla="*/ 887139 h 4976539"/>
              <a:gd name="connsiteX4" fmla="*/ 3167189 w 5292322"/>
              <a:gd name="connsiteY4" fmla="*/ 33866 h 4976539"/>
              <a:gd name="connsiteX5" fmla="*/ 4766734 w 5292322"/>
              <a:gd name="connsiteY5" fmla="*/ 4745 h 4976539"/>
              <a:gd name="connsiteX6" fmla="*/ 5274734 w 5292322"/>
              <a:gd name="connsiteY6" fmla="*/ 905934 h 4976539"/>
              <a:gd name="connsiteX7" fmla="*/ 5292322 w 5292322"/>
              <a:gd name="connsiteY7" fmla="*/ 2256878 h 4976539"/>
              <a:gd name="connsiteX8" fmla="*/ 4211514 w 5292322"/>
              <a:gd name="connsiteY8" fmla="*/ 3571072 h 4976539"/>
              <a:gd name="connsiteX9" fmla="*/ 2070755 w 5292322"/>
              <a:gd name="connsiteY9" fmla="*/ 4976539 h 4976539"/>
              <a:gd name="connsiteX10" fmla="*/ 829079 w 5292322"/>
              <a:gd name="connsiteY10" fmla="*/ 3374479 h 4976539"/>
              <a:gd name="connsiteX11" fmla="*/ 8468 w 5292322"/>
              <a:gd name="connsiteY11" fmla="*/ 2514600 h 4976539"/>
              <a:gd name="connsiteX12" fmla="*/ 0 w 5292322"/>
              <a:gd name="connsiteY12" fmla="*/ 969944 h 49765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292322" h="4976539">
                <a:moveTo>
                  <a:pt x="0" y="969944"/>
                </a:moveTo>
                <a:lnTo>
                  <a:pt x="498879" y="0"/>
                </a:lnTo>
                <a:lnTo>
                  <a:pt x="1198689" y="15073"/>
                </a:lnTo>
                <a:lnTo>
                  <a:pt x="2035579" y="887139"/>
                </a:lnTo>
                <a:lnTo>
                  <a:pt x="3167189" y="33866"/>
                </a:lnTo>
                <a:lnTo>
                  <a:pt x="4766734" y="4745"/>
                </a:lnTo>
                <a:lnTo>
                  <a:pt x="5274734" y="905934"/>
                </a:lnTo>
                <a:lnTo>
                  <a:pt x="5292322" y="2256878"/>
                </a:lnTo>
                <a:lnTo>
                  <a:pt x="4211514" y="3571072"/>
                </a:lnTo>
                <a:lnTo>
                  <a:pt x="2070755" y="4976539"/>
                </a:lnTo>
                <a:lnTo>
                  <a:pt x="829079" y="3374479"/>
                </a:lnTo>
                <a:lnTo>
                  <a:pt x="8468" y="2514600"/>
                </a:lnTo>
                <a:cubicBezTo>
                  <a:pt x="5645" y="1999715"/>
                  <a:pt x="2823" y="1484829"/>
                  <a:pt x="0" y="969944"/>
                </a:cubicBezTo>
                <a:close/>
              </a:path>
            </a:pathLst>
          </a:custGeom>
          <a:solidFill>
            <a:schemeClr val="accent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>
              <a:solidFill>
                <a:srgbClr val="FFC000"/>
              </a:solidFill>
            </a:endParaRPr>
          </a:p>
        </p:txBody>
      </p:sp>
      <p:grpSp>
        <p:nvGrpSpPr>
          <p:cNvPr id="25" name="Grupp 24">
            <a:extLst>
              <a:ext uri="{FF2B5EF4-FFF2-40B4-BE49-F238E27FC236}">
                <a16:creationId xmlns:a16="http://schemas.microsoft.com/office/drawing/2014/main" id="{7782D5EE-73F9-CA44-AE83-71D419CB4DD5}"/>
              </a:ext>
            </a:extLst>
          </p:cNvPr>
          <p:cNvGrpSpPr/>
          <p:nvPr/>
        </p:nvGrpSpPr>
        <p:grpSpPr>
          <a:xfrm>
            <a:off x="2792920" y="1083894"/>
            <a:ext cx="2673694" cy="2555366"/>
            <a:chOff x="2429934" y="1449378"/>
            <a:chExt cx="3666066" cy="3503819"/>
          </a:xfrm>
          <a:solidFill>
            <a:schemeClr val="accent1">
              <a:alpha val="90000"/>
            </a:schemeClr>
          </a:solidFill>
        </p:grpSpPr>
        <p:sp>
          <p:nvSpPr>
            <p:cNvPr id="12" name="Rektangel 11">
              <a:extLst>
                <a:ext uri="{FF2B5EF4-FFF2-40B4-BE49-F238E27FC236}">
                  <a16:creationId xmlns:a16="http://schemas.microsoft.com/office/drawing/2014/main" id="{CEE58D06-38BC-3745-AABF-1A9CC7229AF2}"/>
                </a:ext>
              </a:extLst>
            </p:cNvPr>
            <p:cNvSpPr/>
            <p:nvPr/>
          </p:nvSpPr>
          <p:spPr>
            <a:xfrm>
              <a:off x="3098800" y="1457846"/>
              <a:ext cx="533400" cy="541866"/>
            </a:xfrm>
            <a:custGeom>
              <a:avLst/>
              <a:gdLst>
                <a:gd name="connsiteX0" fmla="*/ 0 w 524934"/>
                <a:gd name="connsiteY0" fmla="*/ 0 h 380999"/>
                <a:gd name="connsiteX1" fmla="*/ 524934 w 524934"/>
                <a:gd name="connsiteY1" fmla="*/ 0 h 380999"/>
                <a:gd name="connsiteX2" fmla="*/ 524934 w 524934"/>
                <a:gd name="connsiteY2" fmla="*/ 380999 h 380999"/>
                <a:gd name="connsiteX3" fmla="*/ 0 w 524934"/>
                <a:gd name="connsiteY3" fmla="*/ 380999 h 380999"/>
                <a:gd name="connsiteX4" fmla="*/ 0 w 524934"/>
                <a:gd name="connsiteY4" fmla="*/ 0 h 380999"/>
                <a:gd name="connsiteX0" fmla="*/ 0 w 575734"/>
                <a:gd name="connsiteY0" fmla="*/ 67733 h 380999"/>
                <a:gd name="connsiteX1" fmla="*/ 575734 w 575734"/>
                <a:gd name="connsiteY1" fmla="*/ 0 h 380999"/>
                <a:gd name="connsiteX2" fmla="*/ 575734 w 575734"/>
                <a:gd name="connsiteY2" fmla="*/ 380999 h 380999"/>
                <a:gd name="connsiteX3" fmla="*/ 50800 w 575734"/>
                <a:gd name="connsiteY3" fmla="*/ 380999 h 380999"/>
                <a:gd name="connsiteX4" fmla="*/ 0 w 575734"/>
                <a:gd name="connsiteY4" fmla="*/ 67733 h 380999"/>
                <a:gd name="connsiteX0" fmla="*/ 0 w 575734"/>
                <a:gd name="connsiteY0" fmla="*/ 186266 h 499532"/>
                <a:gd name="connsiteX1" fmla="*/ 330201 w 575734"/>
                <a:gd name="connsiteY1" fmla="*/ 0 h 499532"/>
                <a:gd name="connsiteX2" fmla="*/ 575734 w 575734"/>
                <a:gd name="connsiteY2" fmla="*/ 499532 h 499532"/>
                <a:gd name="connsiteX3" fmla="*/ 50800 w 575734"/>
                <a:gd name="connsiteY3" fmla="*/ 499532 h 499532"/>
                <a:gd name="connsiteX4" fmla="*/ 0 w 575734"/>
                <a:gd name="connsiteY4" fmla="*/ 186266 h 499532"/>
                <a:gd name="connsiteX0" fmla="*/ 0 w 533400"/>
                <a:gd name="connsiteY0" fmla="*/ 186266 h 499532"/>
                <a:gd name="connsiteX1" fmla="*/ 330201 w 533400"/>
                <a:gd name="connsiteY1" fmla="*/ 0 h 499532"/>
                <a:gd name="connsiteX2" fmla="*/ 533400 w 533400"/>
                <a:gd name="connsiteY2" fmla="*/ 397932 h 499532"/>
                <a:gd name="connsiteX3" fmla="*/ 50800 w 533400"/>
                <a:gd name="connsiteY3" fmla="*/ 499532 h 499532"/>
                <a:gd name="connsiteX4" fmla="*/ 0 w 533400"/>
                <a:gd name="connsiteY4" fmla="*/ 186266 h 499532"/>
                <a:gd name="connsiteX0" fmla="*/ 0 w 533400"/>
                <a:gd name="connsiteY0" fmla="*/ 186266 h 541866"/>
                <a:gd name="connsiteX1" fmla="*/ 330201 w 533400"/>
                <a:gd name="connsiteY1" fmla="*/ 0 h 541866"/>
                <a:gd name="connsiteX2" fmla="*/ 533400 w 533400"/>
                <a:gd name="connsiteY2" fmla="*/ 397932 h 541866"/>
                <a:gd name="connsiteX3" fmla="*/ 389467 w 533400"/>
                <a:gd name="connsiteY3" fmla="*/ 541866 h 541866"/>
                <a:gd name="connsiteX4" fmla="*/ 0 w 533400"/>
                <a:gd name="connsiteY4" fmla="*/ 186266 h 5418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3400" h="541866">
                  <a:moveTo>
                    <a:pt x="0" y="186266"/>
                  </a:moveTo>
                  <a:lnTo>
                    <a:pt x="330201" y="0"/>
                  </a:lnTo>
                  <a:lnTo>
                    <a:pt x="533400" y="397932"/>
                  </a:lnTo>
                  <a:lnTo>
                    <a:pt x="389467" y="541866"/>
                  </a:lnTo>
                  <a:lnTo>
                    <a:pt x="0" y="18626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v-SE"/>
            </a:p>
          </p:txBody>
        </p:sp>
        <p:sp>
          <p:nvSpPr>
            <p:cNvPr id="14" name="Rektangel 13">
              <a:extLst>
                <a:ext uri="{FF2B5EF4-FFF2-40B4-BE49-F238E27FC236}">
                  <a16:creationId xmlns:a16="http://schemas.microsoft.com/office/drawing/2014/main" id="{F9600163-A807-A54C-A97F-0A8BB34450B5}"/>
                </a:ext>
              </a:extLst>
            </p:cNvPr>
            <p:cNvSpPr/>
            <p:nvPr/>
          </p:nvSpPr>
          <p:spPr>
            <a:xfrm>
              <a:off x="4732866" y="1449378"/>
              <a:ext cx="474133" cy="474134"/>
            </a:xfrm>
            <a:custGeom>
              <a:avLst/>
              <a:gdLst>
                <a:gd name="connsiteX0" fmla="*/ 0 w 220134"/>
                <a:gd name="connsiteY0" fmla="*/ 0 h 508000"/>
                <a:gd name="connsiteX1" fmla="*/ 220134 w 220134"/>
                <a:gd name="connsiteY1" fmla="*/ 0 h 508000"/>
                <a:gd name="connsiteX2" fmla="*/ 220134 w 220134"/>
                <a:gd name="connsiteY2" fmla="*/ 508000 h 508000"/>
                <a:gd name="connsiteX3" fmla="*/ 0 w 220134"/>
                <a:gd name="connsiteY3" fmla="*/ 508000 h 508000"/>
                <a:gd name="connsiteX4" fmla="*/ 0 w 220134"/>
                <a:gd name="connsiteY4" fmla="*/ 0 h 508000"/>
                <a:gd name="connsiteX0" fmla="*/ 143933 w 364067"/>
                <a:gd name="connsiteY0" fmla="*/ 0 h 508000"/>
                <a:gd name="connsiteX1" fmla="*/ 364067 w 364067"/>
                <a:gd name="connsiteY1" fmla="*/ 0 h 508000"/>
                <a:gd name="connsiteX2" fmla="*/ 364067 w 364067"/>
                <a:gd name="connsiteY2" fmla="*/ 508000 h 508000"/>
                <a:gd name="connsiteX3" fmla="*/ 0 w 364067"/>
                <a:gd name="connsiteY3" fmla="*/ 423333 h 508000"/>
                <a:gd name="connsiteX4" fmla="*/ 143933 w 364067"/>
                <a:gd name="connsiteY4" fmla="*/ 0 h 508000"/>
                <a:gd name="connsiteX0" fmla="*/ 143933 w 364067"/>
                <a:gd name="connsiteY0" fmla="*/ 0 h 482600"/>
                <a:gd name="connsiteX1" fmla="*/ 364067 w 364067"/>
                <a:gd name="connsiteY1" fmla="*/ 0 h 482600"/>
                <a:gd name="connsiteX2" fmla="*/ 279401 w 364067"/>
                <a:gd name="connsiteY2" fmla="*/ 482600 h 482600"/>
                <a:gd name="connsiteX3" fmla="*/ 0 w 364067"/>
                <a:gd name="connsiteY3" fmla="*/ 423333 h 482600"/>
                <a:gd name="connsiteX4" fmla="*/ 143933 w 364067"/>
                <a:gd name="connsiteY4" fmla="*/ 0 h 482600"/>
                <a:gd name="connsiteX0" fmla="*/ 143933 w 474133"/>
                <a:gd name="connsiteY0" fmla="*/ 0 h 482600"/>
                <a:gd name="connsiteX1" fmla="*/ 474133 w 474133"/>
                <a:gd name="connsiteY1" fmla="*/ 84667 h 482600"/>
                <a:gd name="connsiteX2" fmla="*/ 279401 w 474133"/>
                <a:gd name="connsiteY2" fmla="*/ 482600 h 482600"/>
                <a:gd name="connsiteX3" fmla="*/ 0 w 474133"/>
                <a:gd name="connsiteY3" fmla="*/ 423333 h 482600"/>
                <a:gd name="connsiteX4" fmla="*/ 143933 w 474133"/>
                <a:gd name="connsiteY4" fmla="*/ 0 h 482600"/>
                <a:gd name="connsiteX0" fmla="*/ 143933 w 474133"/>
                <a:gd name="connsiteY0" fmla="*/ 0 h 474134"/>
                <a:gd name="connsiteX1" fmla="*/ 474133 w 474133"/>
                <a:gd name="connsiteY1" fmla="*/ 84667 h 474134"/>
                <a:gd name="connsiteX2" fmla="*/ 220134 w 474133"/>
                <a:gd name="connsiteY2" fmla="*/ 474134 h 474134"/>
                <a:gd name="connsiteX3" fmla="*/ 0 w 474133"/>
                <a:gd name="connsiteY3" fmla="*/ 423333 h 474134"/>
                <a:gd name="connsiteX4" fmla="*/ 143933 w 474133"/>
                <a:gd name="connsiteY4" fmla="*/ 0 h 474134"/>
                <a:gd name="connsiteX0" fmla="*/ 135466 w 474133"/>
                <a:gd name="connsiteY0" fmla="*/ 0 h 474134"/>
                <a:gd name="connsiteX1" fmla="*/ 474133 w 474133"/>
                <a:gd name="connsiteY1" fmla="*/ 84667 h 474134"/>
                <a:gd name="connsiteX2" fmla="*/ 220134 w 474133"/>
                <a:gd name="connsiteY2" fmla="*/ 474134 h 474134"/>
                <a:gd name="connsiteX3" fmla="*/ 0 w 474133"/>
                <a:gd name="connsiteY3" fmla="*/ 423333 h 474134"/>
                <a:gd name="connsiteX4" fmla="*/ 135466 w 474133"/>
                <a:gd name="connsiteY4" fmla="*/ 0 h 4741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4133" h="474134">
                  <a:moveTo>
                    <a:pt x="135466" y="0"/>
                  </a:moveTo>
                  <a:lnTo>
                    <a:pt x="474133" y="84667"/>
                  </a:lnTo>
                  <a:lnTo>
                    <a:pt x="220134" y="474134"/>
                  </a:lnTo>
                  <a:lnTo>
                    <a:pt x="0" y="423333"/>
                  </a:lnTo>
                  <a:lnTo>
                    <a:pt x="135466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v-SE"/>
            </a:p>
          </p:txBody>
        </p:sp>
        <p:sp>
          <p:nvSpPr>
            <p:cNvPr id="15" name="Rektangel 14">
              <a:extLst>
                <a:ext uri="{FF2B5EF4-FFF2-40B4-BE49-F238E27FC236}">
                  <a16:creationId xmlns:a16="http://schemas.microsoft.com/office/drawing/2014/main" id="{5A69C172-41E3-C846-9880-8C02897C9F4E}"/>
                </a:ext>
              </a:extLst>
            </p:cNvPr>
            <p:cNvSpPr/>
            <p:nvPr/>
          </p:nvSpPr>
          <p:spPr>
            <a:xfrm>
              <a:off x="5503334" y="2439979"/>
              <a:ext cx="592666" cy="381000"/>
            </a:xfrm>
            <a:custGeom>
              <a:avLst/>
              <a:gdLst>
                <a:gd name="connsiteX0" fmla="*/ 0 w 584200"/>
                <a:gd name="connsiteY0" fmla="*/ 0 h 296334"/>
                <a:gd name="connsiteX1" fmla="*/ 584200 w 584200"/>
                <a:gd name="connsiteY1" fmla="*/ 0 h 296334"/>
                <a:gd name="connsiteX2" fmla="*/ 584200 w 584200"/>
                <a:gd name="connsiteY2" fmla="*/ 296334 h 296334"/>
                <a:gd name="connsiteX3" fmla="*/ 0 w 584200"/>
                <a:gd name="connsiteY3" fmla="*/ 296334 h 296334"/>
                <a:gd name="connsiteX4" fmla="*/ 0 w 584200"/>
                <a:gd name="connsiteY4" fmla="*/ 0 h 296334"/>
                <a:gd name="connsiteX0" fmla="*/ 0 w 584200"/>
                <a:gd name="connsiteY0" fmla="*/ 84666 h 381000"/>
                <a:gd name="connsiteX1" fmla="*/ 440267 w 584200"/>
                <a:gd name="connsiteY1" fmla="*/ 0 h 381000"/>
                <a:gd name="connsiteX2" fmla="*/ 584200 w 584200"/>
                <a:gd name="connsiteY2" fmla="*/ 381000 h 381000"/>
                <a:gd name="connsiteX3" fmla="*/ 0 w 584200"/>
                <a:gd name="connsiteY3" fmla="*/ 381000 h 381000"/>
                <a:gd name="connsiteX4" fmla="*/ 0 w 584200"/>
                <a:gd name="connsiteY4" fmla="*/ 84666 h 381000"/>
                <a:gd name="connsiteX0" fmla="*/ 0 w 584200"/>
                <a:gd name="connsiteY0" fmla="*/ 84666 h 381000"/>
                <a:gd name="connsiteX1" fmla="*/ 440267 w 584200"/>
                <a:gd name="connsiteY1" fmla="*/ 0 h 381000"/>
                <a:gd name="connsiteX2" fmla="*/ 584200 w 584200"/>
                <a:gd name="connsiteY2" fmla="*/ 330200 h 381000"/>
                <a:gd name="connsiteX3" fmla="*/ 0 w 584200"/>
                <a:gd name="connsiteY3" fmla="*/ 381000 h 381000"/>
                <a:gd name="connsiteX4" fmla="*/ 0 w 584200"/>
                <a:gd name="connsiteY4" fmla="*/ 84666 h 381000"/>
                <a:gd name="connsiteX0" fmla="*/ 0 w 584200"/>
                <a:gd name="connsiteY0" fmla="*/ 84666 h 381000"/>
                <a:gd name="connsiteX1" fmla="*/ 440267 w 584200"/>
                <a:gd name="connsiteY1" fmla="*/ 0 h 381000"/>
                <a:gd name="connsiteX2" fmla="*/ 584200 w 584200"/>
                <a:gd name="connsiteY2" fmla="*/ 330200 h 381000"/>
                <a:gd name="connsiteX3" fmla="*/ 304800 w 584200"/>
                <a:gd name="connsiteY3" fmla="*/ 381000 h 381000"/>
                <a:gd name="connsiteX4" fmla="*/ 0 w 584200"/>
                <a:gd name="connsiteY4" fmla="*/ 84666 h 381000"/>
                <a:gd name="connsiteX0" fmla="*/ 0 w 584200"/>
                <a:gd name="connsiteY0" fmla="*/ 84666 h 381000"/>
                <a:gd name="connsiteX1" fmla="*/ 440267 w 584200"/>
                <a:gd name="connsiteY1" fmla="*/ 0 h 381000"/>
                <a:gd name="connsiteX2" fmla="*/ 584200 w 584200"/>
                <a:gd name="connsiteY2" fmla="*/ 330200 h 381000"/>
                <a:gd name="connsiteX3" fmla="*/ 110067 w 584200"/>
                <a:gd name="connsiteY3" fmla="*/ 381000 h 381000"/>
                <a:gd name="connsiteX4" fmla="*/ 0 w 584200"/>
                <a:gd name="connsiteY4" fmla="*/ 84666 h 381000"/>
                <a:gd name="connsiteX0" fmla="*/ 0 w 592666"/>
                <a:gd name="connsiteY0" fmla="*/ 177800 h 381000"/>
                <a:gd name="connsiteX1" fmla="*/ 448733 w 592666"/>
                <a:gd name="connsiteY1" fmla="*/ 0 h 381000"/>
                <a:gd name="connsiteX2" fmla="*/ 592666 w 592666"/>
                <a:gd name="connsiteY2" fmla="*/ 330200 h 381000"/>
                <a:gd name="connsiteX3" fmla="*/ 118533 w 592666"/>
                <a:gd name="connsiteY3" fmla="*/ 381000 h 381000"/>
                <a:gd name="connsiteX4" fmla="*/ 0 w 592666"/>
                <a:gd name="connsiteY4" fmla="*/ 177800 h 38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2666" h="381000">
                  <a:moveTo>
                    <a:pt x="0" y="177800"/>
                  </a:moveTo>
                  <a:lnTo>
                    <a:pt x="448733" y="0"/>
                  </a:lnTo>
                  <a:lnTo>
                    <a:pt x="592666" y="330200"/>
                  </a:lnTo>
                  <a:lnTo>
                    <a:pt x="118533" y="381000"/>
                  </a:lnTo>
                  <a:lnTo>
                    <a:pt x="0" y="17780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v-SE"/>
            </a:p>
          </p:txBody>
        </p:sp>
        <p:sp>
          <p:nvSpPr>
            <p:cNvPr id="16" name="Rektangel 15">
              <a:extLst>
                <a:ext uri="{FF2B5EF4-FFF2-40B4-BE49-F238E27FC236}">
                  <a16:creationId xmlns:a16="http://schemas.microsoft.com/office/drawing/2014/main" id="{0E6EFD50-2CB2-7442-AF70-5BAEE5885D5F}"/>
                </a:ext>
              </a:extLst>
            </p:cNvPr>
            <p:cNvSpPr/>
            <p:nvPr/>
          </p:nvSpPr>
          <p:spPr>
            <a:xfrm>
              <a:off x="2429934" y="2820979"/>
              <a:ext cx="499532" cy="381000"/>
            </a:xfrm>
            <a:custGeom>
              <a:avLst/>
              <a:gdLst>
                <a:gd name="connsiteX0" fmla="*/ 0 w 499532"/>
                <a:gd name="connsiteY0" fmla="*/ 0 h 381000"/>
                <a:gd name="connsiteX1" fmla="*/ 499532 w 499532"/>
                <a:gd name="connsiteY1" fmla="*/ 0 h 381000"/>
                <a:gd name="connsiteX2" fmla="*/ 499532 w 499532"/>
                <a:gd name="connsiteY2" fmla="*/ 381000 h 381000"/>
                <a:gd name="connsiteX3" fmla="*/ 0 w 499532"/>
                <a:gd name="connsiteY3" fmla="*/ 381000 h 381000"/>
                <a:gd name="connsiteX4" fmla="*/ 0 w 499532"/>
                <a:gd name="connsiteY4" fmla="*/ 0 h 381000"/>
                <a:gd name="connsiteX0" fmla="*/ 0 w 499532"/>
                <a:gd name="connsiteY0" fmla="*/ 0 h 381000"/>
                <a:gd name="connsiteX1" fmla="*/ 448732 w 499532"/>
                <a:gd name="connsiteY1" fmla="*/ 211666 h 381000"/>
                <a:gd name="connsiteX2" fmla="*/ 499532 w 499532"/>
                <a:gd name="connsiteY2" fmla="*/ 381000 h 381000"/>
                <a:gd name="connsiteX3" fmla="*/ 0 w 499532"/>
                <a:gd name="connsiteY3" fmla="*/ 381000 h 381000"/>
                <a:gd name="connsiteX4" fmla="*/ 0 w 499532"/>
                <a:gd name="connsiteY4" fmla="*/ 0 h 381000"/>
                <a:gd name="connsiteX0" fmla="*/ 0 w 499532"/>
                <a:gd name="connsiteY0" fmla="*/ 0 h 381000"/>
                <a:gd name="connsiteX1" fmla="*/ 482598 w 499532"/>
                <a:gd name="connsiteY1" fmla="*/ 143933 h 381000"/>
                <a:gd name="connsiteX2" fmla="*/ 499532 w 499532"/>
                <a:gd name="connsiteY2" fmla="*/ 381000 h 381000"/>
                <a:gd name="connsiteX3" fmla="*/ 0 w 499532"/>
                <a:gd name="connsiteY3" fmla="*/ 381000 h 381000"/>
                <a:gd name="connsiteX4" fmla="*/ 0 w 499532"/>
                <a:gd name="connsiteY4" fmla="*/ 0 h 38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9532" h="381000">
                  <a:moveTo>
                    <a:pt x="0" y="0"/>
                  </a:moveTo>
                  <a:lnTo>
                    <a:pt x="482598" y="143933"/>
                  </a:lnTo>
                  <a:lnTo>
                    <a:pt x="499532" y="381000"/>
                  </a:lnTo>
                  <a:lnTo>
                    <a:pt x="0" y="38100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v-SE"/>
            </a:p>
          </p:txBody>
        </p:sp>
        <p:sp>
          <p:nvSpPr>
            <p:cNvPr id="17" name="Rektangel 16">
              <a:extLst>
                <a:ext uri="{FF2B5EF4-FFF2-40B4-BE49-F238E27FC236}">
                  <a16:creationId xmlns:a16="http://schemas.microsoft.com/office/drawing/2014/main" id="{1D55F161-FFC2-0148-85A7-299C6D5589B7}"/>
                </a:ext>
              </a:extLst>
            </p:cNvPr>
            <p:cNvSpPr/>
            <p:nvPr/>
          </p:nvSpPr>
          <p:spPr>
            <a:xfrm>
              <a:off x="2743199" y="3786180"/>
              <a:ext cx="618068" cy="567266"/>
            </a:xfrm>
            <a:custGeom>
              <a:avLst/>
              <a:gdLst>
                <a:gd name="connsiteX0" fmla="*/ 0 w 372534"/>
                <a:gd name="connsiteY0" fmla="*/ 0 h 601133"/>
                <a:gd name="connsiteX1" fmla="*/ 372534 w 372534"/>
                <a:gd name="connsiteY1" fmla="*/ 0 h 601133"/>
                <a:gd name="connsiteX2" fmla="*/ 372534 w 372534"/>
                <a:gd name="connsiteY2" fmla="*/ 601133 h 601133"/>
                <a:gd name="connsiteX3" fmla="*/ 0 w 372534"/>
                <a:gd name="connsiteY3" fmla="*/ 601133 h 601133"/>
                <a:gd name="connsiteX4" fmla="*/ 0 w 372534"/>
                <a:gd name="connsiteY4" fmla="*/ 0 h 601133"/>
                <a:gd name="connsiteX0" fmla="*/ 186267 w 558801"/>
                <a:gd name="connsiteY0" fmla="*/ 0 h 601133"/>
                <a:gd name="connsiteX1" fmla="*/ 558801 w 558801"/>
                <a:gd name="connsiteY1" fmla="*/ 0 h 601133"/>
                <a:gd name="connsiteX2" fmla="*/ 558801 w 558801"/>
                <a:gd name="connsiteY2" fmla="*/ 601133 h 601133"/>
                <a:gd name="connsiteX3" fmla="*/ 0 w 558801"/>
                <a:gd name="connsiteY3" fmla="*/ 499533 h 601133"/>
                <a:gd name="connsiteX4" fmla="*/ 186267 w 558801"/>
                <a:gd name="connsiteY4" fmla="*/ 0 h 601133"/>
                <a:gd name="connsiteX0" fmla="*/ 186267 w 558801"/>
                <a:gd name="connsiteY0" fmla="*/ 0 h 618066"/>
                <a:gd name="connsiteX1" fmla="*/ 558801 w 558801"/>
                <a:gd name="connsiteY1" fmla="*/ 0 h 618066"/>
                <a:gd name="connsiteX2" fmla="*/ 338668 w 558801"/>
                <a:gd name="connsiteY2" fmla="*/ 618066 h 618066"/>
                <a:gd name="connsiteX3" fmla="*/ 0 w 558801"/>
                <a:gd name="connsiteY3" fmla="*/ 499533 h 618066"/>
                <a:gd name="connsiteX4" fmla="*/ 186267 w 558801"/>
                <a:gd name="connsiteY4" fmla="*/ 0 h 618066"/>
                <a:gd name="connsiteX0" fmla="*/ 186267 w 618068"/>
                <a:gd name="connsiteY0" fmla="*/ 0 h 618066"/>
                <a:gd name="connsiteX1" fmla="*/ 618068 w 618068"/>
                <a:gd name="connsiteY1" fmla="*/ 313266 h 618066"/>
                <a:gd name="connsiteX2" fmla="*/ 338668 w 618068"/>
                <a:gd name="connsiteY2" fmla="*/ 618066 h 618066"/>
                <a:gd name="connsiteX3" fmla="*/ 0 w 618068"/>
                <a:gd name="connsiteY3" fmla="*/ 499533 h 618066"/>
                <a:gd name="connsiteX4" fmla="*/ 186267 w 618068"/>
                <a:gd name="connsiteY4" fmla="*/ 0 h 618066"/>
                <a:gd name="connsiteX0" fmla="*/ 338667 w 618068"/>
                <a:gd name="connsiteY0" fmla="*/ 0 h 567266"/>
                <a:gd name="connsiteX1" fmla="*/ 618068 w 618068"/>
                <a:gd name="connsiteY1" fmla="*/ 262466 h 567266"/>
                <a:gd name="connsiteX2" fmla="*/ 338668 w 618068"/>
                <a:gd name="connsiteY2" fmla="*/ 567266 h 567266"/>
                <a:gd name="connsiteX3" fmla="*/ 0 w 618068"/>
                <a:gd name="connsiteY3" fmla="*/ 448733 h 567266"/>
                <a:gd name="connsiteX4" fmla="*/ 338667 w 618068"/>
                <a:gd name="connsiteY4" fmla="*/ 0 h 5672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18068" h="567266">
                  <a:moveTo>
                    <a:pt x="338667" y="0"/>
                  </a:moveTo>
                  <a:lnTo>
                    <a:pt x="618068" y="262466"/>
                  </a:lnTo>
                  <a:lnTo>
                    <a:pt x="338668" y="567266"/>
                  </a:lnTo>
                  <a:lnTo>
                    <a:pt x="0" y="448733"/>
                  </a:lnTo>
                  <a:lnTo>
                    <a:pt x="338667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v-SE"/>
            </a:p>
          </p:txBody>
        </p:sp>
        <p:sp>
          <p:nvSpPr>
            <p:cNvPr id="18" name="Rektangel 17">
              <a:extLst>
                <a:ext uri="{FF2B5EF4-FFF2-40B4-BE49-F238E27FC236}">
                  <a16:creationId xmlns:a16="http://schemas.microsoft.com/office/drawing/2014/main" id="{6554FAE9-3358-314A-9B40-CA90D0E5149C}"/>
                </a:ext>
              </a:extLst>
            </p:cNvPr>
            <p:cNvSpPr/>
            <p:nvPr/>
          </p:nvSpPr>
          <p:spPr>
            <a:xfrm>
              <a:off x="5520265" y="3646361"/>
              <a:ext cx="533401" cy="554684"/>
            </a:xfrm>
            <a:custGeom>
              <a:avLst/>
              <a:gdLst>
                <a:gd name="connsiteX0" fmla="*/ 0 w 508000"/>
                <a:gd name="connsiteY0" fmla="*/ 0 h 427684"/>
                <a:gd name="connsiteX1" fmla="*/ 508000 w 508000"/>
                <a:gd name="connsiteY1" fmla="*/ 0 h 427684"/>
                <a:gd name="connsiteX2" fmla="*/ 508000 w 508000"/>
                <a:gd name="connsiteY2" fmla="*/ 427684 h 427684"/>
                <a:gd name="connsiteX3" fmla="*/ 0 w 508000"/>
                <a:gd name="connsiteY3" fmla="*/ 427684 h 427684"/>
                <a:gd name="connsiteX4" fmla="*/ 0 w 508000"/>
                <a:gd name="connsiteY4" fmla="*/ 0 h 427684"/>
                <a:gd name="connsiteX0" fmla="*/ 67734 w 575734"/>
                <a:gd name="connsiteY0" fmla="*/ 0 h 427684"/>
                <a:gd name="connsiteX1" fmla="*/ 575734 w 575734"/>
                <a:gd name="connsiteY1" fmla="*/ 0 h 427684"/>
                <a:gd name="connsiteX2" fmla="*/ 575734 w 575734"/>
                <a:gd name="connsiteY2" fmla="*/ 427684 h 427684"/>
                <a:gd name="connsiteX3" fmla="*/ 0 w 575734"/>
                <a:gd name="connsiteY3" fmla="*/ 427684 h 427684"/>
                <a:gd name="connsiteX4" fmla="*/ 67734 w 575734"/>
                <a:gd name="connsiteY4" fmla="*/ 0 h 427684"/>
                <a:gd name="connsiteX0" fmla="*/ 67734 w 575734"/>
                <a:gd name="connsiteY0" fmla="*/ 0 h 681684"/>
                <a:gd name="connsiteX1" fmla="*/ 575734 w 575734"/>
                <a:gd name="connsiteY1" fmla="*/ 0 h 681684"/>
                <a:gd name="connsiteX2" fmla="*/ 423334 w 575734"/>
                <a:gd name="connsiteY2" fmla="*/ 681684 h 681684"/>
                <a:gd name="connsiteX3" fmla="*/ 0 w 575734"/>
                <a:gd name="connsiteY3" fmla="*/ 427684 h 681684"/>
                <a:gd name="connsiteX4" fmla="*/ 67734 w 575734"/>
                <a:gd name="connsiteY4" fmla="*/ 0 h 681684"/>
                <a:gd name="connsiteX0" fmla="*/ 67734 w 533401"/>
                <a:gd name="connsiteY0" fmla="*/ 0 h 681684"/>
                <a:gd name="connsiteX1" fmla="*/ 533401 w 533401"/>
                <a:gd name="connsiteY1" fmla="*/ 389467 h 681684"/>
                <a:gd name="connsiteX2" fmla="*/ 423334 w 533401"/>
                <a:gd name="connsiteY2" fmla="*/ 681684 h 681684"/>
                <a:gd name="connsiteX3" fmla="*/ 0 w 533401"/>
                <a:gd name="connsiteY3" fmla="*/ 427684 h 681684"/>
                <a:gd name="connsiteX4" fmla="*/ 67734 w 533401"/>
                <a:gd name="connsiteY4" fmla="*/ 0 h 681684"/>
                <a:gd name="connsiteX0" fmla="*/ 160868 w 533401"/>
                <a:gd name="connsiteY0" fmla="*/ 0 h 461551"/>
                <a:gd name="connsiteX1" fmla="*/ 533401 w 533401"/>
                <a:gd name="connsiteY1" fmla="*/ 169334 h 461551"/>
                <a:gd name="connsiteX2" fmla="*/ 423334 w 533401"/>
                <a:gd name="connsiteY2" fmla="*/ 461551 h 461551"/>
                <a:gd name="connsiteX3" fmla="*/ 0 w 533401"/>
                <a:gd name="connsiteY3" fmla="*/ 207551 h 461551"/>
                <a:gd name="connsiteX4" fmla="*/ 160868 w 533401"/>
                <a:gd name="connsiteY4" fmla="*/ 0 h 461551"/>
                <a:gd name="connsiteX0" fmla="*/ 135468 w 533401"/>
                <a:gd name="connsiteY0" fmla="*/ 0 h 554684"/>
                <a:gd name="connsiteX1" fmla="*/ 533401 w 533401"/>
                <a:gd name="connsiteY1" fmla="*/ 262467 h 554684"/>
                <a:gd name="connsiteX2" fmla="*/ 423334 w 533401"/>
                <a:gd name="connsiteY2" fmla="*/ 554684 h 554684"/>
                <a:gd name="connsiteX3" fmla="*/ 0 w 533401"/>
                <a:gd name="connsiteY3" fmla="*/ 300684 h 554684"/>
                <a:gd name="connsiteX4" fmla="*/ 135468 w 533401"/>
                <a:gd name="connsiteY4" fmla="*/ 0 h 5546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3401" h="554684">
                  <a:moveTo>
                    <a:pt x="135468" y="0"/>
                  </a:moveTo>
                  <a:lnTo>
                    <a:pt x="533401" y="262467"/>
                  </a:lnTo>
                  <a:lnTo>
                    <a:pt x="423334" y="554684"/>
                  </a:lnTo>
                  <a:lnTo>
                    <a:pt x="0" y="300684"/>
                  </a:lnTo>
                  <a:lnTo>
                    <a:pt x="135468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v-SE"/>
            </a:p>
          </p:txBody>
        </p:sp>
        <p:sp>
          <p:nvSpPr>
            <p:cNvPr id="24" name="Frihandsfigur 23">
              <a:extLst>
                <a:ext uri="{FF2B5EF4-FFF2-40B4-BE49-F238E27FC236}">
                  <a16:creationId xmlns:a16="http://schemas.microsoft.com/office/drawing/2014/main" id="{FC58347C-294B-5949-9C35-375ACCE0CD36}"/>
                </a:ext>
              </a:extLst>
            </p:cNvPr>
            <p:cNvSpPr/>
            <p:nvPr/>
          </p:nvSpPr>
          <p:spPr>
            <a:xfrm>
              <a:off x="3224817" y="2117849"/>
              <a:ext cx="2154864" cy="2835348"/>
            </a:xfrm>
            <a:custGeom>
              <a:avLst/>
              <a:gdLst>
                <a:gd name="connsiteX0" fmla="*/ 783435 w 2154864"/>
                <a:gd name="connsiteY0" fmla="*/ 0 h 2835348"/>
                <a:gd name="connsiteX1" fmla="*/ 1442312 w 2154864"/>
                <a:gd name="connsiteY1" fmla="*/ 14177 h 2835348"/>
                <a:gd name="connsiteX2" fmla="*/ 1797072 w 2154864"/>
                <a:gd name="connsiteY2" fmla="*/ 266763 h 2835348"/>
                <a:gd name="connsiteX3" fmla="*/ 2154864 w 2154864"/>
                <a:gd name="connsiteY3" fmla="*/ 870527 h 2835348"/>
                <a:gd name="connsiteX4" fmla="*/ 2140688 w 2154864"/>
                <a:gd name="connsiteY4" fmla="*/ 1396965 h 2835348"/>
                <a:gd name="connsiteX5" fmla="*/ 1896309 w 2154864"/>
                <a:gd name="connsiteY5" fmla="*/ 1901491 h 2835348"/>
                <a:gd name="connsiteX6" fmla="*/ 1542064 w 2154864"/>
                <a:gd name="connsiteY6" fmla="*/ 2056394 h 2835348"/>
                <a:gd name="connsiteX7" fmla="*/ 1550581 w 2154864"/>
                <a:gd name="connsiteY7" fmla="*/ 2245332 h 2835348"/>
                <a:gd name="connsiteX8" fmla="*/ 1481166 w 2154864"/>
                <a:gd name="connsiteY8" fmla="*/ 2385661 h 2835348"/>
                <a:gd name="connsiteX9" fmla="*/ 1545263 w 2154864"/>
                <a:gd name="connsiteY9" fmla="*/ 2480389 h 2835348"/>
                <a:gd name="connsiteX10" fmla="*/ 1474380 w 2154864"/>
                <a:gd name="connsiteY10" fmla="*/ 2579920 h 2835348"/>
                <a:gd name="connsiteX11" fmla="*/ 1537045 w 2154864"/>
                <a:gd name="connsiteY11" fmla="*/ 2700522 h 2835348"/>
                <a:gd name="connsiteX12" fmla="*/ 1393992 w 2154864"/>
                <a:gd name="connsiteY12" fmla="*/ 2814084 h 2835348"/>
                <a:gd name="connsiteX13" fmla="*/ 775047 w 2154864"/>
                <a:gd name="connsiteY13" fmla="*/ 2835348 h 2835348"/>
                <a:gd name="connsiteX14" fmla="*/ 653258 w 2154864"/>
                <a:gd name="connsiteY14" fmla="*/ 2714699 h 2835348"/>
                <a:gd name="connsiteX15" fmla="*/ 744278 w 2154864"/>
                <a:gd name="connsiteY15" fmla="*/ 2537390 h 2835348"/>
                <a:gd name="connsiteX16" fmla="*/ 673394 w 2154864"/>
                <a:gd name="connsiteY16" fmla="*/ 2494566 h 2835348"/>
                <a:gd name="connsiteX17" fmla="*/ 744277 w 2154864"/>
                <a:gd name="connsiteY17" fmla="*/ 2388782 h 2835348"/>
                <a:gd name="connsiteX18" fmla="*/ 624905 w 2154864"/>
                <a:gd name="connsiteY18" fmla="*/ 2267638 h 2835348"/>
                <a:gd name="connsiteX19" fmla="*/ 604924 w 2154864"/>
                <a:gd name="connsiteY19" fmla="*/ 2061928 h 2835348"/>
                <a:gd name="connsiteX20" fmla="*/ 604972 w 2154864"/>
                <a:gd name="connsiteY20" fmla="*/ 2061928 h 2835348"/>
                <a:gd name="connsiteX21" fmla="*/ 357791 w 2154864"/>
                <a:gd name="connsiteY21" fmla="*/ 1851873 h 2835348"/>
                <a:gd name="connsiteX22" fmla="*/ 113413 w 2154864"/>
                <a:gd name="connsiteY22" fmla="*/ 1375700 h 2835348"/>
                <a:gd name="connsiteX23" fmla="*/ 0 w 2154864"/>
                <a:gd name="connsiteY23" fmla="*/ 764200 h 2835348"/>
                <a:gd name="connsiteX24" fmla="*/ 251465 w 2154864"/>
                <a:gd name="connsiteY24" fmla="*/ 273852 h 28353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154864" h="2835348">
                  <a:moveTo>
                    <a:pt x="783435" y="0"/>
                  </a:moveTo>
                  <a:lnTo>
                    <a:pt x="1442312" y="14177"/>
                  </a:lnTo>
                  <a:lnTo>
                    <a:pt x="1797072" y="266763"/>
                  </a:lnTo>
                  <a:lnTo>
                    <a:pt x="2154864" y="870527"/>
                  </a:lnTo>
                  <a:lnTo>
                    <a:pt x="2140688" y="1396965"/>
                  </a:lnTo>
                  <a:lnTo>
                    <a:pt x="1896309" y="1901491"/>
                  </a:lnTo>
                  <a:lnTo>
                    <a:pt x="1542064" y="2056394"/>
                  </a:lnTo>
                  <a:lnTo>
                    <a:pt x="1550581" y="2245332"/>
                  </a:lnTo>
                  <a:lnTo>
                    <a:pt x="1481166" y="2385661"/>
                  </a:lnTo>
                  <a:lnTo>
                    <a:pt x="1545263" y="2480389"/>
                  </a:lnTo>
                  <a:lnTo>
                    <a:pt x="1474380" y="2579920"/>
                  </a:lnTo>
                  <a:lnTo>
                    <a:pt x="1537045" y="2700522"/>
                  </a:lnTo>
                  <a:lnTo>
                    <a:pt x="1393992" y="2814084"/>
                  </a:lnTo>
                  <a:lnTo>
                    <a:pt x="775047" y="2835348"/>
                  </a:lnTo>
                  <a:lnTo>
                    <a:pt x="653258" y="2714699"/>
                  </a:lnTo>
                  <a:lnTo>
                    <a:pt x="744278" y="2537390"/>
                  </a:lnTo>
                  <a:lnTo>
                    <a:pt x="673394" y="2494566"/>
                  </a:lnTo>
                  <a:cubicBezTo>
                    <a:pt x="668668" y="2473481"/>
                    <a:pt x="749003" y="2409867"/>
                    <a:pt x="744277" y="2388782"/>
                  </a:cubicBezTo>
                  <a:lnTo>
                    <a:pt x="624905" y="2267638"/>
                  </a:lnTo>
                  <a:lnTo>
                    <a:pt x="604924" y="2061928"/>
                  </a:lnTo>
                  <a:lnTo>
                    <a:pt x="604972" y="2061928"/>
                  </a:lnTo>
                  <a:lnTo>
                    <a:pt x="357791" y="1851873"/>
                  </a:lnTo>
                  <a:lnTo>
                    <a:pt x="113413" y="1375700"/>
                  </a:lnTo>
                  <a:lnTo>
                    <a:pt x="0" y="764200"/>
                  </a:lnTo>
                  <a:lnTo>
                    <a:pt x="251465" y="273852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v-SE"/>
            </a:p>
          </p:txBody>
        </p:sp>
      </p:grpSp>
      <p:grpSp>
        <p:nvGrpSpPr>
          <p:cNvPr id="30" name="Grupp 29">
            <a:extLst>
              <a:ext uri="{FF2B5EF4-FFF2-40B4-BE49-F238E27FC236}">
                <a16:creationId xmlns:a16="http://schemas.microsoft.com/office/drawing/2014/main" id="{B21FC71E-628D-314B-893F-A1E764658F76}"/>
              </a:ext>
            </a:extLst>
          </p:cNvPr>
          <p:cNvGrpSpPr/>
          <p:nvPr/>
        </p:nvGrpSpPr>
        <p:grpSpPr>
          <a:xfrm>
            <a:off x="5779832" y="210177"/>
            <a:ext cx="2279105" cy="1747433"/>
            <a:chOff x="1736912" y="3430774"/>
            <a:chExt cx="3827458" cy="2934585"/>
          </a:xfrm>
          <a:solidFill>
            <a:schemeClr val="accent1">
              <a:alpha val="90000"/>
            </a:schemeClr>
          </a:solidFill>
        </p:grpSpPr>
        <p:sp>
          <p:nvSpPr>
            <p:cNvPr id="27" name="Rektangel 26">
              <a:extLst>
                <a:ext uri="{FF2B5EF4-FFF2-40B4-BE49-F238E27FC236}">
                  <a16:creationId xmlns:a16="http://schemas.microsoft.com/office/drawing/2014/main" id="{A43356D9-C65E-424F-9E2B-2AA491494FC5}"/>
                </a:ext>
              </a:extLst>
            </p:cNvPr>
            <p:cNvSpPr/>
            <p:nvPr/>
          </p:nvSpPr>
          <p:spPr>
            <a:xfrm>
              <a:off x="2977116" y="3430774"/>
              <a:ext cx="1242586" cy="2934585"/>
            </a:xfrm>
            <a:custGeom>
              <a:avLst/>
              <a:gdLst>
                <a:gd name="connsiteX0" fmla="*/ 0 w 399070"/>
                <a:gd name="connsiteY0" fmla="*/ 0 h 2955851"/>
                <a:gd name="connsiteX1" fmla="*/ 399070 w 399070"/>
                <a:gd name="connsiteY1" fmla="*/ 0 h 2955851"/>
                <a:gd name="connsiteX2" fmla="*/ 399070 w 399070"/>
                <a:gd name="connsiteY2" fmla="*/ 2955851 h 2955851"/>
                <a:gd name="connsiteX3" fmla="*/ 0 w 399070"/>
                <a:gd name="connsiteY3" fmla="*/ 2955851 h 2955851"/>
                <a:gd name="connsiteX4" fmla="*/ 0 w 399070"/>
                <a:gd name="connsiteY4" fmla="*/ 0 h 2955851"/>
                <a:gd name="connsiteX0" fmla="*/ 0 w 632986"/>
                <a:gd name="connsiteY0" fmla="*/ 0 h 2955851"/>
                <a:gd name="connsiteX1" fmla="*/ 632986 w 632986"/>
                <a:gd name="connsiteY1" fmla="*/ 120503 h 2955851"/>
                <a:gd name="connsiteX2" fmla="*/ 399070 w 632986"/>
                <a:gd name="connsiteY2" fmla="*/ 2955851 h 2955851"/>
                <a:gd name="connsiteX3" fmla="*/ 0 w 632986"/>
                <a:gd name="connsiteY3" fmla="*/ 2955851 h 2955851"/>
                <a:gd name="connsiteX4" fmla="*/ 0 w 632986"/>
                <a:gd name="connsiteY4" fmla="*/ 0 h 2955851"/>
                <a:gd name="connsiteX0" fmla="*/ 163033 w 632986"/>
                <a:gd name="connsiteY0" fmla="*/ 191385 h 2835348"/>
                <a:gd name="connsiteX1" fmla="*/ 632986 w 632986"/>
                <a:gd name="connsiteY1" fmla="*/ 0 h 2835348"/>
                <a:gd name="connsiteX2" fmla="*/ 399070 w 632986"/>
                <a:gd name="connsiteY2" fmla="*/ 2835348 h 2835348"/>
                <a:gd name="connsiteX3" fmla="*/ 0 w 632986"/>
                <a:gd name="connsiteY3" fmla="*/ 2835348 h 2835348"/>
                <a:gd name="connsiteX4" fmla="*/ 163033 w 632986"/>
                <a:gd name="connsiteY4" fmla="*/ 191385 h 2835348"/>
                <a:gd name="connsiteX0" fmla="*/ 191386 w 632986"/>
                <a:gd name="connsiteY0" fmla="*/ 7087 h 2835348"/>
                <a:gd name="connsiteX1" fmla="*/ 632986 w 632986"/>
                <a:gd name="connsiteY1" fmla="*/ 0 h 2835348"/>
                <a:gd name="connsiteX2" fmla="*/ 399070 w 632986"/>
                <a:gd name="connsiteY2" fmla="*/ 2835348 h 2835348"/>
                <a:gd name="connsiteX3" fmla="*/ 0 w 632986"/>
                <a:gd name="connsiteY3" fmla="*/ 2835348 h 2835348"/>
                <a:gd name="connsiteX4" fmla="*/ 191386 w 632986"/>
                <a:gd name="connsiteY4" fmla="*/ 7087 h 2835348"/>
                <a:gd name="connsiteX0" fmla="*/ 800986 w 1242586"/>
                <a:gd name="connsiteY0" fmla="*/ 7087 h 2835348"/>
                <a:gd name="connsiteX1" fmla="*/ 1242586 w 1242586"/>
                <a:gd name="connsiteY1" fmla="*/ 0 h 2835348"/>
                <a:gd name="connsiteX2" fmla="*/ 1008670 w 1242586"/>
                <a:gd name="connsiteY2" fmla="*/ 2835348 h 2835348"/>
                <a:gd name="connsiteX3" fmla="*/ 0 w 1242586"/>
                <a:gd name="connsiteY3" fmla="*/ 2608520 h 2835348"/>
                <a:gd name="connsiteX4" fmla="*/ 800986 w 1242586"/>
                <a:gd name="connsiteY4" fmla="*/ 7087 h 2835348"/>
                <a:gd name="connsiteX0" fmla="*/ 800986 w 1242586"/>
                <a:gd name="connsiteY0" fmla="*/ 7087 h 2934585"/>
                <a:gd name="connsiteX1" fmla="*/ 1242586 w 1242586"/>
                <a:gd name="connsiteY1" fmla="*/ 0 h 2934585"/>
                <a:gd name="connsiteX2" fmla="*/ 264391 w 1242586"/>
                <a:gd name="connsiteY2" fmla="*/ 2934585 h 2934585"/>
                <a:gd name="connsiteX3" fmla="*/ 0 w 1242586"/>
                <a:gd name="connsiteY3" fmla="*/ 2608520 h 2934585"/>
                <a:gd name="connsiteX4" fmla="*/ 800986 w 1242586"/>
                <a:gd name="connsiteY4" fmla="*/ 7087 h 29345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42586" h="2934585">
                  <a:moveTo>
                    <a:pt x="800986" y="7087"/>
                  </a:moveTo>
                  <a:lnTo>
                    <a:pt x="1242586" y="0"/>
                  </a:lnTo>
                  <a:lnTo>
                    <a:pt x="264391" y="2934585"/>
                  </a:lnTo>
                  <a:lnTo>
                    <a:pt x="0" y="2608520"/>
                  </a:lnTo>
                  <a:lnTo>
                    <a:pt x="800986" y="708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v-SE"/>
            </a:p>
          </p:txBody>
        </p:sp>
        <p:sp>
          <p:nvSpPr>
            <p:cNvPr id="28" name="Rektangel med klippta hörn diagonalt 27">
              <a:extLst>
                <a:ext uri="{FF2B5EF4-FFF2-40B4-BE49-F238E27FC236}">
                  <a16:creationId xmlns:a16="http://schemas.microsoft.com/office/drawing/2014/main" id="{EB00A6C5-FC14-2143-8938-B7E805C40BA1}"/>
                </a:ext>
              </a:extLst>
            </p:cNvPr>
            <p:cNvSpPr/>
            <p:nvPr/>
          </p:nvSpPr>
          <p:spPr>
            <a:xfrm>
              <a:off x="4237667" y="3757334"/>
              <a:ext cx="1326703" cy="2019690"/>
            </a:xfrm>
            <a:custGeom>
              <a:avLst/>
              <a:gdLst>
                <a:gd name="connsiteX0" fmla="*/ 0 w 758456"/>
                <a:gd name="connsiteY0" fmla="*/ 0 h 2232341"/>
                <a:gd name="connsiteX1" fmla="*/ 632044 w 758456"/>
                <a:gd name="connsiteY1" fmla="*/ 0 h 2232341"/>
                <a:gd name="connsiteX2" fmla="*/ 758456 w 758456"/>
                <a:gd name="connsiteY2" fmla="*/ 126412 h 2232341"/>
                <a:gd name="connsiteX3" fmla="*/ 758456 w 758456"/>
                <a:gd name="connsiteY3" fmla="*/ 2232341 h 2232341"/>
                <a:gd name="connsiteX4" fmla="*/ 758456 w 758456"/>
                <a:gd name="connsiteY4" fmla="*/ 2232341 h 2232341"/>
                <a:gd name="connsiteX5" fmla="*/ 126412 w 758456"/>
                <a:gd name="connsiteY5" fmla="*/ 2232341 h 2232341"/>
                <a:gd name="connsiteX6" fmla="*/ 0 w 758456"/>
                <a:gd name="connsiteY6" fmla="*/ 2105929 h 2232341"/>
                <a:gd name="connsiteX7" fmla="*/ 0 w 758456"/>
                <a:gd name="connsiteY7" fmla="*/ 0 h 2232341"/>
                <a:gd name="connsiteX0" fmla="*/ 0 w 985284"/>
                <a:gd name="connsiteY0" fmla="*/ 467832 h 2232341"/>
                <a:gd name="connsiteX1" fmla="*/ 858872 w 985284"/>
                <a:gd name="connsiteY1" fmla="*/ 0 h 2232341"/>
                <a:gd name="connsiteX2" fmla="*/ 985284 w 985284"/>
                <a:gd name="connsiteY2" fmla="*/ 126412 h 2232341"/>
                <a:gd name="connsiteX3" fmla="*/ 985284 w 985284"/>
                <a:gd name="connsiteY3" fmla="*/ 2232341 h 2232341"/>
                <a:gd name="connsiteX4" fmla="*/ 985284 w 985284"/>
                <a:gd name="connsiteY4" fmla="*/ 2232341 h 2232341"/>
                <a:gd name="connsiteX5" fmla="*/ 353240 w 985284"/>
                <a:gd name="connsiteY5" fmla="*/ 2232341 h 2232341"/>
                <a:gd name="connsiteX6" fmla="*/ 226828 w 985284"/>
                <a:gd name="connsiteY6" fmla="*/ 2105929 h 2232341"/>
                <a:gd name="connsiteX7" fmla="*/ 0 w 985284"/>
                <a:gd name="connsiteY7" fmla="*/ 467832 h 2232341"/>
                <a:gd name="connsiteX0" fmla="*/ 0 w 985284"/>
                <a:gd name="connsiteY0" fmla="*/ 341420 h 2105929"/>
                <a:gd name="connsiteX1" fmla="*/ 270538 w 985284"/>
                <a:gd name="connsiteY1" fmla="*/ 57885 h 2105929"/>
                <a:gd name="connsiteX2" fmla="*/ 985284 w 985284"/>
                <a:gd name="connsiteY2" fmla="*/ 0 h 2105929"/>
                <a:gd name="connsiteX3" fmla="*/ 985284 w 985284"/>
                <a:gd name="connsiteY3" fmla="*/ 2105929 h 2105929"/>
                <a:gd name="connsiteX4" fmla="*/ 985284 w 985284"/>
                <a:gd name="connsiteY4" fmla="*/ 2105929 h 2105929"/>
                <a:gd name="connsiteX5" fmla="*/ 353240 w 985284"/>
                <a:gd name="connsiteY5" fmla="*/ 2105929 h 2105929"/>
                <a:gd name="connsiteX6" fmla="*/ 226828 w 985284"/>
                <a:gd name="connsiteY6" fmla="*/ 1979517 h 2105929"/>
                <a:gd name="connsiteX7" fmla="*/ 0 w 985284"/>
                <a:gd name="connsiteY7" fmla="*/ 341420 h 2105929"/>
                <a:gd name="connsiteX0" fmla="*/ 0 w 1155404"/>
                <a:gd name="connsiteY0" fmla="*/ 283535 h 2048044"/>
                <a:gd name="connsiteX1" fmla="*/ 270538 w 1155404"/>
                <a:gd name="connsiteY1" fmla="*/ 0 h 2048044"/>
                <a:gd name="connsiteX2" fmla="*/ 1155404 w 1155404"/>
                <a:gd name="connsiteY2" fmla="*/ 1161315 h 2048044"/>
                <a:gd name="connsiteX3" fmla="*/ 985284 w 1155404"/>
                <a:gd name="connsiteY3" fmla="*/ 2048044 h 2048044"/>
                <a:gd name="connsiteX4" fmla="*/ 985284 w 1155404"/>
                <a:gd name="connsiteY4" fmla="*/ 2048044 h 2048044"/>
                <a:gd name="connsiteX5" fmla="*/ 353240 w 1155404"/>
                <a:gd name="connsiteY5" fmla="*/ 2048044 h 2048044"/>
                <a:gd name="connsiteX6" fmla="*/ 226828 w 1155404"/>
                <a:gd name="connsiteY6" fmla="*/ 1921632 h 2048044"/>
                <a:gd name="connsiteX7" fmla="*/ 0 w 1155404"/>
                <a:gd name="connsiteY7" fmla="*/ 283535 h 2048044"/>
                <a:gd name="connsiteX0" fmla="*/ 0 w 1155404"/>
                <a:gd name="connsiteY0" fmla="*/ 283535 h 2048044"/>
                <a:gd name="connsiteX1" fmla="*/ 270538 w 1155404"/>
                <a:gd name="connsiteY1" fmla="*/ 0 h 2048044"/>
                <a:gd name="connsiteX2" fmla="*/ 1155404 w 1155404"/>
                <a:gd name="connsiteY2" fmla="*/ 1161315 h 2048044"/>
                <a:gd name="connsiteX3" fmla="*/ 985284 w 1155404"/>
                <a:gd name="connsiteY3" fmla="*/ 2048044 h 2048044"/>
                <a:gd name="connsiteX4" fmla="*/ 985284 w 1155404"/>
                <a:gd name="connsiteY4" fmla="*/ 2048044 h 2048044"/>
                <a:gd name="connsiteX5" fmla="*/ 353240 w 1155404"/>
                <a:gd name="connsiteY5" fmla="*/ 2048044 h 2048044"/>
                <a:gd name="connsiteX6" fmla="*/ 588335 w 1155404"/>
                <a:gd name="connsiteY6" fmla="*/ 1212794 h 2048044"/>
                <a:gd name="connsiteX7" fmla="*/ 0 w 1155404"/>
                <a:gd name="connsiteY7" fmla="*/ 283535 h 2048044"/>
                <a:gd name="connsiteX0" fmla="*/ 171299 w 1326703"/>
                <a:gd name="connsiteY0" fmla="*/ 283535 h 2048044"/>
                <a:gd name="connsiteX1" fmla="*/ 441837 w 1326703"/>
                <a:gd name="connsiteY1" fmla="*/ 0 h 2048044"/>
                <a:gd name="connsiteX2" fmla="*/ 1326703 w 1326703"/>
                <a:gd name="connsiteY2" fmla="*/ 1161315 h 2048044"/>
                <a:gd name="connsiteX3" fmla="*/ 1156583 w 1326703"/>
                <a:gd name="connsiteY3" fmla="*/ 2048044 h 2048044"/>
                <a:gd name="connsiteX4" fmla="*/ 1156583 w 1326703"/>
                <a:gd name="connsiteY4" fmla="*/ 2048044 h 2048044"/>
                <a:gd name="connsiteX5" fmla="*/ 0 w 1326703"/>
                <a:gd name="connsiteY5" fmla="*/ 1736156 h 2048044"/>
                <a:gd name="connsiteX6" fmla="*/ 759634 w 1326703"/>
                <a:gd name="connsiteY6" fmla="*/ 1212794 h 2048044"/>
                <a:gd name="connsiteX7" fmla="*/ 171299 w 1326703"/>
                <a:gd name="connsiteY7" fmla="*/ 283535 h 2048044"/>
                <a:gd name="connsiteX0" fmla="*/ 171299 w 1326703"/>
                <a:gd name="connsiteY0" fmla="*/ 283535 h 2048044"/>
                <a:gd name="connsiteX1" fmla="*/ 441837 w 1326703"/>
                <a:gd name="connsiteY1" fmla="*/ 0 h 2048044"/>
                <a:gd name="connsiteX2" fmla="*/ 1326703 w 1326703"/>
                <a:gd name="connsiteY2" fmla="*/ 1161315 h 2048044"/>
                <a:gd name="connsiteX3" fmla="*/ 1156583 w 1326703"/>
                <a:gd name="connsiteY3" fmla="*/ 2048044 h 2048044"/>
                <a:gd name="connsiteX4" fmla="*/ 1156583 w 1326703"/>
                <a:gd name="connsiteY4" fmla="*/ 2048044 h 2048044"/>
                <a:gd name="connsiteX5" fmla="*/ 0 w 1326703"/>
                <a:gd name="connsiteY5" fmla="*/ 1736156 h 2048044"/>
                <a:gd name="connsiteX6" fmla="*/ 972285 w 1326703"/>
                <a:gd name="connsiteY6" fmla="*/ 1191529 h 2048044"/>
                <a:gd name="connsiteX7" fmla="*/ 171299 w 1326703"/>
                <a:gd name="connsiteY7" fmla="*/ 283535 h 2048044"/>
                <a:gd name="connsiteX0" fmla="*/ 171299 w 1326703"/>
                <a:gd name="connsiteY0" fmla="*/ 283535 h 2048044"/>
                <a:gd name="connsiteX1" fmla="*/ 441837 w 1326703"/>
                <a:gd name="connsiteY1" fmla="*/ 0 h 2048044"/>
                <a:gd name="connsiteX2" fmla="*/ 1326703 w 1326703"/>
                <a:gd name="connsiteY2" fmla="*/ 1161315 h 2048044"/>
                <a:gd name="connsiteX3" fmla="*/ 1156583 w 1326703"/>
                <a:gd name="connsiteY3" fmla="*/ 2048044 h 2048044"/>
                <a:gd name="connsiteX4" fmla="*/ 1156583 w 1326703"/>
                <a:gd name="connsiteY4" fmla="*/ 2048044 h 2048044"/>
                <a:gd name="connsiteX5" fmla="*/ 0 w 1326703"/>
                <a:gd name="connsiteY5" fmla="*/ 1736156 h 2048044"/>
                <a:gd name="connsiteX6" fmla="*/ 1000638 w 1326703"/>
                <a:gd name="connsiteY6" fmla="*/ 1106469 h 2048044"/>
                <a:gd name="connsiteX7" fmla="*/ 171299 w 1326703"/>
                <a:gd name="connsiteY7" fmla="*/ 283535 h 2048044"/>
                <a:gd name="connsiteX0" fmla="*/ 171299 w 1326703"/>
                <a:gd name="connsiteY0" fmla="*/ 283535 h 2048044"/>
                <a:gd name="connsiteX1" fmla="*/ 441837 w 1326703"/>
                <a:gd name="connsiteY1" fmla="*/ 0 h 2048044"/>
                <a:gd name="connsiteX2" fmla="*/ 1326703 w 1326703"/>
                <a:gd name="connsiteY2" fmla="*/ 1161315 h 2048044"/>
                <a:gd name="connsiteX3" fmla="*/ 1156583 w 1326703"/>
                <a:gd name="connsiteY3" fmla="*/ 2048044 h 2048044"/>
                <a:gd name="connsiteX4" fmla="*/ 1156583 w 1326703"/>
                <a:gd name="connsiteY4" fmla="*/ 2048044 h 2048044"/>
                <a:gd name="connsiteX5" fmla="*/ 0 w 1326703"/>
                <a:gd name="connsiteY5" fmla="*/ 1736156 h 2048044"/>
                <a:gd name="connsiteX6" fmla="*/ 943931 w 1326703"/>
                <a:gd name="connsiteY6" fmla="*/ 1163176 h 2048044"/>
                <a:gd name="connsiteX7" fmla="*/ 171299 w 1326703"/>
                <a:gd name="connsiteY7" fmla="*/ 283535 h 2048044"/>
                <a:gd name="connsiteX0" fmla="*/ 171299 w 1326703"/>
                <a:gd name="connsiteY0" fmla="*/ 283535 h 2048044"/>
                <a:gd name="connsiteX1" fmla="*/ 441837 w 1326703"/>
                <a:gd name="connsiteY1" fmla="*/ 0 h 2048044"/>
                <a:gd name="connsiteX2" fmla="*/ 1326703 w 1326703"/>
                <a:gd name="connsiteY2" fmla="*/ 1161315 h 2048044"/>
                <a:gd name="connsiteX3" fmla="*/ 1156583 w 1326703"/>
                <a:gd name="connsiteY3" fmla="*/ 2048044 h 2048044"/>
                <a:gd name="connsiteX4" fmla="*/ 348508 w 1326703"/>
                <a:gd name="connsiteY4" fmla="*/ 2019690 h 2048044"/>
                <a:gd name="connsiteX5" fmla="*/ 0 w 1326703"/>
                <a:gd name="connsiteY5" fmla="*/ 1736156 h 2048044"/>
                <a:gd name="connsiteX6" fmla="*/ 943931 w 1326703"/>
                <a:gd name="connsiteY6" fmla="*/ 1163176 h 2048044"/>
                <a:gd name="connsiteX7" fmla="*/ 171299 w 1326703"/>
                <a:gd name="connsiteY7" fmla="*/ 283535 h 2048044"/>
                <a:gd name="connsiteX0" fmla="*/ 171299 w 1326703"/>
                <a:gd name="connsiteY0" fmla="*/ 283535 h 2019690"/>
                <a:gd name="connsiteX1" fmla="*/ 441837 w 1326703"/>
                <a:gd name="connsiteY1" fmla="*/ 0 h 2019690"/>
                <a:gd name="connsiteX2" fmla="*/ 1326703 w 1326703"/>
                <a:gd name="connsiteY2" fmla="*/ 1161315 h 2019690"/>
                <a:gd name="connsiteX3" fmla="*/ 972285 w 1326703"/>
                <a:gd name="connsiteY3" fmla="*/ 1516416 h 2019690"/>
                <a:gd name="connsiteX4" fmla="*/ 348508 w 1326703"/>
                <a:gd name="connsiteY4" fmla="*/ 2019690 h 2019690"/>
                <a:gd name="connsiteX5" fmla="*/ 0 w 1326703"/>
                <a:gd name="connsiteY5" fmla="*/ 1736156 h 2019690"/>
                <a:gd name="connsiteX6" fmla="*/ 943931 w 1326703"/>
                <a:gd name="connsiteY6" fmla="*/ 1163176 h 2019690"/>
                <a:gd name="connsiteX7" fmla="*/ 171299 w 1326703"/>
                <a:gd name="connsiteY7" fmla="*/ 283535 h 2019690"/>
                <a:gd name="connsiteX0" fmla="*/ 171299 w 1326703"/>
                <a:gd name="connsiteY0" fmla="*/ 283535 h 2019690"/>
                <a:gd name="connsiteX1" fmla="*/ 441837 w 1326703"/>
                <a:gd name="connsiteY1" fmla="*/ 0 h 2019690"/>
                <a:gd name="connsiteX2" fmla="*/ 1326703 w 1326703"/>
                <a:gd name="connsiteY2" fmla="*/ 1161315 h 2019690"/>
                <a:gd name="connsiteX3" fmla="*/ 972285 w 1326703"/>
                <a:gd name="connsiteY3" fmla="*/ 1516416 h 2019690"/>
                <a:gd name="connsiteX4" fmla="*/ 348508 w 1326703"/>
                <a:gd name="connsiteY4" fmla="*/ 2019690 h 2019690"/>
                <a:gd name="connsiteX5" fmla="*/ 0 w 1326703"/>
                <a:gd name="connsiteY5" fmla="*/ 1736156 h 2019690"/>
                <a:gd name="connsiteX6" fmla="*/ 901401 w 1326703"/>
                <a:gd name="connsiteY6" fmla="*/ 1120646 h 2019690"/>
                <a:gd name="connsiteX7" fmla="*/ 171299 w 1326703"/>
                <a:gd name="connsiteY7" fmla="*/ 283535 h 2019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26703" h="2019690">
                  <a:moveTo>
                    <a:pt x="171299" y="283535"/>
                  </a:moveTo>
                  <a:lnTo>
                    <a:pt x="441837" y="0"/>
                  </a:lnTo>
                  <a:lnTo>
                    <a:pt x="1326703" y="1161315"/>
                  </a:lnTo>
                  <a:lnTo>
                    <a:pt x="972285" y="1516416"/>
                  </a:lnTo>
                  <a:lnTo>
                    <a:pt x="348508" y="2019690"/>
                  </a:lnTo>
                  <a:lnTo>
                    <a:pt x="0" y="1736156"/>
                  </a:lnTo>
                  <a:lnTo>
                    <a:pt x="901401" y="1120646"/>
                  </a:lnTo>
                  <a:lnTo>
                    <a:pt x="171299" y="283535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v-SE"/>
            </a:p>
          </p:txBody>
        </p:sp>
        <p:sp>
          <p:nvSpPr>
            <p:cNvPr id="29" name="Rektangel med klippta hörn diagonalt 28">
              <a:extLst>
                <a:ext uri="{FF2B5EF4-FFF2-40B4-BE49-F238E27FC236}">
                  <a16:creationId xmlns:a16="http://schemas.microsoft.com/office/drawing/2014/main" id="{AE3E89C9-6F4B-D24A-A573-BB20D30CAAC8}"/>
                </a:ext>
              </a:extLst>
            </p:cNvPr>
            <p:cNvSpPr/>
            <p:nvPr/>
          </p:nvSpPr>
          <p:spPr>
            <a:xfrm>
              <a:off x="1736912" y="3579629"/>
              <a:ext cx="1378458" cy="1991832"/>
            </a:xfrm>
            <a:custGeom>
              <a:avLst/>
              <a:gdLst>
                <a:gd name="connsiteX0" fmla="*/ 0 w 648356"/>
                <a:gd name="connsiteY0" fmla="*/ 0 h 1687033"/>
                <a:gd name="connsiteX1" fmla="*/ 540295 w 648356"/>
                <a:gd name="connsiteY1" fmla="*/ 0 h 1687033"/>
                <a:gd name="connsiteX2" fmla="*/ 648356 w 648356"/>
                <a:gd name="connsiteY2" fmla="*/ 108061 h 1687033"/>
                <a:gd name="connsiteX3" fmla="*/ 648356 w 648356"/>
                <a:gd name="connsiteY3" fmla="*/ 1687033 h 1687033"/>
                <a:gd name="connsiteX4" fmla="*/ 648356 w 648356"/>
                <a:gd name="connsiteY4" fmla="*/ 1687033 h 1687033"/>
                <a:gd name="connsiteX5" fmla="*/ 108061 w 648356"/>
                <a:gd name="connsiteY5" fmla="*/ 1687033 h 1687033"/>
                <a:gd name="connsiteX6" fmla="*/ 0 w 648356"/>
                <a:gd name="connsiteY6" fmla="*/ 1578972 h 1687033"/>
                <a:gd name="connsiteX7" fmla="*/ 0 w 648356"/>
                <a:gd name="connsiteY7" fmla="*/ 0 h 1687033"/>
                <a:gd name="connsiteX0" fmla="*/ 0 w 924803"/>
                <a:gd name="connsiteY0" fmla="*/ 878958 h 1687033"/>
                <a:gd name="connsiteX1" fmla="*/ 816742 w 924803"/>
                <a:gd name="connsiteY1" fmla="*/ 0 h 1687033"/>
                <a:gd name="connsiteX2" fmla="*/ 924803 w 924803"/>
                <a:gd name="connsiteY2" fmla="*/ 108061 h 1687033"/>
                <a:gd name="connsiteX3" fmla="*/ 924803 w 924803"/>
                <a:gd name="connsiteY3" fmla="*/ 1687033 h 1687033"/>
                <a:gd name="connsiteX4" fmla="*/ 924803 w 924803"/>
                <a:gd name="connsiteY4" fmla="*/ 1687033 h 1687033"/>
                <a:gd name="connsiteX5" fmla="*/ 384508 w 924803"/>
                <a:gd name="connsiteY5" fmla="*/ 1687033 h 1687033"/>
                <a:gd name="connsiteX6" fmla="*/ 276447 w 924803"/>
                <a:gd name="connsiteY6" fmla="*/ 1578972 h 1687033"/>
                <a:gd name="connsiteX7" fmla="*/ 0 w 924803"/>
                <a:gd name="connsiteY7" fmla="*/ 878958 h 1687033"/>
                <a:gd name="connsiteX0" fmla="*/ 0 w 924803"/>
                <a:gd name="connsiteY0" fmla="*/ 964018 h 1772093"/>
                <a:gd name="connsiteX1" fmla="*/ 923068 w 924803"/>
                <a:gd name="connsiteY1" fmla="*/ 0 h 1772093"/>
                <a:gd name="connsiteX2" fmla="*/ 924803 w 924803"/>
                <a:gd name="connsiteY2" fmla="*/ 193121 h 1772093"/>
                <a:gd name="connsiteX3" fmla="*/ 924803 w 924803"/>
                <a:gd name="connsiteY3" fmla="*/ 1772093 h 1772093"/>
                <a:gd name="connsiteX4" fmla="*/ 924803 w 924803"/>
                <a:gd name="connsiteY4" fmla="*/ 1772093 h 1772093"/>
                <a:gd name="connsiteX5" fmla="*/ 384508 w 924803"/>
                <a:gd name="connsiteY5" fmla="*/ 1772093 h 1772093"/>
                <a:gd name="connsiteX6" fmla="*/ 276447 w 924803"/>
                <a:gd name="connsiteY6" fmla="*/ 1664032 h 1772093"/>
                <a:gd name="connsiteX7" fmla="*/ 0 w 924803"/>
                <a:gd name="connsiteY7" fmla="*/ 964018 h 1772093"/>
                <a:gd name="connsiteX0" fmla="*/ 0 w 1328840"/>
                <a:gd name="connsiteY0" fmla="*/ 964018 h 1772093"/>
                <a:gd name="connsiteX1" fmla="*/ 923068 w 1328840"/>
                <a:gd name="connsiteY1" fmla="*/ 0 h 1772093"/>
                <a:gd name="connsiteX2" fmla="*/ 1328840 w 1328840"/>
                <a:gd name="connsiteY2" fmla="*/ 228563 h 1772093"/>
                <a:gd name="connsiteX3" fmla="*/ 924803 w 1328840"/>
                <a:gd name="connsiteY3" fmla="*/ 1772093 h 1772093"/>
                <a:gd name="connsiteX4" fmla="*/ 924803 w 1328840"/>
                <a:gd name="connsiteY4" fmla="*/ 1772093 h 1772093"/>
                <a:gd name="connsiteX5" fmla="*/ 384508 w 1328840"/>
                <a:gd name="connsiteY5" fmla="*/ 1772093 h 1772093"/>
                <a:gd name="connsiteX6" fmla="*/ 276447 w 1328840"/>
                <a:gd name="connsiteY6" fmla="*/ 1664032 h 1772093"/>
                <a:gd name="connsiteX7" fmla="*/ 0 w 1328840"/>
                <a:gd name="connsiteY7" fmla="*/ 964018 h 1772093"/>
                <a:gd name="connsiteX0" fmla="*/ 0 w 1328840"/>
                <a:gd name="connsiteY0" fmla="*/ 964018 h 1772093"/>
                <a:gd name="connsiteX1" fmla="*/ 923068 w 1328840"/>
                <a:gd name="connsiteY1" fmla="*/ 0 h 1772093"/>
                <a:gd name="connsiteX2" fmla="*/ 1328840 w 1328840"/>
                <a:gd name="connsiteY2" fmla="*/ 228563 h 1772093"/>
                <a:gd name="connsiteX3" fmla="*/ 924803 w 1328840"/>
                <a:gd name="connsiteY3" fmla="*/ 1772093 h 1772093"/>
                <a:gd name="connsiteX4" fmla="*/ 634180 w 1328840"/>
                <a:gd name="connsiteY4" fmla="*/ 971107 h 1772093"/>
                <a:gd name="connsiteX5" fmla="*/ 384508 w 1328840"/>
                <a:gd name="connsiteY5" fmla="*/ 1772093 h 1772093"/>
                <a:gd name="connsiteX6" fmla="*/ 276447 w 1328840"/>
                <a:gd name="connsiteY6" fmla="*/ 1664032 h 1772093"/>
                <a:gd name="connsiteX7" fmla="*/ 0 w 1328840"/>
                <a:gd name="connsiteY7" fmla="*/ 964018 h 1772093"/>
                <a:gd name="connsiteX0" fmla="*/ 0 w 1328840"/>
                <a:gd name="connsiteY0" fmla="*/ 964018 h 1772093"/>
                <a:gd name="connsiteX1" fmla="*/ 923068 w 1328840"/>
                <a:gd name="connsiteY1" fmla="*/ 0 h 1772093"/>
                <a:gd name="connsiteX2" fmla="*/ 1328840 w 1328840"/>
                <a:gd name="connsiteY2" fmla="*/ 228563 h 1772093"/>
                <a:gd name="connsiteX3" fmla="*/ 1102012 w 1328840"/>
                <a:gd name="connsiteY3" fmla="*/ 559981 h 1772093"/>
                <a:gd name="connsiteX4" fmla="*/ 634180 w 1328840"/>
                <a:gd name="connsiteY4" fmla="*/ 971107 h 1772093"/>
                <a:gd name="connsiteX5" fmla="*/ 384508 w 1328840"/>
                <a:gd name="connsiteY5" fmla="*/ 1772093 h 1772093"/>
                <a:gd name="connsiteX6" fmla="*/ 276447 w 1328840"/>
                <a:gd name="connsiteY6" fmla="*/ 1664032 h 1772093"/>
                <a:gd name="connsiteX7" fmla="*/ 0 w 1328840"/>
                <a:gd name="connsiteY7" fmla="*/ 964018 h 1772093"/>
                <a:gd name="connsiteX0" fmla="*/ 0 w 1328840"/>
                <a:gd name="connsiteY0" fmla="*/ 964018 h 1842976"/>
                <a:gd name="connsiteX1" fmla="*/ 923068 w 1328840"/>
                <a:gd name="connsiteY1" fmla="*/ 0 h 1842976"/>
                <a:gd name="connsiteX2" fmla="*/ 1328840 w 1328840"/>
                <a:gd name="connsiteY2" fmla="*/ 228563 h 1842976"/>
                <a:gd name="connsiteX3" fmla="*/ 1102012 w 1328840"/>
                <a:gd name="connsiteY3" fmla="*/ 559981 h 1842976"/>
                <a:gd name="connsiteX4" fmla="*/ 1045305 w 1328840"/>
                <a:gd name="connsiteY4" fmla="*/ 1842976 h 1842976"/>
                <a:gd name="connsiteX5" fmla="*/ 384508 w 1328840"/>
                <a:gd name="connsiteY5" fmla="*/ 1772093 h 1842976"/>
                <a:gd name="connsiteX6" fmla="*/ 276447 w 1328840"/>
                <a:gd name="connsiteY6" fmla="*/ 1664032 h 1842976"/>
                <a:gd name="connsiteX7" fmla="*/ 0 w 1328840"/>
                <a:gd name="connsiteY7" fmla="*/ 964018 h 1842976"/>
                <a:gd name="connsiteX0" fmla="*/ 0 w 1328840"/>
                <a:gd name="connsiteY0" fmla="*/ 964018 h 1842976"/>
                <a:gd name="connsiteX1" fmla="*/ 923068 w 1328840"/>
                <a:gd name="connsiteY1" fmla="*/ 0 h 1842976"/>
                <a:gd name="connsiteX2" fmla="*/ 1328840 w 1328840"/>
                <a:gd name="connsiteY2" fmla="*/ 228563 h 1842976"/>
                <a:gd name="connsiteX3" fmla="*/ 343556 w 1328840"/>
                <a:gd name="connsiteY3" fmla="*/ 1006548 h 1842976"/>
                <a:gd name="connsiteX4" fmla="*/ 1045305 w 1328840"/>
                <a:gd name="connsiteY4" fmla="*/ 1842976 h 1842976"/>
                <a:gd name="connsiteX5" fmla="*/ 384508 w 1328840"/>
                <a:gd name="connsiteY5" fmla="*/ 1772093 h 1842976"/>
                <a:gd name="connsiteX6" fmla="*/ 276447 w 1328840"/>
                <a:gd name="connsiteY6" fmla="*/ 1664032 h 1842976"/>
                <a:gd name="connsiteX7" fmla="*/ 0 w 1328840"/>
                <a:gd name="connsiteY7" fmla="*/ 964018 h 1842976"/>
                <a:gd name="connsiteX0" fmla="*/ 0 w 1328840"/>
                <a:gd name="connsiteY0" fmla="*/ 964018 h 1842976"/>
                <a:gd name="connsiteX1" fmla="*/ 923068 w 1328840"/>
                <a:gd name="connsiteY1" fmla="*/ 0 h 1842976"/>
                <a:gd name="connsiteX2" fmla="*/ 1328840 w 1328840"/>
                <a:gd name="connsiteY2" fmla="*/ 228563 h 1842976"/>
                <a:gd name="connsiteX3" fmla="*/ 421528 w 1328840"/>
                <a:gd name="connsiteY3" fmla="*/ 999459 h 1842976"/>
                <a:gd name="connsiteX4" fmla="*/ 1045305 w 1328840"/>
                <a:gd name="connsiteY4" fmla="*/ 1842976 h 1842976"/>
                <a:gd name="connsiteX5" fmla="*/ 384508 w 1328840"/>
                <a:gd name="connsiteY5" fmla="*/ 1772093 h 1842976"/>
                <a:gd name="connsiteX6" fmla="*/ 276447 w 1328840"/>
                <a:gd name="connsiteY6" fmla="*/ 1664032 h 1842976"/>
                <a:gd name="connsiteX7" fmla="*/ 0 w 1328840"/>
                <a:gd name="connsiteY7" fmla="*/ 964018 h 1842976"/>
                <a:gd name="connsiteX0" fmla="*/ 0 w 1328840"/>
                <a:gd name="connsiteY0" fmla="*/ 964018 h 1991832"/>
                <a:gd name="connsiteX1" fmla="*/ 923068 w 1328840"/>
                <a:gd name="connsiteY1" fmla="*/ 0 h 1991832"/>
                <a:gd name="connsiteX2" fmla="*/ 1328840 w 1328840"/>
                <a:gd name="connsiteY2" fmla="*/ 228563 h 1991832"/>
                <a:gd name="connsiteX3" fmla="*/ 421528 w 1328840"/>
                <a:gd name="connsiteY3" fmla="*/ 999459 h 1991832"/>
                <a:gd name="connsiteX4" fmla="*/ 1045305 w 1328840"/>
                <a:gd name="connsiteY4" fmla="*/ 1842976 h 1991832"/>
                <a:gd name="connsiteX5" fmla="*/ 646778 w 1328840"/>
                <a:gd name="connsiteY5" fmla="*/ 1991832 h 1991832"/>
                <a:gd name="connsiteX6" fmla="*/ 276447 w 1328840"/>
                <a:gd name="connsiteY6" fmla="*/ 1664032 h 1991832"/>
                <a:gd name="connsiteX7" fmla="*/ 0 w 1328840"/>
                <a:gd name="connsiteY7" fmla="*/ 964018 h 1991832"/>
                <a:gd name="connsiteX0" fmla="*/ 0 w 1328840"/>
                <a:gd name="connsiteY0" fmla="*/ 964018 h 1991832"/>
                <a:gd name="connsiteX1" fmla="*/ 923068 w 1328840"/>
                <a:gd name="connsiteY1" fmla="*/ 0 h 1991832"/>
                <a:gd name="connsiteX2" fmla="*/ 1328840 w 1328840"/>
                <a:gd name="connsiteY2" fmla="*/ 228563 h 1991832"/>
                <a:gd name="connsiteX3" fmla="*/ 421528 w 1328840"/>
                <a:gd name="connsiteY3" fmla="*/ 999459 h 1991832"/>
                <a:gd name="connsiteX4" fmla="*/ 1045305 w 1328840"/>
                <a:gd name="connsiteY4" fmla="*/ 1842976 h 1991832"/>
                <a:gd name="connsiteX5" fmla="*/ 646778 w 1328840"/>
                <a:gd name="connsiteY5" fmla="*/ 1991832 h 1991832"/>
                <a:gd name="connsiteX6" fmla="*/ 297712 w 1328840"/>
                <a:gd name="connsiteY6" fmla="*/ 1536441 h 1991832"/>
                <a:gd name="connsiteX7" fmla="*/ 0 w 1328840"/>
                <a:gd name="connsiteY7" fmla="*/ 964018 h 1991832"/>
                <a:gd name="connsiteX0" fmla="*/ 0 w 1328840"/>
                <a:gd name="connsiteY0" fmla="*/ 964018 h 1991832"/>
                <a:gd name="connsiteX1" fmla="*/ 923068 w 1328840"/>
                <a:gd name="connsiteY1" fmla="*/ 0 h 1991832"/>
                <a:gd name="connsiteX2" fmla="*/ 1328840 w 1328840"/>
                <a:gd name="connsiteY2" fmla="*/ 228563 h 1991832"/>
                <a:gd name="connsiteX3" fmla="*/ 421528 w 1328840"/>
                <a:gd name="connsiteY3" fmla="*/ 999459 h 1991832"/>
                <a:gd name="connsiteX4" fmla="*/ 1045305 w 1328840"/>
                <a:gd name="connsiteY4" fmla="*/ 1842976 h 1991832"/>
                <a:gd name="connsiteX5" fmla="*/ 646778 w 1328840"/>
                <a:gd name="connsiteY5" fmla="*/ 1991832 h 1991832"/>
                <a:gd name="connsiteX6" fmla="*/ 290623 w 1328840"/>
                <a:gd name="connsiteY6" fmla="*/ 1465557 h 1991832"/>
                <a:gd name="connsiteX7" fmla="*/ 0 w 1328840"/>
                <a:gd name="connsiteY7" fmla="*/ 964018 h 1991832"/>
                <a:gd name="connsiteX0" fmla="*/ 0 w 1378458"/>
                <a:gd name="connsiteY0" fmla="*/ 985283 h 1991832"/>
                <a:gd name="connsiteX1" fmla="*/ 972686 w 1378458"/>
                <a:gd name="connsiteY1" fmla="*/ 0 h 1991832"/>
                <a:gd name="connsiteX2" fmla="*/ 1378458 w 1378458"/>
                <a:gd name="connsiteY2" fmla="*/ 228563 h 1991832"/>
                <a:gd name="connsiteX3" fmla="*/ 471146 w 1378458"/>
                <a:gd name="connsiteY3" fmla="*/ 999459 h 1991832"/>
                <a:gd name="connsiteX4" fmla="*/ 1094923 w 1378458"/>
                <a:gd name="connsiteY4" fmla="*/ 1842976 h 1991832"/>
                <a:gd name="connsiteX5" fmla="*/ 696396 w 1378458"/>
                <a:gd name="connsiteY5" fmla="*/ 1991832 h 1991832"/>
                <a:gd name="connsiteX6" fmla="*/ 340241 w 1378458"/>
                <a:gd name="connsiteY6" fmla="*/ 1465557 h 1991832"/>
                <a:gd name="connsiteX7" fmla="*/ 0 w 1378458"/>
                <a:gd name="connsiteY7" fmla="*/ 985283 h 1991832"/>
                <a:gd name="connsiteX0" fmla="*/ 0 w 1378458"/>
                <a:gd name="connsiteY0" fmla="*/ 985283 h 1991832"/>
                <a:gd name="connsiteX1" fmla="*/ 972686 w 1378458"/>
                <a:gd name="connsiteY1" fmla="*/ 0 h 1991832"/>
                <a:gd name="connsiteX2" fmla="*/ 1378458 w 1378458"/>
                <a:gd name="connsiteY2" fmla="*/ 228563 h 1991832"/>
                <a:gd name="connsiteX3" fmla="*/ 471146 w 1378458"/>
                <a:gd name="connsiteY3" fmla="*/ 999459 h 1991832"/>
                <a:gd name="connsiteX4" fmla="*/ 1094923 w 1378458"/>
                <a:gd name="connsiteY4" fmla="*/ 1842976 h 1991832"/>
                <a:gd name="connsiteX5" fmla="*/ 696396 w 1378458"/>
                <a:gd name="connsiteY5" fmla="*/ 1991832 h 1991832"/>
                <a:gd name="connsiteX6" fmla="*/ 340241 w 1378458"/>
                <a:gd name="connsiteY6" fmla="*/ 1465557 h 1991832"/>
                <a:gd name="connsiteX7" fmla="*/ 0 w 1378458"/>
                <a:gd name="connsiteY7" fmla="*/ 985283 h 1991832"/>
                <a:gd name="connsiteX0" fmla="*/ 0 w 1378458"/>
                <a:gd name="connsiteY0" fmla="*/ 985283 h 1991832"/>
                <a:gd name="connsiteX1" fmla="*/ 972686 w 1378458"/>
                <a:gd name="connsiteY1" fmla="*/ 0 h 1991832"/>
                <a:gd name="connsiteX2" fmla="*/ 1378458 w 1378458"/>
                <a:gd name="connsiteY2" fmla="*/ 228563 h 1991832"/>
                <a:gd name="connsiteX3" fmla="*/ 471146 w 1378458"/>
                <a:gd name="connsiteY3" fmla="*/ 999459 h 1991832"/>
                <a:gd name="connsiteX4" fmla="*/ 1094923 w 1378458"/>
                <a:gd name="connsiteY4" fmla="*/ 1842976 h 1991832"/>
                <a:gd name="connsiteX5" fmla="*/ 696396 w 1378458"/>
                <a:gd name="connsiteY5" fmla="*/ 1991832 h 1991832"/>
                <a:gd name="connsiteX6" fmla="*/ 340241 w 1378458"/>
                <a:gd name="connsiteY6" fmla="*/ 1465557 h 1991832"/>
                <a:gd name="connsiteX7" fmla="*/ 0 w 1378458"/>
                <a:gd name="connsiteY7" fmla="*/ 985283 h 1991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78458" h="1991832">
                  <a:moveTo>
                    <a:pt x="0" y="985283"/>
                  </a:moveTo>
                  <a:lnTo>
                    <a:pt x="972686" y="0"/>
                  </a:lnTo>
                  <a:cubicBezTo>
                    <a:pt x="966176" y="579"/>
                    <a:pt x="1377880" y="242161"/>
                    <a:pt x="1378458" y="228563"/>
                  </a:cubicBezTo>
                  <a:lnTo>
                    <a:pt x="471146" y="999459"/>
                  </a:lnTo>
                  <a:lnTo>
                    <a:pt x="1094923" y="1842976"/>
                  </a:lnTo>
                  <a:lnTo>
                    <a:pt x="696396" y="1991832"/>
                  </a:lnTo>
                  <a:lnTo>
                    <a:pt x="340241" y="1465557"/>
                  </a:lnTo>
                  <a:lnTo>
                    <a:pt x="0" y="98528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v-SE"/>
            </a:p>
          </p:txBody>
        </p:sp>
      </p:grpSp>
      <p:sp>
        <p:nvSpPr>
          <p:cNvPr id="37" name="Frihandsfigur 36">
            <a:extLst>
              <a:ext uri="{FF2B5EF4-FFF2-40B4-BE49-F238E27FC236}">
                <a16:creationId xmlns:a16="http://schemas.microsoft.com/office/drawing/2014/main" id="{59A13F97-2B16-3747-8229-62F44C902C0C}"/>
              </a:ext>
            </a:extLst>
          </p:cNvPr>
          <p:cNvSpPr/>
          <p:nvPr/>
        </p:nvSpPr>
        <p:spPr>
          <a:xfrm>
            <a:off x="468700" y="3052468"/>
            <a:ext cx="2599615" cy="2748085"/>
          </a:xfrm>
          <a:custGeom>
            <a:avLst/>
            <a:gdLst>
              <a:gd name="connsiteX0" fmla="*/ 1236052 w 2684650"/>
              <a:gd name="connsiteY0" fmla="*/ 1412935 h 2837977"/>
              <a:gd name="connsiteX1" fmla="*/ 1107811 w 2684650"/>
              <a:gd name="connsiteY1" fmla="*/ 1417966 h 2837977"/>
              <a:gd name="connsiteX2" fmla="*/ 1109033 w 2684650"/>
              <a:gd name="connsiteY2" fmla="*/ 1420203 h 2837977"/>
              <a:gd name="connsiteX3" fmla="*/ 1038247 w 2684650"/>
              <a:gd name="connsiteY3" fmla="*/ 1516391 h 2837977"/>
              <a:gd name="connsiteX4" fmla="*/ 1037037 w 2684650"/>
              <a:gd name="connsiteY4" fmla="*/ 1617991 h 2837977"/>
              <a:gd name="connsiteX5" fmla="*/ 968107 w 2684650"/>
              <a:gd name="connsiteY5" fmla="*/ 1586685 h 2837977"/>
              <a:gd name="connsiteX6" fmla="*/ 861140 w 2684650"/>
              <a:gd name="connsiteY6" fmla="*/ 1577859 h 2837977"/>
              <a:gd name="connsiteX7" fmla="*/ 810340 w 2684650"/>
              <a:gd name="connsiteY7" fmla="*/ 1623198 h 2837977"/>
              <a:gd name="connsiteX8" fmla="*/ 777607 w 2684650"/>
              <a:gd name="connsiteY8" fmla="*/ 1668347 h 2837977"/>
              <a:gd name="connsiteX9" fmla="*/ 773512 w 2684650"/>
              <a:gd name="connsiteY9" fmla="*/ 1716416 h 2837977"/>
              <a:gd name="connsiteX10" fmla="*/ 701697 w 2684650"/>
              <a:gd name="connsiteY10" fmla="*/ 1694191 h 2837977"/>
              <a:gd name="connsiteX11" fmla="*/ 691435 w 2684650"/>
              <a:gd name="connsiteY11" fmla="*/ 1690793 h 2837977"/>
              <a:gd name="connsiteX12" fmla="*/ 618255 w 2684650"/>
              <a:gd name="connsiteY12" fmla="*/ 1716417 h 2837977"/>
              <a:gd name="connsiteX13" fmla="*/ 604189 w 2684650"/>
              <a:gd name="connsiteY13" fmla="*/ 1754210 h 2837977"/>
              <a:gd name="connsiteX14" fmla="*/ 588092 w 2684650"/>
              <a:gd name="connsiteY14" fmla="*/ 1828035 h 2837977"/>
              <a:gd name="connsiteX15" fmla="*/ 621753 w 2684650"/>
              <a:gd name="connsiteY15" fmla="*/ 1897393 h 2837977"/>
              <a:gd name="connsiteX16" fmla="*/ 681431 w 2684650"/>
              <a:gd name="connsiteY16" fmla="*/ 1922793 h 2837977"/>
              <a:gd name="connsiteX17" fmla="*/ 682605 w 2684650"/>
              <a:gd name="connsiteY17" fmla="*/ 1921409 h 2837977"/>
              <a:gd name="connsiteX18" fmla="*/ 681727 w 2684650"/>
              <a:gd name="connsiteY18" fmla="*/ 1928697 h 2837977"/>
              <a:gd name="connsiteX19" fmla="*/ 1395119 w 2684650"/>
              <a:gd name="connsiteY19" fmla="*/ 1924823 h 2837977"/>
              <a:gd name="connsiteX20" fmla="*/ 1395119 w 2684650"/>
              <a:gd name="connsiteY20" fmla="*/ 1920581 h 2837977"/>
              <a:gd name="connsiteX21" fmla="*/ 1477409 w 2684650"/>
              <a:gd name="connsiteY21" fmla="*/ 1905060 h 2837977"/>
              <a:gd name="connsiteX22" fmla="*/ 1540591 w 2684650"/>
              <a:gd name="connsiteY22" fmla="*/ 1869084 h 2837977"/>
              <a:gd name="connsiteX23" fmla="*/ 1550116 w 2684650"/>
              <a:gd name="connsiteY23" fmla="*/ 1782823 h 2837977"/>
              <a:gd name="connsiteX24" fmla="*/ 1544084 w 2684650"/>
              <a:gd name="connsiteY24" fmla="*/ 1715097 h 2837977"/>
              <a:gd name="connsiteX25" fmla="*/ 1516750 w 2684650"/>
              <a:gd name="connsiteY25" fmla="*/ 1659266 h 2837977"/>
              <a:gd name="connsiteX26" fmla="*/ 1450711 w 2684650"/>
              <a:gd name="connsiteY26" fmla="*/ 1624341 h 2837977"/>
              <a:gd name="connsiteX27" fmla="*/ 1407502 w 2684650"/>
              <a:gd name="connsiteY27" fmla="*/ 1594447 h 2837977"/>
              <a:gd name="connsiteX28" fmla="*/ 1407820 w 2684650"/>
              <a:gd name="connsiteY28" fmla="*/ 1493898 h 2837977"/>
              <a:gd name="connsiteX29" fmla="*/ 1360195 w 2684650"/>
              <a:gd name="connsiteY29" fmla="*/ 1446809 h 2837977"/>
              <a:gd name="connsiteX30" fmla="*/ 2494071 w 2684650"/>
              <a:gd name="connsiteY30" fmla="*/ 0 h 2837977"/>
              <a:gd name="connsiteX31" fmla="*/ 2542884 w 2684650"/>
              <a:gd name="connsiteY31" fmla="*/ 838140 h 2837977"/>
              <a:gd name="connsiteX32" fmla="*/ 2684650 w 2684650"/>
              <a:gd name="connsiteY32" fmla="*/ 1548810 h 2837977"/>
              <a:gd name="connsiteX33" fmla="*/ 2323949 w 2684650"/>
              <a:gd name="connsiteY33" fmla="*/ 1444196 h 2837977"/>
              <a:gd name="connsiteX34" fmla="*/ 2149996 w 2684650"/>
              <a:gd name="connsiteY34" fmla="*/ 1214740 h 2837977"/>
              <a:gd name="connsiteX35" fmla="*/ 1244297 w 2684650"/>
              <a:gd name="connsiteY35" fmla="*/ 2837977 h 2837977"/>
              <a:gd name="connsiteX36" fmla="*/ 0 w 2684650"/>
              <a:gd name="connsiteY36" fmla="*/ 1912028 h 2837977"/>
              <a:gd name="connsiteX37" fmla="*/ 603318 w 2684650"/>
              <a:gd name="connsiteY37" fmla="*/ 1435396 h 2837977"/>
              <a:gd name="connsiteX38" fmla="*/ 1482274 w 2684650"/>
              <a:gd name="connsiteY38" fmla="*/ 781432 h 2837977"/>
              <a:gd name="connsiteX39" fmla="*/ 1304260 w 2684650"/>
              <a:gd name="connsiteY39" fmla="*/ 715926 h 2837977"/>
              <a:gd name="connsiteX40" fmla="*/ 1095441 w 2684650"/>
              <a:gd name="connsiteY40" fmla="*/ 328693 h 2837977"/>
              <a:gd name="connsiteX41" fmla="*/ 1795577 w 2684650"/>
              <a:gd name="connsiteY41" fmla="*/ 229456 h 28379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2684650" h="2837977">
                <a:moveTo>
                  <a:pt x="1236052" y="1412935"/>
                </a:moveTo>
                <a:lnTo>
                  <a:pt x="1107811" y="1417966"/>
                </a:lnTo>
                <a:lnTo>
                  <a:pt x="1109033" y="1420203"/>
                </a:lnTo>
                <a:lnTo>
                  <a:pt x="1038247" y="1516391"/>
                </a:lnTo>
                <a:cubicBezTo>
                  <a:pt x="1037844" y="1550258"/>
                  <a:pt x="1037440" y="1584124"/>
                  <a:pt x="1037037" y="1617991"/>
                </a:cubicBezTo>
                <a:lnTo>
                  <a:pt x="968107" y="1586685"/>
                </a:lnTo>
                <a:lnTo>
                  <a:pt x="861140" y="1577859"/>
                </a:lnTo>
                <a:lnTo>
                  <a:pt x="810340" y="1623198"/>
                </a:lnTo>
                <a:lnTo>
                  <a:pt x="777607" y="1668347"/>
                </a:lnTo>
                <a:lnTo>
                  <a:pt x="773512" y="1716416"/>
                </a:lnTo>
                <a:lnTo>
                  <a:pt x="701697" y="1694191"/>
                </a:lnTo>
                <a:lnTo>
                  <a:pt x="691435" y="1690793"/>
                </a:lnTo>
                <a:lnTo>
                  <a:pt x="618255" y="1716417"/>
                </a:lnTo>
                <a:lnTo>
                  <a:pt x="604189" y="1754210"/>
                </a:lnTo>
                <a:lnTo>
                  <a:pt x="588092" y="1828035"/>
                </a:lnTo>
                <a:lnTo>
                  <a:pt x="621753" y="1897393"/>
                </a:lnTo>
                <a:lnTo>
                  <a:pt x="681431" y="1922793"/>
                </a:lnTo>
                <a:lnTo>
                  <a:pt x="682605" y="1921409"/>
                </a:lnTo>
                <a:cubicBezTo>
                  <a:pt x="682312" y="1923838"/>
                  <a:pt x="682020" y="1926268"/>
                  <a:pt x="681727" y="1928697"/>
                </a:cubicBezTo>
                <a:lnTo>
                  <a:pt x="1395119" y="1924823"/>
                </a:lnTo>
                <a:lnTo>
                  <a:pt x="1395119" y="1920581"/>
                </a:lnTo>
                <a:lnTo>
                  <a:pt x="1477409" y="1905060"/>
                </a:lnTo>
                <a:lnTo>
                  <a:pt x="1540591" y="1869084"/>
                </a:lnTo>
                <a:lnTo>
                  <a:pt x="1550116" y="1782823"/>
                </a:lnTo>
                <a:lnTo>
                  <a:pt x="1544084" y="1715097"/>
                </a:lnTo>
                <a:lnTo>
                  <a:pt x="1516750" y="1659266"/>
                </a:lnTo>
                <a:lnTo>
                  <a:pt x="1450711" y="1624341"/>
                </a:lnTo>
                <a:lnTo>
                  <a:pt x="1407502" y="1594447"/>
                </a:lnTo>
                <a:lnTo>
                  <a:pt x="1407820" y="1493898"/>
                </a:lnTo>
                <a:lnTo>
                  <a:pt x="1360195" y="1446809"/>
                </a:lnTo>
                <a:close/>
                <a:moveTo>
                  <a:pt x="2494071" y="0"/>
                </a:moveTo>
                <a:lnTo>
                  <a:pt x="2542884" y="838140"/>
                </a:lnTo>
                <a:lnTo>
                  <a:pt x="2684650" y="1548810"/>
                </a:lnTo>
                <a:lnTo>
                  <a:pt x="2323949" y="1444196"/>
                </a:lnTo>
                <a:lnTo>
                  <a:pt x="2149996" y="1214740"/>
                </a:lnTo>
                <a:lnTo>
                  <a:pt x="1244297" y="2837977"/>
                </a:lnTo>
                <a:lnTo>
                  <a:pt x="0" y="1912028"/>
                </a:lnTo>
                <a:lnTo>
                  <a:pt x="603318" y="1435396"/>
                </a:lnTo>
                <a:lnTo>
                  <a:pt x="1482274" y="781432"/>
                </a:lnTo>
                <a:lnTo>
                  <a:pt x="1304260" y="715926"/>
                </a:lnTo>
                <a:lnTo>
                  <a:pt x="1095441" y="328693"/>
                </a:lnTo>
                <a:lnTo>
                  <a:pt x="1795577" y="229456"/>
                </a:lnTo>
                <a:close/>
              </a:path>
            </a:pathLst>
          </a:custGeom>
          <a:solidFill>
            <a:schemeClr val="accent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52" name="Frihandsfigur 51">
            <a:extLst>
              <a:ext uri="{FF2B5EF4-FFF2-40B4-BE49-F238E27FC236}">
                <a16:creationId xmlns:a16="http://schemas.microsoft.com/office/drawing/2014/main" id="{DE2BCD16-C9D6-2541-959A-1656836C73C6}"/>
              </a:ext>
            </a:extLst>
          </p:cNvPr>
          <p:cNvSpPr/>
          <p:nvPr/>
        </p:nvSpPr>
        <p:spPr>
          <a:xfrm>
            <a:off x="2536999" y="4426510"/>
            <a:ext cx="2608845" cy="1984640"/>
          </a:xfrm>
          <a:custGeom>
            <a:avLst/>
            <a:gdLst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623556 w 4378623"/>
              <a:gd name="connsiteY12" fmla="*/ 2462120 h 3330971"/>
              <a:gd name="connsiteX13" fmla="*/ 2624224 w 4378623"/>
              <a:gd name="connsiteY13" fmla="*/ 2472725 h 3330971"/>
              <a:gd name="connsiteX14" fmla="*/ 2650658 w 4378623"/>
              <a:gd name="connsiteY14" fmla="*/ 2463736 h 3330971"/>
              <a:gd name="connsiteX15" fmla="*/ 2660006 w 4378623"/>
              <a:gd name="connsiteY15" fmla="*/ 2467665 h 3330971"/>
              <a:gd name="connsiteX16" fmla="*/ 2659631 w 4378623"/>
              <a:gd name="connsiteY16" fmla="*/ 2460684 h 3330971"/>
              <a:gd name="connsiteX17" fmla="*/ 2674864 w 4378623"/>
              <a:gd name="connsiteY17" fmla="*/ 2455504 h 3330971"/>
              <a:gd name="connsiteX18" fmla="*/ 2679056 w 4378623"/>
              <a:gd name="connsiteY18" fmla="*/ 2454963 h 3330971"/>
              <a:gd name="connsiteX19" fmla="*/ 2678047 w 4378623"/>
              <a:gd name="connsiteY19" fmla="*/ 2454421 h 3330971"/>
              <a:gd name="connsiteX20" fmla="*/ 3002309 w 4378623"/>
              <a:gd name="connsiteY20" fmla="*/ 2344149 h 3330971"/>
              <a:gd name="connsiteX21" fmla="*/ 3173672 w 4378623"/>
              <a:gd name="connsiteY21" fmla="*/ 2055029 h 3330971"/>
              <a:gd name="connsiteX22" fmla="*/ 3167322 w 4378623"/>
              <a:gd name="connsiteY22" fmla="*/ 1855028 h 3330971"/>
              <a:gd name="connsiteX23" fmla="*/ 3262659 w 4378623"/>
              <a:gd name="connsiteY23" fmla="*/ 1781808 h 3330971"/>
              <a:gd name="connsiteX24" fmla="*/ 3284624 w 4378623"/>
              <a:gd name="connsiteY24" fmla="*/ 1646882 h 3330971"/>
              <a:gd name="connsiteX25" fmla="*/ 3176848 w 4378623"/>
              <a:gd name="connsiteY25" fmla="*/ 1557982 h 3330971"/>
              <a:gd name="connsiteX26" fmla="*/ 3243263 w 4378623"/>
              <a:gd name="connsiteY26" fmla="*/ 1496058 h 3330971"/>
              <a:gd name="connsiteX27" fmla="*/ 3224300 w 4378623"/>
              <a:gd name="connsiteY27" fmla="*/ 1385128 h 3330971"/>
              <a:gd name="connsiteX28" fmla="*/ 3090950 w 4378623"/>
              <a:gd name="connsiteY28" fmla="*/ 1267629 h 3330971"/>
              <a:gd name="connsiteX29" fmla="*/ 2703513 w 4378623"/>
              <a:gd name="connsiteY29" fmla="*/ 1302749 h 3330971"/>
              <a:gd name="connsiteX30" fmla="*/ 2599247 w 4378623"/>
              <a:gd name="connsiteY30" fmla="*/ 1278230 h 3330971"/>
              <a:gd name="connsiteX31" fmla="*/ 2652768 w 4378623"/>
              <a:gd name="connsiteY31" fmla="*/ 1105590 h 3330971"/>
              <a:gd name="connsiteX32" fmla="*/ 2664069 w 4378623"/>
              <a:gd name="connsiteY32" fmla="*/ 937567 h 3330971"/>
              <a:gd name="connsiteX33" fmla="*/ 2579743 w 4378623"/>
              <a:gd name="connsiteY33" fmla="*/ 632767 h 3330971"/>
              <a:gd name="connsiteX34" fmla="*/ 2495247 w 4378623"/>
              <a:gd name="connsiteY34" fmla="*/ 0 h 3330971"/>
              <a:gd name="connsiteX35" fmla="*/ 2496489 w 4378623"/>
              <a:gd name="connsiteY35" fmla="*/ 11616 h 3330971"/>
              <a:gd name="connsiteX36" fmla="*/ 3089319 w 4378623"/>
              <a:gd name="connsiteY36" fmla="*/ 64226 h 3330971"/>
              <a:gd name="connsiteX37" fmla="*/ 3374856 w 4378623"/>
              <a:gd name="connsiteY37" fmla="*/ 369969 h 3330971"/>
              <a:gd name="connsiteX38" fmla="*/ 3510232 w 4378623"/>
              <a:gd name="connsiteY38" fmla="*/ 813600 h 3330971"/>
              <a:gd name="connsiteX39" fmla="*/ 4068016 w 4378623"/>
              <a:gd name="connsiteY39" fmla="*/ 1105046 h 3330971"/>
              <a:gd name="connsiteX40" fmla="*/ 4234392 w 4378623"/>
              <a:gd name="connsiteY40" fmla="*/ 1420661 h 3330971"/>
              <a:gd name="connsiteX41" fmla="*/ 4378623 w 4378623"/>
              <a:gd name="connsiteY41" fmla="*/ 1836132 h 3330971"/>
              <a:gd name="connsiteX42" fmla="*/ 4363902 w 4378623"/>
              <a:gd name="connsiteY42" fmla="*/ 2211036 h 3330971"/>
              <a:gd name="connsiteX43" fmla="*/ 4114941 w 4378623"/>
              <a:gd name="connsiteY43" fmla="*/ 2463077 h 3330971"/>
              <a:gd name="connsiteX44" fmla="*/ 3750965 w 4378623"/>
              <a:gd name="connsiteY44" fmla="*/ 2650382 h 3330971"/>
              <a:gd name="connsiteX45" fmla="*/ 551294 w 4378623"/>
              <a:gd name="connsiteY45" fmla="*/ 3328046 h 3330971"/>
              <a:gd name="connsiteX46" fmla="*/ 548640 w 4378623"/>
              <a:gd name="connsiteY46" fmla="*/ 3330971 h 3330971"/>
              <a:gd name="connsiteX47" fmla="*/ 254965 w 4378623"/>
              <a:gd name="connsiteY47" fmla="*/ 3249085 h 3330971"/>
              <a:gd name="connsiteX48" fmla="*/ 17221 w 4378623"/>
              <a:gd name="connsiteY48" fmla="*/ 2864627 h 3330971"/>
              <a:gd name="connsiteX49" fmla="*/ 0 w 4378623"/>
              <a:gd name="connsiteY49" fmla="*/ 2435269 h 3330971"/>
              <a:gd name="connsiteX50" fmla="*/ 253898 w 4378623"/>
              <a:gd name="connsiteY50" fmla="*/ 2137884 h 3330971"/>
              <a:gd name="connsiteX51" fmla="*/ 585216 w 4378623"/>
              <a:gd name="connsiteY51" fmla="*/ 2055588 h 3330971"/>
              <a:gd name="connsiteX52" fmla="*/ 619658 w 4378623"/>
              <a:gd name="connsiteY52" fmla="*/ 1804333 h 3330971"/>
              <a:gd name="connsiteX53" fmla="*/ 721309 w 4378623"/>
              <a:gd name="connsiteY53" fmla="*/ 1465595 h 3330971"/>
              <a:gd name="connsiteX54" fmla="*/ 949909 w 4378623"/>
              <a:gd name="connsiteY54" fmla="*/ 1228261 h 3330971"/>
              <a:gd name="connsiteX55" fmla="*/ 1268882 w 4378623"/>
              <a:gd name="connsiteY55" fmla="*/ 1218707 h 3330971"/>
              <a:gd name="connsiteX56" fmla="*/ 1609344 w 4378623"/>
              <a:gd name="connsiteY56" fmla="*/ 1250916 h 3330971"/>
              <a:gd name="connsiteX57" fmla="*/ 1614376 w 4378623"/>
              <a:gd name="connsiteY57" fmla="*/ 1252876 h 3330971"/>
              <a:gd name="connsiteX58" fmla="*/ 1544271 w 4378623"/>
              <a:gd name="connsiteY58" fmla="*/ 625178 h 3330971"/>
              <a:gd name="connsiteX59" fmla="*/ 1855167 w 4378623"/>
              <a:gd name="connsiteY59" fmla="*/ 140546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623556 w 4378623"/>
              <a:gd name="connsiteY12" fmla="*/ 2462120 h 3330971"/>
              <a:gd name="connsiteX13" fmla="*/ 2624224 w 4378623"/>
              <a:gd name="connsiteY13" fmla="*/ 2472725 h 3330971"/>
              <a:gd name="connsiteX14" fmla="*/ 2650658 w 4378623"/>
              <a:gd name="connsiteY14" fmla="*/ 2463736 h 3330971"/>
              <a:gd name="connsiteX15" fmla="*/ 2660006 w 4378623"/>
              <a:gd name="connsiteY15" fmla="*/ 2467665 h 3330971"/>
              <a:gd name="connsiteX16" fmla="*/ 2659631 w 4378623"/>
              <a:gd name="connsiteY16" fmla="*/ 2460684 h 3330971"/>
              <a:gd name="connsiteX17" fmla="*/ 2674864 w 4378623"/>
              <a:gd name="connsiteY17" fmla="*/ 2455504 h 3330971"/>
              <a:gd name="connsiteX18" fmla="*/ 2679056 w 4378623"/>
              <a:gd name="connsiteY18" fmla="*/ 2454963 h 3330971"/>
              <a:gd name="connsiteX19" fmla="*/ 2760597 w 4378623"/>
              <a:gd name="connsiteY19" fmla="*/ 2435371 h 3330971"/>
              <a:gd name="connsiteX20" fmla="*/ 3002309 w 4378623"/>
              <a:gd name="connsiteY20" fmla="*/ 2344149 h 3330971"/>
              <a:gd name="connsiteX21" fmla="*/ 3173672 w 4378623"/>
              <a:gd name="connsiteY21" fmla="*/ 2055029 h 3330971"/>
              <a:gd name="connsiteX22" fmla="*/ 3167322 w 4378623"/>
              <a:gd name="connsiteY22" fmla="*/ 1855028 h 3330971"/>
              <a:gd name="connsiteX23" fmla="*/ 3262659 w 4378623"/>
              <a:gd name="connsiteY23" fmla="*/ 1781808 h 3330971"/>
              <a:gd name="connsiteX24" fmla="*/ 3284624 w 4378623"/>
              <a:gd name="connsiteY24" fmla="*/ 1646882 h 3330971"/>
              <a:gd name="connsiteX25" fmla="*/ 3176848 w 4378623"/>
              <a:gd name="connsiteY25" fmla="*/ 1557982 h 3330971"/>
              <a:gd name="connsiteX26" fmla="*/ 3243263 w 4378623"/>
              <a:gd name="connsiteY26" fmla="*/ 1496058 h 3330971"/>
              <a:gd name="connsiteX27" fmla="*/ 3224300 w 4378623"/>
              <a:gd name="connsiteY27" fmla="*/ 1385128 h 3330971"/>
              <a:gd name="connsiteX28" fmla="*/ 3090950 w 4378623"/>
              <a:gd name="connsiteY28" fmla="*/ 1267629 h 3330971"/>
              <a:gd name="connsiteX29" fmla="*/ 2703513 w 4378623"/>
              <a:gd name="connsiteY29" fmla="*/ 1302749 h 3330971"/>
              <a:gd name="connsiteX30" fmla="*/ 2599247 w 4378623"/>
              <a:gd name="connsiteY30" fmla="*/ 1278230 h 3330971"/>
              <a:gd name="connsiteX31" fmla="*/ 2652768 w 4378623"/>
              <a:gd name="connsiteY31" fmla="*/ 1105590 h 3330971"/>
              <a:gd name="connsiteX32" fmla="*/ 2664069 w 4378623"/>
              <a:gd name="connsiteY32" fmla="*/ 937567 h 3330971"/>
              <a:gd name="connsiteX33" fmla="*/ 2579743 w 4378623"/>
              <a:gd name="connsiteY33" fmla="*/ 632767 h 3330971"/>
              <a:gd name="connsiteX34" fmla="*/ 2438644 w 4378623"/>
              <a:gd name="connsiteY34" fmla="*/ 565840 h 3330971"/>
              <a:gd name="connsiteX35" fmla="*/ 2495247 w 4378623"/>
              <a:gd name="connsiteY35" fmla="*/ 0 h 3330971"/>
              <a:gd name="connsiteX36" fmla="*/ 2496489 w 4378623"/>
              <a:gd name="connsiteY36" fmla="*/ 11616 h 3330971"/>
              <a:gd name="connsiteX37" fmla="*/ 3089319 w 4378623"/>
              <a:gd name="connsiteY37" fmla="*/ 64226 h 3330971"/>
              <a:gd name="connsiteX38" fmla="*/ 3374856 w 4378623"/>
              <a:gd name="connsiteY38" fmla="*/ 369969 h 3330971"/>
              <a:gd name="connsiteX39" fmla="*/ 3510232 w 4378623"/>
              <a:gd name="connsiteY39" fmla="*/ 813600 h 3330971"/>
              <a:gd name="connsiteX40" fmla="*/ 4068016 w 4378623"/>
              <a:gd name="connsiteY40" fmla="*/ 1105046 h 3330971"/>
              <a:gd name="connsiteX41" fmla="*/ 4234392 w 4378623"/>
              <a:gd name="connsiteY41" fmla="*/ 1420661 h 3330971"/>
              <a:gd name="connsiteX42" fmla="*/ 4378623 w 4378623"/>
              <a:gd name="connsiteY42" fmla="*/ 1836132 h 3330971"/>
              <a:gd name="connsiteX43" fmla="*/ 4363902 w 4378623"/>
              <a:gd name="connsiteY43" fmla="*/ 2211036 h 3330971"/>
              <a:gd name="connsiteX44" fmla="*/ 4114941 w 4378623"/>
              <a:gd name="connsiteY44" fmla="*/ 2463077 h 3330971"/>
              <a:gd name="connsiteX45" fmla="*/ 3750965 w 4378623"/>
              <a:gd name="connsiteY45" fmla="*/ 2650382 h 3330971"/>
              <a:gd name="connsiteX46" fmla="*/ 551294 w 4378623"/>
              <a:gd name="connsiteY46" fmla="*/ 3328046 h 3330971"/>
              <a:gd name="connsiteX47" fmla="*/ 548640 w 4378623"/>
              <a:gd name="connsiteY47" fmla="*/ 3330971 h 3330971"/>
              <a:gd name="connsiteX48" fmla="*/ 254965 w 4378623"/>
              <a:gd name="connsiteY48" fmla="*/ 3249085 h 3330971"/>
              <a:gd name="connsiteX49" fmla="*/ 17221 w 4378623"/>
              <a:gd name="connsiteY49" fmla="*/ 2864627 h 3330971"/>
              <a:gd name="connsiteX50" fmla="*/ 0 w 4378623"/>
              <a:gd name="connsiteY50" fmla="*/ 2435269 h 3330971"/>
              <a:gd name="connsiteX51" fmla="*/ 253898 w 4378623"/>
              <a:gd name="connsiteY51" fmla="*/ 2137884 h 3330971"/>
              <a:gd name="connsiteX52" fmla="*/ 585216 w 4378623"/>
              <a:gd name="connsiteY52" fmla="*/ 2055588 h 3330971"/>
              <a:gd name="connsiteX53" fmla="*/ 619658 w 4378623"/>
              <a:gd name="connsiteY53" fmla="*/ 1804333 h 3330971"/>
              <a:gd name="connsiteX54" fmla="*/ 721309 w 4378623"/>
              <a:gd name="connsiteY54" fmla="*/ 1465595 h 3330971"/>
              <a:gd name="connsiteX55" fmla="*/ 949909 w 4378623"/>
              <a:gd name="connsiteY55" fmla="*/ 1228261 h 3330971"/>
              <a:gd name="connsiteX56" fmla="*/ 1268882 w 4378623"/>
              <a:gd name="connsiteY56" fmla="*/ 1218707 h 3330971"/>
              <a:gd name="connsiteX57" fmla="*/ 1609344 w 4378623"/>
              <a:gd name="connsiteY57" fmla="*/ 1250916 h 3330971"/>
              <a:gd name="connsiteX58" fmla="*/ 1614376 w 4378623"/>
              <a:gd name="connsiteY58" fmla="*/ 1252876 h 3330971"/>
              <a:gd name="connsiteX59" fmla="*/ 1544271 w 4378623"/>
              <a:gd name="connsiteY59" fmla="*/ 625178 h 3330971"/>
              <a:gd name="connsiteX60" fmla="*/ 1855167 w 4378623"/>
              <a:gd name="connsiteY60" fmla="*/ 140546 h 3330971"/>
              <a:gd name="connsiteX61" fmla="*/ 2495247 w 4378623"/>
              <a:gd name="connsiteY61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623556 w 4378623"/>
              <a:gd name="connsiteY12" fmla="*/ 2462120 h 3330971"/>
              <a:gd name="connsiteX13" fmla="*/ 2535324 w 4378623"/>
              <a:gd name="connsiteY13" fmla="*/ 2472725 h 3330971"/>
              <a:gd name="connsiteX14" fmla="*/ 2650658 w 4378623"/>
              <a:gd name="connsiteY14" fmla="*/ 2463736 h 3330971"/>
              <a:gd name="connsiteX15" fmla="*/ 2660006 w 4378623"/>
              <a:gd name="connsiteY15" fmla="*/ 2467665 h 3330971"/>
              <a:gd name="connsiteX16" fmla="*/ 2659631 w 4378623"/>
              <a:gd name="connsiteY16" fmla="*/ 2460684 h 3330971"/>
              <a:gd name="connsiteX17" fmla="*/ 2674864 w 4378623"/>
              <a:gd name="connsiteY17" fmla="*/ 2455504 h 3330971"/>
              <a:gd name="connsiteX18" fmla="*/ 2679056 w 4378623"/>
              <a:gd name="connsiteY18" fmla="*/ 2454963 h 3330971"/>
              <a:gd name="connsiteX19" fmla="*/ 2760597 w 4378623"/>
              <a:gd name="connsiteY19" fmla="*/ 2435371 h 3330971"/>
              <a:gd name="connsiteX20" fmla="*/ 3002309 w 4378623"/>
              <a:gd name="connsiteY20" fmla="*/ 2344149 h 3330971"/>
              <a:gd name="connsiteX21" fmla="*/ 3173672 w 4378623"/>
              <a:gd name="connsiteY21" fmla="*/ 2055029 h 3330971"/>
              <a:gd name="connsiteX22" fmla="*/ 3167322 w 4378623"/>
              <a:gd name="connsiteY22" fmla="*/ 1855028 h 3330971"/>
              <a:gd name="connsiteX23" fmla="*/ 3262659 w 4378623"/>
              <a:gd name="connsiteY23" fmla="*/ 1781808 h 3330971"/>
              <a:gd name="connsiteX24" fmla="*/ 3284624 w 4378623"/>
              <a:gd name="connsiteY24" fmla="*/ 1646882 h 3330971"/>
              <a:gd name="connsiteX25" fmla="*/ 3176848 w 4378623"/>
              <a:gd name="connsiteY25" fmla="*/ 1557982 h 3330971"/>
              <a:gd name="connsiteX26" fmla="*/ 3243263 w 4378623"/>
              <a:gd name="connsiteY26" fmla="*/ 1496058 h 3330971"/>
              <a:gd name="connsiteX27" fmla="*/ 3224300 w 4378623"/>
              <a:gd name="connsiteY27" fmla="*/ 1385128 h 3330971"/>
              <a:gd name="connsiteX28" fmla="*/ 3090950 w 4378623"/>
              <a:gd name="connsiteY28" fmla="*/ 1267629 h 3330971"/>
              <a:gd name="connsiteX29" fmla="*/ 2703513 w 4378623"/>
              <a:gd name="connsiteY29" fmla="*/ 1302749 h 3330971"/>
              <a:gd name="connsiteX30" fmla="*/ 2599247 w 4378623"/>
              <a:gd name="connsiteY30" fmla="*/ 1278230 h 3330971"/>
              <a:gd name="connsiteX31" fmla="*/ 2652768 w 4378623"/>
              <a:gd name="connsiteY31" fmla="*/ 1105590 h 3330971"/>
              <a:gd name="connsiteX32" fmla="*/ 2664069 w 4378623"/>
              <a:gd name="connsiteY32" fmla="*/ 937567 h 3330971"/>
              <a:gd name="connsiteX33" fmla="*/ 2579743 w 4378623"/>
              <a:gd name="connsiteY33" fmla="*/ 632767 h 3330971"/>
              <a:gd name="connsiteX34" fmla="*/ 2438644 w 4378623"/>
              <a:gd name="connsiteY34" fmla="*/ 565840 h 3330971"/>
              <a:gd name="connsiteX35" fmla="*/ 2495247 w 4378623"/>
              <a:gd name="connsiteY35" fmla="*/ 0 h 3330971"/>
              <a:gd name="connsiteX36" fmla="*/ 2496489 w 4378623"/>
              <a:gd name="connsiteY36" fmla="*/ 11616 h 3330971"/>
              <a:gd name="connsiteX37" fmla="*/ 3089319 w 4378623"/>
              <a:gd name="connsiteY37" fmla="*/ 64226 h 3330971"/>
              <a:gd name="connsiteX38" fmla="*/ 3374856 w 4378623"/>
              <a:gd name="connsiteY38" fmla="*/ 369969 h 3330971"/>
              <a:gd name="connsiteX39" fmla="*/ 3510232 w 4378623"/>
              <a:gd name="connsiteY39" fmla="*/ 813600 h 3330971"/>
              <a:gd name="connsiteX40" fmla="*/ 4068016 w 4378623"/>
              <a:gd name="connsiteY40" fmla="*/ 1105046 h 3330971"/>
              <a:gd name="connsiteX41" fmla="*/ 4234392 w 4378623"/>
              <a:gd name="connsiteY41" fmla="*/ 1420661 h 3330971"/>
              <a:gd name="connsiteX42" fmla="*/ 4378623 w 4378623"/>
              <a:gd name="connsiteY42" fmla="*/ 1836132 h 3330971"/>
              <a:gd name="connsiteX43" fmla="*/ 4363902 w 4378623"/>
              <a:gd name="connsiteY43" fmla="*/ 2211036 h 3330971"/>
              <a:gd name="connsiteX44" fmla="*/ 4114941 w 4378623"/>
              <a:gd name="connsiteY44" fmla="*/ 2463077 h 3330971"/>
              <a:gd name="connsiteX45" fmla="*/ 3750965 w 4378623"/>
              <a:gd name="connsiteY45" fmla="*/ 2650382 h 3330971"/>
              <a:gd name="connsiteX46" fmla="*/ 551294 w 4378623"/>
              <a:gd name="connsiteY46" fmla="*/ 3328046 h 3330971"/>
              <a:gd name="connsiteX47" fmla="*/ 548640 w 4378623"/>
              <a:gd name="connsiteY47" fmla="*/ 3330971 h 3330971"/>
              <a:gd name="connsiteX48" fmla="*/ 254965 w 4378623"/>
              <a:gd name="connsiteY48" fmla="*/ 3249085 h 3330971"/>
              <a:gd name="connsiteX49" fmla="*/ 17221 w 4378623"/>
              <a:gd name="connsiteY49" fmla="*/ 2864627 h 3330971"/>
              <a:gd name="connsiteX50" fmla="*/ 0 w 4378623"/>
              <a:gd name="connsiteY50" fmla="*/ 2435269 h 3330971"/>
              <a:gd name="connsiteX51" fmla="*/ 253898 w 4378623"/>
              <a:gd name="connsiteY51" fmla="*/ 2137884 h 3330971"/>
              <a:gd name="connsiteX52" fmla="*/ 585216 w 4378623"/>
              <a:gd name="connsiteY52" fmla="*/ 2055588 h 3330971"/>
              <a:gd name="connsiteX53" fmla="*/ 619658 w 4378623"/>
              <a:gd name="connsiteY53" fmla="*/ 1804333 h 3330971"/>
              <a:gd name="connsiteX54" fmla="*/ 721309 w 4378623"/>
              <a:gd name="connsiteY54" fmla="*/ 1465595 h 3330971"/>
              <a:gd name="connsiteX55" fmla="*/ 949909 w 4378623"/>
              <a:gd name="connsiteY55" fmla="*/ 1228261 h 3330971"/>
              <a:gd name="connsiteX56" fmla="*/ 1268882 w 4378623"/>
              <a:gd name="connsiteY56" fmla="*/ 1218707 h 3330971"/>
              <a:gd name="connsiteX57" fmla="*/ 1609344 w 4378623"/>
              <a:gd name="connsiteY57" fmla="*/ 1250916 h 3330971"/>
              <a:gd name="connsiteX58" fmla="*/ 1614376 w 4378623"/>
              <a:gd name="connsiteY58" fmla="*/ 1252876 h 3330971"/>
              <a:gd name="connsiteX59" fmla="*/ 1544271 w 4378623"/>
              <a:gd name="connsiteY59" fmla="*/ 625178 h 3330971"/>
              <a:gd name="connsiteX60" fmla="*/ 1855167 w 4378623"/>
              <a:gd name="connsiteY60" fmla="*/ 140546 h 3330971"/>
              <a:gd name="connsiteX61" fmla="*/ 2495247 w 4378623"/>
              <a:gd name="connsiteY61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623556 w 4378623"/>
              <a:gd name="connsiteY12" fmla="*/ 2462120 h 3330971"/>
              <a:gd name="connsiteX13" fmla="*/ 2535324 w 4378623"/>
              <a:gd name="connsiteY13" fmla="*/ 2472725 h 3330971"/>
              <a:gd name="connsiteX14" fmla="*/ 2650658 w 4378623"/>
              <a:gd name="connsiteY14" fmla="*/ 2463736 h 3330971"/>
              <a:gd name="connsiteX15" fmla="*/ 2660006 w 4378623"/>
              <a:gd name="connsiteY15" fmla="*/ 2467665 h 3330971"/>
              <a:gd name="connsiteX16" fmla="*/ 2659631 w 4378623"/>
              <a:gd name="connsiteY16" fmla="*/ 2460684 h 3330971"/>
              <a:gd name="connsiteX17" fmla="*/ 2674864 w 4378623"/>
              <a:gd name="connsiteY17" fmla="*/ 2455504 h 3330971"/>
              <a:gd name="connsiteX18" fmla="*/ 2718896 w 4378623"/>
              <a:gd name="connsiteY18" fmla="*/ 2448834 h 3330971"/>
              <a:gd name="connsiteX19" fmla="*/ 2760597 w 4378623"/>
              <a:gd name="connsiteY19" fmla="*/ 2435371 h 3330971"/>
              <a:gd name="connsiteX20" fmla="*/ 3002309 w 4378623"/>
              <a:gd name="connsiteY20" fmla="*/ 2344149 h 3330971"/>
              <a:gd name="connsiteX21" fmla="*/ 3173672 w 4378623"/>
              <a:gd name="connsiteY21" fmla="*/ 2055029 h 3330971"/>
              <a:gd name="connsiteX22" fmla="*/ 3167322 w 4378623"/>
              <a:gd name="connsiteY22" fmla="*/ 1855028 h 3330971"/>
              <a:gd name="connsiteX23" fmla="*/ 3262659 w 4378623"/>
              <a:gd name="connsiteY23" fmla="*/ 1781808 h 3330971"/>
              <a:gd name="connsiteX24" fmla="*/ 3284624 w 4378623"/>
              <a:gd name="connsiteY24" fmla="*/ 1646882 h 3330971"/>
              <a:gd name="connsiteX25" fmla="*/ 3176848 w 4378623"/>
              <a:gd name="connsiteY25" fmla="*/ 1557982 h 3330971"/>
              <a:gd name="connsiteX26" fmla="*/ 3243263 w 4378623"/>
              <a:gd name="connsiteY26" fmla="*/ 1496058 h 3330971"/>
              <a:gd name="connsiteX27" fmla="*/ 3224300 w 4378623"/>
              <a:gd name="connsiteY27" fmla="*/ 1385128 h 3330971"/>
              <a:gd name="connsiteX28" fmla="*/ 3090950 w 4378623"/>
              <a:gd name="connsiteY28" fmla="*/ 1267629 h 3330971"/>
              <a:gd name="connsiteX29" fmla="*/ 2703513 w 4378623"/>
              <a:gd name="connsiteY29" fmla="*/ 1302749 h 3330971"/>
              <a:gd name="connsiteX30" fmla="*/ 2599247 w 4378623"/>
              <a:gd name="connsiteY30" fmla="*/ 1278230 h 3330971"/>
              <a:gd name="connsiteX31" fmla="*/ 2652768 w 4378623"/>
              <a:gd name="connsiteY31" fmla="*/ 1105590 h 3330971"/>
              <a:gd name="connsiteX32" fmla="*/ 2664069 w 4378623"/>
              <a:gd name="connsiteY32" fmla="*/ 937567 h 3330971"/>
              <a:gd name="connsiteX33" fmla="*/ 2579743 w 4378623"/>
              <a:gd name="connsiteY33" fmla="*/ 632767 h 3330971"/>
              <a:gd name="connsiteX34" fmla="*/ 2438644 w 4378623"/>
              <a:gd name="connsiteY34" fmla="*/ 565840 h 3330971"/>
              <a:gd name="connsiteX35" fmla="*/ 2495247 w 4378623"/>
              <a:gd name="connsiteY35" fmla="*/ 0 h 3330971"/>
              <a:gd name="connsiteX36" fmla="*/ 2496489 w 4378623"/>
              <a:gd name="connsiteY36" fmla="*/ 11616 h 3330971"/>
              <a:gd name="connsiteX37" fmla="*/ 3089319 w 4378623"/>
              <a:gd name="connsiteY37" fmla="*/ 64226 h 3330971"/>
              <a:gd name="connsiteX38" fmla="*/ 3374856 w 4378623"/>
              <a:gd name="connsiteY38" fmla="*/ 369969 h 3330971"/>
              <a:gd name="connsiteX39" fmla="*/ 3510232 w 4378623"/>
              <a:gd name="connsiteY39" fmla="*/ 813600 h 3330971"/>
              <a:gd name="connsiteX40" fmla="*/ 4068016 w 4378623"/>
              <a:gd name="connsiteY40" fmla="*/ 1105046 h 3330971"/>
              <a:gd name="connsiteX41" fmla="*/ 4234392 w 4378623"/>
              <a:gd name="connsiteY41" fmla="*/ 1420661 h 3330971"/>
              <a:gd name="connsiteX42" fmla="*/ 4378623 w 4378623"/>
              <a:gd name="connsiteY42" fmla="*/ 1836132 h 3330971"/>
              <a:gd name="connsiteX43" fmla="*/ 4363902 w 4378623"/>
              <a:gd name="connsiteY43" fmla="*/ 2211036 h 3330971"/>
              <a:gd name="connsiteX44" fmla="*/ 4114941 w 4378623"/>
              <a:gd name="connsiteY44" fmla="*/ 2463077 h 3330971"/>
              <a:gd name="connsiteX45" fmla="*/ 3750965 w 4378623"/>
              <a:gd name="connsiteY45" fmla="*/ 2650382 h 3330971"/>
              <a:gd name="connsiteX46" fmla="*/ 551294 w 4378623"/>
              <a:gd name="connsiteY46" fmla="*/ 3328046 h 3330971"/>
              <a:gd name="connsiteX47" fmla="*/ 548640 w 4378623"/>
              <a:gd name="connsiteY47" fmla="*/ 3330971 h 3330971"/>
              <a:gd name="connsiteX48" fmla="*/ 254965 w 4378623"/>
              <a:gd name="connsiteY48" fmla="*/ 3249085 h 3330971"/>
              <a:gd name="connsiteX49" fmla="*/ 17221 w 4378623"/>
              <a:gd name="connsiteY49" fmla="*/ 2864627 h 3330971"/>
              <a:gd name="connsiteX50" fmla="*/ 0 w 4378623"/>
              <a:gd name="connsiteY50" fmla="*/ 2435269 h 3330971"/>
              <a:gd name="connsiteX51" fmla="*/ 253898 w 4378623"/>
              <a:gd name="connsiteY51" fmla="*/ 2137884 h 3330971"/>
              <a:gd name="connsiteX52" fmla="*/ 585216 w 4378623"/>
              <a:gd name="connsiteY52" fmla="*/ 2055588 h 3330971"/>
              <a:gd name="connsiteX53" fmla="*/ 619658 w 4378623"/>
              <a:gd name="connsiteY53" fmla="*/ 1804333 h 3330971"/>
              <a:gd name="connsiteX54" fmla="*/ 721309 w 4378623"/>
              <a:gd name="connsiteY54" fmla="*/ 1465595 h 3330971"/>
              <a:gd name="connsiteX55" fmla="*/ 949909 w 4378623"/>
              <a:gd name="connsiteY55" fmla="*/ 1228261 h 3330971"/>
              <a:gd name="connsiteX56" fmla="*/ 1268882 w 4378623"/>
              <a:gd name="connsiteY56" fmla="*/ 1218707 h 3330971"/>
              <a:gd name="connsiteX57" fmla="*/ 1609344 w 4378623"/>
              <a:gd name="connsiteY57" fmla="*/ 1250916 h 3330971"/>
              <a:gd name="connsiteX58" fmla="*/ 1614376 w 4378623"/>
              <a:gd name="connsiteY58" fmla="*/ 1252876 h 3330971"/>
              <a:gd name="connsiteX59" fmla="*/ 1544271 w 4378623"/>
              <a:gd name="connsiteY59" fmla="*/ 625178 h 3330971"/>
              <a:gd name="connsiteX60" fmla="*/ 1855167 w 4378623"/>
              <a:gd name="connsiteY60" fmla="*/ 140546 h 3330971"/>
              <a:gd name="connsiteX61" fmla="*/ 2495247 w 4378623"/>
              <a:gd name="connsiteY61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291617 w 4378623"/>
              <a:gd name="connsiteY12" fmla="*/ 2504444 h 3330971"/>
              <a:gd name="connsiteX13" fmla="*/ 2623556 w 4378623"/>
              <a:gd name="connsiteY13" fmla="*/ 2462120 h 3330971"/>
              <a:gd name="connsiteX14" fmla="*/ 2535324 w 4378623"/>
              <a:gd name="connsiteY14" fmla="*/ 2472725 h 3330971"/>
              <a:gd name="connsiteX15" fmla="*/ 2650658 w 4378623"/>
              <a:gd name="connsiteY15" fmla="*/ 2463736 h 3330971"/>
              <a:gd name="connsiteX16" fmla="*/ 2660006 w 4378623"/>
              <a:gd name="connsiteY16" fmla="*/ 2467665 h 3330971"/>
              <a:gd name="connsiteX17" fmla="*/ 2659631 w 4378623"/>
              <a:gd name="connsiteY17" fmla="*/ 2460684 h 3330971"/>
              <a:gd name="connsiteX18" fmla="*/ 2674864 w 4378623"/>
              <a:gd name="connsiteY18" fmla="*/ 2455504 h 3330971"/>
              <a:gd name="connsiteX19" fmla="*/ 2718896 w 4378623"/>
              <a:gd name="connsiteY19" fmla="*/ 2448834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291617 w 4378623"/>
              <a:gd name="connsiteY12" fmla="*/ 2504444 h 3330971"/>
              <a:gd name="connsiteX13" fmla="*/ 2623556 w 4378623"/>
              <a:gd name="connsiteY13" fmla="*/ 2462120 h 3330971"/>
              <a:gd name="connsiteX14" fmla="*/ 2296284 w 4378623"/>
              <a:gd name="connsiteY14" fmla="*/ 2503371 h 3330971"/>
              <a:gd name="connsiteX15" fmla="*/ 2650658 w 4378623"/>
              <a:gd name="connsiteY15" fmla="*/ 2463736 h 3330971"/>
              <a:gd name="connsiteX16" fmla="*/ 2660006 w 4378623"/>
              <a:gd name="connsiteY16" fmla="*/ 2467665 h 3330971"/>
              <a:gd name="connsiteX17" fmla="*/ 2659631 w 4378623"/>
              <a:gd name="connsiteY17" fmla="*/ 2460684 h 3330971"/>
              <a:gd name="connsiteX18" fmla="*/ 2674864 w 4378623"/>
              <a:gd name="connsiteY18" fmla="*/ 2455504 h 3330971"/>
              <a:gd name="connsiteX19" fmla="*/ 2718896 w 4378623"/>
              <a:gd name="connsiteY19" fmla="*/ 2448834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291617 w 4378623"/>
              <a:gd name="connsiteY12" fmla="*/ 2504444 h 3330971"/>
              <a:gd name="connsiteX13" fmla="*/ 2421291 w 4378623"/>
              <a:gd name="connsiteY13" fmla="*/ 2474379 h 3330971"/>
              <a:gd name="connsiteX14" fmla="*/ 2296284 w 4378623"/>
              <a:gd name="connsiteY14" fmla="*/ 2503371 h 3330971"/>
              <a:gd name="connsiteX15" fmla="*/ 2650658 w 4378623"/>
              <a:gd name="connsiteY15" fmla="*/ 2463736 h 3330971"/>
              <a:gd name="connsiteX16" fmla="*/ 2660006 w 4378623"/>
              <a:gd name="connsiteY16" fmla="*/ 2467665 h 3330971"/>
              <a:gd name="connsiteX17" fmla="*/ 2659631 w 4378623"/>
              <a:gd name="connsiteY17" fmla="*/ 2460684 h 3330971"/>
              <a:gd name="connsiteX18" fmla="*/ 2674864 w 4378623"/>
              <a:gd name="connsiteY18" fmla="*/ 2455504 h 3330971"/>
              <a:gd name="connsiteX19" fmla="*/ 2718896 w 4378623"/>
              <a:gd name="connsiteY19" fmla="*/ 2448834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291617 w 4378623"/>
              <a:gd name="connsiteY12" fmla="*/ 2504444 h 3330971"/>
              <a:gd name="connsiteX13" fmla="*/ 2421291 w 4378623"/>
              <a:gd name="connsiteY13" fmla="*/ 2474379 h 3330971"/>
              <a:gd name="connsiteX14" fmla="*/ 2296284 w 4378623"/>
              <a:gd name="connsiteY14" fmla="*/ 2503371 h 3330971"/>
              <a:gd name="connsiteX15" fmla="*/ 2650658 w 4378623"/>
              <a:gd name="connsiteY15" fmla="*/ 2463736 h 3330971"/>
              <a:gd name="connsiteX16" fmla="*/ 2660006 w 4378623"/>
              <a:gd name="connsiteY16" fmla="*/ 2467665 h 3330971"/>
              <a:gd name="connsiteX17" fmla="*/ 2515594 w 4378623"/>
              <a:gd name="connsiteY17" fmla="*/ 2117447 h 3330971"/>
              <a:gd name="connsiteX18" fmla="*/ 2674864 w 4378623"/>
              <a:gd name="connsiteY18" fmla="*/ 2455504 h 3330971"/>
              <a:gd name="connsiteX19" fmla="*/ 2718896 w 4378623"/>
              <a:gd name="connsiteY19" fmla="*/ 2448834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291617 w 4378623"/>
              <a:gd name="connsiteY12" fmla="*/ 2504444 h 3330971"/>
              <a:gd name="connsiteX13" fmla="*/ 2421291 w 4378623"/>
              <a:gd name="connsiteY13" fmla="*/ 2474379 h 3330971"/>
              <a:gd name="connsiteX14" fmla="*/ 2296284 w 4378623"/>
              <a:gd name="connsiteY14" fmla="*/ 2503371 h 3330971"/>
              <a:gd name="connsiteX15" fmla="*/ 2650658 w 4378623"/>
              <a:gd name="connsiteY15" fmla="*/ 2463736 h 3330971"/>
              <a:gd name="connsiteX16" fmla="*/ 2411772 w 4378623"/>
              <a:gd name="connsiteY16" fmla="*/ 2256207 h 3330971"/>
              <a:gd name="connsiteX17" fmla="*/ 2515594 w 4378623"/>
              <a:gd name="connsiteY17" fmla="*/ 2117447 h 3330971"/>
              <a:gd name="connsiteX18" fmla="*/ 2674864 w 4378623"/>
              <a:gd name="connsiteY18" fmla="*/ 2455504 h 3330971"/>
              <a:gd name="connsiteX19" fmla="*/ 2718896 w 4378623"/>
              <a:gd name="connsiteY19" fmla="*/ 2448834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291617 w 4378623"/>
              <a:gd name="connsiteY12" fmla="*/ 2504444 h 3330971"/>
              <a:gd name="connsiteX13" fmla="*/ 2421291 w 4378623"/>
              <a:gd name="connsiteY13" fmla="*/ 2474379 h 3330971"/>
              <a:gd name="connsiteX14" fmla="*/ 2296284 w 4378623"/>
              <a:gd name="connsiteY14" fmla="*/ 2503371 h 3330971"/>
              <a:gd name="connsiteX15" fmla="*/ 2325809 w 4378623"/>
              <a:gd name="connsiteY15" fmla="*/ 2313570 h 3330971"/>
              <a:gd name="connsiteX16" fmla="*/ 2411772 w 4378623"/>
              <a:gd name="connsiteY16" fmla="*/ 2256207 h 3330971"/>
              <a:gd name="connsiteX17" fmla="*/ 2515594 w 4378623"/>
              <a:gd name="connsiteY17" fmla="*/ 2117447 h 3330971"/>
              <a:gd name="connsiteX18" fmla="*/ 2674864 w 4378623"/>
              <a:gd name="connsiteY18" fmla="*/ 2455504 h 3330971"/>
              <a:gd name="connsiteX19" fmla="*/ 2718896 w 4378623"/>
              <a:gd name="connsiteY19" fmla="*/ 2448834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291617 w 4378623"/>
              <a:gd name="connsiteY12" fmla="*/ 2504444 h 3330971"/>
              <a:gd name="connsiteX13" fmla="*/ 2421291 w 4378623"/>
              <a:gd name="connsiteY13" fmla="*/ 2474379 h 3330971"/>
              <a:gd name="connsiteX14" fmla="*/ 2296284 w 4378623"/>
              <a:gd name="connsiteY14" fmla="*/ 2503371 h 3330971"/>
              <a:gd name="connsiteX15" fmla="*/ 2325809 w 4378623"/>
              <a:gd name="connsiteY15" fmla="*/ 2313570 h 3330971"/>
              <a:gd name="connsiteX16" fmla="*/ 2411772 w 4378623"/>
              <a:gd name="connsiteY16" fmla="*/ 2256207 h 3330971"/>
              <a:gd name="connsiteX17" fmla="*/ 2515594 w 4378623"/>
              <a:gd name="connsiteY17" fmla="*/ 2117447 h 3330971"/>
              <a:gd name="connsiteX18" fmla="*/ 2638089 w 4378623"/>
              <a:gd name="connsiteY18" fmla="*/ 2222593 h 3330971"/>
              <a:gd name="connsiteX19" fmla="*/ 2718896 w 4378623"/>
              <a:gd name="connsiteY19" fmla="*/ 2448834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291617 w 4378623"/>
              <a:gd name="connsiteY12" fmla="*/ 2504444 h 3330971"/>
              <a:gd name="connsiteX13" fmla="*/ 2421291 w 4378623"/>
              <a:gd name="connsiteY13" fmla="*/ 2474379 h 3330971"/>
              <a:gd name="connsiteX14" fmla="*/ 2296284 w 4378623"/>
              <a:gd name="connsiteY14" fmla="*/ 2503371 h 3330971"/>
              <a:gd name="connsiteX15" fmla="*/ 2325809 w 4378623"/>
              <a:gd name="connsiteY15" fmla="*/ 2313570 h 3330971"/>
              <a:gd name="connsiteX16" fmla="*/ 2411772 w 4378623"/>
              <a:gd name="connsiteY16" fmla="*/ 2256207 h 3330971"/>
              <a:gd name="connsiteX17" fmla="*/ 2515594 w 4378623"/>
              <a:gd name="connsiteY17" fmla="*/ 2117447 h 3330971"/>
              <a:gd name="connsiteX18" fmla="*/ 2638089 w 4378623"/>
              <a:gd name="connsiteY18" fmla="*/ 2222593 h 3330971"/>
              <a:gd name="connsiteX19" fmla="*/ 2715831 w 4378623"/>
              <a:gd name="connsiteY19" fmla="*/ 2222052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291617 w 4378623"/>
              <a:gd name="connsiteY12" fmla="*/ 2504444 h 3330971"/>
              <a:gd name="connsiteX13" fmla="*/ 2421291 w 4378623"/>
              <a:gd name="connsiteY13" fmla="*/ 2474379 h 3330971"/>
              <a:gd name="connsiteX14" fmla="*/ 2293219 w 4378623"/>
              <a:gd name="connsiteY14" fmla="*/ 2389980 h 3330971"/>
              <a:gd name="connsiteX15" fmla="*/ 2325809 w 4378623"/>
              <a:gd name="connsiteY15" fmla="*/ 2313570 h 3330971"/>
              <a:gd name="connsiteX16" fmla="*/ 2411772 w 4378623"/>
              <a:gd name="connsiteY16" fmla="*/ 2256207 h 3330971"/>
              <a:gd name="connsiteX17" fmla="*/ 2515594 w 4378623"/>
              <a:gd name="connsiteY17" fmla="*/ 2117447 h 3330971"/>
              <a:gd name="connsiteX18" fmla="*/ 2638089 w 4378623"/>
              <a:gd name="connsiteY18" fmla="*/ 2222593 h 3330971"/>
              <a:gd name="connsiteX19" fmla="*/ 2715831 w 4378623"/>
              <a:gd name="connsiteY19" fmla="*/ 2222052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291617 w 4378623"/>
              <a:gd name="connsiteY12" fmla="*/ 2504444 h 3330971"/>
              <a:gd name="connsiteX13" fmla="*/ 2421291 w 4378623"/>
              <a:gd name="connsiteY13" fmla="*/ 2474379 h 3330971"/>
              <a:gd name="connsiteX14" fmla="*/ 2412491 w 4378623"/>
              <a:gd name="connsiteY14" fmla="*/ 2477447 h 3330971"/>
              <a:gd name="connsiteX15" fmla="*/ 2325809 w 4378623"/>
              <a:gd name="connsiteY15" fmla="*/ 2313570 h 3330971"/>
              <a:gd name="connsiteX16" fmla="*/ 2411772 w 4378623"/>
              <a:gd name="connsiteY16" fmla="*/ 2256207 h 3330971"/>
              <a:gd name="connsiteX17" fmla="*/ 2515594 w 4378623"/>
              <a:gd name="connsiteY17" fmla="*/ 2117447 h 3330971"/>
              <a:gd name="connsiteX18" fmla="*/ 2638089 w 4378623"/>
              <a:gd name="connsiteY18" fmla="*/ 2222593 h 3330971"/>
              <a:gd name="connsiteX19" fmla="*/ 2715831 w 4378623"/>
              <a:gd name="connsiteY19" fmla="*/ 2222052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291617 w 4378623"/>
              <a:gd name="connsiteY12" fmla="*/ 2504444 h 3330971"/>
              <a:gd name="connsiteX13" fmla="*/ 2421291 w 4378623"/>
              <a:gd name="connsiteY13" fmla="*/ 2474379 h 3330971"/>
              <a:gd name="connsiteX14" fmla="*/ 2412491 w 4378623"/>
              <a:gd name="connsiteY14" fmla="*/ 2477447 h 3330971"/>
              <a:gd name="connsiteX15" fmla="*/ 2421226 w 4378623"/>
              <a:gd name="connsiteY15" fmla="*/ 2468623 h 3330971"/>
              <a:gd name="connsiteX16" fmla="*/ 2411772 w 4378623"/>
              <a:gd name="connsiteY16" fmla="*/ 2256207 h 3330971"/>
              <a:gd name="connsiteX17" fmla="*/ 2515594 w 4378623"/>
              <a:gd name="connsiteY17" fmla="*/ 2117447 h 3330971"/>
              <a:gd name="connsiteX18" fmla="*/ 2638089 w 4378623"/>
              <a:gd name="connsiteY18" fmla="*/ 2222593 h 3330971"/>
              <a:gd name="connsiteX19" fmla="*/ 2715831 w 4378623"/>
              <a:gd name="connsiteY19" fmla="*/ 2222052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291617 w 4378623"/>
              <a:gd name="connsiteY12" fmla="*/ 2504444 h 3330971"/>
              <a:gd name="connsiteX13" fmla="*/ 2421291 w 4378623"/>
              <a:gd name="connsiteY13" fmla="*/ 2474379 h 3330971"/>
              <a:gd name="connsiteX14" fmla="*/ 2412491 w 4378623"/>
              <a:gd name="connsiteY14" fmla="*/ 2477447 h 3330971"/>
              <a:gd name="connsiteX15" fmla="*/ 2421226 w 4378623"/>
              <a:gd name="connsiteY15" fmla="*/ 2468623 h 3330971"/>
              <a:gd name="connsiteX16" fmla="*/ 2487311 w 4378623"/>
              <a:gd name="connsiteY16" fmla="*/ 2458969 h 3330971"/>
              <a:gd name="connsiteX17" fmla="*/ 2515594 w 4378623"/>
              <a:gd name="connsiteY17" fmla="*/ 2117447 h 3330971"/>
              <a:gd name="connsiteX18" fmla="*/ 2638089 w 4378623"/>
              <a:gd name="connsiteY18" fmla="*/ 2222593 h 3330971"/>
              <a:gd name="connsiteX19" fmla="*/ 2715831 w 4378623"/>
              <a:gd name="connsiteY19" fmla="*/ 2222052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291617 w 4378623"/>
              <a:gd name="connsiteY12" fmla="*/ 2504444 h 3330971"/>
              <a:gd name="connsiteX13" fmla="*/ 2421291 w 4378623"/>
              <a:gd name="connsiteY13" fmla="*/ 2474379 h 3330971"/>
              <a:gd name="connsiteX14" fmla="*/ 2412491 w 4378623"/>
              <a:gd name="connsiteY14" fmla="*/ 2477447 h 3330971"/>
              <a:gd name="connsiteX15" fmla="*/ 2421226 w 4378623"/>
              <a:gd name="connsiteY15" fmla="*/ 2468623 h 3330971"/>
              <a:gd name="connsiteX16" fmla="*/ 2487311 w 4378623"/>
              <a:gd name="connsiteY16" fmla="*/ 2458969 h 3330971"/>
              <a:gd name="connsiteX17" fmla="*/ 2559327 w 4378623"/>
              <a:gd name="connsiteY17" fmla="*/ 2427554 h 3330971"/>
              <a:gd name="connsiteX18" fmla="*/ 2638089 w 4378623"/>
              <a:gd name="connsiteY18" fmla="*/ 2222593 h 3330971"/>
              <a:gd name="connsiteX19" fmla="*/ 2715831 w 4378623"/>
              <a:gd name="connsiteY19" fmla="*/ 2222052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291617 w 4378623"/>
              <a:gd name="connsiteY12" fmla="*/ 2504444 h 3330971"/>
              <a:gd name="connsiteX13" fmla="*/ 2421291 w 4378623"/>
              <a:gd name="connsiteY13" fmla="*/ 2474379 h 3330971"/>
              <a:gd name="connsiteX14" fmla="*/ 2412491 w 4378623"/>
              <a:gd name="connsiteY14" fmla="*/ 2477447 h 3330971"/>
              <a:gd name="connsiteX15" fmla="*/ 2421226 w 4378623"/>
              <a:gd name="connsiteY15" fmla="*/ 2468623 h 3330971"/>
              <a:gd name="connsiteX16" fmla="*/ 2487311 w 4378623"/>
              <a:gd name="connsiteY16" fmla="*/ 2458969 h 3330971"/>
              <a:gd name="connsiteX17" fmla="*/ 2559327 w 4378623"/>
              <a:gd name="connsiteY17" fmla="*/ 2427554 h 3330971"/>
              <a:gd name="connsiteX18" fmla="*/ 2622186 w 4378623"/>
              <a:gd name="connsiteY18" fmla="*/ 2405477 h 3330971"/>
              <a:gd name="connsiteX19" fmla="*/ 2715831 w 4378623"/>
              <a:gd name="connsiteY19" fmla="*/ 2222052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291617 w 4378623"/>
              <a:gd name="connsiteY12" fmla="*/ 2504444 h 3330971"/>
              <a:gd name="connsiteX13" fmla="*/ 2421291 w 4378623"/>
              <a:gd name="connsiteY13" fmla="*/ 2474379 h 3330971"/>
              <a:gd name="connsiteX14" fmla="*/ 2412491 w 4378623"/>
              <a:gd name="connsiteY14" fmla="*/ 2477447 h 3330971"/>
              <a:gd name="connsiteX15" fmla="*/ 2421226 w 4378623"/>
              <a:gd name="connsiteY15" fmla="*/ 2468623 h 3330971"/>
              <a:gd name="connsiteX16" fmla="*/ 2487311 w 4378623"/>
              <a:gd name="connsiteY16" fmla="*/ 2458969 h 3330971"/>
              <a:gd name="connsiteX17" fmla="*/ 2559327 w 4378623"/>
              <a:gd name="connsiteY17" fmla="*/ 2427554 h 3330971"/>
              <a:gd name="connsiteX18" fmla="*/ 2622186 w 4378623"/>
              <a:gd name="connsiteY18" fmla="*/ 2405477 h 3330971"/>
              <a:gd name="connsiteX19" fmla="*/ 2707879 w 4378623"/>
              <a:gd name="connsiteY19" fmla="*/ 2432766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291617 w 4378623"/>
              <a:gd name="connsiteY12" fmla="*/ 2504444 h 3330971"/>
              <a:gd name="connsiteX13" fmla="*/ 2421291 w 4378623"/>
              <a:gd name="connsiteY13" fmla="*/ 2474379 h 3330971"/>
              <a:gd name="connsiteX14" fmla="*/ 2412491 w 4378623"/>
              <a:gd name="connsiteY14" fmla="*/ 2477447 h 3330971"/>
              <a:gd name="connsiteX15" fmla="*/ 2421226 w 4378623"/>
              <a:gd name="connsiteY15" fmla="*/ 2468623 h 3330971"/>
              <a:gd name="connsiteX16" fmla="*/ 2487311 w 4378623"/>
              <a:gd name="connsiteY16" fmla="*/ 2458969 h 3330971"/>
              <a:gd name="connsiteX17" fmla="*/ 2559327 w 4378623"/>
              <a:gd name="connsiteY17" fmla="*/ 2427554 h 3330971"/>
              <a:gd name="connsiteX18" fmla="*/ 2626162 w 4378623"/>
              <a:gd name="connsiteY18" fmla="*/ 2449210 h 3330971"/>
              <a:gd name="connsiteX19" fmla="*/ 2707879 w 4378623"/>
              <a:gd name="connsiteY19" fmla="*/ 2432766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291617 w 4378623"/>
              <a:gd name="connsiteY12" fmla="*/ 2504444 h 3330971"/>
              <a:gd name="connsiteX13" fmla="*/ 2421291 w 4378623"/>
              <a:gd name="connsiteY13" fmla="*/ 2474379 h 3330971"/>
              <a:gd name="connsiteX14" fmla="*/ 2412491 w 4378623"/>
              <a:gd name="connsiteY14" fmla="*/ 2477447 h 3330971"/>
              <a:gd name="connsiteX15" fmla="*/ 2421226 w 4378623"/>
              <a:gd name="connsiteY15" fmla="*/ 2468623 h 3330971"/>
              <a:gd name="connsiteX16" fmla="*/ 2487311 w 4378623"/>
              <a:gd name="connsiteY16" fmla="*/ 2458969 h 3330971"/>
              <a:gd name="connsiteX17" fmla="*/ 2551375 w 4378623"/>
              <a:gd name="connsiteY17" fmla="*/ 2463336 h 3330971"/>
              <a:gd name="connsiteX18" fmla="*/ 2626162 w 4378623"/>
              <a:gd name="connsiteY18" fmla="*/ 2449210 h 3330971"/>
              <a:gd name="connsiteX19" fmla="*/ 2707879 w 4378623"/>
              <a:gd name="connsiteY19" fmla="*/ 2432766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128613 w 4378623"/>
              <a:gd name="connsiteY12" fmla="*/ 2524323 h 3330971"/>
              <a:gd name="connsiteX13" fmla="*/ 2421291 w 4378623"/>
              <a:gd name="connsiteY13" fmla="*/ 2474379 h 3330971"/>
              <a:gd name="connsiteX14" fmla="*/ 2412491 w 4378623"/>
              <a:gd name="connsiteY14" fmla="*/ 2477447 h 3330971"/>
              <a:gd name="connsiteX15" fmla="*/ 2421226 w 4378623"/>
              <a:gd name="connsiteY15" fmla="*/ 2468623 h 3330971"/>
              <a:gd name="connsiteX16" fmla="*/ 2487311 w 4378623"/>
              <a:gd name="connsiteY16" fmla="*/ 2458969 h 3330971"/>
              <a:gd name="connsiteX17" fmla="*/ 2551375 w 4378623"/>
              <a:gd name="connsiteY17" fmla="*/ 2463336 h 3330971"/>
              <a:gd name="connsiteX18" fmla="*/ 2626162 w 4378623"/>
              <a:gd name="connsiteY18" fmla="*/ 2449210 h 3330971"/>
              <a:gd name="connsiteX19" fmla="*/ 2707879 w 4378623"/>
              <a:gd name="connsiteY19" fmla="*/ 2432766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128613 w 4378623"/>
              <a:gd name="connsiteY12" fmla="*/ 2524323 h 3330971"/>
              <a:gd name="connsiteX13" fmla="*/ 2421291 w 4378623"/>
              <a:gd name="connsiteY13" fmla="*/ 2474379 h 3330971"/>
              <a:gd name="connsiteX14" fmla="*/ 2412491 w 4378623"/>
              <a:gd name="connsiteY14" fmla="*/ 2477447 h 3330971"/>
              <a:gd name="connsiteX15" fmla="*/ 2468935 w 4378623"/>
              <a:gd name="connsiteY15" fmla="*/ 2369230 h 3330971"/>
              <a:gd name="connsiteX16" fmla="*/ 2487311 w 4378623"/>
              <a:gd name="connsiteY16" fmla="*/ 2458969 h 3330971"/>
              <a:gd name="connsiteX17" fmla="*/ 2551375 w 4378623"/>
              <a:gd name="connsiteY17" fmla="*/ 2463336 h 3330971"/>
              <a:gd name="connsiteX18" fmla="*/ 2626162 w 4378623"/>
              <a:gd name="connsiteY18" fmla="*/ 2449210 h 3330971"/>
              <a:gd name="connsiteX19" fmla="*/ 2707879 w 4378623"/>
              <a:gd name="connsiteY19" fmla="*/ 2432766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128613 w 4378623"/>
              <a:gd name="connsiteY12" fmla="*/ 2524323 h 3330971"/>
              <a:gd name="connsiteX13" fmla="*/ 2421291 w 4378623"/>
              <a:gd name="connsiteY13" fmla="*/ 2474379 h 3330971"/>
              <a:gd name="connsiteX14" fmla="*/ 2372940 w 4378623"/>
              <a:gd name="connsiteY14" fmla="*/ 2381692 h 3330971"/>
              <a:gd name="connsiteX15" fmla="*/ 2468935 w 4378623"/>
              <a:gd name="connsiteY15" fmla="*/ 2369230 h 3330971"/>
              <a:gd name="connsiteX16" fmla="*/ 2487311 w 4378623"/>
              <a:gd name="connsiteY16" fmla="*/ 2458969 h 3330971"/>
              <a:gd name="connsiteX17" fmla="*/ 2551375 w 4378623"/>
              <a:gd name="connsiteY17" fmla="*/ 2463336 h 3330971"/>
              <a:gd name="connsiteX18" fmla="*/ 2626162 w 4378623"/>
              <a:gd name="connsiteY18" fmla="*/ 2449210 h 3330971"/>
              <a:gd name="connsiteX19" fmla="*/ 2707879 w 4378623"/>
              <a:gd name="connsiteY19" fmla="*/ 2432766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128613 w 4378623"/>
              <a:gd name="connsiteY12" fmla="*/ 2524323 h 3330971"/>
              <a:gd name="connsiteX13" fmla="*/ 2200639 w 4378623"/>
              <a:gd name="connsiteY13" fmla="*/ 2513930 h 3330971"/>
              <a:gd name="connsiteX14" fmla="*/ 2372940 w 4378623"/>
              <a:gd name="connsiteY14" fmla="*/ 2381692 h 3330971"/>
              <a:gd name="connsiteX15" fmla="*/ 2468935 w 4378623"/>
              <a:gd name="connsiteY15" fmla="*/ 2369230 h 3330971"/>
              <a:gd name="connsiteX16" fmla="*/ 2487311 w 4378623"/>
              <a:gd name="connsiteY16" fmla="*/ 2458969 h 3330971"/>
              <a:gd name="connsiteX17" fmla="*/ 2551375 w 4378623"/>
              <a:gd name="connsiteY17" fmla="*/ 2463336 h 3330971"/>
              <a:gd name="connsiteX18" fmla="*/ 2626162 w 4378623"/>
              <a:gd name="connsiteY18" fmla="*/ 2449210 h 3330971"/>
              <a:gd name="connsiteX19" fmla="*/ 2707879 w 4378623"/>
              <a:gd name="connsiteY19" fmla="*/ 2432766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128613 w 4378623"/>
              <a:gd name="connsiteY12" fmla="*/ 2524323 h 3330971"/>
              <a:gd name="connsiteX13" fmla="*/ 2200639 w 4378623"/>
              <a:gd name="connsiteY13" fmla="*/ 2513930 h 3330971"/>
              <a:gd name="connsiteX14" fmla="*/ 2325063 w 4378623"/>
              <a:gd name="connsiteY14" fmla="*/ 2504508 h 3330971"/>
              <a:gd name="connsiteX15" fmla="*/ 2468935 w 4378623"/>
              <a:gd name="connsiteY15" fmla="*/ 2369230 h 3330971"/>
              <a:gd name="connsiteX16" fmla="*/ 2487311 w 4378623"/>
              <a:gd name="connsiteY16" fmla="*/ 2458969 h 3330971"/>
              <a:gd name="connsiteX17" fmla="*/ 2551375 w 4378623"/>
              <a:gd name="connsiteY17" fmla="*/ 2463336 h 3330971"/>
              <a:gd name="connsiteX18" fmla="*/ 2626162 w 4378623"/>
              <a:gd name="connsiteY18" fmla="*/ 2449210 h 3330971"/>
              <a:gd name="connsiteX19" fmla="*/ 2707879 w 4378623"/>
              <a:gd name="connsiteY19" fmla="*/ 2432766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128613 w 4378623"/>
              <a:gd name="connsiteY12" fmla="*/ 2524323 h 3330971"/>
              <a:gd name="connsiteX13" fmla="*/ 2200639 w 4378623"/>
              <a:gd name="connsiteY13" fmla="*/ 2513930 h 3330971"/>
              <a:gd name="connsiteX14" fmla="*/ 2325063 w 4378623"/>
              <a:gd name="connsiteY14" fmla="*/ 2504508 h 3330971"/>
              <a:gd name="connsiteX15" fmla="*/ 2425221 w 4378623"/>
              <a:gd name="connsiteY15" fmla="*/ 2494128 h 3330971"/>
              <a:gd name="connsiteX16" fmla="*/ 2487311 w 4378623"/>
              <a:gd name="connsiteY16" fmla="*/ 2458969 h 3330971"/>
              <a:gd name="connsiteX17" fmla="*/ 2551375 w 4378623"/>
              <a:gd name="connsiteY17" fmla="*/ 2463336 h 3330971"/>
              <a:gd name="connsiteX18" fmla="*/ 2626162 w 4378623"/>
              <a:gd name="connsiteY18" fmla="*/ 2449210 h 3330971"/>
              <a:gd name="connsiteX19" fmla="*/ 2707879 w 4378623"/>
              <a:gd name="connsiteY19" fmla="*/ 2432766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128613 w 4378623"/>
              <a:gd name="connsiteY12" fmla="*/ 2524323 h 3330971"/>
              <a:gd name="connsiteX13" fmla="*/ 2200639 w 4378623"/>
              <a:gd name="connsiteY13" fmla="*/ 2513930 h 3330971"/>
              <a:gd name="connsiteX14" fmla="*/ 2325063 w 4378623"/>
              <a:gd name="connsiteY14" fmla="*/ 2504508 h 3330971"/>
              <a:gd name="connsiteX15" fmla="*/ 2425221 w 4378623"/>
              <a:gd name="connsiteY15" fmla="*/ 2494128 h 3330971"/>
              <a:gd name="connsiteX16" fmla="*/ 2497719 w 4378623"/>
              <a:gd name="connsiteY16" fmla="*/ 2477704 h 3330971"/>
              <a:gd name="connsiteX17" fmla="*/ 2551375 w 4378623"/>
              <a:gd name="connsiteY17" fmla="*/ 2463336 h 3330971"/>
              <a:gd name="connsiteX18" fmla="*/ 2626162 w 4378623"/>
              <a:gd name="connsiteY18" fmla="*/ 2449210 h 3330971"/>
              <a:gd name="connsiteX19" fmla="*/ 2707879 w 4378623"/>
              <a:gd name="connsiteY19" fmla="*/ 2432766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094015 w 4378623"/>
              <a:gd name="connsiteY12" fmla="*/ 2532973 h 3330971"/>
              <a:gd name="connsiteX13" fmla="*/ 2200639 w 4378623"/>
              <a:gd name="connsiteY13" fmla="*/ 2513930 h 3330971"/>
              <a:gd name="connsiteX14" fmla="*/ 2325063 w 4378623"/>
              <a:gd name="connsiteY14" fmla="*/ 2504508 h 3330971"/>
              <a:gd name="connsiteX15" fmla="*/ 2425221 w 4378623"/>
              <a:gd name="connsiteY15" fmla="*/ 2494128 h 3330971"/>
              <a:gd name="connsiteX16" fmla="*/ 2497719 w 4378623"/>
              <a:gd name="connsiteY16" fmla="*/ 2477704 h 3330971"/>
              <a:gd name="connsiteX17" fmla="*/ 2551375 w 4378623"/>
              <a:gd name="connsiteY17" fmla="*/ 2463336 h 3330971"/>
              <a:gd name="connsiteX18" fmla="*/ 2626162 w 4378623"/>
              <a:gd name="connsiteY18" fmla="*/ 2449210 h 3330971"/>
              <a:gd name="connsiteX19" fmla="*/ 2707879 w 4378623"/>
              <a:gd name="connsiteY19" fmla="*/ 2432766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094015 w 4378623"/>
              <a:gd name="connsiteY12" fmla="*/ 2532973 h 3330971"/>
              <a:gd name="connsiteX13" fmla="*/ 2215055 w 4378623"/>
              <a:gd name="connsiteY13" fmla="*/ 2525463 h 3330971"/>
              <a:gd name="connsiteX14" fmla="*/ 2325063 w 4378623"/>
              <a:gd name="connsiteY14" fmla="*/ 2504508 h 3330971"/>
              <a:gd name="connsiteX15" fmla="*/ 2425221 w 4378623"/>
              <a:gd name="connsiteY15" fmla="*/ 2494128 h 3330971"/>
              <a:gd name="connsiteX16" fmla="*/ 2497719 w 4378623"/>
              <a:gd name="connsiteY16" fmla="*/ 2477704 h 3330971"/>
              <a:gd name="connsiteX17" fmla="*/ 2551375 w 4378623"/>
              <a:gd name="connsiteY17" fmla="*/ 2463336 h 3330971"/>
              <a:gd name="connsiteX18" fmla="*/ 2626162 w 4378623"/>
              <a:gd name="connsiteY18" fmla="*/ 2449210 h 3330971"/>
              <a:gd name="connsiteX19" fmla="*/ 2707879 w 4378623"/>
              <a:gd name="connsiteY19" fmla="*/ 2432766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094015 w 4378623"/>
              <a:gd name="connsiteY12" fmla="*/ 2532973 h 3330971"/>
              <a:gd name="connsiteX13" fmla="*/ 2215055 w 4378623"/>
              <a:gd name="connsiteY13" fmla="*/ 2525463 h 3330971"/>
              <a:gd name="connsiteX14" fmla="*/ 2327947 w 4378623"/>
              <a:gd name="connsiteY14" fmla="*/ 2521807 h 3330971"/>
              <a:gd name="connsiteX15" fmla="*/ 2425221 w 4378623"/>
              <a:gd name="connsiteY15" fmla="*/ 2494128 h 3330971"/>
              <a:gd name="connsiteX16" fmla="*/ 2497719 w 4378623"/>
              <a:gd name="connsiteY16" fmla="*/ 2477704 h 3330971"/>
              <a:gd name="connsiteX17" fmla="*/ 2551375 w 4378623"/>
              <a:gd name="connsiteY17" fmla="*/ 2463336 h 3330971"/>
              <a:gd name="connsiteX18" fmla="*/ 2626162 w 4378623"/>
              <a:gd name="connsiteY18" fmla="*/ 2449210 h 3330971"/>
              <a:gd name="connsiteX19" fmla="*/ 2707879 w 4378623"/>
              <a:gd name="connsiteY19" fmla="*/ 2432766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094015 w 4378623"/>
              <a:gd name="connsiteY12" fmla="*/ 2532973 h 3330971"/>
              <a:gd name="connsiteX13" fmla="*/ 2215055 w 4378623"/>
              <a:gd name="connsiteY13" fmla="*/ 2525463 h 3330971"/>
              <a:gd name="connsiteX14" fmla="*/ 2327947 w 4378623"/>
              <a:gd name="connsiteY14" fmla="*/ 2521807 h 3330971"/>
              <a:gd name="connsiteX15" fmla="*/ 2425221 w 4378623"/>
              <a:gd name="connsiteY15" fmla="*/ 2494128 h 3330971"/>
              <a:gd name="connsiteX16" fmla="*/ 2491953 w 4378623"/>
              <a:gd name="connsiteY16" fmla="*/ 2480588 h 3330971"/>
              <a:gd name="connsiteX17" fmla="*/ 2551375 w 4378623"/>
              <a:gd name="connsiteY17" fmla="*/ 2463336 h 3330971"/>
              <a:gd name="connsiteX18" fmla="*/ 2626162 w 4378623"/>
              <a:gd name="connsiteY18" fmla="*/ 2449210 h 3330971"/>
              <a:gd name="connsiteX19" fmla="*/ 2707879 w 4378623"/>
              <a:gd name="connsiteY19" fmla="*/ 2432766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094015 w 4378623"/>
              <a:gd name="connsiteY12" fmla="*/ 2532973 h 3330971"/>
              <a:gd name="connsiteX13" fmla="*/ 2215055 w 4378623"/>
              <a:gd name="connsiteY13" fmla="*/ 2525463 h 3330971"/>
              <a:gd name="connsiteX14" fmla="*/ 2327947 w 4378623"/>
              <a:gd name="connsiteY14" fmla="*/ 2521807 h 3330971"/>
              <a:gd name="connsiteX15" fmla="*/ 2425221 w 4378623"/>
              <a:gd name="connsiteY15" fmla="*/ 2494128 h 3330971"/>
              <a:gd name="connsiteX16" fmla="*/ 2491953 w 4378623"/>
              <a:gd name="connsiteY16" fmla="*/ 2480588 h 3330971"/>
              <a:gd name="connsiteX17" fmla="*/ 2551375 w 4378623"/>
              <a:gd name="connsiteY17" fmla="*/ 2463336 h 3330971"/>
              <a:gd name="connsiteX18" fmla="*/ 2626162 w 4378623"/>
              <a:gd name="connsiteY18" fmla="*/ 2449210 h 3330971"/>
              <a:gd name="connsiteX19" fmla="*/ 2704996 w 4378623"/>
              <a:gd name="connsiteY19" fmla="*/ 2447182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094015 w 4378623"/>
              <a:gd name="connsiteY12" fmla="*/ 2532973 h 3330971"/>
              <a:gd name="connsiteX13" fmla="*/ 2215055 w 4378623"/>
              <a:gd name="connsiteY13" fmla="*/ 2525463 h 3330971"/>
              <a:gd name="connsiteX14" fmla="*/ 2327947 w 4378623"/>
              <a:gd name="connsiteY14" fmla="*/ 2521807 h 3330971"/>
              <a:gd name="connsiteX15" fmla="*/ 2425221 w 4378623"/>
              <a:gd name="connsiteY15" fmla="*/ 2494128 h 3330971"/>
              <a:gd name="connsiteX16" fmla="*/ 2491953 w 4378623"/>
              <a:gd name="connsiteY16" fmla="*/ 2480588 h 3330971"/>
              <a:gd name="connsiteX17" fmla="*/ 2551375 w 4378623"/>
              <a:gd name="connsiteY17" fmla="*/ 2463336 h 3330971"/>
              <a:gd name="connsiteX18" fmla="*/ 2626162 w 4378623"/>
              <a:gd name="connsiteY18" fmla="*/ 2466509 h 3330971"/>
              <a:gd name="connsiteX19" fmla="*/ 2704996 w 4378623"/>
              <a:gd name="connsiteY19" fmla="*/ 2447182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094015 w 4378623"/>
              <a:gd name="connsiteY12" fmla="*/ 2532973 h 3330971"/>
              <a:gd name="connsiteX13" fmla="*/ 2215055 w 4378623"/>
              <a:gd name="connsiteY13" fmla="*/ 2525463 h 3330971"/>
              <a:gd name="connsiteX14" fmla="*/ 2327947 w 4378623"/>
              <a:gd name="connsiteY14" fmla="*/ 2521807 h 3330971"/>
              <a:gd name="connsiteX15" fmla="*/ 2425221 w 4378623"/>
              <a:gd name="connsiteY15" fmla="*/ 2494128 h 3330971"/>
              <a:gd name="connsiteX16" fmla="*/ 2491953 w 4378623"/>
              <a:gd name="connsiteY16" fmla="*/ 2480588 h 3330971"/>
              <a:gd name="connsiteX17" fmla="*/ 2548492 w 4378623"/>
              <a:gd name="connsiteY17" fmla="*/ 2480635 h 3330971"/>
              <a:gd name="connsiteX18" fmla="*/ 2626162 w 4378623"/>
              <a:gd name="connsiteY18" fmla="*/ 2466509 h 3330971"/>
              <a:gd name="connsiteX19" fmla="*/ 2704996 w 4378623"/>
              <a:gd name="connsiteY19" fmla="*/ 2447182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094015 w 4378623"/>
              <a:gd name="connsiteY12" fmla="*/ 2532973 h 3330971"/>
              <a:gd name="connsiteX13" fmla="*/ 2215055 w 4378623"/>
              <a:gd name="connsiteY13" fmla="*/ 2525463 h 3330971"/>
              <a:gd name="connsiteX14" fmla="*/ 2327947 w 4378623"/>
              <a:gd name="connsiteY14" fmla="*/ 2521807 h 3330971"/>
              <a:gd name="connsiteX15" fmla="*/ 2425221 w 4378623"/>
              <a:gd name="connsiteY15" fmla="*/ 2494128 h 3330971"/>
              <a:gd name="connsiteX16" fmla="*/ 2489070 w 4378623"/>
              <a:gd name="connsiteY16" fmla="*/ 2497887 h 3330971"/>
              <a:gd name="connsiteX17" fmla="*/ 2548492 w 4378623"/>
              <a:gd name="connsiteY17" fmla="*/ 2480635 h 3330971"/>
              <a:gd name="connsiteX18" fmla="*/ 2626162 w 4378623"/>
              <a:gd name="connsiteY18" fmla="*/ 2466509 h 3330971"/>
              <a:gd name="connsiteX19" fmla="*/ 2704996 w 4378623"/>
              <a:gd name="connsiteY19" fmla="*/ 2447182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094015 w 4378623"/>
              <a:gd name="connsiteY12" fmla="*/ 2532973 h 3330971"/>
              <a:gd name="connsiteX13" fmla="*/ 2215055 w 4378623"/>
              <a:gd name="connsiteY13" fmla="*/ 2525463 h 3330971"/>
              <a:gd name="connsiteX14" fmla="*/ 2327947 w 4378623"/>
              <a:gd name="connsiteY14" fmla="*/ 2521807 h 3330971"/>
              <a:gd name="connsiteX15" fmla="*/ 2416571 w 4378623"/>
              <a:gd name="connsiteY15" fmla="*/ 2514311 h 3330971"/>
              <a:gd name="connsiteX16" fmla="*/ 2489070 w 4378623"/>
              <a:gd name="connsiteY16" fmla="*/ 2497887 h 3330971"/>
              <a:gd name="connsiteX17" fmla="*/ 2548492 w 4378623"/>
              <a:gd name="connsiteY17" fmla="*/ 2480635 h 3330971"/>
              <a:gd name="connsiteX18" fmla="*/ 2626162 w 4378623"/>
              <a:gd name="connsiteY18" fmla="*/ 2466509 h 3330971"/>
              <a:gd name="connsiteX19" fmla="*/ 2704996 w 4378623"/>
              <a:gd name="connsiteY19" fmla="*/ 2447182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</a:cxnLst>
            <a:rect l="l" t="t" r="r" b="b"/>
            <a:pathLst>
              <a:path w="4378623" h="3330971">
                <a:moveTo>
                  <a:pt x="2438644" y="565840"/>
                </a:moveTo>
                <a:lnTo>
                  <a:pt x="2406006" y="588569"/>
                </a:lnTo>
                <a:lnTo>
                  <a:pt x="2393306" y="772215"/>
                </a:lnTo>
                <a:lnTo>
                  <a:pt x="2337044" y="966394"/>
                </a:lnTo>
                <a:lnTo>
                  <a:pt x="2033643" y="1382067"/>
                </a:lnTo>
                <a:lnTo>
                  <a:pt x="1781419" y="1648767"/>
                </a:lnTo>
                <a:lnTo>
                  <a:pt x="1173218" y="1842694"/>
                </a:lnTo>
                <a:lnTo>
                  <a:pt x="1178275" y="1844820"/>
                </a:lnTo>
                <a:lnTo>
                  <a:pt x="1163827" y="1844330"/>
                </a:lnTo>
                <a:lnTo>
                  <a:pt x="1436621" y="2650524"/>
                </a:lnTo>
                <a:lnTo>
                  <a:pt x="1885306" y="2498124"/>
                </a:lnTo>
                <a:lnTo>
                  <a:pt x="1999606" y="2542574"/>
                </a:lnTo>
                <a:cubicBezTo>
                  <a:pt x="2171515" y="2517605"/>
                  <a:pt x="1922106" y="2557942"/>
                  <a:pt x="2094015" y="2532973"/>
                </a:cubicBezTo>
                <a:lnTo>
                  <a:pt x="2215055" y="2525463"/>
                </a:lnTo>
                <a:cubicBezTo>
                  <a:pt x="2215278" y="2528998"/>
                  <a:pt x="2327724" y="2518272"/>
                  <a:pt x="2327947" y="2521807"/>
                </a:cubicBezTo>
                <a:lnTo>
                  <a:pt x="2416571" y="2514311"/>
                </a:lnTo>
                <a:lnTo>
                  <a:pt x="2489070" y="2497887"/>
                </a:lnTo>
                <a:lnTo>
                  <a:pt x="2548492" y="2480635"/>
                </a:lnTo>
                <a:lnTo>
                  <a:pt x="2626162" y="2466509"/>
                </a:lnTo>
                <a:lnTo>
                  <a:pt x="2704996" y="2447182"/>
                </a:lnTo>
                <a:lnTo>
                  <a:pt x="2760597" y="2435371"/>
                </a:lnTo>
                <a:lnTo>
                  <a:pt x="3002309" y="2344149"/>
                </a:lnTo>
                <a:lnTo>
                  <a:pt x="3173672" y="2055029"/>
                </a:lnTo>
                <a:lnTo>
                  <a:pt x="3167322" y="1855028"/>
                </a:lnTo>
                <a:lnTo>
                  <a:pt x="3262659" y="1781808"/>
                </a:lnTo>
                <a:lnTo>
                  <a:pt x="3284624" y="1646882"/>
                </a:lnTo>
                <a:lnTo>
                  <a:pt x="3176848" y="1557982"/>
                </a:lnTo>
                <a:lnTo>
                  <a:pt x="3243263" y="1496058"/>
                </a:lnTo>
                <a:lnTo>
                  <a:pt x="3224300" y="1385128"/>
                </a:lnTo>
                <a:lnTo>
                  <a:pt x="3090950" y="1267629"/>
                </a:lnTo>
                <a:lnTo>
                  <a:pt x="2703513" y="1302749"/>
                </a:lnTo>
                <a:lnTo>
                  <a:pt x="2599247" y="1278230"/>
                </a:lnTo>
                <a:lnTo>
                  <a:pt x="2652768" y="1105590"/>
                </a:lnTo>
                <a:lnTo>
                  <a:pt x="2664069" y="937567"/>
                </a:lnTo>
                <a:lnTo>
                  <a:pt x="2579743" y="632767"/>
                </a:lnTo>
                <a:lnTo>
                  <a:pt x="2438644" y="565840"/>
                </a:lnTo>
                <a:close/>
                <a:moveTo>
                  <a:pt x="2495247" y="0"/>
                </a:moveTo>
                <a:lnTo>
                  <a:pt x="2496489" y="11616"/>
                </a:lnTo>
                <a:lnTo>
                  <a:pt x="3089319" y="64226"/>
                </a:lnTo>
                <a:lnTo>
                  <a:pt x="3374856" y="369969"/>
                </a:lnTo>
                <a:lnTo>
                  <a:pt x="3510232" y="813600"/>
                </a:lnTo>
                <a:lnTo>
                  <a:pt x="4068016" y="1105046"/>
                </a:lnTo>
                <a:lnTo>
                  <a:pt x="4234392" y="1420661"/>
                </a:lnTo>
                <a:lnTo>
                  <a:pt x="4378623" y="1836132"/>
                </a:lnTo>
                <a:lnTo>
                  <a:pt x="4363902" y="2211036"/>
                </a:lnTo>
                <a:lnTo>
                  <a:pt x="4114941" y="2463077"/>
                </a:lnTo>
                <a:lnTo>
                  <a:pt x="3750965" y="2650382"/>
                </a:lnTo>
                <a:lnTo>
                  <a:pt x="551294" y="3328046"/>
                </a:lnTo>
                <a:lnTo>
                  <a:pt x="548640" y="3330971"/>
                </a:lnTo>
                <a:lnTo>
                  <a:pt x="254965" y="3249085"/>
                </a:lnTo>
                <a:lnTo>
                  <a:pt x="17221" y="2864627"/>
                </a:lnTo>
                <a:lnTo>
                  <a:pt x="0" y="2435269"/>
                </a:lnTo>
                <a:lnTo>
                  <a:pt x="253898" y="2137884"/>
                </a:lnTo>
                <a:lnTo>
                  <a:pt x="585216" y="2055588"/>
                </a:lnTo>
                <a:lnTo>
                  <a:pt x="619658" y="1804333"/>
                </a:lnTo>
                <a:lnTo>
                  <a:pt x="721309" y="1465595"/>
                </a:lnTo>
                <a:lnTo>
                  <a:pt x="949909" y="1228261"/>
                </a:lnTo>
                <a:lnTo>
                  <a:pt x="1268882" y="1218707"/>
                </a:lnTo>
                <a:lnTo>
                  <a:pt x="1609344" y="1250916"/>
                </a:lnTo>
                <a:lnTo>
                  <a:pt x="1614376" y="1252876"/>
                </a:lnTo>
                <a:lnTo>
                  <a:pt x="1544271" y="625178"/>
                </a:lnTo>
                <a:lnTo>
                  <a:pt x="1855167" y="140546"/>
                </a:lnTo>
                <a:lnTo>
                  <a:pt x="2495247" y="0"/>
                </a:lnTo>
                <a:close/>
              </a:path>
            </a:pathLst>
          </a:custGeom>
          <a:solidFill>
            <a:schemeClr val="accent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64" name="L-form 63">
            <a:extLst>
              <a:ext uri="{FF2B5EF4-FFF2-40B4-BE49-F238E27FC236}">
                <a16:creationId xmlns:a16="http://schemas.microsoft.com/office/drawing/2014/main" id="{6DEA5018-A676-584D-82F1-B2BD586548D9}"/>
              </a:ext>
            </a:extLst>
          </p:cNvPr>
          <p:cNvSpPr/>
          <p:nvPr/>
        </p:nvSpPr>
        <p:spPr>
          <a:xfrm>
            <a:off x="7277130" y="3811254"/>
            <a:ext cx="1464052" cy="2009409"/>
          </a:xfrm>
          <a:custGeom>
            <a:avLst/>
            <a:gdLst>
              <a:gd name="connsiteX0" fmla="*/ 0 w 928430"/>
              <a:gd name="connsiteY0" fmla="*/ 0 h 1466269"/>
              <a:gd name="connsiteX1" fmla="*/ 464215 w 928430"/>
              <a:gd name="connsiteY1" fmla="*/ 0 h 1466269"/>
              <a:gd name="connsiteX2" fmla="*/ 464215 w 928430"/>
              <a:gd name="connsiteY2" fmla="*/ 1002054 h 1466269"/>
              <a:gd name="connsiteX3" fmla="*/ 928430 w 928430"/>
              <a:gd name="connsiteY3" fmla="*/ 1002054 h 1466269"/>
              <a:gd name="connsiteX4" fmla="*/ 928430 w 928430"/>
              <a:gd name="connsiteY4" fmla="*/ 1466269 h 1466269"/>
              <a:gd name="connsiteX5" fmla="*/ 0 w 928430"/>
              <a:gd name="connsiteY5" fmla="*/ 1466269 h 1466269"/>
              <a:gd name="connsiteX6" fmla="*/ 0 w 928430"/>
              <a:gd name="connsiteY6" fmla="*/ 0 h 1466269"/>
              <a:gd name="connsiteX0" fmla="*/ 0 w 928430"/>
              <a:gd name="connsiteY0" fmla="*/ 0 h 1466269"/>
              <a:gd name="connsiteX1" fmla="*/ 464215 w 928430"/>
              <a:gd name="connsiteY1" fmla="*/ 0 h 1466269"/>
              <a:gd name="connsiteX2" fmla="*/ 464215 w 928430"/>
              <a:gd name="connsiteY2" fmla="*/ 1002054 h 1466269"/>
              <a:gd name="connsiteX3" fmla="*/ 928430 w 928430"/>
              <a:gd name="connsiteY3" fmla="*/ 1002054 h 1466269"/>
              <a:gd name="connsiteX4" fmla="*/ 928430 w 928430"/>
              <a:gd name="connsiteY4" fmla="*/ 1466269 h 1466269"/>
              <a:gd name="connsiteX5" fmla="*/ 243840 w 928430"/>
              <a:gd name="connsiteY5" fmla="*/ 927789 h 1466269"/>
              <a:gd name="connsiteX6" fmla="*/ 0 w 928430"/>
              <a:gd name="connsiteY6" fmla="*/ 0 h 1466269"/>
              <a:gd name="connsiteX0" fmla="*/ 0 w 992535"/>
              <a:gd name="connsiteY0" fmla="*/ 0 h 1466269"/>
              <a:gd name="connsiteX1" fmla="*/ 464215 w 992535"/>
              <a:gd name="connsiteY1" fmla="*/ 0 h 1466269"/>
              <a:gd name="connsiteX2" fmla="*/ 992535 w 992535"/>
              <a:gd name="connsiteY2" fmla="*/ 575334 h 1466269"/>
              <a:gd name="connsiteX3" fmla="*/ 928430 w 992535"/>
              <a:gd name="connsiteY3" fmla="*/ 1002054 h 1466269"/>
              <a:gd name="connsiteX4" fmla="*/ 928430 w 992535"/>
              <a:gd name="connsiteY4" fmla="*/ 1466269 h 1466269"/>
              <a:gd name="connsiteX5" fmla="*/ 243840 w 992535"/>
              <a:gd name="connsiteY5" fmla="*/ 927789 h 1466269"/>
              <a:gd name="connsiteX6" fmla="*/ 0 w 992535"/>
              <a:gd name="connsiteY6" fmla="*/ 0 h 1466269"/>
              <a:gd name="connsiteX0" fmla="*/ 219650 w 1212185"/>
              <a:gd name="connsiteY0" fmla="*/ 0 h 1984429"/>
              <a:gd name="connsiteX1" fmla="*/ 683865 w 1212185"/>
              <a:gd name="connsiteY1" fmla="*/ 0 h 1984429"/>
              <a:gd name="connsiteX2" fmla="*/ 1212185 w 1212185"/>
              <a:gd name="connsiteY2" fmla="*/ 575334 h 1984429"/>
              <a:gd name="connsiteX3" fmla="*/ 1148080 w 1212185"/>
              <a:gd name="connsiteY3" fmla="*/ 1002054 h 1984429"/>
              <a:gd name="connsiteX4" fmla="*/ 0 w 1212185"/>
              <a:gd name="connsiteY4" fmla="*/ 1984429 h 1984429"/>
              <a:gd name="connsiteX5" fmla="*/ 463490 w 1212185"/>
              <a:gd name="connsiteY5" fmla="*/ 927789 h 1984429"/>
              <a:gd name="connsiteX6" fmla="*/ 219650 w 1212185"/>
              <a:gd name="connsiteY6" fmla="*/ 0 h 1984429"/>
              <a:gd name="connsiteX0" fmla="*/ 219650 w 1212185"/>
              <a:gd name="connsiteY0" fmla="*/ 0 h 1984429"/>
              <a:gd name="connsiteX1" fmla="*/ 683865 w 1212185"/>
              <a:gd name="connsiteY1" fmla="*/ 0 h 1984429"/>
              <a:gd name="connsiteX2" fmla="*/ 1212185 w 1212185"/>
              <a:gd name="connsiteY2" fmla="*/ 575334 h 1984429"/>
              <a:gd name="connsiteX3" fmla="*/ 1148080 w 1212185"/>
              <a:gd name="connsiteY3" fmla="*/ 1002054 h 1984429"/>
              <a:gd name="connsiteX4" fmla="*/ 0 w 1212185"/>
              <a:gd name="connsiteY4" fmla="*/ 1984429 h 1984429"/>
              <a:gd name="connsiteX5" fmla="*/ 361890 w 1212185"/>
              <a:gd name="connsiteY5" fmla="*/ 927789 h 1984429"/>
              <a:gd name="connsiteX6" fmla="*/ 219650 w 1212185"/>
              <a:gd name="connsiteY6" fmla="*/ 0 h 1984429"/>
              <a:gd name="connsiteX0" fmla="*/ 219650 w 1212185"/>
              <a:gd name="connsiteY0" fmla="*/ 0 h 1984429"/>
              <a:gd name="connsiteX1" fmla="*/ 683865 w 1212185"/>
              <a:gd name="connsiteY1" fmla="*/ 0 h 1984429"/>
              <a:gd name="connsiteX2" fmla="*/ 1212185 w 1212185"/>
              <a:gd name="connsiteY2" fmla="*/ 575334 h 1984429"/>
              <a:gd name="connsiteX3" fmla="*/ 934720 w 1212185"/>
              <a:gd name="connsiteY3" fmla="*/ 1875814 h 1984429"/>
              <a:gd name="connsiteX4" fmla="*/ 0 w 1212185"/>
              <a:gd name="connsiteY4" fmla="*/ 1984429 h 1984429"/>
              <a:gd name="connsiteX5" fmla="*/ 361890 w 1212185"/>
              <a:gd name="connsiteY5" fmla="*/ 927789 h 1984429"/>
              <a:gd name="connsiteX6" fmla="*/ 219650 w 1212185"/>
              <a:gd name="connsiteY6" fmla="*/ 0 h 1984429"/>
              <a:gd name="connsiteX0" fmla="*/ 219650 w 1354425"/>
              <a:gd name="connsiteY0" fmla="*/ 0 h 1984429"/>
              <a:gd name="connsiteX1" fmla="*/ 683865 w 1354425"/>
              <a:gd name="connsiteY1" fmla="*/ 0 h 1984429"/>
              <a:gd name="connsiteX2" fmla="*/ 1354425 w 1354425"/>
              <a:gd name="connsiteY2" fmla="*/ 646454 h 1984429"/>
              <a:gd name="connsiteX3" fmla="*/ 934720 w 1354425"/>
              <a:gd name="connsiteY3" fmla="*/ 1875814 h 1984429"/>
              <a:gd name="connsiteX4" fmla="*/ 0 w 1354425"/>
              <a:gd name="connsiteY4" fmla="*/ 1984429 h 1984429"/>
              <a:gd name="connsiteX5" fmla="*/ 361890 w 1354425"/>
              <a:gd name="connsiteY5" fmla="*/ 927789 h 1984429"/>
              <a:gd name="connsiteX6" fmla="*/ 219650 w 1354425"/>
              <a:gd name="connsiteY6" fmla="*/ 0 h 1984429"/>
              <a:gd name="connsiteX0" fmla="*/ 0 w 1754535"/>
              <a:gd name="connsiteY0" fmla="*/ 0 h 2187629"/>
              <a:gd name="connsiteX1" fmla="*/ 1083975 w 1754535"/>
              <a:gd name="connsiteY1" fmla="*/ 203200 h 2187629"/>
              <a:gd name="connsiteX2" fmla="*/ 1754535 w 1754535"/>
              <a:gd name="connsiteY2" fmla="*/ 849654 h 2187629"/>
              <a:gd name="connsiteX3" fmla="*/ 1334830 w 1754535"/>
              <a:gd name="connsiteY3" fmla="*/ 2079014 h 2187629"/>
              <a:gd name="connsiteX4" fmla="*/ 400110 w 1754535"/>
              <a:gd name="connsiteY4" fmla="*/ 2187629 h 2187629"/>
              <a:gd name="connsiteX5" fmla="*/ 762000 w 1754535"/>
              <a:gd name="connsiteY5" fmla="*/ 1130989 h 2187629"/>
              <a:gd name="connsiteX6" fmla="*/ 0 w 1754535"/>
              <a:gd name="connsiteY6" fmla="*/ 0 h 2187629"/>
              <a:gd name="connsiteX0" fmla="*/ 0 w 1754535"/>
              <a:gd name="connsiteY0" fmla="*/ 60960 h 2248589"/>
              <a:gd name="connsiteX1" fmla="*/ 1083975 w 1754535"/>
              <a:gd name="connsiteY1" fmla="*/ 0 h 2248589"/>
              <a:gd name="connsiteX2" fmla="*/ 1754535 w 1754535"/>
              <a:gd name="connsiteY2" fmla="*/ 910614 h 2248589"/>
              <a:gd name="connsiteX3" fmla="*/ 1334830 w 1754535"/>
              <a:gd name="connsiteY3" fmla="*/ 2139974 h 2248589"/>
              <a:gd name="connsiteX4" fmla="*/ 400110 w 1754535"/>
              <a:gd name="connsiteY4" fmla="*/ 2248589 h 2248589"/>
              <a:gd name="connsiteX5" fmla="*/ 762000 w 1754535"/>
              <a:gd name="connsiteY5" fmla="*/ 1191949 h 2248589"/>
              <a:gd name="connsiteX6" fmla="*/ 0 w 1754535"/>
              <a:gd name="connsiteY6" fmla="*/ 60960 h 22485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54535" h="2248589">
                <a:moveTo>
                  <a:pt x="0" y="60960"/>
                </a:moveTo>
                <a:lnTo>
                  <a:pt x="1083975" y="0"/>
                </a:lnTo>
                <a:lnTo>
                  <a:pt x="1754535" y="910614"/>
                </a:lnTo>
                <a:lnTo>
                  <a:pt x="1334830" y="2139974"/>
                </a:lnTo>
                <a:lnTo>
                  <a:pt x="400110" y="2248589"/>
                </a:lnTo>
                <a:lnTo>
                  <a:pt x="762000" y="1191949"/>
                </a:lnTo>
                <a:lnTo>
                  <a:pt x="0" y="60960"/>
                </a:lnTo>
                <a:close/>
              </a:path>
            </a:pathLst>
          </a:custGeom>
          <a:solidFill>
            <a:schemeClr val="accent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66" name="Rektangel med klippta hörn diagonalt 65">
            <a:extLst>
              <a:ext uri="{FF2B5EF4-FFF2-40B4-BE49-F238E27FC236}">
                <a16:creationId xmlns:a16="http://schemas.microsoft.com/office/drawing/2014/main" id="{C8FE60E3-B9CE-7645-B802-F2A84D4B6DE2}"/>
              </a:ext>
            </a:extLst>
          </p:cNvPr>
          <p:cNvSpPr/>
          <p:nvPr/>
        </p:nvSpPr>
        <p:spPr>
          <a:xfrm>
            <a:off x="9130938" y="3075899"/>
            <a:ext cx="1259357" cy="1659742"/>
          </a:xfrm>
          <a:custGeom>
            <a:avLst/>
            <a:gdLst>
              <a:gd name="connsiteX0" fmla="*/ 0 w 686266"/>
              <a:gd name="connsiteY0" fmla="*/ 0 h 1179201"/>
              <a:gd name="connsiteX1" fmla="*/ 571886 w 686266"/>
              <a:gd name="connsiteY1" fmla="*/ 0 h 1179201"/>
              <a:gd name="connsiteX2" fmla="*/ 686266 w 686266"/>
              <a:gd name="connsiteY2" fmla="*/ 114380 h 1179201"/>
              <a:gd name="connsiteX3" fmla="*/ 686266 w 686266"/>
              <a:gd name="connsiteY3" fmla="*/ 1179201 h 1179201"/>
              <a:gd name="connsiteX4" fmla="*/ 686266 w 686266"/>
              <a:gd name="connsiteY4" fmla="*/ 1179201 h 1179201"/>
              <a:gd name="connsiteX5" fmla="*/ 114380 w 686266"/>
              <a:gd name="connsiteY5" fmla="*/ 1179201 h 1179201"/>
              <a:gd name="connsiteX6" fmla="*/ 0 w 686266"/>
              <a:gd name="connsiteY6" fmla="*/ 1064821 h 1179201"/>
              <a:gd name="connsiteX7" fmla="*/ 0 w 686266"/>
              <a:gd name="connsiteY7" fmla="*/ 0 h 1179201"/>
              <a:gd name="connsiteX0" fmla="*/ 426720 w 1112986"/>
              <a:gd name="connsiteY0" fmla="*/ 0 h 1522021"/>
              <a:gd name="connsiteX1" fmla="*/ 998606 w 1112986"/>
              <a:gd name="connsiteY1" fmla="*/ 0 h 1522021"/>
              <a:gd name="connsiteX2" fmla="*/ 1112986 w 1112986"/>
              <a:gd name="connsiteY2" fmla="*/ 114380 h 1522021"/>
              <a:gd name="connsiteX3" fmla="*/ 1112986 w 1112986"/>
              <a:gd name="connsiteY3" fmla="*/ 1179201 h 1522021"/>
              <a:gd name="connsiteX4" fmla="*/ 1112986 w 1112986"/>
              <a:gd name="connsiteY4" fmla="*/ 1179201 h 1522021"/>
              <a:gd name="connsiteX5" fmla="*/ 541100 w 1112986"/>
              <a:gd name="connsiteY5" fmla="*/ 1179201 h 1522021"/>
              <a:gd name="connsiteX6" fmla="*/ 0 w 1112986"/>
              <a:gd name="connsiteY6" fmla="*/ 1522021 h 1522021"/>
              <a:gd name="connsiteX7" fmla="*/ 426720 w 1112986"/>
              <a:gd name="connsiteY7" fmla="*/ 0 h 1522021"/>
              <a:gd name="connsiteX0" fmla="*/ 426720 w 1112986"/>
              <a:gd name="connsiteY0" fmla="*/ 0 h 1585601"/>
              <a:gd name="connsiteX1" fmla="*/ 998606 w 1112986"/>
              <a:gd name="connsiteY1" fmla="*/ 0 h 1585601"/>
              <a:gd name="connsiteX2" fmla="*/ 1112986 w 1112986"/>
              <a:gd name="connsiteY2" fmla="*/ 114380 h 1585601"/>
              <a:gd name="connsiteX3" fmla="*/ 1112986 w 1112986"/>
              <a:gd name="connsiteY3" fmla="*/ 1179201 h 1585601"/>
              <a:gd name="connsiteX4" fmla="*/ 1112986 w 1112986"/>
              <a:gd name="connsiteY4" fmla="*/ 1179201 h 1585601"/>
              <a:gd name="connsiteX5" fmla="*/ 998300 w 1112986"/>
              <a:gd name="connsiteY5" fmla="*/ 1585601 h 1585601"/>
              <a:gd name="connsiteX6" fmla="*/ 0 w 1112986"/>
              <a:gd name="connsiteY6" fmla="*/ 1522021 h 1585601"/>
              <a:gd name="connsiteX7" fmla="*/ 426720 w 1112986"/>
              <a:gd name="connsiteY7" fmla="*/ 0 h 1585601"/>
              <a:gd name="connsiteX0" fmla="*/ 426720 w 1509226"/>
              <a:gd name="connsiteY0" fmla="*/ 0 h 1585601"/>
              <a:gd name="connsiteX1" fmla="*/ 998606 w 1509226"/>
              <a:gd name="connsiteY1" fmla="*/ 0 h 1585601"/>
              <a:gd name="connsiteX2" fmla="*/ 1112986 w 1509226"/>
              <a:gd name="connsiteY2" fmla="*/ 114380 h 1585601"/>
              <a:gd name="connsiteX3" fmla="*/ 1112986 w 1509226"/>
              <a:gd name="connsiteY3" fmla="*/ 1179201 h 1585601"/>
              <a:gd name="connsiteX4" fmla="*/ 1509226 w 1509226"/>
              <a:gd name="connsiteY4" fmla="*/ 925201 h 1585601"/>
              <a:gd name="connsiteX5" fmla="*/ 998300 w 1509226"/>
              <a:gd name="connsiteY5" fmla="*/ 1585601 h 1585601"/>
              <a:gd name="connsiteX6" fmla="*/ 0 w 1509226"/>
              <a:gd name="connsiteY6" fmla="*/ 1522021 h 1585601"/>
              <a:gd name="connsiteX7" fmla="*/ 426720 w 1509226"/>
              <a:gd name="connsiteY7" fmla="*/ 0 h 1585601"/>
              <a:gd name="connsiteX0" fmla="*/ 426720 w 1509226"/>
              <a:gd name="connsiteY0" fmla="*/ 203200 h 1788801"/>
              <a:gd name="connsiteX1" fmla="*/ 521086 w 1509226"/>
              <a:gd name="connsiteY1" fmla="*/ 0 h 1788801"/>
              <a:gd name="connsiteX2" fmla="*/ 1112986 w 1509226"/>
              <a:gd name="connsiteY2" fmla="*/ 317580 h 1788801"/>
              <a:gd name="connsiteX3" fmla="*/ 1112986 w 1509226"/>
              <a:gd name="connsiteY3" fmla="*/ 1382401 h 1788801"/>
              <a:gd name="connsiteX4" fmla="*/ 1509226 w 1509226"/>
              <a:gd name="connsiteY4" fmla="*/ 1128401 h 1788801"/>
              <a:gd name="connsiteX5" fmla="*/ 998300 w 1509226"/>
              <a:gd name="connsiteY5" fmla="*/ 1788801 h 1788801"/>
              <a:gd name="connsiteX6" fmla="*/ 0 w 1509226"/>
              <a:gd name="connsiteY6" fmla="*/ 1725221 h 1788801"/>
              <a:gd name="connsiteX7" fmla="*/ 426720 w 1509226"/>
              <a:gd name="connsiteY7" fmla="*/ 203200 h 1788801"/>
              <a:gd name="connsiteX0" fmla="*/ 426720 w 1509226"/>
              <a:gd name="connsiteY0" fmla="*/ 203200 h 1788801"/>
              <a:gd name="connsiteX1" fmla="*/ 521086 w 1509226"/>
              <a:gd name="connsiteY1" fmla="*/ 0 h 1788801"/>
              <a:gd name="connsiteX2" fmla="*/ 899626 w 1509226"/>
              <a:gd name="connsiteY2" fmla="*/ 104220 h 1788801"/>
              <a:gd name="connsiteX3" fmla="*/ 1112986 w 1509226"/>
              <a:gd name="connsiteY3" fmla="*/ 1382401 h 1788801"/>
              <a:gd name="connsiteX4" fmla="*/ 1509226 w 1509226"/>
              <a:gd name="connsiteY4" fmla="*/ 1128401 h 1788801"/>
              <a:gd name="connsiteX5" fmla="*/ 998300 w 1509226"/>
              <a:gd name="connsiteY5" fmla="*/ 1788801 h 1788801"/>
              <a:gd name="connsiteX6" fmla="*/ 0 w 1509226"/>
              <a:gd name="connsiteY6" fmla="*/ 1725221 h 1788801"/>
              <a:gd name="connsiteX7" fmla="*/ 426720 w 1509226"/>
              <a:gd name="connsiteY7" fmla="*/ 203200 h 1788801"/>
              <a:gd name="connsiteX0" fmla="*/ 426720 w 1509226"/>
              <a:gd name="connsiteY0" fmla="*/ 263519 h 1849120"/>
              <a:gd name="connsiteX1" fmla="*/ 521086 w 1509226"/>
              <a:gd name="connsiteY1" fmla="*/ 60319 h 1849120"/>
              <a:gd name="connsiteX2" fmla="*/ 899626 w 1509226"/>
              <a:gd name="connsiteY2" fmla="*/ 164539 h 1849120"/>
              <a:gd name="connsiteX3" fmla="*/ 1001226 w 1509226"/>
              <a:gd name="connsiteY3" fmla="*/ 0 h 1849120"/>
              <a:gd name="connsiteX4" fmla="*/ 1509226 w 1509226"/>
              <a:gd name="connsiteY4" fmla="*/ 1188720 h 1849120"/>
              <a:gd name="connsiteX5" fmla="*/ 998300 w 1509226"/>
              <a:gd name="connsiteY5" fmla="*/ 1849120 h 1849120"/>
              <a:gd name="connsiteX6" fmla="*/ 0 w 1509226"/>
              <a:gd name="connsiteY6" fmla="*/ 1785540 h 1849120"/>
              <a:gd name="connsiteX7" fmla="*/ 426720 w 1509226"/>
              <a:gd name="connsiteY7" fmla="*/ 263519 h 1849120"/>
              <a:gd name="connsiteX0" fmla="*/ 690880 w 1509226"/>
              <a:gd name="connsiteY0" fmla="*/ 1147439 h 1849120"/>
              <a:gd name="connsiteX1" fmla="*/ 521086 w 1509226"/>
              <a:gd name="connsiteY1" fmla="*/ 60319 h 1849120"/>
              <a:gd name="connsiteX2" fmla="*/ 899626 w 1509226"/>
              <a:gd name="connsiteY2" fmla="*/ 164539 h 1849120"/>
              <a:gd name="connsiteX3" fmla="*/ 1001226 w 1509226"/>
              <a:gd name="connsiteY3" fmla="*/ 0 h 1849120"/>
              <a:gd name="connsiteX4" fmla="*/ 1509226 w 1509226"/>
              <a:gd name="connsiteY4" fmla="*/ 1188720 h 1849120"/>
              <a:gd name="connsiteX5" fmla="*/ 998300 w 1509226"/>
              <a:gd name="connsiteY5" fmla="*/ 1849120 h 1849120"/>
              <a:gd name="connsiteX6" fmla="*/ 0 w 1509226"/>
              <a:gd name="connsiteY6" fmla="*/ 1785540 h 1849120"/>
              <a:gd name="connsiteX7" fmla="*/ 690880 w 1509226"/>
              <a:gd name="connsiteY7" fmla="*/ 1147439 h 1849120"/>
              <a:gd name="connsiteX0" fmla="*/ 345440 w 1509226"/>
              <a:gd name="connsiteY0" fmla="*/ 852799 h 1849120"/>
              <a:gd name="connsiteX1" fmla="*/ 521086 w 1509226"/>
              <a:gd name="connsiteY1" fmla="*/ 60319 h 1849120"/>
              <a:gd name="connsiteX2" fmla="*/ 899626 w 1509226"/>
              <a:gd name="connsiteY2" fmla="*/ 164539 h 1849120"/>
              <a:gd name="connsiteX3" fmla="*/ 1001226 w 1509226"/>
              <a:gd name="connsiteY3" fmla="*/ 0 h 1849120"/>
              <a:gd name="connsiteX4" fmla="*/ 1509226 w 1509226"/>
              <a:gd name="connsiteY4" fmla="*/ 1188720 h 1849120"/>
              <a:gd name="connsiteX5" fmla="*/ 998300 w 1509226"/>
              <a:gd name="connsiteY5" fmla="*/ 1849120 h 1849120"/>
              <a:gd name="connsiteX6" fmla="*/ 0 w 1509226"/>
              <a:gd name="connsiteY6" fmla="*/ 1785540 h 1849120"/>
              <a:gd name="connsiteX7" fmla="*/ 345440 w 1509226"/>
              <a:gd name="connsiteY7" fmla="*/ 852799 h 1849120"/>
              <a:gd name="connsiteX0" fmla="*/ 345440 w 1509226"/>
              <a:gd name="connsiteY0" fmla="*/ 852799 h 1849120"/>
              <a:gd name="connsiteX1" fmla="*/ 13086 w 1509226"/>
              <a:gd name="connsiteY1" fmla="*/ 19679 h 1849120"/>
              <a:gd name="connsiteX2" fmla="*/ 899626 w 1509226"/>
              <a:gd name="connsiteY2" fmla="*/ 164539 h 1849120"/>
              <a:gd name="connsiteX3" fmla="*/ 1001226 w 1509226"/>
              <a:gd name="connsiteY3" fmla="*/ 0 h 1849120"/>
              <a:gd name="connsiteX4" fmla="*/ 1509226 w 1509226"/>
              <a:gd name="connsiteY4" fmla="*/ 1188720 h 1849120"/>
              <a:gd name="connsiteX5" fmla="*/ 998300 w 1509226"/>
              <a:gd name="connsiteY5" fmla="*/ 1849120 h 1849120"/>
              <a:gd name="connsiteX6" fmla="*/ 0 w 1509226"/>
              <a:gd name="connsiteY6" fmla="*/ 1785540 h 1849120"/>
              <a:gd name="connsiteX7" fmla="*/ 345440 w 1509226"/>
              <a:gd name="connsiteY7" fmla="*/ 852799 h 1849120"/>
              <a:gd name="connsiteX0" fmla="*/ 345440 w 1509226"/>
              <a:gd name="connsiteY0" fmla="*/ 860980 h 1857301"/>
              <a:gd name="connsiteX1" fmla="*/ 13086 w 1509226"/>
              <a:gd name="connsiteY1" fmla="*/ 27860 h 1857301"/>
              <a:gd name="connsiteX2" fmla="*/ 523706 w 1509226"/>
              <a:gd name="connsiteY2" fmla="*/ 0 h 1857301"/>
              <a:gd name="connsiteX3" fmla="*/ 1001226 w 1509226"/>
              <a:gd name="connsiteY3" fmla="*/ 8181 h 1857301"/>
              <a:gd name="connsiteX4" fmla="*/ 1509226 w 1509226"/>
              <a:gd name="connsiteY4" fmla="*/ 1196901 h 1857301"/>
              <a:gd name="connsiteX5" fmla="*/ 998300 w 1509226"/>
              <a:gd name="connsiteY5" fmla="*/ 1857301 h 1857301"/>
              <a:gd name="connsiteX6" fmla="*/ 0 w 1509226"/>
              <a:gd name="connsiteY6" fmla="*/ 1793721 h 1857301"/>
              <a:gd name="connsiteX7" fmla="*/ 345440 w 1509226"/>
              <a:gd name="connsiteY7" fmla="*/ 860980 h 18573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09226" h="1857301">
                <a:moveTo>
                  <a:pt x="345440" y="860980"/>
                </a:moveTo>
                <a:lnTo>
                  <a:pt x="13086" y="27860"/>
                </a:lnTo>
                <a:lnTo>
                  <a:pt x="523706" y="0"/>
                </a:lnTo>
                <a:lnTo>
                  <a:pt x="1001226" y="8181"/>
                </a:lnTo>
                <a:lnTo>
                  <a:pt x="1509226" y="1196901"/>
                </a:lnTo>
                <a:lnTo>
                  <a:pt x="998300" y="1857301"/>
                </a:lnTo>
                <a:lnTo>
                  <a:pt x="0" y="1793721"/>
                </a:lnTo>
                <a:lnTo>
                  <a:pt x="345440" y="860980"/>
                </a:lnTo>
                <a:close/>
              </a:path>
            </a:pathLst>
          </a:custGeom>
          <a:solidFill>
            <a:schemeClr val="accent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68" name="Åttahörning 67">
            <a:extLst>
              <a:ext uri="{FF2B5EF4-FFF2-40B4-BE49-F238E27FC236}">
                <a16:creationId xmlns:a16="http://schemas.microsoft.com/office/drawing/2014/main" id="{506F6E70-83CF-A647-8973-82B7D01B7688}"/>
              </a:ext>
            </a:extLst>
          </p:cNvPr>
          <p:cNvSpPr/>
          <p:nvPr/>
        </p:nvSpPr>
        <p:spPr>
          <a:xfrm>
            <a:off x="6123744" y="2409509"/>
            <a:ext cx="2085484" cy="1178251"/>
          </a:xfrm>
          <a:custGeom>
            <a:avLst/>
            <a:gdLst>
              <a:gd name="connsiteX0" fmla="*/ 0 w 1638740"/>
              <a:gd name="connsiteY0" fmla="*/ 129650 h 442656"/>
              <a:gd name="connsiteX1" fmla="*/ 129650 w 1638740"/>
              <a:gd name="connsiteY1" fmla="*/ 0 h 442656"/>
              <a:gd name="connsiteX2" fmla="*/ 1509090 w 1638740"/>
              <a:gd name="connsiteY2" fmla="*/ 0 h 442656"/>
              <a:gd name="connsiteX3" fmla="*/ 1638740 w 1638740"/>
              <a:gd name="connsiteY3" fmla="*/ 129650 h 442656"/>
              <a:gd name="connsiteX4" fmla="*/ 1638740 w 1638740"/>
              <a:gd name="connsiteY4" fmla="*/ 313006 h 442656"/>
              <a:gd name="connsiteX5" fmla="*/ 1509090 w 1638740"/>
              <a:gd name="connsiteY5" fmla="*/ 442656 h 442656"/>
              <a:gd name="connsiteX6" fmla="*/ 129650 w 1638740"/>
              <a:gd name="connsiteY6" fmla="*/ 442656 h 442656"/>
              <a:gd name="connsiteX7" fmla="*/ 0 w 1638740"/>
              <a:gd name="connsiteY7" fmla="*/ 313006 h 442656"/>
              <a:gd name="connsiteX8" fmla="*/ 0 w 1638740"/>
              <a:gd name="connsiteY8" fmla="*/ 129650 h 442656"/>
              <a:gd name="connsiteX0" fmla="*/ 530750 w 2169490"/>
              <a:gd name="connsiteY0" fmla="*/ 129650 h 1113216"/>
              <a:gd name="connsiteX1" fmla="*/ 660400 w 2169490"/>
              <a:gd name="connsiteY1" fmla="*/ 0 h 1113216"/>
              <a:gd name="connsiteX2" fmla="*/ 2039840 w 2169490"/>
              <a:gd name="connsiteY2" fmla="*/ 0 h 1113216"/>
              <a:gd name="connsiteX3" fmla="*/ 2169490 w 2169490"/>
              <a:gd name="connsiteY3" fmla="*/ 129650 h 1113216"/>
              <a:gd name="connsiteX4" fmla="*/ 2169490 w 2169490"/>
              <a:gd name="connsiteY4" fmla="*/ 313006 h 1113216"/>
              <a:gd name="connsiteX5" fmla="*/ 2039840 w 2169490"/>
              <a:gd name="connsiteY5" fmla="*/ 442656 h 1113216"/>
              <a:gd name="connsiteX6" fmla="*/ 0 w 2169490"/>
              <a:gd name="connsiteY6" fmla="*/ 1113216 h 1113216"/>
              <a:gd name="connsiteX7" fmla="*/ 530750 w 2169490"/>
              <a:gd name="connsiteY7" fmla="*/ 313006 h 1113216"/>
              <a:gd name="connsiteX8" fmla="*/ 530750 w 2169490"/>
              <a:gd name="connsiteY8" fmla="*/ 129650 h 1113216"/>
              <a:gd name="connsiteX0" fmla="*/ 833120 w 2471860"/>
              <a:gd name="connsiteY0" fmla="*/ 588804 h 1572370"/>
              <a:gd name="connsiteX1" fmla="*/ 962770 w 2471860"/>
              <a:gd name="connsiteY1" fmla="*/ 459154 h 1572370"/>
              <a:gd name="connsiteX2" fmla="*/ 2342210 w 2471860"/>
              <a:gd name="connsiteY2" fmla="*/ 459154 h 1572370"/>
              <a:gd name="connsiteX3" fmla="*/ 2471860 w 2471860"/>
              <a:gd name="connsiteY3" fmla="*/ 588804 h 1572370"/>
              <a:gd name="connsiteX4" fmla="*/ 2471860 w 2471860"/>
              <a:gd name="connsiteY4" fmla="*/ 772160 h 1572370"/>
              <a:gd name="connsiteX5" fmla="*/ 2342210 w 2471860"/>
              <a:gd name="connsiteY5" fmla="*/ 901810 h 1572370"/>
              <a:gd name="connsiteX6" fmla="*/ 302370 w 2471860"/>
              <a:gd name="connsiteY6" fmla="*/ 1572370 h 1572370"/>
              <a:gd name="connsiteX7" fmla="*/ 0 w 2471860"/>
              <a:gd name="connsiteY7" fmla="*/ 0 h 1572370"/>
              <a:gd name="connsiteX8" fmla="*/ 833120 w 2471860"/>
              <a:gd name="connsiteY8" fmla="*/ 588804 h 1572370"/>
              <a:gd name="connsiteX0" fmla="*/ 1889760 w 2471860"/>
              <a:gd name="connsiteY0" fmla="*/ 202724 h 1572370"/>
              <a:gd name="connsiteX1" fmla="*/ 962770 w 2471860"/>
              <a:gd name="connsiteY1" fmla="*/ 459154 h 1572370"/>
              <a:gd name="connsiteX2" fmla="*/ 2342210 w 2471860"/>
              <a:gd name="connsiteY2" fmla="*/ 459154 h 1572370"/>
              <a:gd name="connsiteX3" fmla="*/ 2471860 w 2471860"/>
              <a:gd name="connsiteY3" fmla="*/ 588804 h 1572370"/>
              <a:gd name="connsiteX4" fmla="*/ 2471860 w 2471860"/>
              <a:gd name="connsiteY4" fmla="*/ 772160 h 1572370"/>
              <a:gd name="connsiteX5" fmla="*/ 2342210 w 2471860"/>
              <a:gd name="connsiteY5" fmla="*/ 901810 h 1572370"/>
              <a:gd name="connsiteX6" fmla="*/ 302370 w 2471860"/>
              <a:gd name="connsiteY6" fmla="*/ 1572370 h 1572370"/>
              <a:gd name="connsiteX7" fmla="*/ 0 w 2471860"/>
              <a:gd name="connsiteY7" fmla="*/ 0 h 1572370"/>
              <a:gd name="connsiteX8" fmla="*/ 1889760 w 2471860"/>
              <a:gd name="connsiteY8" fmla="*/ 202724 h 1572370"/>
              <a:gd name="connsiteX0" fmla="*/ 1889760 w 2471860"/>
              <a:gd name="connsiteY0" fmla="*/ 434450 h 1804096"/>
              <a:gd name="connsiteX1" fmla="*/ 1765410 w 2471860"/>
              <a:gd name="connsiteY1" fmla="*/ 0 h 1804096"/>
              <a:gd name="connsiteX2" fmla="*/ 2342210 w 2471860"/>
              <a:gd name="connsiteY2" fmla="*/ 690880 h 1804096"/>
              <a:gd name="connsiteX3" fmla="*/ 2471860 w 2471860"/>
              <a:gd name="connsiteY3" fmla="*/ 820530 h 1804096"/>
              <a:gd name="connsiteX4" fmla="*/ 2471860 w 2471860"/>
              <a:gd name="connsiteY4" fmla="*/ 1003886 h 1804096"/>
              <a:gd name="connsiteX5" fmla="*/ 2342210 w 2471860"/>
              <a:gd name="connsiteY5" fmla="*/ 1133536 h 1804096"/>
              <a:gd name="connsiteX6" fmla="*/ 302370 w 2471860"/>
              <a:gd name="connsiteY6" fmla="*/ 1804096 h 1804096"/>
              <a:gd name="connsiteX7" fmla="*/ 0 w 2471860"/>
              <a:gd name="connsiteY7" fmla="*/ 231726 h 1804096"/>
              <a:gd name="connsiteX8" fmla="*/ 1889760 w 2471860"/>
              <a:gd name="connsiteY8" fmla="*/ 434450 h 1804096"/>
              <a:gd name="connsiteX0" fmla="*/ 1889760 w 2535250"/>
              <a:gd name="connsiteY0" fmla="*/ 434450 h 1804096"/>
              <a:gd name="connsiteX1" fmla="*/ 1765410 w 2535250"/>
              <a:gd name="connsiteY1" fmla="*/ 0 h 1804096"/>
              <a:gd name="connsiteX2" fmla="*/ 2535250 w 2535250"/>
              <a:gd name="connsiteY2" fmla="*/ 335280 h 1804096"/>
              <a:gd name="connsiteX3" fmla="*/ 2471860 w 2535250"/>
              <a:gd name="connsiteY3" fmla="*/ 820530 h 1804096"/>
              <a:gd name="connsiteX4" fmla="*/ 2471860 w 2535250"/>
              <a:gd name="connsiteY4" fmla="*/ 1003886 h 1804096"/>
              <a:gd name="connsiteX5" fmla="*/ 2342210 w 2535250"/>
              <a:gd name="connsiteY5" fmla="*/ 1133536 h 1804096"/>
              <a:gd name="connsiteX6" fmla="*/ 302370 w 2535250"/>
              <a:gd name="connsiteY6" fmla="*/ 1804096 h 1804096"/>
              <a:gd name="connsiteX7" fmla="*/ 0 w 2535250"/>
              <a:gd name="connsiteY7" fmla="*/ 231726 h 1804096"/>
              <a:gd name="connsiteX8" fmla="*/ 1889760 w 2535250"/>
              <a:gd name="connsiteY8" fmla="*/ 434450 h 1804096"/>
              <a:gd name="connsiteX0" fmla="*/ 1889760 w 3193220"/>
              <a:gd name="connsiteY0" fmla="*/ 434450 h 1804096"/>
              <a:gd name="connsiteX1" fmla="*/ 1765410 w 3193220"/>
              <a:gd name="connsiteY1" fmla="*/ 0 h 1804096"/>
              <a:gd name="connsiteX2" fmla="*/ 2535250 w 3193220"/>
              <a:gd name="connsiteY2" fmla="*/ 335280 h 1804096"/>
              <a:gd name="connsiteX3" fmla="*/ 3193220 w 3193220"/>
              <a:gd name="connsiteY3" fmla="*/ 525890 h 1804096"/>
              <a:gd name="connsiteX4" fmla="*/ 2471860 w 3193220"/>
              <a:gd name="connsiteY4" fmla="*/ 1003886 h 1804096"/>
              <a:gd name="connsiteX5" fmla="*/ 2342210 w 3193220"/>
              <a:gd name="connsiteY5" fmla="*/ 1133536 h 1804096"/>
              <a:gd name="connsiteX6" fmla="*/ 302370 w 3193220"/>
              <a:gd name="connsiteY6" fmla="*/ 1804096 h 1804096"/>
              <a:gd name="connsiteX7" fmla="*/ 0 w 3193220"/>
              <a:gd name="connsiteY7" fmla="*/ 231726 h 1804096"/>
              <a:gd name="connsiteX8" fmla="*/ 1889760 w 3193220"/>
              <a:gd name="connsiteY8" fmla="*/ 434450 h 1804096"/>
              <a:gd name="connsiteX0" fmla="*/ 1889760 w 3193220"/>
              <a:gd name="connsiteY0" fmla="*/ 434450 h 1804096"/>
              <a:gd name="connsiteX1" fmla="*/ 1765410 w 3193220"/>
              <a:gd name="connsiteY1" fmla="*/ 0 h 1804096"/>
              <a:gd name="connsiteX2" fmla="*/ 2535250 w 3193220"/>
              <a:gd name="connsiteY2" fmla="*/ 335280 h 1804096"/>
              <a:gd name="connsiteX3" fmla="*/ 3193220 w 3193220"/>
              <a:gd name="connsiteY3" fmla="*/ 525890 h 1804096"/>
              <a:gd name="connsiteX4" fmla="*/ 2583620 w 3193220"/>
              <a:gd name="connsiteY4" fmla="*/ 1095326 h 1804096"/>
              <a:gd name="connsiteX5" fmla="*/ 2342210 w 3193220"/>
              <a:gd name="connsiteY5" fmla="*/ 1133536 h 1804096"/>
              <a:gd name="connsiteX6" fmla="*/ 302370 w 3193220"/>
              <a:gd name="connsiteY6" fmla="*/ 1804096 h 1804096"/>
              <a:gd name="connsiteX7" fmla="*/ 0 w 3193220"/>
              <a:gd name="connsiteY7" fmla="*/ 231726 h 1804096"/>
              <a:gd name="connsiteX8" fmla="*/ 1889760 w 3193220"/>
              <a:gd name="connsiteY8" fmla="*/ 434450 h 1804096"/>
              <a:gd name="connsiteX0" fmla="*/ 1889760 w 3193220"/>
              <a:gd name="connsiteY0" fmla="*/ 434450 h 1804096"/>
              <a:gd name="connsiteX1" fmla="*/ 1765410 w 3193220"/>
              <a:gd name="connsiteY1" fmla="*/ 0 h 1804096"/>
              <a:gd name="connsiteX2" fmla="*/ 2535250 w 3193220"/>
              <a:gd name="connsiteY2" fmla="*/ 335280 h 1804096"/>
              <a:gd name="connsiteX3" fmla="*/ 3193220 w 3193220"/>
              <a:gd name="connsiteY3" fmla="*/ 525890 h 1804096"/>
              <a:gd name="connsiteX4" fmla="*/ 2583620 w 3193220"/>
              <a:gd name="connsiteY4" fmla="*/ 1095326 h 1804096"/>
              <a:gd name="connsiteX5" fmla="*/ 1885010 w 3193220"/>
              <a:gd name="connsiteY5" fmla="*/ 1133536 h 1804096"/>
              <a:gd name="connsiteX6" fmla="*/ 302370 w 3193220"/>
              <a:gd name="connsiteY6" fmla="*/ 1804096 h 1804096"/>
              <a:gd name="connsiteX7" fmla="*/ 0 w 3193220"/>
              <a:gd name="connsiteY7" fmla="*/ 231726 h 1804096"/>
              <a:gd name="connsiteX8" fmla="*/ 1889760 w 3193220"/>
              <a:gd name="connsiteY8" fmla="*/ 434450 h 1804096"/>
              <a:gd name="connsiteX0" fmla="*/ 1889760 w 3193220"/>
              <a:gd name="connsiteY0" fmla="*/ 434450 h 1804096"/>
              <a:gd name="connsiteX1" fmla="*/ 1765410 w 3193220"/>
              <a:gd name="connsiteY1" fmla="*/ 0 h 1804096"/>
              <a:gd name="connsiteX2" fmla="*/ 2535250 w 3193220"/>
              <a:gd name="connsiteY2" fmla="*/ 335280 h 1804096"/>
              <a:gd name="connsiteX3" fmla="*/ 3193220 w 3193220"/>
              <a:gd name="connsiteY3" fmla="*/ 525890 h 1804096"/>
              <a:gd name="connsiteX4" fmla="*/ 2583620 w 3193220"/>
              <a:gd name="connsiteY4" fmla="*/ 1095326 h 1804096"/>
              <a:gd name="connsiteX5" fmla="*/ 1996770 w 3193220"/>
              <a:gd name="connsiteY5" fmla="*/ 1224976 h 1804096"/>
              <a:gd name="connsiteX6" fmla="*/ 302370 w 3193220"/>
              <a:gd name="connsiteY6" fmla="*/ 1804096 h 1804096"/>
              <a:gd name="connsiteX7" fmla="*/ 0 w 3193220"/>
              <a:gd name="connsiteY7" fmla="*/ 231726 h 1804096"/>
              <a:gd name="connsiteX8" fmla="*/ 1889760 w 3193220"/>
              <a:gd name="connsiteY8" fmla="*/ 434450 h 1804096"/>
              <a:gd name="connsiteX0" fmla="*/ 1889760 w 3193220"/>
              <a:gd name="connsiteY0" fmla="*/ 434450 h 1804096"/>
              <a:gd name="connsiteX1" fmla="*/ 1765410 w 3193220"/>
              <a:gd name="connsiteY1" fmla="*/ 0 h 1804096"/>
              <a:gd name="connsiteX2" fmla="*/ 2535250 w 3193220"/>
              <a:gd name="connsiteY2" fmla="*/ 335280 h 1804096"/>
              <a:gd name="connsiteX3" fmla="*/ 3193220 w 3193220"/>
              <a:gd name="connsiteY3" fmla="*/ 525890 h 1804096"/>
              <a:gd name="connsiteX4" fmla="*/ 2095940 w 3193220"/>
              <a:gd name="connsiteY4" fmla="*/ 1572846 h 1804096"/>
              <a:gd name="connsiteX5" fmla="*/ 1996770 w 3193220"/>
              <a:gd name="connsiteY5" fmla="*/ 1224976 h 1804096"/>
              <a:gd name="connsiteX6" fmla="*/ 302370 w 3193220"/>
              <a:gd name="connsiteY6" fmla="*/ 1804096 h 1804096"/>
              <a:gd name="connsiteX7" fmla="*/ 0 w 3193220"/>
              <a:gd name="connsiteY7" fmla="*/ 231726 h 1804096"/>
              <a:gd name="connsiteX8" fmla="*/ 1889760 w 3193220"/>
              <a:gd name="connsiteY8" fmla="*/ 434450 h 1804096"/>
              <a:gd name="connsiteX0" fmla="*/ 1889760 w 3193220"/>
              <a:gd name="connsiteY0" fmla="*/ 434450 h 1804096"/>
              <a:gd name="connsiteX1" fmla="*/ 1765410 w 3193220"/>
              <a:gd name="connsiteY1" fmla="*/ 0 h 1804096"/>
              <a:gd name="connsiteX2" fmla="*/ 2535250 w 3193220"/>
              <a:gd name="connsiteY2" fmla="*/ 335280 h 1804096"/>
              <a:gd name="connsiteX3" fmla="*/ 3193220 w 3193220"/>
              <a:gd name="connsiteY3" fmla="*/ 525890 h 1804096"/>
              <a:gd name="connsiteX4" fmla="*/ 2095940 w 3193220"/>
              <a:gd name="connsiteY4" fmla="*/ 1572846 h 1804096"/>
              <a:gd name="connsiteX5" fmla="*/ 1996770 w 3193220"/>
              <a:gd name="connsiteY5" fmla="*/ 1174176 h 1804096"/>
              <a:gd name="connsiteX6" fmla="*/ 302370 w 3193220"/>
              <a:gd name="connsiteY6" fmla="*/ 1804096 h 1804096"/>
              <a:gd name="connsiteX7" fmla="*/ 0 w 3193220"/>
              <a:gd name="connsiteY7" fmla="*/ 231726 h 1804096"/>
              <a:gd name="connsiteX8" fmla="*/ 1889760 w 3193220"/>
              <a:gd name="connsiteY8" fmla="*/ 434450 h 1804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93220" h="1804096">
                <a:moveTo>
                  <a:pt x="1889760" y="434450"/>
                </a:moveTo>
                <a:lnTo>
                  <a:pt x="1765410" y="0"/>
                </a:lnTo>
                <a:lnTo>
                  <a:pt x="2535250" y="335280"/>
                </a:lnTo>
                <a:lnTo>
                  <a:pt x="3193220" y="525890"/>
                </a:lnTo>
                <a:lnTo>
                  <a:pt x="2095940" y="1572846"/>
                </a:lnTo>
                <a:lnTo>
                  <a:pt x="1996770" y="1174176"/>
                </a:lnTo>
                <a:lnTo>
                  <a:pt x="302370" y="1804096"/>
                </a:lnTo>
                <a:lnTo>
                  <a:pt x="0" y="231726"/>
                </a:lnTo>
                <a:lnTo>
                  <a:pt x="1889760" y="434450"/>
                </a:lnTo>
                <a:close/>
              </a:path>
            </a:pathLst>
          </a:custGeom>
          <a:solidFill>
            <a:schemeClr val="accent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70" name="12-uddig stjärna 69">
            <a:extLst>
              <a:ext uri="{FF2B5EF4-FFF2-40B4-BE49-F238E27FC236}">
                <a16:creationId xmlns:a16="http://schemas.microsoft.com/office/drawing/2014/main" id="{04EFFCC1-710D-AD44-B1A6-545DFC3BE2B8}"/>
              </a:ext>
            </a:extLst>
          </p:cNvPr>
          <p:cNvSpPr/>
          <p:nvPr/>
        </p:nvSpPr>
        <p:spPr>
          <a:xfrm>
            <a:off x="5038595" y="3661090"/>
            <a:ext cx="1354602" cy="1213249"/>
          </a:xfrm>
          <a:custGeom>
            <a:avLst/>
            <a:gdLst>
              <a:gd name="connsiteX0" fmla="*/ 0 w 986344"/>
              <a:gd name="connsiteY0" fmla="*/ 476399 h 952798"/>
              <a:gd name="connsiteX1" fmla="*/ 135896 w 986344"/>
              <a:gd name="connsiteY1" fmla="*/ 383923 h 952798"/>
              <a:gd name="connsiteX2" fmla="*/ 66073 w 986344"/>
              <a:gd name="connsiteY2" fmla="*/ 238200 h 952798"/>
              <a:gd name="connsiteX3" fmla="*/ 231628 w 986344"/>
              <a:gd name="connsiteY3" fmla="*/ 223750 h 952798"/>
              <a:gd name="connsiteX4" fmla="*/ 246586 w 986344"/>
              <a:gd name="connsiteY4" fmla="*/ 63825 h 952798"/>
              <a:gd name="connsiteX5" fmla="*/ 397440 w 986344"/>
              <a:gd name="connsiteY5" fmla="*/ 131274 h 952798"/>
              <a:gd name="connsiteX6" fmla="*/ 493172 w 986344"/>
              <a:gd name="connsiteY6" fmla="*/ 0 h 952798"/>
              <a:gd name="connsiteX7" fmla="*/ 588904 w 986344"/>
              <a:gd name="connsiteY7" fmla="*/ 131274 h 952798"/>
              <a:gd name="connsiteX8" fmla="*/ 739758 w 986344"/>
              <a:gd name="connsiteY8" fmla="*/ 63825 h 952798"/>
              <a:gd name="connsiteX9" fmla="*/ 754716 w 986344"/>
              <a:gd name="connsiteY9" fmla="*/ 223750 h 952798"/>
              <a:gd name="connsiteX10" fmla="*/ 920271 w 986344"/>
              <a:gd name="connsiteY10" fmla="*/ 238200 h 952798"/>
              <a:gd name="connsiteX11" fmla="*/ 850448 w 986344"/>
              <a:gd name="connsiteY11" fmla="*/ 383923 h 952798"/>
              <a:gd name="connsiteX12" fmla="*/ 986344 w 986344"/>
              <a:gd name="connsiteY12" fmla="*/ 476399 h 952798"/>
              <a:gd name="connsiteX13" fmla="*/ 850448 w 986344"/>
              <a:gd name="connsiteY13" fmla="*/ 568875 h 952798"/>
              <a:gd name="connsiteX14" fmla="*/ 920271 w 986344"/>
              <a:gd name="connsiteY14" fmla="*/ 714599 h 952798"/>
              <a:gd name="connsiteX15" fmla="*/ 754716 w 986344"/>
              <a:gd name="connsiteY15" fmla="*/ 729048 h 952798"/>
              <a:gd name="connsiteX16" fmla="*/ 739758 w 986344"/>
              <a:gd name="connsiteY16" fmla="*/ 888973 h 952798"/>
              <a:gd name="connsiteX17" fmla="*/ 588904 w 986344"/>
              <a:gd name="connsiteY17" fmla="*/ 821524 h 952798"/>
              <a:gd name="connsiteX18" fmla="*/ 493172 w 986344"/>
              <a:gd name="connsiteY18" fmla="*/ 952798 h 952798"/>
              <a:gd name="connsiteX19" fmla="*/ 397440 w 986344"/>
              <a:gd name="connsiteY19" fmla="*/ 821524 h 952798"/>
              <a:gd name="connsiteX20" fmla="*/ 246586 w 986344"/>
              <a:gd name="connsiteY20" fmla="*/ 888973 h 952798"/>
              <a:gd name="connsiteX21" fmla="*/ 231628 w 986344"/>
              <a:gd name="connsiteY21" fmla="*/ 729048 h 952798"/>
              <a:gd name="connsiteX22" fmla="*/ 66073 w 986344"/>
              <a:gd name="connsiteY22" fmla="*/ 714599 h 952798"/>
              <a:gd name="connsiteX23" fmla="*/ 135896 w 986344"/>
              <a:gd name="connsiteY23" fmla="*/ 568875 h 952798"/>
              <a:gd name="connsiteX24" fmla="*/ 0 w 986344"/>
              <a:gd name="connsiteY24" fmla="*/ 476399 h 952798"/>
              <a:gd name="connsiteX0" fmla="*/ 0 w 986344"/>
              <a:gd name="connsiteY0" fmla="*/ 770084 h 1246483"/>
              <a:gd name="connsiteX1" fmla="*/ 135896 w 986344"/>
              <a:gd name="connsiteY1" fmla="*/ 677608 h 1246483"/>
              <a:gd name="connsiteX2" fmla="*/ 66073 w 986344"/>
              <a:gd name="connsiteY2" fmla="*/ 531885 h 1246483"/>
              <a:gd name="connsiteX3" fmla="*/ 231628 w 986344"/>
              <a:gd name="connsiteY3" fmla="*/ 517435 h 1246483"/>
              <a:gd name="connsiteX4" fmla="*/ 528469 w 986344"/>
              <a:gd name="connsiteY4" fmla="*/ 0 h 1246483"/>
              <a:gd name="connsiteX5" fmla="*/ 397440 w 986344"/>
              <a:gd name="connsiteY5" fmla="*/ 424959 h 1246483"/>
              <a:gd name="connsiteX6" fmla="*/ 493172 w 986344"/>
              <a:gd name="connsiteY6" fmla="*/ 293685 h 1246483"/>
              <a:gd name="connsiteX7" fmla="*/ 588904 w 986344"/>
              <a:gd name="connsiteY7" fmla="*/ 424959 h 1246483"/>
              <a:gd name="connsiteX8" fmla="*/ 739758 w 986344"/>
              <a:gd name="connsiteY8" fmla="*/ 357510 h 1246483"/>
              <a:gd name="connsiteX9" fmla="*/ 754716 w 986344"/>
              <a:gd name="connsiteY9" fmla="*/ 517435 h 1246483"/>
              <a:gd name="connsiteX10" fmla="*/ 920271 w 986344"/>
              <a:gd name="connsiteY10" fmla="*/ 531885 h 1246483"/>
              <a:gd name="connsiteX11" fmla="*/ 850448 w 986344"/>
              <a:gd name="connsiteY11" fmla="*/ 677608 h 1246483"/>
              <a:gd name="connsiteX12" fmla="*/ 986344 w 986344"/>
              <a:gd name="connsiteY12" fmla="*/ 770084 h 1246483"/>
              <a:gd name="connsiteX13" fmla="*/ 850448 w 986344"/>
              <a:gd name="connsiteY13" fmla="*/ 862560 h 1246483"/>
              <a:gd name="connsiteX14" fmla="*/ 920271 w 986344"/>
              <a:gd name="connsiteY14" fmla="*/ 1008284 h 1246483"/>
              <a:gd name="connsiteX15" fmla="*/ 754716 w 986344"/>
              <a:gd name="connsiteY15" fmla="*/ 1022733 h 1246483"/>
              <a:gd name="connsiteX16" fmla="*/ 739758 w 986344"/>
              <a:gd name="connsiteY16" fmla="*/ 1182658 h 1246483"/>
              <a:gd name="connsiteX17" fmla="*/ 588904 w 986344"/>
              <a:gd name="connsiteY17" fmla="*/ 1115209 h 1246483"/>
              <a:gd name="connsiteX18" fmla="*/ 493172 w 986344"/>
              <a:gd name="connsiteY18" fmla="*/ 1246483 h 1246483"/>
              <a:gd name="connsiteX19" fmla="*/ 397440 w 986344"/>
              <a:gd name="connsiteY19" fmla="*/ 1115209 h 1246483"/>
              <a:gd name="connsiteX20" fmla="*/ 246586 w 986344"/>
              <a:gd name="connsiteY20" fmla="*/ 1182658 h 1246483"/>
              <a:gd name="connsiteX21" fmla="*/ 231628 w 986344"/>
              <a:gd name="connsiteY21" fmla="*/ 1022733 h 1246483"/>
              <a:gd name="connsiteX22" fmla="*/ 66073 w 986344"/>
              <a:gd name="connsiteY22" fmla="*/ 1008284 h 1246483"/>
              <a:gd name="connsiteX23" fmla="*/ 135896 w 986344"/>
              <a:gd name="connsiteY23" fmla="*/ 862560 h 1246483"/>
              <a:gd name="connsiteX24" fmla="*/ 0 w 986344"/>
              <a:gd name="connsiteY24" fmla="*/ 770084 h 1246483"/>
              <a:gd name="connsiteX0" fmla="*/ 0 w 986344"/>
              <a:gd name="connsiteY0" fmla="*/ 936392 h 1412791"/>
              <a:gd name="connsiteX1" fmla="*/ 135896 w 986344"/>
              <a:gd name="connsiteY1" fmla="*/ 843916 h 1412791"/>
              <a:gd name="connsiteX2" fmla="*/ 66073 w 986344"/>
              <a:gd name="connsiteY2" fmla="*/ 698193 h 1412791"/>
              <a:gd name="connsiteX3" fmla="*/ 231628 w 986344"/>
              <a:gd name="connsiteY3" fmla="*/ 683743 h 1412791"/>
              <a:gd name="connsiteX4" fmla="*/ 528469 w 986344"/>
              <a:gd name="connsiteY4" fmla="*/ 166308 h 1412791"/>
              <a:gd name="connsiteX5" fmla="*/ 583070 w 986344"/>
              <a:gd name="connsiteY5" fmla="*/ 0 h 1412791"/>
              <a:gd name="connsiteX6" fmla="*/ 493172 w 986344"/>
              <a:gd name="connsiteY6" fmla="*/ 459993 h 1412791"/>
              <a:gd name="connsiteX7" fmla="*/ 588904 w 986344"/>
              <a:gd name="connsiteY7" fmla="*/ 591267 h 1412791"/>
              <a:gd name="connsiteX8" fmla="*/ 739758 w 986344"/>
              <a:gd name="connsiteY8" fmla="*/ 523818 h 1412791"/>
              <a:gd name="connsiteX9" fmla="*/ 754716 w 986344"/>
              <a:gd name="connsiteY9" fmla="*/ 683743 h 1412791"/>
              <a:gd name="connsiteX10" fmla="*/ 920271 w 986344"/>
              <a:gd name="connsiteY10" fmla="*/ 698193 h 1412791"/>
              <a:gd name="connsiteX11" fmla="*/ 850448 w 986344"/>
              <a:gd name="connsiteY11" fmla="*/ 843916 h 1412791"/>
              <a:gd name="connsiteX12" fmla="*/ 986344 w 986344"/>
              <a:gd name="connsiteY12" fmla="*/ 936392 h 1412791"/>
              <a:gd name="connsiteX13" fmla="*/ 850448 w 986344"/>
              <a:gd name="connsiteY13" fmla="*/ 1028868 h 1412791"/>
              <a:gd name="connsiteX14" fmla="*/ 920271 w 986344"/>
              <a:gd name="connsiteY14" fmla="*/ 1174592 h 1412791"/>
              <a:gd name="connsiteX15" fmla="*/ 754716 w 986344"/>
              <a:gd name="connsiteY15" fmla="*/ 1189041 h 1412791"/>
              <a:gd name="connsiteX16" fmla="*/ 739758 w 986344"/>
              <a:gd name="connsiteY16" fmla="*/ 1348966 h 1412791"/>
              <a:gd name="connsiteX17" fmla="*/ 588904 w 986344"/>
              <a:gd name="connsiteY17" fmla="*/ 1281517 h 1412791"/>
              <a:gd name="connsiteX18" fmla="*/ 493172 w 986344"/>
              <a:gd name="connsiteY18" fmla="*/ 1412791 h 1412791"/>
              <a:gd name="connsiteX19" fmla="*/ 397440 w 986344"/>
              <a:gd name="connsiteY19" fmla="*/ 1281517 h 1412791"/>
              <a:gd name="connsiteX20" fmla="*/ 246586 w 986344"/>
              <a:gd name="connsiteY20" fmla="*/ 1348966 h 1412791"/>
              <a:gd name="connsiteX21" fmla="*/ 231628 w 986344"/>
              <a:gd name="connsiteY21" fmla="*/ 1189041 h 1412791"/>
              <a:gd name="connsiteX22" fmla="*/ 66073 w 986344"/>
              <a:gd name="connsiteY22" fmla="*/ 1174592 h 1412791"/>
              <a:gd name="connsiteX23" fmla="*/ 135896 w 986344"/>
              <a:gd name="connsiteY23" fmla="*/ 1028868 h 1412791"/>
              <a:gd name="connsiteX24" fmla="*/ 0 w 986344"/>
              <a:gd name="connsiteY24" fmla="*/ 936392 h 1412791"/>
              <a:gd name="connsiteX0" fmla="*/ 0 w 986344"/>
              <a:gd name="connsiteY0" fmla="*/ 1095166 h 1571565"/>
              <a:gd name="connsiteX1" fmla="*/ 135896 w 986344"/>
              <a:gd name="connsiteY1" fmla="*/ 1002690 h 1571565"/>
              <a:gd name="connsiteX2" fmla="*/ 66073 w 986344"/>
              <a:gd name="connsiteY2" fmla="*/ 856967 h 1571565"/>
              <a:gd name="connsiteX3" fmla="*/ 231628 w 986344"/>
              <a:gd name="connsiteY3" fmla="*/ 842517 h 1571565"/>
              <a:gd name="connsiteX4" fmla="*/ 528469 w 986344"/>
              <a:gd name="connsiteY4" fmla="*/ 325082 h 1571565"/>
              <a:gd name="connsiteX5" fmla="*/ 583070 w 986344"/>
              <a:gd name="connsiteY5" fmla="*/ 158774 h 1571565"/>
              <a:gd name="connsiteX6" fmla="*/ 637550 w 986344"/>
              <a:gd name="connsiteY6" fmla="*/ 0 h 1571565"/>
              <a:gd name="connsiteX7" fmla="*/ 588904 w 986344"/>
              <a:gd name="connsiteY7" fmla="*/ 750041 h 1571565"/>
              <a:gd name="connsiteX8" fmla="*/ 739758 w 986344"/>
              <a:gd name="connsiteY8" fmla="*/ 682592 h 1571565"/>
              <a:gd name="connsiteX9" fmla="*/ 754716 w 986344"/>
              <a:gd name="connsiteY9" fmla="*/ 842517 h 1571565"/>
              <a:gd name="connsiteX10" fmla="*/ 920271 w 986344"/>
              <a:gd name="connsiteY10" fmla="*/ 856967 h 1571565"/>
              <a:gd name="connsiteX11" fmla="*/ 850448 w 986344"/>
              <a:gd name="connsiteY11" fmla="*/ 1002690 h 1571565"/>
              <a:gd name="connsiteX12" fmla="*/ 986344 w 986344"/>
              <a:gd name="connsiteY12" fmla="*/ 1095166 h 1571565"/>
              <a:gd name="connsiteX13" fmla="*/ 850448 w 986344"/>
              <a:gd name="connsiteY13" fmla="*/ 1187642 h 1571565"/>
              <a:gd name="connsiteX14" fmla="*/ 920271 w 986344"/>
              <a:gd name="connsiteY14" fmla="*/ 1333366 h 1571565"/>
              <a:gd name="connsiteX15" fmla="*/ 754716 w 986344"/>
              <a:gd name="connsiteY15" fmla="*/ 1347815 h 1571565"/>
              <a:gd name="connsiteX16" fmla="*/ 739758 w 986344"/>
              <a:gd name="connsiteY16" fmla="*/ 1507740 h 1571565"/>
              <a:gd name="connsiteX17" fmla="*/ 588904 w 986344"/>
              <a:gd name="connsiteY17" fmla="*/ 1440291 h 1571565"/>
              <a:gd name="connsiteX18" fmla="*/ 493172 w 986344"/>
              <a:gd name="connsiteY18" fmla="*/ 1571565 h 1571565"/>
              <a:gd name="connsiteX19" fmla="*/ 397440 w 986344"/>
              <a:gd name="connsiteY19" fmla="*/ 1440291 h 1571565"/>
              <a:gd name="connsiteX20" fmla="*/ 246586 w 986344"/>
              <a:gd name="connsiteY20" fmla="*/ 1507740 h 1571565"/>
              <a:gd name="connsiteX21" fmla="*/ 231628 w 986344"/>
              <a:gd name="connsiteY21" fmla="*/ 1347815 h 1571565"/>
              <a:gd name="connsiteX22" fmla="*/ 66073 w 986344"/>
              <a:gd name="connsiteY22" fmla="*/ 1333366 h 1571565"/>
              <a:gd name="connsiteX23" fmla="*/ 135896 w 986344"/>
              <a:gd name="connsiteY23" fmla="*/ 1187642 h 1571565"/>
              <a:gd name="connsiteX24" fmla="*/ 0 w 986344"/>
              <a:gd name="connsiteY24" fmla="*/ 1095166 h 1571565"/>
              <a:gd name="connsiteX0" fmla="*/ 0 w 986344"/>
              <a:gd name="connsiteY0" fmla="*/ 1115146 h 1591545"/>
              <a:gd name="connsiteX1" fmla="*/ 135896 w 986344"/>
              <a:gd name="connsiteY1" fmla="*/ 1022670 h 1591545"/>
              <a:gd name="connsiteX2" fmla="*/ 66073 w 986344"/>
              <a:gd name="connsiteY2" fmla="*/ 876947 h 1591545"/>
              <a:gd name="connsiteX3" fmla="*/ 231628 w 986344"/>
              <a:gd name="connsiteY3" fmla="*/ 862497 h 1591545"/>
              <a:gd name="connsiteX4" fmla="*/ 528469 w 986344"/>
              <a:gd name="connsiteY4" fmla="*/ 345062 h 1591545"/>
              <a:gd name="connsiteX5" fmla="*/ 583070 w 986344"/>
              <a:gd name="connsiteY5" fmla="*/ 178754 h 1591545"/>
              <a:gd name="connsiteX6" fmla="*/ 637550 w 986344"/>
              <a:gd name="connsiteY6" fmla="*/ 19980 h 1591545"/>
              <a:gd name="connsiteX7" fmla="*/ 685156 w 986344"/>
              <a:gd name="connsiteY7" fmla="*/ 0 h 1591545"/>
              <a:gd name="connsiteX8" fmla="*/ 739758 w 986344"/>
              <a:gd name="connsiteY8" fmla="*/ 702572 h 1591545"/>
              <a:gd name="connsiteX9" fmla="*/ 754716 w 986344"/>
              <a:gd name="connsiteY9" fmla="*/ 862497 h 1591545"/>
              <a:gd name="connsiteX10" fmla="*/ 920271 w 986344"/>
              <a:gd name="connsiteY10" fmla="*/ 876947 h 1591545"/>
              <a:gd name="connsiteX11" fmla="*/ 850448 w 986344"/>
              <a:gd name="connsiteY11" fmla="*/ 1022670 h 1591545"/>
              <a:gd name="connsiteX12" fmla="*/ 986344 w 986344"/>
              <a:gd name="connsiteY12" fmla="*/ 1115146 h 1591545"/>
              <a:gd name="connsiteX13" fmla="*/ 850448 w 986344"/>
              <a:gd name="connsiteY13" fmla="*/ 1207622 h 1591545"/>
              <a:gd name="connsiteX14" fmla="*/ 920271 w 986344"/>
              <a:gd name="connsiteY14" fmla="*/ 1353346 h 1591545"/>
              <a:gd name="connsiteX15" fmla="*/ 754716 w 986344"/>
              <a:gd name="connsiteY15" fmla="*/ 1367795 h 1591545"/>
              <a:gd name="connsiteX16" fmla="*/ 739758 w 986344"/>
              <a:gd name="connsiteY16" fmla="*/ 1527720 h 1591545"/>
              <a:gd name="connsiteX17" fmla="*/ 588904 w 986344"/>
              <a:gd name="connsiteY17" fmla="*/ 1460271 h 1591545"/>
              <a:gd name="connsiteX18" fmla="*/ 493172 w 986344"/>
              <a:gd name="connsiteY18" fmla="*/ 1591545 h 1591545"/>
              <a:gd name="connsiteX19" fmla="*/ 397440 w 986344"/>
              <a:gd name="connsiteY19" fmla="*/ 1460271 h 1591545"/>
              <a:gd name="connsiteX20" fmla="*/ 246586 w 986344"/>
              <a:gd name="connsiteY20" fmla="*/ 1527720 h 1591545"/>
              <a:gd name="connsiteX21" fmla="*/ 231628 w 986344"/>
              <a:gd name="connsiteY21" fmla="*/ 1367795 h 1591545"/>
              <a:gd name="connsiteX22" fmla="*/ 66073 w 986344"/>
              <a:gd name="connsiteY22" fmla="*/ 1353346 h 1591545"/>
              <a:gd name="connsiteX23" fmla="*/ 135896 w 986344"/>
              <a:gd name="connsiteY23" fmla="*/ 1207622 h 1591545"/>
              <a:gd name="connsiteX24" fmla="*/ 0 w 986344"/>
              <a:gd name="connsiteY24" fmla="*/ 1115146 h 1591545"/>
              <a:gd name="connsiteX0" fmla="*/ 0 w 986344"/>
              <a:gd name="connsiteY0" fmla="*/ 1115146 h 1591545"/>
              <a:gd name="connsiteX1" fmla="*/ 135896 w 986344"/>
              <a:gd name="connsiteY1" fmla="*/ 1022670 h 1591545"/>
              <a:gd name="connsiteX2" fmla="*/ 66073 w 986344"/>
              <a:gd name="connsiteY2" fmla="*/ 876947 h 1591545"/>
              <a:gd name="connsiteX3" fmla="*/ 231628 w 986344"/>
              <a:gd name="connsiteY3" fmla="*/ 862497 h 1591545"/>
              <a:gd name="connsiteX4" fmla="*/ 528469 w 986344"/>
              <a:gd name="connsiteY4" fmla="*/ 345062 h 1591545"/>
              <a:gd name="connsiteX5" fmla="*/ 583070 w 986344"/>
              <a:gd name="connsiteY5" fmla="*/ 178754 h 1591545"/>
              <a:gd name="connsiteX6" fmla="*/ 637550 w 986344"/>
              <a:gd name="connsiteY6" fmla="*/ 19980 h 1591545"/>
              <a:gd name="connsiteX7" fmla="*/ 685156 w 986344"/>
              <a:gd name="connsiteY7" fmla="*/ 0 h 1591545"/>
              <a:gd name="connsiteX8" fmla="*/ 829135 w 986344"/>
              <a:gd name="connsiteY8" fmla="*/ 97556 h 1591545"/>
              <a:gd name="connsiteX9" fmla="*/ 754716 w 986344"/>
              <a:gd name="connsiteY9" fmla="*/ 862497 h 1591545"/>
              <a:gd name="connsiteX10" fmla="*/ 920271 w 986344"/>
              <a:gd name="connsiteY10" fmla="*/ 876947 h 1591545"/>
              <a:gd name="connsiteX11" fmla="*/ 850448 w 986344"/>
              <a:gd name="connsiteY11" fmla="*/ 1022670 h 1591545"/>
              <a:gd name="connsiteX12" fmla="*/ 986344 w 986344"/>
              <a:gd name="connsiteY12" fmla="*/ 1115146 h 1591545"/>
              <a:gd name="connsiteX13" fmla="*/ 850448 w 986344"/>
              <a:gd name="connsiteY13" fmla="*/ 1207622 h 1591545"/>
              <a:gd name="connsiteX14" fmla="*/ 920271 w 986344"/>
              <a:gd name="connsiteY14" fmla="*/ 1353346 h 1591545"/>
              <a:gd name="connsiteX15" fmla="*/ 754716 w 986344"/>
              <a:gd name="connsiteY15" fmla="*/ 1367795 h 1591545"/>
              <a:gd name="connsiteX16" fmla="*/ 739758 w 986344"/>
              <a:gd name="connsiteY16" fmla="*/ 1527720 h 1591545"/>
              <a:gd name="connsiteX17" fmla="*/ 588904 w 986344"/>
              <a:gd name="connsiteY17" fmla="*/ 1460271 h 1591545"/>
              <a:gd name="connsiteX18" fmla="*/ 493172 w 986344"/>
              <a:gd name="connsiteY18" fmla="*/ 1591545 h 1591545"/>
              <a:gd name="connsiteX19" fmla="*/ 397440 w 986344"/>
              <a:gd name="connsiteY19" fmla="*/ 1460271 h 1591545"/>
              <a:gd name="connsiteX20" fmla="*/ 246586 w 986344"/>
              <a:gd name="connsiteY20" fmla="*/ 1527720 h 1591545"/>
              <a:gd name="connsiteX21" fmla="*/ 231628 w 986344"/>
              <a:gd name="connsiteY21" fmla="*/ 1367795 h 1591545"/>
              <a:gd name="connsiteX22" fmla="*/ 66073 w 986344"/>
              <a:gd name="connsiteY22" fmla="*/ 1353346 h 1591545"/>
              <a:gd name="connsiteX23" fmla="*/ 135896 w 986344"/>
              <a:gd name="connsiteY23" fmla="*/ 1207622 h 1591545"/>
              <a:gd name="connsiteX24" fmla="*/ 0 w 986344"/>
              <a:gd name="connsiteY24" fmla="*/ 1115146 h 1591545"/>
              <a:gd name="connsiteX0" fmla="*/ 0 w 986344"/>
              <a:gd name="connsiteY0" fmla="*/ 1115146 h 1591545"/>
              <a:gd name="connsiteX1" fmla="*/ 135896 w 986344"/>
              <a:gd name="connsiteY1" fmla="*/ 1022670 h 1591545"/>
              <a:gd name="connsiteX2" fmla="*/ 66073 w 986344"/>
              <a:gd name="connsiteY2" fmla="*/ 876947 h 1591545"/>
              <a:gd name="connsiteX3" fmla="*/ 231628 w 986344"/>
              <a:gd name="connsiteY3" fmla="*/ 862497 h 1591545"/>
              <a:gd name="connsiteX4" fmla="*/ 528469 w 986344"/>
              <a:gd name="connsiteY4" fmla="*/ 345062 h 1591545"/>
              <a:gd name="connsiteX5" fmla="*/ 583070 w 986344"/>
              <a:gd name="connsiteY5" fmla="*/ 178754 h 1591545"/>
              <a:gd name="connsiteX6" fmla="*/ 637550 w 986344"/>
              <a:gd name="connsiteY6" fmla="*/ 19980 h 1591545"/>
              <a:gd name="connsiteX7" fmla="*/ 685156 w 986344"/>
              <a:gd name="connsiteY7" fmla="*/ 0 h 1591545"/>
              <a:gd name="connsiteX8" fmla="*/ 829135 w 986344"/>
              <a:gd name="connsiteY8" fmla="*/ 97556 h 1591545"/>
              <a:gd name="connsiteX9" fmla="*/ 844094 w 986344"/>
              <a:gd name="connsiteY9" fmla="*/ 367484 h 1591545"/>
              <a:gd name="connsiteX10" fmla="*/ 920271 w 986344"/>
              <a:gd name="connsiteY10" fmla="*/ 876947 h 1591545"/>
              <a:gd name="connsiteX11" fmla="*/ 850448 w 986344"/>
              <a:gd name="connsiteY11" fmla="*/ 1022670 h 1591545"/>
              <a:gd name="connsiteX12" fmla="*/ 986344 w 986344"/>
              <a:gd name="connsiteY12" fmla="*/ 1115146 h 1591545"/>
              <a:gd name="connsiteX13" fmla="*/ 850448 w 986344"/>
              <a:gd name="connsiteY13" fmla="*/ 1207622 h 1591545"/>
              <a:gd name="connsiteX14" fmla="*/ 920271 w 986344"/>
              <a:gd name="connsiteY14" fmla="*/ 1353346 h 1591545"/>
              <a:gd name="connsiteX15" fmla="*/ 754716 w 986344"/>
              <a:gd name="connsiteY15" fmla="*/ 1367795 h 1591545"/>
              <a:gd name="connsiteX16" fmla="*/ 739758 w 986344"/>
              <a:gd name="connsiteY16" fmla="*/ 1527720 h 1591545"/>
              <a:gd name="connsiteX17" fmla="*/ 588904 w 986344"/>
              <a:gd name="connsiteY17" fmla="*/ 1460271 h 1591545"/>
              <a:gd name="connsiteX18" fmla="*/ 493172 w 986344"/>
              <a:gd name="connsiteY18" fmla="*/ 1591545 h 1591545"/>
              <a:gd name="connsiteX19" fmla="*/ 397440 w 986344"/>
              <a:gd name="connsiteY19" fmla="*/ 1460271 h 1591545"/>
              <a:gd name="connsiteX20" fmla="*/ 246586 w 986344"/>
              <a:gd name="connsiteY20" fmla="*/ 1527720 h 1591545"/>
              <a:gd name="connsiteX21" fmla="*/ 231628 w 986344"/>
              <a:gd name="connsiteY21" fmla="*/ 1367795 h 1591545"/>
              <a:gd name="connsiteX22" fmla="*/ 66073 w 986344"/>
              <a:gd name="connsiteY22" fmla="*/ 1353346 h 1591545"/>
              <a:gd name="connsiteX23" fmla="*/ 135896 w 986344"/>
              <a:gd name="connsiteY23" fmla="*/ 1207622 h 1591545"/>
              <a:gd name="connsiteX24" fmla="*/ 0 w 986344"/>
              <a:gd name="connsiteY24" fmla="*/ 1115146 h 1591545"/>
              <a:gd name="connsiteX0" fmla="*/ 0 w 986344"/>
              <a:gd name="connsiteY0" fmla="*/ 1115146 h 1591545"/>
              <a:gd name="connsiteX1" fmla="*/ 135896 w 986344"/>
              <a:gd name="connsiteY1" fmla="*/ 1022670 h 1591545"/>
              <a:gd name="connsiteX2" fmla="*/ 66073 w 986344"/>
              <a:gd name="connsiteY2" fmla="*/ 876947 h 1591545"/>
              <a:gd name="connsiteX3" fmla="*/ 231628 w 986344"/>
              <a:gd name="connsiteY3" fmla="*/ 862497 h 1591545"/>
              <a:gd name="connsiteX4" fmla="*/ 528469 w 986344"/>
              <a:gd name="connsiteY4" fmla="*/ 345062 h 1591545"/>
              <a:gd name="connsiteX5" fmla="*/ 583070 w 986344"/>
              <a:gd name="connsiteY5" fmla="*/ 178754 h 1591545"/>
              <a:gd name="connsiteX6" fmla="*/ 637550 w 986344"/>
              <a:gd name="connsiteY6" fmla="*/ 19980 h 1591545"/>
              <a:gd name="connsiteX7" fmla="*/ 685156 w 986344"/>
              <a:gd name="connsiteY7" fmla="*/ 0 h 1591545"/>
              <a:gd name="connsiteX8" fmla="*/ 829135 w 986344"/>
              <a:gd name="connsiteY8" fmla="*/ 97556 h 1591545"/>
              <a:gd name="connsiteX9" fmla="*/ 844094 w 986344"/>
              <a:gd name="connsiteY9" fmla="*/ 367484 h 1591545"/>
              <a:gd name="connsiteX10" fmla="*/ 576512 w 986344"/>
              <a:gd name="connsiteY10" fmla="*/ 698192 h 1591545"/>
              <a:gd name="connsiteX11" fmla="*/ 850448 w 986344"/>
              <a:gd name="connsiteY11" fmla="*/ 1022670 h 1591545"/>
              <a:gd name="connsiteX12" fmla="*/ 986344 w 986344"/>
              <a:gd name="connsiteY12" fmla="*/ 1115146 h 1591545"/>
              <a:gd name="connsiteX13" fmla="*/ 850448 w 986344"/>
              <a:gd name="connsiteY13" fmla="*/ 1207622 h 1591545"/>
              <a:gd name="connsiteX14" fmla="*/ 920271 w 986344"/>
              <a:gd name="connsiteY14" fmla="*/ 1353346 h 1591545"/>
              <a:gd name="connsiteX15" fmla="*/ 754716 w 986344"/>
              <a:gd name="connsiteY15" fmla="*/ 1367795 h 1591545"/>
              <a:gd name="connsiteX16" fmla="*/ 739758 w 986344"/>
              <a:gd name="connsiteY16" fmla="*/ 1527720 h 1591545"/>
              <a:gd name="connsiteX17" fmla="*/ 588904 w 986344"/>
              <a:gd name="connsiteY17" fmla="*/ 1460271 h 1591545"/>
              <a:gd name="connsiteX18" fmla="*/ 493172 w 986344"/>
              <a:gd name="connsiteY18" fmla="*/ 1591545 h 1591545"/>
              <a:gd name="connsiteX19" fmla="*/ 397440 w 986344"/>
              <a:gd name="connsiteY19" fmla="*/ 1460271 h 1591545"/>
              <a:gd name="connsiteX20" fmla="*/ 246586 w 986344"/>
              <a:gd name="connsiteY20" fmla="*/ 1527720 h 1591545"/>
              <a:gd name="connsiteX21" fmla="*/ 231628 w 986344"/>
              <a:gd name="connsiteY21" fmla="*/ 1367795 h 1591545"/>
              <a:gd name="connsiteX22" fmla="*/ 66073 w 986344"/>
              <a:gd name="connsiteY22" fmla="*/ 1353346 h 1591545"/>
              <a:gd name="connsiteX23" fmla="*/ 135896 w 986344"/>
              <a:gd name="connsiteY23" fmla="*/ 1207622 h 1591545"/>
              <a:gd name="connsiteX24" fmla="*/ 0 w 986344"/>
              <a:gd name="connsiteY24" fmla="*/ 1115146 h 1591545"/>
              <a:gd name="connsiteX0" fmla="*/ 0 w 986344"/>
              <a:gd name="connsiteY0" fmla="*/ 1115146 h 1591545"/>
              <a:gd name="connsiteX1" fmla="*/ 135896 w 986344"/>
              <a:gd name="connsiteY1" fmla="*/ 1022670 h 1591545"/>
              <a:gd name="connsiteX2" fmla="*/ 66073 w 986344"/>
              <a:gd name="connsiteY2" fmla="*/ 876947 h 1591545"/>
              <a:gd name="connsiteX3" fmla="*/ 231628 w 986344"/>
              <a:gd name="connsiteY3" fmla="*/ 862497 h 1591545"/>
              <a:gd name="connsiteX4" fmla="*/ 528469 w 986344"/>
              <a:gd name="connsiteY4" fmla="*/ 345062 h 1591545"/>
              <a:gd name="connsiteX5" fmla="*/ 583070 w 986344"/>
              <a:gd name="connsiteY5" fmla="*/ 178754 h 1591545"/>
              <a:gd name="connsiteX6" fmla="*/ 637550 w 986344"/>
              <a:gd name="connsiteY6" fmla="*/ 19980 h 1591545"/>
              <a:gd name="connsiteX7" fmla="*/ 685156 w 986344"/>
              <a:gd name="connsiteY7" fmla="*/ 0 h 1591545"/>
              <a:gd name="connsiteX8" fmla="*/ 829135 w 986344"/>
              <a:gd name="connsiteY8" fmla="*/ 97556 h 1591545"/>
              <a:gd name="connsiteX9" fmla="*/ 844094 w 986344"/>
              <a:gd name="connsiteY9" fmla="*/ 367484 h 1591545"/>
              <a:gd name="connsiteX10" fmla="*/ 796518 w 986344"/>
              <a:gd name="connsiteY10" fmla="*/ 581314 h 1591545"/>
              <a:gd name="connsiteX11" fmla="*/ 850448 w 986344"/>
              <a:gd name="connsiteY11" fmla="*/ 1022670 h 1591545"/>
              <a:gd name="connsiteX12" fmla="*/ 986344 w 986344"/>
              <a:gd name="connsiteY12" fmla="*/ 1115146 h 1591545"/>
              <a:gd name="connsiteX13" fmla="*/ 850448 w 986344"/>
              <a:gd name="connsiteY13" fmla="*/ 1207622 h 1591545"/>
              <a:gd name="connsiteX14" fmla="*/ 920271 w 986344"/>
              <a:gd name="connsiteY14" fmla="*/ 1353346 h 1591545"/>
              <a:gd name="connsiteX15" fmla="*/ 754716 w 986344"/>
              <a:gd name="connsiteY15" fmla="*/ 1367795 h 1591545"/>
              <a:gd name="connsiteX16" fmla="*/ 739758 w 986344"/>
              <a:gd name="connsiteY16" fmla="*/ 1527720 h 1591545"/>
              <a:gd name="connsiteX17" fmla="*/ 588904 w 986344"/>
              <a:gd name="connsiteY17" fmla="*/ 1460271 h 1591545"/>
              <a:gd name="connsiteX18" fmla="*/ 493172 w 986344"/>
              <a:gd name="connsiteY18" fmla="*/ 1591545 h 1591545"/>
              <a:gd name="connsiteX19" fmla="*/ 397440 w 986344"/>
              <a:gd name="connsiteY19" fmla="*/ 1460271 h 1591545"/>
              <a:gd name="connsiteX20" fmla="*/ 246586 w 986344"/>
              <a:gd name="connsiteY20" fmla="*/ 1527720 h 1591545"/>
              <a:gd name="connsiteX21" fmla="*/ 231628 w 986344"/>
              <a:gd name="connsiteY21" fmla="*/ 1367795 h 1591545"/>
              <a:gd name="connsiteX22" fmla="*/ 66073 w 986344"/>
              <a:gd name="connsiteY22" fmla="*/ 1353346 h 1591545"/>
              <a:gd name="connsiteX23" fmla="*/ 135896 w 986344"/>
              <a:gd name="connsiteY23" fmla="*/ 1207622 h 1591545"/>
              <a:gd name="connsiteX24" fmla="*/ 0 w 986344"/>
              <a:gd name="connsiteY24" fmla="*/ 1115146 h 1591545"/>
              <a:gd name="connsiteX0" fmla="*/ 0 w 986344"/>
              <a:gd name="connsiteY0" fmla="*/ 1115146 h 1591545"/>
              <a:gd name="connsiteX1" fmla="*/ 135896 w 986344"/>
              <a:gd name="connsiteY1" fmla="*/ 1022670 h 1591545"/>
              <a:gd name="connsiteX2" fmla="*/ 66073 w 986344"/>
              <a:gd name="connsiteY2" fmla="*/ 876947 h 1591545"/>
              <a:gd name="connsiteX3" fmla="*/ 231628 w 986344"/>
              <a:gd name="connsiteY3" fmla="*/ 862497 h 1591545"/>
              <a:gd name="connsiteX4" fmla="*/ 528469 w 986344"/>
              <a:gd name="connsiteY4" fmla="*/ 345062 h 1591545"/>
              <a:gd name="connsiteX5" fmla="*/ 583070 w 986344"/>
              <a:gd name="connsiteY5" fmla="*/ 178754 h 1591545"/>
              <a:gd name="connsiteX6" fmla="*/ 637550 w 986344"/>
              <a:gd name="connsiteY6" fmla="*/ 19980 h 1591545"/>
              <a:gd name="connsiteX7" fmla="*/ 685156 w 986344"/>
              <a:gd name="connsiteY7" fmla="*/ 0 h 1591545"/>
              <a:gd name="connsiteX8" fmla="*/ 829135 w 986344"/>
              <a:gd name="connsiteY8" fmla="*/ 97556 h 1591545"/>
              <a:gd name="connsiteX9" fmla="*/ 844094 w 986344"/>
              <a:gd name="connsiteY9" fmla="*/ 367484 h 1591545"/>
              <a:gd name="connsiteX10" fmla="*/ 796518 w 986344"/>
              <a:gd name="connsiteY10" fmla="*/ 581314 h 1591545"/>
              <a:gd name="connsiteX11" fmla="*/ 602941 w 986344"/>
              <a:gd name="connsiteY11" fmla="*/ 637659 h 1591545"/>
              <a:gd name="connsiteX12" fmla="*/ 986344 w 986344"/>
              <a:gd name="connsiteY12" fmla="*/ 1115146 h 1591545"/>
              <a:gd name="connsiteX13" fmla="*/ 850448 w 986344"/>
              <a:gd name="connsiteY13" fmla="*/ 1207622 h 1591545"/>
              <a:gd name="connsiteX14" fmla="*/ 920271 w 986344"/>
              <a:gd name="connsiteY14" fmla="*/ 1353346 h 1591545"/>
              <a:gd name="connsiteX15" fmla="*/ 754716 w 986344"/>
              <a:gd name="connsiteY15" fmla="*/ 1367795 h 1591545"/>
              <a:gd name="connsiteX16" fmla="*/ 739758 w 986344"/>
              <a:gd name="connsiteY16" fmla="*/ 1527720 h 1591545"/>
              <a:gd name="connsiteX17" fmla="*/ 588904 w 986344"/>
              <a:gd name="connsiteY17" fmla="*/ 1460271 h 1591545"/>
              <a:gd name="connsiteX18" fmla="*/ 493172 w 986344"/>
              <a:gd name="connsiteY18" fmla="*/ 1591545 h 1591545"/>
              <a:gd name="connsiteX19" fmla="*/ 397440 w 986344"/>
              <a:gd name="connsiteY19" fmla="*/ 1460271 h 1591545"/>
              <a:gd name="connsiteX20" fmla="*/ 246586 w 986344"/>
              <a:gd name="connsiteY20" fmla="*/ 1527720 h 1591545"/>
              <a:gd name="connsiteX21" fmla="*/ 231628 w 986344"/>
              <a:gd name="connsiteY21" fmla="*/ 1367795 h 1591545"/>
              <a:gd name="connsiteX22" fmla="*/ 66073 w 986344"/>
              <a:gd name="connsiteY22" fmla="*/ 1353346 h 1591545"/>
              <a:gd name="connsiteX23" fmla="*/ 135896 w 986344"/>
              <a:gd name="connsiteY23" fmla="*/ 1207622 h 1591545"/>
              <a:gd name="connsiteX24" fmla="*/ 0 w 986344"/>
              <a:gd name="connsiteY24" fmla="*/ 1115146 h 1591545"/>
              <a:gd name="connsiteX0" fmla="*/ 0 w 986344"/>
              <a:gd name="connsiteY0" fmla="*/ 1115146 h 1591545"/>
              <a:gd name="connsiteX1" fmla="*/ 135896 w 986344"/>
              <a:gd name="connsiteY1" fmla="*/ 1022670 h 1591545"/>
              <a:gd name="connsiteX2" fmla="*/ 66073 w 986344"/>
              <a:gd name="connsiteY2" fmla="*/ 876947 h 1591545"/>
              <a:gd name="connsiteX3" fmla="*/ 231628 w 986344"/>
              <a:gd name="connsiteY3" fmla="*/ 862497 h 1591545"/>
              <a:gd name="connsiteX4" fmla="*/ 528469 w 986344"/>
              <a:gd name="connsiteY4" fmla="*/ 345062 h 1591545"/>
              <a:gd name="connsiteX5" fmla="*/ 583070 w 986344"/>
              <a:gd name="connsiteY5" fmla="*/ 178754 h 1591545"/>
              <a:gd name="connsiteX6" fmla="*/ 637550 w 986344"/>
              <a:gd name="connsiteY6" fmla="*/ 19980 h 1591545"/>
              <a:gd name="connsiteX7" fmla="*/ 685156 w 986344"/>
              <a:gd name="connsiteY7" fmla="*/ 0 h 1591545"/>
              <a:gd name="connsiteX8" fmla="*/ 829135 w 986344"/>
              <a:gd name="connsiteY8" fmla="*/ 97556 h 1591545"/>
              <a:gd name="connsiteX9" fmla="*/ 844094 w 986344"/>
              <a:gd name="connsiteY9" fmla="*/ 367484 h 1591545"/>
              <a:gd name="connsiteX10" fmla="*/ 796518 w 986344"/>
              <a:gd name="connsiteY10" fmla="*/ 581314 h 1591545"/>
              <a:gd name="connsiteX11" fmla="*/ 733570 w 986344"/>
              <a:gd name="connsiteY11" fmla="*/ 692661 h 1591545"/>
              <a:gd name="connsiteX12" fmla="*/ 986344 w 986344"/>
              <a:gd name="connsiteY12" fmla="*/ 1115146 h 1591545"/>
              <a:gd name="connsiteX13" fmla="*/ 850448 w 986344"/>
              <a:gd name="connsiteY13" fmla="*/ 1207622 h 1591545"/>
              <a:gd name="connsiteX14" fmla="*/ 920271 w 986344"/>
              <a:gd name="connsiteY14" fmla="*/ 1353346 h 1591545"/>
              <a:gd name="connsiteX15" fmla="*/ 754716 w 986344"/>
              <a:gd name="connsiteY15" fmla="*/ 1367795 h 1591545"/>
              <a:gd name="connsiteX16" fmla="*/ 739758 w 986344"/>
              <a:gd name="connsiteY16" fmla="*/ 1527720 h 1591545"/>
              <a:gd name="connsiteX17" fmla="*/ 588904 w 986344"/>
              <a:gd name="connsiteY17" fmla="*/ 1460271 h 1591545"/>
              <a:gd name="connsiteX18" fmla="*/ 493172 w 986344"/>
              <a:gd name="connsiteY18" fmla="*/ 1591545 h 1591545"/>
              <a:gd name="connsiteX19" fmla="*/ 397440 w 986344"/>
              <a:gd name="connsiteY19" fmla="*/ 1460271 h 1591545"/>
              <a:gd name="connsiteX20" fmla="*/ 246586 w 986344"/>
              <a:gd name="connsiteY20" fmla="*/ 1527720 h 1591545"/>
              <a:gd name="connsiteX21" fmla="*/ 231628 w 986344"/>
              <a:gd name="connsiteY21" fmla="*/ 1367795 h 1591545"/>
              <a:gd name="connsiteX22" fmla="*/ 66073 w 986344"/>
              <a:gd name="connsiteY22" fmla="*/ 1353346 h 1591545"/>
              <a:gd name="connsiteX23" fmla="*/ 135896 w 986344"/>
              <a:gd name="connsiteY23" fmla="*/ 1207622 h 1591545"/>
              <a:gd name="connsiteX24" fmla="*/ 0 w 986344"/>
              <a:gd name="connsiteY24" fmla="*/ 1115146 h 1591545"/>
              <a:gd name="connsiteX0" fmla="*/ 0 w 920271"/>
              <a:gd name="connsiteY0" fmla="*/ 1115146 h 1591545"/>
              <a:gd name="connsiteX1" fmla="*/ 135896 w 920271"/>
              <a:gd name="connsiteY1" fmla="*/ 1022670 h 1591545"/>
              <a:gd name="connsiteX2" fmla="*/ 66073 w 920271"/>
              <a:gd name="connsiteY2" fmla="*/ 876947 h 1591545"/>
              <a:gd name="connsiteX3" fmla="*/ 231628 w 920271"/>
              <a:gd name="connsiteY3" fmla="*/ 862497 h 1591545"/>
              <a:gd name="connsiteX4" fmla="*/ 528469 w 920271"/>
              <a:gd name="connsiteY4" fmla="*/ 345062 h 1591545"/>
              <a:gd name="connsiteX5" fmla="*/ 583070 w 920271"/>
              <a:gd name="connsiteY5" fmla="*/ 178754 h 1591545"/>
              <a:gd name="connsiteX6" fmla="*/ 637550 w 920271"/>
              <a:gd name="connsiteY6" fmla="*/ 19980 h 1591545"/>
              <a:gd name="connsiteX7" fmla="*/ 685156 w 920271"/>
              <a:gd name="connsiteY7" fmla="*/ 0 h 1591545"/>
              <a:gd name="connsiteX8" fmla="*/ 829135 w 920271"/>
              <a:gd name="connsiteY8" fmla="*/ 97556 h 1591545"/>
              <a:gd name="connsiteX9" fmla="*/ 844094 w 920271"/>
              <a:gd name="connsiteY9" fmla="*/ 367484 h 1591545"/>
              <a:gd name="connsiteX10" fmla="*/ 796518 w 920271"/>
              <a:gd name="connsiteY10" fmla="*/ 581314 h 1591545"/>
              <a:gd name="connsiteX11" fmla="*/ 733570 w 920271"/>
              <a:gd name="connsiteY11" fmla="*/ 692661 h 1591545"/>
              <a:gd name="connsiteX12" fmla="*/ 800714 w 920271"/>
              <a:gd name="connsiteY12" fmla="*/ 730136 h 1591545"/>
              <a:gd name="connsiteX13" fmla="*/ 850448 w 920271"/>
              <a:gd name="connsiteY13" fmla="*/ 1207622 h 1591545"/>
              <a:gd name="connsiteX14" fmla="*/ 920271 w 920271"/>
              <a:gd name="connsiteY14" fmla="*/ 1353346 h 1591545"/>
              <a:gd name="connsiteX15" fmla="*/ 754716 w 920271"/>
              <a:gd name="connsiteY15" fmla="*/ 1367795 h 1591545"/>
              <a:gd name="connsiteX16" fmla="*/ 739758 w 920271"/>
              <a:gd name="connsiteY16" fmla="*/ 1527720 h 1591545"/>
              <a:gd name="connsiteX17" fmla="*/ 588904 w 920271"/>
              <a:gd name="connsiteY17" fmla="*/ 1460271 h 1591545"/>
              <a:gd name="connsiteX18" fmla="*/ 493172 w 920271"/>
              <a:gd name="connsiteY18" fmla="*/ 1591545 h 1591545"/>
              <a:gd name="connsiteX19" fmla="*/ 397440 w 920271"/>
              <a:gd name="connsiteY19" fmla="*/ 1460271 h 1591545"/>
              <a:gd name="connsiteX20" fmla="*/ 246586 w 920271"/>
              <a:gd name="connsiteY20" fmla="*/ 1527720 h 1591545"/>
              <a:gd name="connsiteX21" fmla="*/ 231628 w 920271"/>
              <a:gd name="connsiteY21" fmla="*/ 1367795 h 1591545"/>
              <a:gd name="connsiteX22" fmla="*/ 66073 w 920271"/>
              <a:gd name="connsiteY22" fmla="*/ 1353346 h 1591545"/>
              <a:gd name="connsiteX23" fmla="*/ 135896 w 920271"/>
              <a:gd name="connsiteY23" fmla="*/ 1207622 h 1591545"/>
              <a:gd name="connsiteX24" fmla="*/ 0 w 920271"/>
              <a:gd name="connsiteY24" fmla="*/ 1115146 h 1591545"/>
              <a:gd name="connsiteX0" fmla="*/ 0 w 1207957"/>
              <a:gd name="connsiteY0" fmla="*/ 1115146 h 1591545"/>
              <a:gd name="connsiteX1" fmla="*/ 135896 w 1207957"/>
              <a:gd name="connsiteY1" fmla="*/ 1022670 h 1591545"/>
              <a:gd name="connsiteX2" fmla="*/ 66073 w 1207957"/>
              <a:gd name="connsiteY2" fmla="*/ 876947 h 1591545"/>
              <a:gd name="connsiteX3" fmla="*/ 231628 w 1207957"/>
              <a:gd name="connsiteY3" fmla="*/ 862497 h 1591545"/>
              <a:gd name="connsiteX4" fmla="*/ 528469 w 1207957"/>
              <a:gd name="connsiteY4" fmla="*/ 345062 h 1591545"/>
              <a:gd name="connsiteX5" fmla="*/ 583070 w 1207957"/>
              <a:gd name="connsiteY5" fmla="*/ 178754 h 1591545"/>
              <a:gd name="connsiteX6" fmla="*/ 637550 w 1207957"/>
              <a:gd name="connsiteY6" fmla="*/ 19980 h 1591545"/>
              <a:gd name="connsiteX7" fmla="*/ 685156 w 1207957"/>
              <a:gd name="connsiteY7" fmla="*/ 0 h 1591545"/>
              <a:gd name="connsiteX8" fmla="*/ 829135 w 1207957"/>
              <a:gd name="connsiteY8" fmla="*/ 97556 h 1591545"/>
              <a:gd name="connsiteX9" fmla="*/ 844094 w 1207957"/>
              <a:gd name="connsiteY9" fmla="*/ 367484 h 1591545"/>
              <a:gd name="connsiteX10" fmla="*/ 796518 w 1207957"/>
              <a:gd name="connsiteY10" fmla="*/ 581314 h 1591545"/>
              <a:gd name="connsiteX11" fmla="*/ 733570 w 1207957"/>
              <a:gd name="connsiteY11" fmla="*/ 692661 h 1591545"/>
              <a:gd name="connsiteX12" fmla="*/ 800714 w 1207957"/>
              <a:gd name="connsiteY12" fmla="*/ 730136 h 1591545"/>
              <a:gd name="connsiteX13" fmla="*/ 1207957 w 1207957"/>
              <a:gd name="connsiteY13" fmla="*/ 746985 h 1591545"/>
              <a:gd name="connsiteX14" fmla="*/ 920271 w 1207957"/>
              <a:gd name="connsiteY14" fmla="*/ 1353346 h 1591545"/>
              <a:gd name="connsiteX15" fmla="*/ 754716 w 1207957"/>
              <a:gd name="connsiteY15" fmla="*/ 1367795 h 1591545"/>
              <a:gd name="connsiteX16" fmla="*/ 739758 w 1207957"/>
              <a:gd name="connsiteY16" fmla="*/ 1527720 h 1591545"/>
              <a:gd name="connsiteX17" fmla="*/ 588904 w 1207957"/>
              <a:gd name="connsiteY17" fmla="*/ 1460271 h 1591545"/>
              <a:gd name="connsiteX18" fmla="*/ 493172 w 1207957"/>
              <a:gd name="connsiteY18" fmla="*/ 1591545 h 1591545"/>
              <a:gd name="connsiteX19" fmla="*/ 397440 w 1207957"/>
              <a:gd name="connsiteY19" fmla="*/ 1460271 h 1591545"/>
              <a:gd name="connsiteX20" fmla="*/ 246586 w 1207957"/>
              <a:gd name="connsiteY20" fmla="*/ 1527720 h 1591545"/>
              <a:gd name="connsiteX21" fmla="*/ 231628 w 1207957"/>
              <a:gd name="connsiteY21" fmla="*/ 1367795 h 1591545"/>
              <a:gd name="connsiteX22" fmla="*/ 66073 w 1207957"/>
              <a:gd name="connsiteY22" fmla="*/ 1353346 h 1591545"/>
              <a:gd name="connsiteX23" fmla="*/ 135896 w 1207957"/>
              <a:gd name="connsiteY23" fmla="*/ 1207622 h 1591545"/>
              <a:gd name="connsiteX24" fmla="*/ 0 w 1207957"/>
              <a:gd name="connsiteY24" fmla="*/ 1115146 h 1591545"/>
              <a:gd name="connsiteX0" fmla="*/ 0 w 1339658"/>
              <a:gd name="connsiteY0" fmla="*/ 1115146 h 1591545"/>
              <a:gd name="connsiteX1" fmla="*/ 135896 w 1339658"/>
              <a:gd name="connsiteY1" fmla="*/ 1022670 h 1591545"/>
              <a:gd name="connsiteX2" fmla="*/ 66073 w 1339658"/>
              <a:gd name="connsiteY2" fmla="*/ 876947 h 1591545"/>
              <a:gd name="connsiteX3" fmla="*/ 231628 w 1339658"/>
              <a:gd name="connsiteY3" fmla="*/ 862497 h 1591545"/>
              <a:gd name="connsiteX4" fmla="*/ 528469 w 1339658"/>
              <a:gd name="connsiteY4" fmla="*/ 345062 h 1591545"/>
              <a:gd name="connsiteX5" fmla="*/ 583070 w 1339658"/>
              <a:gd name="connsiteY5" fmla="*/ 178754 h 1591545"/>
              <a:gd name="connsiteX6" fmla="*/ 637550 w 1339658"/>
              <a:gd name="connsiteY6" fmla="*/ 19980 h 1591545"/>
              <a:gd name="connsiteX7" fmla="*/ 685156 w 1339658"/>
              <a:gd name="connsiteY7" fmla="*/ 0 h 1591545"/>
              <a:gd name="connsiteX8" fmla="*/ 829135 w 1339658"/>
              <a:gd name="connsiteY8" fmla="*/ 97556 h 1591545"/>
              <a:gd name="connsiteX9" fmla="*/ 844094 w 1339658"/>
              <a:gd name="connsiteY9" fmla="*/ 367484 h 1591545"/>
              <a:gd name="connsiteX10" fmla="*/ 796518 w 1339658"/>
              <a:gd name="connsiteY10" fmla="*/ 581314 h 1591545"/>
              <a:gd name="connsiteX11" fmla="*/ 733570 w 1339658"/>
              <a:gd name="connsiteY11" fmla="*/ 692661 h 1591545"/>
              <a:gd name="connsiteX12" fmla="*/ 800714 w 1339658"/>
              <a:gd name="connsiteY12" fmla="*/ 730136 h 1591545"/>
              <a:gd name="connsiteX13" fmla="*/ 1207957 w 1339658"/>
              <a:gd name="connsiteY13" fmla="*/ 746985 h 1591545"/>
              <a:gd name="connsiteX14" fmla="*/ 1339658 w 1339658"/>
              <a:gd name="connsiteY14" fmla="*/ 865207 h 1591545"/>
              <a:gd name="connsiteX15" fmla="*/ 754716 w 1339658"/>
              <a:gd name="connsiteY15" fmla="*/ 1367795 h 1591545"/>
              <a:gd name="connsiteX16" fmla="*/ 739758 w 1339658"/>
              <a:gd name="connsiteY16" fmla="*/ 1527720 h 1591545"/>
              <a:gd name="connsiteX17" fmla="*/ 588904 w 1339658"/>
              <a:gd name="connsiteY17" fmla="*/ 1460271 h 1591545"/>
              <a:gd name="connsiteX18" fmla="*/ 493172 w 1339658"/>
              <a:gd name="connsiteY18" fmla="*/ 1591545 h 1591545"/>
              <a:gd name="connsiteX19" fmla="*/ 397440 w 1339658"/>
              <a:gd name="connsiteY19" fmla="*/ 1460271 h 1591545"/>
              <a:gd name="connsiteX20" fmla="*/ 246586 w 1339658"/>
              <a:gd name="connsiteY20" fmla="*/ 1527720 h 1591545"/>
              <a:gd name="connsiteX21" fmla="*/ 231628 w 1339658"/>
              <a:gd name="connsiteY21" fmla="*/ 1367795 h 1591545"/>
              <a:gd name="connsiteX22" fmla="*/ 66073 w 1339658"/>
              <a:gd name="connsiteY22" fmla="*/ 1353346 h 1591545"/>
              <a:gd name="connsiteX23" fmla="*/ 135896 w 1339658"/>
              <a:gd name="connsiteY23" fmla="*/ 1207622 h 1591545"/>
              <a:gd name="connsiteX24" fmla="*/ 0 w 1339658"/>
              <a:gd name="connsiteY24" fmla="*/ 1115146 h 1591545"/>
              <a:gd name="connsiteX0" fmla="*/ 0 w 1339658"/>
              <a:gd name="connsiteY0" fmla="*/ 1115146 h 1591545"/>
              <a:gd name="connsiteX1" fmla="*/ 135896 w 1339658"/>
              <a:gd name="connsiteY1" fmla="*/ 1022670 h 1591545"/>
              <a:gd name="connsiteX2" fmla="*/ 66073 w 1339658"/>
              <a:gd name="connsiteY2" fmla="*/ 876947 h 1591545"/>
              <a:gd name="connsiteX3" fmla="*/ 231628 w 1339658"/>
              <a:gd name="connsiteY3" fmla="*/ 862497 h 1591545"/>
              <a:gd name="connsiteX4" fmla="*/ 528469 w 1339658"/>
              <a:gd name="connsiteY4" fmla="*/ 345062 h 1591545"/>
              <a:gd name="connsiteX5" fmla="*/ 583070 w 1339658"/>
              <a:gd name="connsiteY5" fmla="*/ 178754 h 1591545"/>
              <a:gd name="connsiteX6" fmla="*/ 637550 w 1339658"/>
              <a:gd name="connsiteY6" fmla="*/ 19980 h 1591545"/>
              <a:gd name="connsiteX7" fmla="*/ 685156 w 1339658"/>
              <a:gd name="connsiteY7" fmla="*/ 0 h 1591545"/>
              <a:gd name="connsiteX8" fmla="*/ 829135 w 1339658"/>
              <a:gd name="connsiteY8" fmla="*/ 97556 h 1591545"/>
              <a:gd name="connsiteX9" fmla="*/ 844094 w 1339658"/>
              <a:gd name="connsiteY9" fmla="*/ 367484 h 1591545"/>
              <a:gd name="connsiteX10" fmla="*/ 796518 w 1339658"/>
              <a:gd name="connsiteY10" fmla="*/ 581314 h 1591545"/>
              <a:gd name="connsiteX11" fmla="*/ 733570 w 1339658"/>
              <a:gd name="connsiteY11" fmla="*/ 692661 h 1591545"/>
              <a:gd name="connsiteX12" fmla="*/ 800714 w 1339658"/>
              <a:gd name="connsiteY12" fmla="*/ 730136 h 1591545"/>
              <a:gd name="connsiteX13" fmla="*/ 1207957 w 1339658"/>
              <a:gd name="connsiteY13" fmla="*/ 746985 h 1591545"/>
              <a:gd name="connsiteX14" fmla="*/ 1339658 w 1339658"/>
              <a:gd name="connsiteY14" fmla="*/ 865207 h 1591545"/>
              <a:gd name="connsiteX15" fmla="*/ 1304731 w 1339658"/>
              <a:gd name="connsiteY15" fmla="*/ 982785 h 1591545"/>
              <a:gd name="connsiteX16" fmla="*/ 739758 w 1339658"/>
              <a:gd name="connsiteY16" fmla="*/ 1527720 h 1591545"/>
              <a:gd name="connsiteX17" fmla="*/ 588904 w 1339658"/>
              <a:gd name="connsiteY17" fmla="*/ 1460271 h 1591545"/>
              <a:gd name="connsiteX18" fmla="*/ 493172 w 1339658"/>
              <a:gd name="connsiteY18" fmla="*/ 1591545 h 1591545"/>
              <a:gd name="connsiteX19" fmla="*/ 397440 w 1339658"/>
              <a:gd name="connsiteY19" fmla="*/ 1460271 h 1591545"/>
              <a:gd name="connsiteX20" fmla="*/ 246586 w 1339658"/>
              <a:gd name="connsiteY20" fmla="*/ 1527720 h 1591545"/>
              <a:gd name="connsiteX21" fmla="*/ 231628 w 1339658"/>
              <a:gd name="connsiteY21" fmla="*/ 1367795 h 1591545"/>
              <a:gd name="connsiteX22" fmla="*/ 66073 w 1339658"/>
              <a:gd name="connsiteY22" fmla="*/ 1353346 h 1591545"/>
              <a:gd name="connsiteX23" fmla="*/ 135896 w 1339658"/>
              <a:gd name="connsiteY23" fmla="*/ 1207622 h 1591545"/>
              <a:gd name="connsiteX24" fmla="*/ 0 w 1339658"/>
              <a:gd name="connsiteY24" fmla="*/ 1115146 h 1591545"/>
              <a:gd name="connsiteX0" fmla="*/ 0 w 1339658"/>
              <a:gd name="connsiteY0" fmla="*/ 1115146 h 1591545"/>
              <a:gd name="connsiteX1" fmla="*/ 135896 w 1339658"/>
              <a:gd name="connsiteY1" fmla="*/ 1022670 h 1591545"/>
              <a:gd name="connsiteX2" fmla="*/ 66073 w 1339658"/>
              <a:gd name="connsiteY2" fmla="*/ 876947 h 1591545"/>
              <a:gd name="connsiteX3" fmla="*/ 231628 w 1339658"/>
              <a:gd name="connsiteY3" fmla="*/ 862497 h 1591545"/>
              <a:gd name="connsiteX4" fmla="*/ 528469 w 1339658"/>
              <a:gd name="connsiteY4" fmla="*/ 345062 h 1591545"/>
              <a:gd name="connsiteX5" fmla="*/ 583070 w 1339658"/>
              <a:gd name="connsiteY5" fmla="*/ 178754 h 1591545"/>
              <a:gd name="connsiteX6" fmla="*/ 637550 w 1339658"/>
              <a:gd name="connsiteY6" fmla="*/ 19980 h 1591545"/>
              <a:gd name="connsiteX7" fmla="*/ 685156 w 1339658"/>
              <a:gd name="connsiteY7" fmla="*/ 0 h 1591545"/>
              <a:gd name="connsiteX8" fmla="*/ 829135 w 1339658"/>
              <a:gd name="connsiteY8" fmla="*/ 97556 h 1591545"/>
              <a:gd name="connsiteX9" fmla="*/ 844094 w 1339658"/>
              <a:gd name="connsiteY9" fmla="*/ 367484 h 1591545"/>
              <a:gd name="connsiteX10" fmla="*/ 796518 w 1339658"/>
              <a:gd name="connsiteY10" fmla="*/ 581314 h 1591545"/>
              <a:gd name="connsiteX11" fmla="*/ 733570 w 1339658"/>
              <a:gd name="connsiteY11" fmla="*/ 692661 h 1591545"/>
              <a:gd name="connsiteX12" fmla="*/ 800714 w 1339658"/>
              <a:gd name="connsiteY12" fmla="*/ 730136 h 1591545"/>
              <a:gd name="connsiteX13" fmla="*/ 1207957 w 1339658"/>
              <a:gd name="connsiteY13" fmla="*/ 746985 h 1591545"/>
              <a:gd name="connsiteX14" fmla="*/ 1339658 w 1339658"/>
              <a:gd name="connsiteY14" fmla="*/ 865207 h 1591545"/>
              <a:gd name="connsiteX15" fmla="*/ 1304731 w 1339658"/>
              <a:gd name="connsiteY15" fmla="*/ 982785 h 1591545"/>
              <a:gd name="connsiteX16" fmla="*/ 1166020 w 1339658"/>
              <a:gd name="connsiteY16" fmla="*/ 984580 h 1591545"/>
              <a:gd name="connsiteX17" fmla="*/ 588904 w 1339658"/>
              <a:gd name="connsiteY17" fmla="*/ 1460271 h 1591545"/>
              <a:gd name="connsiteX18" fmla="*/ 493172 w 1339658"/>
              <a:gd name="connsiteY18" fmla="*/ 1591545 h 1591545"/>
              <a:gd name="connsiteX19" fmla="*/ 397440 w 1339658"/>
              <a:gd name="connsiteY19" fmla="*/ 1460271 h 1591545"/>
              <a:gd name="connsiteX20" fmla="*/ 246586 w 1339658"/>
              <a:gd name="connsiteY20" fmla="*/ 1527720 h 1591545"/>
              <a:gd name="connsiteX21" fmla="*/ 231628 w 1339658"/>
              <a:gd name="connsiteY21" fmla="*/ 1367795 h 1591545"/>
              <a:gd name="connsiteX22" fmla="*/ 66073 w 1339658"/>
              <a:gd name="connsiteY22" fmla="*/ 1353346 h 1591545"/>
              <a:gd name="connsiteX23" fmla="*/ 135896 w 1339658"/>
              <a:gd name="connsiteY23" fmla="*/ 1207622 h 1591545"/>
              <a:gd name="connsiteX24" fmla="*/ 0 w 1339658"/>
              <a:gd name="connsiteY24" fmla="*/ 1115146 h 1591545"/>
              <a:gd name="connsiteX0" fmla="*/ 0 w 1339658"/>
              <a:gd name="connsiteY0" fmla="*/ 1115146 h 1591545"/>
              <a:gd name="connsiteX1" fmla="*/ 135896 w 1339658"/>
              <a:gd name="connsiteY1" fmla="*/ 1022670 h 1591545"/>
              <a:gd name="connsiteX2" fmla="*/ 66073 w 1339658"/>
              <a:gd name="connsiteY2" fmla="*/ 876947 h 1591545"/>
              <a:gd name="connsiteX3" fmla="*/ 231628 w 1339658"/>
              <a:gd name="connsiteY3" fmla="*/ 862497 h 1591545"/>
              <a:gd name="connsiteX4" fmla="*/ 528469 w 1339658"/>
              <a:gd name="connsiteY4" fmla="*/ 345062 h 1591545"/>
              <a:gd name="connsiteX5" fmla="*/ 583070 w 1339658"/>
              <a:gd name="connsiteY5" fmla="*/ 178754 h 1591545"/>
              <a:gd name="connsiteX6" fmla="*/ 637550 w 1339658"/>
              <a:gd name="connsiteY6" fmla="*/ 19980 h 1591545"/>
              <a:gd name="connsiteX7" fmla="*/ 685156 w 1339658"/>
              <a:gd name="connsiteY7" fmla="*/ 0 h 1591545"/>
              <a:gd name="connsiteX8" fmla="*/ 829135 w 1339658"/>
              <a:gd name="connsiteY8" fmla="*/ 97556 h 1591545"/>
              <a:gd name="connsiteX9" fmla="*/ 844094 w 1339658"/>
              <a:gd name="connsiteY9" fmla="*/ 367484 h 1591545"/>
              <a:gd name="connsiteX10" fmla="*/ 796518 w 1339658"/>
              <a:gd name="connsiteY10" fmla="*/ 581314 h 1591545"/>
              <a:gd name="connsiteX11" fmla="*/ 733570 w 1339658"/>
              <a:gd name="connsiteY11" fmla="*/ 692661 h 1591545"/>
              <a:gd name="connsiteX12" fmla="*/ 800714 w 1339658"/>
              <a:gd name="connsiteY12" fmla="*/ 730136 h 1591545"/>
              <a:gd name="connsiteX13" fmla="*/ 1207957 w 1339658"/>
              <a:gd name="connsiteY13" fmla="*/ 746985 h 1591545"/>
              <a:gd name="connsiteX14" fmla="*/ 1339658 w 1339658"/>
              <a:gd name="connsiteY14" fmla="*/ 865207 h 1591545"/>
              <a:gd name="connsiteX15" fmla="*/ 1304731 w 1339658"/>
              <a:gd name="connsiteY15" fmla="*/ 982785 h 1591545"/>
              <a:gd name="connsiteX16" fmla="*/ 1248522 w 1339658"/>
              <a:gd name="connsiteY16" fmla="*/ 977705 h 1591545"/>
              <a:gd name="connsiteX17" fmla="*/ 588904 w 1339658"/>
              <a:gd name="connsiteY17" fmla="*/ 1460271 h 1591545"/>
              <a:gd name="connsiteX18" fmla="*/ 493172 w 1339658"/>
              <a:gd name="connsiteY18" fmla="*/ 1591545 h 1591545"/>
              <a:gd name="connsiteX19" fmla="*/ 397440 w 1339658"/>
              <a:gd name="connsiteY19" fmla="*/ 1460271 h 1591545"/>
              <a:gd name="connsiteX20" fmla="*/ 246586 w 1339658"/>
              <a:gd name="connsiteY20" fmla="*/ 1527720 h 1591545"/>
              <a:gd name="connsiteX21" fmla="*/ 231628 w 1339658"/>
              <a:gd name="connsiteY21" fmla="*/ 1367795 h 1591545"/>
              <a:gd name="connsiteX22" fmla="*/ 66073 w 1339658"/>
              <a:gd name="connsiteY22" fmla="*/ 1353346 h 1591545"/>
              <a:gd name="connsiteX23" fmla="*/ 135896 w 1339658"/>
              <a:gd name="connsiteY23" fmla="*/ 1207622 h 1591545"/>
              <a:gd name="connsiteX24" fmla="*/ 0 w 1339658"/>
              <a:gd name="connsiteY24" fmla="*/ 1115146 h 1591545"/>
              <a:gd name="connsiteX0" fmla="*/ 0 w 1339658"/>
              <a:gd name="connsiteY0" fmla="*/ 1115146 h 1591545"/>
              <a:gd name="connsiteX1" fmla="*/ 135896 w 1339658"/>
              <a:gd name="connsiteY1" fmla="*/ 1022670 h 1591545"/>
              <a:gd name="connsiteX2" fmla="*/ 66073 w 1339658"/>
              <a:gd name="connsiteY2" fmla="*/ 876947 h 1591545"/>
              <a:gd name="connsiteX3" fmla="*/ 231628 w 1339658"/>
              <a:gd name="connsiteY3" fmla="*/ 862497 h 1591545"/>
              <a:gd name="connsiteX4" fmla="*/ 528469 w 1339658"/>
              <a:gd name="connsiteY4" fmla="*/ 345062 h 1591545"/>
              <a:gd name="connsiteX5" fmla="*/ 583070 w 1339658"/>
              <a:gd name="connsiteY5" fmla="*/ 178754 h 1591545"/>
              <a:gd name="connsiteX6" fmla="*/ 637550 w 1339658"/>
              <a:gd name="connsiteY6" fmla="*/ 19980 h 1591545"/>
              <a:gd name="connsiteX7" fmla="*/ 685156 w 1339658"/>
              <a:gd name="connsiteY7" fmla="*/ 0 h 1591545"/>
              <a:gd name="connsiteX8" fmla="*/ 829135 w 1339658"/>
              <a:gd name="connsiteY8" fmla="*/ 97556 h 1591545"/>
              <a:gd name="connsiteX9" fmla="*/ 844094 w 1339658"/>
              <a:gd name="connsiteY9" fmla="*/ 367484 h 1591545"/>
              <a:gd name="connsiteX10" fmla="*/ 796518 w 1339658"/>
              <a:gd name="connsiteY10" fmla="*/ 581314 h 1591545"/>
              <a:gd name="connsiteX11" fmla="*/ 733570 w 1339658"/>
              <a:gd name="connsiteY11" fmla="*/ 692661 h 1591545"/>
              <a:gd name="connsiteX12" fmla="*/ 800714 w 1339658"/>
              <a:gd name="connsiteY12" fmla="*/ 730136 h 1591545"/>
              <a:gd name="connsiteX13" fmla="*/ 1207957 w 1339658"/>
              <a:gd name="connsiteY13" fmla="*/ 746985 h 1591545"/>
              <a:gd name="connsiteX14" fmla="*/ 1339658 w 1339658"/>
              <a:gd name="connsiteY14" fmla="*/ 865207 h 1591545"/>
              <a:gd name="connsiteX15" fmla="*/ 1332232 w 1339658"/>
              <a:gd name="connsiteY15" fmla="*/ 969035 h 1591545"/>
              <a:gd name="connsiteX16" fmla="*/ 1248522 w 1339658"/>
              <a:gd name="connsiteY16" fmla="*/ 977705 h 1591545"/>
              <a:gd name="connsiteX17" fmla="*/ 588904 w 1339658"/>
              <a:gd name="connsiteY17" fmla="*/ 1460271 h 1591545"/>
              <a:gd name="connsiteX18" fmla="*/ 493172 w 1339658"/>
              <a:gd name="connsiteY18" fmla="*/ 1591545 h 1591545"/>
              <a:gd name="connsiteX19" fmla="*/ 397440 w 1339658"/>
              <a:gd name="connsiteY19" fmla="*/ 1460271 h 1591545"/>
              <a:gd name="connsiteX20" fmla="*/ 246586 w 1339658"/>
              <a:gd name="connsiteY20" fmla="*/ 1527720 h 1591545"/>
              <a:gd name="connsiteX21" fmla="*/ 231628 w 1339658"/>
              <a:gd name="connsiteY21" fmla="*/ 1367795 h 1591545"/>
              <a:gd name="connsiteX22" fmla="*/ 66073 w 1339658"/>
              <a:gd name="connsiteY22" fmla="*/ 1353346 h 1591545"/>
              <a:gd name="connsiteX23" fmla="*/ 135896 w 1339658"/>
              <a:gd name="connsiteY23" fmla="*/ 1207622 h 1591545"/>
              <a:gd name="connsiteX24" fmla="*/ 0 w 1339658"/>
              <a:gd name="connsiteY24" fmla="*/ 1115146 h 1591545"/>
              <a:gd name="connsiteX0" fmla="*/ 0 w 1339658"/>
              <a:gd name="connsiteY0" fmla="*/ 1115146 h 1591545"/>
              <a:gd name="connsiteX1" fmla="*/ 135896 w 1339658"/>
              <a:gd name="connsiteY1" fmla="*/ 1022670 h 1591545"/>
              <a:gd name="connsiteX2" fmla="*/ 66073 w 1339658"/>
              <a:gd name="connsiteY2" fmla="*/ 876947 h 1591545"/>
              <a:gd name="connsiteX3" fmla="*/ 231628 w 1339658"/>
              <a:gd name="connsiteY3" fmla="*/ 862497 h 1591545"/>
              <a:gd name="connsiteX4" fmla="*/ 528469 w 1339658"/>
              <a:gd name="connsiteY4" fmla="*/ 345062 h 1591545"/>
              <a:gd name="connsiteX5" fmla="*/ 583070 w 1339658"/>
              <a:gd name="connsiteY5" fmla="*/ 178754 h 1591545"/>
              <a:gd name="connsiteX6" fmla="*/ 637550 w 1339658"/>
              <a:gd name="connsiteY6" fmla="*/ 19980 h 1591545"/>
              <a:gd name="connsiteX7" fmla="*/ 685156 w 1339658"/>
              <a:gd name="connsiteY7" fmla="*/ 0 h 1591545"/>
              <a:gd name="connsiteX8" fmla="*/ 829135 w 1339658"/>
              <a:gd name="connsiteY8" fmla="*/ 97556 h 1591545"/>
              <a:gd name="connsiteX9" fmla="*/ 844094 w 1339658"/>
              <a:gd name="connsiteY9" fmla="*/ 367484 h 1591545"/>
              <a:gd name="connsiteX10" fmla="*/ 796518 w 1339658"/>
              <a:gd name="connsiteY10" fmla="*/ 581314 h 1591545"/>
              <a:gd name="connsiteX11" fmla="*/ 733570 w 1339658"/>
              <a:gd name="connsiteY11" fmla="*/ 692661 h 1591545"/>
              <a:gd name="connsiteX12" fmla="*/ 800714 w 1339658"/>
              <a:gd name="connsiteY12" fmla="*/ 730136 h 1591545"/>
              <a:gd name="connsiteX13" fmla="*/ 1207957 w 1339658"/>
              <a:gd name="connsiteY13" fmla="*/ 746985 h 1591545"/>
              <a:gd name="connsiteX14" fmla="*/ 1339658 w 1339658"/>
              <a:gd name="connsiteY14" fmla="*/ 865207 h 1591545"/>
              <a:gd name="connsiteX15" fmla="*/ 1332232 w 1339658"/>
              <a:gd name="connsiteY15" fmla="*/ 969035 h 1591545"/>
              <a:gd name="connsiteX16" fmla="*/ 1248522 w 1339658"/>
              <a:gd name="connsiteY16" fmla="*/ 977705 h 1591545"/>
              <a:gd name="connsiteX17" fmla="*/ 1331424 w 1339658"/>
              <a:gd name="connsiteY17" fmla="*/ 1116512 h 1591545"/>
              <a:gd name="connsiteX18" fmla="*/ 493172 w 1339658"/>
              <a:gd name="connsiteY18" fmla="*/ 1591545 h 1591545"/>
              <a:gd name="connsiteX19" fmla="*/ 397440 w 1339658"/>
              <a:gd name="connsiteY19" fmla="*/ 1460271 h 1591545"/>
              <a:gd name="connsiteX20" fmla="*/ 246586 w 1339658"/>
              <a:gd name="connsiteY20" fmla="*/ 1527720 h 1591545"/>
              <a:gd name="connsiteX21" fmla="*/ 231628 w 1339658"/>
              <a:gd name="connsiteY21" fmla="*/ 1367795 h 1591545"/>
              <a:gd name="connsiteX22" fmla="*/ 66073 w 1339658"/>
              <a:gd name="connsiteY22" fmla="*/ 1353346 h 1591545"/>
              <a:gd name="connsiteX23" fmla="*/ 135896 w 1339658"/>
              <a:gd name="connsiteY23" fmla="*/ 1207622 h 1591545"/>
              <a:gd name="connsiteX24" fmla="*/ 0 w 1339658"/>
              <a:gd name="connsiteY24" fmla="*/ 1115146 h 1591545"/>
              <a:gd name="connsiteX0" fmla="*/ 0 w 1339658"/>
              <a:gd name="connsiteY0" fmla="*/ 1115146 h 1527720"/>
              <a:gd name="connsiteX1" fmla="*/ 135896 w 1339658"/>
              <a:gd name="connsiteY1" fmla="*/ 1022670 h 1527720"/>
              <a:gd name="connsiteX2" fmla="*/ 66073 w 1339658"/>
              <a:gd name="connsiteY2" fmla="*/ 876947 h 1527720"/>
              <a:gd name="connsiteX3" fmla="*/ 231628 w 1339658"/>
              <a:gd name="connsiteY3" fmla="*/ 862497 h 1527720"/>
              <a:gd name="connsiteX4" fmla="*/ 528469 w 1339658"/>
              <a:gd name="connsiteY4" fmla="*/ 345062 h 1527720"/>
              <a:gd name="connsiteX5" fmla="*/ 583070 w 1339658"/>
              <a:gd name="connsiteY5" fmla="*/ 178754 h 1527720"/>
              <a:gd name="connsiteX6" fmla="*/ 637550 w 1339658"/>
              <a:gd name="connsiteY6" fmla="*/ 19980 h 1527720"/>
              <a:gd name="connsiteX7" fmla="*/ 685156 w 1339658"/>
              <a:gd name="connsiteY7" fmla="*/ 0 h 1527720"/>
              <a:gd name="connsiteX8" fmla="*/ 829135 w 1339658"/>
              <a:gd name="connsiteY8" fmla="*/ 97556 h 1527720"/>
              <a:gd name="connsiteX9" fmla="*/ 844094 w 1339658"/>
              <a:gd name="connsiteY9" fmla="*/ 367484 h 1527720"/>
              <a:gd name="connsiteX10" fmla="*/ 796518 w 1339658"/>
              <a:gd name="connsiteY10" fmla="*/ 581314 h 1527720"/>
              <a:gd name="connsiteX11" fmla="*/ 733570 w 1339658"/>
              <a:gd name="connsiteY11" fmla="*/ 692661 h 1527720"/>
              <a:gd name="connsiteX12" fmla="*/ 800714 w 1339658"/>
              <a:gd name="connsiteY12" fmla="*/ 730136 h 1527720"/>
              <a:gd name="connsiteX13" fmla="*/ 1207957 w 1339658"/>
              <a:gd name="connsiteY13" fmla="*/ 746985 h 1527720"/>
              <a:gd name="connsiteX14" fmla="*/ 1339658 w 1339658"/>
              <a:gd name="connsiteY14" fmla="*/ 865207 h 1527720"/>
              <a:gd name="connsiteX15" fmla="*/ 1332232 w 1339658"/>
              <a:gd name="connsiteY15" fmla="*/ 969035 h 1527720"/>
              <a:gd name="connsiteX16" fmla="*/ 1248522 w 1339658"/>
              <a:gd name="connsiteY16" fmla="*/ 977705 h 1527720"/>
              <a:gd name="connsiteX17" fmla="*/ 1331424 w 1339658"/>
              <a:gd name="connsiteY17" fmla="*/ 1116512 h 1527720"/>
              <a:gd name="connsiteX18" fmla="*/ 1311319 w 1339658"/>
              <a:gd name="connsiteY18" fmla="*/ 1254661 h 1527720"/>
              <a:gd name="connsiteX19" fmla="*/ 397440 w 1339658"/>
              <a:gd name="connsiteY19" fmla="*/ 1460271 h 1527720"/>
              <a:gd name="connsiteX20" fmla="*/ 246586 w 1339658"/>
              <a:gd name="connsiteY20" fmla="*/ 1527720 h 1527720"/>
              <a:gd name="connsiteX21" fmla="*/ 231628 w 1339658"/>
              <a:gd name="connsiteY21" fmla="*/ 1367795 h 1527720"/>
              <a:gd name="connsiteX22" fmla="*/ 66073 w 1339658"/>
              <a:gd name="connsiteY22" fmla="*/ 1353346 h 1527720"/>
              <a:gd name="connsiteX23" fmla="*/ 135896 w 1339658"/>
              <a:gd name="connsiteY23" fmla="*/ 1207622 h 1527720"/>
              <a:gd name="connsiteX24" fmla="*/ 0 w 1339658"/>
              <a:gd name="connsiteY24" fmla="*/ 1115146 h 1527720"/>
              <a:gd name="connsiteX0" fmla="*/ 0 w 1339658"/>
              <a:gd name="connsiteY0" fmla="*/ 1115146 h 1527720"/>
              <a:gd name="connsiteX1" fmla="*/ 135896 w 1339658"/>
              <a:gd name="connsiteY1" fmla="*/ 1022670 h 1527720"/>
              <a:gd name="connsiteX2" fmla="*/ 66073 w 1339658"/>
              <a:gd name="connsiteY2" fmla="*/ 876947 h 1527720"/>
              <a:gd name="connsiteX3" fmla="*/ 231628 w 1339658"/>
              <a:gd name="connsiteY3" fmla="*/ 862497 h 1527720"/>
              <a:gd name="connsiteX4" fmla="*/ 528469 w 1339658"/>
              <a:gd name="connsiteY4" fmla="*/ 345062 h 1527720"/>
              <a:gd name="connsiteX5" fmla="*/ 583070 w 1339658"/>
              <a:gd name="connsiteY5" fmla="*/ 178754 h 1527720"/>
              <a:gd name="connsiteX6" fmla="*/ 637550 w 1339658"/>
              <a:gd name="connsiteY6" fmla="*/ 19980 h 1527720"/>
              <a:gd name="connsiteX7" fmla="*/ 685156 w 1339658"/>
              <a:gd name="connsiteY7" fmla="*/ 0 h 1527720"/>
              <a:gd name="connsiteX8" fmla="*/ 829135 w 1339658"/>
              <a:gd name="connsiteY8" fmla="*/ 97556 h 1527720"/>
              <a:gd name="connsiteX9" fmla="*/ 844094 w 1339658"/>
              <a:gd name="connsiteY9" fmla="*/ 367484 h 1527720"/>
              <a:gd name="connsiteX10" fmla="*/ 796518 w 1339658"/>
              <a:gd name="connsiteY10" fmla="*/ 581314 h 1527720"/>
              <a:gd name="connsiteX11" fmla="*/ 733570 w 1339658"/>
              <a:gd name="connsiteY11" fmla="*/ 692661 h 1527720"/>
              <a:gd name="connsiteX12" fmla="*/ 800714 w 1339658"/>
              <a:gd name="connsiteY12" fmla="*/ 730136 h 1527720"/>
              <a:gd name="connsiteX13" fmla="*/ 1207957 w 1339658"/>
              <a:gd name="connsiteY13" fmla="*/ 746985 h 1527720"/>
              <a:gd name="connsiteX14" fmla="*/ 1339658 w 1339658"/>
              <a:gd name="connsiteY14" fmla="*/ 865207 h 1527720"/>
              <a:gd name="connsiteX15" fmla="*/ 1332232 w 1339658"/>
              <a:gd name="connsiteY15" fmla="*/ 969035 h 1527720"/>
              <a:gd name="connsiteX16" fmla="*/ 1248522 w 1339658"/>
              <a:gd name="connsiteY16" fmla="*/ 977705 h 1527720"/>
              <a:gd name="connsiteX17" fmla="*/ 1331424 w 1339658"/>
              <a:gd name="connsiteY17" fmla="*/ 1116512 h 1527720"/>
              <a:gd name="connsiteX18" fmla="*/ 1311319 w 1339658"/>
              <a:gd name="connsiteY18" fmla="*/ 1254661 h 1527720"/>
              <a:gd name="connsiteX19" fmla="*/ 1201837 w 1339658"/>
              <a:gd name="connsiteY19" fmla="*/ 1309017 h 1527720"/>
              <a:gd name="connsiteX20" fmla="*/ 246586 w 1339658"/>
              <a:gd name="connsiteY20" fmla="*/ 1527720 h 1527720"/>
              <a:gd name="connsiteX21" fmla="*/ 231628 w 1339658"/>
              <a:gd name="connsiteY21" fmla="*/ 1367795 h 1527720"/>
              <a:gd name="connsiteX22" fmla="*/ 66073 w 1339658"/>
              <a:gd name="connsiteY22" fmla="*/ 1353346 h 1527720"/>
              <a:gd name="connsiteX23" fmla="*/ 135896 w 1339658"/>
              <a:gd name="connsiteY23" fmla="*/ 1207622 h 1527720"/>
              <a:gd name="connsiteX24" fmla="*/ 0 w 1339658"/>
              <a:gd name="connsiteY24" fmla="*/ 1115146 h 1527720"/>
              <a:gd name="connsiteX0" fmla="*/ 0 w 1339658"/>
              <a:gd name="connsiteY0" fmla="*/ 1115146 h 1500219"/>
              <a:gd name="connsiteX1" fmla="*/ 135896 w 1339658"/>
              <a:gd name="connsiteY1" fmla="*/ 1022670 h 1500219"/>
              <a:gd name="connsiteX2" fmla="*/ 66073 w 1339658"/>
              <a:gd name="connsiteY2" fmla="*/ 876947 h 1500219"/>
              <a:gd name="connsiteX3" fmla="*/ 231628 w 1339658"/>
              <a:gd name="connsiteY3" fmla="*/ 862497 h 1500219"/>
              <a:gd name="connsiteX4" fmla="*/ 528469 w 1339658"/>
              <a:gd name="connsiteY4" fmla="*/ 345062 h 1500219"/>
              <a:gd name="connsiteX5" fmla="*/ 583070 w 1339658"/>
              <a:gd name="connsiteY5" fmla="*/ 178754 h 1500219"/>
              <a:gd name="connsiteX6" fmla="*/ 637550 w 1339658"/>
              <a:gd name="connsiteY6" fmla="*/ 19980 h 1500219"/>
              <a:gd name="connsiteX7" fmla="*/ 685156 w 1339658"/>
              <a:gd name="connsiteY7" fmla="*/ 0 h 1500219"/>
              <a:gd name="connsiteX8" fmla="*/ 829135 w 1339658"/>
              <a:gd name="connsiteY8" fmla="*/ 97556 h 1500219"/>
              <a:gd name="connsiteX9" fmla="*/ 844094 w 1339658"/>
              <a:gd name="connsiteY9" fmla="*/ 367484 h 1500219"/>
              <a:gd name="connsiteX10" fmla="*/ 796518 w 1339658"/>
              <a:gd name="connsiteY10" fmla="*/ 581314 h 1500219"/>
              <a:gd name="connsiteX11" fmla="*/ 733570 w 1339658"/>
              <a:gd name="connsiteY11" fmla="*/ 692661 h 1500219"/>
              <a:gd name="connsiteX12" fmla="*/ 800714 w 1339658"/>
              <a:gd name="connsiteY12" fmla="*/ 730136 h 1500219"/>
              <a:gd name="connsiteX13" fmla="*/ 1207957 w 1339658"/>
              <a:gd name="connsiteY13" fmla="*/ 746985 h 1500219"/>
              <a:gd name="connsiteX14" fmla="*/ 1339658 w 1339658"/>
              <a:gd name="connsiteY14" fmla="*/ 865207 h 1500219"/>
              <a:gd name="connsiteX15" fmla="*/ 1332232 w 1339658"/>
              <a:gd name="connsiteY15" fmla="*/ 969035 h 1500219"/>
              <a:gd name="connsiteX16" fmla="*/ 1248522 w 1339658"/>
              <a:gd name="connsiteY16" fmla="*/ 977705 h 1500219"/>
              <a:gd name="connsiteX17" fmla="*/ 1331424 w 1339658"/>
              <a:gd name="connsiteY17" fmla="*/ 1116512 h 1500219"/>
              <a:gd name="connsiteX18" fmla="*/ 1311319 w 1339658"/>
              <a:gd name="connsiteY18" fmla="*/ 1254661 h 1500219"/>
              <a:gd name="connsiteX19" fmla="*/ 1201837 w 1339658"/>
              <a:gd name="connsiteY19" fmla="*/ 1309017 h 1500219"/>
              <a:gd name="connsiteX20" fmla="*/ 1181611 w 1339658"/>
              <a:gd name="connsiteY20" fmla="*/ 1500219 h 1500219"/>
              <a:gd name="connsiteX21" fmla="*/ 231628 w 1339658"/>
              <a:gd name="connsiteY21" fmla="*/ 1367795 h 1500219"/>
              <a:gd name="connsiteX22" fmla="*/ 66073 w 1339658"/>
              <a:gd name="connsiteY22" fmla="*/ 1353346 h 1500219"/>
              <a:gd name="connsiteX23" fmla="*/ 135896 w 1339658"/>
              <a:gd name="connsiteY23" fmla="*/ 1207622 h 1500219"/>
              <a:gd name="connsiteX24" fmla="*/ 0 w 1339658"/>
              <a:gd name="connsiteY24" fmla="*/ 1115146 h 1500219"/>
              <a:gd name="connsiteX0" fmla="*/ 0 w 1339658"/>
              <a:gd name="connsiteY0" fmla="*/ 1115146 h 1725305"/>
              <a:gd name="connsiteX1" fmla="*/ 135896 w 1339658"/>
              <a:gd name="connsiteY1" fmla="*/ 1022670 h 1725305"/>
              <a:gd name="connsiteX2" fmla="*/ 66073 w 1339658"/>
              <a:gd name="connsiteY2" fmla="*/ 876947 h 1725305"/>
              <a:gd name="connsiteX3" fmla="*/ 231628 w 1339658"/>
              <a:gd name="connsiteY3" fmla="*/ 862497 h 1725305"/>
              <a:gd name="connsiteX4" fmla="*/ 528469 w 1339658"/>
              <a:gd name="connsiteY4" fmla="*/ 345062 h 1725305"/>
              <a:gd name="connsiteX5" fmla="*/ 583070 w 1339658"/>
              <a:gd name="connsiteY5" fmla="*/ 178754 h 1725305"/>
              <a:gd name="connsiteX6" fmla="*/ 637550 w 1339658"/>
              <a:gd name="connsiteY6" fmla="*/ 19980 h 1725305"/>
              <a:gd name="connsiteX7" fmla="*/ 685156 w 1339658"/>
              <a:gd name="connsiteY7" fmla="*/ 0 h 1725305"/>
              <a:gd name="connsiteX8" fmla="*/ 829135 w 1339658"/>
              <a:gd name="connsiteY8" fmla="*/ 97556 h 1725305"/>
              <a:gd name="connsiteX9" fmla="*/ 844094 w 1339658"/>
              <a:gd name="connsiteY9" fmla="*/ 367484 h 1725305"/>
              <a:gd name="connsiteX10" fmla="*/ 796518 w 1339658"/>
              <a:gd name="connsiteY10" fmla="*/ 581314 h 1725305"/>
              <a:gd name="connsiteX11" fmla="*/ 733570 w 1339658"/>
              <a:gd name="connsiteY11" fmla="*/ 692661 h 1725305"/>
              <a:gd name="connsiteX12" fmla="*/ 800714 w 1339658"/>
              <a:gd name="connsiteY12" fmla="*/ 730136 h 1725305"/>
              <a:gd name="connsiteX13" fmla="*/ 1207957 w 1339658"/>
              <a:gd name="connsiteY13" fmla="*/ 746985 h 1725305"/>
              <a:gd name="connsiteX14" fmla="*/ 1339658 w 1339658"/>
              <a:gd name="connsiteY14" fmla="*/ 865207 h 1725305"/>
              <a:gd name="connsiteX15" fmla="*/ 1332232 w 1339658"/>
              <a:gd name="connsiteY15" fmla="*/ 969035 h 1725305"/>
              <a:gd name="connsiteX16" fmla="*/ 1248522 w 1339658"/>
              <a:gd name="connsiteY16" fmla="*/ 977705 h 1725305"/>
              <a:gd name="connsiteX17" fmla="*/ 1331424 w 1339658"/>
              <a:gd name="connsiteY17" fmla="*/ 1116512 h 1725305"/>
              <a:gd name="connsiteX18" fmla="*/ 1311319 w 1339658"/>
              <a:gd name="connsiteY18" fmla="*/ 1254661 h 1725305"/>
              <a:gd name="connsiteX19" fmla="*/ 1201837 w 1339658"/>
              <a:gd name="connsiteY19" fmla="*/ 1309017 h 1725305"/>
              <a:gd name="connsiteX20" fmla="*/ 1181611 w 1339658"/>
              <a:gd name="connsiteY20" fmla="*/ 1500219 h 1725305"/>
              <a:gd name="connsiteX21" fmla="*/ 987899 w 1339658"/>
              <a:gd name="connsiteY21" fmla="*/ 1725305 h 1725305"/>
              <a:gd name="connsiteX22" fmla="*/ 66073 w 1339658"/>
              <a:gd name="connsiteY22" fmla="*/ 1353346 h 1725305"/>
              <a:gd name="connsiteX23" fmla="*/ 135896 w 1339658"/>
              <a:gd name="connsiteY23" fmla="*/ 1207622 h 1725305"/>
              <a:gd name="connsiteX24" fmla="*/ 0 w 1339658"/>
              <a:gd name="connsiteY24" fmla="*/ 1115146 h 1725305"/>
              <a:gd name="connsiteX0" fmla="*/ 0 w 1339658"/>
              <a:gd name="connsiteY0" fmla="*/ 1115146 h 1786482"/>
              <a:gd name="connsiteX1" fmla="*/ 135896 w 1339658"/>
              <a:gd name="connsiteY1" fmla="*/ 1022670 h 1786482"/>
              <a:gd name="connsiteX2" fmla="*/ 66073 w 1339658"/>
              <a:gd name="connsiteY2" fmla="*/ 876947 h 1786482"/>
              <a:gd name="connsiteX3" fmla="*/ 231628 w 1339658"/>
              <a:gd name="connsiteY3" fmla="*/ 862497 h 1786482"/>
              <a:gd name="connsiteX4" fmla="*/ 528469 w 1339658"/>
              <a:gd name="connsiteY4" fmla="*/ 345062 h 1786482"/>
              <a:gd name="connsiteX5" fmla="*/ 583070 w 1339658"/>
              <a:gd name="connsiteY5" fmla="*/ 178754 h 1786482"/>
              <a:gd name="connsiteX6" fmla="*/ 637550 w 1339658"/>
              <a:gd name="connsiteY6" fmla="*/ 19980 h 1786482"/>
              <a:gd name="connsiteX7" fmla="*/ 685156 w 1339658"/>
              <a:gd name="connsiteY7" fmla="*/ 0 h 1786482"/>
              <a:gd name="connsiteX8" fmla="*/ 829135 w 1339658"/>
              <a:gd name="connsiteY8" fmla="*/ 97556 h 1786482"/>
              <a:gd name="connsiteX9" fmla="*/ 844094 w 1339658"/>
              <a:gd name="connsiteY9" fmla="*/ 367484 h 1786482"/>
              <a:gd name="connsiteX10" fmla="*/ 796518 w 1339658"/>
              <a:gd name="connsiteY10" fmla="*/ 581314 h 1786482"/>
              <a:gd name="connsiteX11" fmla="*/ 733570 w 1339658"/>
              <a:gd name="connsiteY11" fmla="*/ 692661 h 1786482"/>
              <a:gd name="connsiteX12" fmla="*/ 800714 w 1339658"/>
              <a:gd name="connsiteY12" fmla="*/ 730136 h 1786482"/>
              <a:gd name="connsiteX13" fmla="*/ 1207957 w 1339658"/>
              <a:gd name="connsiteY13" fmla="*/ 746985 h 1786482"/>
              <a:gd name="connsiteX14" fmla="*/ 1339658 w 1339658"/>
              <a:gd name="connsiteY14" fmla="*/ 865207 h 1786482"/>
              <a:gd name="connsiteX15" fmla="*/ 1332232 w 1339658"/>
              <a:gd name="connsiteY15" fmla="*/ 969035 h 1786482"/>
              <a:gd name="connsiteX16" fmla="*/ 1248522 w 1339658"/>
              <a:gd name="connsiteY16" fmla="*/ 977705 h 1786482"/>
              <a:gd name="connsiteX17" fmla="*/ 1331424 w 1339658"/>
              <a:gd name="connsiteY17" fmla="*/ 1116512 h 1786482"/>
              <a:gd name="connsiteX18" fmla="*/ 1311319 w 1339658"/>
              <a:gd name="connsiteY18" fmla="*/ 1254661 h 1786482"/>
              <a:gd name="connsiteX19" fmla="*/ 1201837 w 1339658"/>
              <a:gd name="connsiteY19" fmla="*/ 1309017 h 1786482"/>
              <a:gd name="connsiteX20" fmla="*/ 1181611 w 1339658"/>
              <a:gd name="connsiteY20" fmla="*/ 1500219 h 1786482"/>
              <a:gd name="connsiteX21" fmla="*/ 987899 w 1339658"/>
              <a:gd name="connsiteY21" fmla="*/ 1725305 h 1786482"/>
              <a:gd name="connsiteX22" fmla="*/ 691715 w 1339658"/>
              <a:gd name="connsiteY22" fmla="*/ 1786482 h 1786482"/>
              <a:gd name="connsiteX23" fmla="*/ 135896 w 1339658"/>
              <a:gd name="connsiteY23" fmla="*/ 1207622 h 1786482"/>
              <a:gd name="connsiteX24" fmla="*/ 0 w 1339658"/>
              <a:gd name="connsiteY24" fmla="*/ 1115146 h 1786482"/>
              <a:gd name="connsiteX0" fmla="*/ 8483 w 1348141"/>
              <a:gd name="connsiteY0" fmla="*/ 1115146 h 1786482"/>
              <a:gd name="connsiteX1" fmla="*/ 144379 w 1348141"/>
              <a:gd name="connsiteY1" fmla="*/ 1022670 h 1786482"/>
              <a:gd name="connsiteX2" fmla="*/ 74556 w 1348141"/>
              <a:gd name="connsiteY2" fmla="*/ 876947 h 1786482"/>
              <a:gd name="connsiteX3" fmla="*/ 240111 w 1348141"/>
              <a:gd name="connsiteY3" fmla="*/ 862497 h 1786482"/>
              <a:gd name="connsiteX4" fmla="*/ 536952 w 1348141"/>
              <a:gd name="connsiteY4" fmla="*/ 345062 h 1786482"/>
              <a:gd name="connsiteX5" fmla="*/ 591553 w 1348141"/>
              <a:gd name="connsiteY5" fmla="*/ 178754 h 1786482"/>
              <a:gd name="connsiteX6" fmla="*/ 646033 w 1348141"/>
              <a:gd name="connsiteY6" fmla="*/ 19980 h 1786482"/>
              <a:gd name="connsiteX7" fmla="*/ 693639 w 1348141"/>
              <a:gd name="connsiteY7" fmla="*/ 0 h 1786482"/>
              <a:gd name="connsiteX8" fmla="*/ 837618 w 1348141"/>
              <a:gd name="connsiteY8" fmla="*/ 97556 h 1786482"/>
              <a:gd name="connsiteX9" fmla="*/ 852577 w 1348141"/>
              <a:gd name="connsiteY9" fmla="*/ 367484 h 1786482"/>
              <a:gd name="connsiteX10" fmla="*/ 805001 w 1348141"/>
              <a:gd name="connsiteY10" fmla="*/ 581314 h 1786482"/>
              <a:gd name="connsiteX11" fmla="*/ 742053 w 1348141"/>
              <a:gd name="connsiteY11" fmla="*/ 692661 h 1786482"/>
              <a:gd name="connsiteX12" fmla="*/ 809197 w 1348141"/>
              <a:gd name="connsiteY12" fmla="*/ 730136 h 1786482"/>
              <a:gd name="connsiteX13" fmla="*/ 1216440 w 1348141"/>
              <a:gd name="connsiteY13" fmla="*/ 746985 h 1786482"/>
              <a:gd name="connsiteX14" fmla="*/ 1348141 w 1348141"/>
              <a:gd name="connsiteY14" fmla="*/ 865207 h 1786482"/>
              <a:gd name="connsiteX15" fmla="*/ 1340715 w 1348141"/>
              <a:gd name="connsiteY15" fmla="*/ 969035 h 1786482"/>
              <a:gd name="connsiteX16" fmla="*/ 1257005 w 1348141"/>
              <a:gd name="connsiteY16" fmla="*/ 977705 h 1786482"/>
              <a:gd name="connsiteX17" fmla="*/ 1339907 w 1348141"/>
              <a:gd name="connsiteY17" fmla="*/ 1116512 h 1786482"/>
              <a:gd name="connsiteX18" fmla="*/ 1319802 w 1348141"/>
              <a:gd name="connsiteY18" fmla="*/ 1254661 h 1786482"/>
              <a:gd name="connsiteX19" fmla="*/ 1210320 w 1348141"/>
              <a:gd name="connsiteY19" fmla="*/ 1309017 h 1786482"/>
              <a:gd name="connsiteX20" fmla="*/ 1190094 w 1348141"/>
              <a:gd name="connsiteY20" fmla="*/ 1500219 h 1786482"/>
              <a:gd name="connsiteX21" fmla="*/ 996382 w 1348141"/>
              <a:gd name="connsiteY21" fmla="*/ 1725305 h 1786482"/>
              <a:gd name="connsiteX22" fmla="*/ 700198 w 1348141"/>
              <a:gd name="connsiteY22" fmla="*/ 1786482 h 1786482"/>
              <a:gd name="connsiteX23" fmla="*/ 0 w 1348141"/>
              <a:gd name="connsiteY23" fmla="*/ 1785138 h 1786482"/>
              <a:gd name="connsiteX24" fmla="*/ 8483 w 1348141"/>
              <a:gd name="connsiteY24" fmla="*/ 1115146 h 1786482"/>
              <a:gd name="connsiteX0" fmla="*/ 0 w 1422161"/>
              <a:gd name="connsiteY0" fmla="*/ 1713287 h 1786482"/>
              <a:gd name="connsiteX1" fmla="*/ 218399 w 1422161"/>
              <a:gd name="connsiteY1" fmla="*/ 1022670 h 1786482"/>
              <a:gd name="connsiteX2" fmla="*/ 148576 w 1422161"/>
              <a:gd name="connsiteY2" fmla="*/ 876947 h 1786482"/>
              <a:gd name="connsiteX3" fmla="*/ 314131 w 1422161"/>
              <a:gd name="connsiteY3" fmla="*/ 862497 h 1786482"/>
              <a:gd name="connsiteX4" fmla="*/ 610972 w 1422161"/>
              <a:gd name="connsiteY4" fmla="*/ 345062 h 1786482"/>
              <a:gd name="connsiteX5" fmla="*/ 665573 w 1422161"/>
              <a:gd name="connsiteY5" fmla="*/ 178754 h 1786482"/>
              <a:gd name="connsiteX6" fmla="*/ 720053 w 1422161"/>
              <a:gd name="connsiteY6" fmla="*/ 19980 h 1786482"/>
              <a:gd name="connsiteX7" fmla="*/ 767659 w 1422161"/>
              <a:gd name="connsiteY7" fmla="*/ 0 h 1786482"/>
              <a:gd name="connsiteX8" fmla="*/ 911638 w 1422161"/>
              <a:gd name="connsiteY8" fmla="*/ 97556 h 1786482"/>
              <a:gd name="connsiteX9" fmla="*/ 926597 w 1422161"/>
              <a:gd name="connsiteY9" fmla="*/ 367484 h 1786482"/>
              <a:gd name="connsiteX10" fmla="*/ 879021 w 1422161"/>
              <a:gd name="connsiteY10" fmla="*/ 581314 h 1786482"/>
              <a:gd name="connsiteX11" fmla="*/ 816073 w 1422161"/>
              <a:gd name="connsiteY11" fmla="*/ 692661 h 1786482"/>
              <a:gd name="connsiteX12" fmla="*/ 883217 w 1422161"/>
              <a:gd name="connsiteY12" fmla="*/ 730136 h 1786482"/>
              <a:gd name="connsiteX13" fmla="*/ 1290460 w 1422161"/>
              <a:gd name="connsiteY13" fmla="*/ 746985 h 1786482"/>
              <a:gd name="connsiteX14" fmla="*/ 1422161 w 1422161"/>
              <a:gd name="connsiteY14" fmla="*/ 865207 h 1786482"/>
              <a:gd name="connsiteX15" fmla="*/ 1414735 w 1422161"/>
              <a:gd name="connsiteY15" fmla="*/ 969035 h 1786482"/>
              <a:gd name="connsiteX16" fmla="*/ 1331025 w 1422161"/>
              <a:gd name="connsiteY16" fmla="*/ 977705 h 1786482"/>
              <a:gd name="connsiteX17" fmla="*/ 1413927 w 1422161"/>
              <a:gd name="connsiteY17" fmla="*/ 1116512 h 1786482"/>
              <a:gd name="connsiteX18" fmla="*/ 1393822 w 1422161"/>
              <a:gd name="connsiteY18" fmla="*/ 1254661 h 1786482"/>
              <a:gd name="connsiteX19" fmla="*/ 1284340 w 1422161"/>
              <a:gd name="connsiteY19" fmla="*/ 1309017 h 1786482"/>
              <a:gd name="connsiteX20" fmla="*/ 1264114 w 1422161"/>
              <a:gd name="connsiteY20" fmla="*/ 1500219 h 1786482"/>
              <a:gd name="connsiteX21" fmla="*/ 1070402 w 1422161"/>
              <a:gd name="connsiteY21" fmla="*/ 1725305 h 1786482"/>
              <a:gd name="connsiteX22" fmla="*/ 774218 w 1422161"/>
              <a:gd name="connsiteY22" fmla="*/ 1786482 h 1786482"/>
              <a:gd name="connsiteX23" fmla="*/ 74020 w 1422161"/>
              <a:gd name="connsiteY23" fmla="*/ 1785138 h 1786482"/>
              <a:gd name="connsiteX24" fmla="*/ 0 w 1422161"/>
              <a:gd name="connsiteY24" fmla="*/ 1713287 h 1786482"/>
              <a:gd name="connsiteX0" fmla="*/ 462244 w 1884405"/>
              <a:gd name="connsiteY0" fmla="*/ 1713287 h 1799566"/>
              <a:gd name="connsiteX1" fmla="*/ 0 w 1884405"/>
              <a:gd name="connsiteY1" fmla="*/ 1799566 h 1799566"/>
              <a:gd name="connsiteX2" fmla="*/ 610820 w 1884405"/>
              <a:gd name="connsiteY2" fmla="*/ 876947 h 1799566"/>
              <a:gd name="connsiteX3" fmla="*/ 776375 w 1884405"/>
              <a:gd name="connsiteY3" fmla="*/ 862497 h 1799566"/>
              <a:gd name="connsiteX4" fmla="*/ 1073216 w 1884405"/>
              <a:gd name="connsiteY4" fmla="*/ 345062 h 1799566"/>
              <a:gd name="connsiteX5" fmla="*/ 1127817 w 1884405"/>
              <a:gd name="connsiteY5" fmla="*/ 178754 h 1799566"/>
              <a:gd name="connsiteX6" fmla="*/ 1182297 w 1884405"/>
              <a:gd name="connsiteY6" fmla="*/ 19980 h 1799566"/>
              <a:gd name="connsiteX7" fmla="*/ 1229903 w 1884405"/>
              <a:gd name="connsiteY7" fmla="*/ 0 h 1799566"/>
              <a:gd name="connsiteX8" fmla="*/ 1373882 w 1884405"/>
              <a:gd name="connsiteY8" fmla="*/ 97556 h 1799566"/>
              <a:gd name="connsiteX9" fmla="*/ 1388841 w 1884405"/>
              <a:gd name="connsiteY9" fmla="*/ 367484 h 1799566"/>
              <a:gd name="connsiteX10" fmla="*/ 1341265 w 1884405"/>
              <a:gd name="connsiteY10" fmla="*/ 581314 h 1799566"/>
              <a:gd name="connsiteX11" fmla="*/ 1278317 w 1884405"/>
              <a:gd name="connsiteY11" fmla="*/ 692661 h 1799566"/>
              <a:gd name="connsiteX12" fmla="*/ 1345461 w 1884405"/>
              <a:gd name="connsiteY12" fmla="*/ 730136 h 1799566"/>
              <a:gd name="connsiteX13" fmla="*/ 1752704 w 1884405"/>
              <a:gd name="connsiteY13" fmla="*/ 746985 h 1799566"/>
              <a:gd name="connsiteX14" fmla="*/ 1884405 w 1884405"/>
              <a:gd name="connsiteY14" fmla="*/ 865207 h 1799566"/>
              <a:gd name="connsiteX15" fmla="*/ 1876979 w 1884405"/>
              <a:gd name="connsiteY15" fmla="*/ 969035 h 1799566"/>
              <a:gd name="connsiteX16" fmla="*/ 1793269 w 1884405"/>
              <a:gd name="connsiteY16" fmla="*/ 977705 h 1799566"/>
              <a:gd name="connsiteX17" fmla="*/ 1876171 w 1884405"/>
              <a:gd name="connsiteY17" fmla="*/ 1116512 h 1799566"/>
              <a:gd name="connsiteX18" fmla="*/ 1856066 w 1884405"/>
              <a:gd name="connsiteY18" fmla="*/ 1254661 h 1799566"/>
              <a:gd name="connsiteX19" fmla="*/ 1746584 w 1884405"/>
              <a:gd name="connsiteY19" fmla="*/ 1309017 h 1799566"/>
              <a:gd name="connsiteX20" fmla="*/ 1726358 w 1884405"/>
              <a:gd name="connsiteY20" fmla="*/ 1500219 h 1799566"/>
              <a:gd name="connsiteX21" fmla="*/ 1532646 w 1884405"/>
              <a:gd name="connsiteY21" fmla="*/ 1725305 h 1799566"/>
              <a:gd name="connsiteX22" fmla="*/ 1236462 w 1884405"/>
              <a:gd name="connsiteY22" fmla="*/ 1786482 h 1799566"/>
              <a:gd name="connsiteX23" fmla="*/ 536264 w 1884405"/>
              <a:gd name="connsiteY23" fmla="*/ 1785138 h 1799566"/>
              <a:gd name="connsiteX24" fmla="*/ 462244 w 1884405"/>
              <a:gd name="connsiteY24" fmla="*/ 1713287 h 1799566"/>
              <a:gd name="connsiteX0" fmla="*/ 587069 w 2009230"/>
              <a:gd name="connsiteY0" fmla="*/ 1713287 h 1799566"/>
              <a:gd name="connsiteX1" fmla="*/ 124825 w 2009230"/>
              <a:gd name="connsiteY1" fmla="*/ 1799566 h 1799566"/>
              <a:gd name="connsiteX2" fmla="*/ 0 w 2009230"/>
              <a:gd name="connsiteY2" fmla="*/ 1035077 h 1799566"/>
              <a:gd name="connsiteX3" fmla="*/ 901200 w 2009230"/>
              <a:gd name="connsiteY3" fmla="*/ 862497 h 1799566"/>
              <a:gd name="connsiteX4" fmla="*/ 1198041 w 2009230"/>
              <a:gd name="connsiteY4" fmla="*/ 345062 h 1799566"/>
              <a:gd name="connsiteX5" fmla="*/ 1252642 w 2009230"/>
              <a:gd name="connsiteY5" fmla="*/ 178754 h 1799566"/>
              <a:gd name="connsiteX6" fmla="*/ 1307122 w 2009230"/>
              <a:gd name="connsiteY6" fmla="*/ 19980 h 1799566"/>
              <a:gd name="connsiteX7" fmla="*/ 1354728 w 2009230"/>
              <a:gd name="connsiteY7" fmla="*/ 0 h 1799566"/>
              <a:gd name="connsiteX8" fmla="*/ 1498707 w 2009230"/>
              <a:gd name="connsiteY8" fmla="*/ 97556 h 1799566"/>
              <a:gd name="connsiteX9" fmla="*/ 1513666 w 2009230"/>
              <a:gd name="connsiteY9" fmla="*/ 367484 h 1799566"/>
              <a:gd name="connsiteX10" fmla="*/ 1466090 w 2009230"/>
              <a:gd name="connsiteY10" fmla="*/ 581314 h 1799566"/>
              <a:gd name="connsiteX11" fmla="*/ 1403142 w 2009230"/>
              <a:gd name="connsiteY11" fmla="*/ 692661 h 1799566"/>
              <a:gd name="connsiteX12" fmla="*/ 1470286 w 2009230"/>
              <a:gd name="connsiteY12" fmla="*/ 730136 h 1799566"/>
              <a:gd name="connsiteX13" fmla="*/ 1877529 w 2009230"/>
              <a:gd name="connsiteY13" fmla="*/ 746985 h 1799566"/>
              <a:gd name="connsiteX14" fmla="*/ 2009230 w 2009230"/>
              <a:gd name="connsiteY14" fmla="*/ 865207 h 1799566"/>
              <a:gd name="connsiteX15" fmla="*/ 2001804 w 2009230"/>
              <a:gd name="connsiteY15" fmla="*/ 969035 h 1799566"/>
              <a:gd name="connsiteX16" fmla="*/ 1918094 w 2009230"/>
              <a:gd name="connsiteY16" fmla="*/ 977705 h 1799566"/>
              <a:gd name="connsiteX17" fmla="*/ 2000996 w 2009230"/>
              <a:gd name="connsiteY17" fmla="*/ 1116512 h 1799566"/>
              <a:gd name="connsiteX18" fmla="*/ 1980891 w 2009230"/>
              <a:gd name="connsiteY18" fmla="*/ 1254661 h 1799566"/>
              <a:gd name="connsiteX19" fmla="*/ 1871409 w 2009230"/>
              <a:gd name="connsiteY19" fmla="*/ 1309017 h 1799566"/>
              <a:gd name="connsiteX20" fmla="*/ 1851183 w 2009230"/>
              <a:gd name="connsiteY20" fmla="*/ 1500219 h 1799566"/>
              <a:gd name="connsiteX21" fmla="*/ 1657471 w 2009230"/>
              <a:gd name="connsiteY21" fmla="*/ 1725305 h 1799566"/>
              <a:gd name="connsiteX22" fmla="*/ 1361287 w 2009230"/>
              <a:gd name="connsiteY22" fmla="*/ 1786482 h 1799566"/>
              <a:gd name="connsiteX23" fmla="*/ 661089 w 2009230"/>
              <a:gd name="connsiteY23" fmla="*/ 1785138 h 1799566"/>
              <a:gd name="connsiteX24" fmla="*/ 587069 w 2009230"/>
              <a:gd name="connsiteY24" fmla="*/ 1713287 h 1799566"/>
              <a:gd name="connsiteX0" fmla="*/ 587069 w 2009230"/>
              <a:gd name="connsiteY0" fmla="*/ 1713287 h 1799566"/>
              <a:gd name="connsiteX1" fmla="*/ 124825 w 2009230"/>
              <a:gd name="connsiteY1" fmla="*/ 1799566 h 1799566"/>
              <a:gd name="connsiteX2" fmla="*/ 0 w 2009230"/>
              <a:gd name="connsiteY2" fmla="*/ 1035077 h 1799566"/>
              <a:gd name="connsiteX3" fmla="*/ 859948 w 2009230"/>
              <a:gd name="connsiteY3" fmla="*/ 731868 h 1799566"/>
              <a:gd name="connsiteX4" fmla="*/ 1198041 w 2009230"/>
              <a:gd name="connsiteY4" fmla="*/ 345062 h 1799566"/>
              <a:gd name="connsiteX5" fmla="*/ 1252642 w 2009230"/>
              <a:gd name="connsiteY5" fmla="*/ 178754 h 1799566"/>
              <a:gd name="connsiteX6" fmla="*/ 1307122 w 2009230"/>
              <a:gd name="connsiteY6" fmla="*/ 19980 h 1799566"/>
              <a:gd name="connsiteX7" fmla="*/ 1354728 w 2009230"/>
              <a:gd name="connsiteY7" fmla="*/ 0 h 1799566"/>
              <a:gd name="connsiteX8" fmla="*/ 1498707 w 2009230"/>
              <a:gd name="connsiteY8" fmla="*/ 97556 h 1799566"/>
              <a:gd name="connsiteX9" fmla="*/ 1513666 w 2009230"/>
              <a:gd name="connsiteY9" fmla="*/ 367484 h 1799566"/>
              <a:gd name="connsiteX10" fmla="*/ 1466090 w 2009230"/>
              <a:gd name="connsiteY10" fmla="*/ 581314 h 1799566"/>
              <a:gd name="connsiteX11" fmla="*/ 1403142 w 2009230"/>
              <a:gd name="connsiteY11" fmla="*/ 692661 h 1799566"/>
              <a:gd name="connsiteX12" fmla="*/ 1470286 w 2009230"/>
              <a:gd name="connsiteY12" fmla="*/ 730136 h 1799566"/>
              <a:gd name="connsiteX13" fmla="*/ 1877529 w 2009230"/>
              <a:gd name="connsiteY13" fmla="*/ 746985 h 1799566"/>
              <a:gd name="connsiteX14" fmla="*/ 2009230 w 2009230"/>
              <a:gd name="connsiteY14" fmla="*/ 865207 h 1799566"/>
              <a:gd name="connsiteX15" fmla="*/ 2001804 w 2009230"/>
              <a:gd name="connsiteY15" fmla="*/ 969035 h 1799566"/>
              <a:gd name="connsiteX16" fmla="*/ 1918094 w 2009230"/>
              <a:gd name="connsiteY16" fmla="*/ 977705 h 1799566"/>
              <a:gd name="connsiteX17" fmla="*/ 2000996 w 2009230"/>
              <a:gd name="connsiteY17" fmla="*/ 1116512 h 1799566"/>
              <a:gd name="connsiteX18" fmla="*/ 1980891 w 2009230"/>
              <a:gd name="connsiteY18" fmla="*/ 1254661 h 1799566"/>
              <a:gd name="connsiteX19" fmla="*/ 1871409 w 2009230"/>
              <a:gd name="connsiteY19" fmla="*/ 1309017 h 1799566"/>
              <a:gd name="connsiteX20" fmla="*/ 1851183 w 2009230"/>
              <a:gd name="connsiteY20" fmla="*/ 1500219 h 1799566"/>
              <a:gd name="connsiteX21" fmla="*/ 1657471 w 2009230"/>
              <a:gd name="connsiteY21" fmla="*/ 1725305 h 1799566"/>
              <a:gd name="connsiteX22" fmla="*/ 1361287 w 2009230"/>
              <a:gd name="connsiteY22" fmla="*/ 1786482 h 1799566"/>
              <a:gd name="connsiteX23" fmla="*/ 661089 w 2009230"/>
              <a:gd name="connsiteY23" fmla="*/ 1785138 h 1799566"/>
              <a:gd name="connsiteX24" fmla="*/ 587069 w 2009230"/>
              <a:gd name="connsiteY24" fmla="*/ 1713287 h 1799566"/>
              <a:gd name="connsiteX0" fmla="*/ 587069 w 2009230"/>
              <a:gd name="connsiteY0" fmla="*/ 1713287 h 1799566"/>
              <a:gd name="connsiteX1" fmla="*/ 124825 w 2009230"/>
              <a:gd name="connsiteY1" fmla="*/ 1799566 h 1799566"/>
              <a:gd name="connsiteX2" fmla="*/ 0 w 2009230"/>
              <a:gd name="connsiteY2" fmla="*/ 1035077 h 1799566"/>
              <a:gd name="connsiteX3" fmla="*/ 833930 w 2009230"/>
              <a:gd name="connsiteY3" fmla="*/ 1107372 h 1799566"/>
              <a:gd name="connsiteX4" fmla="*/ 859948 w 2009230"/>
              <a:gd name="connsiteY4" fmla="*/ 731868 h 1799566"/>
              <a:gd name="connsiteX5" fmla="*/ 1198041 w 2009230"/>
              <a:gd name="connsiteY5" fmla="*/ 345062 h 1799566"/>
              <a:gd name="connsiteX6" fmla="*/ 1252642 w 2009230"/>
              <a:gd name="connsiteY6" fmla="*/ 178754 h 1799566"/>
              <a:gd name="connsiteX7" fmla="*/ 1307122 w 2009230"/>
              <a:gd name="connsiteY7" fmla="*/ 19980 h 1799566"/>
              <a:gd name="connsiteX8" fmla="*/ 1354728 w 2009230"/>
              <a:gd name="connsiteY8" fmla="*/ 0 h 1799566"/>
              <a:gd name="connsiteX9" fmla="*/ 1498707 w 2009230"/>
              <a:gd name="connsiteY9" fmla="*/ 97556 h 1799566"/>
              <a:gd name="connsiteX10" fmla="*/ 1513666 w 2009230"/>
              <a:gd name="connsiteY10" fmla="*/ 367484 h 1799566"/>
              <a:gd name="connsiteX11" fmla="*/ 1466090 w 2009230"/>
              <a:gd name="connsiteY11" fmla="*/ 581314 h 1799566"/>
              <a:gd name="connsiteX12" fmla="*/ 1403142 w 2009230"/>
              <a:gd name="connsiteY12" fmla="*/ 692661 h 1799566"/>
              <a:gd name="connsiteX13" fmla="*/ 1470286 w 2009230"/>
              <a:gd name="connsiteY13" fmla="*/ 730136 h 1799566"/>
              <a:gd name="connsiteX14" fmla="*/ 1877529 w 2009230"/>
              <a:gd name="connsiteY14" fmla="*/ 746985 h 1799566"/>
              <a:gd name="connsiteX15" fmla="*/ 2009230 w 2009230"/>
              <a:gd name="connsiteY15" fmla="*/ 865207 h 1799566"/>
              <a:gd name="connsiteX16" fmla="*/ 2001804 w 2009230"/>
              <a:gd name="connsiteY16" fmla="*/ 969035 h 1799566"/>
              <a:gd name="connsiteX17" fmla="*/ 1918094 w 2009230"/>
              <a:gd name="connsiteY17" fmla="*/ 977705 h 1799566"/>
              <a:gd name="connsiteX18" fmla="*/ 2000996 w 2009230"/>
              <a:gd name="connsiteY18" fmla="*/ 1116512 h 1799566"/>
              <a:gd name="connsiteX19" fmla="*/ 1980891 w 2009230"/>
              <a:gd name="connsiteY19" fmla="*/ 1254661 h 1799566"/>
              <a:gd name="connsiteX20" fmla="*/ 1871409 w 2009230"/>
              <a:gd name="connsiteY20" fmla="*/ 1309017 h 1799566"/>
              <a:gd name="connsiteX21" fmla="*/ 1851183 w 2009230"/>
              <a:gd name="connsiteY21" fmla="*/ 1500219 h 1799566"/>
              <a:gd name="connsiteX22" fmla="*/ 1657471 w 2009230"/>
              <a:gd name="connsiteY22" fmla="*/ 1725305 h 1799566"/>
              <a:gd name="connsiteX23" fmla="*/ 1361287 w 2009230"/>
              <a:gd name="connsiteY23" fmla="*/ 1786482 h 1799566"/>
              <a:gd name="connsiteX24" fmla="*/ 661089 w 2009230"/>
              <a:gd name="connsiteY24" fmla="*/ 1785138 h 1799566"/>
              <a:gd name="connsiteX25" fmla="*/ 587069 w 2009230"/>
              <a:gd name="connsiteY25" fmla="*/ 1713287 h 1799566"/>
              <a:gd name="connsiteX0" fmla="*/ 587069 w 2009230"/>
              <a:gd name="connsiteY0" fmla="*/ 1713287 h 1799566"/>
              <a:gd name="connsiteX1" fmla="*/ 124825 w 2009230"/>
              <a:gd name="connsiteY1" fmla="*/ 1799566 h 1799566"/>
              <a:gd name="connsiteX2" fmla="*/ 0 w 2009230"/>
              <a:gd name="connsiteY2" fmla="*/ 1035077 h 1799566"/>
              <a:gd name="connsiteX3" fmla="*/ 593298 w 2009230"/>
              <a:gd name="connsiteY3" fmla="*/ 935492 h 1799566"/>
              <a:gd name="connsiteX4" fmla="*/ 859948 w 2009230"/>
              <a:gd name="connsiteY4" fmla="*/ 731868 h 1799566"/>
              <a:gd name="connsiteX5" fmla="*/ 1198041 w 2009230"/>
              <a:gd name="connsiteY5" fmla="*/ 345062 h 1799566"/>
              <a:gd name="connsiteX6" fmla="*/ 1252642 w 2009230"/>
              <a:gd name="connsiteY6" fmla="*/ 178754 h 1799566"/>
              <a:gd name="connsiteX7" fmla="*/ 1307122 w 2009230"/>
              <a:gd name="connsiteY7" fmla="*/ 19980 h 1799566"/>
              <a:gd name="connsiteX8" fmla="*/ 1354728 w 2009230"/>
              <a:gd name="connsiteY8" fmla="*/ 0 h 1799566"/>
              <a:gd name="connsiteX9" fmla="*/ 1498707 w 2009230"/>
              <a:gd name="connsiteY9" fmla="*/ 97556 h 1799566"/>
              <a:gd name="connsiteX10" fmla="*/ 1513666 w 2009230"/>
              <a:gd name="connsiteY10" fmla="*/ 367484 h 1799566"/>
              <a:gd name="connsiteX11" fmla="*/ 1466090 w 2009230"/>
              <a:gd name="connsiteY11" fmla="*/ 581314 h 1799566"/>
              <a:gd name="connsiteX12" fmla="*/ 1403142 w 2009230"/>
              <a:gd name="connsiteY12" fmla="*/ 692661 h 1799566"/>
              <a:gd name="connsiteX13" fmla="*/ 1470286 w 2009230"/>
              <a:gd name="connsiteY13" fmla="*/ 730136 h 1799566"/>
              <a:gd name="connsiteX14" fmla="*/ 1877529 w 2009230"/>
              <a:gd name="connsiteY14" fmla="*/ 746985 h 1799566"/>
              <a:gd name="connsiteX15" fmla="*/ 2009230 w 2009230"/>
              <a:gd name="connsiteY15" fmla="*/ 865207 h 1799566"/>
              <a:gd name="connsiteX16" fmla="*/ 2001804 w 2009230"/>
              <a:gd name="connsiteY16" fmla="*/ 969035 h 1799566"/>
              <a:gd name="connsiteX17" fmla="*/ 1918094 w 2009230"/>
              <a:gd name="connsiteY17" fmla="*/ 977705 h 1799566"/>
              <a:gd name="connsiteX18" fmla="*/ 2000996 w 2009230"/>
              <a:gd name="connsiteY18" fmla="*/ 1116512 h 1799566"/>
              <a:gd name="connsiteX19" fmla="*/ 1980891 w 2009230"/>
              <a:gd name="connsiteY19" fmla="*/ 1254661 h 1799566"/>
              <a:gd name="connsiteX20" fmla="*/ 1871409 w 2009230"/>
              <a:gd name="connsiteY20" fmla="*/ 1309017 h 1799566"/>
              <a:gd name="connsiteX21" fmla="*/ 1851183 w 2009230"/>
              <a:gd name="connsiteY21" fmla="*/ 1500219 h 1799566"/>
              <a:gd name="connsiteX22" fmla="*/ 1657471 w 2009230"/>
              <a:gd name="connsiteY22" fmla="*/ 1725305 h 1799566"/>
              <a:gd name="connsiteX23" fmla="*/ 1361287 w 2009230"/>
              <a:gd name="connsiteY23" fmla="*/ 1786482 h 1799566"/>
              <a:gd name="connsiteX24" fmla="*/ 661089 w 2009230"/>
              <a:gd name="connsiteY24" fmla="*/ 1785138 h 1799566"/>
              <a:gd name="connsiteX25" fmla="*/ 587069 w 2009230"/>
              <a:gd name="connsiteY25" fmla="*/ 1713287 h 1799566"/>
              <a:gd name="connsiteX0" fmla="*/ 587069 w 2009230"/>
              <a:gd name="connsiteY0" fmla="*/ 1761413 h 1799566"/>
              <a:gd name="connsiteX1" fmla="*/ 124825 w 2009230"/>
              <a:gd name="connsiteY1" fmla="*/ 1799566 h 1799566"/>
              <a:gd name="connsiteX2" fmla="*/ 0 w 2009230"/>
              <a:gd name="connsiteY2" fmla="*/ 1035077 h 1799566"/>
              <a:gd name="connsiteX3" fmla="*/ 593298 w 2009230"/>
              <a:gd name="connsiteY3" fmla="*/ 935492 h 1799566"/>
              <a:gd name="connsiteX4" fmla="*/ 859948 w 2009230"/>
              <a:gd name="connsiteY4" fmla="*/ 731868 h 1799566"/>
              <a:gd name="connsiteX5" fmla="*/ 1198041 w 2009230"/>
              <a:gd name="connsiteY5" fmla="*/ 345062 h 1799566"/>
              <a:gd name="connsiteX6" fmla="*/ 1252642 w 2009230"/>
              <a:gd name="connsiteY6" fmla="*/ 178754 h 1799566"/>
              <a:gd name="connsiteX7" fmla="*/ 1307122 w 2009230"/>
              <a:gd name="connsiteY7" fmla="*/ 19980 h 1799566"/>
              <a:gd name="connsiteX8" fmla="*/ 1354728 w 2009230"/>
              <a:gd name="connsiteY8" fmla="*/ 0 h 1799566"/>
              <a:gd name="connsiteX9" fmla="*/ 1498707 w 2009230"/>
              <a:gd name="connsiteY9" fmla="*/ 97556 h 1799566"/>
              <a:gd name="connsiteX10" fmla="*/ 1513666 w 2009230"/>
              <a:gd name="connsiteY10" fmla="*/ 367484 h 1799566"/>
              <a:gd name="connsiteX11" fmla="*/ 1466090 w 2009230"/>
              <a:gd name="connsiteY11" fmla="*/ 581314 h 1799566"/>
              <a:gd name="connsiteX12" fmla="*/ 1403142 w 2009230"/>
              <a:gd name="connsiteY12" fmla="*/ 692661 h 1799566"/>
              <a:gd name="connsiteX13" fmla="*/ 1470286 w 2009230"/>
              <a:gd name="connsiteY13" fmla="*/ 730136 h 1799566"/>
              <a:gd name="connsiteX14" fmla="*/ 1877529 w 2009230"/>
              <a:gd name="connsiteY14" fmla="*/ 746985 h 1799566"/>
              <a:gd name="connsiteX15" fmla="*/ 2009230 w 2009230"/>
              <a:gd name="connsiteY15" fmla="*/ 865207 h 1799566"/>
              <a:gd name="connsiteX16" fmla="*/ 2001804 w 2009230"/>
              <a:gd name="connsiteY16" fmla="*/ 969035 h 1799566"/>
              <a:gd name="connsiteX17" fmla="*/ 1918094 w 2009230"/>
              <a:gd name="connsiteY17" fmla="*/ 977705 h 1799566"/>
              <a:gd name="connsiteX18" fmla="*/ 2000996 w 2009230"/>
              <a:gd name="connsiteY18" fmla="*/ 1116512 h 1799566"/>
              <a:gd name="connsiteX19" fmla="*/ 1980891 w 2009230"/>
              <a:gd name="connsiteY19" fmla="*/ 1254661 h 1799566"/>
              <a:gd name="connsiteX20" fmla="*/ 1871409 w 2009230"/>
              <a:gd name="connsiteY20" fmla="*/ 1309017 h 1799566"/>
              <a:gd name="connsiteX21" fmla="*/ 1851183 w 2009230"/>
              <a:gd name="connsiteY21" fmla="*/ 1500219 h 1799566"/>
              <a:gd name="connsiteX22" fmla="*/ 1657471 w 2009230"/>
              <a:gd name="connsiteY22" fmla="*/ 1725305 h 1799566"/>
              <a:gd name="connsiteX23" fmla="*/ 1361287 w 2009230"/>
              <a:gd name="connsiteY23" fmla="*/ 1786482 h 1799566"/>
              <a:gd name="connsiteX24" fmla="*/ 661089 w 2009230"/>
              <a:gd name="connsiteY24" fmla="*/ 1785138 h 1799566"/>
              <a:gd name="connsiteX25" fmla="*/ 587069 w 2009230"/>
              <a:gd name="connsiteY25" fmla="*/ 1761413 h 1799566"/>
              <a:gd name="connsiteX0" fmla="*/ 587069 w 2009230"/>
              <a:gd name="connsiteY0" fmla="*/ 1761413 h 1799566"/>
              <a:gd name="connsiteX1" fmla="*/ 124825 w 2009230"/>
              <a:gd name="connsiteY1" fmla="*/ 1799566 h 1799566"/>
              <a:gd name="connsiteX2" fmla="*/ 0 w 2009230"/>
              <a:gd name="connsiteY2" fmla="*/ 1035077 h 1799566"/>
              <a:gd name="connsiteX3" fmla="*/ 593298 w 2009230"/>
              <a:gd name="connsiteY3" fmla="*/ 935492 h 1799566"/>
              <a:gd name="connsiteX4" fmla="*/ 859948 w 2009230"/>
              <a:gd name="connsiteY4" fmla="*/ 731868 h 1799566"/>
              <a:gd name="connsiteX5" fmla="*/ 1198041 w 2009230"/>
              <a:gd name="connsiteY5" fmla="*/ 345062 h 1799566"/>
              <a:gd name="connsiteX6" fmla="*/ 1252642 w 2009230"/>
              <a:gd name="connsiteY6" fmla="*/ 178754 h 1799566"/>
              <a:gd name="connsiteX7" fmla="*/ 1307122 w 2009230"/>
              <a:gd name="connsiteY7" fmla="*/ 19980 h 1799566"/>
              <a:gd name="connsiteX8" fmla="*/ 1354728 w 2009230"/>
              <a:gd name="connsiteY8" fmla="*/ 0 h 1799566"/>
              <a:gd name="connsiteX9" fmla="*/ 1498707 w 2009230"/>
              <a:gd name="connsiteY9" fmla="*/ 97556 h 1799566"/>
              <a:gd name="connsiteX10" fmla="*/ 1513666 w 2009230"/>
              <a:gd name="connsiteY10" fmla="*/ 367484 h 1799566"/>
              <a:gd name="connsiteX11" fmla="*/ 1466090 w 2009230"/>
              <a:gd name="connsiteY11" fmla="*/ 581314 h 1799566"/>
              <a:gd name="connsiteX12" fmla="*/ 1403142 w 2009230"/>
              <a:gd name="connsiteY12" fmla="*/ 692661 h 1799566"/>
              <a:gd name="connsiteX13" fmla="*/ 1470286 w 2009230"/>
              <a:gd name="connsiteY13" fmla="*/ 730136 h 1799566"/>
              <a:gd name="connsiteX14" fmla="*/ 1877529 w 2009230"/>
              <a:gd name="connsiteY14" fmla="*/ 746985 h 1799566"/>
              <a:gd name="connsiteX15" fmla="*/ 2009230 w 2009230"/>
              <a:gd name="connsiteY15" fmla="*/ 865207 h 1799566"/>
              <a:gd name="connsiteX16" fmla="*/ 2001804 w 2009230"/>
              <a:gd name="connsiteY16" fmla="*/ 969035 h 1799566"/>
              <a:gd name="connsiteX17" fmla="*/ 1918094 w 2009230"/>
              <a:gd name="connsiteY17" fmla="*/ 1018956 h 1799566"/>
              <a:gd name="connsiteX18" fmla="*/ 2000996 w 2009230"/>
              <a:gd name="connsiteY18" fmla="*/ 1116512 h 1799566"/>
              <a:gd name="connsiteX19" fmla="*/ 1980891 w 2009230"/>
              <a:gd name="connsiteY19" fmla="*/ 1254661 h 1799566"/>
              <a:gd name="connsiteX20" fmla="*/ 1871409 w 2009230"/>
              <a:gd name="connsiteY20" fmla="*/ 1309017 h 1799566"/>
              <a:gd name="connsiteX21" fmla="*/ 1851183 w 2009230"/>
              <a:gd name="connsiteY21" fmla="*/ 1500219 h 1799566"/>
              <a:gd name="connsiteX22" fmla="*/ 1657471 w 2009230"/>
              <a:gd name="connsiteY22" fmla="*/ 1725305 h 1799566"/>
              <a:gd name="connsiteX23" fmla="*/ 1361287 w 2009230"/>
              <a:gd name="connsiteY23" fmla="*/ 1786482 h 1799566"/>
              <a:gd name="connsiteX24" fmla="*/ 661089 w 2009230"/>
              <a:gd name="connsiteY24" fmla="*/ 1785138 h 1799566"/>
              <a:gd name="connsiteX25" fmla="*/ 587069 w 2009230"/>
              <a:gd name="connsiteY25" fmla="*/ 1761413 h 17995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009230" h="1799566">
                <a:moveTo>
                  <a:pt x="587069" y="1761413"/>
                </a:moveTo>
                <a:lnTo>
                  <a:pt x="124825" y="1799566"/>
                </a:lnTo>
                <a:lnTo>
                  <a:pt x="0" y="1035077"/>
                </a:lnTo>
                <a:cubicBezTo>
                  <a:pt x="19011" y="1029383"/>
                  <a:pt x="574287" y="941186"/>
                  <a:pt x="593298" y="935492"/>
                </a:cubicBezTo>
                <a:lnTo>
                  <a:pt x="859948" y="731868"/>
                </a:lnTo>
                <a:lnTo>
                  <a:pt x="1198041" y="345062"/>
                </a:lnTo>
                <a:lnTo>
                  <a:pt x="1252642" y="178754"/>
                </a:lnTo>
                <a:lnTo>
                  <a:pt x="1307122" y="19980"/>
                </a:lnTo>
                <a:lnTo>
                  <a:pt x="1354728" y="0"/>
                </a:lnTo>
                <a:lnTo>
                  <a:pt x="1498707" y="97556"/>
                </a:lnTo>
                <a:lnTo>
                  <a:pt x="1513666" y="367484"/>
                </a:lnTo>
                <a:lnTo>
                  <a:pt x="1466090" y="581314"/>
                </a:lnTo>
                <a:lnTo>
                  <a:pt x="1403142" y="692661"/>
                </a:lnTo>
                <a:lnTo>
                  <a:pt x="1470286" y="730136"/>
                </a:lnTo>
                <a:lnTo>
                  <a:pt x="1877529" y="746985"/>
                </a:lnTo>
                <a:lnTo>
                  <a:pt x="2009230" y="865207"/>
                </a:lnTo>
                <a:lnTo>
                  <a:pt x="2001804" y="969035"/>
                </a:lnTo>
                <a:lnTo>
                  <a:pt x="1918094" y="1018956"/>
                </a:lnTo>
                <a:lnTo>
                  <a:pt x="2000996" y="1116512"/>
                </a:lnTo>
                <a:lnTo>
                  <a:pt x="1980891" y="1254661"/>
                </a:lnTo>
                <a:lnTo>
                  <a:pt x="1871409" y="1309017"/>
                </a:lnTo>
                <a:lnTo>
                  <a:pt x="1851183" y="1500219"/>
                </a:lnTo>
                <a:lnTo>
                  <a:pt x="1657471" y="1725305"/>
                </a:lnTo>
                <a:lnTo>
                  <a:pt x="1361287" y="1786482"/>
                </a:lnTo>
                <a:lnTo>
                  <a:pt x="661089" y="1785138"/>
                </a:lnTo>
                <a:lnTo>
                  <a:pt x="587069" y="1761413"/>
                </a:lnTo>
                <a:close/>
              </a:path>
            </a:pathLst>
          </a:custGeom>
          <a:solidFill>
            <a:schemeClr val="accent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75" name="Frihandsfigur 74">
            <a:extLst>
              <a:ext uri="{FF2B5EF4-FFF2-40B4-BE49-F238E27FC236}">
                <a16:creationId xmlns:a16="http://schemas.microsoft.com/office/drawing/2014/main" id="{B18A4B06-37B5-ED43-9EAB-28EFFC5EA11C}"/>
              </a:ext>
            </a:extLst>
          </p:cNvPr>
          <p:cNvSpPr/>
          <p:nvPr/>
        </p:nvSpPr>
        <p:spPr>
          <a:xfrm>
            <a:off x="8371126" y="1571416"/>
            <a:ext cx="740112" cy="1274925"/>
          </a:xfrm>
          <a:custGeom>
            <a:avLst/>
            <a:gdLst>
              <a:gd name="connsiteX0" fmla="*/ 727074 w 1336081"/>
              <a:gd name="connsiteY0" fmla="*/ 453332 h 2301547"/>
              <a:gd name="connsiteX1" fmla="*/ 512698 w 1336081"/>
              <a:gd name="connsiteY1" fmla="*/ 467083 h 2301547"/>
              <a:gd name="connsiteX2" fmla="*/ 312316 w 1336081"/>
              <a:gd name="connsiteY2" fmla="*/ 546432 h 2301547"/>
              <a:gd name="connsiteX3" fmla="*/ 294507 w 1336081"/>
              <a:gd name="connsiteY3" fmla="*/ 723759 h 2301547"/>
              <a:gd name="connsiteX4" fmla="*/ 287631 w 1336081"/>
              <a:gd name="connsiteY4" fmla="*/ 841207 h 2301547"/>
              <a:gd name="connsiteX5" fmla="*/ 394819 w 1336081"/>
              <a:gd name="connsiteY5" fmla="*/ 1052910 h 2301547"/>
              <a:gd name="connsiteX6" fmla="*/ 503724 w 1336081"/>
              <a:gd name="connsiteY6" fmla="*/ 1094096 h 2301547"/>
              <a:gd name="connsiteX7" fmla="*/ 567700 w 1336081"/>
              <a:gd name="connsiteY7" fmla="*/ 1111634 h 2301547"/>
              <a:gd name="connsiteX8" fmla="*/ 644571 w 1336081"/>
              <a:gd name="connsiteY8" fmla="*/ 1125384 h 2301547"/>
              <a:gd name="connsiteX9" fmla="*/ 796827 w 1336081"/>
              <a:gd name="connsiteY9" fmla="*/ 1094161 h 2301547"/>
              <a:gd name="connsiteX10" fmla="*/ 883389 w 1336081"/>
              <a:gd name="connsiteY10" fmla="*/ 978710 h 2301547"/>
              <a:gd name="connsiteX11" fmla="*/ 959016 w 1336081"/>
              <a:gd name="connsiteY11" fmla="*/ 826887 h 2301547"/>
              <a:gd name="connsiteX12" fmla="*/ 934331 w 1336081"/>
              <a:gd name="connsiteY12" fmla="*/ 594558 h 2301547"/>
              <a:gd name="connsiteX13" fmla="*/ 909820 w 1336081"/>
              <a:gd name="connsiteY13" fmla="*/ 0 h 2301547"/>
              <a:gd name="connsiteX14" fmla="*/ 1306292 w 1336081"/>
              <a:gd name="connsiteY14" fmla="*/ 331754 h 2301547"/>
              <a:gd name="connsiteX15" fmla="*/ 1336081 w 1336081"/>
              <a:gd name="connsiteY15" fmla="*/ 959141 h 2301547"/>
              <a:gd name="connsiteX16" fmla="*/ 1221497 w 1336081"/>
              <a:gd name="connsiteY16" fmla="*/ 1241027 h 2301547"/>
              <a:gd name="connsiteX17" fmla="*/ 579810 w 1336081"/>
              <a:gd name="connsiteY17" fmla="*/ 2301547 h 2301547"/>
              <a:gd name="connsiteX18" fmla="*/ 412512 w 1336081"/>
              <a:gd name="connsiteY18" fmla="*/ 1921671 h 2301547"/>
              <a:gd name="connsiteX19" fmla="*/ 284178 w 1336081"/>
              <a:gd name="connsiteY19" fmla="*/ 1681035 h 2301547"/>
              <a:gd name="connsiteX20" fmla="*/ 176463 w 1336081"/>
              <a:gd name="connsiteY20" fmla="*/ 1473035 h 2301547"/>
              <a:gd name="connsiteX21" fmla="*/ 50421 w 1336081"/>
              <a:gd name="connsiteY21" fmla="*/ 1203158 h 2301547"/>
              <a:gd name="connsiteX22" fmla="*/ 0 w 1336081"/>
              <a:gd name="connsiteY22" fmla="*/ 708141 h 2301547"/>
              <a:gd name="connsiteX23" fmla="*/ 119173 w 1336081"/>
              <a:gd name="connsiteY23" fmla="*/ 183886 h 2301547"/>
              <a:gd name="connsiteX24" fmla="*/ 547729 w 1336081"/>
              <a:gd name="connsiteY24" fmla="*/ 34372 h 23015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336081" h="2301547">
                <a:moveTo>
                  <a:pt x="727074" y="453332"/>
                </a:moveTo>
                <a:lnTo>
                  <a:pt x="512698" y="467083"/>
                </a:lnTo>
                <a:lnTo>
                  <a:pt x="312316" y="546432"/>
                </a:lnTo>
                <a:lnTo>
                  <a:pt x="294507" y="723759"/>
                </a:lnTo>
                <a:lnTo>
                  <a:pt x="287631" y="841207"/>
                </a:lnTo>
                <a:lnTo>
                  <a:pt x="394819" y="1052910"/>
                </a:lnTo>
                <a:lnTo>
                  <a:pt x="503724" y="1094096"/>
                </a:lnTo>
                <a:cubicBezTo>
                  <a:pt x="518174" y="1093067"/>
                  <a:pt x="553250" y="1112663"/>
                  <a:pt x="567700" y="1111634"/>
                </a:cubicBezTo>
                <a:lnTo>
                  <a:pt x="644571" y="1125384"/>
                </a:lnTo>
                <a:lnTo>
                  <a:pt x="796827" y="1094161"/>
                </a:lnTo>
                <a:lnTo>
                  <a:pt x="883389" y="978710"/>
                </a:lnTo>
                <a:lnTo>
                  <a:pt x="959016" y="826887"/>
                </a:lnTo>
                <a:lnTo>
                  <a:pt x="934331" y="594558"/>
                </a:lnTo>
                <a:close/>
                <a:moveTo>
                  <a:pt x="909820" y="0"/>
                </a:moveTo>
                <a:lnTo>
                  <a:pt x="1306292" y="331754"/>
                </a:lnTo>
                <a:lnTo>
                  <a:pt x="1336081" y="959141"/>
                </a:lnTo>
                <a:lnTo>
                  <a:pt x="1221497" y="1241027"/>
                </a:lnTo>
                <a:lnTo>
                  <a:pt x="579810" y="2301547"/>
                </a:lnTo>
                <a:lnTo>
                  <a:pt x="412512" y="1921671"/>
                </a:lnTo>
                <a:lnTo>
                  <a:pt x="284178" y="1681035"/>
                </a:lnTo>
                <a:lnTo>
                  <a:pt x="176463" y="1473035"/>
                </a:lnTo>
                <a:lnTo>
                  <a:pt x="50421" y="1203158"/>
                </a:lnTo>
                <a:lnTo>
                  <a:pt x="0" y="708141"/>
                </a:lnTo>
                <a:lnTo>
                  <a:pt x="119173" y="183886"/>
                </a:lnTo>
                <a:lnTo>
                  <a:pt x="547729" y="34372"/>
                </a:lnTo>
                <a:close/>
              </a:path>
            </a:pathLst>
          </a:custGeom>
          <a:solidFill>
            <a:schemeClr val="accent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23" name="Frihandsfigur 22">
            <a:extLst>
              <a:ext uri="{FF2B5EF4-FFF2-40B4-BE49-F238E27FC236}">
                <a16:creationId xmlns:a16="http://schemas.microsoft.com/office/drawing/2014/main" id="{2890C46B-0515-EF45-A997-9B5ABBC6C31B}"/>
              </a:ext>
            </a:extLst>
          </p:cNvPr>
          <p:cNvSpPr/>
          <p:nvPr/>
        </p:nvSpPr>
        <p:spPr>
          <a:xfrm rot="1053013">
            <a:off x="5036231" y="4966549"/>
            <a:ext cx="2608845" cy="1984640"/>
          </a:xfrm>
          <a:custGeom>
            <a:avLst/>
            <a:gdLst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623556 w 4378623"/>
              <a:gd name="connsiteY12" fmla="*/ 2462120 h 3330971"/>
              <a:gd name="connsiteX13" fmla="*/ 2624224 w 4378623"/>
              <a:gd name="connsiteY13" fmla="*/ 2472725 h 3330971"/>
              <a:gd name="connsiteX14" fmla="*/ 2650658 w 4378623"/>
              <a:gd name="connsiteY14" fmla="*/ 2463736 h 3330971"/>
              <a:gd name="connsiteX15" fmla="*/ 2660006 w 4378623"/>
              <a:gd name="connsiteY15" fmla="*/ 2467665 h 3330971"/>
              <a:gd name="connsiteX16" fmla="*/ 2659631 w 4378623"/>
              <a:gd name="connsiteY16" fmla="*/ 2460684 h 3330971"/>
              <a:gd name="connsiteX17" fmla="*/ 2674864 w 4378623"/>
              <a:gd name="connsiteY17" fmla="*/ 2455504 h 3330971"/>
              <a:gd name="connsiteX18" fmla="*/ 2679056 w 4378623"/>
              <a:gd name="connsiteY18" fmla="*/ 2454963 h 3330971"/>
              <a:gd name="connsiteX19" fmla="*/ 2678047 w 4378623"/>
              <a:gd name="connsiteY19" fmla="*/ 2454421 h 3330971"/>
              <a:gd name="connsiteX20" fmla="*/ 3002309 w 4378623"/>
              <a:gd name="connsiteY20" fmla="*/ 2344149 h 3330971"/>
              <a:gd name="connsiteX21" fmla="*/ 3173672 w 4378623"/>
              <a:gd name="connsiteY21" fmla="*/ 2055029 h 3330971"/>
              <a:gd name="connsiteX22" fmla="*/ 3167322 w 4378623"/>
              <a:gd name="connsiteY22" fmla="*/ 1855028 h 3330971"/>
              <a:gd name="connsiteX23" fmla="*/ 3262659 w 4378623"/>
              <a:gd name="connsiteY23" fmla="*/ 1781808 h 3330971"/>
              <a:gd name="connsiteX24" fmla="*/ 3284624 w 4378623"/>
              <a:gd name="connsiteY24" fmla="*/ 1646882 h 3330971"/>
              <a:gd name="connsiteX25" fmla="*/ 3176848 w 4378623"/>
              <a:gd name="connsiteY25" fmla="*/ 1557982 h 3330971"/>
              <a:gd name="connsiteX26" fmla="*/ 3243263 w 4378623"/>
              <a:gd name="connsiteY26" fmla="*/ 1496058 h 3330971"/>
              <a:gd name="connsiteX27" fmla="*/ 3224300 w 4378623"/>
              <a:gd name="connsiteY27" fmla="*/ 1385128 h 3330971"/>
              <a:gd name="connsiteX28" fmla="*/ 3090950 w 4378623"/>
              <a:gd name="connsiteY28" fmla="*/ 1267629 h 3330971"/>
              <a:gd name="connsiteX29" fmla="*/ 2703513 w 4378623"/>
              <a:gd name="connsiteY29" fmla="*/ 1302749 h 3330971"/>
              <a:gd name="connsiteX30" fmla="*/ 2599247 w 4378623"/>
              <a:gd name="connsiteY30" fmla="*/ 1278230 h 3330971"/>
              <a:gd name="connsiteX31" fmla="*/ 2652768 w 4378623"/>
              <a:gd name="connsiteY31" fmla="*/ 1105590 h 3330971"/>
              <a:gd name="connsiteX32" fmla="*/ 2664069 w 4378623"/>
              <a:gd name="connsiteY32" fmla="*/ 937567 h 3330971"/>
              <a:gd name="connsiteX33" fmla="*/ 2579743 w 4378623"/>
              <a:gd name="connsiteY33" fmla="*/ 632767 h 3330971"/>
              <a:gd name="connsiteX34" fmla="*/ 2495247 w 4378623"/>
              <a:gd name="connsiteY34" fmla="*/ 0 h 3330971"/>
              <a:gd name="connsiteX35" fmla="*/ 2496489 w 4378623"/>
              <a:gd name="connsiteY35" fmla="*/ 11616 h 3330971"/>
              <a:gd name="connsiteX36" fmla="*/ 3089319 w 4378623"/>
              <a:gd name="connsiteY36" fmla="*/ 64226 h 3330971"/>
              <a:gd name="connsiteX37" fmla="*/ 3374856 w 4378623"/>
              <a:gd name="connsiteY37" fmla="*/ 369969 h 3330971"/>
              <a:gd name="connsiteX38" fmla="*/ 3510232 w 4378623"/>
              <a:gd name="connsiteY38" fmla="*/ 813600 h 3330971"/>
              <a:gd name="connsiteX39" fmla="*/ 4068016 w 4378623"/>
              <a:gd name="connsiteY39" fmla="*/ 1105046 h 3330971"/>
              <a:gd name="connsiteX40" fmla="*/ 4234392 w 4378623"/>
              <a:gd name="connsiteY40" fmla="*/ 1420661 h 3330971"/>
              <a:gd name="connsiteX41" fmla="*/ 4378623 w 4378623"/>
              <a:gd name="connsiteY41" fmla="*/ 1836132 h 3330971"/>
              <a:gd name="connsiteX42" fmla="*/ 4363902 w 4378623"/>
              <a:gd name="connsiteY42" fmla="*/ 2211036 h 3330971"/>
              <a:gd name="connsiteX43" fmla="*/ 4114941 w 4378623"/>
              <a:gd name="connsiteY43" fmla="*/ 2463077 h 3330971"/>
              <a:gd name="connsiteX44" fmla="*/ 3750965 w 4378623"/>
              <a:gd name="connsiteY44" fmla="*/ 2650382 h 3330971"/>
              <a:gd name="connsiteX45" fmla="*/ 551294 w 4378623"/>
              <a:gd name="connsiteY45" fmla="*/ 3328046 h 3330971"/>
              <a:gd name="connsiteX46" fmla="*/ 548640 w 4378623"/>
              <a:gd name="connsiteY46" fmla="*/ 3330971 h 3330971"/>
              <a:gd name="connsiteX47" fmla="*/ 254965 w 4378623"/>
              <a:gd name="connsiteY47" fmla="*/ 3249085 h 3330971"/>
              <a:gd name="connsiteX48" fmla="*/ 17221 w 4378623"/>
              <a:gd name="connsiteY48" fmla="*/ 2864627 h 3330971"/>
              <a:gd name="connsiteX49" fmla="*/ 0 w 4378623"/>
              <a:gd name="connsiteY49" fmla="*/ 2435269 h 3330971"/>
              <a:gd name="connsiteX50" fmla="*/ 253898 w 4378623"/>
              <a:gd name="connsiteY50" fmla="*/ 2137884 h 3330971"/>
              <a:gd name="connsiteX51" fmla="*/ 585216 w 4378623"/>
              <a:gd name="connsiteY51" fmla="*/ 2055588 h 3330971"/>
              <a:gd name="connsiteX52" fmla="*/ 619658 w 4378623"/>
              <a:gd name="connsiteY52" fmla="*/ 1804333 h 3330971"/>
              <a:gd name="connsiteX53" fmla="*/ 721309 w 4378623"/>
              <a:gd name="connsiteY53" fmla="*/ 1465595 h 3330971"/>
              <a:gd name="connsiteX54" fmla="*/ 949909 w 4378623"/>
              <a:gd name="connsiteY54" fmla="*/ 1228261 h 3330971"/>
              <a:gd name="connsiteX55" fmla="*/ 1268882 w 4378623"/>
              <a:gd name="connsiteY55" fmla="*/ 1218707 h 3330971"/>
              <a:gd name="connsiteX56" fmla="*/ 1609344 w 4378623"/>
              <a:gd name="connsiteY56" fmla="*/ 1250916 h 3330971"/>
              <a:gd name="connsiteX57" fmla="*/ 1614376 w 4378623"/>
              <a:gd name="connsiteY57" fmla="*/ 1252876 h 3330971"/>
              <a:gd name="connsiteX58" fmla="*/ 1544271 w 4378623"/>
              <a:gd name="connsiteY58" fmla="*/ 625178 h 3330971"/>
              <a:gd name="connsiteX59" fmla="*/ 1855167 w 4378623"/>
              <a:gd name="connsiteY59" fmla="*/ 140546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623556 w 4378623"/>
              <a:gd name="connsiteY12" fmla="*/ 2462120 h 3330971"/>
              <a:gd name="connsiteX13" fmla="*/ 2624224 w 4378623"/>
              <a:gd name="connsiteY13" fmla="*/ 2472725 h 3330971"/>
              <a:gd name="connsiteX14" fmla="*/ 2650658 w 4378623"/>
              <a:gd name="connsiteY14" fmla="*/ 2463736 h 3330971"/>
              <a:gd name="connsiteX15" fmla="*/ 2660006 w 4378623"/>
              <a:gd name="connsiteY15" fmla="*/ 2467665 h 3330971"/>
              <a:gd name="connsiteX16" fmla="*/ 2659631 w 4378623"/>
              <a:gd name="connsiteY16" fmla="*/ 2460684 h 3330971"/>
              <a:gd name="connsiteX17" fmla="*/ 2674864 w 4378623"/>
              <a:gd name="connsiteY17" fmla="*/ 2455504 h 3330971"/>
              <a:gd name="connsiteX18" fmla="*/ 2679056 w 4378623"/>
              <a:gd name="connsiteY18" fmla="*/ 2454963 h 3330971"/>
              <a:gd name="connsiteX19" fmla="*/ 2760597 w 4378623"/>
              <a:gd name="connsiteY19" fmla="*/ 2435371 h 3330971"/>
              <a:gd name="connsiteX20" fmla="*/ 3002309 w 4378623"/>
              <a:gd name="connsiteY20" fmla="*/ 2344149 h 3330971"/>
              <a:gd name="connsiteX21" fmla="*/ 3173672 w 4378623"/>
              <a:gd name="connsiteY21" fmla="*/ 2055029 h 3330971"/>
              <a:gd name="connsiteX22" fmla="*/ 3167322 w 4378623"/>
              <a:gd name="connsiteY22" fmla="*/ 1855028 h 3330971"/>
              <a:gd name="connsiteX23" fmla="*/ 3262659 w 4378623"/>
              <a:gd name="connsiteY23" fmla="*/ 1781808 h 3330971"/>
              <a:gd name="connsiteX24" fmla="*/ 3284624 w 4378623"/>
              <a:gd name="connsiteY24" fmla="*/ 1646882 h 3330971"/>
              <a:gd name="connsiteX25" fmla="*/ 3176848 w 4378623"/>
              <a:gd name="connsiteY25" fmla="*/ 1557982 h 3330971"/>
              <a:gd name="connsiteX26" fmla="*/ 3243263 w 4378623"/>
              <a:gd name="connsiteY26" fmla="*/ 1496058 h 3330971"/>
              <a:gd name="connsiteX27" fmla="*/ 3224300 w 4378623"/>
              <a:gd name="connsiteY27" fmla="*/ 1385128 h 3330971"/>
              <a:gd name="connsiteX28" fmla="*/ 3090950 w 4378623"/>
              <a:gd name="connsiteY28" fmla="*/ 1267629 h 3330971"/>
              <a:gd name="connsiteX29" fmla="*/ 2703513 w 4378623"/>
              <a:gd name="connsiteY29" fmla="*/ 1302749 h 3330971"/>
              <a:gd name="connsiteX30" fmla="*/ 2599247 w 4378623"/>
              <a:gd name="connsiteY30" fmla="*/ 1278230 h 3330971"/>
              <a:gd name="connsiteX31" fmla="*/ 2652768 w 4378623"/>
              <a:gd name="connsiteY31" fmla="*/ 1105590 h 3330971"/>
              <a:gd name="connsiteX32" fmla="*/ 2664069 w 4378623"/>
              <a:gd name="connsiteY32" fmla="*/ 937567 h 3330971"/>
              <a:gd name="connsiteX33" fmla="*/ 2579743 w 4378623"/>
              <a:gd name="connsiteY33" fmla="*/ 632767 h 3330971"/>
              <a:gd name="connsiteX34" fmla="*/ 2438644 w 4378623"/>
              <a:gd name="connsiteY34" fmla="*/ 565840 h 3330971"/>
              <a:gd name="connsiteX35" fmla="*/ 2495247 w 4378623"/>
              <a:gd name="connsiteY35" fmla="*/ 0 h 3330971"/>
              <a:gd name="connsiteX36" fmla="*/ 2496489 w 4378623"/>
              <a:gd name="connsiteY36" fmla="*/ 11616 h 3330971"/>
              <a:gd name="connsiteX37" fmla="*/ 3089319 w 4378623"/>
              <a:gd name="connsiteY37" fmla="*/ 64226 h 3330971"/>
              <a:gd name="connsiteX38" fmla="*/ 3374856 w 4378623"/>
              <a:gd name="connsiteY38" fmla="*/ 369969 h 3330971"/>
              <a:gd name="connsiteX39" fmla="*/ 3510232 w 4378623"/>
              <a:gd name="connsiteY39" fmla="*/ 813600 h 3330971"/>
              <a:gd name="connsiteX40" fmla="*/ 4068016 w 4378623"/>
              <a:gd name="connsiteY40" fmla="*/ 1105046 h 3330971"/>
              <a:gd name="connsiteX41" fmla="*/ 4234392 w 4378623"/>
              <a:gd name="connsiteY41" fmla="*/ 1420661 h 3330971"/>
              <a:gd name="connsiteX42" fmla="*/ 4378623 w 4378623"/>
              <a:gd name="connsiteY42" fmla="*/ 1836132 h 3330971"/>
              <a:gd name="connsiteX43" fmla="*/ 4363902 w 4378623"/>
              <a:gd name="connsiteY43" fmla="*/ 2211036 h 3330971"/>
              <a:gd name="connsiteX44" fmla="*/ 4114941 w 4378623"/>
              <a:gd name="connsiteY44" fmla="*/ 2463077 h 3330971"/>
              <a:gd name="connsiteX45" fmla="*/ 3750965 w 4378623"/>
              <a:gd name="connsiteY45" fmla="*/ 2650382 h 3330971"/>
              <a:gd name="connsiteX46" fmla="*/ 551294 w 4378623"/>
              <a:gd name="connsiteY46" fmla="*/ 3328046 h 3330971"/>
              <a:gd name="connsiteX47" fmla="*/ 548640 w 4378623"/>
              <a:gd name="connsiteY47" fmla="*/ 3330971 h 3330971"/>
              <a:gd name="connsiteX48" fmla="*/ 254965 w 4378623"/>
              <a:gd name="connsiteY48" fmla="*/ 3249085 h 3330971"/>
              <a:gd name="connsiteX49" fmla="*/ 17221 w 4378623"/>
              <a:gd name="connsiteY49" fmla="*/ 2864627 h 3330971"/>
              <a:gd name="connsiteX50" fmla="*/ 0 w 4378623"/>
              <a:gd name="connsiteY50" fmla="*/ 2435269 h 3330971"/>
              <a:gd name="connsiteX51" fmla="*/ 253898 w 4378623"/>
              <a:gd name="connsiteY51" fmla="*/ 2137884 h 3330971"/>
              <a:gd name="connsiteX52" fmla="*/ 585216 w 4378623"/>
              <a:gd name="connsiteY52" fmla="*/ 2055588 h 3330971"/>
              <a:gd name="connsiteX53" fmla="*/ 619658 w 4378623"/>
              <a:gd name="connsiteY53" fmla="*/ 1804333 h 3330971"/>
              <a:gd name="connsiteX54" fmla="*/ 721309 w 4378623"/>
              <a:gd name="connsiteY54" fmla="*/ 1465595 h 3330971"/>
              <a:gd name="connsiteX55" fmla="*/ 949909 w 4378623"/>
              <a:gd name="connsiteY55" fmla="*/ 1228261 h 3330971"/>
              <a:gd name="connsiteX56" fmla="*/ 1268882 w 4378623"/>
              <a:gd name="connsiteY56" fmla="*/ 1218707 h 3330971"/>
              <a:gd name="connsiteX57" fmla="*/ 1609344 w 4378623"/>
              <a:gd name="connsiteY57" fmla="*/ 1250916 h 3330971"/>
              <a:gd name="connsiteX58" fmla="*/ 1614376 w 4378623"/>
              <a:gd name="connsiteY58" fmla="*/ 1252876 h 3330971"/>
              <a:gd name="connsiteX59" fmla="*/ 1544271 w 4378623"/>
              <a:gd name="connsiteY59" fmla="*/ 625178 h 3330971"/>
              <a:gd name="connsiteX60" fmla="*/ 1855167 w 4378623"/>
              <a:gd name="connsiteY60" fmla="*/ 140546 h 3330971"/>
              <a:gd name="connsiteX61" fmla="*/ 2495247 w 4378623"/>
              <a:gd name="connsiteY61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623556 w 4378623"/>
              <a:gd name="connsiteY12" fmla="*/ 2462120 h 3330971"/>
              <a:gd name="connsiteX13" fmla="*/ 2535324 w 4378623"/>
              <a:gd name="connsiteY13" fmla="*/ 2472725 h 3330971"/>
              <a:gd name="connsiteX14" fmla="*/ 2650658 w 4378623"/>
              <a:gd name="connsiteY14" fmla="*/ 2463736 h 3330971"/>
              <a:gd name="connsiteX15" fmla="*/ 2660006 w 4378623"/>
              <a:gd name="connsiteY15" fmla="*/ 2467665 h 3330971"/>
              <a:gd name="connsiteX16" fmla="*/ 2659631 w 4378623"/>
              <a:gd name="connsiteY16" fmla="*/ 2460684 h 3330971"/>
              <a:gd name="connsiteX17" fmla="*/ 2674864 w 4378623"/>
              <a:gd name="connsiteY17" fmla="*/ 2455504 h 3330971"/>
              <a:gd name="connsiteX18" fmla="*/ 2679056 w 4378623"/>
              <a:gd name="connsiteY18" fmla="*/ 2454963 h 3330971"/>
              <a:gd name="connsiteX19" fmla="*/ 2760597 w 4378623"/>
              <a:gd name="connsiteY19" fmla="*/ 2435371 h 3330971"/>
              <a:gd name="connsiteX20" fmla="*/ 3002309 w 4378623"/>
              <a:gd name="connsiteY20" fmla="*/ 2344149 h 3330971"/>
              <a:gd name="connsiteX21" fmla="*/ 3173672 w 4378623"/>
              <a:gd name="connsiteY21" fmla="*/ 2055029 h 3330971"/>
              <a:gd name="connsiteX22" fmla="*/ 3167322 w 4378623"/>
              <a:gd name="connsiteY22" fmla="*/ 1855028 h 3330971"/>
              <a:gd name="connsiteX23" fmla="*/ 3262659 w 4378623"/>
              <a:gd name="connsiteY23" fmla="*/ 1781808 h 3330971"/>
              <a:gd name="connsiteX24" fmla="*/ 3284624 w 4378623"/>
              <a:gd name="connsiteY24" fmla="*/ 1646882 h 3330971"/>
              <a:gd name="connsiteX25" fmla="*/ 3176848 w 4378623"/>
              <a:gd name="connsiteY25" fmla="*/ 1557982 h 3330971"/>
              <a:gd name="connsiteX26" fmla="*/ 3243263 w 4378623"/>
              <a:gd name="connsiteY26" fmla="*/ 1496058 h 3330971"/>
              <a:gd name="connsiteX27" fmla="*/ 3224300 w 4378623"/>
              <a:gd name="connsiteY27" fmla="*/ 1385128 h 3330971"/>
              <a:gd name="connsiteX28" fmla="*/ 3090950 w 4378623"/>
              <a:gd name="connsiteY28" fmla="*/ 1267629 h 3330971"/>
              <a:gd name="connsiteX29" fmla="*/ 2703513 w 4378623"/>
              <a:gd name="connsiteY29" fmla="*/ 1302749 h 3330971"/>
              <a:gd name="connsiteX30" fmla="*/ 2599247 w 4378623"/>
              <a:gd name="connsiteY30" fmla="*/ 1278230 h 3330971"/>
              <a:gd name="connsiteX31" fmla="*/ 2652768 w 4378623"/>
              <a:gd name="connsiteY31" fmla="*/ 1105590 h 3330971"/>
              <a:gd name="connsiteX32" fmla="*/ 2664069 w 4378623"/>
              <a:gd name="connsiteY32" fmla="*/ 937567 h 3330971"/>
              <a:gd name="connsiteX33" fmla="*/ 2579743 w 4378623"/>
              <a:gd name="connsiteY33" fmla="*/ 632767 h 3330971"/>
              <a:gd name="connsiteX34" fmla="*/ 2438644 w 4378623"/>
              <a:gd name="connsiteY34" fmla="*/ 565840 h 3330971"/>
              <a:gd name="connsiteX35" fmla="*/ 2495247 w 4378623"/>
              <a:gd name="connsiteY35" fmla="*/ 0 h 3330971"/>
              <a:gd name="connsiteX36" fmla="*/ 2496489 w 4378623"/>
              <a:gd name="connsiteY36" fmla="*/ 11616 h 3330971"/>
              <a:gd name="connsiteX37" fmla="*/ 3089319 w 4378623"/>
              <a:gd name="connsiteY37" fmla="*/ 64226 h 3330971"/>
              <a:gd name="connsiteX38" fmla="*/ 3374856 w 4378623"/>
              <a:gd name="connsiteY38" fmla="*/ 369969 h 3330971"/>
              <a:gd name="connsiteX39" fmla="*/ 3510232 w 4378623"/>
              <a:gd name="connsiteY39" fmla="*/ 813600 h 3330971"/>
              <a:gd name="connsiteX40" fmla="*/ 4068016 w 4378623"/>
              <a:gd name="connsiteY40" fmla="*/ 1105046 h 3330971"/>
              <a:gd name="connsiteX41" fmla="*/ 4234392 w 4378623"/>
              <a:gd name="connsiteY41" fmla="*/ 1420661 h 3330971"/>
              <a:gd name="connsiteX42" fmla="*/ 4378623 w 4378623"/>
              <a:gd name="connsiteY42" fmla="*/ 1836132 h 3330971"/>
              <a:gd name="connsiteX43" fmla="*/ 4363902 w 4378623"/>
              <a:gd name="connsiteY43" fmla="*/ 2211036 h 3330971"/>
              <a:gd name="connsiteX44" fmla="*/ 4114941 w 4378623"/>
              <a:gd name="connsiteY44" fmla="*/ 2463077 h 3330971"/>
              <a:gd name="connsiteX45" fmla="*/ 3750965 w 4378623"/>
              <a:gd name="connsiteY45" fmla="*/ 2650382 h 3330971"/>
              <a:gd name="connsiteX46" fmla="*/ 551294 w 4378623"/>
              <a:gd name="connsiteY46" fmla="*/ 3328046 h 3330971"/>
              <a:gd name="connsiteX47" fmla="*/ 548640 w 4378623"/>
              <a:gd name="connsiteY47" fmla="*/ 3330971 h 3330971"/>
              <a:gd name="connsiteX48" fmla="*/ 254965 w 4378623"/>
              <a:gd name="connsiteY48" fmla="*/ 3249085 h 3330971"/>
              <a:gd name="connsiteX49" fmla="*/ 17221 w 4378623"/>
              <a:gd name="connsiteY49" fmla="*/ 2864627 h 3330971"/>
              <a:gd name="connsiteX50" fmla="*/ 0 w 4378623"/>
              <a:gd name="connsiteY50" fmla="*/ 2435269 h 3330971"/>
              <a:gd name="connsiteX51" fmla="*/ 253898 w 4378623"/>
              <a:gd name="connsiteY51" fmla="*/ 2137884 h 3330971"/>
              <a:gd name="connsiteX52" fmla="*/ 585216 w 4378623"/>
              <a:gd name="connsiteY52" fmla="*/ 2055588 h 3330971"/>
              <a:gd name="connsiteX53" fmla="*/ 619658 w 4378623"/>
              <a:gd name="connsiteY53" fmla="*/ 1804333 h 3330971"/>
              <a:gd name="connsiteX54" fmla="*/ 721309 w 4378623"/>
              <a:gd name="connsiteY54" fmla="*/ 1465595 h 3330971"/>
              <a:gd name="connsiteX55" fmla="*/ 949909 w 4378623"/>
              <a:gd name="connsiteY55" fmla="*/ 1228261 h 3330971"/>
              <a:gd name="connsiteX56" fmla="*/ 1268882 w 4378623"/>
              <a:gd name="connsiteY56" fmla="*/ 1218707 h 3330971"/>
              <a:gd name="connsiteX57" fmla="*/ 1609344 w 4378623"/>
              <a:gd name="connsiteY57" fmla="*/ 1250916 h 3330971"/>
              <a:gd name="connsiteX58" fmla="*/ 1614376 w 4378623"/>
              <a:gd name="connsiteY58" fmla="*/ 1252876 h 3330971"/>
              <a:gd name="connsiteX59" fmla="*/ 1544271 w 4378623"/>
              <a:gd name="connsiteY59" fmla="*/ 625178 h 3330971"/>
              <a:gd name="connsiteX60" fmla="*/ 1855167 w 4378623"/>
              <a:gd name="connsiteY60" fmla="*/ 140546 h 3330971"/>
              <a:gd name="connsiteX61" fmla="*/ 2495247 w 4378623"/>
              <a:gd name="connsiteY61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623556 w 4378623"/>
              <a:gd name="connsiteY12" fmla="*/ 2462120 h 3330971"/>
              <a:gd name="connsiteX13" fmla="*/ 2535324 w 4378623"/>
              <a:gd name="connsiteY13" fmla="*/ 2472725 h 3330971"/>
              <a:gd name="connsiteX14" fmla="*/ 2650658 w 4378623"/>
              <a:gd name="connsiteY14" fmla="*/ 2463736 h 3330971"/>
              <a:gd name="connsiteX15" fmla="*/ 2660006 w 4378623"/>
              <a:gd name="connsiteY15" fmla="*/ 2467665 h 3330971"/>
              <a:gd name="connsiteX16" fmla="*/ 2659631 w 4378623"/>
              <a:gd name="connsiteY16" fmla="*/ 2460684 h 3330971"/>
              <a:gd name="connsiteX17" fmla="*/ 2674864 w 4378623"/>
              <a:gd name="connsiteY17" fmla="*/ 2455504 h 3330971"/>
              <a:gd name="connsiteX18" fmla="*/ 2718896 w 4378623"/>
              <a:gd name="connsiteY18" fmla="*/ 2448834 h 3330971"/>
              <a:gd name="connsiteX19" fmla="*/ 2760597 w 4378623"/>
              <a:gd name="connsiteY19" fmla="*/ 2435371 h 3330971"/>
              <a:gd name="connsiteX20" fmla="*/ 3002309 w 4378623"/>
              <a:gd name="connsiteY20" fmla="*/ 2344149 h 3330971"/>
              <a:gd name="connsiteX21" fmla="*/ 3173672 w 4378623"/>
              <a:gd name="connsiteY21" fmla="*/ 2055029 h 3330971"/>
              <a:gd name="connsiteX22" fmla="*/ 3167322 w 4378623"/>
              <a:gd name="connsiteY22" fmla="*/ 1855028 h 3330971"/>
              <a:gd name="connsiteX23" fmla="*/ 3262659 w 4378623"/>
              <a:gd name="connsiteY23" fmla="*/ 1781808 h 3330971"/>
              <a:gd name="connsiteX24" fmla="*/ 3284624 w 4378623"/>
              <a:gd name="connsiteY24" fmla="*/ 1646882 h 3330971"/>
              <a:gd name="connsiteX25" fmla="*/ 3176848 w 4378623"/>
              <a:gd name="connsiteY25" fmla="*/ 1557982 h 3330971"/>
              <a:gd name="connsiteX26" fmla="*/ 3243263 w 4378623"/>
              <a:gd name="connsiteY26" fmla="*/ 1496058 h 3330971"/>
              <a:gd name="connsiteX27" fmla="*/ 3224300 w 4378623"/>
              <a:gd name="connsiteY27" fmla="*/ 1385128 h 3330971"/>
              <a:gd name="connsiteX28" fmla="*/ 3090950 w 4378623"/>
              <a:gd name="connsiteY28" fmla="*/ 1267629 h 3330971"/>
              <a:gd name="connsiteX29" fmla="*/ 2703513 w 4378623"/>
              <a:gd name="connsiteY29" fmla="*/ 1302749 h 3330971"/>
              <a:gd name="connsiteX30" fmla="*/ 2599247 w 4378623"/>
              <a:gd name="connsiteY30" fmla="*/ 1278230 h 3330971"/>
              <a:gd name="connsiteX31" fmla="*/ 2652768 w 4378623"/>
              <a:gd name="connsiteY31" fmla="*/ 1105590 h 3330971"/>
              <a:gd name="connsiteX32" fmla="*/ 2664069 w 4378623"/>
              <a:gd name="connsiteY32" fmla="*/ 937567 h 3330971"/>
              <a:gd name="connsiteX33" fmla="*/ 2579743 w 4378623"/>
              <a:gd name="connsiteY33" fmla="*/ 632767 h 3330971"/>
              <a:gd name="connsiteX34" fmla="*/ 2438644 w 4378623"/>
              <a:gd name="connsiteY34" fmla="*/ 565840 h 3330971"/>
              <a:gd name="connsiteX35" fmla="*/ 2495247 w 4378623"/>
              <a:gd name="connsiteY35" fmla="*/ 0 h 3330971"/>
              <a:gd name="connsiteX36" fmla="*/ 2496489 w 4378623"/>
              <a:gd name="connsiteY36" fmla="*/ 11616 h 3330971"/>
              <a:gd name="connsiteX37" fmla="*/ 3089319 w 4378623"/>
              <a:gd name="connsiteY37" fmla="*/ 64226 h 3330971"/>
              <a:gd name="connsiteX38" fmla="*/ 3374856 w 4378623"/>
              <a:gd name="connsiteY38" fmla="*/ 369969 h 3330971"/>
              <a:gd name="connsiteX39" fmla="*/ 3510232 w 4378623"/>
              <a:gd name="connsiteY39" fmla="*/ 813600 h 3330971"/>
              <a:gd name="connsiteX40" fmla="*/ 4068016 w 4378623"/>
              <a:gd name="connsiteY40" fmla="*/ 1105046 h 3330971"/>
              <a:gd name="connsiteX41" fmla="*/ 4234392 w 4378623"/>
              <a:gd name="connsiteY41" fmla="*/ 1420661 h 3330971"/>
              <a:gd name="connsiteX42" fmla="*/ 4378623 w 4378623"/>
              <a:gd name="connsiteY42" fmla="*/ 1836132 h 3330971"/>
              <a:gd name="connsiteX43" fmla="*/ 4363902 w 4378623"/>
              <a:gd name="connsiteY43" fmla="*/ 2211036 h 3330971"/>
              <a:gd name="connsiteX44" fmla="*/ 4114941 w 4378623"/>
              <a:gd name="connsiteY44" fmla="*/ 2463077 h 3330971"/>
              <a:gd name="connsiteX45" fmla="*/ 3750965 w 4378623"/>
              <a:gd name="connsiteY45" fmla="*/ 2650382 h 3330971"/>
              <a:gd name="connsiteX46" fmla="*/ 551294 w 4378623"/>
              <a:gd name="connsiteY46" fmla="*/ 3328046 h 3330971"/>
              <a:gd name="connsiteX47" fmla="*/ 548640 w 4378623"/>
              <a:gd name="connsiteY47" fmla="*/ 3330971 h 3330971"/>
              <a:gd name="connsiteX48" fmla="*/ 254965 w 4378623"/>
              <a:gd name="connsiteY48" fmla="*/ 3249085 h 3330971"/>
              <a:gd name="connsiteX49" fmla="*/ 17221 w 4378623"/>
              <a:gd name="connsiteY49" fmla="*/ 2864627 h 3330971"/>
              <a:gd name="connsiteX50" fmla="*/ 0 w 4378623"/>
              <a:gd name="connsiteY50" fmla="*/ 2435269 h 3330971"/>
              <a:gd name="connsiteX51" fmla="*/ 253898 w 4378623"/>
              <a:gd name="connsiteY51" fmla="*/ 2137884 h 3330971"/>
              <a:gd name="connsiteX52" fmla="*/ 585216 w 4378623"/>
              <a:gd name="connsiteY52" fmla="*/ 2055588 h 3330971"/>
              <a:gd name="connsiteX53" fmla="*/ 619658 w 4378623"/>
              <a:gd name="connsiteY53" fmla="*/ 1804333 h 3330971"/>
              <a:gd name="connsiteX54" fmla="*/ 721309 w 4378623"/>
              <a:gd name="connsiteY54" fmla="*/ 1465595 h 3330971"/>
              <a:gd name="connsiteX55" fmla="*/ 949909 w 4378623"/>
              <a:gd name="connsiteY55" fmla="*/ 1228261 h 3330971"/>
              <a:gd name="connsiteX56" fmla="*/ 1268882 w 4378623"/>
              <a:gd name="connsiteY56" fmla="*/ 1218707 h 3330971"/>
              <a:gd name="connsiteX57" fmla="*/ 1609344 w 4378623"/>
              <a:gd name="connsiteY57" fmla="*/ 1250916 h 3330971"/>
              <a:gd name="connsiteX58" fmla="*/ 1614376 w 4378623"/>
              <a:gd name="connsiteY58" fmla="*/ 1252876 h 3330971"/>
              <a:gd name="connsiteX59" fmla="*/ 1544271 w 4378623"/>
              <a:gd name="connsiteY59" fmla="*/ 625178 h 3330971"/>
              <a:gd name="connsiteX60" fmla="*/ 1855167 w 4378623"/>
              <a:gd name="connsiteY60" fmla="*/ 140546 h 3330971"/>
              <a:gd name="connsiteX61" fmla="*/ 2495247 w 4378623"/>
              <a:gd name="connsiteY61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291617 w 4378623"/>
              <a:gd name="connsiteY12" fmla="*/ 2504444 h 3330971"/>
              <a:gd name="connsiteX13" fmla="*/ 2623556 w 4378623"/>
              <a:gd name="connsiteY13" fmla="*/ 2462120 h 3330971"/>
              <a:gd name="connsiteX14" fmla="*/ 2535324 w 4378623"/>
              <a:gd name="connsiteY14" fmla="*/ 2472725 h 3330971"/>
              <a:gd name="connsiteX15" fmla="*/ 2650658 w 4378623"/>
              <a:gd name="connsiteY15" fmla="*/ 2463736 h 3330971"/>
              <a:gd name="connsiteX16" fmla="*/ 2660006 w 4378623"/>
              <a:gd name="connsiteY16" fmla="*/ 2467665 h 3330971"/>
              <a:gd name="connsiteX17" fmla="*/ 2659631 w 4378623"/>
              <a:gd name="connsiteY17" fmla="*/ 2460684 h 3330971"/>
              <a:gd name="connsiteX18" fmla="*/ 2674864 w 4378623"/>
              <a:gd name="connsiteY18" fmla="*/ 2455504 h 3330971"/>
              <a:gd name="connsiteX19" fmla="*/ 2718896 w 4378623"/>
              <a:gd name="connsiteY19" fmla="*/ 2448834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291617 w 4378623"/>
              <a:gd name="connsiteY12" fmla="*/ 2504444 h 3330971"/>
              <a:gd name="connsiteX13" fmla="*/ 2623556 w 4378623"/>
              <a:gd name="connsiteY13" fmla="*/ 2462120 h 3330971"/>
              <a:gd name="connsiteX14" fmla="*/ 2296284 w 4378623"/>
              <a:gd name="connsiteY14" fmla="*/ 2503371 h 3330971"/>
              <a:gd name="connsiteX15" fmla="*/ 2650658 w 4378623"/>
              <a:gd name="connsiteY15" fmla="*/ 2463736 h 3330971"/>
              <a:gd name="connsiteX16" fmla="*/ 2660006 w 4378623"/>
              <a:gd name="connsiteY16" fmla="*/ 2467665 h 3330971"/>
              <a:gd name="connsiteX17" fmla="*/ 2659631 w 4378623"/>
              <a:gd name="connsiteY17" fmla="*/ 2460684 h 3330971"/>
              <a:gd name="connsiteX18" fmla="*/ 2674864 w 4378623"/>
              <a:gd name="connsiteY18" fmla="*/ 2455504 h 3330971"/>
              <a:gd name="connsiteX19" fmla="*/ 2718896 w 4378623"/>
              <a:gd name="connsiteY19" fmla="*/ 2448834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291617 w 4378623"/>
              <a:gd name="connsiteY12" fmla="*/ 2504444 h 3330971"/>
              <a:gd name="connsiteX13" fmla="*/ 2421291 w 4378623"/>
              <a:gd name="connsiteY13" fmla="*/ 2474379 h 3330971"/>
              <a:gd name="connsiteX14" fmla="*/ 2296284 w 4378623"/>
              <a:gd name="connsiteY14" fmla="*/ 2503371 h 3330971"/>
              <a:gd name="connsiteX15" fmla="*/ 2650658 w 4378623"/>
              <a:gd name="connsiteY15" fmla="*/ 2463736 h 3330971"/>
              <a:gd name="connsiteX16" fmla="*/ 2660006 w 4378623"/>
              <a:gd name="connsiteY16" fmla="*/ 2467665 h 3330971"/>
              <a:gd name="connsiteX17" fmla="*/ 2659631 w 4378623"/>
              <a:gd name="connsiteY17" fmla="*/ 2460684 h 3330971"/>
              <a:gd name="connsiteX18" fmla="*/ 2674864 w 4378623"/>
              <a:gd name="connsiteY18" fmla="*/ 2455504 h 3330971"/>
              <a:gd name="connsiteX19" fmla="*/ 2718896 w 4378623"/>
              <a:gd name="connsiteY19" fmla="*/ 2448834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291617 w 4378623"/>
              <a:gd name="connsiteY12" fmla="*/ 2504444 h 3330971"/>
              <a:gd name="connsiteX13" fmla="*/ 2421291 w 4378623"/>
              <a:gd name="connsiteY13" fmla="*/ 2474379 h 3330971"/>
              <a:gd name="connsiteX14" fmla="*/ 2296284 w 4378623"/>
              <a:gd name="connsiteY14" fmla="*/ 2503371 h 3330971"/>
              <a:gd name="connsiteX15" fmla="*/ 2650658 w 4378623"/>
              <a:gd name="connsiteY15" fmla="*/ 2463736 h 3330971"/>
              <a:gd name="connsiteX16" fmla="*/ 2660006 w 4378623"/>
              <a:gd name="connsiteY16" fmla="*/ 2467665 h 3330971"/>
              <a:gd name="connsiteX17" fmla="*/ 2515594 w 4378623"/>
              <a:gd name="connsiteY17" fmla="*/ 2117447 h 3330971"/>
              <a:gd name="connsiteX18" fmla="*/ 2674864 w 4378623"/>
              <a:gd name="connsiteY18" fmla="*/ 2455504 h 3330971"/>
              <a:gd name="connsiteX19" fmla="*/ 2718896 w 4378623"/>
              <a:gd name="connsiteY19" fmla="*/ 2448834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291617 w 4378623"/>
              <a:gd name="connsiteY12" fmla="*/ 2504444 h 3330971"/>
              <a:gd name="connsiteX13" fmla="*/ 2421291 w 4378623"/>
              <a:gd name="connsiteY13" fmla="*/ 2474379 h 3330971"/>
              <a:gd name="connsiteX14" fmla="*/ 2296284 w 4378623"/>
              <a:gd name="connsiteY14" fmla="*/ 2503371 h 3330971"/>
              <a:gd name="connsiteX15" fmla="*/ 2650658 w 4378623"/>
              <a:gd name="connsiteY15" fmla="*/ 2463736 h 3330971"/>
              <a:gd name="connsiteX16" fmla="*/ 2411772 w 4378623"/>
              <a:gd name="connsiteY16" fmla="*/ 2256207 h 3330971"/>
              <a:gd name="connsiteX17" fmla="*/ 2515594 w 4378623"/>
              <a:gd name="connsiteY17" fmla="*/ 2117447 h 3330971"/>
              <a:gd name="connsiteX18" fmla="*/ 2674864 w 4378623"/>
              <a:gd name="connsiteY18" fmla="*/ 2455504 h 3330971"/>
              <a:gd name="connsiteX19" fmla="*/ 2718896 w 4378623"/>
              <a:gd name="connsiteY19" fmla="*/ 2448834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291617 w 4378623"/>
              <a:gd name="connsiteY12" fmla="*/ 2504444 h 3330971"/>
              <a:gd name="connsiteX13" fmla="*/ 2421291 w 4378623"/>
              <a:gd name="connsiteY13" fmla="*/ 2474379 h 3330971"/>
              <a:gd name="connsiteX14" fmla="*/ 2296284 w 4378623"/>
              <a:gd name="connsiteY14" fmla="*/ 2503371 h 3330971"/>
              <a:gd name="connsiteX15" fmla="*/ 2325809 w 4378623"/>
              <a:gd name="connsiteY15" fmla="*/ 2313570 h 3330971"/>
              <a:gd name="connsiteX16" fmla="*/ 2411772 w 4378623"/>
              <a:gd name="connsiteY16" fmla="*/ 2256207 h 3330971"/>
              <a:gd name="connsiteX17" fmla="*/ 2515594 w 4378623"/>
              <a:gd name="connsiteY17" fmla="*/ 2117447 h 3330971"/>
              <a:gd name="connsiteX18" fmla="*/ 2674864 w 4378623"/>
              <a:gd name="connsiteY18" fmla="*/ 2455504 h 3330971"/>
              <a:gd name="connsiteX19" fmla="*/ 2718896 w 4378623"/>
              <a:gd name="connsiteY19" fmla="*/ 2448834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291617 w 4378623"/>
              <a:gd name="connsiteY12" fmla="*/ 2504444 h 3330971"/>
              <a:gd name="connsiteX13" fmla="*/ 2421291 w 4378623"/>
              <a:gd name="connsiteY13" fmla="*/ 2474379 h 3330971"/>
              <a:gd name="connsiteX14" fmla="*/ 2296284 w 4378623"/>
              <a:gd name="connsiteY14" fmla="*/ 2503371 h 3330971"/>
              <a:gd name="connsiteX15" fmla="*/ 2325809 w 4378623"/>
              <a:gd name="connsiteY15" fmla="*/ 2313570 h 3330971"/>
              <a:gd name="connsiteX16" fmla="*/ 2411772 w 4378623"/>
              <a:gd name="connsiteY16" fmla="*/ 2256207 h 3330971"/>
              <a:gd name="connsiteX17" fmla="*/ 2515594 w 4378623"/>
              <a:gd name="connsiteY17" fmla="*/ 2117447 h 3330971"/>
              <a:gd name="connsiteX18" fmla="*/ 2638089 w 4378623"/>
              <a:gd name="connsiteY18" fmla="*/ 2222593 h 3330971"/>
              <a:gd name="connsiteX19" fmla="*/ 2718896 w 4378623"/>
              <a:gd name="connsiteY19" fmla="*/ 2448834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291617 w 4378623"/>
              <a:gd name="connsiteY12" fmla="*/ 2504444 h 3330971"/>
              <a:gd name="connsiteX13" fmla="*/ 2421291 w 4378623"/>
              <a:gd name="connsiteY13" fmla="*/ 2474379 h 3330971"/>
              <a:gd name="connsiteX14" fmla="*/ 2296284 w 4378623"/>
              <a:gd name="connsiteY14" fmla="*/ 2503371 h 3330971"/>
              <a:gd name="connsiteX15" fmla="*/ 2325809 w 4378623"/>
              <a:gd name="connsiteY15" fmla="*/ 2313570 h 3330971"/>
              <a:gd name="connsiteX16" fmla="*/ 2411772 w 4378623"/>
              <a:gd name="connsiteY16" fmla="*/ 2256207 h 3330971"/>
              <a:gd name="connsiteX17" fmla="*/ 2515594 w 4378623"/>
              <a:gd name="connsiteY17" fmla="*/ 2117447 h 3330971"/>
              <a:gd name="connsiteX18" fmla="*/ 2638089 w 4378623"/>
              <a:gd name="connsiteY18" fmla="*/ 2222593 h 3330971"/>
              <a:gd name="connsiteX19" fmla="*/ 2715831 w 4378623"/>
              <a:gd name="connsiteY19" fmla="*/ 2222052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291617 w 4378623"/>
              <a:gd name="connsiteY12" fmla="*/ 2504444 h 3330971"/>
              <a:gd name="connsiteX13" fmla="*/ 2421291 w 4378623"/>
              <a:gd name="connsiteY13" fmla="*/ 2474379 h 3330971"/>
              <a:gd name="connsiteX14" fmla="*/ 2293219 w 4378623"/>
              <a:gd name="connsiteY14" fmla="*/ 2389980 h 3330971"/>
              <a:gd name="connsiteX15" fmla="*/ 2325809 w 4378623"/>
              <a:gd name="connsiteY15" fmla="*/ 2313570 h 3330971"/>
              <a:gd name="connsiteX16" fmla="*/ 2411772 w 4378623"/>
              <a:gd name="connsiteY16" fmla="*/ 2256207 h 3330971"/>
              <a:gd name="connsiteX17" fmla="*/ 2515594 w 4378623"/>
              <a:gd name="connsiteY17" fmla="*/ 2117447 h 3330971"/>
              <a:gd name="connsiteX18" fmla="*/ 2638089 w 4378623"/>
              <a:gd name="connsiteY18" fmla="*/ 2222593 h 3330971"/>
              <a:gd name="connsiteX19" fmla="*/ 2715831 w 4378623"/>
              <a:gd name="connsiteY19" fmla="*/ 2222052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291617 w 4378623"/>
              <a:gd name="connsiteY12" fmla="*/ 2504444 h 3330971"/>
              <a:gd name="connsiteX13" fmla="*/ 2421291 w 4378623"/>
              <a:gd name="connsiteY13" fmla="*/ 2474379 h 3330971"/>
              <a:gd name="connsiteX14" fmla="*/ 2412491 w 4378623"/>
              <a:gd name="connsiteY14" fmla="*/ 2477447 h 3330971"/>
              <a:gd name="connsiteX15" fmla="*/ 2325809 w 4378623"/>
              <a:gd name="connsiteY15" fmla="*/ 2313570 h 3330971"/>
              <a:gd name="connsiteX16" fmla="*/ 2411772 w 4378623"/>
              <a:gd name="connsiteY16" fmla="*/ 2256207 h 3330971"/>
              <a:gd name="connsiteX17" fmla="*/ 2515594 w 4378623"/>
              <a:gd name="connsiteY17" fmla="*/ 2117447 h 3330971"/>
              <a:gd name="connsiteX18" fmla="*/ 2638089 w 4378623"/>
              <a:gd name="connsiteY18" fmla="*/ 2222593 h 3330971"/>
              <a:gd name="connsiteX19" fmla="*/ 2715831 w 4378623"/>
              <a:gd name="connsiteY19" fmla="*/ 2222052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291617 w 4378623"/>
              <a:gd name="connsiteY12" fmla="*/ 2504444 h 3330971"/>
              <a:gd name="connsiteX13" fmla="*/ 2421291 w 4378623"/>
              <a:gd name="connsiteY13" fmla="*/ 2474379 h 3330971"/>
              <a:gd name="connsiteX14" fmla="*/ 2412491 w 4378623"/>
              <a:gd name="connsiteY14" fmla="*/ 2477447 h 3330971"/>
              <a:gd name="connsiteX15" fmla="*/ 2421226 w 4378623"/>
              <a:gd name="connsiteY15" fmla="*/ 2468623 h 3330971"/>
              <a:gd name="connsiteX16" fmla="*/ 2411772 w 4378623"/>
              <a:gd name="connsiteY16" fmla="*/ 2256207 h 3330971"/>
              <a:gd name="connsiteX17" fmla="*/ 2515594 w 4378623"/>
              <a:gd name="connsiteY17" fmla="*/ 2117447 h 3330971"/>
              <a:gd name="connsiteX18" fmla="*/ 2638089 w 4378623"/>
              <a:gd name="connsiteY18" fmla="*/ 2222593 h 3330971"/>
              <a:gd name="connsiteX19" fmla="*/ 2715831 w 4378623"/>
              <a:gd name="connsiteY19" fmla="*/ 2222052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291617 w 4378623"/>
              <a:gd name="connsiteY12" fmla="*/ 2504444 h 3330971"/>
              <a:gd name="connsiteX13" fmla="*/ 2421291 w 4378623"/>
              <a:gd name="connsiteY13" fmla="*/ 2474379 h 3330971"/>
              <a:gd name="connsiteX14" fmla="*/ 2412491 w 4378623"/>
              <a:gd name="connsiteY14" fmla="*/ 2477447 h 3330971"/>
              <a:gd name="connsiteX15" fmla="*/ 2421226 w 4378623"/>
              <a:gd name="connsiteY15" fmla="*/ 2468623 h 3330971"/>
              <a:gd name="connsiteX16" fmla="*/ 2487311 w 4378623"/>
              <a:gd name="connsiteY16" fmla="*/ 2458969 h 3330971"/>
              <a:gd name="connsiteX17" fmla="*/ 2515594 w 4378623"/>
              <a:gd name="connsiteY17" fmla="*/ 2117447 h 3330971"/>
              <a:gd name="connsiteX18" fmla="*/ 2638089 w 4378623"/>
              <a:gd name="connsiteY18" fmla="*/ 2222593 h 3330971"/>
              <a:gd name="connsiteX19" fmla="*/ 2715831 w 4378623"/>
              <a:gd name="connsiteY19" fmla="*/ 2222052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291617 w 4378623"/>
              <a:gd name="connsiteY12" fmla="*/ 2504444 h 3330971"/>
              <a:gd name="connsiteX13" fmla="*/ 2421291 w 4378623"/>
              <a:gd name="connsiteY13" fmla="*/ 2474379 h 3330971"/>
              <a:gd name="connsiteX14" fmla="*/ 2412491 w 4378623"/>
              <a:gd name="connsiteY14" fmla="*/ 2477447 h 3330971"/>
              <a:gd name="connsiteX15" fmla="*/ 2421226 w 4378623"/>
              <a:gd name="connsiteY15" fmla="*/ 2468623 h 3330971"/>
              <a:gd name="connsiteX16" fmla="*/ 2487311 w 4378623"/>
              <a:gd name="connsiteY16" fmla="*/ 2458969 h 3330971"/>
              <a:gd name="connsiteX17" fmla="*/ 2559327 w 4378623"/>
              <a:gd name="connsiteY17" fmla="*/ 2427554 h 3330971"/>
              <a:gd name="connsiteX18" fmla="*/ 2638089 w 4378623"/>
              <a:gd name="connsiteY18" fmla="*/ 2222593 h 3330971"/>
              <a:gd name="connsiteX19" fmla="*/ 2715831 w 4378623"/>
              <a:gd name="connsiteY19" fmla="*/ 2222052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291617 w 4378623"/>
              <a:gd name="connsiteY12" fmla="*/ 2504444 h 3330971"/>
              <a:gd name="connsiteX13" fmla="*/ 2421291 w 4378623"/>
              <a:gd name="connsiteY13" fmla="*/ 2474379 h 3330971"/>
              <a:gd name="connsiteX14" fmla="*/ 2412491 w 4378623"/>
              <a:gd name="connsiteY14" fmla="*/ 2477447 h 3330971"/>
              <a:gd name="connsiteX15" fmla="*/ 2421226 w 4378623"/>
              <a:gd name="connsiteY15" fmla="*/ 2468623 h 3330971"/>
              <a:gd name="connsiteX16" fmla="*/ 2487311 w 4378623"/>
              <a:gd name="connsiteY16" fmla="*/ 2458969 h 3330971"/>
              <a:gd name="connsiteX17" fmla="*/ 2559327 w 4378623"/>
              <a:gd name="connsiteY17" fmla="*/ 2427554 h 3330971"/>
              <a:gd name="connsiteX18" fmla="*/ 2622186 w 4378623"/>
              <a:gd name="connsiteY18" fmla="*/ 2405477 h 3330971"/>
              <a:gd name="connsiteX19" fmla="*/ 2715831 w 4378623"/>
              <a:gd name="connsiteY19" fmla="*/ 2222052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291617 w 4378623"/>
              <a:gd name="connsiteY12" fmla="*/ 2504444 h 3330971"/>
              <a:gd name="connsiteX13" fmla="*/ 2421291 w 4378623"/>
              <a:gd name="connsiteY13" fmla="*/ 2474379 h 3330971"/>
              <a:gd name="connsiteX14" fmla="*/ 2412491 w 4378623"/>
              <a:gd name="connsiteY14" fmla="*/ 2477447 h 3330971"/>
              <a:gd name="connsiteX15" fmla="*/ 2421226 w 4378623"/>
              <a:gd name="connsiteY15" fmla="*/ 2468623 h 3330971"/>
              <a:gd name="connsiteX16" fmla="*/ 2487311 w 4378623"/>
              <a:gd name="connsiteY16" fmla="*/ 2458969 h 3330971"/>
              <a:gd name="connsiteX17" fmla="*/ 2559327 w 4378623"/>
              <a:gd name="connsiteY17" fmla="*/ 2427554 h 3330971"/>
              <a:gd name="connsiteX18" fmla="*/ 2622186 w 4378623"/>
              <a:gd name="connsiteY18" fmla="*/ 2405477 h 3330971"/>
              <a:gd name="connsiteX19" fmla="*/ 2707879 w 4378623"/>
              <a:gd name="connsiteY19" fmla="*/ 2432766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291617 w 4378623"/>
              <a:gd name="connsiteY12" fmla="*/ 2504444 h 3330971"/>
              <a:gd name="connsiteX13" fmla="*/ 2421291 w 4378623"/>
              <a:gd name="connsiteY13" fmla="*/ 2474379 h 3330971"/>
              <a:gd name="connsiteX14" fmla="*/ 2412491 w 4378623"/>
              <a:gd name="connsiteY14" fmla="*/ 2477447 h 3330971"/>
              <a:gd name="connsiteX15" fmla="*/ 2421226 w 4378623"/>
              <a:gd name="connsiteY15" fmla="*/ 2468623 h 3330971"/>
              <a:gd name="connsiteX16" fmla="*/ 2487311 w 4378623"/>
              <a:gd name="connsiteY16" fmla="*/ 2458969 h 3330971"/>
              <a:gd name="connsiteX17" fmla="*/ 2559327 w 4378623"/>
              <a:gd name="connsiteY17" fmla="*/ 2427554 h 3330971"/>
              <a:gd name="connsiteX18" fmla="*/ 2626162 w 4378623"/>
              <a:gd name="connsiteY18" fmla="*/ 2449210 h 3330971"/>
              <a:gd name="connsiteX19" fmla="*/ 2707879 w 4378623"/>
              <a:gd name="connsiteY19" fmla="*/ 2432766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291617 w 4378623"/>
              <a:gd name="connsiteY12" fmla="*/ 2504444 h 3330971"/>
              <a:gd name="connsiteX13" fmla="*/ 2421291 w 4378623"/>
              <a:gd name="connsiteY13" fmla="*/ 2474379 h 3330971"/>
              <a:gd name="connsiteX14" fmla="*/ 2412491 w 4378623"/>
              <a:gd name="connsiteY14" fmla="*/ 2477447 h 3330971"/>
              <a:gd name="connsiteX15" fmla="*/ 2421226 w 4378623"/>
              <a:gd name="connsiteY15" fmla="*/ 2468623 h 3330971"/>
              <a:gd name="connsiteX16" fmla="*/ 2487311 w 4378623"/>
              <a:gd name="connsiteY16" fmla="*/ 2458969 h 3330971"/>
              <a:gd name="connsiteX17" fmla="*/ 2551375 w 4378623"/>
              <a:gd name="connsiteY17" fmla="*/ 2463336 h 3330971"/>
              <a:gd name="connsiteX18" fmla="*/ 2626162 w 4378623"/>
              <a:gd name="connsiteY18" fmla="*/ 2449210 h 3330971"/>
              <a:gd name="connsiteX19" fmla="*/ 2707879 w 4378623"/>
              <a:gd name="connsiteY19" fmla="*/ 2432766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128613 w 4378623"/>
              <a:gd name="connsiteY12" fmla="*/ 2524323 h 3330971"/>
              <a:gd name="connsiteX13" fmla="*/ 2421291 w 4378623"/>
              <a:gd name="connsiteY13" fmla="*/ 2474379 h 3330971"/>
              <a:gd name="connsiteX14" fmla="*/ 2412491 w 4378623"/>
              <a:gd name="connsiteY14" fmla="*/ 2477447 h 3330971"/>
              <a:gd name="connsiteX15" fmla="*/ 2421226 w 4378623"/>
              <a:gd name="connsiteY15" fmla="*/ 2468623 h 3330971"/>
              <a:gd name="connsiteX16" fmla="*/ 2487311 w 4378623"/>
              <a:gd name="connsiteY16" fmla="*/ 2458969 h 3330971"/>
              <a:gd name="connsiteX17" fmla="*/ 2551375 w 4378623"/>
              <a:gd name="connsiteY17" fmla="*/ 2463336 h 3330971"/>
              <a:gd name="connsiteX18" fmla="*/ 2626162 w 4378623"/>
              <a:gd name="connsiteY18" fmla="*/ 2449210 h 3330971"/>
              <a:gd name="connsiteX19" fmla="*/ 2707879 w 4378623"/>
              <a:gd name="connsiteY19" fmla="*/ 2432766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128613 w 4378623"/>
              <a:gd name="connsiteY12" fmla="*/ 2524323 h 3330971"/>
              <a:gd name="connsiteX13" fmla="*/ 2421291 w 4378623"/>
              <a:gd name="connsiteY13" fmla="*/ 2474379 h 3330971"/>
              <a:gd name="connsiteX14" fmla="*/ 2412491 w 4378623"/>
              <a:gd name="connsiteY14" fmla="*/ 2477447 h 3330971"/>
              <a:gd name="connsiteX15" fmla="*/ 2468935 w 4378623"/>
              <a:gd name="connsiteY15" fmla="*/ 2369230 h 3330971"/>
              <a:gd name="connsiteX16" fmla="*/ 2487311 w 4378623"/>
              <a:gd name="connsiteY16" fmla="*/ 2458969 h 3330971"/>
              <a:gd name="connsiteX17" fmla="*/ 2551375 w 4378623"/>
              <a:gd name="connsiteY17" fmla="*/ 2463336 h 3330971"/>
              <a:gd name="connsiteX18" fmla="*/ 2626162 w 4378623"/>
              <a:gd name="connsiteY18" fmla="*/ 2449210 h 3330971"/>
              <a:gd name="connsiteX19" fmla="*/ 2707879 w 4378623"/>
              <a:gd name="connsiteY19" fmla="*/ 2432766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128613 w 4378623"/>
              <a:gd name="connsiteY12" fmla="*/ 2524323 h 3330971"/>
              <a:gd name="connsiteX13" fmla="*/ 2421291 w 4378623"/>
              <a:gd name="connsiteY13" fmla="*/ 2474379 h 3330971"/>
              <a:gd name="connsiteX14" fmla="*/ 2372940 w 4378623"/>
              <a:gd name="connsiteY14" fmla="*/ 2381692 h 3330971"/>
              <a:gd name="connsiteX15" fmla="*/ 2468935 w 4378623"/>
              <a:gd name="connsiteY15" fmla="*/ 2369230 h 3330971"/>
              <a:gd name="connsiteX16" fmla="*/ 2487311 w 4378623"/>
              <a:gd name="connsiteY16" fmla="*/ 2458969 h 3330971"/>
              <a:gd name="connsiteX17" fmla="*/ 2551375 w 4378623"/>
              <a:gd name="connsiteY17" fmla="*/ 2463336 h 3330971"/>
              <a:gd name="connsiteX18" fmla="*/ 2626162 w 4378623"/>
              <a:gd name="connsiteY18" fmla="*/ 2449210 h 3330971"/>
              <a:gd name="connsiteX19" fmla="*/ 2707879 w 4378623"/>
              <a:gd name="connsiteY19" fmla="*/ 2432766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128613 w 4378623"/>
              <a:gd name="connsiteY12" fmla="*/ 2524323 h 3330971"/>
              <a:gd name="connsiteX13" fmla="*/ 2200639 w 4378623"/>
              <a:gd name="connsiteY13" fmla="*/ 2513930 h 3330971"/>
              <a:gd name="connsiteX14" fmla="*/ 2372940 w 4378623"/>
              <a:gd name="connsiteY14" fmla="*/ 2381692 h 3330971"/>
              <a:gd name="connsiteX15" fmla="*/ 2468935 w 4378623"/>
              <a:gd name="connsiteY15" fmla="*/ 2369230 h 3330971"/>
              <a:gd name="connsiteX16" fmla="*/ 2487311 w 4378623"/>
              <a:gd name="connsiteY16" fmla="*/ 2458969 h 3330971"/>
              <a:gd name="connsiteX17" fmla="*/ 2551375 w 4378623"/>
              <a:gd name="connsiteY17" fmla="*/ 2463336 h 3330971"/>
              <a:gd name="connsiteX18" fmla="*/ 2626162 w 4378623"/>
              <a:gd name="connsiteY18" fmla="*/ 2449210 h 3330971"/>
              <a:gd name="connsiteX19" fmla="*/ 2707879 w 4378623"/>
              <a:gd name="connsiteY19" fmla="*/ 2432766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128613 w 4378623"/>
              <a:gd name="connsiteY12" fmla="*/ 2524323 h 3330971"/>
              <a:gd name="connsiteX13" fmla="*/ 2200639 w 4378623"/>
              <a:gd name="connsiteY13" fmla="*/ 2513930 h 3330971"/>
              <a:gd name="connsiteX14" fmla="*/ 2325063 w 4378623"/>
              <a:gd name="connsiteY14" fmla="*/ 2504508 h 3330971"/>
              <a:gd name="connsiteX15" fmla="*/ 2468935 w 4378623"/>
              <a:gd name="connsiteY15" fmla="*/ 2369230 h 3330971"/>
              <a:gd name="connsiteX16" fmla="*/ 2487311 w 4378623"/>
              <a:gd name="connsiteY16" fmla="*/ 2458969 h 3330971"/>
              <a:gd name="connsiteX17" fmla="*/ 2551375 w 4378623"/>
              <a:gd name="connsiteY17" fmla="*/ 2463336 h 3330971"/>
              <a:gd name="connsiteX18" fmla="*/ 2626162 w 4378623"/>
              <a:gd name="connsiteY18" fmla="*/ 2449210 h 3330971"/>
              <a:gd name="connsiteX19" fmla="*/ 2707879 w 4378623"/>
              <a:gd name="connsiteY19" fmla="*/ 2432766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128613 w 4378623"/>
              <a:gd name="connsiteY12" fmla="*/ 2524323 h 3330971"/>
              <a:gd name="connsiteX13" fmla="*/ 2200639 w 4378623"/>
              <a:gd name="connsiteY13" fmla="*/ 2513930 h 3330971"/>
              <a:gd name="connsiteX14" fmla="*/ 2325063 w 4378623"/>
              <a:gd name="connsiteY14" fmla="*/ 2504508 h 3330971"/>
              <a:gd name="connsiteX15" fmla="*/ 2425221 w 4378623"/>
              <a:gd name="connsiteY15" fmla="*/ 2494128 h 3330971"/>
              <a:gd name="connsiteX16" fmla="*/ 2487311 w 4378623"/>
              <a:gd name="connsiteY16" fmla="*/ 2458969 h 3330971"/>
              <a:gd name="connsiteX17" fmla="*/ 2551375 w 4378623"/>
              <a:gd name="connsiteY17" fmla="*/ 2463336 h 3330971"/>
              <a:gd name="connsiteX18" fmla="*/ 2626162 w 4378623"/>
              <a:gd name="connsiteY18" fmla="*/ 2449210 h 3330971"/>
              <a:gd name="connsiteX19" fmla="*/ 2707879 w 4378623"/>
              <a:gd name="connsiteY19" fmla="*/ 2432766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128613 w 4378623"/>
              <a:gd name="connsiteY12" fmla="*/ 2524323 h 3330971"/>
              <a:gd name="connsiteX13" fmla="*/ 2200639 w 4378623"/>
              <a:gd name="connsiteY13" fmla="*/ 2513930 h 3330971"/>
              <a:gd name="connsiteX14" fmla="*/ 2325063 w 4378623"/>
              <a:gd name="connsiteY14" fmla="*/ 2504508 h 3330971"/>
              <a:gd name="connsiteX15" fmla="*/ 2425221 w 4378623"/>
              <a:gd name="connsiteY15" fmla="*/ 2494128 h 3330971"/>
              <a:gd name="connsiteX16" fmla="*/ 2497719 w 4378623"/>
              <a:gd name="connsiteY16" fmla="*/ 2477704 h 3330971"/>
              <a:gd name="connsiteX17" fmla="*/ 2551375 w 4378623"/>
              <a:gd name="connsiteY17" fmla="*/ 2463336 h 3330971"/>
              <a:gd name="connsiteX18" fmla="*/ 2626162 w 4378623"/>
              <a:gd name="connsiteY18" fmla="*/ 2449210 h 3330971"/>
              <a:gd name="connsiteX19" fmla="*/ 2707879 w 4378623"/>
              <a:gd name="connsiteY19" fmla="*/ 2432766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094015 w 4378623"/>
              <a:gd name="connsiteY12" fmla="*/ 2532973 h 3330971"/>
              <a:gd name="connsiteX13" fmla="*/ 2200639 w 4378623"/>
              <a:gd name="connsiteY13" fmla="*/ 2513930 h 3330971"/>
              <a:gd name="connsiteX14" fmla="*/ 2325063 w 4378623"/>
              <a:gd name="connsiteY14" fmla="*/ 2504508 h 3330971"/>
              <a:gd name="connsiteX15" fmla="*/ 2425221 w 4378623"/>
              <a:gd name="connsiteY15" fmla="*/ 2494128 h 3330971"/>
              <a:gd name="connsiteX16" fmla="*/ 2497719 w 4378623"/>
              <a:gd name="connsiteY16" fmla="*/ 2477704 h 3330971"/>
              <a:gd name="connsiteX17" fmla="*/ 2551375 w 4378623"/>
              <a:gd name="connsiteY17" fmla="*/ 2463336 h 3330971"/>
              <a:gd name="connsiteX18" fmla="*/ 2626162 w 4378623"/>
              <a:gd name="connsiteY18" fmla="*/ 2449210 h 3330971"/>
              <a:gd name="connsiteX19" fmla="*/ 2707879 w 4378623"/>
              <a:gd name="connsiteY19" fmla="*/ 2432766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094015 w 4378623"/>
              <a:gd name="connsiteY12" fmla="*/ 2532973 h 3330971"/>
              <a:gd name="connsiteX13" fmla="*/ 2215055 w 4378623"/>
              <a:gd name="connsiteY13" fmla="*/ 2525463 h 3330971"/>
              <a:gd name="connsiteX14" fmla="*/ 2325063 w 4378623"/>
              <a:gd name="connsiteY14" fmla="*/ 2504508 h 3330971"/>
              <a:gd name="connsiteX15" fmla="*/ 2425221 w 4378623"/>
              <a:gd name="connsiteY15" fmla="*/ 2494128 h 3330971"/>
              <a:gd name="connsiteX16" fmla="*/ 2497719 w 4378623"/>
              <a:gd name="connsiteY16" fmla="*/ 2477704 h 3330971"/>
              <a:gd name="connsiteX17" fmla="*/ 2551375 w 4378623"/>
              <a:gd name="connsiteY17" fmla="*/ 2463336 h 3330971"/>
              <a:gd name="connsiteX18" fmla="*/ 2626162 w 4378623"/>
              <a:gd name="connsiteY18" fmla="*/ 2449210 h 3330971"/>
              <a:gd name="connsiteX19" fmla="*/ 2707879 w 4378623"/>
              <a:gd name="connsiteY19" fmla="*/ 2432766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094015 w 4378623"/>
              <a:gd name="connsiteY12" fmla="*/ 2532973 h 3330971"/>
              <a:gd name="connsiteX13" fmla="*/ 2215055 w 4378623"/>
              <a:gd name="connsiteY13" fmla="*/ 2525463 h 3330971"/>
              <a:gd name="connsiteX14" fmla="*/ 2327947 w 4378623"/>
              <a:gd name="connsiteY14" fmla="*/ 2521807 h 3330971"/>
              <a:gd name="connsiteX15" fmla="*/ 2425221 w 4378623"/>
              <a:gd name="connsiteY15" fmla="*/ 2494128 h 3330971"/>
              <a:gd name="connsiteX16" fmla="*/ 2497719 w 4378623"/>
              <a:gd name="connsiteY16" fmla="*/ 2477704 h 3330971"/>
              <a:gd name="connsiteX17" fmla="*/ 2551375 w 4378623"/>
              <a:gd name="connsiteY17" fmla="*/ 2463336 h 3330971"/>
              <a:gd name="connsiteX18" fmla="*/ 2626162 w 4378623"/>
              <a:gd name="connsiteY18" fmla="*/ 2449210 h 3330971"/>
              <a:gd name="connsiteX19" fmla="*/ 2707879 w 4378623"/>
              <a:gd name="connsiteY19" fmla="*/ 2432766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094015 w 4378623"/>
              <a:gd name="connsiteY12" fmla="*/ 2532973 h 3330971"/>
              <a:gd name="connsiteX13" fmla="*/ 2215055 w 4378623"/>
              <a:gd name="connsiteY13" fmla="*/ 2525463 h 3330971"/>
              <a:gd name="connsiteX14" fmla="*/ 2327947 w 4378623"/>
              <a:gd name="connsiteY14" fmla="*/ 2521807 h 3330971"/>
              <a:gd name="connsiteX15" fmla="*/ 2425221 w 4378623"/>
              <a:gd name="connsiteY15" fmla="*/ 2494128 h 3330971"/>
              <a:gd name="connsiteX16" fmla="*/ 2491953 w 4378623"/>
              <a:gd name="connsiteY16" fmla="*/ 2480588 h 3330971"/>
              <a:gd name="connsiteX17" fmla="*/ 2551375 w 4378623"/>
              <a:gd name="connsiteY17" fmla="*/ 2463336 h 3330971"/>
              <a:gd name="connsiteX18" fmla="*/ 2626162 w 4378623"/>
              <a:gd name="connsiteY18" fmla="*/ 2449210 h 3330971"/>
              <a:gd name="connsiteX19" fmla="*/ 2707879 w 4378623"/>
              <a:gd name="connsiteY19" fmla="*/ 2432766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094015 w 4378623"/>
              <a:gd name="connsiteY12" fmla="*/ 2532973 h 3330971"/>
              <a:gd name="connsiteX13" fmla="*/ 2215055 w 4378623"/>
              <a:gd name="connsiteY13" fmla="*/ 2525463 h 3330971"/>
              <a:gd name="connsiteX14" fmla="*/ 2327947 w 4378623"/>
              <a:gd name="connsiteY14" fmla="*/ 2521807 h 3330971"/>
              <a:gd name="connsiteX15" fmla="*/ 2425221 w 4378623"/>
              <a:gd name="connsiteY15" fmla="*/ 2494128 h 3330971"/>
              <a:gd name="connsiteX16" fmla="*/ 2491953 w 4378623"/>
              <a:gd name="connsiteY16" fmla="*/ 2480588 h 3330971"/>
              <a:gd name="connsiteX17" fmla="*/ 2551375 w 4378623"/>
              <a:gd name="connsiteY17" fmla="*/ 2463336 h 3330971"/>
              <a:gd name="connsiteX18" fmla="*/ 2626162 w 4378623"/>
              <a:gd name="connsiteY18" fmla="*/ 2449210 h 3330971"/>
              <a:gd name="connsiteX19" fmla="*/ 2704996 w 4378623"/>
              <a:gd name="connsiteY19" fmla="*/ 2447182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094015 w 4378623"/>
              <a:gd name="connsiteY12" fmla="*/ 2532973 h 3330971"/>
              <a:gd name="connsiteX13" fmla="*/ 2215055 w 4378623"/>
              <a:gd name="connsiteY13" fmla="*/ 2525463 h 3330971"/>
              <a:gd name="connsiteX14" fmla="*/ 2327947 w 4378623"/>
              <a:gd name="connsiteY14" fmla="*/ 2521807 h 3330971"/>
              <a:gd name="connsiteX15" fmla="*/ 2425221 w 4378623"/>
              <a:gd name="connsiteY15" fmla="*/ 2494128 h 3330971"/>
              <a:gd name="connsiteX16" fmla="*/ 2491953 w 4378623"/>
              <a:gd name="connsiteY16" fmla="*/ 2480588 h 3330971"/>
              <a:gd name="connsiteX17" fmla="*/ 2551375 w 4378623"/>
              <a:gd name="connsiteY17" fmla="*/ 2463336 h 3330971"/>
              <a:gd name="connsiteX18" fmla="*/ 2626162 w 4378623"/>
              <a:gd name="connsiteY18" fmla="*/ 2466509 h 3330971"/>
              <a:gd name="connsiteX19" fmla="*/ 2704996 w 4378623"/>
              <a:gd name="connsiteY19" fmla="*/ 2447182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094015 w 4378623"/>
              <a:gd name="connsiteY12" fmla="*/ 2532973 h 3330971"/>
              <a:gd name="connsiteX13" fmla="*/ 2215055 w 4378623"/>
              <a:gd name="connsiteY13" fmla="*/ 2525463 h 3330971"/>
              <a:gd name="connsiteX14" fmla="*/ 2327947 w 4378623"/>
              <a:gd name="connsiteY14" fmla="*/ 2521807 h 3330971"/>
              <a:gd name="connsiteX15" fmla="*/ 2425221 w 4378623"/>
              <a:gd name="connsiteY15" fmla="*/ 2494128 h 3330971"/>
              <a:gd name="connsiteX16" fmla="*/ 2491953 w 4378623"/>
              <a:gd name="connsiteY16" fmla="*/ 2480588 h 3330971"/>
              <a:gd name="connsiteX17" fmla="*/ 2548492 w 4378623"/>
              <a:gd name="connsiteY17" fmla="*/ 2480635 h 3330971"/>
              <a:gd name="connsiteX18" fmla="*/ 2626162 w 4378623"/>
              <a:gd name="connsiteY18" fmla="*/ 2466509 h 3330971"/>
              <a:gd name="connsiteX19" fmla="*/ 2704996 w 4378623"/>
              <a:gd name="connsiteY19" fmla="*/ 2447182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094015 w 4378623"/>
              <a:gd name="connsiteY12" fmla="*/ 2532973 h 3330971"/>
              <a:gd name="connsiteX13" fmla="*/ 2215055 w 4378623"/>
              <a:gd name="connsiteY13" fmla="*/ 2525463 h 3330971"/>
              <a:gd name="connsiteX14" fmla="*/ 2327947 w 4378623"/>
              <a:gd name="connsiteY14" fmla="*/ 2521807 h 3330971"/>
              <a:gd name="connsiteX15" fmla="*/ 2425221 w 4378623"/>
              <a:gd name="connsiteY15" fmla="*/ 2494128 h 3330971"/>
              <a:gd name="connsiteX16" fmla="*/ 2489070 w 4378623"/>
              <a:gd name="connsiteY16" fmla="*/ 2497887 h 3330971"/>
              <a:gd name="connsiteX17" fmla="*/ 2548492 w 4378623"/>
              <a:gd name="connsiteY17" fmla="*/ 2480635 h 3330971"/>
              <a:gd name="connsiteX18" fmla="*/ 2626162 w 4378623"/>
              <a:gd name="connsiteY18" fmla="*/ 2466509 h 3330971"/>
              <a:gd name="connsiteX19" fmla="*/ 2704996 w 4378623"/>
              <a:gd name="connsiteY19" fmla="*/ 2447182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094015 w 4378623"/>
              <a:gd name="connsiteY12" fmla="*/ 2532973 h 3330971"/>
              <a:gd name="connsiteX13" fmla="*/ 2215055 w 4378623"/>
              <a:gd name="connsiteY13" fmla="*/ 2525463 h 3330971"/>
              <a:gd name="connsiteX14" fmla="*/ 2327947 w 4378623"/>
              <a:gd name="connsiteY14" fmla="*/ 2521807 h 3330971"/>
              <a:gd name="connsiteX15" fmla="*/ 2416571 w 4378623"/>
              <a:gd name="connsiteY15" fmla="*/ 2514311 h 3330971"/>
              <a:gd name="connsiteX16" fmla="*/ 2489070 w 4378623"/>
              <a:gd name="connsiteY16" fmla="*/ 2497887 h 3330971"/>
              <a:gd name="connsiteX17" fmla="*/ 2548492 w 4378623"/>
              <a:gd name="connsiteY17" fmla="*/ 2480635 h 3330971"/>
              <a:gd name="connsiteX18" fmla="*/ 2626162 w 4378623"/>
              <a:gd name="connsiteY18" fmla="*/ 2466509 h 3330971"/>
              <a:gd name="connsiteX19" fmla="*/ 2704996 w 4378623"/>
              <a:gd name="connsiteY19" fmla="*/ 2447182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247151 w 4378623"/>
              <a:gd name="connsiteY9" fmla="*/ 2726313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094015 w 4378623"/>
              <a:gd name="connsiteY12" fmla="*/ 2532973 h 3330971"/>
              <a:gd name="connsiteX13" fmla="*/ 2215055 w 4378623"/>
              <a:gd name="connsiteY13" fmla="*/ 2525463 h 3330971"/>
              <a:gd name="connsiteX14" fmla="*/ 2327947 w 4378623"/>
              <a:gd name="connsiteY14" fmla="*/ 2521807 h 3330971"/>
              <a:gd name="connsiteX15" fmla="*/ 2416571 w 4378623"/>
              <a:gd name="connsiteY15" fmla="*/ 2514311 h 3330971"/>
              <a:gd name="connsiteX16" fmla="*/ 2489070 w 4378623"/>
              <a:gd name="connsiteY16" fmla="*/ 2497887 h 3330971"/>
              <a:gd name="connsiteX17" fmla="*/ 2548492 w 4378623"/>
              <a:gd name="connsiteY17" fmla="*/ 2480635 h 3330971"/>
              <a:gd name="connsiteX18" fmla="*/ 2626162 w 4378623"/>
              <a:gd name="connsiteY18" fmla="*/ 2466509 h 3330971"/>
              <a:gd name="connsiteX19" fmla="*/ 2704996 w 4378623"/>
              <a:gd name="connsiteY19" fmla="*/ 2447182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885306 w 4378623"/>
              <a:gd name="connsiteY9" fmla="*/ 2498124 h 3330971"/>
              <a:gd name="connsiteX10" fmla="*/ 1999606 w 4378623"/>
              <a:gd name="connsiteY10" fmla="*/ 2542574 h 3330971"/>
              <a:gd name="connsiteX11" fmla="*/ 2094015 w 4378623"/>
              <a:gd name="connsiteY11" fmla="*/ 2532973 h 3330971"/>
              <a:gd name="connsiteX12" fmla="*/ 2215055 w 4378623"/>
              <a:gd name="connsiteY12" fmla="*/ 2525463 h 3330971"/>
              <a:gd name="connsiteX13" fmla="*/ 2327947 w 4378623"/>
              <a:gd name="connsiteY13" fmla="*/ 2521807 h 3330971"/>
              <a:gd name="connsiteX14" fmla="*/ 2416571 w 4378623"/>
              <a:gd name="connsiteY14" fmla="*/ 2514311 h 3330971"/>
              <a:gd name="connsiteX15" fmla="*/ 2489070 w 4378623"/>
              <a:gd name="connsiteY15" fmla="*/ 2497887 h 3330971"/>
              <a:gd name="connsiteX16" fmla="*/ 2548492 w 4378623"/>
              <a:gd name="connsiteY16" fmla="*/ 2480635 h 3330971"/>
              <a:gd name="connsiteX17" fmla="*/ 2626162 w 4378623"/>
              <a:gd name="connsiteY17" fmla="*/ 2466509 h 3330971"/>
              <a:gd name="connsiteX18" fmla="*/ 2704996 w 4378623"/>
              <a:gd name="connsiteY18" fmla="*/ 2447182 h 3330971"/>
              <a:gd name="connsiteX19" fmla="*/ 2760597 w 4378623"/>
              <a:gd name="connsiteY19" fmla="*/ 2435371 h 3330971"/>
              <a:gd name="connsiteX20" fmla="*/ 3002309 w 4378623"/>
              <a:gd name="connsiteY20" fmla="*/ 2344149 h 3330971"/>
              <a:gd name="connsiteX21" fmla="*/ 3173672 w 4378623"/>
              <a:gd name="connsiteY21" fmla="*/ 2055029 h 3330971"/>
              <a:gd name="connsiteX22" fmla="*/ 3167322 w 4378623"/>
              <a:gd name="connsiteY22" fmla="*/ 1855028 h 3330971"/>
              <a:gd name="connsiteX23" fmla="*/ 3262659 w 4378623"/>
              <a:gd name="connsiteY23" fmla="*/ 1781808 h 3330971"/>
              <a:gd name="connsiteX24" fmla="*/ 3284624 w 4378623"/>
              <a:gd name="connsiteY24" fmla="*/ 1646882 h 3330971"/>
              <a:gd name="connsiteX25" fmla="*/ 3176848 w 4378623"/>
              <a:gd name="connsiteY25" fmla="*/ 1557982 h 3330971"/>
              <a:gd name="connsiteX26" fmla="*/ 3243263 w 4378623"/>
              <a:gd name="connsiteY26" fmla="*/ 1496058 h 3330971"/>
              <a:gd name="connsiteX27" fmla="*/ 3224300 w 4378623"/>
              <a:gd name="connsiteY27" fmla="*/ 1385128 h 3330971"/>
              <a:gd name="connsiteX28" fmla="*/ 3090950 w 4378623"/>
              <a:gd name="connsiteY28" fmla="*/ 1267629 h 3330971"/>
              <a:gd name="connsiteX29" fmla="*/ 2703513 w 4378623"/>
              <a:gd name="connsiteY29" fmla="*/ 1302749 h 3330971"/>
              <a:gd name="connsiteX30" fmla="*/ 2599247 w 4378623"/>
              <a:gd name="connsiteY30" fmla="*/ 1278230 h 3330971"/>
              <a:gd name="connsiteX31" fmla="*/ 2652768 w 4378623"/>
              <a:gd name="connsiteY31" fmla="*/ 1105590 h 3330971"/>
              <a:gd name="connsiteX32" fmla="*/ 2664069 w 4378623"/>
              <a:gd name="connsiteY32" fmla="*/ 937567 h 3330971"/>
              <a:gd name="connsiteX33" fmla="*/ 2579743 w 4378623"/>
              <a:gd name="connsiteY33" fmla="*/ 632767 h 3330971"/>
              <a:gd name="connsiteX34" fmla="*/ 2438644 w 4378623"/>
              <a:gd name="connsiteY34" fmla="*/ 565840 h 3330971"/>
              <a:gd name="connsiteX35" fmla="*/ 2495247 w 4378623"/>
              <a:gd name="connsiteY35" fmla="*/ 0 h 3330971"/>
              <a:gd name="connsiteX36" fmla="*/ 2496489 w 4378623"/>
              <a:gd name="connsiteY36" fmla="*/ 11616 h 3330971"/>
              <a:gd name="connsiteX37" fmla="*/ 3089319 w 4378623"/>
              <a:gd name="connsiteY37" fmla="*/ 64226 h 3330971"/>
              <a:gd name="connsiteX38" fmla="*/ 3374856 w 4378623"/>
              <a:gd name="connsiteY38" fmla="*/ 369969 h 3330971"/>
              <a:gd name="connsiteX39" fmla="*/ 3510232 w 4378623"/>
              <a:gd name="connsiteY39" fmla="*/ 813600 h 3330971"/>
              <a:gd name="connsiteX40" fmla="*/ 4068016 w 4378623"/>
              <a:gd name="connsiteY40" fmla="*/ 1105046 h 3330971"/>
              <a:gd name="connsiteX41" fmla="*/ 4234392 w 4378623"/>
              <a:gd name="connsiteY41" fmla="*/ 1420661 h 3330971"/>
              <a:gd name="connsiteX42" fmla="*/ 4378623 w 4378623"/>
              <a:gd name="connsiteY42" fmla="*/ 1836132 h 3330971"/>
              <a:gd name="connsiteX43" fmla="*/ 4363902 w 4378623"/>
              <a:gd name="connsiteY43" fmla="*/ 2211036 h 3330971"/>
              <a:gd name="connsiteX44" fmla="*/ 4114941 w 4378623"/>
              <a:gd name="connsiteY44" fmla="*/ 2463077 h 3330971"/>
              <a:gd name="connsiteX45" fmla="*/ 3750965 w 4378623"/>
              <a:gd name="connsiteY45" fmla="*/ 2650382 h 3330971"/>
              <a:gd name="connsiteX46" fmla="*/ 551294 w 4378623"/>
              <a:gd name="connsiteY46" fmla="*/ 3328046 h 3330971"/>
              <a:gd name="connsiteX47" fmla="*/ 548640 w 4378623"/>
              <a:gd name="connsiteY47" fmla="*/ 3330971 h 3330971"/>
              <a:gd name="connsiteX48" fmla="*/ 254965 w 4378623"/>
              <a:gd name="connsiteY48" fmla="*/ 3249085 h 3330971"/>
              <a:gd name="connsiteX49" fmla="*/ 17221 w 4378623"/>
              <a:gd name="connsiteY49" fmla="*/ 2864627 h 3330971"/>
              <a:gd name="connsiteX50" fmla="*/ 0 w 4378623"/>
              <a:gd name="connsiteY50" fmla="*/ 2435269 h 3330971"/>
              <a:gd name="connsiteX51" fmla="*/ 253898 w 4378623"/>
              <a:gd name="connsiteY51" fmla="*/ 2137884 h 3330971"/>
              <a:gd name="connsiteX52" fmla="*/ 585216 w 4378623"/>
              <a:gd name="connsiteY52" fmla="*/ 2055588 h 3330971"/>
              <a:gd name="connsiteX53" fmla="*/ 619658 w 4378623"/>
              <a:gd name="connsiteY53" fmla="*/ 1804333 h 3330971"/>
              <a:gd name="connsiteX54" fmla="*/ 721309 w 4378623"/>
              <a:gd name="connsiteY54" fmla="*/ 1465595 h 3330971"/>
              <a:gd name="connsiteX55" fmla="*/ 949909 w 4378623"/>
              <a:gd name="connsiteY55" fmla="*/ 1228261 h 3330971"/>
              <a:gd name="connsiteX56" fmla="*/ 1268882 w 4378623"/>
              <a:gd name="connsiteY56" fmla="*/ 1218707 h 3330971"/>
              <a:gd name="connsiteX57" fmla="*/ 1609344 w 4378623"/>
              <a:gd name="connsiteY57" fmla="*/ 1250916 h 3330971"/>
              <a:gd name="connsiteX58" fmla="*/ 1614376 w 4378623"/>
              <a:gd name="connsiteY58" fmla="*/ 1252876 h 3330971"/>
              <a:gd name="connsiteX59" fmla="*/ 1544271 w 4378623"/>
              <a:gd name="connsiteY59" fmla="*/ 625178 h 3330971"/>
              <a:gd name="connsiteX60" fmla="*/ 1855167 w 4378623"/>
              <a:gd name="connsiteY60" fmla="*/ 140546 h 3330971"/>
              <a:gd name="connsiteX61" fmla="*/ 2495247 w 4378623"/>
              <a:gd name="connsiteY61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885306 w 4378623"/>
              <a:gd name="connsiteY8" fmla="*/ 2498124 h 3330971"/>
              <a:gd name="connsiteX9" fmla="*/ 1999606 w 4378623"/>
              <a:gd name="connsiteY9" fmla="*/ 2542574 h 3330971"/>
              <a:gd name="connsiteX10" fmla="*/ 2094015 w 4378623"/>
              <a:gd name="connsiteY10" fmla="*/ 2532973 h 3330971"/>
              <a:gd name="connsiteX11" fmla="*/ 2215055 w 4378623"/>
              <a:gd name="connsiteY11" fmla="*/ 2525463 h 3330971"/>
              <a:gd name="connsiteX12" fmla="*/ 2327947 w 4378623"/>
              <a:gd name="connsiteY12" fmla="*/ 2521807 h 3330971"/>
              <a:gd name="connsiteX13" fmla="*/ 2416571 w 4378623"/>
              <a:gd name="connsiteY13" fmla="*/ 2514311 h 3330971"/>
              <a:gd name="connsiteX14" fmla="*/ 2489070 w 4378623"/>
              <a:gd name="connsiteY14" fmla="*/ 2497887 h 3330971"/>
              <a:gd name="connsiteX15" fmla="*/ 2548492 w 4378623"/>
              <a:gd name="connsiteY15" fmla="*/ 2480635 h 3330971"/>
              <a:gd name="connsiteX16" fmla="*/ 2626162 w 4378623"/>
              <a:gd name="connsiteY16" fmla="*/ 2466509 h 3330971"/>
              <a:gd name="connsiteX17" fmla="*/ 2704996 w 4378623"/>
              <a:gd name="connsiteY17" fmla="*/ 2447182 h 3330971"/>
              <a:gd name="connsiteX18" fmla="*/ 2760597 w 4378623"/>
              <a:gd name="connsiteY18" fmla="*/ 2435371 h 3330971"/>
              <a:gd name="connsiteX19" fmla="*/ 3002309 w 4378623"/>
              <a:gd name="connsiteY19" fmla="*/ 2344149 h 3330971"/>
              <a:gd name="connsiteX20" fmla="*/ 3173672 w 4378623"/>
              <a:gd name="connsiteY20" fmla="*/ 2055029 h 3330971"/>
              <a:gd name="connsiteX21" fmla="*/ 3167322 w 4378623"/>
              <a:gd name="connsiteY21" fmla="*/ 1855028 h 3330971"/>
              <a:gd name="connsiteX22" fmla="*/ 3262659 w 4378623"/>
              <a:gd name="connsiteY22" fmla="*/ 1781808 h 3330971"/>
              <a:gd name="connsiteX23" fmla="*/ 3284624 w 4378623"/>
              <a:gd name="connsiteY23" fmla="*/ 1646882 h 3330971"/>
              <a:gd name="connsiteX24" fmla="*/ 3176848 w 4378623"/>
              <a:gd name="connsiteY24" fmla="*/ 1557982 h 3330971"/>
              <a:gd name="connsiteX25" fmla="*/ 3243263 w 4378623"/>
              <a:gd name="connsiteY25" fmla="*/ 1496058 h 3330971"/>
              <a:gd name="connsiteX26" fmla="*/ 3224300 w 4378623"/>
              <a:gd name="connsiteY26" fmla="*/ 1385128 h 3330971"/>
              <a:gd name="connsiteX27" fmla="*/ 3090950 w 4378623"/>
              <a:gd name="connsiteY27" fmla="*/ 1267629 h 3330971"/>
              <a:gd name="connsiteX28" fmla="*/ 2703513 w 4378623"/>
              <a:gd name="connsiteY28" fmla="*/ 1302749 h 3330971"/>
              <a:gd name="connsiteX29" fmla="*/ 2599247 w 4378623"/>
              <a:gd name="connsiteY29" fmla="*/ 1278230 h 3330971"/>
              <a:gd name="connsiteX30" fmla="*/ 2652768 w 4378623"/>
              <a:gd name="connsiteY30" fmla="*/ 1105590 h 3330971"/>
              <a:gd name="connsiteX31" fmla="*/ 2664069 w 4378623"/>
              <a:gd name="connsiteY31" fmla="*/ 937567 h 3330971"/>
              <a:gd name="connsiteX32" fmla="*/ 2579743 w 4378623"/>
              <a:gd name="connsiteY32" fmla="*/ 632767 h 3330971"/>
              <a:gd name="connsiteX33" fmla="*/ 2438644 w 4378623"/>
              <a:gd name="connsiteY33" fmla="*/ 565840 h 3330971"/>
              <a:gd name="connsiteX34" fmla="*/ 2495247 w 4378623"/>
              <a:gd name="connsiteY34" fmla="*/ 0 h 3330971"/>
              <a:gd name="connsiteX35" fmla="*/ 2496489 w 4378623"/>
              <a:gd name="connsiteY35" fmla="*/ 11616 h 3330971"/>
              <a:gd name="connsiteX36" fmla="*/ 3089319 w 4378623"/>
              <a:gd name="connsiteY36" fmla="*/ 64226 h 3330971"/>
              <a:gd name="connsiteX37" fmla="*/ 3374856 w 4378623"/>
              <a:gd name="connsiteY37" fmla="*/ 369969 h 3330971"/>
              <a:gd name="connsiteX38" fmla="*/ 3510232 w 4378623"/>
              <a:gd name="connsiteY38" fmla="*/ 813600 h 3330971"/>
              <a:gd name="connsiteX39" fmla="*/ 4068016 w 4378623"/>
              <a:gd name="connsiteY39" fmla="*/ 1105046 h 3330971"/>
              <a:gd name="connsiteX40" fmla="*/ 4234392 w 4378623"/>
              <a:gd name="connsiteY40" fmla="*/ 1420661 h 3330971"/>
              <a:gd name="connsiteX41" fmla="*/ 4378623 w 4378623"/>
              <a:gd name="connsiteY41" fmla="*/ 1836132 h 3330971"/>
              <a:gd name="connsiteX42" fmla="*/ 4363902 w 4378623"/>
              <a:gd name="connsiteY42" fmla="*/ 2211036 h 3330971"/>
              <a:gd name="connsiteX43" fmla="*/ 4114941 w 4378623"/>
              <a:gd name="connsiteY43" fmla="*/ 2463077 h 3330971"/>
              <a:gd name="connsiteX44" fmla="*/ 3750965 w 4378623"/>
              <a:gd name="connsiteY44" fmla="*/ 2650382 h 3330971"/>
              <a:gd name="connsiteX45" fmla="*/ 551294 w 4378623"/>
              <a:gd name="connsiteY45" fmla="*/ 3328046 h 3330971"/>
              <a:gd name="connsiteX46" fmla="*/ 548640 w 4378623"/>
              <a:gd name="connsiteY46" fmla="*/ 3330971 h 3330971"/>
              <a:gd name="connsiteX47" fmla="*/ 254965 w 4378623"/>
              <a:gd name="connsiteY47" fmla="*/ 3249085 h 3330971"/>
              <a:gd name="connsiteX48" fmla="*/ 17221 w 4378623"/>
              <a:gd name="connsiteY48" fmla="*/ 2864627 h 3330971"/>
              <a:gd name="connsiteX49" fmla="*/ 0 w 4378623"/>
              <a:gd name="connsiteY49" fmla="*/ 2435269 h 3330971"/>
              <a:gd name="connsiteX50" fmla="*/ 253898 w 4378623"/>
              <a:gd name="connsiteY50" fmla="*/ 2137884 h 3330971"/>
              <a:gd name="connsiteX51" fmla="*/ 585216 w 4378623"/>
              <a:gd name="connsiteY51" fmla="*/ 2055588 h 3330971"/>
              <a:gd name="connsiteX52" fmla="*/ 619658 w 4378623"/>
              <a:gd name="connsiteY52" fmla="*/ 1804333 h 3330971"/>
              <a:gd name="connsiteX53" fmla="*/ 721309 w 4378623"/>
              <a:gd name="connsiteY53" fmla="*/ 1465595 h 3330971"/>
              <a:gd name="connsiteX54" fmla="*/ 949909 w 4378623"/>
              <a:gd name="connsiteY54" fmla="*/ 1228261 h 3330971"/>
              <a:gd name="connsiteX55" fmla="*/ 1268882 w 4378623"/>
              <a:gd name="connsiteY55" fmla="*/ 1218707 h 3330971"/>
              <a:gd name="connsiteX56" fmla="*/ 1609344 w 4378623"/>
              <a:gd name="connsiteY56" fmla="*/ 1250916 h 3330971"/>
              <a:gd name="connsiteX57" fmla="*/ 1614376 w 4378623"/>
              <a:gd name="connsiteY57" fmla="*/ 1252876 h 3330971"/>
              <a:gd name="connsiteX58" fmla="*/ 1544271 w 4378623"/>
              <a:gd name="connsiteY58" fmla="*/ 625178 h 3330971"/>
              <a:gd name="connsiteX59" fmla="*/ 1855167 w 4378623"/>
              <a:gd name="connsiteY59" fmla="*/ 140546 h 3330971"/>
              <a:gd name="connsiteX60" fmla="*/ 2495247 w 4378623"/>
              <a:gd name="connsiteY60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885306 w 4378623"/>
              <a:gd name="connsiteY7" fmla="*/ 2498124 h 3330971"/>
              <a:gd name="connsiteX8" fmla="*/ 1999606 w 4378623"/>
              <a:gd name="connsiteY8" fmla="*/ 2542574 h 3330971"/>
              <a:gd name="connsiteX9" fmla="*/ 2094015 w 4378623"/>
              <a:gd name="connsiteY9" fmla="*/ 2532973 h 3330971"/>
              <a:gd name="connsiteX10" fmla="*/ 2215055 w 4378623"/>
              <a:gd name="connsiteY10" fmla="*/ 2525463 h 3330971"/>
              <a:gd name="connsiteX11" fmla="*/ 2327947 w 4378623"/>
              <a:gd name="connsiteY11" fmla="*/ 2521807 h 3330971"/>
              <a:gd name="connsiteX12" fmla="*/ 2416571 w 4378623"/>
              <a:gd name="connsiteY12" fmla="*/ 2514311 h 3330971"/>
              <a:gd name="connsiteX13" fmla="*/ 2489070 w 4378623"/>
              <a:gd name="connsiteY13" fmla="*/ 2497887 h 3330971"/>
              <a:gd name="connsiteX14" fmla="*/ 2548492 w 4378623"/>
              <a:gd name="connsiteY14" fmla="*/ 2480635 h 3330971"/>
              <a:gd name="connsiteX15" fmla="*/ 2626162 w 4378623"/>
              <a:gd name="connsiteY15" fmla="*/ 2466509 h 3330971"/>
              <a:gd name="connsiteX16" fmla="*/ 2704996 w 4378623"/>
              <a:gd name="connsiteY16" fmla="*/ 2447182 h 3330971"/>
              <a:gd name="connsiteX17" fmla="*/ 2760597 w 4378623"/>
              <a:gd name="connsiteY17" fmla="*/ 2435371 h 3330971"/>
              <a:gd name="connsiteX18" fmla="*/ 3002309 w 4378623"/>
              <a:gd name="connsiteY18" fmla="*/ 2344149 h 3330971"/>
              <a:gd name="connsiteX19" fmla="*/ 3173672 w 4378623"/>
              <a:gd name="connsiteY19" fmla="*/ 2055029 h 3330971"/>
              <a:gd name="connsiteX20" fmla="*/ 3167322 w 4378623"/>
              <a:gd name="connsiteY20" fmla="*/ 1855028 h 3330971"/>
              <a:gd name="connsiteX21" fmla="*/ 3262659 w 4378623"/>
              <a:gd name="connsiteY21" fmla="*/ 1781808 h 3330971"/>
              <a:gd name="connsiteX22" fmla="*/ 3284624 w 4378623"/>
              <a:gd name="connsiteY22" fmla="*/ 1646882 h 3330971"/>
              <a:gd name="connsiteX23" fmla="*/ 3176848 w 4378623"/>
              <a:gd name="connsiteY23" fmla="*/ 1557982 h 3330971"/>
              <a:gd name="connsiteX24" fmla="*/ 3243263 w 4378623"/>
              <a:gd name="connsiteY24" fmla="*/ 1496058 h 3330971"/>
              <a:gd name="connsiteX25" fmla="*/ 3224300 w 4378623"/>
              <a:gd name="connsiteY25" fmla="*/ 1385128 h 3330971"/>
              <a:gd name="connsiteX26" fmla="*/ 3090950 w 4378623"/>
              <a:gd name="connsiteY26" fmla="*/ 1267629 h 3330971"/>
              <a:gd name="connsiteX27" fmla="*/ 2703513 w 4378623"/>
              <a:gd name="connsiteY27" fmla="*/ 1302749 h 3330971"/>
              <a:gd name="connsiteX28" fmla="*/ 2599247 w 4378623"/>
              <a:gd name="connsiteY28" fmla="*/ 1278230 h 3330971"/>
              <a:gd name="connsiteX29" fmla="*/ 2652768 w 4378623"/>
              <a:gd name="connsiteY29" fmla="*/ 1105590 h 3330971"/>
              <a:gd name="connsiteX30" fmla="*/ 2664069 w 4378623"/>
              <a:gd name="connsiteY30" fmla="*/ 937567 h 3330971"/>
              <a:gd name="connsiteX31" fmla="*/ 2579743 w 4378623"/>
              <a:gd name="connsiteY31" fmla="*/ 632767 h 3330971"/>
              <a:gd name="connsiteX32" fmla="*/ 2438644 w 4378623"/>
              <a:gd name="connsiteY32" fmla="*/ 565840 h 3330971"/>
              <a:gd name="connsiteX33" fmla="*/ 2495247 w 4378623"/>
              <a:gd name="connsiteY33" fmla="*/ 0 h 3330971"/>
              <a:gd name="connsiteX34" fmla="*/ 2496489 w 4378623"/>
              <a:gd name="connsiteY34" fmla="*/ 11616 h 3330971"/>
              <a:gd name="connsiteX35" fmla="*/ 3089319 w 4378623"/>
              <a:gd name="connsiteY35" fmla="*/ 64226 h 3330971"/>
              <a:gd name="connsiteX36" fmla="*/ 3374856 w 4378623"/>
              <a:gd name="connsiteY36" fmla="*/ 369969 h 3330971"/>
              <a:gd name="connsiteX37" fmla="*/ 3510232 w 4378623"/>
              <a:gd name="connsiteY37" fmla="*/ 813600 h 3330971"/>
              <a:gd name="connsiteX38" fmla="*/ 4068016 w 4378623"/>
              <a:gd name="connsiteY38" fmla="*/ 1105046 h 3330971"/>
              <a:gd name="connsiteX39" fmla="*/ 4234392 w 4378623"/>
              <a:gd name="connsiteY39" fmla="*/ 1420661 h 3330971"/>
              <a:gd name="connsiteX40" fmla="*/ 4378623 w 4378623"/>
              <a:gd name="connsiteY40" fmla="*/ 1836132 h 3330971"/>
              <a:gd name="connsiteX41" fmla="*/ 4363902 w 4378623"/>
              <a:gd name="connsiteY41" fmla="*/ 2211036 h 3330971"/>
              <a:gd name="connsiteX42" fmla="*/ 4114941 w 4378623"/>
              <a:gd name="connsiteY42" fmla="*/ 2463077 h 3330971"/>
              <a:gd name="connsiteX43" fmla="*/ 3750965 w 4378623"/>
              <a:gd name="connsiteY43" fmla="*/ 2650382 h 3330971"/>
              <a:gd name="connsiteX44" fmla="*/ 551294 w 4378623"/>
              <a:gd name="connsiteY44" fmla="*/ 3328046 h 3330971"/>
              <a:gd name="connsiteX45" fmla="*/ 548640 w 4378623"/>
              <a:gd name="connsiteY45" fmla="*/ 3330971 h 3330971"/>
              <a:gd name="connsiteX46" fmla="*/ 254965 w 4378623"/>
              <a:gd name="connsiteY46" fmla="*/ 3249085 h 3330971"/>
              <a:gd name="connsiteX47" fmla="*/ 17221 w 4378623"/>
              <a:gd name="connsiteY47" fmla="*/ 2864627 h 3330971"/>
              <a:gd name="connsiteX48" fmla="*/ 0 w 4378623"/>
              <a:gd name="connsiteY48" fmla="*/ 2435269 h 3330971"/>
              <a:gd name="connsiteX49" fmla="*/ 253898 w 4378623"/>
              <a:gd name="connsiteY49" fmla="*/ 2137884 h 3330971"/>
              <a:gd name="connsiteX50" fmla="*/ 585216 w 4378623"/>
              <a:gd name="connsiteY50" fmla="*/ 2055588 h 3330971"/>
              <a:gd name="connsiteX51" fmla="*/ 619658 w 4378623"/>
              <a:gd name="connsiteY51" fmla="*/ 1804333 h 3330971"/>
              <a:gd name="connsiteX52" fmla="*/ 721309 w 4378623"/>
              <a:gd name="connsiteY52" fmla="*/ 1465595 h 3330971"/>
              <a:gd name="connsiteX53" fmla="*/ 949909 w 4378623"/>
              <a:gd name="connsiteY53" fmla="*/ 1228261 h 3330971"/>
              <a:gd name="connsiteX54" fmla="*/ 1268882 w 4378623"/>
              <a:gd name="connsiteY54" fmla="*/ 1218707 h 3330971"/>
              <a:gd name="connsiteX55" fmla="*/ 1609344 w 4378623"/>
              <a:gd name="connsiteY55" fmla="*/ 1250916 h 3330971"/>
              <a:gd name="connsiteX56" fmla="*/ 1614376 w 4378623"/>
              <a:gd name="connsiteY56" fmla="*/ 1252876 h 3330971"/>
              <a:gd name="connsiteX57" fmla="*/ 1544271 w 4378623"/>
              <a:gd name="connsiteY57" fmla="*/ 625178 h 3330971"/>
              <a:gd name="connsiteX58" fmla="*/ 1855167 w 4378623"/>
              <a:gd name="connsiteY58" fmla="*/ 140546 h 3330971"/>
              <a:gd name="connsiteX59" fmla="*/ 2495247 w 4378623"/>
              <a:gd name="connsiteY59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885306 w 4378623"/>
              <a:gd name="connsiteY6" fmla="*/ 2498124 h 3330971"/>
              <a:gd name="connsiteX7" fmla="*/ 1999606 w 4378623"/>
              <a:gd name="connsiteY7" fmla="*/ 2542574 h 3330971"/>
              <a:gd name="connsiteX8" fmla="*/ 2094015 w 4378623"/>
              <a:gd name="connsiteY8" fmla="*/ 2532973 h 3330971"/>
              <a:gd name="connsiteX9" fmla="*/ 2215055 w 4378623"/>
              <a:gd name="connsiteY9" fmla="*/ 2525463 h 3330971"/>
              <a:gd name="connsiteX10" fmla="*/ 2327947 w 4378623"/>
              <a:gd name="connsiteY10" fmla="*/ 2521807 h 3330971"/>
              <a:gd name="connsiteX11" fmla="*/ 2416571 w 4378623"/>
              <a:gd name="connsiteY11" fmla="*/ 2514311 h 3330971"/>
              <a:gd name="connsiteX12" fmla="*/ 2489070 w 4378623"/>
              <a:gd name="connsiteY12" fmla="*/ 2497887 h 3330971"/>
              <a:gd name="connsiteX13" fmla="*/ 2548492 w 4378623"/>
              <a:gd name="connsiteY13" fmla="*/ 2480635 h 3330971"/>
              <a:gd name="connsiteX14" fmla="*/ 2626162 w 4378623"/>
              <a:gd name="connsiteY14" fmla="*/ 2466509 h 3330971"/>
              <a:gd name="connsiteX15" fmla="*/ 2704996 w 4378623"/>
              <a:gd name="connsiteY15" fmla="*/ 2447182 h 3330971"/>
              <a:gd name="connsiteX16" fmla="*/ 2760597 w 4378623"/>
              <a:gd name="connsiteY16" fmla="*/ 2435371 h 3330971"/>
              <a:gd name="connsiteX17" fmla="*/ 3002309 w 4378623"/>
              <a:gd name="connsiteY17" fmla="*/ 2344149 h 3330971"/>
              <a:gd name="connsiteX18" fmla="*/ 3173672 w 4378623"/>
              <a:gd name="connsiteY18" fmla="*/ 2055029 h 3330971"/>
              <a:gd name="connsiteX19" fmla="*/ 3167322 w 4378623"/>
              <a:gd name="connsiteY19" fmla="*/ 1855028 h 3330971"/>
              <a:gd name="connsiteX20" fmla="*/ 3262659 w 4378623"/>
              <a:gd name="connsiteY20" fmla="*/ 1781808 h 3330971"/>
              <a:gd name="connsiteX21" fmla="*/ 3284624 w 4378623"/>
              <a:gd name="connsiteY21" fmla="*/ 1646882 h 3330971"/>
              <a:gd name="connsiteX22" fmla="*/ 3176848 w 4378623"/>
              <a:gd name="connsiteY22" fmla="*/ 1557982 h 3330971"/>
              <a:gd name="connsiteX23" fmla="*/ 3243263 w 4378623"/>
              <a:gd name="connsiteY23" fmla="*/ 1496058 h 3330971"/>
              <a:gd name="connsiteX24" fmla="*/ 3224300 w 4378623"/>
              <a:gd name="connsiteY24" fmla="*/ 1385128 h 3330971"/>
              <a:gd name="connsiteX25" fmla="*/ 3090950 w 4378623"/>
              <a:gd name="connsiteY25" fmla="*/ 1267629 h 3330971"/>
              <a:gd name="connsiteX26" fmla="*/ 2703513 w 4378623"/>
              <a:gd name="connsiteY26" fmla="*/ 1302749 h 3330971"/>
              <a:gd name="connsiteX27" fmla="*/ 2599247 w 4378623"/>
              <a:gd name="connsiteY27" fmla="*/ 1278230 h 3330971"/>
              <a:gd name="connsiteX28" fmla="*/ 2652768 w 4378623"/>
              <a:gd name="connsiteY28" fmla="*/ 1105590 h 3330971"/>
              <a:gd name="connsiteX29" fmla="*/ 2664069 w 4378623"/>
              <a:gd name="connsiteY29" fmla="*/ 937567 h 3330971"/>
              <a:gd name="connsiteX30" fmla="*/ 2579743 w 4378623"/>
              <a:gd name="connsiteY30" fmla="*/ 632767 h 3330971"/>
              <a:gd name="connsiteX31" fmla="*/ 2438644 w 4378623"/>
              <a:gd name="connsiteY31" fmla="*/ 565840 h 3330971"/>
              <a:gd name="connsiteX32" fmla="*/ 2495247 w 4378623"/>
              <a:gd name="connsiteY32" fmla="*/ 0 h 3330971"/>
              <a:gd name="connsiteX33" fmla="*/ 2496489 w 4378623"/>
              <a:gd name="connsiteY33" fmla="*/ 11616 h 3330971"/>
              <a:gd name="connsiteX34" fmla="*/ 3089319 w 4378623"/>
              <a:gd name="connsiteY34" fmla="*/ 64226 h 3330971"/>
              <a:gd name="connsiteX35" fmla="*/ 3374856 w 4378623"/>
              <a:gd name="connsiteY35" fmla="*/ 369969 h 3330971"/>
              <a:gd name="connsiteX36" fmla="*/ 3510232 w 4378623"/>
              <a:gd name="connsiteY36" fmla="*/ 813600 h 3330971"/>
              <a:gd name="connsiteX37" fmla="*/ 4068016 w 4378623"/>
              <a:gd name="connsiteY37" fmla="*/ 1105046 h 3330971"/>
              <a:gd name="connsiteX38" fmla="*/ 4234392 w 4378623"/>
              <a:gd name="connsiteY38" fmla="*/ 1420661 h 3330971"/>
              <a:gd name="connsiteX39" fmla="*/ 4378623 w 4378623"/>
              <a:gd name="connsiteY39" fmla="*/ 1836132 h 3330971"/>
              <a:gd name="connsiteX40" fmla="*/ 4363902 w 4378623"/>
              <a:gd name="connsiteY40" fmla="*/ 2211036 h 3330971"/>
              <a:gd name="connsiteX41" fmla="*/ 4114941 w 4378623"/>
              <a:gd name="connsiteY41" fmla="*/ 2463077 h 3330971"/>
              <a:gd name="connsiteX42" fmla="*/ 3750965 w 4378623"/>
              <a:gd name="connsiteY42" fmla="*/ 2650382 h 3330971"/>
              <a:gd name="connsiteX43" fmla="*/ 551294 w 4378623"/>
              <a:gd name="connsiteY43" fmla="*/ 3328046 h 3330971"/>
              <a:gd name="connsiteX44" fmla="*/ 548640 w 4378623"/>
              <a:gd name="connsiteY44" fmla="*/ 3330971 h 3330971"/>
              <a:gd name="connsiteX45" fmla="*/ 254965 w 4378623"/>
              <a:gd name="connsiteY45" fmla="*/ 3249085 h 3330971"/>
              <a:gd name="connsiteX46" fmla="*/ 17221 w 4378623"/>
              <a:gd name="connsiteY46" fmla="*/ 2864627 h 3330971"/>
              <a:gd name="connsiteX47" fmla="*/ 0 w 4378623"/>
              <a:gd name="connsiteY47" fmla="*/ 2435269 h 3330971"/>
              <a:gd name="connsiteX48" fmla="*/ 253898 w 4378623"/>
              <a:gd name="connsiteY48" fmla="*/ 2137884 h 3330971"/>
              <a:gd name="connsiteX49" fmla="*/ 585216 w 4378623"/>
              <a:gd name="connsiteY49" fmla="*/ 2055588 h 3330971"/>
              <a:gd name="connsiteX50" fmla="*/ 619658 w 4378623"/>
              <a:gd name="connsiteY50" fmla="*/ 1804333 h 3330971"/>
              <a:gd name="connsiteX51" fmla="*/ 721309 w 4378623"/>
              <a:gd name="connsiteY51" fmla="*/ 1465595 h 3330971"/>
              <a:gd name="connsiteX52" fmla="*/ 949909 w 4378623"/>
              <a:gd name="connsiteY52" fmla="*/ 1228261 h 3330971"/>
              <a:gd name="connsiteX53" fmla="*/ 1268882 w 4378623"/>
              <a:gd name="connsiteY53" fmla="*/ 1218707 h 3330971"/>
              <a:gd name="connsiteX54" fmla="*/ 1609344 w 4378623"/>
              <a:gd name="connsiteY54" fmla="*/ 1250916 h 3330971"/>
              <a:gd name="connsiteX55" fmla="*/ 1614376 w 4378623"/>
              <a:gd name="connsiteY55" fmla="*/ 1252876 h 3330971"/>
              <a:gd name="connsiteX56" fmla="*/ 1544271 w 4378623"/>
              <a:gd name="connsiteY56" fmla="*/ 625178 h 3330971"/>
              <a:gd name="connsiteX57" fmla="*/ 1855167 w 4378623"/>
              <a:gd name="connsiteY57" fmla="*/ 140546 h 3330971"/>
              <a:gd name="connsiteX58" fmla="*/ 2495247 w 4378623"/>
              <a:gd name="connsiteY58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885306 w 4378623"/>
              <a:gd name="connsiteY5" fmla="*/ 2498124 h 3330971"/>
              <a:gd name="connsiteX6" fmla="*/ 1999606 w 4378623"/>
              <a:gd name="connsiteY6" fmla="*/ 2542574 h 3330971"/>
              <a:gd name="connsiteX7" fmla="*/ 2094015 w 4378623"/>
              <a:gd name="connsiteY7" fmla="*/ 2532973 h 3330971"/>
              <a:gd name="connsiteX8" fmla="*/ 2215055 w 4378623"/>
              <a:gd name="connsiteY8" fmla="*/ 2525463 h 3330971"/>
              <a:gd name="connsiteX9" fmla="*/ 2327947 w 4378623"/>
              <a:gd name="connsiteY9" fmla="*/ 2521807 h 3330971"/>
              <a:gd name="connsiteX10" fmla="*/ 2416571 w 4378623"/>
              <a:gd name="connsiteY10" fmla="*/ 2514311 h 3330971"/>
              <a:gd name="connsiteX11" fmla="*/ 2489070 w 4378623"/>
              <a:gd name="connsiteY11" fmla="*/ 2497887 h 3330971"/>
              <a:gd name="connsiteX12" fmla="*/ 2548492 w 4378623"/>
              <a:gd name="connsiteY12" fmla="*/ 2480635 h 3330971"/>
              <a:gd name="connsiteX13" fmla="*/ 2626162 w 4378623"/>
              <a:gd name="connsiteY13" fmla="*/ 2466509 h 3330971"/>
              <a:gd name="connsiteX14" fmla="*/ 2704996 w 4378623"/>
              <a:gd name="connsiteY14" fmla="*/ 2447182 h 3330971"/>
              <a:gd name="connsiteX15" fmla="*/ 2760597 w 4378623"/>
              <a:gd name="connsiteY15" fmla="*/ 2435371 h 3330971"/>
              <a:gd name="connsiteX16" fmla="*/ 3002309 w 4378623"/>
              <a:gd name="connsiteY16" fmla="*/ 2344149 h 3330971"/>
              <a:gd name="connsiteX17" fmla="*/ 3173672 w 4378623"/>
              <a:gd name="connsiteY17" fmla="*/ 2055029 h 3330971"/>
              <a:gd name="connsiteX18" fmla="*/ 3167322 w 4378623"/>
              <a:gd name="connsiteY18" fmla="*/ 1855028 h 3330971"/>
              <a:gd name="connsiteX19" fmla="*/ 3262659 w 4378623"/>
              <a:gd name="connsiteY19" fmla="*/ 1781808 h 3330971"/>
              <a:gd name="connsiteX20" fmla="*/ 3284624 w 4378623"/>
              <a:gd name="connsiteY20" fmla="*/ 1646882 h 3330971"/>
              <a:gd name="connsiteX21" fmla="*/ 3176848 w 4378623"/>
              <a:gd name="connsiteY21" fmla="*/ 1557982 h 3330971"/>
              <a:gd name="connsiteX22" fmla="*/ 3243263 w 4378623"/>
              <a:gd name="connsiteY22" fmla="*/ 1496058 h 3330971"/>
              <a:gd name="connsiteX23" fmla="*/ 3224300 w 4378623"/>
              <a:gd name="connsiteY23" fmla="*/ 1385128 h 3330971"/>
              <a:gd name="connsiteX24" fmla="*/ 3090950 w 4378623"/>
              <a:gd name="connsiteY24" fmla="*/ 1267629 h 3330971"/>
              <a:gd name="connsiteX25" fmla="*/ 2703513 w 4378623"/>
              <a:gd name="connsiteY25" fmla="*/ 1302749 h 3330971"/>
              <a:gd name="connsiteX26" fmla="*/ 2599247 w 4378623"/>
              <a:gd name="connsiteY26" fmla="*/ 1278230 h 3330971"/>
              <a:gd name="connsiteX27" fmla="*/ 2652768 w 4378623"/>
              <a:gd name="connsiteY27" fmla="*/ 1105590 h 3330971"/>
              <a:gd name="connsiteX28" fmla="*/ 2664069 w 4378623"/>
              <a:gd name="connsiteY28" fmla="*/ 937567 h 3330971"/>
              <a:gd name="connsiteX29" fmla="*/ 2579743 w 4378623"/>
              <a:gd name="connsiteY29" fmla="*/ 632767 h 3330971"/>
              <a:gd name="connsiteX30" fmla="*/ 2438644 w 4378623"/>
              <a:gd name="connsiteY30" fmla="*/ 565840 h 3330971"/>
              <a:gd name="connsiteX31" fmla="*/ 2495247 w 4378623"/>
              <a:gd name="connsiteY31" fmla="*/ 0 h 3330971"/>
              <a:gd name="connsiteX32" fmla="*/ 2496489 w 4378623"/>
              <a:gd name="connsiteY32" fmla="*/ 11616 h 3330971"/>
              <a:gd name="connsiteX33" fmla="*/ 3089319 w 4378623"/>
              <a:gd name="connsiteY33" fmla="*/ 64226 h 3330971"/>
              <a:gd name="connsiteX34" fmla="*/ 3374856 w 4378623"/>
              <a:gd name="connsiteY34" fmla="*/ 369969 h 3330971"/>
              <a:gd name="connsiteX35" fmla="*/ 3510232 w 4378623"/>
              <a:gd name="connsiteY35" fmla="*/ 813600 h 3330971"/>
              <a:gd name="connsiteX36" fmla="*/ 4068016 w 4378623"/>
              <a:gd name="connsiteY36" fmla="*/ 1105046 h 3330971"/>
              <a:gd name="connsiteX37" fmla="*/ 4234392 w 4378623"/>
              <a:gd name="connsiteY37" fmla="*/ 1420661 h 3330971"/>
              <a:gd name="connsiteX38" fmla="*/ 4378623 w 4378623"/>
              <a:gd name="connsiteY38" fmla="*/ 1836132 h 3330971"/>
              <a:gd name="connsiteX39" fmla="*/ 4363902 w 4378623"/>
              <a:gd name="connsiteY39" fmla="*/ 2211036 h 3330971"/>
              <a:gd name="connsiteX40" fmla="*/ 4114941 w 4378623"/>
              <a:gd name="connsiteY40" fmla="*/ 2463077 h 3330971"/>
              <a:gd name="connsiteX41" fmla="*/ 3750965 w 4378623"/>
              <a:gd name="connsiteY41" fmla="*/ 2650382 h 3330971"/>
              <a:gd name="connsiteX42" fmla="*/ 551294 w 4378623"/>
              <a:gd name="connsiteY42" fmla="*/ 3328046 h 3330971"/>
              <a:gd name="connsiteX43" fmla="*/ 548640 w 4378623"/>
              <a:gd name="connsiteY43" fmla="*/ 3330971 h 3330971"/>
              <a:gd name="connsiteX44" fmla="*/ 254965 w 4378623"/>
              <a:gd name="connsiteY44" fmla="*/ 3249085 h 3330971"/>
              <a:gd name="connsiteX45" fmla="*/ 17221 w 4378623"/>
              <a:gd name="connsiteY45" fmla="*/ 2864627 h 3330971"/>
              <a:gd name="connsiteX46" fmla="*/ 0 w 4378623"/>
              <a:gd name="connsiteY46" fmla="*/ 2435269 h 3330971"/>
              <a:gd name="connsiteX47" fmla="*/ 253898 w 4378623"/>
              <a:gd name="connsiteY47" fmla="*/ 2137884 h 3330971"/>
              <a:gd name="connsiteX48" fmla="*/ 585216 w 4378623"/>
              <a:gd name="connsiteY48" fmla="*/ 2055588 h 3330971"/>
              <a:gd name="connsiteX49" fmla="*/ 619658 w 4378623"/>
              <a:gd name="connsiteY49" fmla="*/ 1804333 h 3330971"/>
              <a:gd name="connsiteX50" fmla="*/ 721309 w 4378623"/>
              <a:gd name="connsiteY50" fmla="*/ 1465595 h 3330971"/>
              <a:gd name="connsiteX51" fmla="*/ 949909 w 4378623"/>
              <a:gd name="connsiteY51" fmla="*/ 1228261 h 3330971"/>
              <a:gd name="connsiteX52" fmla="*/ 1268882 w 4378623"/>
              <a:gd name="connsiteY52" fmla="*/ 1218707 h 3330971"/>
              <a:gd name="connsiteX53" fmla="*/ 1609344 w 4378623"/>
              <a:gd name="connsiteY53" fmla="*/ 1250916 h 3330971"/>
              <a:gd name="connsiteX54" fmla="*/ 1614376 w 4378623"/>
              <a:gd name="connsiteY54" fmla="*/ 1252876 h 3330971"/>
              <a:gd name="connsiteX55" fmla="*/ 1544271 w 4378623"/>
              <a:gd name="connsiteY55" fmla="*/ 625178 h 3330971"/>
              <a:gd name="connsiteX56" fmla="*/ 1855167 w 4378623"/>
              <a:gd name="connsiteY56" fmla="*/ 140546 h 3330971"/>
              <a:gd name="connsiteX57" fmla="*/ 2495247 w 4378623"/>
              <a:gd name="connsiteY57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1885306 w 4378623"/>
              <a:gd name="connsiteY4" fmla="*/ 2498124 h 3330971"/>
              <a:gd name="connsiteX5" fmla="*/ 1999606 w 4378623"/>
              <a:gd name="connsiteY5" fmla="*/ 2542574 h 3330971"/>
              <a:gd name="connsiteX6" fmla="*/ 2094015 w 4378623"/>
              <a:gd name="connsiteY6" fmla="*/ 2532973 h 3330971"/>
              <a:gd name="connsiteX7" fmla="*/ 2215055 w 4378623"/>
              <a:gd name="connsiteY7" fmla="*/ 2525463 h 3330971"/>
              <a:gd name="connsiteX8" fmla="*/ 2327947 w 4378623"/>
              <a:gd name="connsiteY8" fmla="*/ 2521807 h 3330971"/>
              <a:gd name="connsiteX9" fmla="*/ 2416571 w 4378623"/>
              <a:gd name="connsiteY9" fmla="*/ 2514311 h 3330971"/>
              <a:gd name="connsiteX10" fmla="*/ 2489070 w 4378623"/>
              <a:gd name="connsiteY10" fmla="*/ 2497887 h 3330971"/>
              <a:gd name="connsiteX11" fmla="*/ 2548492 w 4378623"/>
              <a:gd name="connsiteY11" fmla="*/ 2480635 h 3330971"/>
              <a:gd name="connsiteX12" fmla="*/ 2626162 w 4378623"/>
              <a:gd name="connsiteY12" fmla="*/ 2466509 h 3330971"/>
              <a:gd name="connsiteX13" fmla="*/ 2704996 w 4378623"/>
              <a:gd name="connsiteY13" fmla="*/ 2447182 h 3330971"/>
              <a:gd name="connsiteX14" fmla="*/ 2760597 w 4378623"/>
              <a:gd name="connsiteY14" fmla="*/ 2435371 h 3330971"/>
              <a:gd name="connsiteX15" fmla="*/ 3002309 w 4378623"/>
              <a:gd name="connsiteY15" fmla="*/ 2344149 h 3330971"/>
              <a:gd name="connsiteX16" fmla="*/ 3173672 w 4378623"/>
              <a:gd name="connsiteY16" fmla="*/ 2055029 h 3330971"/>
              <a:gd name="connsiteX17" fmla="*/ 3167322 w 4378623"/>
              <a:gd name="connsiteY17" fmla="*/ 1855028 h 3330971"/>
              <a:gd name="connsiteX18" fmla="*/ 3262659 w 4378623"/>
              <a:gd name="connsiteY18" fmla="*/ 1781808 h 3330971"/>
              <a:gd name="connsiteX19" fmla="*/ 3284624 w 4378623"/>
              <a:gd name="connsiteY19" fmla="*/ 1646882 h 3330971"/>
              <a:gd name="connsiteX20" fmla="*/ 3176848 w 4378623"/>
              <a:gd name="connsiteY20" fmla="*/ 1557982 h 3330971"/>
              <a:gd name="connsiteX21" fmla="*/ 3243263 w 4378623"/>
              <a:gd name="connsiteY21" fmla="*/ 1496058 h 3330971"/>
              <a:gd name="connsiteX22" fmla="*/ 3224300 w 4378623"/>
              <a:gd name="connsiteY22" fmla="*/ 1385128 h 3330971"/>
              <a:gd name="connsiteX23" fmla="*/ 3090950 w 4378623"/>
              <a:gd name="connsiteY23" fmla="*/ 1267629 h 3330971"/>
              <a:gd name="connsiteX24" fmla="*/ 2703513 w 4378623"/>
              <a:gd name="connsiteY24" fmla="*/ 1302749 h 3330971"/>
              <a:gd name="connsiteX25" fmla="*/ 2599247 w 4378623"/>
              <a:gd name="connsiteY25" fmla="*/ 1278230 h 3330971"/>
              <a:gd name="connsiteX26" fmla="*/ 2652768 w 4378623"/>
              <a:gd name="connsiteY26" fmla="*/ 1105590 h 3330971"/>
              <a:gd name="connsiteX27" fmla="*/ 2664069 w 4378623"/>
              <a:gd name="connsiteY27" fmla="*/ 937567 h 3330971"/>
              <a:gd name="connsiteX28" fmla="*/ 2579743 w 4378623"/>
              <a:gd name="connsiteY28" fmla="*/ 632767 h 3330971"/>
              <a:gd name="connsiteX29" fmla="*/ 2438644 w 4378623"/>
              <a:gd name="connsiteY29" fmla="*/ 565840 h 3330971"/>
              <a:gd name="connsiteX30" fmla="*/ 2495247 w 4378623"/>
              <a:gd name="connsiteY30" fmla="*/ 0 h 3330971"/>
              <a:gd name="connsiteX31" fmla="*/ 2496489 w 4378623"/>
              <a:gd name="connsiteY31" fmla="*/ 11616 h 3330971"/>
              <a:gd name="connsiteX32" fmla="*/ 3089319 w 4378623"/>
              <a:gd name="connsiteY32" fmla="*/ 64226 h 3330971"/>
              <a:gd name="connsiteX33" fmla="*/ 3374856 w 4378623"/>
              <a:gd name="connsiteY33" fmla="*/ 369969 h 3330971"/>
              <a:gd name="connsiteX34" fmla="*/ 3510232 w 4378623"/>
              <a:gd name="connsiteY34" fmla="*/ 813600 h 3330971"/>
              <a:gd name="connsiteX35" fmla="*/ 4068016 w 4378623"/>
              <a:gd name="connsiteY35" fmla="*/ 1105046 h 3330971"/>
              <a:gd name="connsiteX36" fmla="*/ 4234392 w 4378623"/>
              <a:gd name="connsiteY36" fmla="*/ 1420661 h 3330971"/>
              <a:gd name="connsiteX37" fmla="*/ 4378623 w 4378623"/>
              <a:gd name="connsiteY37" fmla="*/ 1836132 h 3330971"/>
              <a:gd name="connsiteX38" fmla="*/ 4363902 w 4378623"/>
              <a:gd name="connsiteY38" fmla="*/ 2211036 h 3330971"/>
              <a:gd name="connsiteX39" fmla="*/ 4114941 w 4378623"/>
              <a:gd name="connsiteY39" fmla="*/ 2463077 h 3330971"/>
              <a:gd name="connsiteX40" fmla="*/ 3750965 w 4378623"/>
              <a:gd name="connsiteY40" fmla="*/ 2650382 h 3330971"/>
              <a:gd name="connsiteX41" fmla="*/ 551294 w 4378623"/>
              <a:gd name="connsiteY41" fmla="*/ 3328046 h 3330971"/>
              <a:gd name="connsiteX42" fmla="*/ 548640 w 4378623"/>
              <a:gd name="connsiteY42" fmla="*/ 3330971 h 3330971"/>
              <a:gd name="connsiteX43" fmla="*/ 254965 w 4378623"/>
              <a:gd name="connsiteY43" fmla="*/ 3249085 h 3330971"/>
              <a:gd name="connsiteX44" fmla="*/ 17221 w 4378623"/>
              <a:gd name="connsiteY44" fmla="*/ 2864627 h 3330971"/>
              <a:gd name="connsiteX45" fmla="*/ 0 w 4378623"/>
              <a:gd name="connsiteY45" fmla="*/ 2435269 h 3330971"/>
              <a:gd name="connsiteX46" fmla="*/ 253898 w 4378623"/>
              <a:gd name="connsiteY46" fmla="*/ 2137884 h 3330971"/>
              <a:gd name="connsiteX47" fmla="*/ 585216 w 4378623"/>
              <a:gd name="connsiteY47" fmla="*/ 2055588 h 3330971"/>
              <a:gd name="connsiteX48" fmla="*/ 619658 w 4378623"/>
              <a:gd name="connsiteY48" fmla="*/ 1804333 h 3330971"/>
              <a:gd name="connsiteX49" fmla="*/ 721309 w 4378623"/>
              <a:gd name="connsiteY49" fmla="*/ 1465595 h 3330971"/>
              <a:gd name="connsiteX50" fmla="*/ 949909 w 4378623"/>
              <a:gd name="connsiteY50" fmla="*/ 1228261 h 3330971"/>
              <a:gd name="connsiteX51" fmla="*/ 1268882 w 4378623"/>
              <a:gd name="connsiteY51" fmla="*/ 1218707 h 3330971"/>
              <a:gd name="connsiteX52" fmla="*/ 1609344 w 4378623"/>
              <a:gd name="connsiteY52" fmla="*/ 1250916 h 3330971"/>
              <a:gd name="connsiteX53" fmla="*/ 1614376 w 4378623"/>
              <a:gd name="connsiteY53" fmla="*/ 1252876 h 3330971"/>
              <a:gd name="connsiteX54" fmla="*/ 1544271 w 4378623"/>
              <a:gd name="connsiteY54" fmla="*/ 625178 h 3330971"/>
              <a:gd name="connsiteX55" fmla="*/ 1855167 w 4378623"/>
              <a:gd name="connsiteY55" fmla="*/ 140546 h 3330971"/>
              <a:gd name="connsiteX56" fmla="*/ 2495247 w 4378623"/>
              <a:gd name="connsiteY56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1885306 w 4378623"/>
              <a:gd name="connsiteY4" fmla="*/ 2498124 h 3330971"/>
              <a:gd name="connsiteX5" fmla="*/ 1999606 w 4378623"/>
              <a:gd name="connsiteY5" fmla="*/ 2542574 h 3330971"/>
              <a:gd name="connsiteX6" fmla="*/ 2094015 w 4378623"/>
              <a:gd name="connsiteY6" fmla="*/ 2532973 h 3330971"/>
              <a:gd name="connsiteX7" fmla="*/ 2215055 w 4378623"/>
              <a:gd name="connsiteY7" fmla="*/ 2525463 h 3330971"/>
              <a:gd name="connsiteX8" fmla="*/ 2327947 w 4378623"/>
              <a:gd name="connsiteY8" fmla="*/ 2521807 h 3330971"/>
              <a:gd name="connsiteX9" fmla="*/ 2416571 w 4378623"/>
              <a:gd name="connsiteY9" fmla="*/ 2514311 h 3330971"/>
              <a:gd name="connsiteX10" fmla="*/ 2548492 w 4378623"/>
              <a:gd name="connsiteY10" fmla="*/ 2480635 h 3330971"/>
              <a:gd name="connsiteX11" fmla="*/ 2626162 w 4378623"/>
              <a:gd name="connsiteY11" fmla="*/ 2466509 h 3330971"/>
              <a:gd name="connsiteX12" fmla="*/ 2704996 w 4378623"/>
              <a:gd name="connsiteY12" fmla="*/ 2447182 h 3330971"/>
              <a:gd name="connsiteX13" fmla="*/ 2760597 w 4378623"/>
              <a:gd name="connsiteY13" fmla="*/ 2435371 h 3330971"/>
              <a:gd name="connsiteX14" fmla="*/ 3002309 w 4378623"/>
              <a:gd name="connsiteY14" fmla="*/ 2344149 h 3330971"/>
              <a:gd name="connsiteX15" fmla="*/ 3173672 w 4378623"/>
              <a:gd name="connsiteY15" fmla="*/ 2055029 h 3330971"/>
              <a:gd name="connsiteX16" fmla="*/ 3167322 w 4378623"/>
              <a:gd name="connsiteY16" fmla="*/ 1855028 h 3330971"/>
              <a:gd name="connsiteX17" fmla="*/ 3262659 w 4378623"/>
              <a:gd name="connsiteY17" fmla="*/ 1781808 h 3330971"/>
              <a:gd name="connsiteX18" fmla="*/ 3284624 w 4378623"/>
              <a:gd name="connsiteY18" fmla="*/ 1646882 h 3330971"/>
              <a:gd name="connsiteX19" fmla="*/ 3176848 w 4378623"/>
              <a:gd name="connsiteY19" fmla="*/ 1557982 h 3330971"/>
              <a:gd name="connsiteX20" fmla="*/ 3243263 w 4378623"/>
              <a:gd name="connsiteY20" fmla="*/ 1496058 h 3330971"/>
              <a:gd name="connsiteX21" fmla="*/ 3224300 w 4378623"/>
              <a:gd name="connsiteY21" fmla="*/ 1385128 h 3330971"/>
              <a:gd name="connsiteX22" fmla="*/ 3090950 w 4378623"/>
              <a:gd name="connsiteY22" fmla="*/ 1267629 h 3330971"/>
              <a:gd name="connsiteX23" fmla="*/ 2703513 w 4378623"/>
              <a:gd name="connsiteY23" fmla="*/ 1302749 h 3330971"/>
              <a:gd name="connsiteX24" fmla="*/ 2599247 w 4378623"/>
              <a:gd name="connsiteY24" fmla="*/ 1278230 h 3330971"/>
              <a:gd name="connsiteX25" fmla="*/ 2652768 w 4378623"/>
              <a:gd name="connsiteY25" fmla="*/ 1105590 h 3330971"/>
              <a:gd name="connsiteX26" fmla="*/ 2664069 w 4378623"/>
              <a:gd name="connsiteY26" fmla="*/ 937567 h 3330971"/>
              <a:gd name="connsiteX27" fmla="*/ 2579743 w 4378623"/>
              <a:gd name="connsiteY27" fmla="*/ 632767 h 3330971"/>
              <a:gd name="connsiteX28" fmla="*/ 2438644 w 4378623"/>
              <a:gd name="connsiteY28" fmla="*/ 565840 h 3330971"/>
              <a:gd name="connsiteX29" fmla="*/ 2495247 w 4378623"/>
              <a:gd name="connsiteY29" fmla="*/ 0 h 3330971"/>
              <a:gd name="connsiteX30" fmla="*/ 2496489 w 4378623"/>
              <a:gd name="connsiteY30" fmla="*/ 11616 h 3330971"/>
              <a:gd name="connsiteX31" fmla="*/ 3089319 w 4378623"/>
              <a:gd name="connsiteY31" fmla="*/ 64226 h 3330971"/>
              <a:gd name="connsiteX32" fmla="*/ 3374856 w 4378623"/>
              <a:gd name="connsiteY32" fmla="*/ 369969 h 3330971"/>
              <a:gd name="connsiteX33" fmla="*/ 3510232 w 4378623"/>
              <a:gd name="connsiteY33" fmla="*/ 813600 h 3330971"/>
              <a:gd name="connsiteX34" fmla="*/ 4068016 w 4378623"/>
              <a:gd name="connsiteY34" fmla="*/ 1105046 h 3330971"/>
              <a:gd name="connsiteX35" fmla="*/ 4234392 w 4378623"/>
              <a:gd name="connsiteY35" fmla="*/ 1420661 h 3330971"/>
              <a:gd name="connsiteX36" fmla="*/ 4378623 w 4378623"/>
              <a:gd name="connsiteY36" fmla="*/ 1836132 h 3330971"/>
              <a:gd name="connsiteX37" fmla="*/ 4363902 w 4378623"/>
              <a:gd name="connsiteY37" fmla="*/ 2211036 h 3330971"/>
              <a:gd name="connsiteX38" fmla="*/ 4114941 w 4378623"/>
              <a:gd name="connsiteY38" fmla="*/ 2463077 h 3330971"/>
              <a:gd name="connsiteX39" fmla="*/ 3750965 w 4378623"/>
              <a:gd name="connsiteY39" fmla="*/ 2650382 h 3330971"/>
              <a:gd name="connsiteX40" fmla="*/ 551294 w 4378623"/>
              <a:gd name="connsiteY40" fmla="*/ 3328046 h 3330971"/>
              <a:gd name="connsiteX41" fmla="*/ 548640 w 4378623"/>
              <a:gd name="connsiteY41" fmla="*/ 3330971 h 3330971"/>
              <a:gd name="connsiteX42" fmla="*/ 254965 w 4378623"/>
              <a:gd name="connsiteY42" fmla="*/ 3249085 h 3330971"/>
              <a:gd name="connsiteX43" fmla="*/ 17221 w 4378623"/>
              <a:gd name="connsiteY43" fmla="*/ 2864627 h 3330971"/>
              <a:gd name="connsiteX44" fmla="*/ 0 w 4378623"/>
              <a:gd name="connsiteY44" fmla="*/ 2435269 h 3330971"/>
              <a:gd name="connsiteX45" fmla="*/ 253898 w 4378623"/>
              <a:gd name="connsiteY45" fmla="*/ 2137884 h 3330971"/>
              <a:gd name="connsiteX46" fmla="*/ 585216 w 4378623"/>
              <a:gd name="connsiteY46" fmla="*/ 2055588 h 3330971"/>
              <a:gd name="connsiteX47" fmla="*/ 619658 w 4378623"/>
              <a:gd name="connsiteY47" fmla="*/ 1804333 h 3330971"/>
              <a:gd name="connsiteX48" fmla="*/ 721309 w 4378623"/>
              <a:gd name="connsiteY48" fmla="*/ 1465595 h 3330971"/>
              <a:gd name="connsiteX49" fmla="*/ 949909 w 4378623"/>
              <a:gd name="connsiteY49" fmla="*/ 1228261 h 3330971"/>
              <a:gd name="connsiteX50" fmla="*/ 1268882 w 4378623"/>
              <a:gd name="connsiteY50" fmla="*/ 1218707 h 3330971"/>
              <a:gd name="connsiteX51" fmla="*/ 1609344 w 4378623"/>
              <a:gd name="connsiteY51" fmla="*/ 1250916 h 3330971"/>
              <a:gd name="connsiteX52" fmla="*/ 1614376 w 4378623"/>
              <a:gd name="connsiteY52" fmla="*/ 1252876 h 3330971"/>
              <a:gd name="connsiteX53" fmla="*/ 1544271 w 4378623"/>
              <a:gd name="connsiteY53" fmla="*/ 625178 h 3330971"/>
              <a:gd name="connsiteX54" fmla="*/ 1855167 w 4378623"/>
              <a:gd name="connsiteY54" fmla="*/ 140546 h 3330971"/>
              <a:gd name="connsiteX55" fmla="*/ 2495247 w 4378623"/>
              <a:gd name="connsiteY55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1885306 w 4378623"/>
              <a:gd name="connsiteY4" fmla="*/ 2498124 h 3330971"/>
              <a:gd name="connsiteX5" fmla="*/ 1999606 w 4378623"/>
              <a:gd name="connsiteY5" fmla="*/ 2542574 h 3330971"/>
              <a:gd name="connsiteX6" fmla="*/ 2094015 w 4378623"/>
              <a:gd name="connsiteY6" fmla="*/ 2532973 h 3330971"/>
              <a:gd name="connsiteX7" fmla="*/ 2215055 w 4378623"/>
              <a:gd name="connsiteY7" fmla="*/ 2525463 h 3330971"/>
              <a:gd name="connsiteX8" fmla="*/ 2327947 w 4378623"/>
              <a:gd name="connsiteY8" fmla="*/ 2521807 h 3330971"/>
              <a:gd name="connsiteX9" fmla="*/ 2548492 w 4378623"/>
              <a:gd name="connsiteY9" fmla="*/ 2480635 h 3330971"/>
              <a:gd name="connsiteX10" fmla="*/ 2626162 w 4378623"/>
              <a:gd name="connsiteY10" fmla="*/ 2466509 h 3330971"/>
              <a:gd name="connsiteX11" fmla="*/ 2704996 w 4378623"/>
              <a:gd name="connsiteY11" fmla="*/ 2447182 h 3330971"/>
              <a:gd name="connsiteX12" fmla="*/ 2760597 w 4378623"/>
              <a:gd name="connsiteY12" fmla="*/ 2435371 h 3330971"/>
              <a:gd name="connsiteX13" fmla="*/ 3002309 w 4378623"/>
              <a:gd name="connsiteY13" fmla="*/ 2344149 h 3330971"/>
              <a:gd name="connsiteX14" fmla="*/ 3173672 w 4378623"/>
              <a:gd name="connsiteY14" fmla="*/ 2055029 h 3330971"/>
              <a:gd name="connsiteX15" fmla="*/ 3167322 w 4378623"/>
              <a:gd name="connsiteY15" fmla="*/ 1855028 h 3330971"/>
              <a:gd name="connsiteX16" fmla="*/ 3262659 w 4378623"/>
              <a:gd name="connsiteY16" fmla="*/ 1781808 h 3330971"/>
              <a:gd name="connsiteX17" fmla="*/ 3284624 w 4378623"/>
              <a:gd name="connsiteY17" fmla="*/ 1646882 h 3330971"/>
              <a:gd name="connsiteX18" fmla="*/ 3176848 w 4378623"/>
              <a:gd name="connsiteY18" fmla="*/ 1557982 h 3330971"/>
              <a:gd name="connsiteX19" fmla="*/ 3243263 w 4378623"/>
              <a:gd name="connsiteY19" fmla="*/ 1496058 h 3330971"/>
              <a:gd name="connsiteX20" fmla="*/ 3224300 w 4378623"/>
              <a:gd name="connsiteY20" fmla="*/ 1385128 h 3330971"/>
              <a:gd name="connsiteX21" fmla="*/ 3090950 w 4378623"/>
              <a:gd name="connsiteY21" fmla="*/ 1267629 h 3330971"/>
              <a:gd name="connsiteX22" fmla="*/ 2703513 w 4378623"/>
              <a:gd name="connsiteY22" fmla="*/ 1302749 h 3330971"/>
              <a:gd name="connsiteX23" fmla="*/ 2599247 w 4378623"/>
              <a:gd name="connsiteY23" fmla="*/ 1278230 h 3330971"/>
              <a:gd name="connsiteX24" fmla="*/ 2652768 w 4378623"/>
              <a:gd name="connsiteY24" fmla="*/ 1105590 h 3330971"/>
              <a:gd name="connsiteX25" fmla="*/ 2664069 w 4378623"/>
              <a:gd name="connsiteY25" fmla="*/ 937567 h 3330971"/>
              <a:gd name="connsiteX26" fmla="*/ 2579743 w 4378623"/>
              <a:gd name="connsiteY26" fmla="*/ 632767 h 3330971"/>
              <a:gd name="connsiteX27" fmla="*/ 2438644 w 4378623"/>
              <a:gd name="connsiteY27" fmla="*/ 565840 h 3330971"/>
              <a:gd name="connsiteX28" fmla="*/ 2495247 w 4378623"/>
              <a:gd name="connsiteY28" fmla="*/ 0 h 3330971"/>
              <a:gd name="connsiteX29" fmla="*/ 2496489 w 4378623"/>
              <a:gd name="connsiteY29" fmla="*/ 11616 h 3330971"/>
              <a:gd name="connsiteX30" fmla="*/ 3089319 w 4378623"/>
              <a:gd name="connsiteY30" fmla="*/ 64226 h 3330971"/>
              <a:gd name="connsiteX31" fmla="*/ 3374856 w 4378623"/>
              <a:gd name="connsiteY31" fmla="*/ 369969 h 3330971"/>
              <a:gd name="connsiteX32" fmla="*/ 3510232 w 4378623"/>
              <a:gd name="connsiteY32" fmla="*/ 813600 h 3330971"/>
              <a:gd name="connsiteX33" fmla="*/ 4068016 w 4378623"/>
              <a:gd name="connsiteY33" fmla="*/ 1105046 h 3330971"/>
              <a:gd name="connsiteX34" fmla="*/ 4234392 w 4378623"/>
              <a:gd name="connsiteY34" fmla="*/ 1420661 h 3330971"/>
              <a:gd name="connsiteX35" fmla="*/ 4378623 w 4378623"/>
              <a:gd name="connsiteY35" fmla="*/ 1836132 h 3330971"/>
              <a:gd name="connsiteX36" fmla="*/ 4363902 w 4378623"/>
              <a:gd name="connsiteY36" fmla="*/ 2211036 h 3330971"/>
              <a:gd name="connsiteX37" fmla="*/ 4114941 w 4378623"/>
              <a:gd name="connsiteY37" fmla="*/ 2463077 h 3330971"/>
              <a:gd name="connsiteX38" fmla="*/ 3750965 w 4378623"/>
              <a:gd name="connsiteY38" fmla="*/ 2650382 h 3330971"/>
              <a:gd name="connsiteX39" fmla="*/ 551294 w 4378623"/>
              <a:gd name="connsiteY39" fmla="*/ 3328046 h 3330971"/>
              <a:gd name="connsiteX40" fmla="*/ 548640 w 4378623"/>
              <a:gd name="connsiteY40" fmla="*/ 3330971 h 3330971"/>
              <a:gd name="connsiteX41" fmla="*/ 254965 w 4378623"/>
              <a:gd name="connsiteY41" fmla="*/ 3249085 h 3330971"/>
              <a:gd name="connsiteX42" fmla="*/ 17221 w 4378623"/>
              <a:gd name="connsiteY42" fmla="*/ 2864627 h 3330971"/>
              <a:gd name="connsiteX43" fmla="*/ 0 w 4378623"/>
              <a:gd name="connsiteY43" fmla="*/ 2435269 h 3330971"/>
              <a:gd name="connsiteX44" fmla="*/ 253898 w 4378623"/>
              <a:gd name="connsiteY44" fmla="*/ 2137884 h 3330971"/>
              <a:gd name="connsiteX45" fmla="*/ 585216 w 4378623"/>
              <a:gd name="connsiteY45" fmla="*/ 2055588 h 3330971"/>
              <a:gd name="connsiteX46" fmla="*/ 619658 w 4378623"/>
              <a:gd name="connsiteY46" fmla="*/ 1804333 h 3330971"/>
              <a:gd name="connsiteX47" fmla="*/ 721309 w 4378623"/>
              <a:gd name="connsiteY47" fmla="*/ 1465595 h 3330971"/>
              <a:gd name="connsiteX48" fmla="*/ 949909 w 4378623"/>
              <a:gd name="connsiteY48" fmla="*/ 1228261 h 3330971"/>
              <a:gd name="connsiteX49" fmla="*/ 1268882 w 4378623"/>
              <a:gd name="connsiteY49" fmla="*/ 1218707 h 3330971"/>
              <a:gd name="connsiteX50" fmla="*/ 1609344 w 4378623"/>
              <a:gd name="connsiteY50" fmla="*/ 1250916 h 3330971"/>
              <a:gd name="connsiteX51" fmla="*/ 1614376 w 4378623"/>
              <a:gd name="connsiteY51" fmla="*/ 1252876 h 3330971"/>
              <a:gd name="connsiteX52" fmla="*/ 1544271 w 4378623"/>
              <a:gd name="connsiteY52" fmla="*/ 625178 h 3330971"/>
              <a:gd name="connsiteX53" fmla="*/ 1855167 w 4378623"/>
              <a:gd name="connsiteY53" fmla="*/ 140546 h 3330971"/>
              <a:gd name="connsiteX54" fmla="*/ 2495247 w 4378623"/>
              <a:gd name="connsiteY54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1885306 w 4378623"/>
              <a:gd name="connsiteY4" fmla="*/ 2498124 h 3330971"/>
              <a:gd name="connsiteX5" fmla="*/ 1999606 w 4378623"/>
              <a:gd name="connsiteY5" fmla="*/ 2542574 h 3330971"/>
              <a:gd name="connsiteX6" fmla="*/ 2094015 w 4378623"/>
              <a:gd name="connsiteY6" fmla="*/ 2532973 h 3330971"/>
              <a:gd name="connsiteX7" fmla="*/ 2327947 w 4378623"/>
              <a:gd name="connsiteY7" fmla="*/ 2521807 h 3330971"/>
              <a:gd name="connsiteX8" fmla="*/ 2548492 w 4378623"/>
              <a:gd name="connsiteY8" fmla="*/ 2480635 h 3330971"/>
              <a:gd name="connsiteX9" fmla="*/ 2626162 w 4378623"/>
              <a:gd name="connsiteY9" fmla="*/ 2466509 h 3330971"/>
              <a:gd name="connsiteX10" fmla="*/ 2704996 w 4378623"/>
              <a:gd name="connsiteY10" fmla="*/ 2447182 h 3330971"/>
              <a:gd name="connsiteX11" fmla="*/ 2760597 w 4378623"/>
              <a:gd name="connsiteY11" fmla="*/ 2435371 h 3330971"/>
              <a:gd name="connsiteX12" fmla="*/ 3002309 w 4378623"/>
              <a:gd name="connsiteY12" fmla="*/ 2344149 h 3330971"/>
              <a:gd name="connsiteX13" fmla="*/ 3173672 w 4378623"/>
              <a:gd name="connsiteY13" fmla="*/ 2055029 h 3330971"/>
              <a:gd name="connsiteX14" fmla="*/ 3167322 w 4378623"/>
              <a:gd name="connsiteY14" fmla="*/ 1855028 h 3330971"/>
              <a:gd name="connsiteX15" fmla="*/ 3262659 w 4378623"/>
              <a:gd name="connsiteY15" fmla="*/ 1781808 h 3330971"/>
              <a:gd name="connsiteX16" fmla="*/ 3284624 w 4378623"/>
              <a:gd name="connsiteY16" fmla="*/ 1646882 h 3330971"/>
              <a:gd name="connsiteX17" fmla="*/ 3176848 w 4378623"/>
              <a:gd name="connsiteY17" fmla="*/ 1557982 h 3330971"/>
              <a:gd name="connsiteX18" fmla="*/ 3243263 w 4378623"/>
              <a:gd name="connsiteY18" fmla="*/ 1496058 h 3330971"/>
              <a:gd name="connsiteX19" fmla="*/ 3224300 w 4378623"/>
              <a:gd name="connsiteY19" fmla="*/ 1385128 h 3330971"/>
              <a:gd name="connsiteX20" fmla="*/ 3090950 w 4378623"/>
              <a:gd name="connsiteY20" fmla="*/ 1267629 h 3330971"/>
              <a:gd name="connsiteX21" fmla="*/ 2703513 w 4378623"/>
              <a:gd name="connsiteY21" fmla="*/ 1302749 h 3330971"/>
              <a:gd name="connsiteX22" fmla="*/ 2599247 w 4378623"/>
              <a:gd name="connsiteY22" fmla="*/ 1278230 h 3330971"/>
              <a:gd name="connsiteX23" fmla="*/ 2652768 w 4378623"/>
              <a:gd name="connsiteY23" fmla="*/ 1105590 h 3330971"/>
              <a:gd name="connsiteX24" fmla="*/ 2664069 w 4378623"/>
              <a:gd name="connsiteY24" fmla="*/ 937567 h 3330971"/>
              <a:gd name="connsiteX25" fmla="*/ 2579743 w 4378623"/>
              <a:gd name="connsiteY25" fmla="*/ 632767 h 3330971"/>
              <a:gd name="connsiteX26" fmla="*/ 2438644 w 4378623"/>
              <a:gd name="connsiteY26" fmla="*/ 565840 h 3330971"/>
              <a:gd name="connsiteX27" fmla="*/ 2495247 w 4378623"/>
              <a:gd name="connsiteY27" fmla="*/ 0 h 3330971"/>
              <a:gd name="connsiteX28" fmla="*/ 2496489 w 4378623"/>
              <a:gd name="connsiteY28" fmla="*/ 11616 h 3330971"/>
              <a:gd name="connsiteX29" fmla="*/ 3089319 w 4378623"/>
              <a:gd name="connsiteY29" fmla="*/ 64226 h 3330971"/>
              <a:gd name="connsiteX30" fmla="*/ 3374856 w 4378623"/>
              <a:gd name="connsiteY30" fmla="*/ 369969 h 3330971"/>
              <a:gd name="connsiteX31" fmla="*/ 3510232 w 4378623"/>
              <a:gd name="connsiteY31" fmla="*/ 813600 h 3330971"/>
              <a:gd name="connsiteX32" fmla="*/ 4068016 w 4378623"/>
              <a:gd name="connsiteY32" fmla="*/ 1105046 h 3330971"/>
              <a:gd name="connsiteX33" fmla="*/ 4234392 w 4378623"/>
              <a:gd name="connsiteY33" fmla="*/ 1420661 h 3330971"/>
              <a:gd name="connsiteX34" fmla="*/ 4378623 w 4378623"/>
              <a:gd name="connsiteY34" fmla="*/ 1836132 h 3330971"/>
              <a:gd name="connsiteX35" fmla="*/ 4363902 w 4378623"/>
              <a:gd name="connsiteY35" fmla="*/ 2211036 h 3330971"/>
              <a:gd name="connsiteX36" fmla="*/ 4114941 w 4378623"/>
              <a:gd name="connsiteY36" fmla="*/ 2463077 h 3330971"/>
              <a:gd name="connsiteX37" fmla="*/ 3750965 w 4378623"/>
              <a:gd name="connsiteY37" fmla="*/ 2650382 h 3330971"/>
              <a:gd name="connsiteX38" fmla="*/ 551294 w 4378623"/>
              <a:gd name="connsiteY38" fmla="*/ 3328046 h 3330971"/>
              <a:gd name="connsiteX39" fmla="*/ 548640 w 4378623"/>
              <a:gd name="connsiteY39" fmla="*/ 3330971 h 3330971"/>
              <a:gd name="connsiteX40" fmla="*/ 254965 w 4378623"/>
              <a:gd name="connsiteY40" fmla="*/ 3249085 h 3330971"/>
              <a:gd name="connsiteX41" fmla="*/ 17221 w 4378623"/>
              <a:gd name="connsiteY41" fmla="*/ 2864627 h 3330971"/>
              <a:gd name="connsiteX42" fmla="*/ 0 w 4378623"/>
              <a:gd name="connsiteY42" fmla="*/ 2435269 h 3330971"/>
              <a:gd name="connsiteX43" fmla="*/ 253898 w 4378623"/>
              <a:gd name="connsiteY43" fmla="*/ 2137884 h 3330971"/>
              <a:gd name="connsiteX44" fmla="*/ 585216 w 4378623"/>
              <a:gd name="connsiteY44" fmla="*/ 2055588 h 3330971"/>
              <a:gd name="connsiteX45" fmla="*/ 619658 w 4378623"/>
              <a:gd name="connsiteY45" fmla="*/ 1804333 h 3330971"/>
              <a:gd name="connsiteX46" fmla="*/ 721309 w 4378623"/>
              <a:gd name="connsiteY46" fmla="*/ 1465595 h 3330971"/>
              <a:gd name="connsiteX47" fmla="*/ 949909 w 4378623"/>
              <a:gd name="connsiteY47" fmla="*/ 1228261 h 3330971"/>
              <a:gd name="connsiteX48" fmla="*/ 1268882 w 4378623"/>
              <a:gd name="connsiteY48" fmla="*/ 1218707 h 3330971"/>
              <a:gd name="connsiteX49" fmla="*/ 1609344 w 4378623"/>
              <a:gd name="connsiteY49" fmla="*/ 1250916 h 3330971"/>
              <a:gd name="connsiteX50" fmla="*/ 1614376 w 4378623"/>
              <a:gd name="connsiteY50" fmla="*/ 1252876 h 3330971"/>
              <a:gd name="connsiteX51" fmla="*/ 1544271 w 4378623"/>
              <a:gd name="connsiteY51" fmla="*/ 625178 h 3330971"/>
              <a:gd name="connsiteX52" fmla="*/ 1855167 w 4378623"/>
              <a:gd name="connsiteY52" fmla="*/ 140546 h 3330971"/>
              <a:gd name="connsiteX53" fmla="*/ 2495247 w 4378623"/>
              <a:gd name="connsiteY53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1885306 w 4378623"/>
              <a:gd name="connsiteY4" fmla="*/ 2498124 h 3330971"/>
              <a:gd name="connsiteX5" fmla="*/ 1999606 w 4378623"/>
              <a:gd name="connsiteY5" fmla="*/ 2542574 h 3330971"/>
              <a:gd name="connsiteX6" fmla="*/ 2327947 w 4378623"/>
              <a:gd name="connsiteY6" fmla="*/ 2521807 h 3330971"/>
              <a:gd name="connsiteX7" fmla="*/ 2548492 w 4378623"/>
              <a:gd name="connsiteY7" fmla="*/ 2480635 h 3330971"/>
              <a:gd name="connsiteX8" fmla="*/ 2626162 w 4378623"/>
              <a:gd name="connsiteY8" fmla="*/ 2466509 h 3330971"/>
              <a:gd name="connsiteX9" fmla="*/ 2704996 w 4378623"/>
              <a:gd name="connsiteY9" fmla="*/ 2447182 h 3330971"/>
              <a:gd name="connsiteX10" fmla="*/ 2760597 w 4378623"/>
              <a:gd name="connsiteY10" fmla="*/ 2435371 h 3330971"/>
              <a:gd name="connsiteX11" fmla="*/ 3002309 w 4378623"/>
              <a:gd name="connsiteY11" fmla="*/ 2344149 h 3330971"/>
              <a:gd name="connsiteX12" fmla="*/ 3173672 w 4378623"/>
              <a:gd name="connsiteY12" fmla="*/ 2055029 h 3330971"/>
              <a:gd name="connsiteX13" fmla="*/ 3167322 w 4378623"/>
              <a:gd name="connsiteY13" fmla="*/ 1855028 h 3330971"/>
              <a:gd name="connsiteX14" fmla="*/ 3262659 w 4378623"/>
              <a:gd name="connsiteY14" fmla="*/ 1781808 h 3330971"/>
              <a:gd name="connsiteX15" fmla="*/ 3284624 w 4378623"/>
              <a:gd name="connsiteY15" fmla="*/ 1646882 h 3330971"/>
              <a:gd name="connsiteX16" fmla="*/ 3176848 w 4378623"/>
              <a:gd name="connsiteY16" fmla="*/ 1557982 h 3330971"/>
              <a:gd name="connsiteX17" fmla="*/ 3243263 w 4378623"/>
              <a:gd name="connsiteY17" fmla="*/ 1496058 h 3330971"/>
              <a:gd name="connsiteX18" fmla="*/ 3224300 w 4378623"/>
              <a:gd name="connsiteY18" fmla="*/ 1385128 h 3330971"/>
              <a:gd name="connsiteX19" fmla="*/ 3090950 w 4378623"/>
              <a:gd name="connsiteY19" fmla="*/ 1267629 h 3330971"/>
              <a:gd name="connsiteX20" fmla="*/ 2703513 w 4378623"/>
              <a:gd name="connsiteY20" fmla="*/ 1302749 h 3330971"/>
              <a:gd name="connsiteX21" fmla="*/ 2599247 w 4378623"/>
              <a:gd name="connsiteY21" fmla="*/ 1278230 h 3330971"/>
              <a:gd name="connsiteX22" fmla="*/ 2652768 w 4378623"/>
              <a:gd name="connsiteY22" fmla="*/ 1105590 h 3330971"/>
              <a:gd name="connsiteX23" fmla="*/ 2664069 w 4378623"/>
              <a:gd name="connsiteY23" fmla="*/ 937567 h 3330971"/>
              <a:gd name="connsiteX24" fmla="*/ 2579743 w 4378623"/>
              <a:gd name="connsiteY24" fmla="*/ 632767 h 3330971"/>
              <a:gd name="connsiteX25" fmla="*/ 2438644 w 4378623"/>
              <a:gd name="connsiteY25" fmla="*/ 565840 h 3330971"/>
              <a:gd name="connsiteX26" fmla="*/ 2495247 w 4378623"/>
              <a:gd name="connsiteY26" fmla="*/ 0 h 3330971"/>
              <a:gd name="connsiteX27" fmla="*/ 2496489 w 4378623"/>
              <a:gd name="connsiteY27" fmla="*/ 11616 h 3330971"/>
              <a:gd name="connsiteX28" fmla="*/ 3089319 w 4378623"/>
              <a:gd name="connsiteY28" fmla="*/ 64226 h 3330971"/>
              <a:gd name="connsiteX29" fmla="*/ 3374856 w 4378623"/>
              <a:gd name="connsiteY29" fmla="*/ 369969 h 3330971"/>
              <a:gd name="connsiteX30" fmla="*/ 3510232 w 4378623"/>
              <a:gd name="connsiteY30" fmla="*/ 813600 h 3330971"/>
              <a:gd name="connsiteX31" fmla="*/ 4068016 w 4378623"/>
              <a:gd name="connsiteY31" fmla="*/ 1105046 h 3330971"/>
              <a:gd name="connsiteX32" fmla="*/ 4234392 w 4378623"/>
              <a:gd name="connsiteY32" fmla="*/ 1420661 h 3330971"/>
              <a:gd name="connsiteX33" fmla="*/ 4378623 w 4378623"/>
              <a:gd name="connsiteY33" fmla="*/ 1836132 h 3330971"/>
              <a:gd name="connsiteX34" fmla="*/ 4363902 w 4378623"/>
              <a:gd name="connsiteY34" fmla="*/ 2211036 h 3330971"/>
              <a:gd name="connsiteX35" fmla="*/ 4114941 w 4378623"/>
              <a:gd name="connsiteY35" fmla="*/ 2463077 h 3330971"/>
              <a:gd name="connsiteX36" fmla="*/ 3750965 w 4378623"/>
              <a:gd name="connsiteY36" fmla="*/ 2650382 h 3330971"/>
              <a:gd name="connsiteX37" fmla="*/ 551294 w 4378623"/>
              <a:gd name="connsiteY37" fmla="*/ 3328046 h 3330971"/>
              <a:gd name="connsiteX38" fmla="*/ 548640 w 4378623"/>
              <a:gd name="connsiteY38" fmla="*/ 3330971 h 3330971"/>
              <a:gd name="connsiteX39" fmla="*/ 254965 w 4378623"/>
              <a:gd name="connsiteY39" fmla="*/ 3249085 h 3330971"/>
              <a:gd name="connsiteX40" fmla="*/ 17221 w 4378623"/>
              <a:gd name="connsiteY40" fmla="*/ 2864627 h 3330971"/>
              <a:gd name="connsiteX41" fmla="*/ 0 w 4378623"/>
              <a:gd name="connsiteY41" fmla="*/ 2435269 h 3330971"/>
              <a:gd name="connsiteX42" fmla="*/ 253898 w 4378623"/>
              <a:gd name="connsiteY42" fmla="*/ 2137884 h 3330971"/>
              <a:gd name="connsiteX43" fmla="*/ 585216 w 4378623"/>
              <a:gd name="connsiteY43" fmla="*/ 2055588 h 3330971"/>
              <a:gd name="connsiteX44" fmla="*/ 619658 w 4378623"/>
              <a:gd name="connsiteY44" fmla="*/ 1804333 h 3330971"/>
              <a:gd name="connsiteX45" fmla="*/ 721309 w 4378623"/>
              <a:gd name="connsiteY45" fmla="*/ 1465595 h 3330971"/>
              <a:gd name="connsiteX46" fmla="*/ 949909 w 4378623"/>
              <a:gd name="connsiteY46" fmla="*/ 1228261 h 3330971"/>
              <a:gd name="connsiteX47" fmla="*/ 1268882 w 4378623"/>
              <a:gd name="connsiteY47" fmla="*/ 1218707 h 3330971"/>
              <a:gd name="connsiteX48" fmla="*/ 1609344 w 4378623"/>
              <a:gd name="connsiteY48" fmla="*/ 1250916 h 3330971"/>
              <a:gd name="connsiteX49" fmla="*/ 1614376 w 4378623"/>
              <a:gd name="connsiteY49" fmla="*/ 1252876 h 3330971"/>
              <a:gd name="connsiteX50" fmla="*/ 1544271 w 4378623"/>
              <a:gd name="connsiteY50" fmla="*/ 625178 h 3330971"/>
              <a:gd name="connsiteX51" fmla="*/ 1855167 w 4378623"/>
              <a:gd name="connsiteY51" fmla="*/ 140546 h 3330971"/>
              <a:gd name="connsiteX52" fmla="*/ 2495247 w 4378623"/>
              <a:gd name="connsiteY5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1885306 w 4378623"/>
              <a:gd name="connsiteY4" fmla="*/ 2498124 h 3330971"/>
              <a:gd name="connsiteX5" fmla="*/ 1999606 w 4378623"/>
              <a:gd name="connsiteY5" fmla="*/ 2542574 h 3330971"/>
              <a:gd name="connsiteX6" fmla="*/ 2327947 w 4378623"/>
              <a:gd name="connsiteY6" fmla="*/ 2521807 h 3330971"/>
              <a:gd name="connsiteX7" fmla="*/ 2548492 w 4378623"/>
              <a:gd name="connsiteY7" fmla="*/ 2480635 h 3330971"/>
              <a:gd name="connsiteX8" fmla="*/ 2704996 w 4378623"/>
              <a:gd name="connsiteY8" fmla="*/ 2447182 h 3330971"/>
              <a:gd name="connsiteX9" fmla="*/ 2760597 w 4378623"/>
              <a:gd name="connsiteY9" fmla="*/ 2435371 h 3330971"/>
              <a:gd name="connsiteX10" fmla="*/ 3002309 w 4378623"/>
              <a:gd name="connsiteY10" fmla="*/ 2344149 h 3330971"/>
              <a:gd name="connsiteX11" fmla="*/ 3173672 w 4378623"/>
              <a:gd name="connsiteY11" fmla="*/ 2055029 h 3330971"/>
              <a:gd name="connsiteX12" fmla="*/ 3167322 w 4378623"/>
              <a:gd name="connsiteY12" fmla="*/ 1855028 h 3330971"/>
              <a:gd name="connsiteX13" fmla="*/ 3262659 w 4378623"/>
              <a:gd name="connsiteY13" fmla="*/ 1781808 h 3330971"/>
              <a:gd name="connsiteX14" fmla="*/ 3284624 w 4378623"/>
              <a:gd name="connsiteY14" fmla="*/ 1646882 h 3330971"/>
              <a:gd name="connsiteX15" fmla="*/ 3176848 w 4378623"/>
              <a:gd name="connsiteY15" fmla="*/ 1557982 h 3330971"/>
              <a:gd name="connsiteX16" fmla="*/ 3243263 w 4378623"/>
              <a:gd name="connsiteY16" fmla="*/ 1496058 h 3330971"/>
              <a:gd name="connsiteX17" fmla="*/ 3224300 w 4378623"/>
              <a:gd name="connsiteY17" fmla="*/ 1385128 h 3330971"/>
              <a:gd name="connsiteX18" fmla="*/ 3090950 w 4378623"/>
              <a:gd name="connsiteY18" fmla="*/ 1267629 h 3330971"/>
              <a:gd name="connsiteX19" fmla="*/ 2703513 w 4378623"/>
              <a:gd name="connsiteY19" fmla="*/ 1302749 h 3330971"/>
              <a:gd name="connsiteX20" fmla="*/ 2599247 w 4378623"/>
              <a:gd name="connsiteY20" fmla="*/ 1278230 h 3330971"/>
              <a:gd name="connsiteX21" fmla="*/ 2652768 w 4378623"/>
              <a:gd name="connsiteY21" fmla="*/ 1105590 h 3330971"/>
              <a:gd name="connsiteX22" fmla="*/ 2664069 w 4378623"/>
              <a:gd name="connsiteY22" fmla="*/ 937567 h 3330971"/>
              <a:gd name="connsiteX23" fmla="*/ 2579743 w 4378623"/>
              <a:gd name="connsiteY23" fmla="*/ 632767 h 3330971"/>
              <a:gd name="connsiteX24" fmla="*/ 2438644 w 4378623"/>
              <a:gd name="connsiteY24" fmla="*/ 565840 h 3330971"/>
              <a:gd name="connsiteX25" fmla="*/ 2495247 w 4378623"/>
              <a:gd name="connsiteY25" fmla="*/ 0 h 3330971"/>
              <a:gd name="connsiteX26" fmla="*/ 2496489 w 4378623"/>
              <a:gd name="connsiteY26" fmla="*/ 11616 h 3330971"/>
              <a:gd name="connsiteX27" fmla="*/ 3089319 w 4378623"/>
              <a:gd name="connsiteY27" fmla="*/ 64226 h 3330971"/>
              <a:gd name="connsiteX28" fmla="*/ 3374856 w 4378623"/>
              <a:gd name="connsiteY28" fmla="*/ 369969 h 3330971"/>
              <a:gd name="connsiteX29" fmla="*/ 3510232 w 4378623"/>
              <a:gd name="connsiteY29" fmla="*/ 813600 h 3330971"/>
              <a:gd name="connsiteX30" fmla="*/ 4068016 w 4378623"/>
              <a:gd name="connsiteY30" fmla="*/ 1105046 h 3330971"/>
              <a:gd name="connsiteX31" fmla="*/ 4234392 w 4378623"/>
              <a:gd name="connsiteY31" fmla="*/ 1420661 h 3330971"/>
              <a:gd name="connsiteX32" fmla="*/ 4378623 w 4378623"/>
              <a:gd name="connsiteY32" fmla="*/ 1836132 h 3330971"/>
              <a:gd name="connsiteX33" fmla="*/ 4363902 w 4378623"/>
              <a:gd name="connsiteY33" fmla="*/ 2211036 h 3330971"/>
              <a:gd name="connsiteX34" fmla="*/ 4114941 w 4378623"/>
              <a:gd name="connsiteY34" fmla="*/ 2463077 h 3330971"/>
              <a:gd name="connsiteX35" fmla="*/ 3750965 w 4378623"/>
              <a:gd name="connsiteY35" fmla="*/ 2650382 h 3330971"/>
              <a:gd name="connsiteX36" fmla="*/ 551294 w 4378623"/>
              <a:gd name="connsiteY36" fmla="*/ 3328046 h 3330971"/>
              <a:gd name="connsiteX37" fmla="*/ 548640 w 4378623"/>
              <a:gd name="connsiteY37" fmla="*/ 3330971 h 3330971"/>
              <a:gd name="connsiteX38" fmla="*/ 254965 w 4378623"/>
              <a:gd name="connsiteY38" fmla="*/ 3249085 h 3330971"/>
              <a:gd name="connsiteX39" fmla="*/ 17221 w 4378623"/>
              <a:gd name="connsiteY39" fmla="*/ 2864627 h 3330971"/>
              <a:gd name="connsiteX40" fmla="*/ 0 w 4378623"/>
              <a:gd name="connsiteY40" fmla="*/ 2435269 h 3330971"/>
              <a:gd name="connsiteX41" fmla="*/ 253898 w 4378623"/>
              <a:gd name="connsiteY41" fmla="*/ 2137884 h 3330971"/>
              <a:gd name="connsiteX42" fmla="*/ 585216 w 4378623"/>
              <a:gd name="connsiteY42" fmla="*/ 2055588 h 3330971"/>
              <a:gd name="connsiteX43" fmla="*/ 619658 w 4378623"/>
              <a:gd name="connsiteY43" fmla="*/ 1804333 h 3330971"/>
              <a:gd name="connsiteX44" fmla="*/ 721309 w 4378623"/>
              <a:gd name="connsiteY44" fmla="*/ 1465595 h 3330971"/>
              <a:gd name="connsiteX45" fmla="*/ 949909 w 4378623"/>
              <a:gd name="connsiteY45" fmla="*/ 1228261 h 3330971"/>
              <a:gd name="connsiteX46" fmla="*/ 1268882 w 4378623"/>
              <a:gd name="connsiteY46" fmla="*/ 1218707 h 3330971"/>
              <a:gd name="connsiteX47" fmla="*/ 1609344 w 4378623"/>
              <a:gd name="connsiteY47" fmla="*/ 1250916 h 3330971"/>
              <a:gd name="connsiteX48" fmla="*/ 1614376 w 4378623"/>
              <a:gd name="connsiteY48" fmla="*/ 1252876 h 3330971"/>
              <a:gd name="connsiteX49" fmla="*/ 1544271 w 4378623"/>
              <a:gd name="connsiteY49" fmla="*/ 625178 h 3330971"/>
              <a:gd name="connsiteX50" fmla="*/ 1855167 w 4378623"/>
              <a:gd name="connsiteY50" fmla="*/ 140546 h 3330971"/>
              <a:gd name="connsiteX51" fmla="*/ 2495247 w 4378623"/>
              <a:gd name="connsiteY51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1885306 w 4378623"/>
              <a:gd name="connsiteY4" fmla="*/ 2498124 h 3330971"/>
              <a:gd name="connsiteX5" fmla="*/ 1999606 w 4378623"/>
              <a:gd name="connsiteY5" fmla="*/ 2542574 h 3330971"/>
              <a:gd name="connsiteX6" fmla="*/ 2327947 w 4378623"/>
              <a:gd name="connsiteY6" fmla="*/ 2521807 h 3330971"/>
              <a:gd name="connsiteX7" fmla="*/ 2548492 w 4378623"/>
              <a:gd name="connsiteY7" fmla="*/ 2480635 h 3330971"/>
              <a:gd name="connsiteX8" fmla="*/ 2704996 w 4378623"/>
              <a:gd name="connsiteY8" fmla="*/ 2447182 h 3330971"/>
              <a:gd name="connsiteX9" fmla="*/ 3002309 w 4378623"/>
              <a:gd name="connsiteY9" fmla="*/ 2344149 h 3330971"/>
              <a:gd name="connsiteX10" fmla="*/ 3173672 w 4378623"/>
              <a:gd name="connsiteY10" fmla="*/ 2055029 h 3330971"/>
              <a:gd name="connsiteX11" fmla="*/ 3167322 w 4378623"/>
              <a:gd name="connsiteY11" fmla="*/ 1855028 h 3330971"/>
              <a:gd name="connsiteX12" fmla="*/ 3262659 w 4378623"/>
              <a:gd name="connsiteY12" fmla="*/ 1781808 h 3330971"/>
              <a:gd name="connsiteX13" fmla="*/ 3284624 w 4378623"/>
              <a:gd name="connsiteY13" fmla="*/ 1646882 h 3330971"/>
              <a:gd name="connsiteX14" fmla="*/ 3176848 w 4378623"/>
              <a:gd name="connsiteY14" fmla="*/ 1557982 h 3330971"/>
              <a:gd name="connsiteX15" fmla="*/ 3243263 w 4378623"/>
              <a:gd name="connsiteY15" fmla="*/ 1496058 h 3330971"/>
              <a:gd name="connsiteX16" fmla="*/ 3224300 w 4378623"/>
              <a:gd name="connsiteY16" fmla="*/ 1385128 h 3330971"/>
              <a:gd name="connsiteX17" fmla="*/ 3090950 w 4378623"/>
              <a:gd name="connsiteY17" fmla="*/ 1267629 h 3330971"/>
              <a:gd name="connsiteX18" fmla="*/ 2703513 w 4378623"/>
              <a:gd name="connsiteY18" fmla="*/ 1302749 h 3330971"/>
              <a:gd name="connsiteX19" fmla="*/ 2599247 w 4378623"/>
              <a:gd name="connsiteY19" fmla="*/ 1278230 h 3330971"/>
              <a:gd name="connsiteX20" fmla="*/ 2652768 w 4378623"/>
              <a:gd name="connsiteY20" fmla="*/ 1105590 h 3330971"/>
              <a:gd name="connsiteX21" fmla="*/ 2664069 w 4378623"/>
              <a:gd name="connsiteY21" fmla="*/ 937567 h 3330971"/>
              <a:gd name="connsiteX22" fmla="*/ 2579743 w 4378623"/>
              <a:gd name="connsiteY22" fmla="*/ 632767 h 3330971"/>
              <a:gd name="connsiteX23" fmla="*/ 2438644 w 4378623"/>
              <a:gd name="connsiteY23" fmla="*/ 565840 h 3330971"/>
              <a:gd name="connsiteX24" fmla="*/ 2495247 w 4378623"/>
              <a:gd name="connsiteY24" fmla="*/ 0 h 3330971"/>
              <a:gd name="connsiteX25" fmla="*/ 2496489 w 4378623"/>
              <a:gd name="connsiteY25" fmla="*/ 11616 h 3330971"/>
              <a:gd name="connsiteX26" fmla="*/ 3089319 w 4378623"/>
              <a:gd name="connsiteY26" fmla="*/ 64226 h 3330971"/>
              <a:gd name="connsiteX27" fmla="*/ 3374856 w 4378623"/>
              <a:gd name="connsiteY27" fmla="*/ 369969 h 3330971"/>
              <a:gd name="connsiteX28" fmla="*/ 3510232 w 4378623"/>
              <a:gd name="connsiteY28" fmla="*/ 813600 h 3330971"/>
              <a:gd name="connsiteX29" fmla="*/ 4068016 w 4378623"/>
              <a:gd name="connsiteY29" fmla="*/ 1105046 h 3330971"/>
              <a:gd name="connsiteX30" fmla="*/ 4234392 w 4378623"/>
              <a:gd name="connsiteY30" fmla="*/ 1420661 h 3330971"/>
              <a:gd name="connsiteX31" fmla="*/ 4378623 w 4378623"/>
              <a:gd name="connsiteY31" fmla="*/ 1836132 h 3330971"/>
              <a:gd name="connsiteX32" fmla="*/ 4363902 w 4378623"/>
              <a:gd name="connsiteY32" fmla="*/ 2211036 h 3330971"/>
              <a:gd name="connsiteX33" fmla="*/ 4114941 w 4378623"/>
              <a:gd name="connsiteY33" fmla="*/ 2463077 h 3330971"/>
              <a:gd name="connsiteX34" fmla="*/ 3750965 w 4378623"/>
              <a:gd name="connsiteY34" fmla="*/ 2650382 h 3330971"/>
              <a:gd name="connsiteX35" fmla="*/ 551294 w 4378623"/>
              <a:gd name="connsiteY35" fmla="*/ 3328046 h 3330971"/>
              <a:gd name="connsiteX36" fmla="*/ 548640 w 4378623"/>
              <a:gd name="connsiteY36" fmla="*/ 3330971 h 3330971"/>
              <a:gd name="connsiteX37" fmla="*/ 254965 w 4378623"/>
              <a:gd name="connsiteY37" fmla="*/ 3249085 h 3330971"/>
              <a:gd name="connsiteX38" fmla="*/ 17221 w 4378623"/>
              <a:gd name="connsiteY38" fmla="*/ 2864627 h 3330971"/>
              <a:gd name="connsiteX39" fmla="*/ 0 w 4378623"/>
              <a:gd name="connsiteY39" fmla="*/ 2435269 h 3330971"/>
              <a:gd name="connsiteX40" fmla="*/ 253898 w 4378623"/>
              <a:gd name="connsiteY40" fmla="*/ 2137884 h 3330971"/>
              <a:gd name="connsiteX41" fmla="*/ 585216 w 4378623"/>
              <a:gd name="connsiteY41" fmla="*/ 2055588 h 3330971"/>
              <a:gd name="connsiteX42" fmla="*/ 619658 w 4378623"/>
              <a:gd name="connsiteY42" fmla="*/ 1804333 h 3330971"/>
              <a:gd name="connsiteX43" fmla="*/ 721309 w 4378623"/>
              <a:gd name="connsiteY43" fmla="*/ 1465595 h 3330971"/>
              <a:gd name="connsiteX44" fmla="*/ 949909 w 4378623"/>
              <a:gd name="connsiteY44" fmla="*/ 1228261 h 3330971"/>
              <a:gd name="connsiteX45" fmla="*/ 1268882 w 4378623"/>
              <a:gd name="connsiteY45" fmla="*/ 1218707 h 3330971"/>
              <a:gd name="connsiteX46" fmla="*/ 1609344 w 4378623"/>
              <a:gd name="connsiteY46" fmla="*/ 1250916 h 3330971"/>
              <a:gd name="connsiteX47" fmla="*/ 1614376 w 4378623"/>
              <a:gd name="connsiteY47" fmla="*/ 1252876 h 3330971"/>
              <a:gd name="connsiteX48" fmla="*/ 1544271 w 4378623"/>
              <a:gd name="connsiteY48" fmla="*/ 625178 h 3330971"/>
              <a:gd name="connsiteX49" fmla="*/ 1855167 w 4378623"/>
              <a:gd name="connsiteY49" fmla="*/ 140546 h 3330971"/>
              <a:gd name="connsiteX50" fmla="*/ 2495247 w 4378623"/>
              <a:gd name="connsiteY50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1885306 w 4378623"/>
              <a:gd name="connsiteY4" fmla="*/ 2498124 h 3330971"/>
              <a:gd name="connsiteX5" fmla="*/ 1999606 w 4378623"/>
              <a:gd name="connsiteY5" fmla="*/ 2542574 h 3330971"/>
              <a:gd name="connsiteX6" fmla="*/ 2327947 w 4378623"/>
              <a:gd name="connsiteY6" fmla="*/ 2521807 h 3330971"/>
              <a:gd name="connsiteX7" fmla="*/ 2548492 w 4378623"/>
              <a:gd name="connsiteY7" fmla="*/ 2480635 h 3330971"/>
              <a:gd name="connsiteX8" fmla="*/ 2704996 w 4378623"/>
              <a:gd name="connsiteY8" fmla="*/ 2447182 h 3330971"/>
              <a:gd name="connsiteX9" fmla="*/ 3173672 w 4378623"/>
              <a:gd name="connsiteY9" fmla="*/ 2055029 h 3330971"/>
              <a:gd name="connsiteX10" fmla="*/ 3167322 w 4378623"/>
              <a:gd name="connsiteY10" fmla="*/ 1855028 h 3330971"/>
              <a:gd name="connsiteX11" fmla="*/ 3262659 w 4378623"/>
              <a:gd name="connsiteY11" fmla="*/ 1781808 h 3330971"/>
              <a:gd name="connsiteX12" fmla="*/ 3284624 w 4378623"/>
              <a:gd name="connsiteY12" fmla="*/ 1646882 h 3330971"/>
              <a:gd name="connsiteX13" fmla="*/ 3176848 w 4378623"/>
              <a:gd name="connsiteY13" fmla="*/ 1557982 h 3330971"/>
              <a:gd name="connsiteX14" fmla="*/ 3243263 w 4378623"/>
              <a:gd name="connsiteY14" fmla="*/ 1496058 h 3330971"/>
              <a:gd name="connsiteX15" fmla="*/ 3224300 w 4378623"/>
              <a:gd name="connsiteY15" fmla="*/ 1385128 h 3330971"/>
              <a:gd name="connsiteX16" fmla="*/ 3090950 w 4378623"/>
              <a:gd name="connsiteY16" fmla="*/ 1267629 h 3330971"/>
              <a:gd name="connsiteX17" fmla="*/ 2703513 w 4378623"/>
              <a:gd name="connsiteY17" fmla="*/ 1302749 h 3330971"/>
              <a:gd name="connsiteX18" fmla="*/ 2599247 w 4378623"/>
              <a:gd name="connsiteY18" fmla="*/ 1278230 h 3330971"/>
              <a:gd name="connsiteX19" fmla="*/ 2652768 w 4378623"/>
              <a:gd name="connsiteY19" fmla="*/ 1105590 h 3330971"/>
              <a:gd name="connsiteX20" fmla="*/ 2664069 w 4378623"/>
              <a:gd name="connsiteY20" fmla="*/ 937567 h 3330971"/>
              <a:gd name="connsiteX21" fmla="*/ 2579743 w 4378623"/>
              <a:gd name="connsiteY21" fmla="*/ 632767 h 3330971"/>
              <a:gd name="connsiteX22" fmla="*/ 2438644 w 4378623"/>
              <a:gd name="connsiteY22" fmla="*/ 565840 h 3330971"/>
              <a:gd name="connsiteX23" fmla="*/ 2495247 w 4378623"/>
              <a:gd name="connsiteY23" fmla="*/ 0 h 3330971"/>
              <a:gd name="connsiteX24" fmla="*/ 2496489 w 4378623"/>
              <a:gd name="connsiteY24" fmla="*/ 11616 h 3330971"/>
              <a:gd name="connsiteX25" fmla="*/ 3089319 w 4378623"/>
              <a:gd name="connsiteY25" fmla="*/ 64226 h 3330971"/>
              <a:gd name="connsiteX26" fmla="*/ 3374856 w 4378623"/>
              <a:gd name="connsiteY26" fmla="*/ 369969 h 3330971"/>
              <a:gd name="connsiteX27" fmla="*/ 3510232 w 4378623"/>
              <a:gd name="connsiteY27" fmla="*/ 813600 h 3330971"/>
              <a:gd name="connsiteX28" fmla="*/ 4068016 w 4378623"/>
              <a:gd name="connsiteY28" fmla="*/ 1105046 h 3330971"/>
              <a:gd name="connsiteX29" fmla="*/ 4234392 w 4378623"/>
              <a:gd name="connsiteY29" fmla="*/ 1420661 h 3330971"/>
              <a:gd name="connsiteX30" fmla="*/ 4378623 w 4378623"/>
              <a:gd name="connsiteY30" fmla="*/ 1836132 h 3330971"/>
              <a:gd name="connsiteX31" fmla="*/ 4363902 w 4378623"/>
              <a:gd name="connsiteY31" fmla="*/ 2211036 h 3330971"/>
              <a:gd name="connsiteX32" fmla="*/ 4114941 w 4378623"/>
              <a:gd name="connsiteY32" fmla="*/ 2463077 h 3330971"/>
              <a:gd name="connsiteX33" fmla="*/ 3750965 w 4378623"/>
              <a:gd name="connsiteY33" fmla="*/ 2650382 h 3330971"/>
              <a:gd name="connsiteX34" fmla="*/ 551294 w 4378623"/>
              <a:gd name="connsiteY34" fmla="*/ 3328046 h 3330971"/>
              <a:gd name="connsiteX35" fmla="*/ 548640 w 4378623"/>
              <a:gd name="connsiteY35" fmla="*/ 3330971 h 3330971"/>
              <a:gd name="connsiteX36" fmla="*/ 254965 w 4378623"/>
              <a:gd name="connsiteY36" fmla="*/ 3249085 h 3330971"/>
              <a:gd name="connsiteX37" fmla="*/ 17221 w 4378623"/>
              <a:gd name="connsiteY37" fmla="*/ 2864627 h 3330971"/>
              <a:gd name="connsiteX38" fmla="*/ 0 w 4378623"/>
              <a:gd name="connsiteY38" fmla="*/ 2435269 h 3330971"/>
              <a:gd name="connsiteX39" fmla="*/ 253898 w 4378623"/>
              <a:gd name="connsiteY39" fmla="*/ 2137884 h 3330971"/>
              <a:gd name="connsiteX40" fmla="*/ 585216 w 4378623"/>
              <a:gd name="connsiteY40" fmla="*/ 2055588 h 3330971"/>
              <a:gd name="connsiteX41" fmla="*/ 619658 w 4378623"/>
              <a:gd name="connsiteY41" fmla="*/ 1804333 h 3330971"/>
              <a:gd name="connsiteX42" fmla="*/ 721309 w 4378623"/>
              <a:gd name="connsiteY42" fmla="*/ 1465595 h 3330971"/>
              <a:gd name="connsiteX43" fmla="*/ 949909 w 4378623"/>
              <a:gd name="connsiteY43" fmla="*/ 1228261 h 3330971"/>
              <a:gd name="connsiteX44" fmla="*/ 1268882 w 4378623"/>
              <a:gd name="connsiteY44" fmla="*/ 1218707 h 3330971"/>
              <a:gd name="connsiteX45" fmla="*/ 1609344 w 4378623"/>
              <a:gd name="connsiteY45" fmla="*/ 1250916 h 3330971"/>
              <a:gd name="connsiteX46" fmla="*/ 1614376 w 4378623"/>
              <a:gd name="connsiteY46" fmla="*/ 1252876 h 3330971"/>
              <a:gd name="connsiteX47" fmla="*/ 1544271 w 4378623"/>
              <a:gd name="connsiteY47" fmla="*/ 625178 h 3330971"/>
              <a:gd name="connsiteX48" fmla="*/ 1855167 w 4378623"/>
              <a:gd name="connsiteY48" fmla="*/ 140546 h 3330971"/>
              <a:gd name="connsiteX49" fmla="*/ 2495247 w 4378623"/>
              <a:gd name="connsiteY49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1885306 w 4378623"/>
              <a:gd name="connsiteY4" fmla="*/ 2498124 h 3330971"/>
              <a:gd name="connsiteX5" fmla="*/ 1999606 w 4378623"/>
              <a:gd name="connsiteY5" fmla="*/ 2542574 h 3330971"/>
              <a:gd name="connsiteX6" fmla="*/ 2327947 w 4378623"/>
              <a:gd name="connsiteY6" fmla="*/ 2521807 h 3330971"/>
              <a:gd name="connsiteX7" fmla="*/ 2548492 w 4378623"/>
              <a:gd name="connsiteY7" fmla="*/ 2480635 h 3330971"/>
              <a:gd name="connsiteX8" fmla="*/ 3173672 w 4378623"/>
              <a:gd name="connsiteY8" fmla="*/ 2055029 h 3330971"/>
              <a:gd name="connsiteX9" fmla="*/ 3167322 w 4378623"/>
              <a:gd name="connsiteY9" fmla="*/ 1855028 h 3330971"/>
              <a:gd name="connsiteX10" fmla="*/ 3262659 w 4378623"/>
              <a:gd name="connsiteY10" fmla="*/ 1781808 h 3330971"/>
              <a:gd name="connsiteX11" fmla="*/ 3284624 w 4378623"/>
              <a:gd name="connsiteY11" fmla="*/ 1646882 h 3330971"/>
              <a:gd name="connsiteX12" fmla="*/ 3176848 w 4378623"/>
              <a:gd name="connsiteY12" fmla="*/ 1557982 h 3330971"/>
              <a:gd name="connsiteX13" fmla="*/ 3243263 w 4378623"/>
              <a:gd name="connsiteY13" fmla="*/ 1496058 h 3330971"/>
              <a:gd name="connsiteX14" fmla="*/ 3224300 w 4378623"/>
              <a:gd name="connsiteY14" fmla="*/ 1385128 h 3330971"/>
              <a:gd name="connsiteX15" fmla="*/ 3090950 w 4378623"/>
              <a:gd name="connsiteY15" fmla="*/ 1267629 h 3330971"/>
              <a:gd name="connsiteX16" fmla="*/ 2703513 w 4378623"/>
              <a:gd name="connsiteY16" fmla="*/ 1302749 h 3330971"/>
              <a:gd name="connsiteX17" fmla="*/ 2599247 w 4378623"/>
              <a:gd name="connsiteY17" fmla="*/ 1278230 h 3330971"/>
              <a:gd name="connsiteX18" fmla="*/ 2652768 w 4378623"/>
              <a:gd name="connsiteY18" fmla="*/ 1105590 h 3330971"/>
              <a:gd name="connsiteX19" fmla="*/ 2664069 w 4378623"/>
              <a:gd name="connsiteY19" fmla="*/ 937567 h 3330971"/>
              <a:gd name="connsiteX20" fmla="*/ 2579743 w 4378623"/>
              <a:gd name="connsiteY20" fmla="*/ 632767 h 3330971"/>
              <a:gd name="connsiteX21" fmla="*/ 2438644 w 4378623"/>
              <a:gd name="connsiteY21" fmla="*/ 565840 h 3330971"/>
              <a:gd name="connsiteX22" fmla="*/ 2495247 w 4378623"/>
              <a:gd name="connsiteY22" fmla="*/ 0 h 3330971"/>
              <a:gd name="connsiteX23" fmla="*/ 2496489 w 4378623"/>
              <a:gd name="connsiteY23" fmla="*/ 11616 h 3330971"/>
              <a:gd name="connsiteX24" fmla="*/ 3089319 w 4378623"/>
              <a:gd name="connsiteY24" fmla="*/ 64226 h 3330971"/>
              <a:gd name="connsiteX25" fmla="*/ 3374856 w 4378623"/>
              <a:gd name="connsiteY25" fmla="*/ 369969 h 3330971"/>
              <a:gd name="connsiteX26" fmla="*/ 3510232 w 4378623"/>
              <a:gd name="connsiteY26" fmla="*/ 813600 h 3330971"/>
              <a:gd name="connsiteX27" fmla="*/ 4068016 w 4378623"/>
              <a:gd name="connsiteY27" fmla="*/ 1105046 h 3330971"/>
              <a:gd name="connsiteX28" fmla="*/ 4234392 w 4378623"/>
              <a:gd name="connsiteY28" fmla="*/ 1420661 h 3330971"/>
              <a:gd name="connsiteX29" fmla="*/ 4378623 w 4378623"/>
              <a:gd name="connsiteY29" fmla="*/ 1836132 h 3330971"/>
              <a:gd name="connsiteX30" fmla="*/ 4363902 w 4378623"/>
              <a:gd name="connsiteY30" fmla="*/ 2211036 h 3330971"/>
              <a:gd name="connsiteX31" fmla="*/ 4114941 w 4378623"/>
              <a:gd name="connsiteY31" fmla="*/ 2463077 h 3330971"/>
              <a:gd name="connsiteX32" fmla="*/ 3750965 w 4378623"/>
              <a:gd name="connsiteY32" fmla="*/ 2650382 h 3330971"/>
              <a:gd name="connsiteX33" fmla="*/ 551294 w 4378623"/>
              <a:gd name="connsiteY33" fmla="*/ 3328046 h 3330971"/>
              <a:gd name="connsiteX34" fmla="*/ 548640 w 4378623"/>
              <a:gd name="connsiteY34" fmla="*/ 3330971 h 3330971"/>
              <a:gd name="connsiteX35" fmla="*/ 254965 w 4378623"/>
              <a:gd name="connsiteY35" fmla="*/ 3249085 h 3330971"/>
              <a:gd name="connsiteX36" fmla="*/ 17221 w 4378623"/>
              <a:gd name="connsiteY36" fmla="*/ 2864627 h 3330971"/>
              <a:gd name="connsiteX37" fmla="*/ 0 w 4378623"/>
              <a:gd name="connsiteY37" fmla="*/ 2435269 h 3330971"/>
              <a:gd name="connsiteX38" fmla="*/ 253898 w 4378623"/>
              <a:gd name="connsiteY38" fmla="*/ 2137884 h 3330971"/>
              <a:gd name="connsiteX39" fmla="*/ 585216 w 4378623"/>
              <a:gd name="connsiteY39" fmla="*/ 2055588 h 3330971"/>
              <a:gd name="connsiteX40" fmla="*/ 619658 w 4378623"/>
              <a:gd name="connsiteY40" fmla="*/ 1804333 h 3330971"/>
              <a:gd name="connsiteX41" fmla="*/ 721309 w 4378623"/>
              <a:gd name="connsiteY41" fmla="*/ 1465595 h 3330971"/>
              <a:gd name="connsiteX42" fmla="*/ 949909 w 4378623"/>
              <a:gd name="connsiteY42" fmla="*/ 1228261 h 3330971"/>
              <a:gd name="connsiteX43" fmla="*/ 1268882 w 4378623"/>
              <a:gd name="connsiteY43" fmla="*/ 1218707 h 3330971"/>
              <a:gd name="connsiteX44" fmla="*/ 1609344 w 4378623"/>
              <a:gd name="connsiteY44" fmla="*/ 1250916 h 3330971"/>
              <a:gd name="connsiteX45" fmla="*/ 1614376 w 4378623"/>
              <a:gd name="connsiteY45" fmla="*/ 1252876 h 3330971"/>
              <a:gd name="connsiteX46" fmla="*/ 1544271 w 4378623"/>
              <a:gd name="connsiteY46" fmla="*/ 625178 h 3330971"/>
              <a:gd name="connsiteX47" fmla="*/ 1855167 w 4378623"/>
              <a:gd name="connsiteY47" fmla="*/ 140546 h 3330971"/>
              <a:gd name="connsiteX48" fmla="*/ 2495247 w 4378623"/>
              <a:gd name="connsiteY48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1885306 w 4378623"/>
              <a:gd name="connsiteY4" fmla="*/ 2498124 h 3330971"/>
              <a:gd name="connsiteX5" fmla="*/ 1999606 w 4378623"/>
              <a:gd name="connsiteY5" fmla="*/ 2542574 h 3330971"/>
              <a:gd name="connsiteX6" fmla="*/ 2327947 w 4378623"/>
              <a:gd name="connsiteY6" fmla="*/ 2521807 h 3330971"/>
              <a:gd name="connsiteX7" fmla="*/ 3173672 w 4378623"/>
              <a:gd name="connsiteY7" fmla="*/ 2055029 h 3330971"/>
              <a:gd name="connsiteX8" fmla="*/ 3167322 w 4378623"/>
              <a:gd name="connsiteY8" fmla="*/ 1855028 h 3330971"/>
              <a:gd name="connsiteX9" fmla="*/ 3262659 w 4378623"/>
              <a:gd name="connsiteY9" fmla="*/ 1781808 h 3330971"/>
              <a:gd name="connsiteX10" fmla="*/ 3284624 w 4378623"/>
              <a:gd name="connsiteY10" fmla="*/ 1646882 h 3330971"/>
              <a:gd name="connsiteX11" fmla="*/ 3176848 w 4378623"/>
              <a:gd name="connsiteY11" fmla="*/ 1557982 h 3330971"/>
              <a:gd name="connsiteX12" fmla="*/ 3243263 w 4378623"/>
              <a:gd name="connsiteY12" fmla="*/ 1496058 h 3330971"/>
              <a:gd name="connsiteX13" fmla="*/ 3224300 w 4378623"/>
              <a:gd name="connsiteY13" fmla="*/ 1385128 h 3330971"/>
              <a:gd name="connsiteX14" fmla="*/ 3090950 w 4378623"/>
              <a:gd name="connsiteY14" fmla="*/ 1267629 h 3330971"/>
              <a:gd name="connsiteX15" fmla="*/ 2703513 w 4378623"/>
              <a:gd name="connsiteY15" fmla="*/ 1302749 h 3330971"/>
              <a:gd name="connsiteX16" fmla="*/ 2599247 w 4378623"/>
              <a:gd name="connsiteY16" fmla="*/ 1278230 h 3330971"/>
              <a:gd name="connsiteX17" fmla="*/ 2652768 w 4378623"/>
              <a:gd name="connsiteY17" fmla="*/ 1105590 h 3330971"/>
              <a:gd name="connsiteX18" fmla="*/ 2664069 w 4378623"/>
              <a:gd name="connsiteY18" fmla="*/ 937567 h 3330971"/>
              <a:gd name="connsiteX19" fmla="*/ 2579743 w 4378623"/>
              <a:gd name="connsiteY19" fmla="*/ 632767 h 3330971"/>
              <a:gd name="connsiteX20" fmla="*/ 2438644 w 4378623"/>
              <a:gd name="connsiteY20" fmla="*/ 565840 h 3330971"/>
              <a:gd name="connsiteX21" fmla="*/ 2495247 w 4378623"/>
              <a:gd name="connsiteY21" fmla="*/ 0 h 3330971"/>
              <a:gd name="connsiteX22" fmla="*/ 2496489 w 4378623"/>
              <a:gd name="connsiteY22" fmla="*/ 11616 h 3330971"/>
              <a:gd name="connsiteX23" fmla="*/ 3089319 w 4378623"/>
              <a:gd name="connsiteY23" fmla="*/ 64226 h 3330971"/>
              <a:gd name="connsiteX24" fmla="*/ 3374856 w 4378623"/>
              <a:gd name="connsiteY24" fmla="*/ 369969 h 3330971"/>
              <a:gd name="connsiteX25" fmla="*/ 3510232 w 4378623"/>
              <a:gd name="connsiteY25" fmla="*/ 813600 h 3330971"/>
              <a:gd name="connsiteX26" fmla="*/ 4068016 w 4378623"/>
              <a:gd name="connsiteY26" fmla="*/ 1105046 h 3330971"/>
              <a:gd name="connsiteX27" fmla="*/ 4234392 w 4378623"/>
              <a:gd name="connsiteY27" fmla="*/ 1420661 h 3330971"/>
              <a:gd name="connsiteX28" fmla="*/ 4378623 w 4378623"/>
              <a:gd name="connsiteY28" fmla="*/ 1836132 h 3330971"/>
              <a:gd name="connsiteX29" fmla="*/ 4363902 w 4378623"/>
              <a:gd name="connsiteY29" fmla="*/ 2211036 h 3330971"/>
              <a:gd name="connsiteX30" fmla="*/ 4114941 w 4378623"/>
              <a:gd name="connsiteY30" fmla="*/ 2463077 h 3330971"/>
              <a:gd name="connsiteX31" fmla="*/ 3750965 w 4378623"/>
              <a:gd name="connsiteY31" fmla="*/ 2650382 h 3330971"/>
              <a:gd name="connsiteX32" fmla="*/ 551294 w 4378623"/>
              <a:gd name="connsiteY32" fmla="*/ 3328046 h 3330971"/>
              <a:gd name="connsiteX33" fmla="*/ 548640 w 4378623"/>
              <a:gd name="connsiteY33" fmla="*/ 3330971 h 3330971"/>
              <a:gd name="connsiteX34" fmla="*/ 254965 w 4378623"/>
              <a:gd name="connsiteY34" fmla="*/ 3249085 h 3330971"/>
              <a:gd name="connsiteX35" fmla="*/ 17221 w 4378623"/>
              <a:gd name="connsiteY35" fmla="*/ 2864627 h 3330971"/>
              <a:gd name="connsiteX36" fmla="*/ 0 w 4378623"/>
              <a:gd name="connsiteY36" fmla="*/ 2435269 h 3330971"/>
              <a:gd name="connsiteX37" fmla="*/ 253898 w 4378623"/>
              <a:gd name="connsiteY37" fmla="*/ 2137884 h 3330971"/>
              <a:gd name="connsiteX38" fmla="*/ 585216 w 4378623"/>
              <a:gd name="connsiteY38" fmla="*/ 2055588 h 3330971"/>
              <a:gd name="connsiteX39" fmla="*/ 619658 w 4378623"/>
              <a:gd name="connsiteY39" fmla="*/ 1804333 h 3330971"/>
              <a:gd name="connsiteX40" fmla="*/ 721309 w 4378623"/>
              <a:gd name="connsiteY40" fmla="*/ 1465595 h 3330971"/>
              <a:gd name="connsiteX41" fmla="*/ 949909 w 4378623"/>
              <a:gd name="connsiteY41" fmla="*/ 1228261 h 3330971"/>
              <a:gd name="connsiteX42" fmla="*/ 1268882 w 4378623"/>
              <a:gd name="connsiteY42" fmla="*/ 1218707 h 3330971"/>
              <a:gd name="connsiteX43" fmla="*/ 1609344 w 4378623"/>
              <a:gd name="connsiteY43" fmla="*/ 1250916 h 3330971"/>
              <a:gd name="connsiteX44" fmla="*/ 1614376 w 4378623"/>
              <a:gd name="connsiteY44" fmla="*/ 1252876 h 3330971"/>
              <a:gd name="connsiteX45" fmla="*/ 1544271 w 4378623"/>
              <a:gd name="connsiteY45" fmla="*/ 625178 h 3330971"/>
              <a:gd name="connsiteX46" fmla="*/ 1855167 w 4378623"/>
              <a:gd name="connsiteY46" fmla="*/ 140546 h 3330971"/>
              <a:gd name="connsiteX47" fmla="*/ 2495247 w 4378623"/>
              <a:gd name="connsiteY47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1885306 w 4378623"/>
              <a:gd name="connsiteY4" fmla="*/ 2498124 h 3330971"/>
              <a:gd name="connsiteX5" fmla="*/ 1999606 w 4378623"/>
              <a:gd name="connsiteY5" fmla="*/ 2542574 h 3330971"/>
              <a:gd name="connsiteX6" fmla="*/ 3173672 w 4378623"/>
              <a:gd name="connsiteY6" fmla="*/ 2055029 h 3330971"/>
              <a:gd name="connsiteX7" fmla="*/ 3167322 w 4378623"/>
              <a:gd name="connsiteY7" fmla="*/ 1855028 h 3330971"/>
              <a:gd name="connsiteX8" fmla="*/ 3262659 w 4378623"/>
              <a:gd name="connsiteY8" fmla="*/ 1781808 h 3330971"/>
              <a:gd name="connsiteX9" fmla="*/ 3284624 w 4378623"/>
              <a:gd name="connsiteY9" fmla="*/ 1646882 h 3330971"/>
              <a:gd name="connsiteX10" fmla="*/ 3176848 w 4378623"/>
              <a:gd name="connsiteY10" fmla="*/ 1557982 h 3330971"/>
              <a:gd name="connsiteX11" fmla="*/ 3243263 w 4378623"/>
              <a:gd name="connsiteY11" fmla="*/ 1496058 h 3330971"/>
              <a:gd name="connsiteX12" fmla="*/ 3224300 w 4378623"/>
              <a:gd name="connsiteY12" fmla="*/ 1385128 h 3330971"/>
              <a:gd name="connsiteX13" fmla="*/ 3090950 w 4378623"/>
              <a:gd name="connsiteY13" fmla="*/ 1267629 h 3330971"/>
              <a:gd name="connsiteX14" fmla="*/ 2703513 w 4378623"/>
              <a:gd name="connsiteY14" fmla="*/ 1302749 h 3330971"/>
              <a:gd name="connsiteX15" fmla="*/ 2599247 w 4378623"/>
              <a:gd name="connsiteY15" fmla="*/ 1278230 h 3330971"/>
              <a:gd name="connsiteX16" fmla="*/ 2652768 w 4378623"/>
              <a:gd name="connsiteY16" fmla="*/ 1105590 h 3330971"/>
              <a:gd name="connsiteX17" fmla="*/ 2664069 w 4378623"/>
              <a:gd name="connsiteY17" fmla="*/ 937567 h 3330971"/>
              <a:gd name="connsiteX18" fmla="*/ 2579743 w 4378623"/>
              <a:gd name="connsiteY18" fmla="*/ 632767 h 3330971"/>
              <a:gd name="connsiteX19" fmla="*/ 2438644 w 4378623"/>
              <a:gd name="connsiteY19" fmla="*/ 565840 h 3330971"/>
              <a:gd name="connsiteX20" fmla="*/ 2495247 w 4378623"/>
              <a:gd name="connsiteY20" fmla="*/ 0 h 3330971"/>
              <a:gd name="connsiteX21" fmla="*/ 2496489 w 4378623"/>
              <a:gd name="connsiteY21" fmla="*/ 11616 h 3330971"/>
              <a:gd name="connsiteX22" fmla="*/ 3089319 w 4378623"/>
              <a:gd name="connsiteY22" fmla="*/ 64226 h 3330971"/>
              <a:gd name="connsiteX23" fmla="*/ 3374856 w 4378623"/>
              <a:gd name="connsiteY23" fmla="*/ 369969 h 3330971"/>
              <a:gd name="connsiteX24" fmla="*/ 3510232 w 4378623"/>
              <a:gd name="connsiteY24" fmla="*/ 813600 h 3330971"/>
              <a:gd name="connsiteX25" fmla="*/ 4068016 w 4378623"/>
              <a:gd name="connsiteY25" fmla="*/ 1105046 h 3330971"/>
              <a:gd name="connsiteX26" fmla="*/ 4234392 w 4378623"/>
              <a:gd name="connsiteY26" fmla="*/ 1420661 h 3330971"/>
              <a:gd name="connsiteX27" fmla="*/ 4378623 w 4378623"/>
              <a:gd name="connsiteY27" fmla="*/ 1836132 h 3330971"/>
              <a:gd name="connsiteX28" fmla="*/ 4363902 w 4378623"/>
              <a:gd name="connsiteY28" fmla="*/ 2211036 h 3330971"/>
              <a:gd name="connsiteX29" fmla="*/ 4114941 w 4378623"/>
              <a:gd name="connsiteY29" fmla="*/ 2463077 h 3330971"/>
              <a:gd name="connsiteX30" fmla="*/ 3750965 w 4378623"/>
              <a:gd name="connsiteY30" fmla="*/ 2650382 h 3330971"/>
              <a:gd name="connsiteX31" fmla="*/ 551294 w 4378623"/>
              <a:gd name="connsiteY31" fmla="*/ 3328046 h 3330971"/>
              <a:gd name="connsiteX32" fmla="*/ 548640 w 4378623"/>
              <a:gd name="connsiteY32" fmla="*/ 3330971 h 3330971"/>
              <a:gd name="connsiteX33" fmla="*/ 254965 w 4378623"/>
              <a:gd name="connsiteY33" fmla="*/ 3249085 h 3330971"/>
              <a:gd name="connsiteX34" fmla="*/ 17221 w 4378623"/>
              <a:gd name="connsiteY34" fmla="*/ 2864627 h 3330971"/>
              <a:gd name="connsiteX35" fmla="*/ 0 w 4378623"/>
              <a:gd name="connsiteY35" fmla="*/ 2435269 h 3330971"/>
              <a:gd name="connsiteX36" fmla="*/ 253898 w 4378623"/>
              <a:gd name="connsiteY36" fmla="*/ 2137884 h 3330971"/>
              <a:gd name="connsiteX37" fmla="*/ 585216 w 4378623"/>
              <a:gd name="connsiteY37" fmla="*/ 2055588 h 3330971"/>
              <a:gd name="connsiteX38" fmla="*/ 619658 w 4378623"/>
              <a:gd name="connsiteY38" fmla="*/ 1804333 h 3330971"/>
              <a:gd name="connsiteX39" fmla="*/ 721309 w 4378623"/>
              <a:gd name="connsiteY39" fmla="*/ 1465595 h 3330971"/>
              <a:gd name="connsiteX40" fmla="*/ 949909 w 4378623"/>
              <a:gd name="connsiteY40" fmla="*/ 1228261 h 3330971"/>
              <a:gd name="connsiteX41" fmla="*/ 1268882 w 4378623"/>
              <a:gd name="connsiteY41" fmla="*/ 1218707 h 3330971"/>
              <a:gd name="connsiteX42" fmla="*/ 1609344 w 4378623"/>
              <a:gd name="connsiteY42" fmla="*/ 1250916 h 3330971"/>
              <a:gd name="connsiteX43" fmla="*/ 1614376 w 4378623"/>
              <a:gd name="connsiteY43" fmla="*/ 1252876 h 3330971"/>
              <a:gd name="connsiteX44" fmla="*/ 1544271 w 4378623"/>
              <a:gd name="connsiteY44" fmla="*/ 625178 h 3330971"/>
              <a:gd name="connsiteX45" fmla="*/ 1855167 w 4378623"/>
              <a:gd name="connsiteY45" fmla="*/ 140546 h 3330971"/>
              <a:gd name="connsiteX46" fmla="*/ 2495247 w 4378623"/>
              <a:gd name="connsiteY46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1885306 w 4378623"/>
              <a:gd name="connsiteY4" fmla="*/ 2498124 h 3330971"/>
              <a:gd name="connsiteX5" fmla="*/ 3173672 w 4378623"/>
              <a:gd name="connsiteY5" fmla="*/ 2055029 h 3330971"/>
              <a:gd name="connsiteX6" fmla="*/ 3167322 w 4378623"/>
              <a:gd name="connsiteY6" fmla="*/ 1855028 h 3330971"/>
              <a:gd name="connsiteX7" fmla="*/ 3262659 w 4378623"/>
              <a:gd name="connsiteY7" fmla="*/ 1781808 h 3330971"/>
              <a:gd name="connsiteX8" fmla="*/ 3284624 w 4378623"/>
              <a:gd name="connsiteY8" fmla="*/ 1646882 h 3330971"/>
              <a:gd name="connsiteX9" fmla="*/ 3176848 w 4378623"/>
              <a:gd name="connsiteY9" fmla="*/ 1557982 h 3330971"/>
              <a:gd name="connsiteX10" fmla="*/ 3243263 w 4378623"/>
              <a:gd name="connsiteY10" fmla="*/ 1496058 h 3330971"/>
              <a:gd name="connsiteX11" fmla="*/ 3224300 w 4378623"/>
              <a:gd name="connsiteY11" fmla="*/ 1385128 h 3330971"/>
              <a:gd name="connsiteX12" fmla="*/ 3090950 w 4378623"/>
              <a:gd name="connsiteY12" fmla="*/ 1267629 h 3330971"/>
              <a:gd name="connsiteX13" fmla="*/ 2703513 w 4378623"/>
              <a:gd name="connsiteY13" fmla="*/ 1302749 h 3330971"/>
              <a:gd name="connsiteX14" fmla="*/ 2599247 w 4378623"/>
              <a:gd name="connsiteY14" fmla="*/ 1278230 h 3330971"/>
              <a:gd name="connsiteX15" fmla="*/ 2652768 w 4378623"/>
              <a:gd name="connsiteY15" fmla="*/ 1105590 h 3330971"/>
              <a:gd name="connsiteX16" fmla="*/ 2664069 w 4378623"/>
              <a:gd name="connsiteY16" fmla="*/ 937567 h 3330971"/>
              <a:gd name="connsiteX17" fmla="*/ 2579743 w 4378623"/>
              <a:gd name="connsiteY17" fmla="*/ 632767 h 3330971"/>
              <a:gd name="connsiteX18" fmla="*/ 2438644 w 4378623"/>
              <a:gd name="connsiteY18" fmla="*/ 565840 h 3330971"/>
              <a:gd name="connsiteX19" fmla="*/ 2495247 w 4378623"/>
              <a:gd name="connsiteY19" fmla="*/ 0 h 3330971"/>
              <a:gd name="connsiteX20" fmla="*/ 2496489 w 4378623"/>
              <a:gd name="connsiteY20" fmla="*/ 11616 h 3330971"/>
              <a:gd name="connsiteX21" fmla="*/ 3089319 w 4378623"/>
              <a:gd name="connsiteY21" fmla="*/ 64226 h 3330971"/>
              <a:gd name="connsiteX22" fmla="*/ 3374856 w 4378623"/>
              <a:gd name="connsiteY22" fmla="*/ 369969 h 3330971"/>
              <a:gd name="connsiteX23" fmla="*/ 3510232 w 4378623"/>
              <a:gd name="connsiteY23" fmla="*/ 813600 h 3330971"/>
              <a:gd name="connsiteX24" fmla="*/ 4068016 w 4378623"/>
              <a:gd name="connsiteY24" fmla="*/ 1105046 h 3330971"/>
              <a:gd name="connsiteX25" fmla="*/ 4234392 w 4378623"/>
              <a:gd name="connsiteY25" fmla="*/ 1420661 h 3330971"/>
              <a:gd name="connsiteX26" fmla="*/ 4378623 w 4378623"/>
              <a:gd name="connsiteY26" fmla="*/ 1836132 h 3330971"/>
              <a:gd name="connsiteX27" fmla="*/ 4363902 w 4378623"/>
              <a:gd name="connsiteY27" fmla="*/ 2211036 h 3330971"/>
              <a:gd name="connsiteX28" fmla="*/ 4114941 w 4378623"/>
              <a:gd name="connsiteY28" fmla="*/ 2463077 h 3330971"/>
              <a:gd name="connsiteX29" fmla="*/ 3750965 w 4378623"/>
              <a:gd name="connsiteY29" fmla="*/ 2650382 h 3330971"/>
              <a:gd name="connsiteX30" fmla="*/ 551294 w 4378623"/>
              <a:gd name="connsiteY30" fmla="*/ 3328046 h 3330971"/>
              <a:gd name="connsiteX31" fmla="*/ 548640 w 4378623"/>
              <a:gd name="connsiteY31" fmla="*/ 3330971 h 3330971"/>
              <a:gd name="connsiteX32" fmla="*/ 254965 w 4378623"/>
              <a:gd name="connsiteY32" fmla="*/ 3249085 h 3330971"/>
              <a:gd name="connsiteX33" fmla="*/ 17221 w 4378623"/>
              <a:gd name="connsiteY33" fmla="*/ 2864627 h 3330971"/>
              <a:gd name="connsiteX34" fmla="*/ 0 w 4378623"/>
              <a:gd name="connsiteY34" fmla="*/ 2435269 h 3330971"/>
              <a:gd name="connsiteX35" fmla="*/ 253898 w 4378623"/>
              <a:gd name="connsiteY35" fmla="*/ 2137884 h 3330971"/>
              <a:gd name="connsiteX36" fmla="*/ 585216 w 4378623"/>
              <a:gd name="connsiteY36" fmla="*/ 2055588 h 3330971"/>
              <a:gd name="connsiteX37" fmla="*/ 619658 w 4378623"/>
              <a:gd name="connsiteY37" fmla="*/ 1804333 h 3330971"/>
              <a:gd name="connsiteX38" fmla="*/ 721309 w 4378623"/>
              <a:gd name="connsiteY38" fmla="*/ 1465595 h 3330971"/>
              <a:gd name="connsiteX39" fmla="*/ 949909 w 4378623"/>
              <a:gd name="connsiteY39" fmla="*/ 1228261 h 3330971"/>
              <a:gd name="connsiteX40" fmla="*/ 1268882 w 4378623"/>
              <a:gd name="connsiteY40" fmla="*/ 1218707 h 3330971"/>
              <a:gd name="connsiteX41" fmla="*/ 1609344 w 4378623"/>
              <a:gd name="connsiteY41" fmla="*/ 1250916 h 3330971"/>
              <a:gd name="connsiteX42" fmla="*/ 1614376 w 4378623"/>
              <a:gd name="connsiteY42" fmla="*/ 1252876 h 3330971"/>
              <a:gd name="connsiteX43" fmla="*/ 1544271 w 4378623"/>
              <a:gd name="connsiteY43" fmla="*/ 625178 h 3330971"/>
              <a:gd name="connsiteX44" fmla="*/ 1855167 w 4378623"/>
              <a:gd name="connsiteY44" fmla="*/ 140546 h 3330971"/>
              <a:gd name="connsiteX45" fmla="*/ 2495247 w 4378623"/>
              <a:gd name="connsiteY45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3173672 w 4378623"/>
              <a:gd name="connsiteY4" fmla="*/ 2055029 h 3330971"/>
              <a:gd name="connsiteX5" fmla="*/ 3167322 w 4378623"/>
              <a:gd name="connsiteY5" fmla="*/ 1855028 h 3330971"/>
              <a:gd name="connsiteX6" fmla="*/ 3262659 w 4378623"/>
              <a:gd name="connsiteY6" fmla="*/ 1781808 h 3330971"/>
              <a:gd name="connsiteX7" fmla="*/ 3284624 w 4378623"/>
              <a:gd name="connsiteY7" fmla="*/ 1646882 h 3330971"/>
              <a:gd name="connsiteX8" fmla="*/ 3176848 w 4378623"/>
              <a:gd name="connsiteY8" fmla="*/ 1557982 h 3330971"/>
              <a:gd name="connsiteX9" fmla="*/ 3243263 w 4378623"/>
              <a:gd name="connsiteY9" fmla="*/ 1496058 h 3330971"/>
              <a:gd name="connsiteX10" fmla="*/ 3224300 w 4378623"/>
              <a:gd name="connsiteY10" fmla="*/ 1385128 h 3330971"/>
              <a:gd name="connsiteX11" fmla="*/ 3090950 w 4378623"/>
              <a:gd name="connsiteY11" fmla="*/ 1267629 h 3330971"/>
              <a:gd name="connsiteX12" fmla="*/ 2703513 w 4378623"/>
              <a:gd name="connsiteY12" fmla="*/ 1302749 h 3330971"/>
              <a:gd name="connsiteX13" fmla="*/ 2599247 w 4378623"/>
              <a:gd name="connsiteY13" fmla="*/ 1278230 h 3330971"/>
              <a:gd name="connsiteX14" fmla="*/ 2652768 w 4378623"/>
              <a:gd name="connsiteY14" fmla="*/ 1105590 h 3330971"/>
              <a:gd name="connsiteX15" fmla="*/ 2664069 w 4378623"/>
              <a:gd name="connsiteY15" fmla="*/ 937567 h 3330971"/>
              <a:gd name="connsiteX16" fmla="*/ 2579743 w 4378623"/>
              <a:gd name="connsiteY16" fmla="*/ 632767 h 3330971"/>
              <a:gd name="connsiteX17" fmla="*/ 2438644 w 4378623"/>
              <a:gd name="connsiteY17" fmla="*/ 565840 h 3330971"/>
              <a:gd name="connsiteX18" fmla="*/ 2495247 w 4378623"/>
              <a:gd name="connsiteY18" fmla="*/ 0 h 3330971"/>
              <a:gd name="connsiteX19" fmla="*/ 2496489 w 4378623"/>
              <a:gd name="connsiteY19" fmla="*/ 11616 h 3330971"/>
              <a:gd name="connsiteX20" fmla="*/ 3089319 w 4378623"/>
              <a:gd name="connsiteY20" fmla="*/ 64226 h 3330971"/>
              <a:gd name="connsiteX21" fmla="*/ 3374856 w 4378623"/>
              <a:gd name="connsiteY21" fmla="*/ 369969 h 3330971"/>
              <a:gd name="connsiteX22" fmla="*/ 3510232 w 4378623"/>
              <a:gd name="connsiteY22" fmla="*/ 813600 h 3330971"/>
              <a:gd name="connsiteX23" fmla="*/ 4068016 w 4378623"/>
              <a:gd name="connsiteY23" fmla="*/ 1105046 h 3330971"/>
              <a:gd name="connsiteX24" fmla="*/ 4234392 w 4378623"/>
              <a:gd name="connsiteY24" fmla="*/ 1420661 h 3330971"/>
              <a:gd name="connsiteX25" fmla="*/ 4378623 w 4378623"/>
              <a:gd name="connsiteY25" fmla="*/ 1836132 h 3330971"/>
              <a:gd name="connsiteX26" fmla="*/ 4363902 w 4378623"/>
              <a:gd name="connsiteY26" fmla="*/ 2211036 h 3330971"/>
              <a:gd name="connsiteX27" fmla="*/ 4114941 w 4378623"/>
              <a:gd name="connsiteY27" fmla="*/ 2463077 h 3330971"/>
              <a:gd name="connsiteX28" fmla="*/ 3750965 w 4378623"/>
              <a:gd name="connsiteY28" fmla="*/ 2650382 h 3330971"/>
              <a:gd name="connsiteX29" fmla="*/ 551294 w 4378623"/>
              <a:gd name="connsiteY29" fmla="*/ 3328046 h 3330971"/>
              <a:gd name="connsiteX30" fmla="*/ 548640 w 4378623"/>
              <a:gd name="connsiteY30" fmla="*/ 3330971 h 3330971"/>
              <a:gd name="connsiteX31" fmla="*/ 254965 w 4378623"/>
              <a:gd name="connsiteY31" fmla="*/ 3249085 h 3330971"/>
              <a:gd name="connsiteX32" fmla="*/ 17221 w 4378623"/>
              <a:gd name="connsiteY32" fmla="*/ 2864627 h 3330971"/>
              <a:gd name="connsiteX33" fmla="*/ 0 w 4378623"/>
              <a:gd name="connsiteY33" fmla="*/ 2435269 h 3330971"/>
              <a:gd name="connsiteX34" fmla="*/ 253898 w 4378623"/>
              <a:gd name="connsiteY34" fmla="*/ 2137884 h 3330971"/>
              <a:gd name="connsiteX35" fmla="*/ 585216 w 4378623"/>
              <a:gd name="connsiteY35" fmla="*/ 2055588 h 3330971"/>
              <a:gd name="connsiteX36" fmla="*/ 619658 w 4378623"/>
              <a:gd name="connsiteY36" fmla="*/ 1804333 h 3330971"/>
              <a:gd name="connsiteX37" fmla="*/ 721309 w 4378623"/>
              <a:gd name="connsiteY37" fmla="*/ 1465595 h 3330971"/>
              <a:gd name="connsiteX38" fmla="*/ 949909 w 4378623"/>
              <a:gd name="connsiteY38" fmla="*/ 1228261 h 3330971"/>
              <a:gd name="connsiteX39" fmla="*/ 1268882 w 4378623"/>
              <a:gd name="connsiteY39" fmla="*/ 1218707 h 3330971"/>
              <a:gd name="connsiteX40" fmla="*/ 1609344 w 4378623"/>
              <a:gd name="connsiteY40" fmla="*/ 1250916 h 3330971"/>
              <a:gd name="connsiteX41" fmla="*/ 1614376 w 4378623"/>
              <a:gd name="connsiteY41" fmla="*/ 1252876 h 3330971"/>
              <a:gd name="connsiteX42" fmla="*/ 1544271 w 4378623"/>
              <a:gd name="connsiteY42" fmla="*/ 625178 h 3330971"/>
              <a:gd name="connsiteX43" fmla="*/ 1855167 w 4378623"/>
              <a:gd name="connsiteY43" fmla="*/ 140546 h 3330971"/>
              <a:gd name="connsiteX44" fmla="*/ 2495247 w 4378623"/>
              <a:gd name="connsiteY44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3167322 w 4378623"/>
              <a:gd name="connsiteY4" fmla="*/ 1855028 h 3330971"/>
              <a:gd name="connsiteX5" fmla="*/ 3262659 w 4378623"/>
              <a:gd name="connsiteY5" fmla="*/ 1781808 h 3330971"/>
              <a:gd name="connsiteX6" fmla="*/ 3284624 w 4378623"/>
              <a:gd name="connsiteY6" fmla="*/ 1646882 h 3330971"/>
              <a:gd name="connsiteX7" fmla="*/ 3176848 w 4378623"/>
              <a:gd name="connsiteY7" fmla="*/ 1557982 h 3330971"/>
              <a:gd name="connsiteX8" fmla="*/ 3243263 w 4378623"/>
              <a:gd name="connsiteY8" fmla="*/ 1496058 h 3330971"/>
              <a:gd name="connsiteX9" fmla="*/ 3224300 w 4378623"/>
              <a:gd name="connsiteY9" fmla="*/ 1385128 h 3330971"/>
              <a:gd name="connsiteX10" fmla="*/ 3090950 w 4378623"/>
              <a:gd name="connsiteY10" fmla="*/ 1267629 h 3330971"/>
              <a:gd name="connsiteX11" fmla="*/ 2703513 w 4378623"/>
              <a:gd name="connsiteY11" fmla="*/ 1302749 h 3330971"/>
              <a:gd name="connsiteX12" fmla="*/ 2599247 w 4378623"/>
              <a:gd name="connsiteY12" fmla="*/ 1278230 h 3330971"/>
              <a:gd name="connsiteX13" fmla="*/ 2652768 w 4378623"/>
              <a:gd name="connsiteY13" fmla="*/ 1105590 h 3330971"/>
              <a:gd name="connsiteX14" fmla="*/ 2664069 w 4378623"/>
              <a:gd name="connsiteY14" fmla="*/ 937567 h 3330971"/>
              <a:gd name="connsiteX15" fmla="*/ 2579743 w 4378623"/>
              <a:gd name="connsiteY15" fmla="*/ 632767 h 3330971"/>
              <a:gd name="connsiteX16" fmla="*/ 2438644 w 4378623"/>
              <a:gd name="connsiteY16" fmla="*/ 565840 h 3330971"/>
              <a:gd name="connsiteX17" fmla="*/ 2495247 w 4378623"/>
              <a:gd name="connsiteY17" fmla="*/ 0 h 3330971"/>
              <a:gd name="connsiteX18" fmla="*/ 2496489 w 4378623"/>
              <a:gd name="connsiteY18" fmla="*/ 11616 h 3330971"/>
              <a:gd name="connsiteX19" fmla="*/ 3089319 w 4378623"/>
              <a:gd name="connsiteY19" fmla="*/ 64226 h 3330971"/>
              <a:gd name="connsiteX20" fmla="*/ 3374856 w 4378623"/>
              <a:gd name="connsiteY20" fmla="*/ 369969 h 3330971"/>
              <a:gd name="connsiteX21" fmla="*/ 3510232 w 4378623"/>
              <a:gd name="connsiteY21" fmla="*/ 813600 h 3330971"/>
              <a:gd name="connsiteX22" fmla="*/ 4068016 w 4378623"/>
              <a:gd name="connsiteY22" fmla="*/ 1105046 h 3330971"/>
              <a:gd name="connsiteX23" fmla="*/ 4234392 w 4378623"/>
              <a:gd name="connsiteY23" fmla="*/ 1420661 h 3330971"/>
              <a:gd name="connsiteX24" fmla="*/ 4378623 w 4378623"/>
              <a:gd name="connsiteY24" fmla="*/ 1836132 h 3330971"/>
              <a:gd name="connsiteX25" fmla="*/ 4363902 w 4378623"/>
              <a:gd name="connsiteY25" fmla="*/ 2211036 h 3330971"/>
              <a:gd name="connsiteX26" fmla="*/ 4114941 w 4378623"/>
              <a:gd name="connsiteY26" fmla="*/ 2463077 h 3330971"/>
              <a:gd name="connsiteX27" fmla="*/ 3750965 w 4378623"/>
              <a:gd name="connsiteY27" fmla="*/ 2650382 h 3330971"/>
              <a:gd name="connsiteX28" fmla="*/ 551294 w 4378623"/>
              <a:gd name="connsiteY28" fmla="*/ 3328046 h 3330971"/>
              <a:gd name="connsiteX29" fmla="*/ 548640 w 4378623"/>
              <a:gd name="connsiteY29" fmla="*/ 3330971 h 3330971"/>
              <a:gd name="connsiteX30" fmla="*/ 254965 w 4378623"/>
              <a:gd name="connsiteY30" fmla="*/ 3249085 h 3330971"/>
              <a:gd name="connsiteX31" fmla="*/ 17221 w 4378623"/>
              <a:gd name="connsiteY31" fmla="*/ 2864627 h 3330971"/>
              <a:gd name="connsiteX32" fmla="*/ 0 w 4378623"/>
              <a:gd name="connsiteY32" fmla="*/ 2435269 h 3330971"/>
              <a:gd name="connsiteX33" fmla="*/ 253898 w 4378623"/>
              <a:gd name="connsiteY33" fmla="*/ 2137884 h 3330971"/>
              <a:gd name="connsiteX34" fmla="*/ 585216 w 4378623"/>
              <a:gd name="connsiteY34" fmla="*/ 2055588 h 3330971"/>
              <a:gd name="connsiteX35" fmla="*/ 619658 w 4378623"/>
              <a:gd name="connsiteY35" fmla="*/ 1804333 h 3330971"/>
              <a:gd name="connsiteX36" fmla="*/ 721309 w 4378623"/>
              <a:gd name="connsiteY36" fmla="*/ 1465595 h 3330971"/>
              <a:gd name="connsiteX37" fmla="*/ 949909 w 4378623"/>
              <a:gd name="connsiteY37" fmla="*/ 1228261 h 3330971"/>
              <a:gd name="connsiteX38" fmla="*/ 1268882 w 4378623"/>
              <a:gd name="connsiteY38" fmla="*/ 1218707 h 3330971"/>
              <a:gd name="connsiteX39" fmla="*/ 1609344 w 4378623"/>
              <a:gd name="connsiteY39" fmla="*/ 1250916 h 3330971"/>
              <a:gd name="connsiteX40" fmla="*/ 1614376 w 4378623"/>
              <a:gd name="connsiteY40" fmla="*/ 1252876 h 3330971"/>
              <a:gd name="connsiteX41" fmla="*/ 1544271 w 4378623"/>
              <a:gd name="connsiteY41" fmla="*/ 625178 h 3330971"/>
              <a:gd name="connsiteX42" fmla="*/ 1855167 w 4378623"/>
              <a:gd name="connsiteY42" fmla="*/ 140546 h 3330971"/>
              <a:gd name="connsiteX43" fmla="*/ 2495247 w 4378623"/>
              <a:gd name="connsiteY43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3167322 w 4378623"/>
              <a:gd name="connsiteY4" fmla="*/ 1855028 h 3330971"/>
              <a:gd name="connsiteX5" fmla="*/ 3284624 w 4378623"/>
              <a:gd name="connsiteY5" fmla="*/ 1646882 h 3330971"/>
              <a:gd name="connsiteX6" fmla="*/ 3176848 w 4378623"/>
              <a:gd name="connsiteY6" fmla="*/ 1557982 h 3330971"/>
              <a:gd name="connsiteX7" fmla="*/ 3243263 w 4378623"/>
              <a:gd name="connsiteY7" fmla="*/ 1496058 h 3330971"/>
              <a:gd name="connsiteX8" fmla="*/ 3224300 w 4378623"/>
              <a:gd name="connsiteY8" fmla="*/ 1385128 h 3330971"/>
              <a:gd name="connsiteX9" fmla="*/ 3090950 w 4378623"/>
              <a:gd name="connsiteY9" fmla="*/ 1267629 h 3330971"/>
              <a:gd name="connsiteX10" fmla="*/ 2703513 w 4378623"/>
              <a:gd name="connsiteY10" fmla="*/ 1302749 h 3330971"/>
              <a:gd name="connsiteX11" fmla="*/ 2599247 w 4378623"/>
              <a:gd name="connsiteY11" fmla="*/ 1278230 h 3330971"/>
              <a:gd name="connsiteX12" fmla="*/ 2652768 w 4378623"/>
              <a:gd name="connsiteY12" fmla="*/ 1105590 h 3330971"/>
              <a:gd name="connsiteX13" fmla="*/ 2664069 w 4378623"/>
              <a:gd name="connsiteY13" fmla="*/ 937567 h 3330971"/>
              <a:gd name="connsiteX14" fmla="*/ 2579743 w 4378623"/>
              <a:gd name="connsiteY14" fmla="*/ 632767 h 3330971"/>
              <a:gd name="connsiteX15" fmla="*/ 2438644 w 4378623"/>
              <a:gd name="connsiteY15" fmla="*/ 565840 h 3330971"/>
              <a:gd name="connsiteX16" fmla="*/ 2495247 w 4378623"/>
              <a:gd name="connsiteY16" fmla="*/ 0 h 3330971"/>
              <a:gd name="connsiteX17" fmla="*/ 2496489 w 4378623"/>
              <a:gd name="connsiteY17" fmla="*/ 11616 h 3330971"/>
              <a:gd name="connsiteX18" fmla="*/ 3089319 w 4378623"/>
              <a:gd name="connsiteY18" fmla="*/ 64226 h 3330971"/>
              <a:gd name="connsiteX19" fmla="*/ 3374856 w 4378623"/>
              <a:gd name="connsiteY19" fmla="*/ 369969 h 3330971"/>
              <a:gd name="connsiteX20" fmla="*/ 3510232 w 4378623"/>
              <a:gd name="connsiteY20" fmla="*/ 813600 h 3330971"/>
              <a:gd name="connsiteX21" fmla="*/ 4068016 w 4378623"/>
              <a:gd name="connsiteY21" fmla="*/ 1105046 h 3330971"/>
              <a:gd name="connsiteX22" fmla="*/ 4234392 w 4378623"/>
              <a:gd name="connsiteY22" fmla="*/ 1420661 h 3330971"/>
              <a:gd name="connsiteX23" fmla="*/ 4378623 w 4378623"/>
              <a:gd name="connsiteY23" fmla="*/ 1836132 h 3330971"/>
              <a:gd name="connsiteX24" fmla="*/ 4363902 w 4378623"/>
              <a:gd name="connsiteY24" fmla="*/ 2211036 h 3330971"/>
              <a:gd name="connsiteX25" fmla="*/ 4114941 w 4378623"/>
              <a:gd name="connsiteY25" fmla="*/ 2463077 h 3330971"/>
              <a:gd name="connsiteX26" fmla="*/ 3750965 w 4378623"/>
              <a:gd name="connsiteY26" fmla="*/ 2650382 h 3330971"/>
              <a:gd name="connsiteX27" fmla="*/ 551294 w 4378623"/>
              <a:gd name="connsiteY27" fmla="*/ 3328046 h 3330971"/>
              <a:gd name="connsiteX28" fmla="*/ 548640 w 4378623"/>
              <a:gd name="connsiteY28" fmla="*/ 3330971 h 3330971"/>
              <a:gd name="connsiteX29" fmla="*/ 254965 w 4378623"/>
              <a:gd name="connsiteY29" fmla="*/ 3249085 h 3330971"/>
              <a:gd name="connsiteX30" fmla="*/ 17221 w 4378623"/>
              <a:gd name="connsiteY30" fmla="*/ 2864627 h 3330971"/>
              <a:gd name="connsiteX31" fmla="*/ 0 w 4378623"/>
              <a:gd name="connsiteY31" fmla="*/ 2435269 h 3330971"/>
              <a:gd name="connsiteX32" fmla="*/ 253898 w 4378623"/>
              <a:gd name="connsiteY32" fmla="*/ 2137884 h 3330971"/>
              <a:gd name="connsiteX33" fmla="*/ 585216 w 4378623"/>
              <a:gd name="connsiteY33" fmla="*/ 2055588 h 3330971"/>
              <a:gd name="connsiteX34" fmla="*/ 619658 w 4378623"/>
              <a:gd name="connsiteY34" fmla="*/ 1804333 h 3330971"/>
              <a:gd name="connsiteX35" fmla="*/ 721309 w 4378623"/>
              <a:gd name="connsiteY35" fmla="*/ 1465595 h 3330971"/>
              <a:gd name="connsiteX36" fmla="*/ 949909 w 4378623"/>
              <a:gd name="connsiteY36" fmla="*/ 1228261 h 3330971"/>
              <a:gd name="connsiteX37" fmla="*/ 1268882 w 4378623"/>
              <a:gd name="connsiteY37" fmla="*/ 1218707 h 3330971"/>
              <a:gd name="connsiteX38" fmla="*/ 1609344 w 4378623"/>
              <a:gd name="connsiteY38" fmla="*/ 1250916 h 3330971"/>
              <a:gd name="connsiteX39" fmla="*/ 1614376 w 4378623"/>
              <a:gd name="connsiteY39" fmla="*/ 1252876 h 3330971"/>
              <a:gd name="connsiteX40" fmla="*/ 1544271 w 4378623"/>
              <a:gd name="connsiteY40" fmla="*/ 625178 h 3330971"/>
              <a:gd name="connsiteX41" fmla="*/ 1855167 w 4378623"/>
              <a:gd name="connsiteY41" fmla="*/ 140546 h 3330971"/>
              <a:gd name="connsiteX42" fmla="*/ 2495247 w 4378623"/>
              <a:gd name="connsiteY4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3167322 w 4378623"/>
              <a:gd name="connsiteY4" fmla="*/ 1855028 h 3330971"/>
              <a:gd name="connsiteX5" fmla="*/ 3176848 w 4378623"/>
              <a:gd name="connsiteY5" fmla="*/ 1557982 h 3330971"/>
              <a:gd name="connsiteX6" fmla="*/ 3243263 w 4378623"/>
              <a:gd name="connsiteY6" fmla="*/ 1496058 h 3330971"/>
              <a:gd name="connsiteX7" fmla="*/ 3224300 w 4378623"/>
              <a:gd name="connsiteY7" fmla="*/ 1385128 h 3330971"/>
              <a:gd name="connsiteX8" fmla="*/ 3090950 w 4378623"/>
              <a:gd name="connsiteY8" fmla="*/ 1267629 h 3330971"/>
              <a:gd name="connsiteX9" fmla="*/ 2703513 w 4378623"/>
              <a:gd name="connsiteY9" fmla="*/ 1302749 h 3330971"/>
              <a:gd name="connsiteX10" fmla="*/ 2599247 w 4378623"/>
              <a:gd name="connsiteY10" fmla="*/ 1278230 h 3330971"/>
              <a:gd name="connsiteX11" fmla="*/ 2652768 w 4378623"/>
              <a:gd name="connsiteY11" fmla="*/ 1105590 h 3330971"/>
              <a:gd name="connsiteX12" fmla="*/ 2664069 w 4378623"/>
              <a:gd name="connsiteY12" fmla="*/ 937567 h 3330971"/>
              <a:gd name="connsiteX13" fmla="*/ 2579743 w 4378623"/>
              <a:gd name="connsiteY13" fmla="*/ 632767 h 3330971"/>
              <a:gd name="connsiteX14" fmla="*/ 2438644 w 4378623"/>
              <a:gd name="connsiteY14" fmla="*/ 565840 h 3330971"/>
              <a:gd name="connsiteX15" fmla="*/ 2495247 w 4378623"/>
              <a:gd name="connsiteY15" fmla="*/ 0 h 3330971"/>
              <a:gd name="connsiteX16" fmla="*/ 2496489 w 4378623"/>
              <a:gd name="connsiteY16" fmla="*/ 11616 h 3330971"/>
              <a:gd name="connsiteX17" fmla="*/ 3089319 w 4378623"/>
              <a:gd name="connsiteY17" fmla="*/ 64226 h 3330971"/>
              <a:gd name="connsiteX18" fmla="*/ 3374856 w 4378623"/>
              <a:gd name="connsiteY18" fmla="*/ 369969 h 3330971"/>
              <a:gd name="connsiteX19" fmla="*/ 3510232 w 4378623"/>
              <a:gd name="connsiteY19" fmla="*/ 813600 h 3330971"/>
              <a:gd name="connsiteX20" fmla="*/ 4068016 w 4378623"/>
              <a:gd name="connsiteY20" fmla="*/ 1105046 h 3330971"/>
              <a:gd name="connsiteX21" fmla="*/ 4234392 w 4378623"/>
              <a:gd name="connsiteY21" fmla="*/ 1420661 h 3330971"/>
              <a:gd name="connsiteX22" fmla="*/ 4378623 w 4378623"/>
              <a:gd name="connsiteY22" fmla="*/ 1836132 h 3330971"/>
              <a:gd name="connsiteX23" fmla="*/ 4363902 w 4378623"/>
              <a:gd name="connsiteY23" fmla="*/ 2211036 h 3330971"/>
              <a:gd name="connsiteX24" fmla="*/ 4114941 w 4378623"/>
              <a:gd name="connsiteY24" fmla="*/ 2463077 h 3330971"/>
              <a:gd name="connsiteX25" fmla="*/ 3750965 w 4378623"/>
              <a:gd name="connsiteY25" fmla="*/ 2650382 h 3330971"/>
              <a:gd name="connsiteX26" fmla="*/ 551294 w 4378623"/>
              <a:gd name="connsiteY26" fmla="*/ 3328046 h 3330971"/>
              <a:gd name="connsiteX27" fmla="*/ 548640 w 4378623"/>
              <a:gd name="connsiteY27" fmla="*/ 3330971 h 3330971"/>
              <a:gd name="connsiteX28" fmla="*/ 254965 w 4378623"/>
              <a:gd name="connsiteY28" fmla="*/ 3249085 h 3330971"/>
              <a:gd name="connsiteX29" fmla="*/ 17221 w 4378623"/>
              <a:gd name="connsiteY29" fmla="*/ 2864627 h 3330971"/>
              <a:gd name="connsiteX30" fmla="*/ 0 w 4378623"/>
              <a:gd name="connsiteY30" fmla="*/ 2435269 h 3330971"/>
              <a:gd name="connsiteX31" fmla="*/ 253898 w 4378623"/>
              <a:gd name="connsiteY31" fmla="*/ 2137884 h 3330971"/>
              <a:gd name="connsiteX32" fmla="*/ 585216 w 4378623"/>
              <a:gd name="connsiteY32" fmla="*/ 2055588 h 3330971"/>
              <a:gd name="connsiteX33" fmla="*/ 619658 w 4378623"/>
              <a:gd name="connsiteY33" fmla="*/ 1804333 h 3330971"/>
              <a:gd name="connsiteX34" fmla="*/ 721309 w 4378623"/>
              <a:gd name="connsiteY34" fmla="*/ 1465595 h 3330971"/>
              <a:gd name="connsiteX35" fmla="*/ 949909 w 4378623"/>
              <a:gd name="connsiteY35" fmla="*/ 1228261 h 3330971"/>
              <a:gd name="connsiteX36" fmla="*/ 1268882 w 4378623"/>
              <a:gd name="connsiteY36" fmla="*/ 1218707 h 3330971"/>
              <a:gd name="connsiteX37" fmla="*/ 1609344 w 4378623"/>
              <a:gd name="connsiteY37" fmla="*/ 1250916 h 3330971"/>
              <a:gd name="connsiteX38" fmla="*/ 1614376 w 4378623"/>
              <a:gd name="connsiteY38" fmla="*/ 1252876 h 3330971"/>
              <a:gd name="connsiteX39" fmla="*/ 1544271 w 4378623"/>
              <a:gd name="connsiteY39" fmla="*/ 625178 h 3330971"/>
              <a:gd name="connsiteX40" fmla="*/ 1855167 w 4378623"/>
              <a:gd name="connsiteY40" fmla="*/ 140546 h 3330971"/>
              <a:gd name="connsiteX41" fmla="*/ 2495247 w 4378623"/>
              <a:gd name="connsiteY41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3167322 w 4378623"/>
              <a:gd name="connsiteY4" fmla="*/ 1855028 h 3330971"/>
              <a:gd name="connsiteX5" fmla="*/ 3176848 w 4378623"/>
              <a:gd name="connsiteY5" fmla="*/ 1557982 h 3330971"/>
              <a:gd name="connsiteX6" fmla="*/ 3243263 w 4378623"/>
              <a:gd name="connsiteY6" fmla="*/ 1496058 h 3330971"/>
              <a:gd name="connsiteX7" fmla="*/ 3090950 w 4378623"/>
              <a:gd name="connsiteY7" fmla="*/ 1267629 h 3330971"/>
              <a:gd name="connsiteX8" fmla="*/ 2703513 w 4378623"/>
              <a:gd name="connsiteY8" fmla="*/ 1302749 h 3330971"/>
              <a:gd name="connsiteX9" fmla="*/ 2599247 w 4378623"/>
              <a:gd name="connsiteY9" fmla="*/ 1278230 h 3330971"/>
              <a:gd name="connsiteX10" fmla="*/ 2652768 w 4378623"/>
              <a:gd name="connsiteY10" fmla="*/ 1105590 h 3330971"/>
              <a:gd name="connsiteX11" fmla="*/ 2664069 w 4378623"/>
              <a:gd name="connsiteY11" fmla="*/ 937567 h 3330971"/>
              <a:gd name="connsiteX12" fmla="*/ 2579743 w 4378623"/>
              <a:gd name="connsiteY12" fmla="*/ 632767 h 3330971"/>
              <a:gd name="connsiteX13" fmla="*/ 2438644 w 4378623"/>
              <a:gd name="connsiteY13" fmla="*/ 565840 h 3330971"/>
              <a:gd name="connsiteX14" fmla="*/ 2495247 w 4378623"/>
              <a:gd name="connsiteY14" fmla="*/ 0 h 3330971"/>
              <a:gd name="connsiteX15" fmla="*/ 2496489 w 4378623"/>
              <a:gd name="connsiteY15" fmla="*/ 11616 h 3330971"/>
              <a:gd name="connsiteX16" fmla="*/ 3089319 w 4378623"/>
              <a:gd name="connsiteY16" fmla="*/ 64226 h 3330971"/>
              <a:gd name="connsiteX17" fmla="*/ 3374856 w 4378623"/>
              <a:gd name="connsiteY17" fmla="*/ 369969 h 3330971"/>
              <a:gd name="connsiteX18" fmla="*/ 3510232 w 4378623"/>
              <a:gd name="connsiteY18" fmla="*/ 813600 h 3330971"/>
              <a:gd name="connsiteX19" fmla="*/ 4068016 w 4378623"/>
              <a:gd name="connsiteY19" fmla="*/ 1105046 h 3330971"/>
              <a:gd name="connsiteX20" fmla="*/ 4234392 w 4378623"/>
              <a:gd name="connsiteY20" fmla="*/ 1420661 h 3330971"/>
              <a:gd name="connsiteX21" fmla="*/ 4378623 w 4378623"/>
              <a:gd name="connsiteY21" fmla="*/ 1836132 h 3330971"/>
              <a:gd name="connsiteX22" fmla="*/ 4363902 w 4378623"/>
              <a:gd name="connsiteY22" fmla="*/ 2211036 h 3330971"/>
              <a:gd name="connsiteX23" fmla="*/ 4114941 w 4378623"/>
              <a:gd name="connsiteY23" fmla="*/ 2463077 h 3330971"/>
              <a:gd name="connsiteX24" fmla="*/ 3750965 w 4378623"/>
              <a:gd name="connsiteY24" fmla="*/ 2650382 h 3330971"/>
              <a:gd name="connsiteX25" fmla="*/ 551294 w 4378623"/>
              <a:gd name="connsiteY25" fmla="*/ 3328046 h 3330971"/>
              <a:gd name="connsiteX26" fmla="*/ 548640 w 4378623"/>
              <a:gd name="connsiteY26" fmla="*/ 3330971 h 3330971"/>
              <a:gd name="connsiteX27" fmla="*/ 254965 w 4378623"/>
              <a:gd name="connsiteY27" fmla="*/ 3249085 h 3330971"/>
              <a:gd name="connsiteX28" fmla="*/ 17221 w 4378623"/>
              <a:gd name="connsiteY28" fmla="*/ 2864627 h 3330971"/>
              <a:gd name="connsiteX29" fmla="*/ 0 w 4378623"/>
              <a:gd name="connsiteY29" fmla="*/ 2435269 h 3330971"/>
              <a:gd name="connsiteX30" fmla="*/ 253898 w 4378623"/>
              <a:gd name="connsiteY30" fmla="*/ 2137884 h 3330971"/>
              <a:gd name="connsiteX31" fmla="*/ 585216 w 4378623"/>
              <a:gd name="connsiteY31" fmla="*/ 2055588 h 3330971"/>
              <a:gd name="connsiteX32" fmla="*/ 619658 w 4378623"/>
              <a:gd name="connsiteY32" fmla="*/ 1804333 h 3330971"/>
              <a:gd name="connsiteX33" fmla="*/ 721309 w 4378623"/>
              <a:gd name="connsiteY33" fmla="*/ 1465595 h 3330971"/>
              <a:gd name="connsiteX34" fmla="*/ 949909 w 4378623"/>
              <a:gd name="connsiteY34" fmla="*/ 1228261 h 3330971"/>
              <a:gd name="connsiteX35" fmla="*/ 1268882 w 4378623"/>
              <a:gd name="connsiteY35" fmla="*/ 1218707 h 3330971"/>
              <a:gd name="connsiteX36" fmla="*/ 1609344 w 4378623"/>
              <a:gd name="connsiteY36" fmla="*/ 1250916 h 3330971"/>
              <a:gd name="connsiteX37" fmla="*/ 1614376 w 4378623"/>
              <a:gd name="connsiteY37" fmla="*/ 1252876 h 3330971"/>
              <a:gd name="connsiteX38" fmla="*/ 1544271 w 4378623"/>
              <a:gd name="connsiteY38" fmla="*/ 625178 h 3330971"/>
              <a:gd name="connsiteX39" fmla="*/ 1855167 w 4378623"/>
              <a:gd name="connsiteY39" fmla="*/ 140546 h 3330971"/>
              <a:gd name="connsiteX40" fmla="*/ 2495247 w 4378623"/>
              <a:gd name="connsiteY40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3167322 w 4378623"/>
              <a:gd name="connsiteY4" fmla="*/ 1855028 h 3330971"/>
              <a:gd name="connsiteX5" fmla="*/ 3176848 w 4378623"/>
              <a:gd name="connsiteY5" fmla="*/ 1557982 h 3330971"/>
              <a:gd name="connsiteX6" fmla="*/ 3090950 w 4378623"/>
              <a:gd name="connsiteY6" fmla="*/ 1267629 h 3330971"/>
              <a:gd name="connsiteX7" fmla="*/ 2703513 w 4378623"/>
              <a:gd name="connsiteY7" fmla="*/ 1302749 h 3330971"/>
              <a:gd name="connsiteX8" fmla="*/ 2599247 w 4378623"/>
              <a:gd name="connsiteY8" fmla="*/ 1278230 h 3330971"/>
              <a:gd name="connsiteX9" fmla="*/ 2652768 w 4378623"/>
              <a:gd name="connsiteY9" fmla="*/ 1105590 h 3330971"/>
              <a:gd name="connsiteX10" fmla="*/ 2664069 w 4378623"/>
              <a:gd name="connsiteY10" fmla="*/ 937567 h 3330971"/>
              <a:gd name="connsiteX11" fmla="*/ 2579743 w 4378623"/>
              <a:gd name="connsiteY11" fmla="*/ 632767 h 3330971"/>
              <a:gd name="connsiteX12" fmla="*/ 2438644 w 4378623"/>
              <a:gd name="connsiteY12" fmla="*/ 565840 h 3330971"/>
              <a:gd name="connsiteX13" fmla="*/ 2495247 w 4378623"/>
              <a:gd name="connsiteY13" fmla="*/ 0 h 3330971"/>
              <a:gd name="connsiteX14" fmla="*/ 2496489 w 4378623"/>
              <a:gd name="connsiteY14" fmla="*/ 11616 h 3330971"/>
              <a:gd name="connsiteX15" fmla="*/ 3089319 w 4378623"/>
              <a:gd name="connsiteY15" fmla="*/ 64226 h 3330971"/>
              <a:gd name="connsiteX16" fmla="*/ 3374856 w 4378623"/>
              <a:gd name="connsiteY16" fmla="*/ 369969 h 3330971"/>
              <a:gd name="connsiteX17" fmla="*/ 3510232 w 4378623"/>
              <a:gd name="connsiteY17" fmla="*/ 813600 h 3330971"/>
              <a:gd name="connsiteX18" fmla="*/ 4068016 w 4378623"/>
              <a:gd name="connsiteY18" fmla="*/ 1105046 h 3330971"/>
              <a:gd name="connsiteX19" fmla="*/ 4234392 w 4378623"/>
              <a:gd name="connsiteY19" fmla="*/ 1420661 h 3330971"/>
              <a:gd name="connsiteX20" fmla="*/ 4378623 w 4378623"/>
              <a:gd name="connsiteY20" fmla="*/ 1836132 h 3330971"/>
              <a:gd name="connsiteX21" fmla="*/ 4363902 w 4378623"/>
              <a:gd name="connsiteY21" fmla="*/ 2211036 h 3330971"/>
              <a:gd name="connsiteX22" fmla="*/ 4114941 w 4378623"/>
              <a:gd name="connsiteY22" fmla="*/ 2463077 h 3330971"/>
              <a:gd name="connsiteX23" fmla="*/ 3750965 w 4378623"/>
              <a:gd name="connsiteY23" fmla="*/ 2650382 h 3330971"/>
              <a:gd name="connsiteX24" fmla="*/ 551294 w 4378623"/>
              <a:gd name="connsiteY24" fmla="*/ 3328046 h 3330971"/>
              <a:gd name="connsiteX25" fmla="*/ 548640 w 4378623"/>
              <a:gd name="connsiteY25" fmla="*/ 3330971 h 3330971"/>
              <a:gd name="connsiteX26" fmla="*/ 254965 w 4378623"/>
              <a:gd name="connsiteY26" fmla="*/ 3249085 h 3330971"/>
              <a:gd name="connsiteX27" fmla="*/ 17221 w 4378623"/>
              <a:gd name="connsiteY27" fmla="*/ 2864627 h 3330971"/>
              <a:gd name="connsiteX28" fmla="*/ 0 w 4378623"/>
              <a:gd name="connsiteY28" fmla="*/ 2435269 h 3330971"/>
              <a:gd name="connsiteX29" fmla="*/ 253898 w 4378623"/>
              <a:gd name="connsiteY29" fmla="*/ 2137884 h 3330971"/>
              <a:gd name="connsiteX30" fmla="*/ 585216 w 4378623"/>
              <a:gd name="connsiteY30" fmla="*/ 2055588 h 3330971"/>
              <a:gd name="connsiteX31" fmla="*/ 619658 w 4378623"/>
              <a:gd name="connsiteY31" fmla="*/ 1804333 h 3330971"/>
              <a:gd name="connsiteX32" fmla="*/ 721309 w 4378623"/>
              <a:gd name="connsiteY32" fmla="*/ 1465595 h 3330971"/>
              <a:gd name="connsiteX33" fmla="*/ 949909 w 4378623"/>
              <a:gd name="connsiteY33" fmla="*/ 1228261 h 3330971"/>
              <a:gd name="connsiteX34" fmla="*/ 1268882 w 4378623"/>
              <a:gd name="connsiteY34" fmla="*/ 1218707 h 3330971"/>
              <a:gd name="connsiteX35" fmla="*/ 1609344 w 4378623"/>
              <a:gd name="connsiteY35" fmla="*/ 1250916 h 3330971"/>
              <a:gd name="connsiteX36" fmla="*/ 1614376 w 4378623"/>
              <a:gd name="connsiteY36" fmla="*/ 1252876 h 3330971"/>
              <a:gd name="connsiteX37" fmla="*/ 1544271 w 4378623"/>
              <a:gd name="connsiteY37" fmla="*/ 625178 h 3330971"/>
              <a:gd name="connsiteX38" fmla="*/ 1855167 w 4378623"/>
              <a:gd name="connsiteY38" fmla="*/ 140546 h 3330971"/>
              <a:gd name="connsiteX39" fmla="*/ 2495247 w 4378623"/>
              <a:gd name="connsiteY39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3167322 w 4378623"/>
              <a:gd name="connsiteY4" fmla="*/ 1855028 h 3330971"/>
              <a:gd name="connsiteX5" fmla="*/ 3090950 w 4378623"/>
              <a:gd name="connsiteY5" fmla="*/ 1267629 h 3330971"/>
              <a:gd name="connsiteX6" fmla="*/ 2703513 w 4378623"/>
              <a:gd name="connsiteY6" fmla="*/ 1302749 h 3330971"/>
              <a:gd name="connsiteX7" fmla="*/ 2599247 w 4378623"/>
              <a:gd name="connsiteY7" fmla="*/ 1278230 h 3330971"/>
              <a:gd name="connsiteX8" fmla="*/ 2652768 w 4378623"/>
              <a:gd name="connsiteY8" fmla="*/ 1105590 h 3330971"/>
              <a:gd name="connsiteX9" fmla="*/ 2664069 w 4378623"/>
              <a:gd name="connsiteY9" fmla="*/ 937567 h 3330971"/>
              <a:gd name="connsiteX10" fmla="*/ 2579743 w 4378623"/>
              <a:gd name="connsiteY10" fmla="*/ 632767 h 3330971"/>
              <a:gd name="connsiteX11" fmla="*/ 2438644 w 4378623"/>
              <a:gd name="connsiteY11" fmla="*/ 565840 h 3330971"/>
              <a:gd name="connsiteX12" fmla="*/ 2495247 w 4378623"/>
              <a:gd name="connsiteY12" fmla="*/ 0 h 3330971"/>
              <a:gd name="connsiteX13" fmla="*/ 2496489 w 4378623"/>
              <a:gd name="connsiteY13" fmla="*/ 11616 h 3330971"/>
              <a:gd name="connsiteX14" fmla="*/ 3089319 w 4378623"/>
              <a:gd name="connsiteY14" fmla="*/ 64226 h 3330971"/>
              <a:gd name="connsiteX15" fmla="*/ 3374856 w 4378623"/>
              <a:gd name="connsiteY15" fmla="*/ 369969 h 3330971"/>
              <a:gd name="connsiteX16" fmla="*/ 3510232 w 4378623"/>
              <a:gd name="connsiteY16" fmla="*/ 813600 h 3330971"/>
              <a:gd name="connsiteX17" fmla="*/ 4068016 w 4378623"/>
              <a:gd name="connsiteY17" fmla="*/ 1105046 h 3330971"/>
              <a:gd name="connsiteX18" fmla="*/ 4234392 w 4378623"/>
              <a:gd name="connsiteY18" fmla="*/ 1420661 h 3330971"/>
              <a:gd name="connsiteX19" fmla="*/ 4378623 w 4378623"/>
              <a:gd name="connsiteY19" fmla="*/ 1836132 h 3330971"/>
              <a:gd name="connsiteX20" fmla="*/ 4363902 w 4378623"/>
              <a:gd name="connsiteY20" fmla="*/ 2211036 h 3330971"/>
              <a:gd name="connsiteX21" fmla="*/ 4114941 w 4378623"/>
              <a:gd name="connsiteY21" fmla="*/ 2463077 h 3330971"/>
              <a:gd name="connsiteX22" fmla="*/ 3750965 w 4378623"/>
              <a:gd name="connsiteY22" fmla="*/ 2650382 h 3330971"/>
              <a:gd name="connsiteX23" fmla="*/ 551294 w 4378623"/>
              <a:gd name="connsiteY23" fmla="*/ 3328046 h 3330971"/>
              <a:gd name="connsiteX24" fmla="*/ 548640 w 4378623"/>
              <a:gd name="connsiteY24" fmla="*/ 3330971 h 3330971"/>
              <a:gd name="connsiteX25" fmla="*/ 254965 w 4378623"/>
              <a:gd name="connsiteY25" fmla="*/ 3249085 h 3330971"/>
              <a:gd name="connsiteX26" fmla="*/ 17221 w 4378623"/>
              <a:gd name="connsiteY26" fmla="*/ 2864627 h 3330971"/>
              <a:gd name="connsiteX27" fmla="*/ 0 w 4378623"/>
              <a:gd name="connsiteY27" fmla="*/ 2435269 h 3330971"/>
              <a:gd name="connsiteX28" fmla="*/ 253898 w 4378623"/>
              <a:gd name="connsiteY28" fmla="*/ 2137884 h 3330971"/>
              <a:gd name="connsiteX29" fmla="*/ 585216 w 4378623"/>
              <a:gd name="connsiteY29" fmla="*/ 2055588 h 3330971"/>
              <a:gd name="connsiteX30" fmla="*/ 619658 w 4378623"/>
              <a:gd name="connsiteY30" fmla="*/ 1804333 h 3330971"/>
              <a:gd name="connsiteX31" fmla="*/ 721309 w 4378623"/>
              <a:gd name="connsiteY31" fmla="*/ 1465595 h 3330971"/>
              <a:gd name="connsiteX32" fmla="*/ 949909 w 4378623"/>
              <a:gd name="connsiteY32" fmla="*/ 1228261 h 3330971"/>
              <a:gd name="connsiteX33" fmla="*/ 1268882 w 4378623"/>
              <a:gd name="connsiteY33" fmla="*/ 1218707 h 3330971"/>
              <a:gd name="connsiteX34" fmla="*/ 1609344 w 4378623"/>
              <a:gd name="connsiteY34" fmla="*/ 1250916 h 3330971"/>
              <a:gd name="connsiteX35" fmla="*/ 1614376 w 4378623"/>
              <a:gd name="connsiteY35" fmla="*/ 1252876 h 3330971"/>
              <a:gd name="connsiteX36" fmla="*/ 1544271 w 4378623"/>
              <a:gd name="connsiteY36" fmla="*/ 625178 h 3330971"/>
              <a:gd name="connsiteX37" fmla="*/ 1855167 w 4378623"/>
              <a:gd name="connsiteY37" fmla="*/ 140546 h 3330971"/>
              <a:gd name="connsiteX38" fmla="*/ 2495247 w 4378623"/>
              <a:gd name="connsiteY38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3167322 w 4378623"/>
              <a:gd name="connsiteY4" fmla="*/ 1855028 h 3330971"/>
              <a:gd name="connsiteX5" fmla="*/ 3090950 w 4378623"/>
              <a:gd name="connsiteY5" fmla="*/ 1267629 h 3330971"/>
              <a:gd name="connsiteX6" fmla="*/ 2703513 w 4378623"/>
              <a:gd name="connsiteY6" fmla="*/ 1302749 h 3330971"/>
              <a:gd name="connsiteX7" fmla="*/ 2652768 w 4378623"/>
              <a:gd name="connsiteY7" fmla="*/ 1105590 h 3330971"/>
              <a:gd name="connsiteX8" fmla="*/ 2664069 w 4378623"/>
              <a:gd name="connsiteY8" fmla="*/ 937567 h 3330971"/>
              <a:gd name="connsiteX9" fmla="*/ 2579743 w 4378623"/>
              <a:gd name="connsiteY9" fmla="*/ 632767 h 3330971"/>
              <a:gd name="connsiteX10" fmla="*/ 2438644 w 4378623"/>
              <a:gd name="connsiteY10" fmla="*/ 565840 h 3330971"/>
              <a:gd name="connsiteX11" fmla="*/ 2495247 w 4378623"/>
              <a:gd name="connsiteY11" fmla="*/ 0 h 3330971"/>
              <a:gd name="connsiteX12" fmla="*/ 2496489 w 4378623"/>
              <a:gd name="connsiteY12" fmla="*/ 11616 h 3330971"/>
              <a:gd name="connsiteX13" fmla="*/ 3089319 w 4378623"/>
              <a:gd name="connsiteY13" fmla="*/ 64226 h 3330971"/>
              <a:gd name="connsiteX14" fmla="*/ 3374856 w 4378623"/>
              <a:gd name="connsiteY14" fmla="*/ 369969 h 3330971"/>
              <a:gd name="connsiteX15" fmla="*/ 3510232 w 4378623"/>
              <a:gd name="connsiteY15" fmla="*/ 813600 h 3330971"/>
              <a:gd name="connsiteX16" fmla="*/ 4068016 w 4378623"/>
              <a:gd name="connsiteY16" fmla="*/ 1105046 h 3330971"/>
              <a:gd name="connsiteX17" fmla="*/ 4234392 w 4378623"/>
              <a:gd name="connsiteY17" fmla="*/ 1420661 h 3330971"/>
              <a:gd name="connsiteX18" fmla="*/ 4378623 w 4378623"/>
              <a:gd name="connsiteY18" fmla="*/ 1836132 h 3330971"/>
              <a:gd name="connsiteX19" fmla="*/ 4363902 w 4378623"/>
              <a:gd name="connsiteY19" fmla="*/ 2211036 h 3330971"/>
              <a:gd name="connsiteX20" fmla="*/ 4114941 w 4378623"/>
              <a:gd name="connsiteY20" fmla="*/ 2463077 h 3330971"/>
              <a:gd name="connsiteX21" fmla="*/ 3750965 w 4378623"/>
              <a:gd name="connsiteY21" fmla="*/ 2650382 h 3330971"/>
              <a:gd name="connsiteX22" fmla="*/ 551294 w 4378623"/>
              <a:gd name="connsiteY22" fmla="*/ 3328046 h 3330971"/>
              <a:gd name="connsiteX23" fmla="*/ 548640 w 4378623"/>
              <a:gd name="connsiteY23" fmla="*/ 3330971 h 3330971"/>
              <a:gd name="connsiteX24" fmla="*/ 254965 w 4378623"/>
              <a:gd name="connsiteY24" fmla="*/ 3249085 h 3330971"/>
              <a:gd name="connsiteX25" fmla="*/ 17221 w 4378623"/>
              <a:gd name="connsiteY25" fmla="*/ 2864627 h 3330971"/>
              <a:gd name="connsiteX26" fmla="*/ 0 w 4378623"/>
              <a:gd name="connsiteY26" fmla="*/ 2435269 h 3330971"/>
              <a:gd name="connsiteX27" fmla="*/ 253898 w 4378623"/>
              <a:gd name="connsiteY27" fmla="*/ 2137884 h 3330971"/>
              <a:gd name="connsiteX28" fmla="*/ 585216 w 4378623"/>
              <a:gd name="connsiteY28" fmla="*/ 2055588 h 3330971"/>
              <a:gd name="connsiteX29" fmla="*/ 619658 w 4378623"/>
              <a:gd name="connsiteY29" fmla="*/ 1804333 h 3330971"/>
              <a:gd name="connsiteX30" fmla="*/ 721309 w 4378623"/>
              <a:gd name="connsiteY30" fmla="*/ 1465595 h 3330971"/>
              <a:gd name="connsiteX31" fmla="*/ 949909 w 4378623"/>
              <a:gd name="connsiteY31" fmla="*/ 1228261 h 3330971"/>
              <a:gd name="connsiteX32" fmla="*/ 1268882 w 4378623"/>
              <a:gd name="connsiteY32" fmla="*/ 1218707 h 3330971"/>
              <a:gd name="connsiteX33" fmla="*/ 1609344 w 4378623"/>
              <a:gd name="connsiteY33" fmla="*/ 1250916 h 3330971"/>
              <a:gd name="connsiteX34" fmla="*/ 1614376 w 4378623"/>
              <a:gd name="connsiteY34" fmla="*/ 1252876 h 3330971"/>
              <a:gd name="connsiteX35" fmla="*/ 1544271 w 4378623"/>
              <a:gd name="connsiteY35" fmla="*/ 625178 h 3330971"/>
              <a:gd name="connsiteX36" fmla="*/ 1855167 w 4378623"/>
              <a:gd name="connsiteY36" fmla="*/ 140546 h 3330971"/>
              <a:gd name="connsiteX37" fmla="*/ 2495247 w 4378623"/>
              <a:gd name="connsiteY37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3167322 w 4378623"/>
              <a:gd name="connsiteY4" fmla="*/ 1855028 h 3330971"/>
              <a:gd name="connsiteX5" fmla="*/ 3090950 w 4378623"/>
              <a:gd name="connsiteY5" fmla="*/ 1267629 h 3330971"/>
              <a:gd name="connsiteX6" fmla="*/ 2652768 w 4378623"/>
              <a:gd name="connsiteY6" fmla="*/ 1105590 h 3330971"/>
              <a:gd name="connsiteX7" fmla="*/ 2664069 w 4378623"/>
              <a:gd name="connsiteY7" fmla="*/ 937567 h 3330971"/>
              <a:gd name="connsiteX8" fmla="*/ 2579743 w 4378623"/>
              <a:gd name="connsiteY8" fmla="*/ 632767 h 3330971"/>
              <a:gd name="connsiteX9" fmla="*/ 2438644 w 4378623"/>
              <a:gd name="connsiteY9" fmla="*/ 565840 h 3330971"/>
              <a:gd name="connsiteX10" fmla="*/ 2495247 w 4378623"/>
              <a:gd name="connsiteY10" fmla="*/ 0 h 3330971"/>
              <a:gd name="connsiteX11" fmla="*/ 2496489 w 4378623"/>
              <a:gd name="connsiteY11" fmla="*/ 11616 h 3330971"/>
              <a:gd name="connsiteX12" fmla="*/ 3089319 w 4378623"/>
              <a:gd name="connsiteY12" fmla="*/ 64226 h 3330971"/>
              <a:gd name="connsiteX13" fmla="*/ 3374856 w 4378623"/>
              <a:gd name="connsiteY13" fmla="*/ 369969 h 3330971"/>
              <a:gd name="connsiteX14" fmla="*/ 3510232 w 4378623"/>
              <a:gd name="connsiteY14" fmla="*/ 813600 h 3330971"/>
              <a:gd name="connsiteX15" fmla="*/ 4068016 w 4378623"/>
              <a:gd name="connsiteY15" fmla="*/ 1105046 h 3330971"/>
              <a:gd name="connsiteX16" fmla="*/ 4234392 w 4378623"/>
              <a:gd name="connsiteY16" fmla="*/ 1420661 h 3330971"/>
              <a:gd name="connsiteX17" fmla="*/ 4378623 w 4378623"/>
              <a:gd name="connsiteY17" fmla="*/ 1836132 h 3330971"/>
              <a:gd name="connsiteX18" fmla="*/ 4363902 w 4378623"/>
              <a:gd name="connsiteY18" fmla="*/ 2211036 h 3330971"/>
              <a:gd name="connsiteX19" fmla="*/ 4114941 w 4378623"/>
              <a:gd name="connsiteY19" fmla="*/ 2463077 h 3330971"/>
              <a:gd name="connsiteX20" fmla="*/ 3750965 w 4378623"/>
              <a:gd name="connsiteY20" fmla="*/ 2650382 h 3330971"/>
              <a:gd name="connsiteX21" fmla="*/ 551294 w 4378623"/>
              <a:gd name="connsiteY21" fmla="*/ 3328046 h 3330971"/>
              <a:gd name="connsiteX22" fmla="*/ 548640 w 4378623"/>
              <a:gd name="connsiteY22" fmla="*/ 3330971 h 3330971"/>
              <a:gd name="connsiteX23" fmla="*/ 254965 w 4378623"/>
              <a:gd name="connsiteY23" fmla="*/ 3249085 h 3330971"/>
              <a:gd name="connsiteX24" fmla="*/ 17221 w 4378623"/>
              <a:gd name="connsiteY24" fmla="*/ 2864627 h 3330971"/>
              <a:gd name="connsiteX25" fmla="*/ 0 w 4378623"/>
              <a:gd name="connsiteY25" fmla="*/ 2435269 h 3330971"/>
              <a:gd name="connsiteX26" fmla="*/ 253898 w 4378623"/>
              <a:gd name="connsiteY26" fmla="*/ 2137884 h 3330971"/>
              <a:gd name="connsiteX27" fmla="*/ 585216 w 4378623"/>
              <a:gd name="connsiteY27" fmla="*/ 2055588 h 3330971"/>
              <a:gd name="connsiteX28" fmla="*/ 619658 w 4378623"/>
              <a:gd name="connsiteY28" fmla="*/ 1804333 h 3330971"/>
              <a:gd name="connsiteX29" fmla="*/ 721309 w 4378623"/>
              <a:gd name="connsiteY29" fmla="*/ 1465595 h 3330971"/>
              <a:gd name="connsiteX30" fmla="*/ 949909 w 4378623"/>
              <a:gd name="connsiteY30" fmla="*/ 1228261 h 3330971"/>
              <a:gd name="connsiteX31" fmla="*/ 1268882 w 4378623"/>
              <a:gd name="connsiteY31" fmla="*/ 1218707 h 3330971"/>
              <a:gd name="connsiteX32" fmla="*/ 1609344 w 4378623"/>
              <a:gd name="connsiteY32" fmla="*/ 1250916 h 3330971"/>
              <a:gd name="connsiteX33" fmla="*/ 1614376 w 4378623"/>
              <a:gd name="connsiteY33" fmla="*/ 1252876 h 3330971"/>
              <a:gd name="connsiteX34" fmla="*/ 1544271 w 4378623"/>
              <a:gd name="connsiteY34" fmla="*/ 625178 h 3330971"/>
              <a:gd name="connsiteX35" fmla="*/ 1855167 w 4378623"/>
              <a:gd name="connsiteY35" fmla="*/ 140546 h 3330971"/>
              <a:gd name="connsiteX36" fmla="*/ 2495247 w 4378623"/>
              <a:gd name="connsiteY36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3167322 w 4378623"/>
              <a:gd name="connsiteY4" fmla="*/ 1855028 h 3330971"/>
              <a:gd name="connsiteX5" fmla="*/ 3090950 w 4378623"/>
              <a:gd name="connsiteY5" fmla="*/ 1267629 h 3330971"/>
              <a:gd name="connsiteX6" fmla="*/ 2664069 w 4378623"/>
              <a:gd name="connsiteY6" fmla="*/ 937567 h 3330971"/>
              <a:gd name="connsiteX7" fmla="*/ 2579743 w 4378623"/>
              <a:gd name="connsiteY7" fmla="*/ 632767 h 3330971"/>
              <a:gd name="connsiteX8" fmla="*/ 2438644 w 4378623"/>
              <a:gd name="connsiteY8" fmla="*/ 565840 h 3330971"/>
              <a:gd name="connsiteX9" fmla="*/ 2495247 w 4378623"/>
              <a:gd name="connsiteY9" fmla="*/ 0 h 3330971"/>
              <a:gd name="connsiteX10" fmla="*/ 2496489 w 4378623"/>
              <a:gd name="connsiteY10" fmla="*/ 11616 h 3330971"/>
              <a:gd name="connsiteX11" fmla="*/ 3089319 w 4378623"/>
              <a:gd name="connsiteY11" fmla="*/ 64226 h 3330971"/>
              <a:gd name="connsiteX12" fmla="*/ 3374856 w 4378623"/>
              <a:gd name="connsiteY12" fmla="*/ 369969 h 3330971"/>
              <a:gd name="connsiteX13" fmla="*/ 3510232 w 4378623"/>
              <a:gd name="connsiteY13" fmla="*/ 813600 h 3330971"/>
              <a:gd name="connsiteX14" fmla="*/ 4068016 w 4378623"/>
              <a:gd name="connsiteY14" fmla="*/ 1105046 h 3330971"/>
              <a:gd name="connsiteX15" fmla="*/ 4234392 w 4378623"/>
              <a:gd name="connsiteY15" fmla="*/ 1420661 h 3330971"/>
              <a:gd name="connsiteX16" fmla="*/ 4378623 w 4378623"/>
              <a:gd name="connsiteY16" fmla="*/ 1836132 h 3330971"/>
              <a:gd name="connsiteX17" fmla="*/ 4363902 w 4378623"/>
              <a:gd name="connsiteY17" fmla="*/ 2211036 h 3330971"/>
              <a:gd name="connsiteX18" fmla="*/ 4114941 w 4378623"/>
              <a:gd name="connsiteY18" fmla="*/ 2463077 h 3330971"/>
              <a:gd name="connsiteX19" fmla="*/ 3750965 w 4378623"/>
              <a:gd name="connsiteY19" fmla="*/ 2650382 h 3330971"/>
              <a:gd name="connsiteX20" fmla="*/ 551294 w 4378623"/>
              <a:gd name="connsiteY20" fmla="*/ 3328046 h 3330971"/>
              <a:gd name="connsiteX21" fmla="*/ 548640 w 4378623"/>
              <a:gd name="connsiteY21" fmla="*/ 3330971 h 3330971"/>
              <a:gd name="connsiteX22" fmla="*/ 254965 w 4378623"/>
              <a:gd name="connsiteY22" fmla="*/ 3249085 h 3330971"/>
              <a:gd name="connsiteX23" fmla="*/ 17221 w 4378623"/>
              <a:gd name="connsiteY23" fmla="*/ 2864627 h 3330971"/>
              <a:gd name="connsiteX24" fmla="*/ 0 w 4378623"/>
              <a:gd name="connsiteY24" fmla="*/ 2435269 h 3330971"/>
              <a:gd name="connsiteX25" fmla="*/ 253898 w 4378623"/>
              <a:gd name="connsiteY25" fmla="*/ 2137884 h 3330971"/>
              <a:gd name="connsiteX26" fmla="*/ 585216 w 4378623"/>
              <a:gd name="connsiteY26" fmla="*/ 2055588 h 3330971"/>
              <a:gd name="connsiteX27" fmla="*/ 619658 w 4378623"/>
              <a:gd name="connsiteY27" fmla="*/ 1804333 h 3330971"/>
              <a:gd name="connsiteX28" fmla="*/ 721309 w 4378623"/>
              <a:gd name="connsiteY28" fmla="*/ 1465595 h 3330971"/>
              <a:gd name="connsiteX29" fmla="*/ 949909 w 4378623"/>
              <a:gd name="connsiteY29" fmla="*/ 1228261 h 3330971"/>
              <a:gd name="connsiteX30" fmla="*/ 1268882 w 4378623"/>
              <a:gd name="connsiteY30" fmla="*/ 1218707 h 3330971"/>
              <a:gd name="connsiteX31" fmla="*/ 1609344 w 4378623"/>
              <a:gd name="connsiteY31" fmla="*/ 1250916 h 3330971"/>
              <a:gd name="connsiteX32" fmla="*/ 1614376 w 4378623"/>
              <a:gd name="connsiteY32" fmla="*/ 1252876 h 3330971"/>
              <a:gd name="connsiteX33" fmla="*/ 1544271 w 4378623"/>
              <a:gd name="connsiteY33" fmla="*/ 625178 h 3330971"/>
              <a:gd name="connsiteX34" fmla="*/ 1855167 w 4378623"/>
              <a:gd name="connsiteY34" fmla="*/ 140546 h 3330971"/>
              <a:gd name="connsiteX35" fmla="*/ 2495247 w 4378623"/>
              <a:gd name="connsiteY35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3167322 w 4378623"/>
              <a:gd name="connsiteY4" fmla="*/ 1855028 h 3330971"/>
              <a:gd name="connsiteX5" fmla="*/ 3090950 w 4378623"/>
              <a:gd name="connsiteY5" fmla="*/ 1267629 h 3330971"/>
              <a:gd name="connsiteX6" fmla="*/ 2579743 w 4378623"/>
              <a:gd name="connsiteY6" fmla="*/ 632767 h 3330971"/>
              <a:gd name="connsiteX7" fmla="*/ 2438644 w 4378623"/>
              <a:gd name="connsiteY7" fmla="*/ 565840 h 3330971"/>
              <a:gd name="connsiteX8" fmla="*/ 2495247 w 4378623"/>
              <a:gd name="connsiteY8" fmla="*/ 0 h 3330971"/>
              <a:gd name="connsiteX9" fmla="*/ 2496489 w 4378623"/>
              <a:gd name="connsiteY9" fmla="*/ 11616 h 3330971"/>
              <a:gd name="connsiteX10" fmla="*/ 3089319 w 4378623"/>
              <a:gd name="connsiteY10" fmla="*/ 64226 h 3330971"/>
              <a:gd name="connsiteX11" fmla="*/ 3374856 w 4378623"/>
              <a:gd name="connsiteY11" fmla="*/ 369969 h 3330971"/>
              <a:gd name="connsiteX12" fmla="*/ 3510232 w 4378623"/>
              <a:gd name="connsiteY12" fmla="*/ 813600 h 3330971"/>
              <a:gd name="connsiteX13" fmla="*/ 4068016 w 4378623"/>
              <a:gd name="connsiteY13" fmla="*/ 1105046 h 3330971"/>
              <a:gd name="connsiteX14" fmla="*/ 4234392 w 4378623"/>
              <a:gd name="connsiteY14" fmla="*/ 1420661 h 3330971"/>
              <a:gd name="connsiteX15" fmla="*/ 4378623 w 4378623"/>
              <a:gd name="connsiteY15" fmla="*/ 1836132 h 3330971"/>
              <a:gd name="connsiteX16" fmla="*/ 4363902 w 4378623"/>
              <a:gd name="connsiteY16" fmla="*/ 2211036 h 3330971"/>
              <a:gd name="connsiteX17" fmla="*/ 4114941 w 4378623"/>
              <a:gd name="connsiteY17" fmla="*/ 2463077 h 3330971"/>
              <a:gd name="connsiteX18" fmla="*/ 3750965 w 4378623"/>
              <a:gd name="connsiteY18" fmla="*/ 2650382 h 3330971"/>
              <a:gd name="connsiteX19" fmla="*/ 551294 w 4378623"/>
              <a:gd name="connsiteY19" fmla="*/ 3328046 h 3330971"/>
              <a:gd name="connsiteX20" fmla="*/ 548640 w 4378623"/>
              <a:gd name="connsiteY20" fmla="*/ 3330971 h 3330971"/>
              <a:gd name="connsiteX21" fmla="*/ 254965 w 4378623"/>
              <a:gd name="connsiteY21" fmla="*/ 3249085 h 3330971"/>
              <a:gd name="connsiteX22" fmla="*/ 17221 w 4378623"/>
              <a:gd name="connsiteY22" fmla="*/ 2864627 h 3330971"/>
              <a:gd name="connsiteX23" fmla="*/ 0 w 4378623"/>
              <a:gd name="connsiteY23" fmla="*/ 2435269 h 3330971"/>
              <a:gd name="connsiteX24" fmla="*/ 253898 w 4378623"/>
              <a:gd name="connsiteY24" fmla="*/ 2137884 h 3330971"/>
              <a:gd name="connsiteX25" fmla="*/ 585216 w 4378623"/>
              <a:gd name="connsiteY25" fmla="*/ 2055588 h 3330971"/>
              <a:gd name="connsiteX26" fmla="*/ 619658 w 4378623"/>
              <a:gd name="connsiteY26" fmla="*/ 1804333 h 3330971"/>
              <a:gd name="connsiteX27" fmla="*/ 721309 w 4378623"/>
              <a:gd name="connsiteY27" fmla="*/ 1465595 h 3330971"/>
              <a:gd name="connsiteX28" fmla="*/ 949909 w 4378623"/>
              <a:gd name="connsiteY28" fmla="*/ 1228261 h 3330971"/>
              <a:gd name="connsiteX29" fmla="*/ 1268882 w 4378623"/>
              <a:gd name="connsiteY29" fmla="*/ 1218707 h 3330971"/>
              <a:gd name="connsiteX30" fmla="*/ 1609344 w 4378623"/>
              <a:gd name="connsiteY30" fmla="*/ 1250916 h 3330971"/>
              <a:gd name="connsiteX31" fmla="*/ 1614376 w 4378623"/>
              <a:gd name="connsiteY31" fmla="*/ 1252876 h 3330971"/>
              <a:gd name="connsiteX32" fmla="*/ 1544271 w 4378623"/>
              <a:gd name="connsiteY32" fmla="*/ 625178 h 3330971"/>
              <a:gd name="connsiteX33" fmla="*/ 1855167 w 4378623"/>
              <a:gd name="connsiteY33" fmla="*/ 140546 h 3330971"/>
              <a:gd name="connsiteX34" fmla="*/ 2495247 w 4378623"/>
              <a:gd name="connsiteY34" fmla="*/ 0 h 3330971"/>
              <a:gd name="connsiteX0" fmla="*/ 2579743 w 4378623"/>
              <a:gd name="connsiteY0" fmla="*/ 632767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3167322 w 4378623"/>
              <a:gd name="connsiteY4" fmla="*/ 1855028 h 3330971"/>
              <a:gd name="connsiteX5" fmla="*/ 3090950 w 4378623"/>
              <a:gd name="connsiteY5" fmla="*/ 1267629 h 3330971"/>
              <a:gd name="connsiteX6" fmla="*/ 2579743 w 4378623"/>
              <a:gd name="connsiteY6" fmla="*/ 632767 h 3330971"/>
              <a:gd name="connsiteX7" fmla="*/ 2495247 w 4378623"/>
              <a:gd name="connsiteY7" fmla="*/ 0 h 3330971"/>
              <a:gd name="connsiteX8" fmla="*/ 2496489 w 4378623"/>
              <a:gd name="connsiteY8" fmla="*/ 11616 h 3330971"/>
              <a:gd name="connsiteX9" fmla="*/ 3089319 w 4378623"/>
              <a:gd name="connsiteY9" fmla="*/ 64226 h 3330971"/>
              <a:gd name="connsiteX10" fmla="*/ 3374856 w 4378623"/>
              <a:gd name="connsiteY10" fmla="*/ 369969 h 3330971"/>
              <a:gd name="connsiteX11" fmla="*/ 3510232 w 4378623"/>
              <a:gd name="connsiteY11" fmla="*/ 813600 h 3330971"/>
              <a:gd name="connsiteX12" fmla="*/ 4068016 w 4378623"/>
              <a:gd name="connsiteY12" fmla="*/ 1105046 h 3330971"/>
              <a:gd name="connsiteX13" fmla="*/ 4234392 w 4378623"/>
              <a:gd name="connsiteY13" fmla="*/ 1420661 h 3330971"/>
              <a:gd name="connsiteX14" fmla="*/ 4378623 w 4378623"/>
              <a:gd name="connsiteY14" fmla="*/ 1836132 h 3330971"/>
              <a:gd name="connsiteX15" fmla="*/ 4363902 w 4378623"/>
              <a:gd name="connsiteY15" fmla="*/ 2211036 h 3330971"/>
              <a:gd name="connsiteX16" fmla="*/ 4114941 w 4378623"/>
              <a:gd name="connsiteY16" fmla="*/ 2463077 h 3330971"/>
              <a:gd name="connsiteX17" fmla="*/ 3750965 w 4378623"/>
              <a:gd name="connsiteY17" fmla="*/ 2650382 h 3330971"/>
              <a:gd name="connsiteX18" fmla="*/ 551294 w 4378623"/>
              <a:gd name="connsiteY18" fmla="*/ 3328046 h 3330971"/>
              <a:gd name="connsiteX19" fmla="*/ 548640 w 4378623"/>
              <a:gd name="connsiteY19" fmla="*/ 3330971 h 3330971"/>
              <a:gd name="connsiteX20" fmla="*/ 254965 w 4378623"/>
              <a:gd name="connsiteY20" fmla="*/ 3249085 h 3330971"/>
              <a:gd name="connsiteX21" fmla="*/ 17221 w 4378623"/>
              <a:gd name="connsiteY21" fmla="*/ 2864627 h 3330971"/>
              <a:gd name="connsiteX22" fmla="*/ 0 w 4378623"/>
              <a:gd name="connsiteY22" fmla="*/ 2435269 h 3330971"/>
              <a:gd name="connsiteX23" fmla="*/ 253898 w 4378623"/>
              <a:gd name="connsiteY23" fmla="*/ 2137884 h 3330971"/>
              <a:gd name="connsiteX24" fmla="*/ 585216 w 4378623"/>
              <a:gd name="connsiteY24" fmla="*/ 2055588 h 3330971"/>
              <a:gd name="connsiteX25" fmla="*/ 619658 w 4378623"/>
              <a:gd name="connsiteY25" fmla="*/ 1804333 h 3330971"/>
              <a:gd name="connsiteX26" fmla="*/ 721309 w 4378623"/>
              <a:gd name="connsiteY26" fmla="*/ 1465595 h 3330971"/>
              <a:gd name="connsiteX27" fmla="*/ 949909 w 4378623"/>
              <a:gd name="connsiteY27" fmla="*/ 1228261 h 3330971"/>
              <a:gd name="connsiteX28" fmla="*/ 1268882 w 4378623"/>
              <a:gd name="connsiteY28" fmla="*/ 1218707 h 3330971"/>
              <a:gd name="connsiteX29" fmla="*/ 1609344 w 4378623"/>
              <a:gd name="connsiteY29" fmla="*/ 1250916 h 3330971"/>
              <a:gd name="connsiteX30" fmla="*/ 1614376 w 4378623"/>
              <a:gd name="connsiteY30" fmla="*/ 1252876 h 3330971"/>
              <a:gd name="connsiteX31" fmla="*/ 1544271 w 4378623"/>
              <a:gd name="connsiteY31" fmla="*/ 625178 h 3330971"/>
              <a:gd name="connsiteX32" fmla="*/ 1855167 w 4378623"/>
              <a:gd name="connsiteY32" fmla="*/ 140546 h 3330971"/>
              <a:gd name="connsiteX33" fmla="*/ 2495247 w 4378623"/>
              <a:gd name="connsiteY33" fmla="*/ 0 h 3330971"/>
              <a:gd name="connsiteX0" fmla="*/ 2579743 w 4378623"/>
              <a:gd name="connsiteY0" fmla="*/ 632767 h 3330971"/>
              <a:gd name="connsiteX1" fmla="*/ 2393306 w 4378623"/>
              <a:gd name="connsiteY1" fmla="*/ 772215 h 3330971"/>
              <a:gd name="connsiteX2" fmla="*/ 2337044 w 4378623"/>
              <a:gd name="connsiteY2" fmla="*/ 966394 h 3330971"/>
              <a:gd name="connsiteX3" fmla="*/ 3167322 w 4378623"/>
              <a:gd name="connsiteY3" fmla="*/ 1855028 h 3330971"/>
              <a:gd name="connsiteX4" fmla="*/ 3090950 w 4378623"/>
              <a:gd name="connsiteY4" fmla="*/ 1267629 h 3330971"/>
              <a:gd name="connsiteX5" fmla="*/ 2579743 w 4378623"/>
              <a:gd name="connsiteY5" fmla="*/ 632767 h 3330971"/>
              <a:gd name="connsiteX6" fmla="*/ 2495247 w 4378623"/>
              <a:gd name="connsiteY6" fmla="*/ 0 h 3330971"/>
              <a:gd name="connsiteX7" fmla="*/ 2496489 w 4378623"/>
              <a:gd name="connsiteY7" fmla="*/ 11616 h 3330971"/>
              <a:gd name="connsiteX8" fmla="*/ 3089319 w 4378623"/>
              <a:gd name="connsiteY8" fmla="*/ 64226 h 3330971"/>
              <a:gd name="connsiteX9" fmla="*/ 3374856 w 4378623"/>
              <a:gd name="connsiteY9" fmla="*/ 369969 h 3330971"/>
              <a:gd name="connsiteX10" fmla="*/ 3510232 w 4378623"/>
              <a:gd name="connsiteY10" fmla="*/ 813600 h 3330971"/>
              <a:gd name="connsiteX11" fmla="*/ 4068016 w 4378623"/>
              <a:gd name="connsiteY11" fmla="*/ 1105046 h 3330971"/>
              <a:gd name="connsiteX12" fmla="*/ 4234392 w 4378623"/>
              <a:gd name="connsiteY12" fmla="*/ 1420661 h 3330971"/>
              <a:gd name="connsiteX13" fmla="*/ 4378623 w 4378623"/>
              <a:gd name="connsiteY13" fmla="*/ 1836132 h 3330971"/>
              <a:gd name="connsiteX14" fmla="*/ 4363902 w 4378623"/>
              <a:gd name="connsiteY14" fmla="*/ 2211036 h 3330971"/>
              <a:gd name="connsiteX15" fmla="*/ 4114941 w 4378623"/>
              <a:gd name="connsiteY15" fmla="*/ 2463077 h 3330971"/>
              <a:gd name="connsiteX16" fmla="*/ 3750965 w 4378623"/>
              <a:gd name="connsiteY16" fmla="*/ 2650382 h 3330971"/>
              <a:gd name="connsiteX17" fmla="*/ 551294 w 4378623"/>
              <a:gd name="connsiteY17" fmla="*/ 3328046 h 3330971"/>
              <a:gd name="connsiteX18" fmla="*/ 548640 w 4378623"/>
              <a:gd name="connsiteY18" fmla="*/ 3330971 h 3330971"/>
              <a:gd name="connsiteX19" fmla="*/ 254965 w 4378623"/>
              <a:gd name="connsiteY19" fmla="*/ 3249085 h 3330971"/>
              <a:gd name="connsiteX20" fmla="*/ 17221 w 4378623"/>
              <a:gd name="connsiteY20" fmla="*/ 2864627 h 3330971"/>
              <a:gd name="connsiteX21" fmla="*/ 0 w 4378623"/>
              <a:gd name="connsiteY21" fmla="*/ 2435269 h 3330971"/>
              <a:gd name="connsiteX22" fmla="*/ 253898 w 4378623"/>
              <a:gd name="connsiteY22" fmla="*/ 2137884 h 3330971"/>
              <a:gd name="connsiteX23" fmla="*/ 585216 w 4378623"/>
              <a:gd name="connsiteY23" fmla="*/ 2055588 h 3330971"/>
              <a:gd name="connsiteX24" fmla="*/ 619658 w 4378623"/>
              <a:gd name="connsiteY24" fmla="*/ 1804333 h 3330971"/>
              <a:gd name="connsiteX25" fmla="*/ 721309 w 4378623"/>
              <a:gd name="connsiteY25" fmla="*/ 1465595 h 3330971"/>
              <a:gd name="connsiteX26" fmla="*/ 949909 w 4378623"/>
              <a:gd name="connsiteY26" fmla="*/ 1228261 h 3330971"/>
              <a:gd name="connsiteX27" fmla="*/ 1268882 w 4378623"/>
              <a:gd name="connsiteY27" fmla="*/ 1218707 h 3330971"/>
              <a:gd name="connsiteX28" fmla="*/ 1609344 w 4378623"/>
              <a:gd name="connsiteY28" fmla="*/ 1250916 h 3330971"/>
              <a:gd name="connsiteX29" fmla="*/ 1614376 w 4378623"/>
              <a:gd name="connsiteY29" fmla="*/ 1252876 h 3330971"/>
              <a:gd name="connsiteX30" fmla="*/ 1544271 w 4378623"/>
              <a:gd name="connsiteY30" fmla="*/ 625178 h 3330971"/>
              <a:gd name="connsiteX31" fmla="*/ 1855167 w 4378623"/>
              <a:gd name="connsiteY31" fmla="*/ 140546 h 3330971"/>
              <a:gd name="connsiteX32" fmla="*/ 2495247 w 4378623"/>
              <a:gd name="connsiteY32" fmla="*/ 0 h 3330971"/>
              <a:gd name="connsiteX0" fmla="*/ 2579743 w 4378623"/>
              <a:gd name="connsiteY0" fmla="*/ 632767 h 3330971"/>
              <a:gd name="connsiteX1" fmla="*/ 2337044 w 4378623"/>
              <a:gd name="connsiteY1" fmla="*/ 966394 h 3330971"/>
              <a:gd name="connsiteX2" fmla="*/ 3167322 w 4378623"/>
              <a:gd name="connsiteY2" fmla="*/ 1855028 h 3330971"/>
              <a:gd name="connsiteX3" fmla="*/ 3090950 w 4378623"/>
              <a:gd name="connsiteY3" fmla="*/ 1267629 h 3330971"/>
              <a:gd name="connsiteX4" fmla="*/ 2579743 w 4378623"/>
              <a:gd name="connsiteY4" fmla="*/ 632767 h 3330971"/>
              <a:gd name="connsiteX5" fmla="*/ 2495247 w 4378623"/>
              <a:gd name="connsiteY5" fmla="*/ 0 h 3330971"/>
              <a:gd name="connsiteX6" fmla="*/ 2496489 w 4378623"/>
              <a:gd name="connsiteY6" fmla="*/ 11616 h 3330971"/>
              <a:gd name="connsiteX7" fmla="*/ 3089319 w 4378623"/>
              <a:gd name="connsiteY7" fmla="*/ 64226 h 3330971"/>
              <a:gd name="connsiteX8" fmla="*/ 3374856 w 4378623"/>
              <a:gd name="connsiteY8" fmla="*/ 369969 h 3330971"/>
              <a:gd name="connsiteX9" fmla="*/ 3510232 w 4378623"/>
              <a:gd name="connsiteY9" fmla="*/ 813600 h 3330971"/>
              <a:gd name="connsiteX10" fmla="*/ 4068016 w 4378623"/>
              <a:gd name="connsiteY10" fmla="*/ 1105046 h 3330971"/>
              <a:gd name="connsiteX11" fmla="*/ 4234392 w 4378623"/>
              <a:gd name="connsiteY11" fmla="*/ 1420661 h 3330971"/>
              <a:gd name="connsiteX12" fmla="*/ 4378623 w 4378623"/>
              <a:gd name="connsiteY12" fmla="*/ 1836132 h 3330971"/>
              <a:gd name="connsiteX13" fmla="*/ 4363902 w 4378623"/>
              <a:gd name="connsiteY13" fmla="*/ 2211036 h 3330971"/>
              <a:gd name="connsiteX14" fmla="*/ 4114941 w 4378623"/>
              <a:gd name="connsiteY14" fmla="*/ 2463077 h 3330971"/>
              <a:gd name="connsiteX15" fmla="*/ 3750965 w 4378623"/>
              <a:gd name="connsiteY15" fmla="*/ 2650382 h 3330971"/>
              <a:gd name="connsiteX16" fmla="*/ 551294 w 4378623"/>
              <a:gd name="connsiteY16" fmla="*/ 3328046 h 3330971"/>
              <a:gd name="connsiteX17" fmla="*/ 548640 w 4378623"/>
              <a:gd name="connsiteY17" fmla="*/ 3330971 h 3330971"/>
              <a:gd name="connsiteX18" fmla="*/ 254965 w 4378623"/>
              <a:gd name="connsiteY18" fmla="*/ 3249085 h 3330971"/>
              <a:gd name="connsiteX19" fmla="*/ 17221 w 4378623"/>
              <a:gd name="connsiteY19" fmla="*/ 2864627 h 3330971"/>
              <a:gd name="connsiteX20" fmla="*/ 0 w 4378623"/>
              <a:gd name="connsiteY20" fmla="*/ 2435269 h 3330971"/>
              <a:gd name="connsiteX21" fmla="*/ 253898 w 4378623"/>
              <a:gd name="connsiteY21" fmla="*/ 2137884 h 3330971"/>
              <a:gd name="connsiteX22" fmla="*/ 585216 w 4378623"/>
              <a:gd name="connsiteY22" fmla="*/ 2055588 h 3330971"/>
              <a:gd name="connsiteX23" fmla="*/ 619658 w 4378623"/>
              <a:gd name="connsiteY23" fmla="*/ 1804333 h 3330971"/>
              <a:gd name="connsiteX24" fmla="*/ 721309 w 4378623"/>
              <a:gd name="connsiteY24" fmla="*/ 1465595 h 3330971"/>
              <a:gd name="connsiteX25" fmla="*/ 949909 w 4378623"/>
              <a:gd name="connsiteY25" fmla="*/ 1228261 h 3330971"/>
              <a:gd name="connsiteX26" fmla="*/ 1268882 w 4378623"/>
              <a:gd name="connsiteY26" fmla="*/ 1218707 h 3330971"/>
              <a:gd name="connsiteX27" fmla="*/ 1609344 w 4378623"/>
              <a:gd name="connsiteY27" fmla="*/ 1250916 h 3330971"/>
              <a:gd name="connsiteX28" fmla="*/ 1614376 w 4378623"/>
              <a:gd name="connsiteY28" fmla="*/ 1252876 h 3330971"/>
              <a:gd name="connsiteX29" fmla="*/ 1544271 w 4378623"/>
              <a:gd name="connsiteY29" fmla="*/ 625178 h 3330971"/>
              <a:gd name="connsiteX30" fmla="*/ 1855167 w 4378623"/>
              <a:gd name="connsiteY30" fmla="*/ 140546 h 3330971"/>
              <a:gd name="connsiteX31" fmla="*/ 2495247 w 4378623"/>
              <a:gd name="connsiteY31" fmla="*/ 0 h 3330971"/>
              <a:gd name="connsiteX0" fmla="*/ 2579743 w 4378623"/>
              <a:gd name="connsiteY0" fmla="*/ 632767 h 3330971"/>
              <a:gd name="connsiteX1" fmla="*/ 2337044 w 4378623"/>
              <a:gd name="connsiteY1" fmla="*/ 966394 h 3330971"/>
              <a:gd name="connsiteX2" fmla="*/ 3167322 w 4378623"/>
              <a:gd name="connsiteY2" fmla="*/ 1855028 h 3330971"/>
              <a:gd name="connsiteX3" fmla="*/ 2579743 w 4378623"/>
              <a:gd name="connsiteY3" fmla="*/ 632767 h 3330971"/>
              <a:gd name="connsiteX4" fmla="*/ 2495247 w 4378623"/>
              <a:gd name="connsiteY4" fmla="*/ 0 h 3330971"/>
              <a:gd name="connsiteX5" fmla="*/ 2496489 w 4378623"/>
              <a:gd name="connsiteY5" fmla="*/ 11616 h 3330971"/>
              <a:gd name="connsiteX6" fmla="*/ 3089319 w 4378623"/>
              <a:gd name="connsiteY6" fmla="*/ 64226 h 3330971"/>
              <a:gd name="connsiteX7" fmla="*/ 3374856 w 4378623"/>
              <a:gd name="connsiteY7" fmla="*/ 369969 h 3330971"/>
              <a:gd name="connsiteX8" fmla="*/ 3510232 w 4378623"/>
              <a:gd name="connsiteY8" fmla="*/ 813600 h 3330971"/>
              <a:gd name="connsiteX9" fmla="*/ 4068016 w 4378623"/>
              <a:gd name="connsiteY9" fmla="*/ 1105046 h 3330971"/>
              <a:gd name="connsiteX10" fmla="*/ 4234392 w 4378623"/>
              <a:gd name="connsiteY10" fmla="*/ 1420661 h 3330971"/>
              <a:gd name="connsiteX11" fmla="*/ 4378623 w 4378623"/>
              <a:gd name="connsiteY11" fmla="*/ 1836132 h 3330971"/>
              <a:gd name="connsiteX12" fmla="*/ 4363902 w 4378623"/>
              <a:gd name="connsiteY12" fmla="*/ 2211036 h 3330971"/>
              <a:gd name="connsiteX13" fmla="*/ 4114941 w 4378623"/>
              <a:gd name="connsiteY13" fmla="*/ 2463077 h 3330971"/>
              <a:gd name="connsiteX14" fmla="*/ 3750965 w 4378623"/>
              <a:gd name="connsiteY14" fmla="*/ 2650382 h 3330971"/>
              <a:gd name="connsiteX15" fmla="*/ 551294 w 4378623"/>
              <a:gd name="connsiteY15" fmla="*/ 3328046 h 3330971"/>
              <a:gd name="connsiteX16" fmla="*/ 548640 w 4378623"/>
              <a:gd name="connsiteY16" fmla="*/ 3330971 h 3330971"/>
              <a:gd name="connsiteX17" fmla="*/ 254965 w 4378623"/>
              <a:gd name="connsiteY17" fmla="*/ 3249085 h 3330971"/>
              <a:gd name="connsiteX18" fmla="*/ 17221 w 4378623"/>
              <a:gd name="connsiteY18" fmla="*/ 2864627 h 3330971"/>
              <a:gd name="connsiteX19" fmla="*/ 0 w 4378623"/>
              <a:gd name="connsiteY19" fmla="*/ 2435269 h 3330971"/>
              <a:gd name="connsiteX20" fmla="*/ 253898 w 4378623"/>
              <a:gd name="connsiteY20" fmla="*/ 2137884 h 3330971"/>
              <a:gd name="connsiteX21" fmla="*/ 585216 w 4378623"/>
              <a:gd name="connsiteY21" fmla="*/ 2055588 h 3330971"/>
              <a:gd name="connsiteX22" fmla="*/ 619658 w 4378623"/>
              <a:gd name="connsiteY22" fmla="*/ 1804333 h 3330971"/>
              <a:gd name="connsiteX23" fmla="*/ 721309 w 4378623"/>
              <a:gd name="connsiteY23" fmla="*/ 1465595 h 3330971"/>
              <a:gd name="connsiteX24" fmla="*/ 949909 w 4378623"/>
              <a:gd name="connsiteY24" fmla="*/ 1228261 h 3330971"/>
              <a:gd name="connsiteX25" fmla="*/ 1268882 w 4378623"/>
              <a:gd name="connsiteY25" fmla="*/ 1218707 h 3330971"/>
              <a:gd name="connsiteX26" fmla="*/ 1609344 w 4378623"/>
              <a:gd name="connsiteY26" fmla="*/ 1250916 h 3330971"/>
              <a:gd name="connsiteX27" fmla="*/ 1614376 w 4378623"/>
              <a:gd name="connsiteY27" fmla="*/ 1252876 h 3330971"/>
              <a:gd name="connsiteX28" fmla="*/ 1544271 w 4378623"/>
              <a:gd name="connsiteY28" fmla="*/ 625178 h 3330971"/>
              <a:gd name="connsiteX29" fmla="*/ 1855167 w 4378623"/>
              <a:gd name="connsiteY29" fmla="*/ 140546 h 3330971"/>
              <a:gd name="connsiteX30" fmla="*/ 2495247 w 4378623"/>
              <a:gd name="connsiteY30" fmla="*/ 0 h 3330971"/>
              <a:gd name="connsiteX0" fmla="*/ 3167322 w 4378623"/>
              <a:gd name="connsiteY0" fmla="*/ 1855028 h 3330971"/>
              <a:gd name="connsiteX1" fmla="*/ 2337044 w 4378623"/>
              <a:gd name="connsiteY1" fmla="*/ 966394 h 3330971"/>
              <a:gd name="connsiteX2" fmla="*/ 3167322 w 4378623"/>
              <a:gd name="connsiteY2" fmla="*/ 1855028 h 3330971"/>
              <a:gd name="connsiteX3" fmla="*/ 2495247 w 4378623"/>
              <a:gd name="connsiteY3" fmla="*/ 0 h 3330971"/>
              <a:gd name="connsiteX4" fmla="*/ 2496489 w 4378623"/>
              <a:gd name="connsiteY4" fmla="*/ 11616 h 3330971"/>
              <a:gd name="connsiteX5" fmla="*/ 3089319 w 4378623"/>
              <a:gd name="connsiteY5" fmla="*/ 64226 h 3330971"/>
              <a:gd name="connsiteX6" fmla="*/ 3374856 w 4378623"/>
              <a:gd name="connsiteY6" fmla="*/ 369969 h 3330971"/>
              <a:gd name="connsiteX7" fmla="*/ 3510232 w 4378623"/>
              <a:gd name="connsiteY7" fmla="*/ 813600 h 3330971"/>
              <a:gd name="connsiteX8" fmla="*/ 4068016 w 4378623"/>
              <a:gd name="connsiteY8" fmla="*/ 1105046 h 3330971"/>
              <a:gd name="connsiteX9" fmla="*/ 4234392 w 4378623"/>
              <a:gd name="connsiteY9" fmla="*/ 1420661 h 3330971"/>
              <a:gd name="connsiteX10" fmla="*/ 4378623 w 4378623"/>
              <a:gd name="connsiteY10" fmla="*/ 1836132 h 3330971"/>
              <a:gd name="connsiteX11" fmla="*/ 4363902 w 4378623"/>
              <a:gd name="connsiteY11" fmla="*/ 2211036 h 3330971"/>
              <a:gd name="connsiteX12" fmla="*/ 4114941 w 4378623"/>
              <a:gd name="connsiteY12" fmla="*/ 2463077 h 3330971"/>
              <a:gd name="connsiteX13" fmla="*/ 3750965 w 4378623"/>
              <a:gd name="connsiteY13" fmla="*/ 2650382 h 3330971"/>
              <a:gd name="connsiteX14" fmla="*/ 551294 w 4378623"/>
              <a:gd name="connsiteY14" fmla="*/ 3328046 h 3330971"/>
              <a:gd name="connsiteX15" fmla="*/ 548640 w 4378623"/>
              <a:gd name="connsiteY15" fmla="*/ 3330971 h 3330971"/>
              <a:gd name="connsiteX16" fmla="*/ 254965 w 4378623"/>
              <a:gd name="connsiteY16" fmla="*/ 3249085 h 3330971"/>
              <a:gd name="connsiteX17" fmla="*/ 17221 w 4378623"/>
              <a:gd name="connsiteY17" fmla="*/ 2864627 h 3330971"/>
              <a:gd name="connsiteX18" fmla="*/ 0 w 4378623"/>
              <a:gd name="connsiteY18" fmla="*/ 2435269 h 3330971"/>
              <a:gd name="connsiteX19" fmla="*/ 253898 w 4378623"/>
              <a:gd name="connsiteY19" fmla="*/ 2137884 h 3330971"/>
              <a:gd name="connsiteX20" fmla="*/ 585216 w 4378623"/>
              <a:gd name="connsiteY20" fmla="*/ 2055588 h 3330971"/>
              <a:gd name="connsiteX21" fmla="*/ 619658 w 4378623"/>
              <a:gd name="connsiteY21" fmla="*/ 1804333 h 3330971"/>
              <a:gd name="connsiteX22" fmla="*/ 721309 w 4378623"/>
              <a:gd name="connsiteY22" fmla="*/ 1465595 h 3330971"/>
              <a:gd name="connsiteX23" fmla="*/ 949909 w 4378623"/>
              <a:gd name="connsiteY23" fmla="*/ 1228261 h 3330971"/>
              <a:gd name="connsiteX24" fmla="*/ 1268882 w 4378623"/>
              <a:gd name="connsiteY24" fmla="*/ 1218707 h 3330971"/>
              <a:gd name="connsiteX25" fmla="*/ 1609344 w 4378623"/>
              <a:gd name="connsiteY25" fmla="*/ 1250916 h 3330971"/>
              <a:gd name="connsiteX26" fmla="*/ 1614376 w 4378623"/>
              <a:gd name="connsiteY26" fmla="*/ 1252876 h 3330971"/>
              <a:gd name="connsiteX27" fmla="*/ 1544271 w 4378623"/>
              <a:gd name="connsiteY27" fmla="*/ 625178 h 3330971"/>
              <a:gd name="connsiteX28" fmla="*/ 1855167 w 4378623"/>
              <a:gd name="connsiteY28" fmla="*/ 140546 h 3330971"/>
              <a:gd name="connsiteX29" fmla="*/ 2495247 w 4378623"/>
              <a:gd name="connsiteY29" fmla="*/ 0 h 3330971"/>
              <a:gd name="connsiteX0" fmla="*/ 2495247 w 4378623"/>
              <a:gd name="connsiteY0" fmla="*/ 0 h 3330971"/>
              <a:gd name="connsiteX1" fmla="*/ 2496489 w 4378623"/>
              <a:gd name="connsiteY1" fmla="*/ 11616 h 3330971"/>
              <a:gd name="connsiteX2" fmla="*/ 3089319 w 4378623"/>
              <a:gd name="connsiteY2" fmla="*/ 64226 h 3330971"/>
              <a:gd name="connsiteX3" fmla="*/ 3374856 w 4378623"/>
              <a:gd name="connsiteY3" fmla="*/ 369969 h 3330971"/>
              <a:gd name="connsiteX4" fmla="*/ 3510232 w 4378623"/>
              <a:gd name="connsiteY4" fmla="*/ 813600 h 3330971"/>
              <a:gd name="connsiteX5" fmla="*/ 4068016 w 4378623"/>
              <a:gd name="connsiteY5" fmla="*/ 1105046 h 3330971"/>
              <a:gd name="connsiteX6" fmla="*/ 4234392 w 4378623"/>
              <a:gd name="connsiteY6" fmla="*/ 1420661 h 3330971"/>
              <a:gd name="connsiteX7" fmla="*/ 4378623 w 4378623"/>
              <a:gd name="connsiteY7" fmla="*/ 1836132 h 3330971"/>
              <a:gd name="connsiteX8" fmla="*/ 4363902 w 4378623"/>
              <a:gd name="connsiteY8" fmla="*/ 2211036 h 3330971"/>
              <a:gd name="connsiteX9" fmla="*/ 4114941 w 4378623"/>
              <a:gd name="connsiteY9" fmla="*/ 2463077 h 3330971"/>
              <a:gd name="connsiteX10" fmla="*/ 3750965 w 4378623"/>
              <a:gd name="connsiteY10" fmla="*/ 2650382 h 3330971"/>
              <a:gd name="connsiteX11" fmla="*/ 551294 w 4378623"/>
              <a:gd name="connsiteY11" fmla="*/ 3328046 h 3330971"/>
              <a:gd name="connsiteX12" fmla="*/ 548640 w 4378623"/>
              <a:gd name="connsiteY12" fmla="*/ 3330971 h 3330971"/>
              <a:gd name="connsiteX13" fmla="*/ 254965 w 4378623"/>
              <a:gd name="connsiteY13" fmla="*/ 3249085 h 3330971"/>
              <a:gd name="connsiteX14" fmla="*/ 17221 w 4378623"/>
              <a:gd name="connsiteY14" fmla="*/ 2864627 h 3330971"/>
              <a:gd name="connsiteX15" fmla="*/ 0 w 4378623"/>
              <a:gd name="connsiteY15" fmla="*/ 2435269 h 3330971"/>
              <a:gd name="connsiteX16" fmla="*/ 253898 w 4378623"/>
              <a:gd name="connsiteY16" fmla="*/ 2137884 h 3330971"/>
              <a:gd name="connsiteX17" fmla="*/ 585216 w 4378623"/>
              <a:gd name="connsiteY17" fmla="*/ 2055588 h 3330971"/>
              <a:gd name="connsiteX18" fmla="*/ 619658 w 4378623"/>
              <a:gd name="connsiteY18" fmla="*/ 1804333 h 3330971"/>
              <a:gd name="connsiteX19" fmla="*/ 721309 w 4378623"/>
              <a:gd name="connsiteY19" fmla="*/ 1465595 h 3330971"/>
              <a:gd name="connsiteX20" fmla="*/ 949909 w 4378623"/>
              <a:gd name="connsiteY20" fmla="*/ 1228261 h 3330971"/>
              <a:gd name="connsiteX21" fmla="*/ 1268882 w 4378623"/>
              <a:gd name="connsiteY21" fmla="*/ 1218707 h 3330971"/>
              <a:gd name="connsiteX22" fmla="*/ 1609344 w 4378623"/>
              <a:gd name="connsiteY22" fmla="*/ 1250916 h 3330971"/>
              <a:gd name="connsiteX23" fmla="*/ 1614376 w 4378623"/>
              <a:gd name="connsiteY23" fmla="*/ 1252876 h 3330971"/>
              <a:gd name="connsiteX24" fmla="*/ 1544271 w 4378623"/>
              <a:gd name="connsiteY24" fmla="*/ 625178 h 3330971"/>
              <a:gd name="connsiteX25" fmla="*/ 1855167 w 4378623"/>
              <a:gd name="connsiteY25" fmla="*/ 140546 h 3330971"/>
              <a:gd name="connsiteX26" fmla="*/ 2495247 w 4378623"/>
              <a:gd name="connsiteY26" fmla="*/ 0 h 33309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4378623" h="3330971">
                <a:moveTo>
                  <a:pt x="2495247" y="0"/>
                </a:moveTo>
                <a:lnTo>
                  <a:pt x="2496489" y="11616"/>
                </a:lnTo>
                <a:lnTo>
                  <a:pt x="3089319" y="64226"/>
                </a:lnTo>
                <a:lnTo>
                  <a:pt x="3374856" y="369969"/>
                </a:lnTo>
                <a:lnTo>
                  <a:pt x="3510232" y="813600"/>
                </a:lnTo>
                <a:lnTo>
                  <a:pt x="4068016" y="1105046"/>
                </a:lnTo>
                <a:lnTo>
                  <a:pt x="4234392" y="1420661"/>
                </a:lnTo>
                <a:lnTo>
                  <a:pt x="4378623" y="1836132"/>
                </a:lnTo>
                <a:lnTo>
                  <a:pt x="4363902" y="2211036"/>
                </a:lnTo>
                <a:lnTo>
                  <a:pt x="4114941" y="2463077"/>
                </a:lnTo>
                <a:lnTo>
                  <a:pt x="3750965" y="2650382"/>
                </a:lnTo>
                <a:lnTo>
                  <a:pt x="551294" y="3328046"/>
                </a:lnTo>
                <a:lnTo>
                  <a:pt x="548640" y="3330971"/>
                </a:lnTo>
                <a:lnTo>
                  <a:pt x="254965" y="3249085"/>
                </a:lnTo>
                <a:lnTo>
                  <a:pt x="17221" y="2864627"/>
                </a:lnTo>
                <a:lnTo>
                  <a:pt x="0" y="2435269"/>
                </a:lnTo>
                <a:lnTo>
                  <a:pt x="253898" y="2137884"/>
                </a:lnTo>
                <a:lnTo>
                  <a:pt x="585216" y="2055588"/>
                </a:lnTo>
                <a:lnTo>
                  <a:pt x="619658" y="1804333"/>
                </a:lnTo>
                <a:lnTo>
                  <a:pt x="721309" y="1465595"/>
                </a:lnTo>
                <a:lnTo>
                  <a:pt x="949909" y="1228261"/>
                </a:lnTo>
                <a:lnTo>
                  <a:pt x="1268882" y="1218707"/>
                </a:lnTo>
                <a:lnTo>
                  <a:pt x="1609344" y="1250916"/>
                </a:lnTo>
                <a:lnTo>
                  <a:pt x="1614376" y="1252876"/>
                </a:lnTo>
                <a:lnTo>
                  <a:pt x="1544271" y="625178"/>
                </a:lnTo>
                <a:lnTo>
                  <a:pt x="1855167" y="140546"/>
                </a:lnTo>
                <a:lnTo>
                  <a:pt x="2495247" y="0"/>
                </a:lnTo>
                <a:close/>
              </a:path>
            </a:pathLst>
          </a:custGeom>
          <a:solidFill>
            <a:schemeClr val="accent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34" name="Bild 32">
            <a:extLst>
              <a:ext uri="{FF2B5EF4-FFF2-40B4-BE49-F238E27FC236}">
                <a16:creationId xmlns:a16="http://schemas.microsoft.com/office/drawing/2014/main" id="{35610C2A-4610-964C-8554-BE9FF79454BB}"/>
              </a:ext>
            </a:extLst>
          </p:cNvPr>
          <p:cNvSpPr/>
          <p:nvPr/>
        </p:nvSpPr>
        <p:spPr>
          <a:xfrm>
            <a:off x="9095752" y="92192"/>
            <a:ext cx="1589416" cy="1599304"/>
          </a:xfrm>
          <a:custGeom>
            <a:avLst/>
            <a:gdLst>
              <a:gd name="connsiteX0" fmla="*/ 843913 w 1589415"/>
              <a:gd name="connsiteY0" fmla="*/ 971386 h 1599303"/>
              <a:gd name="connsiteX1" fmla="*/ 981440 w 1589415"/>
              <a:gd name="connsiteY1" fmla="*/ 401064 h 1599303"/>
              <a:gd name="connsiteX2" fmla="*/ 957742 w 1589415"/>
              <a:gd name="connsiteY2" fmla="*/ 410297 h 1599303"/>
              <a:gd name="connsiteX3" fmla="*/ 734843 w 1589415"/>
              <a:gd name="connsiteY3" fmla="*/ 930071 h 1599303"/>
              <a:gd name="connsiteX4" fmla="*/ 744360 w 1589415"/>
              <a:gd name="connsiteY4" fmla="*/ 994424 h 1599303"/>
              <a:gd name="connsiteX5" fmla="*/ 843913 w 1589415"/>
              <a:gd name="connsiteY5" fmla="*/ 971386 h 1599303"/>
              <a:gd name="connsiteX6" fmla="*/ 1107261 w 1589415"/>
              <a:gd name="connsiteY6" fmla="*/ 382976 h 1599303"/>
              <a:gd name="connsiteX7" fmla="*/ 1272770 w 1589415"/>
              <a:gd name="connsiteY7" fmla="*/ 518631 h 1599303"/>
              <a:gd name="connsiteX8" fmla="*/ 1396687 w 1589415"/>
              <a:gd name="connsiteY8" fmla="*/ 760812 h 1599303"/>
              <a:gd name="connsiteX9" fmla="*/ 1400399 w 1589415"/>
              <a:gd name="connsiteY9" fmla="*/ 1039166 h 1599303"/>
              <a:gd name="connsiteX10" fmla="*/ 1278766 w 1589415"/>
              <a:gd name="connsiteY10" fmla="*/ 1242887 h 1599303"/>
              <a:gd name="connsiteX11" fmla="*/ 1107547 w 1589415"/>
              <a:gd name="connsiteY11" fmla="*/ 1376353 h 1599303"/>
              <a:gd name="connsiteX12" fmla="*/ 819072 w 1589415"/>
              <a:gd name="connsiteY12" fmla="*/ 1435661 h 1599303"/>
              <a:gd name="connsiteX13" fmla="*/ 565147 w 1589415"/>
              <a:gd name="connsiteY13" fmla="*/ 1383112 h 1599303"/>
              <a:gd name="connsiteX14" fmla="*/ 375844 w 1589415"/>
              <a:gd name="connsiteY14" fmla="*/ 1298387 h 1599303"/>
              <a:gd name="connsiteX15" fmla="*/ 258113 w 1589415"/>
              <a:gd name="connsiteY15" fmla="*/ 1168920 h 1599303"/>
              <a:gd name="connsiteX16" fmla="*/ 202817 w 1589415"/>
              <a:gd name="connsiteY16" fmla="*/ 963771 h 1599303"/>
              <a:gd name="connsiteX17" fmla="*/ 202151 w 1589415"/>
              <a:gd name="connsiteY17" fmla="*/ 755195 h 1599303"/>
              <a:gd name="connsiteX18" fmla="*/ 299610 w 1589415"/>
              <a:gd name="connsiteY18" fmla="*/ 522820 h 1599303"/>
              <a:gd name="connsiteX19" fmla="*/ 479965 w 1589415"/>
              <a:gd name="connsiteY19" fmla="*/ 376693 h 1599303"/>
              <a:gd name="connsiteX20" fmla="*/ 691348 w 1589415"/>
              <a:gd name="connsiteY20" fmla="*/ 277689 h 1599303"/>
              <a:gd name="connsiteX21" fmla="*/ 884838 w 1589415"/>
              <a:gd name="connsiteY21" fmla="*/ 300536 h 1599303"/>
              <a:gd name="connsiteX22" fmla="*/ 1107261 w 1589415"/>
              <a:gd name="connsiteY22" fmla="*/ 382976 h 1599303"/>
              <a:gd name="connsiteX23" fmla="*/ 1258874 w 1589415"/>
              <a:gd name="connsiteY23" fmla="*/ 308532 h 1599303"/>
              <a:gd name="connsiteX24" fmla="*/ 1149614 w 1589415"/>
              <a:gd name="connsiteY24" fmla="*/ 239134 h 1599303"/>
              <a:gd name="connsiteX25" fmla="*/ 1194727 w 1589415"/>
              <a:gd name="connsiteY25" fmla="*/ 141081 h 1599303"/>
              <a:gd name="connsiteX26" fmla="*/ 1270105 w 1589415"/>
              <a:gd name="connsiteY26" fmla="*/ 177351 h 1599303"/>
              <a:gd name="connsiteX27" fmla="*/ 1323022 w 1589415"/>
              <a:gd name="connsiteY27" fmla="*/ 98433 h 1599303"/>
              <a:gd name="connsiteX28" fmla="*/ 1107547 w 1589415"/>
              <a:gd name="connsiteY28" fmla="*/ 0 h 1599303"/>
              <a:gd name="connsiteX29" fmla="*/ 1054630 w 1589415"/>
              <a:gd name="connsiteY29" fmla="*/ 78918 h 1599303"/>
              <a:gd name="connsiteX30" fmla="*/ 1121157 w 1589415"/>
              <a:gd name="connsiteY30" fmla="*/ 120329 h 1599303"/>
              <a:gd name="connsiteX31" fmla="*/ 1078804 w 1589415"/>
              <a:gd name="connsiteY31" fmla="*/ 194296 h 1599303"/>
              <a:gd name="connsiteX32" fmla="*/ 1030646 w 1589415"/>
              <a:gd name="connsiteY32" fmla="*/ 163738 h 1599303"/>
              <a:gd name="connsiteX33" fmla="*/ 753878 w 1589415"/>
              <a:gd name="connsiteY33" fmla="*/ 102051 h 1599303"/>
              <a:gd name="connsiteX34" fmla="*/ 529742 w 1589415"/>
              <a:gd name="connsiteY34" fmla="*/ 147936 h 1599303"/>
              <a:gd name="connsiteX35" fmla="*/ 423717 w 1589415"/>
              <a:gd name="connsiteY35" fmla="*/ 219904 h 1599303"/>
              <a:gd name="connsiteX36" fmla="*/ 336347 w 1589415"/>
              <a:gd name="connsiteY36" fmla="*/ 139273 h 1599303"/>
              <a:gd name="connsiteX37" fmla="*/ 376891 w 1589415"/>
              <a:gd name="connsiteY37" fmla="*/ 101860 h 1599303"/>
              <a:gd name="connsiteX38" fmla="*/ 295708 w 1589415"/>
              <a:gd name="connsiteY38" fmla="*/ 37698 h 1599303"/>
              <a:gd name="connsiteX39" fmla="*/ 127629 w 1589415"/>
              <a:gd name="connsiteY39" fmla="*/ 139368 h 1599303"/>
              <a:gd name="connsiteX40" fmla="*/ 214619 w 1589415"/>
              <a:gd name="connsiteY40" fmla="*/ 203530 h 1599303"/>
              <a:gd name="connsiteX41" fmla="*/ 266774 w 1589415"/>
              <a:gd name="connsiteY41" fmla="*/ 176780 h 1599303"/>
              <a:gd name="connsiteX42" fmla="*/ 352812 w 1589415"/>
              <a:gd name="connsiteY42" fmla="*/ 268074 h 1599303"/>
              <a:gd name="connsiteX43" fmla="*/ 315980 w 1589415"/>
              <a:gd name="connsiteY43" fmla="*/ 293110 h 1599303"/>
              <a:gd name="connsiteX44" fmla="*/ 101837 w 1589415"/>
              <a:gd name="connsiteY44" fmla="*/ 522915 h 1599303"/>
              <a:gd name="connsiteX45" fmla="*/ 0 w 1589415"/>
              <a:gd name="connsiteY45" fmla="*/ 852772 h 1599303"/>
              <a:gd name="connsiteX46" fmla="*/ 56248 w 1589415"/>
              <a:gd name="connsiteY46" fmla="*/ 1105233 h 1599303"/>
              <a:gd name="connsiteX47" fmla="*/ 219187 w 1589415"/>
              <a:gd name="connsiteY47" fmla="*/ 1392441 h 1599303"/>
              <a:gd name="connsiteX48" fmla="*/ 552203 w 1589415"/>
              <a:gd name="connsiteY48" fmla="*/ 1549325 h 1599303"/>
              <a:gd name="connsiteX49" fmla="*/ 965546 w 1589415"/>
              <a:gd name="connsiteY49" fmla="*/ 1605682 h 1599303"/>
              <a:gd name="connsiteX50" fmla="*/ 1241362 w 1589415"/>
              <a:gd name="connsiteY50" fmla="*/ 1486972 h 1599303"/>
              <a:gd name="connsiteX51" fmla="*/ 1489292 w 1589415"/>
              <a:gd name="connsiteY51" fmla="*/ 1296769 h 1599303"/>
              <a:gd name="connsiteX52" fmla="*/ 1561149 w 1589415"/>
              <a:gd name="connsiteY52" fmla="*/ 1065060 h 1599303"/>
              <a:gd name="connsiteX53" fmla="*/ 1598077 w 1589415"/>
              <a:gd name="connsiteY53" fmla="*/ 810028 h 1599303"/>
              <a:gd name="connsiteX54" fmla="*/ 1496811 w 1589415"/>
              <a:gd name="connsiteY54" fmla="*/ 517489 h 1599303"/>
              <a:gd name="connsiteX55" fmla="*/ 1258874 w 1589415"/>
              <a:gd name="connsiteY55" fmla="*/ 308532 h 15993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1589415" h="1599303">
                <a:moveTo>
                  <a:pt x="843913" y="971386"/>
                </a:moveTo>
                <a:lnTo>
                  <a:pt x="981440" y="401064"/>
                </a:lnTo>
                <a:lnTo>
                  <a:pt x="957742" y="410297"/>
                </a:lnTo>
                <a:lnTo>
                  <a:pt x="734843" y="930071"/>
                </a:lnTo>
                <a:lnTo>
                  <a:pt x="744360" y="994424"/>
                </a:lnTo>
                <a:lnTo>
                  <a:pt x="843913" y="971386"/>
                </a:lnTo>
                <a:close/>
                <a:moveTo>
                  <a:pt x="1107261" y="382976"/>
                </a:moveTo>
                <a:lnTo>
                  <a:pt x="1272770" y="518631"/>
                </a:lnTo>
                <a:lnTo>
                  <a:pt x="1396687" y="760812"/>
                </a:lnTo>
                <a:lnTo>
                  <a:pt x="1400399" y="1039166"/>
                </a:lnTo>
                <a:lnTo>
                  <a:pt x="1278766" y="1242887"/>
                </a:lnTo>
                <a:lnTo>
                  <a:pt x="1107547" y="1376353"/>
                </a:lnTo>
                <a:lnTo>
                  <a:pt x="819072" y="1435661"/>
                </a:lnTo>
                <a:lnTo>
                  <a:pt x="565147" y="1383112"/>
                </a:lnTo>
                <a:lnTo>
                  <a:pt x="375844" y="1298387"/>
                </a:lnTo>
                <a:lnTo>
                  <a:pt x="258113" y="1168920"/>
                </a:lnTo>
                <a:lnTo>
                  <a:pt x="202817" y="963771"/>
                </a:lnTo>
                <a:lnTo>
                  <a:pt x="202151" y="755195"/>
                </a:lnTo>
                <a:lnTo>
                  <a:pt x="299610" y="522820"/>
                </a:lnTo>
                <a:lnTo>
                  <a:pt x="479965" y="376693"/>
                </a:lnTo>
                <a:lnTo>
                  <a:pt x="691348" y="277689"/>
                </a:lnTo>
                <a:lnTo>
                  <a:pt x="884838" y="300536"/>
                </a:lnTo>
                <a:lnTo>
                  <a:pt x="1107261" y="382976"/>
                </a:lnTo>
                <a:close/>
                <a:moveTo>
                  <a:pt x="1258874" y="308532"/>
                </a:moveTo>
                <a:lnTo>
                  <a:pt x="1149614" y="239134"/>
                </a:lnTo>
                <a:lnTo>
                  <a:pt x="1194727" y="141081"/>
                </a:lnTo>
                <a:lnTo>
                  <a:pt x="1270105" y="177351"/>
                </a:lnTo>
                <a:lnTo>
                  <a:pt x="1323022" y="98433"/>
                </a:lnTo>
                <a:lnTo>
                  <a:pt x="1107547" y="0"/>
                </a:lnTo>
                <a:lnTo>
                  <a:pt x="1054630" y="78918"/>
                </a:lnTo>
                <a:lnTo>
                  <a:pt x="1121157" y="120329"/>
                </a:lnTo>
                <a:lnTo>
                  <a:pt x="1078804" y="194296"/>
                </a:lnTo>
                <a:lnTo>
                  <a:pt x="1030646" y="163738"/>
                </a:lnTo>
                <a:lnTo>
                  <a:pt x="753878" y="102051"/>
                </a:lnTo>
                <a:lnTo>
                  <a:pt x="529742" y="147936"/>
                </a:lnTo>
                <a:lnTo>
                  <a:pt x="423717" y="219904"/>
                </a:lnTo>
                <a:lnTo>
                  <a:pt x="336347" y="139273"/>
                </a:lnTo>
                <a:lnTo>
                  <a:pt x="376891" y="101860"/>
                </a:lnTo>
                <a:lnTo>
                  <a:pt x="295708" y="37698"/>
                </a:lnTo>
                <a:lnTo>
                  <a:pt x="127629" y="139368"/>
                </a:lnTo>
                <a:lnTo>
                  <a:pt x="214619" y="203530"/>
                </a:lnTo>
                <a:lnTo>
                  <a:pt x="266774" y="176780"/>
                </a:lnTo>
                <a:lnTo>
                  <a:pt x="352812" y="268074"/>
                </a:lnTo>
                <a:lnTo>
                  <a:pt x="315980" y="293110"/>
                </a:lnTo>
                <a:lnTo>
                  <a:pt x="101837" y="522915"/>
                </a:lnTo>
                <a:lnTo>
                  <a:pt x="0" y="852772"/>
                </a:lnTo>
                <a:lnTo>
                  <a:pt x="56248" y="1105233"/>
                </a:lnTo>
                <a:lnTo>
                  <a:pt x="219187" y="1392441"/>
                </a:lnTo>
                <a:lnTo>
                  <a:pt x="552203" y="1549325"/>
                </a:lnTo>
                <a:lnTo>
                  <a:pt x="965546" y="1605682"/>
                </a:lnTo>
                <a:lnTo>
                  <a:pt x="1241362" y="1486972"/>
                </a:lnTo>
                <a:lnTo>
                  <a:pt x="1489292" y="1296769"/>
                </a:lnTo>
                <a:lnTo>
                  <a:pt x="1561149" y="1065060"/>
                </a:lnTo>
                <a:lnTo>
                  <a:pt x="1598077" y="810028"/>
                </a:lnTo>
                <a:lnTo>
                  <a:pt x="1496811" y="517489"/>
                </a:lnTo>
                <a:lnTo>
                  <a:pt x="1258874" y="308532"/>
                </a:lnTo>
                <a:close/>
              </a:path>
            </a:pathLst>
          </a:custGeom>
          <a:solidFill>
            <a:schemeClr val="accent1">
              <a:alpha val="90000"/>
            </a:schemeClr>
          </a:solidFill>
          <a:ln w="9514" cap="flat">
            <a:noFill/>
            <a:prstDash val="solid"/>
            <a:miter/>
          </a:ln>
        </p:spPr>
        <p:txBody>
          <a:bodyPr rtlCol="0" anchor="ctr"/>
          <a:lstStyle/>
          <a:p>
            <a:endParaRPr lang="sv-SE"/>
          </a:p>
        </p:txBody>
      </p:sp>
      <p:sp>
        <p:nvSpPr>
          <p:cNvPr id="40" name="Bild 38">
            <a:extLst>
              <a:ext uri="{FF2B5EF4-FFF2-40B4-BE49-F238E27FC236}">
                <a16:creationId xmlns:a16="http://schemas.microsoft.com/office/drawing/2014/main" id="{785E4423-5788-784C-B6DE-9401A2CCBF4A}"/>
              </a:ext>
            </a:extLst>
          </p:cNvPr>
          <p:cNvSpPr/>
          <p:nvPr/>
        </p:nvSpPr>
        <p:spPr>
          <a:xfrm>
            <a:off x="8767518" y="5177015"/>
            <a:ext cx="1560863" cy="1247076"/>
          </a:xfrm>
          <a:custGeom>
            <a:avLst/>
            <a:gdLst>
              <a:gd name="connsiteX0" fmla="*/ 74998 w 1560863"/>
              <a:gd name="connsiteY0" fmla="*/ 181921 h 1247075"/>
              <a:gd name="connsiteX1" fmla="*/ 267155 w 1560863"/>
              <a:gd name="connsiteY1" fmla="*/ 201531 h 1247075"/>
              <a:gd name="connsiteX2" fmla="*/ 601027 w 1560863"/>
              <a:gd name="connsiteY2" fmla="*/ 397922 h 1247075"/>
              <a:gd name="connsiteX3" fmla="*/ 725421 w 1560863"/>
              <a:gd name="connsiteY3" fmla="*/ 544334 h 1247075"/>
              <a:gd name="connsiteX4" fmla="*/ 770058 w 1560863"/>
              <a:gd name="connsiteY4" fmla="*/ 584031 h 1247075"/>
              <a:gd name="connsiteX5" fmla="*/ 788141 w 1560863"/>
              <a:gd name="connsiteY5" fmla="*/ 477030 h 1247075"/>
              <a:gd name="connsiteX6" fmla="*/ 835728 w 1560863"/>
              <a:gd name="connsiteY6" fmla="*/ 490168 h 1247075"/>
              <a:gd name="connsiteX7" fmla="*/ 869229 w 1560863"/>
              <a:gd name="connsiteY7" fmla="*/ 544429 h 1247075"/>
              <a:gd name="connsiteX8" fmla="*/ 911487 w 1560863"/>
              <a:gd name="connsiteY8" fmla="*/ 519012 h 1247075"/>
              <a:gd name="connsiteX9" fmla="*/ 986770 w 1560863"/>
              <a:gd name="connsiteY9" fmla="*/ 351942 h 1247075"/>
              <a:gd name="connsiteX10" fmla="*/ 1087465 w 1560863"/>
              <a:gd name="connsiteY10" fmla="*/ 227139 h 1247075"/>
              <a:gd name="connsiteX11" fmla="*/ 1329494 w 1560863"/>
              <a:gd name="connsiteY11" fmla="*/ 37317 h 1247075"/>
              <a:gd name="connsiteX12" fmla="*/ 1507470 w 1560863"/>
              <a:gd name="connsiteY12" fmla="*/ 0 h 1247075"/>
              <a:gd name="connsiteX13" fmla="*/ 1562196 w 1560863"/>
              <a:gd name="connsiteY13" fmla="*/ 162501 h 1247075"/>
              <a:gd name="connsiteX14" fmla="*/ 1521937 w 1560863"/>
              <a:gd name="connsiteY14" fmla="*/ 442474 h 1247075"/>
              <a:gd name="connsiteX15" fmla="*/ 1502902 w 1560863"/>
              <a:gd name="connsiteY15" fmla="*/ 543097 h 1247075"/>
              <a:gd name="connsiteX16" fmla="*/ 1256209 w 1560863"/>
              <a:gd name="connsiteY16" fmla="*/ 602880 h 1247075"/>
              <a:gd name="connsiteX17" fmla="*/ 1424668 w 1560863"/>
              <a:gd name="connsiteY17" fmla="*/ 736727 h 1247075"/>
              <a:gd name="connsiteX18" fmla="*/ 1451793 w 1560863"/>
              <a:gd name="connsiteY18" fmla="*/ 935688 h 1247075"/>
              <a:gd name="connsiteX19" fmla="*/ 1330731 w 1560863"/>
              <a:gd name="connsiteY19" fmla="*/ 1102472 h 1247075"/>
              <a:gd name="connsiteX20" fmla="*/ 1193014 w 1560863"/>
              <a:gd name="connsiteY20" fmla="*/ 1147405 h 1247075"/>
              <a:gd name="connsiteX21" fmla="*/ 1050442 w 1560863"/>
              <a:gd name="connsiteY21" fmla="*/ 1107994 h 1247075"/>
              <a:gd name="connsiteX22" fmla="*/ 923669 w 1560863"/>
              <a:gd name="connsiteY22" fmla="*/ 896467 h 1247075"/>
              <a:gd name="connsiteX23" fmla="*/ 941657 w 1560863"/>
              <a:gd name="connsiteY23" fmla="*/ 1077055 h 1247075"/>
              <a:gd name="connsiteX24" fmla="*/ 890358 w 1560863"/>
              <a:gd name="connsiteY24" fmla="*/ 1084004 h 1247075"/>
              <a:gd name="connsiteX25" fmla="*/ 841439 w 1560863"/>
              <a:gd name="connsiteY25" fmla="*/ 868479 h 1247075"/>
              <a:gd name="connsiteX26" fmla="*/ 803178 w 1560863"/>
              <a:gd name="connsiteY26" fmla="*/ 1115514 h 1247075"/>
              <a:gd name="connsiteX27" fmla="*/ 658513 w 1560863"/>
              <a:gd name="connsiteY27" fmla="*/ 1252883 h 1247075"/>
              <a:gd name="connsiteX28" fmla="*/ 440944 w 1560863"/>
              <a:gd name="connsiteY28" fmla="*/ 1190910 h 1247075"/>
              <a:gd name="connsiteX29" fmla="*/ 276863 w 1560863"/>
              <a:gd name="connsiteY29" fmla="*/ 1089145 h 1247075"/>
              <a:gd name="connsiteX30" fmla="*/ 280384 w 1560863"/>
              <a:gd name="connsiteY30" fmla="*/ 971006 h 1247075"/>
              <a:gd name="connsiteX31" fmla="*/ 382507 w 1560863"/>
              <a:gd name="connsiteY31" fmla="*/ 761002 h 1247075"/>
              <a:gd name="connsiteX32" fmla="*/ 477300 w 1560863"/>
              <a:gd name="connsiteY32" fmla="*/ 689224 h 1247075"/>
              <a:gd name="connsiteX33" fmla="*/ 193204 w 1560863"/>
              <a:gd name="connsiteY33" fmla="*/ 714832 h 1247075"/>
              <a:gd name="connsiteX34" fmla="*/ 93271 w 1560863"/>
              <a:gd name="connsiteY34" fmla="*/ 604308 h 1247075"/>
              <a:gd name="connsiteX35" fmla="*/ 66146 w 1560863"/>
              <a:gd name="connsiteY35" fmla="*/ 405347 h 1247075"/>
              <a:gd name="connsiteX36" fmla="*/ 0 w 1560863"/>
              <a:gd name="connsiteY36" fmla="*/ 303201 h 12470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1560863" h="1247075">
                <a:moveTo>
                  <a:pt x="74998" y="181921"/>
                </a:moveTo>
                <a:lnTo>
                  <a:pt x="267155" y="201531"/>
                </a:lnTo>
                <a:lnTo>
                  <a:pt x="601027" y="397922"/>
                </a:lnTo>
                <a:lnTo>
                  <a:pt x="725421" y="544334"/>
                </a:lnTo>
                <a:lnTo>
                  <a:pt x="770058" y="584031"/>
                </a:lnTo>
                <a:lnTo>
                  <a:pt x="788141" y="477030"/>
                </a:lnTo>
                <a:lnTo>
                  <a:pt x="835728" y="490168"/>
                </a:lnTo>
                <a:lnTo>
                  <a:pt x="869229" y="544429"/>
                </a:lnTo>
                <a:lnTo>
                  <a:pt x="911487" y="519012"/>
                </a:lnTo>
                <a:lnTo>
                  <a:pt x="986770" y="351942"/>
                </a:lnTo>
                <a:lnTo>
                  <a:pt x="1087465" y="227139"/>
                </a:lnTo>
                <a:lnTo>
                  <a:pt x="1329494" y="37317"/>
                </a:lnTo>
                <a:lnTo>
                  <a:pt x="1507470" y="0"/>
                </a:lnTo>
                <a:lnTo>
                  <a:pt x="1562196" y="162501"/>
                </a:lnTo>
                <a:lnTo>
                  <a:pt x="1521937" y="442474"/>
                </a:lnTo>
                <a:lnTo>
                  <a:pt x="1502902" y="543097"/>
                </a:lnTo>
                <a:lnTo>
                  <a:pt x="1256209" y="602880"/>
                </a:lnTo>
                <a:lnTo>
                  <a:pt x="1424668" y="736727"/>
                </a:lnTo>
                <a:lnTo>
                  <a:pt x="1451793" y="935688"/>
                </a:lnTo>
                <a:lnTo>
                  <a:pt x="1330731" y="1102472"/>
                </a:lnTo>
                <a:lnTo>
                  <a:pt x="1193014" y="1147405"/>
                </a:lnTo>
                <a:lnTo>
                  <a:pt x="1050442" y="1107994"/>
                </a:lnTo>
                <a:lnTo>
                  <a:pt x="923669" y="896467"/>
                </a:lnTo>
                <a:lnTo>
                  <a:pt x="941657" y="1077055"/>
                </a:lnTo>
                <a:lnTo>
                  <a:pt x="890358" y="1084004"/>
                </a:lnTo>
                <a:lnTo>
                  <a:pt x="841439" y="868479"/>
                </a:lnTo>
                <a:lnTo>
                  <a:pt x="803178" y="1115514"/>
                </a:lnTo>
                <a:lnTo>
                  <a:pt x="658513" y="1252883"/>
                </a:lnTo>
                <a:lnTo>
                  <a:pt x="440944" y="1190910"/>
                </a:lnTo>
                <a:lnTo>
                  <a:pt x="276863" y="1089145"/>
                </a:lnTo>
                <a:lnTo>
                  <a:pt x="280384" y="971006"/>
                </a:lnTo>
                <a:lnTo>
                  <a:pt x="382507" y="761002"/>
                </a:lnTo>
                <a:lnTo>
                  <a:pt x="477300" y="689224"/>
                </a:lnTo>
                <a:lnTo>
                  <a:pt x="193204" y="714832"/>
                </a:lnTo>
                <a:lnTo>
                  <a:pt x="93271" y="604308"/>
                </a:lnTo>
                <a:lnTo>
                  <a:pt x="66146" y="405347"/>
                </a:lnTo>
                <a:lnTo>
                  <a:pt x="0" y="303201"/>
                </a:lnTo>
                <a:close/>
              </a:path>
            </a:pathLst>
          </a:custGeom>
          <a:solidFill>
            <a:schemeClr val="accent1"/>
          </a:solidFill>
          <a:ln w="9514" cap="flat">
            <a:noFill/>
            <a:prstDash val="solid"/>
            <a:miter/>
          </a:ln>
        </p:spPr>
        <p:txBody>
          <a:bodyPr rtlCol="0" anchor="ctr"/>
          <a:lstStyle/>
          <a:p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6046083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olvhörning 9">
            <a:extLst>
              <a:ext uri="{FF2B5EF4-FFF2-40B4-BE49-F238E27FC236}">
                <a16:creationId xmlns:a16="http://schemas.microsoft.com/office/drawing/2014/main" id="{0F62D0B3-F781-3B47-BCB4-F10FFAE2D2B7}"/>
              </a:ext>
            </a:extLst>
          </p:cNvPr>
          <p:cNvSpPr/>
          <p:nvPr/>
        </p:nvSpPr>
        <p:spPr>
          <a:xfrm>
            <a:off x="335666" y="928652"/>
            <a:ext cx="2201333" cy="2069983"/>
          </a:xfrm>
          <a:custGeom>
            <a:avLst/>
            <a:gdLst>
              <a:gd name="connsiteX0" fmla="*/ 0 w 3344334"/>
              <a:gd name="connsiteY0" fmla="*/ 1369739 h 3742267"/>
              <a:gd name="connsiteX1" fmla="*/ 448079 w 3344334"/>
              <a:gd name="connsiteY1" fmla="*/ 501394 h 3742267"/>
              <a:gd name="connsiteX2" fmla="*/ 1224088 w 3344334"/>
              <a:gd name="connsiteY2" fmla="*/ 0 h 3742267"/>
              <a:gd name="connsiteX3" fmla="*/ 2120246 w 3344334"/>
              <a:gd name="connsiteY3" fmla="*/ 0 h 3742267"/>
              <a:gd name="connsiteX4" fmla="*/ 2896255 w 3344334"/>
              <a:gd name="connsiteY4" fmla="*/ 501394 h 3742267"/>
              <a:gd name="connsiteX5" fmla="*/ 3344334 w 3344334"/>
              <a:gd name="connsiteY5" fmla="*/ 1369739 h 3742267"/>
              <a:gd name="connsiteX6" fmla="*/ 3344334 w 3344334"/>
              <a:gd name="connsiteY6" fmla="*/ 2372528 h 3742267"/>
              <a:gd name="connsiteX7" fmla="*/ 2896255 w 3344334"/>
              <a:gd name="connsiteY7" fmla="*/ 3240873 h 3742267"/>
              <a:gd name="connsiteX8" fmla="*/ 2120246 w 3344334"/>
              <a:gd name="connsiteY8" fmla="*/ 3742267 h 3742267"/>
              <a:gd name="connsiteX9" fmla="*/ 1224088 w 3344334"/>
              <a:gd name="connsiteY9" fmla="*/ 3742267 h 3742267"/>
              <a:gd name="connsiteX10" fmla="*/ 448079 w 3344334"/>
              <a:gd name="connsiteY10" fmla="*/ 3240873 h 3742267"/>
              <a:gd name="connsiteX11" fmla="*/ 0 w 3344334"/>
              <a:gd name="connsiteY11" fmla="*/ 2372528 h 3742267"/>
              <a:gd name="connsiteX12" fmla="*/ 0 w 3344334"/>
              <a:gd name="connsiteY12" fmla="*/ 1369739 h 3742267"/>
              <a:gd name="connsiteX0" fmla="*/ 169988 w 3514322"/>
              <a:gd name="connsiteY0" fmla="*/ 1723478 h 4096006"/>
              <a:gd name="connsiteX1" fmla="*/ 0 w 3514322"/>
              <a:gd name="connsiteY1" fmla="*/ 0 h 4096006"/>
              <a:gd name="connsiteX2" fmla="*/ 1394076 w 3514322"/>
              <a:gd name="connsiteY2" fmla="*/ 353739 h 4096006"/>
              <a:gd name="connsiteX3" fmla="*/ 2290234 w 3514322"/>
              <a:gd name="connsiteY3" fmla="*/ 353739 h 4096006"/>
              <a:gd name="connsiteX4" fmla="*/ 3066243 w 3514322"/>
              <a:gd name="connsiteY4" fmla="*/ 855133 h 4096006"/>
              <a:gd name="connsiteX5" fmla="*/ 3514322 w 3514322"/>
              <a:gd name="connsiteY5" fmla="*/ 1723478 h 4096006"/>
              <a:gd name="connsiteX6" fmla="*/ 3514322 w 3514322"/>
              <a:gd name="connsiteY6" fmla="*/ 2726267 h 4096006"/>
              <a:gd name="connsiteX7" fmla="*/ 3066243 w 3514322"/>
              <a:gd name="connsiteY7" fmla="*/ 3594612 h 4096006"/>
              <a:gd name="connsiteX8" fmla="*/ 2290234 w 3514322"/>
              <a:gd name="connsiteY8" fmla="*/ 4096006 h 4096006"/>
              <a:gd name="connsiteX9" fmla="*/ 1394076 w 3514322"/>
              <a:gd name="connsiteY9" fmla="*/ 4096006 h 4096006"/>
              <a:gd name="connsiteX10" fmla="*/ 618067 w 3514322"/>
              <a:gd name="connsiteY10" fmla="*/ 3594612 h 4096006"/>
              <a:gd name="connsiteX11" fmla="*/ 169988 w 3514322"/>
              <a:gd name="connsiteY11" fmla="*/ 2726267 h 4096006"/>
              <a:gd name="connsiteX12" fmla="*/ 169988 w 3514322"/>
              <a:gd name="connsiteY12" fmla="*/ 1723478 h 4096006"/>
              <a:gd name="connsiteX0" fmla="*/ 169988 w 3514322"/>
              <a:gd name="connsiteY0" fmla="*/ 1723478 h 4096006"/>
              <a:gd name="connsiteX1" fmla="*/ 0 w 3514322"/>
              <a:gd name="connsiteY1" fmla="*/ 0 h 4096006"/>
              <a:gd name="connsiteX2" fmla="*/ 699810 w 3514322"/>
              <a:gd name="connsiteY2" fmla="*/ 15073 h 4096006"/>
              <a:gd name="connsiteX3" fmla="*/ 2290234 w 3514322"/>
              <a:gd name="connsiteY3" fmla="*/ 353739 h 4096006"/>
              <a:gd name="connsiteX4" fmla="*/ 3066243 w 3514322"/>
              <a:gd name="connsiteY4" fmla="*/ 855133 h 4096006"/>
              <a:gd name="connsiteX5" fmla="*/ 3514322 w 3514322"/>
              <a:gd name="connsiteY5" fmla="*/ 1723478 h 4096006"/>
              <a:gd name="connsiteX6" fmla="*/ 3514322 w 3514322"/>
              <a:gd name="connsiteY6" fmla="*/ 2726267 h 4096006"/>
              <a:gd name="connsiteX7" fmla="*/ 3066243 w 3514322"/>
              <a:gd name="connsiteY7" fmla="*/ 3594612 h 4096006"/>
              <a:gd name="connsiteX8" fmla="*/ 2290234 w 3514322"/>
              <a:gd name="connsiteY8" fmla="*/ 4096006 h 4096006"/>
              <a:gd name="connsiteX9" fmla="*/ 1394076 w 3514322"/>
              <a:gd name="connsiteY9" fmla="*/ 4096006 h 4096006"/>
              <a:gd name="connsiteX10" fmla="*/ 618067 w 3514322"/>
              <a:gd name="connsiteY10" fmla="*/ 3594612 h 4096006"/>
              <a:gd name="connsiteX11" fmla="*/ 169988 w 3514322"/>
              <a:gd name="connsiteY11" fmla="*/ 2726267 h 4096006"/>
              <a:gd name="connsiteX12" fmla="*/ 169988 w 3514322"/>
              <a:gd name="connsiteY12" fmla="*/ 1723478 h 4096006"/>
              <a:gd name="connsiteX0" fmla="*/ 169988 w 3514322"/>
              <a:gd name="connsiteY0" fmla="*/ 1723478 h 4096006"/>
              <a:gd name="connsiteX1" fmla="*/ 0 w 3514322"/>
              <a:gd name="connsiteY1" fmla="*/ 0 h 4096006"/>
              <a:gd name="connsiteX2" fmla="*/ 699810 w 3514322"/>
              <a:gd name="connsiteY2" fmla="*/ 15073 h 4096006"/>
              <a:gd name="connsiteX3" fmla="*/ 1164167 w 3514322"/>
              <a:gd name="connsiteY3" fmla="*/ 751672 h 4096006"/>
              <a:gd name="connsiteX4" fmla="*/ 3066243 w 3514322"/>
              <a:gd name="connsiteY4" fmla="*/ 855133 h 4096006"/>
              <a:gd name="connsiteX5" fmla="*/ 3514322 w 3514322"/>
              <a:gd name="connsiteY5" fmla="*/ 1723478 h 4096006"/>
              <a:gd name="connsiteX6" fmla="*/ 3514322 w 3514322"/>
              <a:gd name="connsiteY6" fmla="*/ 2726267 h 4096006"/>
              <a:gd name="connsiteX7" fmla="*/ 3066243 w 3514322"/>
              <a:gd name="connsiteY7" fmla="*/ 3594612 h 4096006"/>
              <a:gd name="connsiteX8" fmla="*/ 2290234 w 3514322"/>
              <a:gd name="connsiteY8" fmla="*/ 4096006 h 4096006"/>
              <a:gd name="connsiteX9" fmla="*/ 1394076 w 3514322"/>
              <a:gd name="connsiteY9" fmla="*/ 4096006 h 4096006"/>
              <a:gd name="connsiteX10" fmla="*/ 618067 w 3514322"/>
              <a:gd name="connsiteY10" fmla="*/ 3594612 h 4096006"/>
              <a:gd name="connsiteX11" fmla="*/ 169988 w 3514322"/>
              <a:gd name="connsiteY11" fmla="*/ 2726267 h 4096006"/>
              <a:gd name="connsiteX12" fmla="*/ 169988 w 3514322"/>
              <a:gd name="connsiteY12" fmla="*/ 1723478 h 4096006"/>
              <a:gd name="connsiteX0" fmla="*/ 169988 w 3514322"/>
              <a:gd name="connsiteY0" fmla="*/ 1723478 h 4096006"/>
              <a:gd name="connsiteX1" fmla="*/ 0 w 3514322"/>
              <a:gd name="connsiteY1" fmla="*/ 0 h 4096006"/>
              <a:gd name="connsiteX2" fmla="*/ 699810 w 3514322"/>
              <a:gd name="connsiteY2" fmla="*/ 15073 h 4096006"/>
              <a:gd name="connsiteX3" fmla="*/ 1528234 w 3514322"/>
              <a:gd name="connsiteY3" fmla="*/ 971805 h 4096006"/>
              <a:gd name="connsiteX4" fmla="*/ 3066243 w 3514322"/>
              <a:gd name="connsiteY4" fmla="*/ 855133 h 4096006"/>
              <a:gd name="connsiteX5" fmla="*/ 3514322 w 3514322"/>
              <a:gd name="connsiteY5" fmla="*/ 1723478 h 4096006"/>
              <a:gd name="connsiteX6" fmla="*/ 3514322 w 3514322"/>
              <a:gd name="connsiteY6" fmla="*/ 2726267 h 4096006"/>
              <a:gd name="connsiteX7" fmla="*/ 3066243 w 3514322"/>
              <a:gd name="connsiteY7" fmla="*/ 3594612 h 4096006"/>
              <a:gd name="connsiteX8" fmla="*/ 2290234 w 3514322"/>
              <a:gd name="connsiteY8" fmla="*/ 4096006 h 4096006"/>
              <a:gd name="connsiteX9" fmla="*/ 1394076 w 3514322"/>
              <a:gd name="connsiteY9" fmla="*/ 4096006 h 4096006"/>
              <a:gd name="connsiteX10" fmla="*/ 618067 w 3514322"/>
              <a:gd name="connsiteY10" fmla="*/ 3594612 h 4096006"/>
              <a:gd name="connsiteX11" fmla="*/ 169988 w 3514322"/>
              <a:gd name="connsiteY11" fmla="*/ 2726267 h 4096006"/>
              <a:gd name="connsiteX12" fmla="*/ 169988 w 3514322"/>
              <a:gd name="connsiteY12" fmla="*/ 1723478 h 4096006"/>
              <a:gd name="connsiteX0" fmla="*/ 169988 w 3514322"/>
              <a:gd name="connsiteY0" fmla="*/ 1723478 h 4096006"/>
              <a:gd name="connsiteX1" fmla="*/ 0 w 3514322"/>
              <a:gd name="connsiteY1" fmla="*/ 0 h 4096006"/>
              <a:gd name="connsiteX2" fmla="*/ 699810 w 3514322"/>
              <a:gd name="connsiteY2" fmla="*/ 15073 h 4096006"/>
              <a:gd name="connsiteX3" fmla="*/ 1536700 w 3514322"/>
              <a:gd name="connsiteY3" fmla="*/ 887139 h 4096006"/>
              <a:gd name="connsiteX4" fmla="*/ 3066243 w 3514322"/>
              <a:gd name="connsiteY4" fmla="*/ 855133 h 4096006"/>
              <a:gd name="connsiteX5" fmla="*/ 3514322 w 3514322"/>
              <a:gd name="connsiteY5" fmla="*/ 1723478 h 4096006"/>
              <a:gd name="connsiteX6" fmla="*/ 3514322 w 3514322"/>
              <a:gd name="connsiteY6" fmla="*/ 2726267 h 4096006"/>
              <a:gd name="connsiteX7" fmla="*/ 3066243 w 3514322"/>
              <a:gd name="connsiteY7" fmla="*/ 3594612 h 4096006"/>
              <a:gd name="connsiteX8" fmla="*/ 2290234 w 3514322"/>
              <a:gd name="connsiteY8" fmla="*/ 4096006 h 4096006"/>
              <a:gd name="connsiteX9" fmla="*/ 1394076 w 3514322"/>
              <a:gd name="connsiteY9" fmla="*/ 4096006 h 4096006"/>
              <a:gd name="connsiteX10" fmla="*/ 618067 w 3514322"/>
              <a:gd name="connsiteY10" fmla="*/ 3594612 h 4096006"/>
              <a:gd name="connsiteX11" fmla="*/ 169988 w 3514322"/>
              <a:gd name="connsiteY11" fmla="*/ 2726267 h 4096006"/>
              <a:gd name="connsiteX12" fmla="*/ 169988 w 3514322"/>
              <a:gd name="connsiteY12" fmla="*/ 1723478 h 4096006"/>
              <a:gd name="connsiteX0" fmla="*/ 169988 w 3514322"/>
              <a:gd name="connsiteY0" fmla="*/ 1723478 h 4096006"/>
              <a:gd name="connsiteX1" fmla="*/ 0 w 3514322"/>
              <a:gd name="connsiteY1" fmla="*/ 0 h 4096006"/>
              <a:gd name="connsiteX2" fmla="*/ 699810 w 3514322"/>
              <a:gd name="connsiteY2" fmla="*/ 15073 h 4096006"/>
              <a:gd name="connsiteX3" fmla="*/ 1536700 w 3514322"/>
              <a:gd name="connsiteY3" fmla="*/ 887139 h 4096006"/>
              <a:gd name="connsiteX4" fmla="*/ 2668310 w 3514322"/>
              <a:gd name="connsiteY4" fmla="*/ 33866 h 4096006"/>
              <a:gd name="connsiteX5" fmla="*/ 3514322 w 3514322"/>
              <a:gd name="connsiteY5" fmla="*/ 1723478 h 4096006"/>
              <a:gd name="connsiteX6" fmla="*/ 3514322 w 3514322"/>
              <a:gd name="connsiteY6" fmla="*/ 2726267 h 4096006"/>
              <a:gd name="connsiteX7" fmla="*/ 3066243 w 3514322"/>
              <a:gd name="connsiteY7" fmla="*/ 3594612 h 4096006"/>
              <a:gd name="connsiteX8" fmla="*/ 2290234 w 3514322"/>
              <a:gd name="connsiteY8" fmla="*/ 4096006 h 4096006"/>
              <a:gd name="connsiteX9" fmla="*/ 1394076 w 3514322"/>
              <a:gd name="connsiteY9" fmla="*/ 4096006 h 4096006"/>
              <a:gd name="connsiteX10" fmla="*/ 618067 w 3514322"/>
              <a:gd name="connsiteY10" fmla="*/ 3594612 h 4096006"/>
              <a:gd name="connsiteX11" fmla="*/ 169988 w 3514322"/>
              <a:gd name="connsiteY11" fmla="*/ 2726267 h 4096006"/>
              <a:gd name="connsiteX12" fmla="*/ 169988 w 3514322"/>
              <a:gd name="connsiteY12" fmla="*/ 1723478 h 4096006"/>
              <a:gd name="connsiteX0" fmla="*/ 169988 w 4267855"/>
              <a:gd name="connsiteY0" fmla="*/ 1723478 h 4096006"/>
              <a:gd name="connsiteX1" fmla="*/ 0 w 4267855"/>
              <a:gd name="connsiteY1" fmla="*/ 0 h 4096006"/>
              <a:gd name="connsiteX2" fmla="*/ 699810 w 4267855"/>
              <a:gd name="connsiteY2" fmla="*/ 15073 h 4096006"/>
              <a:gd name="connsiteX3" fmla="*/ 1536700 w 4267855"/>
              <a:gd name="connsiteY3" fmla="*/ 887139 h 4096006"/>
              <a:gd name="connsiteX4" fmla="*/ 2668310 w 4267855"/>
              <a:gd name="connsiteY4" fmla="*/ 33866 h 4096006"/>
              <a:gd name="connsiteX5" fmla="*/ 4267855 w 4267855"/>
              <a:gd name="connsiteY5" fmla="*/ 4745 h 4096006"/>
              <a:gd name="connsiteX6" fmla="*/ 3514322 w 4267855"/>
              <a:gd name="connsiteY6" fmla="*/ 2726267 h 4096006"/>
              <a:gd name="connsiteX7" fmla="*/ 3066243 w 4267855"/>
              <a:gd name="connsiteY7" fmla="*/ 3594612 h 4096006"/>
              <a:gd name="connsiteX8" fmla="*/ 2290234 w 4267855"/>
              <a:gd name="connsiteY8" fmla="*/ 4096006 h 4096006"/>
              <a:gd name="connsiteX9" fmla="*/ 1394076 w 4267855"/>
              <a:gd name="connsiteY9" fmla="*/ 4096006 h 4096006"/>
              <a:gd name="connsiteX10" fmla="*/ 618067 w 4267855"/>
              <a:gd name="connsiteY10" fmla="*/ 3594612 h 4096006"/>
              <a:gd name="connsiteX11" fmla="*/ 169988 w 4267855"/>
              <a:gd name="connsiteY11" fmla="*/ 2726267 h 4096006"/>
              <a:gd name="connsiteX12" fmla="*/ 169988 w 4267855"/>
              <a:gd name="connsiteY12" fmla="*/ 1723478 h 4096006"/>
              <a:gd name="connsiteX0" fmla="*/ 169988 w 4775855"/>
              <a:gd name="connsiteY0" fmla="*/ 1723478 h 4096006"/>
              <a:gd name="connsiteX1" fmla="*/ 0 w 4775855"/>
              <a:gd name="connsiteY1" fmla="*/ 0 h 4096006"/>
              <a:gd name="connsiteX2" fmla="*/ 699810 w 4775855"/>
              <a:gd name="connsiteY2" fmla="*/ 15073 h 4096006"/>
              <a:gd name="connsiteX3" fmla="*/ 1536700 w 4775855"/>
              <a:gd name="connsiteY3" fmla="*/ 887139 h 4096006"/>
              <a:gd name="connsiteX4" fmla="*/ 2668310 w 4775855"/>
              <a:gd name="connsiteY4" fmla="*/ 33866 h 4096006"/>
              <a:gd name="connsiteX5" fmla="*/ 4267855 w 4775855"/>
              <a:gd name="connsiteY5" fmla="*/ 4745 h 4096006"/>
              <a:gd name="connsiteX6" fmla="*/ 4775855 w 4775855"/>
              <a:gd name="connsiteY6" fmla="*/ 905934 h 4096006"/>
              <a:gd name="connsiteX7" fmla="*/ 3066243 w 4775855"/>
              <a:gd name="connsiteY7" fmla="*/ 3594612 h 4096006"/>
              <a:gd name="connsiteX8" fmla="*/ 2290234 w 4775855"/>
              <a:gd name="connsiteY8" fmla="*/ 4096006 h 4096006"/>
              <a:gd name="connsiteX9" fmla="*/ 1394076 w 4775855"/>
              <a:gd name="connsiteY9" fmla="*/ 4096006 h 4096006"/>
              <a:gd name="connsiteX10" fmla="*/ 618067 w 4775855"/>
              <a:gd name="connsiteY10" fmla="*/ 3594612 h 4096006"/>
              <a:gd name="connsiteX11" fmla="*/ 169988 w 4775855"/>
              <a:gd name="connsiteY11" fmla="*/ 2726267 h 4096006"/>
              <a:gd name="connsiteX12" fmla="*/ 169988 w 4775855"/>
              <a:gd name="connsiteY12" fmla="*/ 1723478 h 4096006"/>
              <a:gd name="connsiteX0" fmla="*/ 169988 w 4793443"/>
              <a:gd name="connsiteY0" fmla="*/ 1723478 h 4096006"/>
              <a:gd name="connsiteX1" fmla="*/ 0 w 4793443"/>
              <a:gd name="connsiteY1" fmla="*/ 0 h 4096006"/>
              <a:gd name="connsiteX2" fmla="*/ 699810 w 4793443"/>
              <a:gd name="connsiteY2" fmla="*/ 15073 h 4096006"/>
              <a:gd name="connsiteX3" fmla="*/ 1536700 w 4793443"/>
              <a:gd name="connsiteY3" fmla="*/ 887139 h 4096006"/>
              <a:gd name="connsiteX4" fmla="*/ 2668310 w 4793443"/>
              <a:gd name="connsiteY4" fmla="*/ 33866 h 4096006"/>
              <a:gd name="connsiteX5" fmla="*/ 4267855 w 4793443"/>
              <a:gd name="connsiteY5" fmla="*/ 4745 h 4096006"/>
              <a:gd name="connsiteX6" fmla="*/ 4775855 w 4793443"/>
              <a:gd name="connsiteY6" fmla="*/ 905934 h 4096006"/>
              <a:gd name="connsiteX7" fmla="*/ 4793443 w 4793443"/>
              <a:gd name="connsiteY7" fmla="*/ 2256878 h 4096006"/>
              <a:gd name="connsiteX8" fmla="*/ 2290234 w 4793443"/>
              <a:gd name="connsiteY8" fmla="*/ 4096006 h 4096006"/>
              <a:gd name="connsiteX9" fmla="*/ 1394076 w 4793443"/>
              <a:gd name="connsiteY9" fmla="*/ 4096006 h 4096006"/>
              <a:gd name="connsiteX10" fmla="*/ 618067 w 4793443"/>
              <a:gd name="connsiteY10" fmla="*/ 3594612 h 4096006"/>
              <a:gd name="connsiteX11" fmla="*/ 169988 w 4793443"/>
              <a:gd name="connsiteY11" fmla="*/ 2726267 h 4096006"/>
              <a:gd name="connsiteX12" fmla="*/ 169988 w 4793443"/>
              <a:gd name="connsiteY12" fmla="*/ 1723478 h 4096006"/>
              <a:gd name="connsiteX0" fmla="*/ 0 w 5292322"/>
              <a:gd name="connsiteY0" fmla="*/ 969944 h 4096006"/>
              <a:gd name="connsiteX1" fmla="*/ 498879 w 5292322"/>
              <a:gd name="connsiteY1" fmla="*/ 0 h 4096006"/>
              <a:gd name="connsiteX2" fmla="*/ 1198689 w 5292322"/>
              <a:gd name="connsiteY2" fmla="*/ 15073 h 4096006"/>
              <a:gd name="connsiteX3" fmla="*/ 2035579 w 5292322"/>
              <a:gd name="connsiteY3" fmla="*/ 887139 h 4096006"/>
              <a:gd name="connsiteX4" fmla="*/ 3167189 w 5292322"/>
              <a:gd name="connsiteY4" fmla="*/ 33866 h 4096006"/>
              <a:gd name="connsiteX5" fmla="*/ 4766734 w 5292322"/>
              <a:gd name="connsiteY5" fmla="*/ 4745 h 4096006"/>
              <a:gd name="connsiteX6" fmla="*/ 5274734 w 5292322"/>
              <a:gd name="connsiteY6" fmla="*/ 905934 h 4096006"/>
              <a:gd name="connsiteX7" fmla="*/ 5292322 w 5292322"/>
              <a:gd name="connsiteY7" fmla="*/ 2256878 h 4096006"/>
              <a:gd name="connsiteX8" fmla="*/ 2789113 w 5292322"/>
              <a:gd name="connsiteY8" fmla="*/ 4096006 h 4096006"/>
              <a:gd name="connsiteX9" fmla="*/ 1892955 w 5292322"/>
              <a:gd name="connsiteY9" fmla="*/ 4096006 h 4096006"/>
              <a:gd name="connsiteX10" fmla="*/ 1116946 w 5292322"/>
              <a:gd name="connsiteY10" fmla="*/ 3594612 h 4096006"/>
              <a:gd name="connsiteX11" fmla="*/ 668867 w 5292322"/>
              <a:gd name="connsiteY11" fmla="*/ 2726267 h 4096006"/>
              <a:gd name="connsiteX12" fmla="*/ 0 w 5292322"/>
              <a:gd name="connsiteY12" fmla="*/ 969944 h 4096006"/>
              <a:gd name="connsiteX0" fmla="*/ 8466 w 5300788"/>
              <a:gd name="connsiteY0" fmla="*/ 969944 h 4096006"/>
              <a:gd name="connsiteX1" fmla="*/ 507345 w 5300788"/>
              <a:gd name="connsiteY1" fmla="*/ 0 h 4096006"/>
              <a:gd name="connsiteX2" fmla="*/ 1207155 w 5300788"/>
              <a:gd name="connsiteY2" fmla="*/ 15073 h 4096006"/>
              <a:gd name="connsiteX3" fmla="*/ 2044045 w 5300788"/>
              <a:gd name="connsiteY3" fmla="*/ 887139 h 4096006"/>
              <a:gd name="connsiteX4" fmla="*/ 3175655 w 5300788"/>
              <a:gd name="connsiteY4" fmla="*/ 33866 h 4096006"/>
              <a:gd name="connsiteX5" fmla="*/ 4775200 w 5300788"/>
              <a:gd name="connsiteY5" fmla="*/ 4745 h 4096006"/>
              <a:gd name="connsiteX6" fmla="*/ 5283200 w 5300788"/>
              <a:gd name="connsiteY6" fmla="*/ 905934 h 4096006"/>
              <a:gd name="connsiteX7" fmla="*/ 5300788 w 5300788"/>
              <a:gd name="connsiteY7" fmla="*/ 2256878 h 4096006"/>
              <a:gd name="connsiteX8" fmla="*/ 2797579 w 5300788"/>
              <a:gd name="connsiteY8" fmla="*/ 4096006 h 4096006"/>
              <a:gd name="connsiteX9" fmla="*/ 1901421 w 5300788"/>
              <a:gd name="connsiteY9" fmla="*/ 4096006 h 4096006"/>
              <a:gd name="connsiteX10" fmla="*/ 1125412 w 5300788"/>
              <a:gd name="connsiteY10" fmla="*/ 3594612 h 4096006"/>
              <a:gd name="connsiteX11" fmla="*/ 0 w 5300788"/>
              <a:gd name="connsiteY11" fmla="*/ 2506133 h 4096006"/>
              <a:gd name="connsiteX12" fmla="*/ 8466 w 5300788"/>
              <a:gd name="connsiteY12" fmla="*/ 969944 h 4096006"/>
              <a:gd name="connsiteX0" fmla="*/ 8466 w 5300788"/>
              <a:gd name="connsiteY0" fmla="*/ 969944 h 4096006"/>
              <a:gd name="connsiteX1" fmla="*/ 507345 w 5300788"/>
              <a:gd name="connsiteY1" fmla="*/ 0 h 4096006"/>
              <a:gd name="connsiteX2" fmla="*/ 1207155 w 5300788"/>
              <a:gd name="connsiteY2" fmla="*/ 15073 h 4096006"/>
              <a:gd name="connsiteX3" fmla="*/ 2044045 w 5300788"/>
              <a:gd name="connsiteY3" fmla="*/ 887139 h 4096006"/>
              <a:gd name="connsiteX4" fmla="*/ 3175655 w 5300788"/>
              <a:gd name="connsiteY4" fmla="*/ 33866 h 4096006"/>
              <a:gd name="connsiteX5" fmla="*/ 4775200 w 5300788"/>
              <a:gd name="connsiteY5" fmla="*/ 4745 h 4096006"/>
              <a:gd name="connsiteX6" fmla="*/ 5283200 w 5300788"/>
              <a:gd name="connsiteY6" fmla="*/ 905934 h 4096006"/>
              <a:gd name="connsiteX7" fmla="*/ 5300788 w 5300788"/>
              <a:gd name="connsiteY7" fmla="*/ 2256878 h 4096006"/>
              <a:gd name="connsiteX8" fmla="*/ 4634846 w 5300788"/>
              <a:gd name="connsiteY8" fmla="*/ 3232406 h 4096006"/>
              <a:gd name="connsiteX9" fmla="*/ 1901421 w 5300788"/>
              <a:gd name="connsiteY9" fmla="*/ 4096006 h 4096006"/>
              <a:gd name="connsiteX10" fmla="*/ 1125412 w 5300788"/>
              <a:gd name="connsiteY10" fmla="*/ 3594612 h 4096006"/>
              <a:gd name="connsiteX11" fmla="*/ 0 w 5300788"/>
              <a:gd name="connsiteY11" fmla="*/ 2506133 h 4096006"/>
              <a:gd name="connsiteX12" fmla="*/ 8466 w 5300788"/>
              <a:gd name="connsiteY12" fmla="*/ 969944 h 4096006"/>
              <a:gd name="connsiteX0" fmla="*/ 8466 w 5300788"/>
              <a:gd name="connsiteY0" fmla="*/ 969944 h 4587073"/>
              <a:gd name="connsiteX1" fmla="*/ 507345 w 5300788"/>
              <a:gd name="connsiteY1" fmla="*/ 0 h 4587073"/>
              <a:gd name="connsiteX2" fmla="*/ 1207155 w 5300788"/>
              <a:gd name="connsiteY2" fmla="*/ 15073 h 4587073"/>
              <a:gd name="connsiteX3" fmla="*/ 2044045 w 5300788"/>
              <a:gd name="connsiteY3" fmla="*/ 887139 h 4587073"/>
              <a:gd name="connsiteX4" fmla="*/ 3175655 w 5300788"/>
              <a:gd name="connsiteY4" fmla="*/ 33866 h 4587073"/>
              <a:gd name="connsiteX5" fmla="*/ 4775200 w 5300788"/>
              <a:gd name="connsiteY5" fmla="*/ 4745 h 4587073"/>
              <a:gd name="connsiteX6" fmla="*/ 5283200 w 5300788"/>
              <a:gd name="connsiteY6" fmla="*/ 905934 h 4587073"/>
              <a:gd name="connsiteX7" fmla="*/ 5300788 w 5300788"/>
              <a:gd name="connsiteY7" fmla="*/ 2256878 h 4587073"/>
              <a:gd name="connsiteX8" fmla="*/ 4634846 w 5300788"/>
              <a:gd name="connsiteY8" fmla="*/ 3232406 h 4587073"/>
              <a:gd name="connsiteX9" fmla="*/ 2807355 w 5300788"/>
              <a:gd name="connsiteY9" fmla="*/ 4587073 h 4587073"/>
              <a:gd name="connsiteX10" fmla="*/ 1125412 w 5300788"/>
              <a:gd name="connsiteY10" fmla="*/ 3594612 h 4587073"/>
              <a:gd name="connsiteX11" fmla="*/ 0 w 5300788"/>
              <a:gd name="connsiteY11" fmla="*/ 2506133 h 4587073"/>
              <a:gd name="connsiteX12" fmla="*/ 8466 w 5300788"/>
              <a:gd name="connsiteY12" fmla="*/ 969944 h 4587073"/>
              <a:gd name="connsiteX0" fmla="*/ 8466 w 5300788"/>
              <a:gd name="connsiteY0" fmla="*/ 969944 h 4974679"/>
              <a:gd name="connsiteX1" fmla="*/ 507345 w 5300788"/>
              <a:gd name="connsiteY1" fmla="*/ 0 h 4974679"/>
              <a:gd name="connsiteX2" fmla="*/ 1207155 w 5300788"/>
              <a:gd name="connsiteY2" fmla="*/ 15073 h 4974679"/>
              <a:gd name="connsiteX3" fmla="*/ 2044045 w 5300788"/>
              <a:gd name="connsiteY3" fmla="*/ 887139 h 4974679"/>
              <a:gd name="connsiteX4" fmla="*/ 3175655 w 5300788"/>
              <a:gd name="connsiteY4" fmla="*/ 33866 h 4974679"/>
              <a:gd name="connsiteX5" fmla="*/ 4775200 w 5300788"/>
              <a:gd name="connsiteY5" fmla="*/ 4745 h 4974679"/>
              <a:gd name="connsiteX6" fmla="*/ 5283200 w 5300788"/>
              <a:gd name="connsiteY6" fmla="*/ 905934 h 4974679"/>
              <a:gd name="connsiteX7" fmla="*/ 5300788 w 5300788"/>
              <a:gd name="connsiteY7" fmla="*/ 2256878 h 4974679"/>
              <a:gd name="connsiteX8" fmla="*/ 4634846 w 5300788"/>
              <a:gd name="connsiteY8" fmla="*/ 3232406 h 4974679"/>
              <a:gd name="connsiteX9" fmla="*/ 2807355 w 5300788"/>
              <a:gd name="connsiteY9" fmla="*/ 4587073 h 4974679"/>
              <a:gd name="connsiteX10" fmla="*/ 2099079 w 5300788"/>
              <a:gd name="connsiteY10" fmla="*/ 4974679 h 4974679"/>
              <a:gd name="connsiteX11" fmla="*/ 0 w 5300788"/>
              <a:gd name="connsiteY11" fmla="*/ 2506133 h 4974679"/>
              <a:gd name="connsiteX12" fmla="*/ 8466 w 5300788"/>
              <a:gd name="connsiteY12" fmla="*/ 969944 h 4974679"/>
              <a:gd name="connsiteX0" fmla="*/ 0 w 5292322"/>
              <a:gd name="connsiteY0" fmla="*/ 969944 h 4974679"/>
              <a:gd name="connsiteX1" fmla="*/ 498879 w 5292322"/>
              <a:gd name="connsiteY1" fmla="*/ 0 h 4974679"/>
              <a:gd name="connsiteX2" fmla="*/ 1198689 w 5292322"/>
              <a:gd name="connsiteY2" fmla="*/ 15073 h 4974679"/>
              <a:gd name="connsiteX3" fmla="*/ 2035579 w 5292322"/>
              <a:gd name="connsiteY3" fmla="*/ 887139 h 4974679"/>
              <a:gd name="connsiteX4" fmla="*/ 3167189 w 5292322"/>
              <a:gd name="connsiteY4" fmla="*/ 33866 h 4974679"/>
              <a:gd name="connsiteX5" fmla="*/ 4766734 w 5292322"/>
              <a:gd name="connsiteY5" fmla="*/ 4745 h 4974679"/>
              <a:gd name="connsiteX6" fmla="*/ 5274734 w 5292322"/>
              <a:gd name="connsiteY6" fmla="*/ 905934 h 4974679"/>
              <a:gd name="connsiteX7" fmla="*/ 5292322 w 5292322"/>
              <a:gd name="connsiteY7" fmla="*/ 2256878 h 4974679"/>
              <a:gd name="connsiteX8" fmla="*/ 4626380 w 5292322"/>
              <a:gd name="connsiteY8" fmla="*/ 3232406 h 4974679"/>
              <a:gd name="connsiteX9" fmla="*/ 2798889 w 5292322"/>
              <a:gd name="connsiteY9" fmla="*/ 4587073 h 4974679"/>
              <a:gd name="connsiteX10" fmla="*/ 2090613 w 5292322"/>
              <a:gd name="connsiteY10" fmla="*/ 4974679 h 4974679"/>
              <a:gd name="connsiteX11" fmla="*/ 127001 w 5292322"/>
              <a:gd name="connsiteY11" fmla="*/ 2633133 h 4974679"/>
              <a:gd name="connsiteX12" fmla="*/ 0 w 5292322"/>
              <a:gd name="connsiteY12" fmla="*/ 969944 h 4974679"/>
              <a:gd name="connsiteX0" fmla="*/ 0 w 5292322"/>
              <a:gd name="connsiteY0" fmla="*/ 969944 h 4974679"/>
              <a:gd name="connsiteX1" fmla="*/ 498879 w 5292322"/>
              <a:gd name="connsiteY1" fmla="*/ 0 h 4974679"/>
              <a:gd name="connsiteX2" fmla="*/ 1198689 w 5292322"/>
              <a:gd name="connsiteY2" fmla="*/ 15073 h 4974679"/>
              <a:gd name="connsiteX3" fmla="*/ 2035579 w 5292322"/>
              <a:gd name="connsiteY3" fmla="*/ 887139 h 4974679"/>
              <a:gd name="connsiteX4" fmla="*/ 3167189 w 5292322"/>
              <a:gd name="connsiteY4" fmla="*/ 33866 h 4974679"/>
              <a:gd name="connsiteX5" fmla="*/ 4766734 w 5292322"/>
              <a:gd name="connsiteY5" fmla="*/ 4745 h 4974679"/>
              <a:gd name="connsiteX6" fmla="*/ 5274734 w 5292322"/>
              <a:gd name="connsiteY6" fmla="*/ 905934 h 4974679"/>
              <a:gd name="connsiteX7" fmla="*/ 5292322 w 5292322"/>
              <a:gd name="connsiteY7" fmla="*/ 2256878 h 4974679"/>
              <a:gd name="connsiteX8" fmla="*/ 4626380 w 5292322"/>
              <a:gd name="connsiteY8" fmla="*/ 3232406 h 4974679"/>
              <a:gd name="connsiteX9" fmla="*/ 2798889 w 5292322"/>
              <a:gd name="connsiteY9" fmla="*/ 4587073 h 4974679"/>
              <a:gd name="connsiteX10" fmla="*/ 2090613 w 5292322"/>
              <a:gd name="connsiteY10" fmla="*/ 4974679 h 4974679"/>
              <a:gd name="connsiteX11" fmla="*/ 8468 w 5292322"/>
              <a:gd name="connsiteY11" fmla="*/ 2514600 h 4974679"/>
              <a:gd name="connsiteX12" fmla="*/ 0 w 5292322"/>
              <a:gd name="connsiteY12" fmla="*/ 969944 h 4974679"/>
              <a:gd name="connsiteX0" fmla="*/ 0 w 5292322"/>
              <a:gd name="connsiteY0" fmla="*/ 969944 h 4587073"/>
              <a:gd name="connsiteX1" fmla="*/ 498879 w 5292322"/>
              <a:gd name="connsiteY1" fmla="*/ 0 h 4587073"/>
              <a:gd name="connsiteX2" fmla="*/ 1198689 w 5292322"/>
              <a:gd name="connsiteY2" fmla="*/ 15073 h 4587073"/>
              <a:gd name="connsiteX3" fmla="*/ 2035579 w 5292322"/>
              <a:gd name="connsiteY3" fmla="*/ 887139 h 4587073"/>
              <a:gd name="connsiteX4" fmla="*/ 3167189 w 5292322"/>
              <a:gd name="connsiteY4" fmla="*/ 33866 h 4587073"/>
              <a:gd name="connsiteX5" fmla="*/ 4766734 w 5292322"/>
              <a:gd name="connsiteY5" fmla="*/ 4745 h 4587073"/>
              <a:gd name="connsiteX6" fmla="*/ 5274734 w 5292322"/>
              <a:gd name="connsiteY6" fmla="*/ 905934 h 4587073"/>
              <a:gd name="connsiteX7" fmla="*/ 5292322 w 5292322"/>
              <a:gd name="connsiteY7" fmla="*/ 2256878 h 4587073"/>
              <a:gd name="connsiteX8" fmla="*/ 4626380 w 5292322"/>
              <a:gd name="connsiteY8" fmla="*/ 3232406 h 4587073"/>
              <a:gd name="connsiteX9" fmla="*/ 2798889 w 5292322"/>
              <a:gd name="connsiteY9" fmla="*/ 4587073 h 4587073"/>
              <a:gd name="connsiteX10" fmla="*/ 829079 w 5292322"/>
              <a:gd name="connsiteY10" fmla="*/ 3374479 h 4587073"/>
              <a:gd name="connsiteX11" fmla="*/ 8468 w 5292322"/>
              <a:gd name="connsiteY11" fmla="*/ 2514600 h 4587073"/>
              <a:gd name="connsiteX12" fmla="*/ 0 w 5292322"/>
              <a:gd name="connsiteY12" fmla="*/ 969944 h 4587073"/>
              <a:gd name="connsiteX0" fmla="*/ 0 w 5292322"/>
              <a:gd name="connsiteY0" fmla="*/ 969944 h 4976539"/>
              <a:gd name="connsiteX1" fmla="*/ 498879 w 5292322"/>
              <a:gd name="connsiteY1" fmla="*/ 0 h 4976539"/>
              <a:gd name="connsiteX2" fmla="*/ 1198689 w 5292322"/>
              <a:gd name="connsiteY2" fmla="*/ 15073 h 4976539"/>
              <a:gd name="connsiteX3" fmla="*/ 2035579 w 5292322"/>
              <a:gd name="connsiteY3" fmla="*/ 887139 h 4976539"/>
              <a:gd name="connsiteX4" fmla="*/ 3167189 w 5292322"/>
              <a:gd name="connsiteY4" fmla="*/ 33866 h 4976539"/>
              <a:gd name="connsiteX5" fmla="*/ 4766734 w 5292322"/>
              <a:gd name="connsiteY5" fmla="*/ 4745 h 4976539"/>
              <a:gd name="connsiteX6" fmla="*/ 5274734 w 5292322"/>
              <a:gd name="connsiteY6" fmla="*/ 905934 h 4976539"/>
              <a:gd name="connsiteX7" fmla="*/ 5292322 w 5292322"/>
              <a:gd name="connsiteY7" fmla="*/ 2256878 h 4976539"/>
              <a:gd name="connsiteX8" fmla="*/ 4626380 w 5292322"/>
              <a:gd name="connsiteY8" fmla="*/ 3232406 h 4976539"/>
              <a:gd name="connsiteX9" fmla="*/ 2070755 w 5292322"/>
              <a:gd name="connsiteY9" fmla="*/ 4976539 h 4976539"/>
              <a:gd name="connsiteX10" fmla="*/ 829079 w 5292322"/>
              <a:gd name="connsiteY10" fmla="*/ 3374479 h 4976539"/>
              <a:gd name="connsiteX11" fmla="*/ 8468 w 5292322"/>
              <a:gd name="connsiteY11" fmla="*/ 2514600 h 4976539"/>
              <a:gd name="connsiteX12" fmla="*/ 0 w 5292322"/>
              <a:gd name="connsiteY12" fmla="*/ 969944 h 4976539"/>
              <a:gd name="connsiteX0" fmla="*/ 0 w 5292322"/>
              <a:gd name="connsiteY0" fmla="*/ 969944 h 4976539"/>
              <a:gd name="connsiteX1" fmla="*/ 498879 w 5292322"/>
              <a:gd name="connsiteY1" fmla="*/ 0 h 4976539"/>
              <a:gd name="connsiteX2" fmla="*/ 1198689 w 5292322"/>
              <a:gd name="connsiteY2" fmla="*/ 15073 h 4976539"/>
              <a:gd name="connsiteX3" fmla="*/ 2035579 w 5292322"/>
              <a:gd name="connsiteY3" fmla="*/ 887139 h 4976539"/>
              <a:gd name="connsiteX4" fmla="*/ 3167189 w 5292322"/>
              <a:gd name="connsiteY4" fmla="*/ 33866 h 4976539"/>
              <a:gd name="connsiteX5" fmla="*/ 4766734 w 5292322"/>
              <a:gd name="connsiteY5" fmla="*/ 4745 h 4976539"/>
              <a:gd name="connsiteX6" fmla="*/ 5274734 w 5292322"/>
              <a:gd name="connsiteY6" fmla="*/ 905934 h 4976539"/>
              <a:gd name="connsiteX7" fmla="*/ 5292322 w 5292322"/>
              <a:gd name="connsiteY7" fmla="*/ 2256878 h 4976539"/>
              <a:gd name="connsiteX8" fmla="*/ 4211514 w 5292322"/>
              <a:gd name="connsiteY8" fmla="*/ 3571072 h 4976539"/>
              <a:gd name="connsiteX9" fmla="*/ 2070755 w 5292322"/>
              <a:gd name="connsiteY9" fmla="*/ 4976539 h 4976539"/>
              <a:gd name="connsiteX10" fmla="*/ 829079 w 5292322"/>
              <a:gd name="connsiteY10" fmla="*/ 3374479 h 4976539"/>
              <a:gd name="connsiteX11" fmla="*/ 8468 w 5292322"/>
              <a:gd name="connsiteY11" fmla="*/ 2514600 h 4976539"/>
              <a:gd name="connsiteX12" fmla="*/ 0 w 5292322"/>
              <a:gd name="connsiteY12" fmla="*/ 969944 h 49765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292322" h="4976539">
                <a:moveTo>
                  <a:pt x="0" y="969944"/>
                </a:moveTo>
                <a:lnTo>
                  <a:pt x="498879" y="0"/>
                </a:lnTo>
                <a:lnTo>
                  <a:pt x="1198689" y="15073"/>
                </a:lnTo>
                <a:lnTo>
                  <a:pt x="2035579" y="887139"/>
                </a:lnTo>
                <a:lnTo>
                  <a:pt x="3167189" y="33866"/>
                </a:lnTo>
                <a:lnTo>
                  <a:pt x="4766734" y="4745"/>
                </a:lnTo>
                <a:lnTo>
                  <a:pt x="5274734" y="905934"/>
                </a:lnTo>
                <a:lnTo>
                  <a:pt x="5292322" y="2256878"/>
                </a:lnTo>
                <a:lnTo>
                  <a:pt x="4211514" y="3571072"/>
                </a:lnTo>
                <a:lnTo>
                  <a:pt x="2070755" y="4976539"/>
                </a:lnTo>
                <a:lnTo>
                  <a:pt x="829079" y="3374479"/>
                </a:lnTo>
                <a:lnTo>
                  <a:pt x="8468" y="2514600"/>
                </a:lnTo>
                <a:cubicBezTo>
                  <a:pt x="5645" y="1999715"/>
                  <a:pt x="2823" y="1484829"/>
                  <a:pt x="0" y="969944"/>
                </a:cubicBezTo>
                <a:close/>
              </a:path>
            </a:pathLst>
          </a:custGeom>
          <a:solidFill>
            <a:schemeClr val="accent2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>
              <a:solidFill>
                <a:srgbClr val="FFC000"/>
              </a:solidFill>
            </a:endParaRPr>
          </a:p>
        </p:txBody>
      </p:sp>
      <p:grpSp>
        <p:nvGrpSpPr>
          <p:cNvPr id="25" name="Grupp 24">
            <a:extLst>
              <a:ext uri="{FF2B5EF4-FFF2-40B4-BE49-F238E27FC236}">
                <a16:creationId xmlns:a16="http://schemas.microsoft.com/office/drawing/2014/main" id="{7782D5EE-73F9-CA44-AE83-71D419CB4DD5}"/>
              </a:ext>
            </a:extLst>
          </p:cNvPr>
          <p:cNvGrpSpPr/>
          <p:nvPr/>
        </p:nvGrpSpPr>
        <p:grpSpPr>
          <a:xfrm>
            <a:off x="2792920" y="1083894"/>
            <a:ext cx="2673694" cy="2555366"/>
            <a:chOff x="2429934" y="1449378"/>
            <a:chExt cx="3666066" cy="3503819"/>
          </a:xfrm>
          <a:solidFill>
            <a:schemeClr val="accent2">
              <a:alpha val="90000"/>
            </a:schemeClr>
          </a:solidFill>
        </p:grpSpPr>
        <p:sp>
          <p:nvSpPr>
            <p:cNvPr id="12" name="Rektangel 11">
              <a:extLst>
                <a:ext uri="{FF2B5EF4-FFF2-40B4-BE49-F238E27FC236}">
                  <a16:creationId xmlns:a16="http://schemas.microsoft.com/office/drawing/2014/main" id="{CEE58D06-38BC-3745-AABF-1A9CC7229AF2}"/>
                </a:ext>
              </a:extLst>
            </p:cNvPr>
            <p:cNvSpPr/>
            <p:nvPr/>
          </p:nvSpPr>
          <p:spPr>
            <a:xfrm>
              <a:off x="3098800" y="1457846"/>
              <a:ext cx="533400" cy="541866"/>
            </a:xfrm>
            <a:custGeom>
              <a:avLst/>
              <a:gdLst>
                <a:gd name="connsiteX0" fmla="*/ 0 w 524934"/>
                <a:gd name="connsiteY0" fmla="*/ 0 h 380999"/>
                <a:gd name="connsiteX1" fmla="*/ 524934 w 524934"/>
                <a:gd name="connsiteY1" fmla="*/ 0 h 380999"/>
                <a:gd name="connsiteX2" fmla="*/ 524934 w 524934"/>
                <a:gd name="connsiteY2" fmla="*/ 380999 h 380999"/>
                <a:gd name="connsiteX3" fmla="*/ 0 w 524934"/>
                <a:gd name="connsiteY3" fmla="*/ 380999 h 380999"/>
                <a:gd name="connsiteX4" fmla="*/ 0 w 524934"/>
                <a:gd name="connsiteY4" fmla="*/ 0 h 380999"/>
                <a:gd name="connsiteX0" fmla="*/ 0 w 575734"/>
                <a:gd name="connsiteY0" fmla="*/ 67733 h 380999"/>
                <a:gd name="connsiteX1" fmla="*/ 575734 w 575734"/>
                <a:gd name="connsiteY1" fmla="*/ 0 h 380999"/>
                <a:gd name="connsiteX2" fmla="*/ 575734 w 575734"/>
                <a:gd name="connsiteY2" fmla="*/ 380999 h 380999"/>
                <a:gd name="connsiteX3" fmla="*/ 50800 w 575734"/>
                <a:gd name="connsiteY3" fmla="*/ 380999 h 380999"/>
                <a:gd name="connsiteX4" fmla="*/ 0 w 575734"/>
                <a:gd name="connsiteY4" fmla="*/ 67733 h 380999"/>
                <a:gd name="connsiteX0" fmla="*/ 0 w 575734"/>
                <a:gd name="connsiteY0" fmla="*/ 186266 h 499532"/>
                <a:gd name="connsiteX1" fmla="*/ 330201 w 575734"/>
                <a:gd name="connsiteY1" fmla="*/ 0 h 499532"/>
                <a:gd name="connsiteX2" fmla="*/ 575734 w 575734"/>
                <a:gd name="connsiteY2" fmla="*/ 499532 h 499532"/>
                <a:gd name="connsiteX3" fmla="*/ 50800 w 575734"/>
                <a:gd name="connsiteY3" fmla="*/ 499532 h 499532"/>
                <a:gd name="connsiteX4" fmla="*/ 0 w 575734"/>
                <a:gd name="connsiteY4" fmla="*/ 186266 h 499532"/>
                <a:gd name="connsiteX0" fmla="*/ 0 w 533400"/>
                <a:gd name="connsiteY0" fmla="*/ 186266 h 499532"/>
                <a:gd name="connsiteX1" fmla="*/ 330201 w 533400"/>
                <a:gd name="connsiteY1" fmla="*/ 0 h 499532"/>
                <a:gd name="connsiteX2" fmla="*/ 533400 w 533400"/>
                <a:gd name="connsiteY2" fmla="*/ 397932 h 499532"/>
                <a:gd name="connsiteX3" fmla="*/ 50800 w 533400"/>
                <a:gd name="connsiteY3" fmla="*/ 499532 h 499532"/>
                <a:gd name="connsiteX4" fmla="*/ 0 w 533400"/>
                <a:gd name="connsiteY4" fmla="*/ 186266 h 499532"/>
                <a:gd name="connsiteX0" fmla="*/ 0 w 533400"/>
                <a:gd name="connsiteY0" fmla="*/ 186266 h 541866"/>
                <a:gd name="connsiteX1" fmla="*/ 330201 w 533400"/>
                <a:gd name="connsiteY1" fmla="*/ 0 h 541866"/>
                <a:gd name="connsiteX2" fmla="*/ 533400 w 533400"/>
                <a:gd name="connsiteY2" fmla="*/ 397932 h 541866"/>
                <a:gd name="connsiteX3" fmla="*/ 389467 w 533400"/>
                <a:gd name="connsiteY3" fmla="*/ 541866 h 541866"/>
                <a:gd name="connsiteX4" fmla="*/ 0 w 533400"/>
                <a:gd name="connsiteY4" fmla="*/ 186266 h 5418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3400" h="541866">
                  <a:moveTo>
                    <a:pt x="0" y="186266"/>
                  </a:moveTo>
                  <a:lnTo>
                    <a:pt x="330201" y="0"/>
                  </a:lnTo>
                  <a:lnTo>
                    <a:pt x="533400" y="397932"/>
                  </a:lnTo>
                  <a:lnTo>
                    <a:pt x="389467" y="541866"/>
                  </a:lnTo>
                  <a:lnTo>
                    <a:pt x="0" y="18626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v-SE"/>
            </a:p>
          </p:txBody>
        </p:sp>
        <p:sp>
          <p:nvSpPr>
            <p:cNvPr id="14" name="Rektangel 13">
              <a:extLst>
                <a:ext uri="{FF2B5EF4-FFF2-40B4-BE49-F238E27FC236}">
                  <a16:creationId xmlns:a16="http://schemas.microsoft.com/office/drawing/2014/main" id="{F9600163-A807-A54C-A97F-0A8BB34450B5}"/>
                </a:ext>
              </a:extLst>
            </p:cNvPr>
            <p:cNvSpPr/>
            <p:nvPr/>
          </p:nvSpPr>
          <p:spPr>
            <a:xfrm>
              <a:off x="4732866" y="1449378"/>
              <a:ext cx="474133" cy="474134"/>
            </a:xfrm>
            <a:custGeom>
              <a:avLst/>
              <a:gdLst>
                <a:gd name="connsiteX0" fmla="*/ 0 w 220134"/>
                <a:gd name="connsiteY0" fmla="*/ 0 h 508000"/>
                <a:gd name="connsiteX1" fmla="*/ 220134 w 220134"/>
                <a:gd name="connsiteY1" fmla="*/ 0 h 508000"/>
                <a:gd name="connsiteX2" fmla="*/ 220134 w 220134"/>
                <a:gd name="connsiteY2" fmla="*/ 508000 h 508000"/>
                <a:gd name="connsiteX3" fmla="*/ 0 w 220134"/>
                <a:gd name="connsiteY3" fmla="*/ 508000 h 508000"/>
                <a:gd name="connsiteX4" fmla="*/ 0 w 220134"/>
                <a:gd name="connsiteY4" fmla="*/ 0 h 508000"/>
                <a:gd name="connsiteX0" fmla="*/ 143933 w 364067"/>
                <a:gd name="connsiteY0" fmla="*/ 0 h 508000"/>
                <a:gd name="connsiteX1" fmla="*/ 364067 w 364067"/>
                <a:gd name="connsiteY1" fmla="*/ 0 h 508000"/>
                <a:gd name="connsiteX2" fmla="*/ 364067 w 364067"/>
                <a:gd name="connsiteY2" fmla="*/ 508000 h 508000"/>
                <a:gd name="connsiteX3" fmla="*/ 0 w 364067"/>
                <a:gd name="connsiteY3" fmla="*/ 423333 h 508000"/>
                <a:gd name="connsiteX4" fmla="*/ 143933 w 364067"/>
                <a:gd name="connsiteY4" fmla="*/ 0 h 508000"/>
                <a:gd name="connsiteX0" fmla="*/ 143933 w 364067"/>
                <a:gd name="connsiteY0" fmla="*/ 0 h 482600"/>
                <a:gd name="connsiteX1" fmla="*/ 364067 w 364067"/>
                <a:gd name="connsiteY1" fmla="*/ 0 h 482600"/>
                <a:gd name="connsiteX2" fmla="*/ 279401 w 364067"/>
                <a:gd name="connsiteY2" fmla="*/ 482600 h 482600"/>
                <a:gd name="connsiteX3" fmla="*/ 0 w 364067"/>
                <a:gd name="connsiteY3" fmla="*/ 423333 h 482600"/>
                <a:gd name="connsiteX4" fmla="*/ 143933 w 364067"/>
                <a:gd name="connsiteY4" fmla="*/ 0 h 482600"/>
                <a:gd name="connsiteX0" fmla="*/ 143933 w 474133"/>
                <a:gd name="connsiteY0" fmla="*/ 0 h 482600"/>
                <a:gd name="connsiteX1" fmla="*/ 474133 w 474133"/>
                <a:gd name="connsiteY1" fmla="*/ 84667 h 482600"/>
                <a:gd name="connsiteX2" fmla="*/ 279401 w 474133"/>
                <a:gd name="connsiteY2" fmla="*/ 482600 h 482600"/>
                <a:gd name="connsiteX3" fmla="*/ 0 w 474133"/>
                <a:gd name="connsiteY3" fmla="*/ 423333 h 482600"/>
                <a:gd name="connsiteX4" fmla="*/ 143933 w 474133"/>
                <a:gd name="connsiteY4" fmla="*/ 0 h 482600"/>
                <a:gd name="connsiteX0" fmla="*/ 143933 w 474133"/>
                <a:gd name="connsiteY0" fmla="*/ 0 h 474134"/>
                <a:gd name="connsiteX1" fmla="*/ 474133 w 474133"/>
                <a:gd name="connsiteY1" fmla="*/ 84667 h 474134"/>
                <a:gd name="connsiteX2" fmla="*/ 220134 w 474133"/>
                <a:gd name="connsiteY2" fmla="*/ 474134 h 474134"/>
                <a:gd name="connsiteX3" fmla="*/ 0 w 474133"/>
                <a:gd name="connsiteY3" fmla="*/ 423333 h 474134"/>
                <a:gd name="connsiteX4" fmla="*/ 143933 w 474133"/>
                <a:gd name="connsiteY4" fmla="*/ 0 h 474134"/>
                <a:gd name="connsiteX0" fmla="*/ 135466 w 474133"/>
                <a:gd name="connsiteY0" fmla="*/ 0 h 474134"/>
                <a:gd name="connsiteX1" fmla="*/ 474133 w 474133"/>
                <a:gd name="connsiteY1" fmla="*/ 84667 h 474134"/>
                <a:gd name="connsiteX2" fmla="*/ 220134 w 474133"/>
                <a:gd name="connsiteY2" fmla="*/ 474134 h 474134"/>
                <a:gd name="connsiteX3" fmla="*/ 0 w 474133"/>
                <a:gd name="connsiteY3" fmla="*/ 423333 h 474134"/>
                <a:gd name="connsiteX4" fmla="*/ 135466 w 474133"/>
                <a:gd name="connsiteY4" fmla="*/ 0 h 4741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4133" h="474134">
                  <a:moveTo>
                    <a:pt x="135466" y="0"/>
                  </a:moveTo>
                  <a:lnTo>
                    <a:pt x="474133" y="84667"/>
                  </a:lnTo>
                  <a:lnTo>
                    <a:pt x="220134" y="474134"/>
                  </a:lnTo>
                  <a:lnTo>
                    <a:pt x="0" y="423333"/>
                  </a:lnTo>
                  <a:lnTo>
                    <a:pt x="135466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v-SE"/>
            </a:p>
          </p:txBody>
        </p:sp>
        <p:sp>
          <p:nvSpPr>
            <p:cNvPr id="15" name="Rektangel 14">
              <a:extLst>
                <a:ext uri="{FF2B5EF4-FFF2-40B4-BE49-F238E27FC236}">
                  <a16:creationId xmlns:a16="http://schemas.microsoft.com/office/drawing/2014/main" id="{5A69C172-41E3-C846-9880-8C02897C9F4E}"/>
                </a:ext>
              </a:extLst>
            </p:cNvPr>
            <p:cNvSpPr/>
            <p:nvPr/>
          </p:nvSpPr>
          <p:spPr>
            <a:xfrm>
              <a:off x="5503334" y="2439979"/>
              <a:ext cx="592666" cy="381000"/>
            </a:xfrm>
            <a:custGeom>
              <a:avLst/>
              <a:gdLst>
                <a:gd name="connsiteX0" fmla="*/ 0 w 584200"/>
                <a:gd name="connsiteY0" fmla="*/ 0 h 296334"/>
                <a:gd name="connsiteX1" fmla="*/ 584200 w 584200"/>
                <a:gd name="connsiteY1" fmla="*/ 0 h 296334"/>
                <a:gd name="connsiteX2" fmla="*/ 584200 w 584200"/>
                <a:gd name="connsiteY2" fmla="*/ 296334 h 296334"/>
                <a:gd name="connsiteX3" fmla="*/ 0 w 584200"/>
                <a:gd name="connsiteY3" fmla="*/ 296334 h 296334"/>
                <a:gd name="connsiteX4" fmla="*/ 0 w 584200"/>
                <a:gd name="connsiteY4" fmla="*/ 0 h 296334"/>
                <a:gd name="connsiteX0" fmla="*/ 0 w 584200"/>
                <a:gd name="connsiteY0" fmla="*/ 84666 h 381000"/>
                <a:gd name="connsiteX1" fmla="*/ 440267 w 584200"/>
                <a:gd name="connsiteY1" fmla="*/ 0 h 381000"/>
                <a:gd name="connsiteX2" fmla="*/ 584200 w 584200"/>
                <a:gd name="connsiteY2" fmla="*/ 381000 h 381000"/>
                <a:gd name="connsiteX3" fmla="*/ 0 w 584200"/>
                <a:gd name="connsiteY3" fmla="*/ 381000 h 381000"/>
                <a:gd name="connsiteX4" fmla="*/ 0 w 584200"/>
                <a:gd name="connsiteY4" fmla="*/ 84666 h 381000"/>
                <a:gd name="connsiteX0" fmla="*/ 0 w 584200"/>
                <a:gd name="connsiteY0" fmla="*/ 84666 h 381000"/>
                <a:gd name="connsiteX1" fmla="*/ 440267 w 584200"/>
                <a:gd name="connsiteY1" fmla="*/ 0 h 381000"/>
                <a:gd name="connsiteX2" fmla="*/ 584200 w 584200"/>
                <a:gd name="connsiteY2" fmla="*/ 330200 h 381000"/>
                <a:gd name="connsiteX3" fmla="*/ 0 w 584200"/>
                <a:gd name="connsiteY3" fmla="*/ 381000 h 381000"/>
                <a:gd name="connsiteX4" fmla="*/ 0 w 584200"/>
                <a:gd name="connsiteY4" fmla="*/ 84666 h 381000"/>
                <a:gd name="connsiteX0" fmla="*/ 0 w 584200"/>
                <a:gd name="connsiteY0" fmla="*/ 84666 h 381000"/>
                <a:gd name="connsiteX1" fmla="*/ 440267 w 584200"/>
                <a:gd name="connsiteY1" fmla="*/ 0 h 381000"/>
                <a:gd name="connsiteX2" fmla="*/ 584200 w 584200"/>
                <a:gd name="connsiteY2" fmla="*/ 330200 h 381000"/>
                <a:gd name="connsiteX3" fmla="*/ 304800 w 584200"/>
                <a:gd name="connsiteY3" fmla="*/ 381000 h 381000"/>
                <a:gd name="connsiteX4" fmla="*/ 0 w 584200"/>
                <a:gd name="connsiteY4" fmla="*/ 84666 h 381000"/>
                <a:gd name="connsiteX0" fmla="*/ 0 w 584200"/>
                <a:gd name="connsiteY0" fmla="*/ 84666 h 381000"/>
                <a:gd name="connsiteX1" fmla="*/ 440267 w 584200"/>
                <a:gd name="connsiteY1" fmla="*/ 0 h 381000"/>
                <a:gd name="connsiteX2" fmla="*/ 584200 w 584200"/>
                <a:gd name="connsiteY2" fmla="*/ 330200 h 381000"/>
                <a:gd name="connsiteX3" fmla="*/ 110067 w 584200"/>
                <a:gd name="connsiteY3" fmla="*/ 381000 h 381000"/>
                <a:gd name="connsiteX4" fmla="*/ 0 w 584200"/>
                <a:gd name="connsiteY4" fmla="*/ 84666 h 381000"/>
                <a:gd name="connsiteX0" fmla="*/ 0 w 592666"/>
                <a:gd name="connsiteY0" fmla="*/ 177800 h 381000"/>
                <a:gd name="connsiteX1" fmla="*/ 448733 w 592666"/>
                <a:gd name="connsiteY1" fmla="*/ 0 h 381000"/>
                <a:gd name="connsiteX2" fmla="*/ 592666 w 592666"/>
                <a:gd name="connsiteY2" fmla="*/ 330200 h 381000"/>
                <a:gd name="connsiteX3" fmla="*/ 118533 w 592666"/>
                <a:gd name="connsiteY3" fmla="*/ 381000 h 381000"/>
                <a:gd name="connsiteX4" fmla="*/ 0 w 592666"/>
                <a:gd name="connsiteY4" fmla="*/ 177800 h 38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2666" h="381000">
                  <a:moveTo>
                    <a:pt x="0" y="177800"/>
                  </a:moveTo>
                  <a:lnTo>
                    <a:pt x="448733" y="0"/>
                  </a:lnTo>
                  <a:lnTo>
                    <a:pt x="592666" y="330200"/>
                  </a:lnTo>
                  <a:lnTo>
                    <a:pt x="118533" y="381000"/>
                  </a:lnTo>
                  <a:lnTo>
                    <a:pt x="0" y="17780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v-SE"/>
            </a:p>
          </p:txBody>
        </p:sp>
        <p:sp>
          <p:nvSpPr>
            <p:cNvPr id="16" name="Rektangel 15">
              <a:extLst>
                <a:ext uri="{FF2B5EF4-FFF2-40B4-BE49-F238E27FC236}">
                  <a16:creationId xmlns:a16="http://schemas.microsoft.com/office/drawing/2014/main" id="{0E6EFD50-2CB2-7442-AF70-5BAEE5885D5F}"/>
                </a:ext>
              </a:extLst>
            </p:cNvPr>
            <p:cNvSpPr/>
            <p:nvPr/>
          </p:nvSpPr>
          <p:spPr>
            <a:xfrm>
              <a:off x="2429934" y="2820979"/>
              <a:ext cx="499532" cy="381000"/>
            </a:xfrm>
            <a:custGeom>
              <a:avLst/>
              <a:gdLst>
                <a:gd name="connsiteX0" fmla="*/ 0 w 499532"/>
                <a:gd name="connsiteY0" fmla="*/ 0 h 381000"/>
                <a:gd name="connsiteX1" fmla="*/ 499532 w 499532"/>
                <a:gd name="connsiteY1" fmla="*/ 0 h 381000"/>
                <a:gd name="connsiteX2" fmla="*/ 499532 w 499532"/>
                <a:gd name="connsiteY2" fmla="*/ 381000 h 381000"/>
                <a:gd name="connsiteX3" fmla="*/ 0 w 499532"/>
                <a:gd name="connsiteY3" fmla="*/ 381000 h 381000"/>
                <a:gd name="connsiteX4" fmla="*/ 0 w 499532"/>
                <a:gd name="connsiteY4" fmla="*/ 0 h 381000"/>
                <a:gd name="connsiteX0" fmla="*/ 0 w 499532"/>
                <a:gd name="connsiteY0" fmla="*/ 0 h 381000"/>
                <a:gd name="connsiteX1" fmla="*/ 448732 w 499532"/>
                <a:gd name="connsiteY1" fmla="*/ 211666 h 381000"/>
                <a:gd name="connsiteX2" fmla="*/ 499532 w 499532"/>
                <a:gd name="connsiteY2" fmla="*/ 381000 h 381000"/>
                <a:gd name="connsiteX3" fmla="*/ 0 w 499532"/>
                <a:gd name="connsiteY3" fmla="*/ 381000 h 381000"/>
                <a:gd name="connsiteX4" fmla="*/ 0 w 499532"/>
                <a:gd name="connsiteY4" fmla="*/ 0 h 381000"/>
                <a:gd name="connsiteX0" fmla="*/ 0 w 499532"/>
                <a:gd name="connsiteY0" fmla="*/ 0 h 381000"/>
                <a:gd name="connsiteX1" fmla="*/ 482598 w 499532"/>
                <a:gd name="connsiteY1" fmla="*/ 143933 h 381000"/>
                <a:gd name="connsiteX2" fmla="*/ 499532 w 499532"/>
                <a:gd name="connsiteY2" fmla="*/ 381000 h 381000"/>
                <a:gd name="connsiteX3" fmla="*/ 0 w 499532"/>
                <a:gd name="connsiteY3" fmla="*/ 381000 h 381000"/>
                <a:gd name="connsiteX4" fmla="*/ 0 w 499532"/>
                <a:gd name="connsiteY4" fmla="*/ 0 h 38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9532" h="381000">
                  <a:moveTo>
                    <a:pt x="0" y="0"/>
                  </a:moveTo>
                  <a:lnTo>
                    <a:pt x="482598" y="143933"/>
                  </a:lnTo>
                  <a:lnTo>
                    <a:pt x="499532" y="381000"/>
                  </a:lnTo>
                  <a:lnTo>
                    <a:pt x="0" y="38100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v-SE"/>
            </a:p>
          </p:txBody>
        </p:sp>
        <p:sp>
          <p:nvSpPr>
            <p:cNvPr id="17" name="Rektangel 16">
              <a:extLst>
                <a:ext uri="{FF2B5EF4-FFF2-40B4-BE49-F238E27FC236}">
                  <a16:creationId xmlns:a16="http://schemas.microsoft.com/office/drawing/2014/main" id="{1D55F161-FFC2-0148-85A7-299C6D5589B7}"/>
                </a:ext>
              </a:extLst>
            </p:cNvPr>
            <p:cNvSpPr/>
            <p:nvPr/>
          </p:nvSpPr>
          <p:spPr>
            <a:xfrm>
              <a:off x="2743199" y="3786180"/>
              <a:ext cx="618068" cy="567266"/>
            </a:xfrm>
            <a:custGeom>
              <a:avLst/>
              <a:gdLst>
                <a:gd name="connsiteX0" fmla="*/ 0 w 372534"/>
                <a:gd name="connsiteY0" fmla="*/ 0 h 601133"/>
                <a:gd name="connsiteX1" fmla="*/ 372534 w 372534"/>
                <a:gd name="connsiteY1" fmla="*/ 0 h 601133"/>
                <a:gd name="connsiteX2" fmla="*/ 372534 w 372534"/>
                <a:gd name="connsiteY2" fmla="*/ 601133 h 601133"/>
                <a:gd name="connsiteX3" fmla="*/ 0 w 372534"/>
                <a:gd name="connsiteY3" fmla="*/ 601133 h 601133"/>
                <a:gd name="connsiteX4" fmla="*/ 0 w 372534"/>
                <a:gd name="connsiteY4" fmla="*/ 0 h 601133"/>
                <a:gd name="connsiteX0" fmla="*/ 186267 w 558801"/>
                <a:gd name="connsiteY0" fmla="*/ 0 h 601133"/>
                <a:gd name="connsiteX1" fmla="*/ 558801 w 558801"/>
                <a:gd name="connsiteY1" fmla="*/ 0 h 601133"/>
                <a:gd name="connsiteX2" fmla="*/ 558801 w 558801"/>
                <a:gd name="connsiteY2" fmla="*/ 601133 h 601133"/>
                <a:gd name="connsiteX3" fmla="*/ 0 w 558801"/>
                <a:gd name="connsiteY3" fmla="*/ 499533 h 601133"/>
                <a:gd name="connsiteX4" fmla="*/ 186267 w 558801"/>
                <a:gd name="connsiteY4" fmla="*/ 0 h 601133"/>
                <a:gd name="connsiteX0" fmla="*/ 186267 w 558801"/>
                <a:gd name="connsiteY0" fmla="*/ 0 h 618066"/>
                <a:gd name="connsiteX1" fmla="*/ 558801 w 558801"/>
                <a:gd name="connsiteY1" fmla="*/ 0 h 618066"/>
                <a:gd name="connsiteX2" fmla="*/ 338668 w 558801"/>
                <a:gd name="connsiteY2" fmla="*/ 618066 h 618066"/>
                <a:gd name="connsiteX3" fmla="*/ 0 w 558801"/>
                <a:gd name="connsiteY3" fmla="*/ 499533 h 618066"/>
                <a:gd name="connsiteX4" fmla="*/ 186267 w 558801"/>
                <a:gd name="connsiteY4" fmla="*/ 0 h 618066"/>
                <a:gd name="connsiteX0" fmla="*/ 186267 w 618068"/>
                <a:gd name="connsiteY0" fmla="*/ 0 h 618066"/>
                <a:gd name="connsiteX1" fmla="*/ 618068 w 618068"/>
                <a:gd name="connsiteY1" fmla="*/ 313266 h 618066"/>
                <a:gd name="connsiteX2" fmla="*/ 338668 w 618068"/>
                <a:gd name="connsiteY2" fmla="*/ 618066 h 618066"/>
                <a:gd name="connsiteX3" fmla="*/ 0 w 618068"/>
                <a:gd name="connsiteY3" fmla="*/ 499533 h 618066"/>
                <a:gd name="connsiteX4" fmla="*/ 186267 w 618068"/>
                <a:gd name="connsiteY4" fmla="*/ 0 h 618066"/>
                <a:gd name="connsiteX0" fmla="*/ 338667 w 618068"/>
                <a:gd name="connsiteY0" fmla="*/ 0 h 567266"/>
                <a:gd name="connsiteX1" fmla="*/ 618068 w 618068"/>
                <a:gd name="connsiteY1" fmla="*/ 262466 h 567266"/>
                <a:gd name="connsiteX2" fmla="*/ 338668 w 618068"/>
                <a:gd name="connsiteY2" fmla="*/ 567266 h 567266"/>
                <a:gd name="connsiteX3" fmla="*/ 0 w 618068"/>
                <a:gd name="connsiteY3" fmla="*/ 448733 h 567266"/>
                <a:gd name="connsiteX4" fmla="*/ 338667 w 618068"/>
                <a:gd name="connsiteY4" fmla="*/ 0 h 5672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18068" h="567266">
                  <a:moveTo>
                    <a:pt x="338667" y="0"/>
                  </a:moveTo>
                  <a:lnTo>
                    <a:pt x="618068" y="262466"/>
                  </a:lnTo>
                  <a:lnTo>
                    <a:pt x="338668" y="567266"/>
                  </a:lnTo>
                  <a:lnTo>
                    <a:pt x="0" y="448733"/>
                  </a:lnTo>
                  <a:lnTo>
                    <a:pt x="338667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v-SE"/>
            </a:p>
          </p:txBody>
        </p:sp>
        <p:sp>
          <p:nvSpPr>
            <p:cNvPr id="18" name="Rektangel 17">
              <a:extLst>
                <a:ext uri="{FF2B5EF4-FFF2-40B4-BE49-F238E27FC236}">
                  <a16:creationId xmlns:a16="http://schemas.microsoft.com/office/drawing/2014/main" id="{6554FAE9-3358-314A-9B40-CA90D0E5149C}"/>
                </a:ext>
              </a:extLst>
            </p:cNvPr>
            <p:cNvSpPr/>
            <p:nvPr/>
          </p:nvSpPr>
          <p:spPr>
            <a:xfrm>
              <a:off x="5520265" y="3646361"/>
              <a:ext cx="533401" cy="554684"/>
            </a:xfrm>
            <a:custGeom>
              <a:avLst/>
              <a:gdLst>
                <a:gd name="connsiteX0" fmla="*/ 0 w 508000"/>
                <a:gd name="connsiteY0" fmla="*/ 0 h 427684"/>
                <a:gd name="connsiteX1" fmla="*/ 508000 w 508000"/>
                <a:gd name="connsiteY1" fmla="*/ 0 h 427684"/>
                <a:gd name="connsiteX2" fmla="*/ 508000 w 508000"/>
                <a:gd name="connsiteY2" fmla="*/ 427684 h 427684"/>
                <a:gd name="connsiteX3" fmla="*/ 0 w 508000"/>
                <a:gd name="connsiteY3" fmla="*/ 427684 h 427684"/>
                <a:gd name="connsiteX4" fmla="*/ 0 w 508000"/>
                <a:gd name="connsiteY4" fmla="*/ 0 h 427684"/>
                <a:gd name="connsiteX0" fmla="*/ 67734 w 575734"/>
                <a:gd name="connsiteY0" fmla="*/ 0 h 427684"/>
                <a:gd name="connsiteX1" fmla="*/ 575734 w 575734"/>
                <a:gd name="connsiteY1" fmla="*/ 0 h 427684"/>
                <a:gd name="connsiteX2" fmla="*/ 575734 w 575734"/>
                <a:gd name="connsiteY2" fmla="*/ 427684 h 427684"/>
                <a:gd name="connsiteX3" fmla="*/ 0 w 575734"/>
                <a:gd name="connsiteY3" fmla="*/ 427684 h 427684"/>
                <a:gd name="connsiteX4" fmla="*/ 67734 w 575734"/>
                <a:gd name="connsiteY4" fmla="*/ 0 h 427684"/>
                <a:gd name="connsiteX0" fmla="*/ 67734 w 575734"/>
                <a:gd name="connsiteY0" fmla="*/ 0 h 681684"/>
                <a:gd name="connsiteX1" fmla="*/ 575734 w 575734"/>
                <a:gd name="connsiteY1" fmla="*/ 0 h 681684"/>
                <a:gd name="connsiteX2" fmla="*/ 423334 w 575734"/>
                <a:gd name="connsiteY2" fmla="*/ 681684 h 681684"/>
                <a:gd name="connsiteX3" fmla="*/ 0 w 575734"/>
                <a:gd name="connsiteY3" fmla="*/ 427684 h 681684"/>
                <a:gd name="connsiteX4" fmla="*/ 67734 w 575734"/>
                <a:gd name="connsiteY4" fmla="*/ 0 h 681684"/>
                <a:gd name="connsiteX0" fmla="*/ 67734 w 533401"/>
                <a:gd name="connsiteY0" fmla="*/ 0 h 681684"/>
                <a:gd name="connsiteX1" fmla="*/ 533401 w 533401"/>
                <a:gd name="connsiteY1" fmla="*/ 389467 h 681684"/>
                <a:gd name="connsiteX2" fmla="*/ 423334 w 533401"/>
                <a:gd name="connsiteY2" fmla="*/ 681684 h 681684"/>
                <a:gd name="connsiteX3" fmla="*/ 0 w 533401"/>
                <a:gd name="connsiteY3" fmla="*/ 427684 h 681684"/>
                <a:gd name="connsiteX4" fmla="*/ 67734 w 533401"/>
                <a:gd name="connsiteY4" fmla="*/ 0 h 681684"/>
                <a:gd name="connsiteX0" fmla="*/ 160868 w 533401"/>
                <a:gd name="connsiteY0" fmla="*/ 0 h 461551"/>
                <a:gd name="connsiteX1" fmla="*/ 533401 w 533401"/>
                <a:gd name="connsiteY1" fmla="*/ 169334 h 461551"/>
                <a:gd name="connsiteX2" fmla="*/ 423334 w 533401"/>
                <a:gd name="connsiteY2" fmla="*/ 461551 h 461551"/>
                <a:gd name="connsiteX3" fmla="*/ 0 w 533401"/>
                <a:gd name="connsiteY3" fmla="*/ 207551 h 461551"/>
                <a:gd name="connsiteX4" fmla="*/ 160868 w 533401"/>
                <a:gd name="connsiteY4" fmla="*/ 0 h 461551"/>
                <a:gd name="connsiteX0" fmla="*/ 135468 w 533401"/>
                <a:gd name="connsiteY0" fmla="*/ 0 h 554684"/>
                <a:gd name="connsiteX1" fmla="*/ 533401 w 533401"/>
                <a:gd name="connsiteY1" fmla="*/ 262467 h 554684"/>
                <a:gd name="connsiteX2" fmla="*/ 423334 w 533401"/>
                <a:gd name="connsiteY2" fmla="*/ 554684 h 554684"/>
                <a:gd name="connsiteX3" fmla="*/ 0 w 533401"/>
                <a:gd name="connsiteY3" fmla="*/ 300684 h 554684"/>
                <a:gd name="connsiteX4" fmla="*/ 135468 w 533401"/>
                <a:gd name="connsiteY4" fmla="*/ 0 h 5546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3401" h="554684">
                  <a:moveTo>
                    <a:pt x="135468" y="0"/>
                  </a:moveTo>
                  <a:lnTo>
                    <a:pt x="533401" y="262467"/>
                  </a:lnTo>
                  <a:lnTo>
                    <a:pt x="423334" y="554684"/>
                  </a:lnTo>
                  <a:lnTo>
                    <a:pt x="0" y="300684"/>
                  </a:lnTo>
                  <a:lnTo>
                    <a:pt x="135468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v-SE"/>
            </a:p>
          </p:txBody>
        </p:sp>
        <p:sp>
          <p:nvSpPr>
            <p:cNvPr id="24" name="Frihandsfigur 23">
              <a:extLst>
                <a:ext uri="{FF2B5EF4-FFF2-40B4-BE49-F238E27FC236}">
                  <a16:creationId xmlns:a16="http://schemas.microsoft.com/office/drawing/2014/main" id="{FC58347C-294B-5949-9C35-375ACCE0CD36}"/>
                </a:ext>
              </a:extLst>
            </p:cNvPr>
            <p:cNvSpPr/>
            <p:nvPr/>
          </p:nvSpPr>
          <p:spPr>
            <a:xfrm>
              <a:off x="3224817" y="2117849"/>
              <a:ext cx="2154864" cy="2835348"/>
            </a:xfrm>
            <a:custGeom>
              <a:avLst/>
              <a:gdLst>
                <a:gd name="connsiteX0" fmla="*/ 783435 w 2154864"/>
                <a:gd name="connsiteY0" fmla="*/ 0 h 2835348"/>
                <a:gd name="connsiteX1" fmla="*/ 1442312 w 2154864"/>
                <a:gd name="connsiteY1" fmla="*/ 14177 h 2835348"/>
                <a:gd name="connsiteX2" fmla="*/ 1797072 w 2154864"/>
                <a:gd name="connsiteY2" fmla="*/ 266763 h 2835348"/>
                <a:gd name="connsiteX3" fmla="*/ 2154864 w 2154864"/>
                <a:gd name="connsiteY3" fmla="*/ 870527 h 2835348"/>
                <a:gd name="connsiteX4" fmla="*/ 2140688 w 2154864"/>
                <a:gd name="connsiteY4" fmla="*/ 1396965 h 2835348"/>
                <a:gd name="connsiteX5" fmla="*/ 1896309 w 2154864"/>
                <a:gd name="connsiteY5" fmla="*/ 1901491 h 2835348"/>
                <a:gd name="connsiteX6" fmla="*/ 1542064 w 2154864"/>
                <a:gd name="connsiteY6" fmla="*/ 2056394 h 2835348"/>
                <a:gd name="connsiteX7" fmla="*/ 1550581 w 2154864"/>
                <a:gd name="connsiteY7" fmla="*/ 2245332 h 2835348"/>
                <a:gd name="connsiteX8" fmla="*/ 1481166 w 2154864"/>
                <a:gd name="connsiteY8" fmla="*/ 2385661 h 2835348"/>
                <a:gd name="connsiteX9" fmla="*/ 1545263 w 2154864"/>
                <a:gd name="connsiteY9" fmla="*/ 2480389 h 2835348"/>
                <a:gd name="connsiteX10" fmla="*/ 1474380 w 2154864"/>
                <a:gd name="connsiteY10" fmla="*/ 2579920 h 2835348"/>
                <a:gd name="connsiteX11" fmla="*/ 1537045 w 2154864"/>
                <a:gd name="connsiteY11" fmla="*/ 2700522 h 2835348"/>
                <a:gd name="connsiteX12" fmla="*/ 1393992 w 2154864"/>
                <a:gd name="connsiteY12" fmla="*/ 2814084 h 2835348"/>
                <a:gd name="connsiteX13" fmla="*/ 775047 w 2154864"/>
                <a:gd name="connsiteY13" fmla="*/ 2835348 h 2835348"/>
                <a:gd name="connsiteX14" fmla="*/ 653258 w 2154864"/>
                <a:gd name="connsiteY14" fmla="*/ 2714699 h 2835348"/>
                <a:gd name="connsiteX15" fmla="*/ 744278 w 2154864"/>
                <a:gd name="connsiteY15" fmla="*/ 2537390 h 2835348"/>
                <a:gd name="connsiteX16" fmla="*/ 673394 w 2154864"/>
                <a:gd name="connsiteY16" fmla="*/ 2494566 h 2835348"/>
                <a:gd name="connsiteX17" fmla="*/ 744277 w 2154864"/>
                <a:gd name="connsiteY17" fmla="*/ 2388782 h 2835348"/>
                <a:gd name="connsiteX18" fmla="*/ 624905 w 2154864"/>
                <a:gd name="connsiteY18" fmla="*/ 2267638 h 2835348"/>
                <a:gd name="connsiteX19" fmla="*/ 604924 w 2154864"/>
                <a:gd name="connsiteY19" fmla="*/ 2061928 h 2835348"/>
                <a:gd name="connsiteX20" fmla="*/ 604972 w 2154864"/>
                <a:gd name="connsiteY20" fmla="*/ 2061928 h 2835348"/>
                <a:gd name="connsiteX21" fmla="*/ 357791 w 2154864"/>
                <a:gd name="connsiteY21" fmla="*/ 1851873 h 2835348"/>
                <a:gd name="connsiteX22" fmla="*/ 113413 w 2154864"/>
                <a:gd name="connsiteY22" fmla="*/ 1375700 h 2835348"/>
                <a:gd name="connsiteX23" fmla="*/ 0 w 2154864"/>
                <a:gd name="connsiteY23" fmla="*/ 764200 h 2835348"/>
                <a:gd name="connsiteX24" fmla="*/ 251465 w 2154864"/>
                <a:gd name="connsiteY24" fmla="*/ 273852 h 28353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154864" h="2835348">
                  <a:moveTo>
                    <a:pt x="783435" y="0"/>
                  </a:moveTo>
                  <a:lnTo>
                    <a:pt x="1442312" y="14177"/>
                  </a:lnTo>
                  <a:lnTo>
                    <a:pt x="1797072" y="266763"/>
                  </a:lnTo>
                  <a:lnTo>
                    <a:pt x="2154864" y="870527"/>
                  </a:lnTo>
                  <a:lnTo>
                    <a:pt x="2140688" y="1396965"/>
                  </a:lnTo>
                  <a:lnTo>
                    <a:pt x="1896309" y="1901491"/>
                  </a:lnTo>
                  <a:lnTo>
                    <a:pt x="1542064" y="2056394"/>
                  </a:lnTo>
                  <a:lnTo>
                    <a:pt x="1550581" y="2245332"/>
                  </a:lnTo>
                  <a:lnTo>
                    <a:pt x="1481166" y="2385661"/>
                  </a:lnTo>
                  <a:lnTo>
                    <a:pt x="1545263" y="2480389"/>
                  </a:lnTo>
                  <a:lnTo>
                    <a:pt x="1474380" y="2579920"/>
                  </a:lnTo>
                  <a:lnTo>
                    <a:pt x="1537045" y="2700522"/>
                  </a:lnTo>
                  <a:lnTo>
                    <a:pt x="1393992" y="2814084"/>
                  </a:lnTo>
                  <a:lnTo>
                    <a:pt x="775047" y="2835348"/>
                  </a:lnTo>
                  <a:lnTo>
                    <a:pt x="653258" y="2714699"/>
                  </a:lnTo>
                  <a:lnTo>
                    <a:pt x="744278" y="2537390"/>
                  </a:lnTo>
                  <a:lnTo>
                    <a:pt x="673394" y="2494566"/>
                  </a:lnTo>
                  <a:cubicBezTo>
                    <a:pt x="668668" y="2473481"/>
                    <a:pt x="749003" y="2409867"/>
                    <a:pt x="744277" y="2388782"/>
                  </a:cubicBezTo>
                  <a:lnTo>
                    <a:pt x="624905" y="2267638"/>
                  </a:lnTo>
                  <a:lnTo>
                    <a:pt x="604924" y="2061928"/>
                  </a:lnTo>
                  <a:lnTo>
                    <a:pt x="604972" y="2061928"/>
                  </a:lnTo>
                  <a:lnTo>
                    <a:pt x="357791" y="1851873"/>
                  </a:lnTo>
                  <a:lnTo>
                    <a:pt x="113413" y="1375700"/>
                  </a:lnTo>
                  <a:lnTo>
                    <a:pt x="0" y="764200"/>
                  </a:lnTo>
                  <a:lnTo>
                    <a:pt x="251465" y="273852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v-SE"/>
            </a:p>
          </p:txBody>
        </p:sp>
      </p:grpSp>
      <p:grpSp>
        <p:nvGrpSpPr>
          <p:cNvPr id="30" name="Grupp 29">
            <a:extLst>
              <a:ext uri="{FF2B5EF4-FFF2-40B4-BE49-F238E27FC236}">
                <a16:creationId xmlns:a16="http://schemas.microsoft.com/office/drawing/2014/main" id="{B21FC71E-628D-314B-893F-A1E764658F76}"/>
              </a:ext>
            </a:extLst>
          </p:cNvPr>
          <p:cNvGrpSpPr/>
          <p:nvPr/>
        </p:nvGrpSpPr>
        <p:grpSpPr>
          <a:xfrm>
            <a:off x="5779832" y="210177"/>
            <a:ext cx="2279105" cy="1747433"/>
            <a:chOff x="1736912" y="3430774"/>
            <a:chExt cx="3827458" cy="2934585"/>
          </a:xfrm>
          <a:solidFill>
            <a:schemeClr val="accent2">
              <a:alpha val="90000"/>
            </a:schemeClr>
          </a:solidFill>
        </p:grpSpPr>
        <p:sp>
          <p:nvSpPr>
            <p:cNvPr id="27" name="Rektangel 26">
              <a:extLst>
                <a:ext uri="{FF2B5EF4-FFF2-40B4-BE49-F238E27FC236}">
                  <a16:creationId xmlns:a16="http://schemas.microsoft.com/office/drawing/2014/main" id="{A43356D9-C65E-424F-9E2B-2AA491494FC5}"/>
                </a:ext>
              </a:extLst>
            </p:cNvPr>
            <p:cNvSpPr/>
            <p:nvPr/>
          </p:nvSpPr>
          <p:spPr>
            <a:xfrm>
              <a:off x="2977116" y="3430774"/>
              <a:ext cx="1242586" cy="2934585"/>
            </a:xfrm>
            <a:custGeom>
              <a:avLst/>
              <a:gdLst>
                <a:gd name="connsiteX0" fmla="*/ 0 w 399070"/>
                <a:gd name="connsiteY0" fmla="*/ 0 h 2955851"/>
                <a:gd name="connsiteX1" fmla="*/ 399070 w 399070"/>
                <a:gd name="connsiteY1" fmla="*/ 0 h 2955851"/>
                <a:gd name="connsiteX2" fmla="*/ 399070 w 399070"/>
                <a:gd name="connsiteY2" fmla="*/ 2955851 h 2955851"/>
                <a:gd name="connsiteX3" fmla="*/ 0 w 399070"/>
                <a:gd name="connsiteY3" fmla="*/ 2955851 h 2955851"/>
                <a:gd name="connsiteX4" fmla="*/ 0 w 399070"/>
                <a:gd name="connsiteY4" fmla="*/ 0 h 2955851"/>
                <a:gd name="connsiteX0" fmla="*/ 0 w 632986"/>
                <a:gd name="connsiteY0" fmla="*/ 0 h 2955851"/>
                <a:gd name="connsiteX1" fmla="*/ 632986 w 632986"/>
                <a:gd name="connsiteY1" fmla="*/ 120503 h 2955851"/>
                <a:gd name="connsiteX2" fmla="*/ 399070 w 632986"/>
                <a:gd name="connsiteY2" fmla="*/ 2955851 h 2955851"/>
                <a:gd name="connsiteX3" fmla="*/ 0 w 632986"/>
                <a:gd name="connsiteY3" fmla="*/ 2955851 h 2955851"/>
                <a:gd name="connsiteX4" fmla="*/ 0 w 632986"/>
                <a:gd name="connsiteY4" fmla="*/ 0 h 2955851"/>
                <a:gd name="connsiteX0" fmla="*/ 163033 w 632986"/>
                <a:gd name="connsiteY0" fmla="*/ 191385 h 2835348"/>
                <a:gd name="connsiteX1" fmla="*/ 632986 w 632986"/>
                <a:gd name="connsiteY1" fmla="*/ 0 h 2835348"/>
                <a:gd name="connsiteX2" fmla="*/ 399070 w 632986"/>
                <a:gd name="connsiteY2" fmla="*/ 2835348 h 2835348"/>
                <a:gd name="connsiteX3" fmla="*/ 0 w 632986"/>
                <a:gd name="connsiteY3" fmla="*/ 2835348 h 2835348"/>
                <a:gd name="connsiteX4" fmla="*/ 163033 w 632986"/>
                <a:gd name="connsiteY4" fmla="*/ 191385 h 2835348"/>
                <a:gd name="connsiteX0" fmla="*/ 191386 w 632986"/>
                <a:gd name="connsiteY0" fmla="*/ 7087 h 2835348"/>
                <a:gd name="connsiteX1" fmla="*/ 632986 w 632986"/>
                <a:gd name="connsiteY1" fmla="*/ 0 h 2835348"/>
                <a:gd name="connsiteX2" fmla="*/ 399070 w 632986"/>
                <a:gd name="connsiteY2" fmla="*/ 2835348 h 2835348"/>
                <a:gd name="connsiteX3" fmla="*/ 0 w 632986"/>
                <a:gd name="connsiteY3" fmla="*/ 2835348 h 2835348"/>
                <a:gd name="connsiteX4" fmla="*/ 191386 w 632986"/>
                <a:gd name="connsiteY4" fmla="*/ 7087 h 2835348"/>
                <a:gd name="connsiteX0" fmla="*/ 800986 w 1242586"/>
                <a:gd name="connsiteY0" fmla="*/ 7087 h 2835348"/>
                <a:gd name="connsiteX1" fmla="*/ 1242586 w 1242586"/>
                <a:gd name="connsiteY1" fmla="*/ 0 h 2835348"/>
                <a:gd name="connsiteX2" fmla="*/ 1008670 w 1242586"/>
                <a:gd name="connsiteY2" fmla="*/ 2835348 h 2835348"/>
                <a:gd name="connsiteX3" fmla="*/ 0 w 1242586"/>
                <a:gd name="connsiteY3" fmla="*/ 2608520 h 2835348"/>
                <a:gd name="connsiteX4" fmla="*/ 800986 w 1242586"/>
                <a:gd name="connsiteY4" fmla="*/ 7087 h 2835348"/>
                <a:gd name="connsiteX0" fmla="*/ 800986 w 1242586"/>
                <a:gd name="connsiteY0" fmla="*/ 7087 h 2934585"/>
                <a:gd name="connsiteX1" fmla="*/ 1242586 w 1242586"/>
                <a:gd name="connsiteY1" fmla="*/ 0 h 2934585"/>
                <a:gd name="connsiteX2" fmla="*/ 264391 w 1242586"/>
                <a:gd name="connsiteY2" fmla="*/ 2934585 h 2934585"/>
                <a:gd name="connsiteX3" fmla="*/ 0 w 1242586"/>
                <a:gd name="connsiteY3" fmla="*/ 2608520 h 2934585"/>
                <a:gd name="connsiteX4" fmla="*/ 800986 w 1242586"/>
                <a:gd name="connsiteY4" fmla="*/ 7087 h 29345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42586" h="2934585">
                  <a:moveTo>
                    <a:pt x="800986" y="7087"/>
                  </a:moveTo>
                  <a:lnTo>
                    <a:pt x="1242586" y="0"/>
                  </a:lnTo>
                  <a:lnTo>
                    <a:pt x="264391" y="2934585"/>
                  </a:lnTo>
                  <a:lnTo>
                    <a:pt x="0" y="2608520"/>
                  </a:lnTo>
                  <a:lnTo>
                    <a:pt x="800986" y="708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v-SE"/>
            </a:p>
          </p:txBody>
        </p:sp>
        <p:sp>
          <p:nvSpPr>
            <p:cNvPr id="28" name="Rektangel med klippta hörn diagonalt 27">
              <a:extLst>
                <a:ext uri="{FF2B5EF4-FFF2-40B4-BE49-F238E27FC236}">
                  <a16:creationId xmlns:a16="http://schemas.microsoft.com/office/drawing/2014/main" id="{EB00A6C5-FC14-2143-8938-B7E805C40BA1}"/>
                </a:ext>
              </a:extLst>
            </p:cNvPr>
            <p:cNvSpPr/>
            <p:nvPr/>
          </p:nvSpPr>
          <p:spPr>
            <a:xfrm>
              <a:off x="4237667" y="3757334"/>
              <a:ext cx="1326703" cy="2019690"/>
            </a:xfrm>
            <a:custGeom>
              <a:avLst/>
              <a:gdLst>
                <a:gd name="connsiteX0" fmla="*/ 0 w 758456"/>
                <a:gd name="connsiteY0" fmla="*/ 0 h 2232341"/>
                <a:gd name="connsiteX1" fmla="*/ 632044 w 758456"/>
                <a:gd name="connsiteY1" fmla="*/ 0 h 2232341"/>
                <a:gd name="connsiteX2" fmla="*/ 758456 w 758456"/>
                <a:gd name="connsiteY2" fmla="*/ 126412 h 2232341"/>
                <a:gd name="connsiteX3" fmla="*/ 758456 w 758456"/>
                <a:gd name="connsiteY3" fmla="*/ 2232341 h 2232341"/>
                <a:gd name="connsiteX4" fmla="*/ 758456 w 758456"/>
                <a:gd name="connsiteY4" fmla="*/ 2232341 h 2232341"/>
                <a:gd name="connsiteX5" fmla="*/ 126412 w 758456"/>
                <a:gd name="connsiteY5" fmla="*/ 2232341 h 2232341"/>
                <a:gd name="connsiteX6" fmla="*/ 0 w 758456"/>
                <a:gd name="connsiteY6" fmla="*/ 2105929 h 2232341"/>
                <a:gd name="connsiteX7" fmla="*/ 0 w 758456"/>
                <a:gd name="connsiteY7" fmla="*/ 0 h 2232341"/>
                <a:gd name="connsiteX0" fmla="*/ 0 w 985284"/>
                <a:gd name="connsiteY0" fmla="*/ 467832 h 2232341"/>
                <a:gd name="connsiteX1" fmla="*/ 858872 w 985284"/>
                <a:gd name="connsiteY1" fmla="*/ 0 h 2232341"/>
                <a:gd name="connsiteX2" fmla="*/ 985284 w 985284"/>
                <a:gd name="connsiteY2" fmla="*/ 126412 h 2232341"/>
                <a:gd name="connsiteX3" fmla="*/ 985284 w 985284"/>
                <a:gd name="connsiteY3" fmla="*/ 2232341 h 2232341"/>
                <a:gd name="connsiteX4" fmla="*/ 985284 w 985284"/>
                <a:gd name="connsiteY4" fmla="*/ 2232341 h 2232341"/>
                <a:gd name="connsiteX5" fmla="*/ 353240 w 985284"/>
                <a:gd name="connsiteY5" fmla="*/ 2232341 h 2232341"/>
                <a:gd name="connsiteX6" fmla="*/ 226828 w 985284"/>
                <a:gd name="connsiteY6" fmla="*/ 2105929 h 2232341"/>
                <a:gd name="connsiteX7" fmla="*/ 0 w 985284"/>
                <a:gd name="connsiteY7" fmla="*/ 467832 h 2232341"/>
                <a:gd name="connsiteX0" fmla="*/ 0 w 985284"/>
                <a:gd name="connsiteY0" fmla="*/ 341420 h 2105929"/>
                <a:gd name="connsiteX1" fmla="*/ 270538 w 985284"/>
                <a:gd name="connsiteY1" fmla="*/ 57885 h 2105929"/>
                <a:gd name="connsiteX2" fmla="*/ 985284 w 985284"/>
                <a:gd name="connsiteY2" fmla="*/ 0 h 2105929"/>
                <a:gd name="connsiteX3" fmla="*/ 985284 w 985284"/>
                <a:gd name="connsiteY3" fmla="*/ 2105929 h 2105929"/>
                <a:gd name="connsiteX4" fmla="*/ 985284 w 985284"/>
                <a:gd name="connsiteY4" fmla="*/ 2105929 h 2105929"/>
                <a:gd name="connsiteX5" fmla="*/ 353240 w 985284"/>
                <a:gd name="connsiteY5" fmla="*/ 2105929 h 2105929"/>
                <a:gd name="connsiteX6" fmla="*/ 226828 w 985284"/>
                <a:gd name="connsiteY6" fmla="*/ 1979517 h 2105929"/>
                <a:gd name="connsiteX7" fmla="*/ 0 w 985284"/>
                <a:gd name="connsiteY7" fmla="*/ 341420 h 2105929"/>
                <a:gd name="connsiteX0" fmla="*/ 0 w 1155404"/>
                <a:gd name="connsiteY0" fmla="*/ 283535 h 2048044"/>
                <a:gd name="connsiteX1" fmla="*/ 270538 w 1155404"/>
                <a:gd name="connsiteY1" fmla="*/ 0 h 2048044"/>
                <a:gd name="connsiteX2" fmla="*/ 1155404 w 1155404"/>
                <a:gd name="connsiteY2" fmla="*/ 1161315 h 2048044"/>
                <a:gd name="connsiteX3" fmla="*/ 985284 w 1155404"/>
                <a:gd name="connsiteY3" fmla="*/ 2048044 h 2048044"/>
                <a:gd name="connsiteX4" fmla="*/ 985284 w 1155404"/>
                <a:gd name="connsiteY4" fmla="*/ 2048044 h 2048044"/>
                <a:gd name="connsiteX5" fmla="*/ 353240 w 1155404"/>
                <a:gd name="connsiteY5" fmla="*/ 2048044 h 2048044"/>
                <a:gd name="connsiteX6" fmla="*/ 226828 w 1155404"/>
                <a:gd name="connsiteY6" fmla="*/ 1921632 h 2048044"/>
                <a:gd name="connsiteX7" fmla="*/ 0 w 1155404"/>
                <a:gd name="connsiteY7" fmla="*/ 283535 h 2048044"/>
                <a:gd name="connsiteX0" fmla="*/ 0 w 1155404"/>
                <a:gd name="connsiteY0" fmla="*/ 283535 h 2048044"/>
                <a:gd name="connsiteX1" fmla="*/ 270538 w 1155404"/>
                <a:gd name="connsiteY1" fmla="*/ 0 h 2048044"/>
                <a:gd name="connsiteX2" fmla="*/ 1155404 w 1155404"/>
                <a:gd name="connsiteY2" fmla="*/ 1161315 h 2048044"/>
                <a:gd name="connsiteX3" fmla="*/ 985284 w 1155404"/>
                <a:gd name="connsiteY3" fmla="*/ 2048044 h 2048044"/>
                <a:gd name="connsiteX4" fmla="*/ 985284 w 1155404"/>
                <a:gd name="connsiteY4" fmla="*/ 2048044 h 2048044"/>
                <a:gd name="connsiteX5" fmla="*/ 353240 w 1155404"/>
                <a:gd name="connsiteY5" fmla="*/ 2048044 h 2048044"/>
                <a:gd name="connsiteX6" fmla="*/ 588335 w 1155404"/>
                <a:gd name="connsiteY6" fmla="*/ 1212794 h 2048044"/>
                <a:gd name="connsiteX7" fmla="*/ 0 w 1155404"/>
                <a:gd name="connsiteY7" fmla="*/ 283535 h 2048044"/>
                <a:gd name="connsiteX0" fmla="*/ 171299 w 1326703"/>
                <a:gd name="connsiteY0" fmla="*/ 283535 h 2048044"/>
                <a:gd name="connsiteX1" fmla="*/ 441837 w 1326703"/>
                <a:gd name="connsiteY1" fmla="*/ 0 h 2048044"/>
                <a:gd name="connsiteX2" fmla="*/ 1326703 w 1326703"/>
                <a:gd name="connsiteY2" fmla="*/ 1161315 h 2048044"/>
                <a:gd name="connsiteX3" fmla="*/ 1156583 w 1326703"/>
                <a:gd name="connsiteY3" fmla="*/ 2048044 h 2048044"/>
                <a:gd name="connsiteX4" fmla="*/ 1156583 w 1326703"/>
                <a:gd name="connsiteY4" fmla="*/ 2048044 h 2048044"/>
                <a:gd name="connsiteX5" fmla="*/ 0 w 1326703"/>
                <a:gd name="connsiteY5" fmla="*/ 1736156 h 2048044"/>
                <a:gd name="connsiteX6" fmla="*/ 759634 w 1326703"/>
                <a:gd name="connsiteY6" fmla="*/ 1212794 h 2048044"/>
                <a:gd name="connsiteX7" fmla="*/ 171299 w 1326703"/>
                <a:gd name="connsiteY7" fmla="*/ 283535 h 2048044"/>
                <a:gd name="connsiteX0" fmla="*/ 171299 w 1326703"/>
                <a:gd name="connsiteY0" fmla="*/ 283535 h 2048044"/>
                <a:gd name="connsiteX1" fmla="*/ 441837 w 1326703"/>
                <a:gd name="connsiteY1" fmla="*/ 0 h 2048044"/>
                <a:gd name="connsiteX2" fmla="*/ 1326703 w 1326703"/>
                <a:gd name="connsiteY2" fmla="*/ 1161315 h 2048044"/>
                <a:gd name="connsiteX3" fmla="*/ 1156583 w 1326703"/>
                <a:gd name="connsiteY3" fmla="*/ 2048044 h 2048044"/>
                <a:gd name="connsiteX4" fmla="*/ 1156583 w 1326703"/>
                <a:gd name="connsiteY4" fmla="*/ 2048044 h 2048044"/>
                <a:gd name="connsiteX5" fmla="*/ 0 w 1326703"/>
                <a:gd name="connsiteY5" fmla="*/ 1736156 h 2048044"/>
                <a:gd name="connsiteX6" fmla="*/ 972285 w 1326703"/>
                <a:gd name="connsiteY6" fmla="*/ 1191529 h 2048044"/>
                <a:gd name="connsiteX7" fmla="*/ 171299 w 1326703"/>
                <a:gd name="connsiteY7" fmla="*/ 283535 h 2048044"/>
                <a:gd name="connsiteX0" fmla="*/ 171299 w 1326703"/>
                <a:gd name="connsiteY0" fmla="*/ 283535 h 2048044"/>
                <a:gd name="connsiteX1" fmla="*/ 441837 w 1326703"/>
                <a:gd name="connsiteY1" fmla="*/ 0 h 2048044"/>
                <a:gd name="connsiteX2" fmla="*/ 1326703 w 1326703"/>
                <a:gd name="connsiteY2" fmla="*/ 1161315 h 2048044"/>
                <a:gd name="connsiteX3" fmla="*/ 1156583 w 1326703"/>
                <a:gd name="connsiteY3" fmla="*/ 2048044 h 2048044"/>
                <a:gd name="connsiteX4" fmla="*/ 1156583 w 1326703"/>
                <a:gd name="connsiteY4" fmla="*/ 2048044 h 2048044"/>
                <a:gd name="connsiteX5" fmla="*/ 0 w 1326703"/>
                <a:gd name="connsiteY5" fmla="*/ 1736156 h 2048044"/>
                <a:gd name="connsiteX6" fmla="*/ 1000638 w 1326703"/>
                <a:gd name="connsiteY6" fmla="*/ 1106469 h 2048044"/>
                <a:gd name="connsiteX7" fmla="*/ 171299 w 1326703"/>
                <a:gd name="connsiteY7" fmla="*/ 283535 h 2048044"/>
                <a:gd name="connsiteX0" fmla="*/ 171299 w 1326703"/>
                <a:gd name="connsiteY0" fmla="*/ 283535 h 2048044"/>
                <a:gd name="connsiteX1" fmla="*/ 441837 w 1326703"/>
                <a:gd name="connsiteY1" fmla="*/ 0 h 2048044"/>
                <a:gd name="connsiteX2" fmla="*/ 1326703 w 1326703"/>
                <a:gd name="connsiteY2" fmla="*/ 1161315 h 2048044"/>
                <a:gd name="connsiteX3" fmla="*/ 1156583 w 1326703"/>
                <a:gd name="connsiteY3" fmla="*/ 2048044 h 2048044"/>
                <a:gd name="connsiteX4" fmla="*/ 1156583 w 1326703"/>
                <a:gd name="connsiteY4" fmla="*/ 2048044 h 2048044"/>
                <a:gd name="connsiteX5" fmla="*/ 0 w 1326703"/>
                <a:gd name="connsiteY5" fmla="*/ 1736156 h 2048044"/>
                <a:gd name="connsiteX6" fmla="*/ 943931 w 1326703"/>
                <a:gd name="connsiteY6" fmla="*/ 1163176 h 2048044"/>
                <a:gd name="connsiteX7" fmla="*/ 171299 w 1326703"/>
                <a:gd name="connsiteY7" fmla="*/ 283535 h 2048044"/>
                <a:gd name="connsiteX0" fmla="*/ 171299 w 1326703"/>
                <a:gd name="connsiteY0" fmla="*/ 283535 h 2048044"/>
                <a:gd name="connsiteX1" fmla="*/ 441837 w 1326703"/>
                <a:gd name="connsiteY1" fmla="*/ 0 h 2048044"/>
                <a:gd name="connsiteX2" fmla="*/ 1326703 w 1326703"/>
                <a:gd name="connsiteY2" fmla="*/ 1161315 h 2048044"/>
                <a:gd name="connsiteX3" fmla="*/ 1156583 w 1326703"/>
                <a:gd name="connsiteY3" fmla="*/ 2048044 h 2048044"/>
                <a:gd name="connsiteX4" fmla="*/ 348508 w 1326703"/>
                <a:gd name="connsiteY4" fmla="*/ 2019690 h 2048044"/>
                <a:gd name="connsiteX5" fmla="*/ 0 w 1326703"/>
                <a:gd name="connsiteY5" fmla="*/ 1736156 h 2048044"/>
                <a:gd name="connsiteX6" fmla="*/ 943931 w 1326703"/>
                <a:gd name="connsiteY6" fmla="*/ 1163176 h 2048044"/>
                <a:gd name="connsiteX7" fmla="*/ 171299 w 1326703"/>
                <a:gd name="connsiteY7" fmla="*/ 283535 h 2048044"/>
                <a:gd name="connsiteX0" fmla="*/ 171299 w 1326703"/>
                <a:gd name="connsiteY0" fmla="*/ 283535 h 2019690"/>
                <a:gd name="connsiteX1" fmla="*/ 441837 w 1326703"/>
                <a:gd name="connsiteY1" fmla="*/ 0 h 2019690"/>
                <a:gd name="connsiteX2" fmla="*/ 1326703 w 1326703"/>
                <a:gd name="connsiteY2" fmla="*/ 1161315 h 2019690"/>
                <a:gd name="connsiteX3" fmla="*/ 972285 w 1326703"/>
                <a:gd name="connsiteY3" fmla="*/ 1516416 h 2019690"/>
                <a:gd name="connsiteX4" fmla="*/ 348508 w 1326703"/>
                <a:gd name="connsiteY4" fmla="*/ 2019690 h 2019690"/>
                <a:gd name="connsiteX5" fmla="*/ 0 w 1326703"/>
                <a:gd name="connsiteY5" fmla="*/ 1736156 h 2019690"/>
                <a:gd name="connsiteX6" fmla="*/ 943931 w 1326703"/>
                <a:gd name="connsiteY6" fmla="*/ 1163176 h 2019690"/>
                <a:gd name="connsiteX7" fmla="*/ 171299 w 1326703"/>
                <a:gd name="connsiteY7" fmla="*/ 283535 h 2019690"/>
                <a:gd name="connsiteX0" fmla="*/ 171299 w 1326703"/>
                <a:gd name="connsiteY0" fmla="*/ 283535 h 2019690"/>
                <a:gd name="connsiteX1" fmla="*/ 441837 w 1326703"/>
                <a:gd name="connsiteY1" fmla="*/ 0 h 2019690"/>
                <a:gd name="connsiteX2" fmla="*/ 1326703 w 1326703"/>
                <a:gd name="connsiteY2" fmla="*/ 1161315 h 2019690"/>
                <a:gd name="connsiteX3" fmla="*/ 972285 w 1326703"/>
                <a:gd name="connsiteY3" fmla="*/ 1516416 h 2019690"/>
                <a:gd name="connsiteX4" fmla="*/ 348508 w 1326703"/>
                <a:gd name="connsiteY4" fmla="*/ 2019690 h 2019690"/>
                <a:gd name="connsiteX5" fmla="*/ 0 w 1326703"/>
                <a:gd name="connsiteY5" fmla="*/ 1736156 h 2019690"/>
                <a:gd name="connsiteX6" fmla="*/ 901401 w 1326703"/>
                <a:gd name="connsiteY6" fmla="*/ 1120646 h 2019690"/>
                <a:gd name="connsiteX7" fmla="*/ 171299 w 1326703"/>
                <a:gd name="connsiteY7" fmla="*/ 283535 h 2019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26703" h="2019690">
                  <a:moveTo>
                    <a:pt x="171299" y="283535"/>
                  </a:moveTo>
                  <a:lnTo>
                    <a:pt x="441837" y="0"/>
                  </a:lnTo>
                  <a:lnTo>
                    <a:pt x="1326703" y="1161315"/>
                  </a:lnTo>
                  <a:lnTo>
                    <a:pt x="972285" y="1516416"/>
                  </a:lnTo>
                  <a:lnTo>
                    <a:pt x="348508" y="2019690"/>
                  </a:lnTo>
                  <a:lnTo>
                    <a:pt x="0" y="1736156"/>
                  </a:lnTo>
                  <a:lnTo>
                    <a:pt x="901401" y="1120646"/>
                  </a:lnTo>
                  <a:lnTo>
                    <a:pt x="171299" y="283535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v-SE"/>
            </a:p>
          </p:txBody>
        </p:sp>
        <p:sp>
          <p:nvSpPr>
            <p:cNvPr id="29" name="Rektangel med klippta hörn diagonalt 28">
              <a:extLst>
                <a:ext uri="{FF2B5EF4-FFF2-40B4-BE49-F238E27FC236}">
                  <a16:creationId xmlns:a16="http://schemas.microsoft.com/office/drawing/2014/main" id="{AE3E89C9-6F4B-D24A-A573-BB20D30CAAC8}"/>
                </a:ext>
              </a:extLst>
            </p:cNvPr>
            <p:cNvSpPr/>
            <p:nvPr/>
          </p:nvSpPr>
          <p:spPr>
            <a:xfrm>
              <a:off x="1736912" y="3579629"/>
              <a:ext cx="1378458" cy="1991832"/>
            </a:xfrm>
            <a:custGeom>
              <a:avLst/>
              <a:gdLst>
                <a:gd name="connsiteX0" fmla="*/ 0 w 648356"/>
                <a:gd name="connsiteY0" fmla="*/ 0 h 1687033"/>
                <a:gd name="connsiteX1" fmla="*/ 540295 w 648356"/>
                <a:gd name="connsiteY1" fmla="*/ 0 h 1687033"/>
                <a:gd name="connsiteX2" fmla="*/ 648356 w 648356"/>
                <a:gd name="connsiteY2" fmla="*/ 108061 h 1687033"/>
                <a:gd name="connsiteX3" fmla="*/ 648356 w 648356"/>
                <a:gd name="connsiteY3" fmla="*/ 1687033 h 1687033"/>
                <a:gd name="connsiteX4" fmla="*/ 648356 w 648356"/>
                <a:gd name="connsiteY4" fmla="*/ 1687033 h 1687033"/>
                <a:gd name="connsiteX5" fmla="*/ 108061 w 648356"/>
                <a:gd name="connsiteY5" fmla="*/ 1687033 h 1687033"/>
                <a:gd name="connsiteX6" fmla="*/ 0 w 648356"/>
                <a:gd name="connsiteY6" fmla="*/ 1578972 h 1687033"/>
                <a:gd name="connsiteX7" fmla="*/ 0 w 648356"/>
                <a:gd name="connsiteY7" fmla="*/ 0 h 1687033"/>
                <a:gd name="connsiteX0" fmla="*/ 0 w 924803"/>
                <a:gd name="connsiteY0" fmla="*/ 878958 h 1687033"/>
                <a:gd name="connsiteX1" fmla="*/ 816742 w 924803"/>
                <a:gd name="connsiteY1" fmla="*/ 0 h 1687033"/>
                <a:gd name="connsiteX2" fmla="*/ 924803 w 924803"/>
                <a:gd name="connsiteY2" fmla="*/ 108061 h 1687033"/>
                <a:gd name="connsiteX3" fmla="*/ 924803 w 924803"/>
                <a:gd name="connsiteY3" fmla="*/ 1687033 h 1687033"/>
                <a:gd name="connsiteX4" fmla="*/ 924803 w 924803"/>
                <a:gd name="connsiteY4" fmla="*/ 1687033 h 1687033"/>
                <a:gd name="connsiteX5" fmla="*/ 384508 w 924803"/>
                <a:gd name="connsiteY5" fmla="*/ 1687033 h 1687033"/>
                <a:gd name="connsiteX6" fmla="*/ 276447 w 924803"/>
                <a:gd name="connsiteY6" fmla="*/ 1578972 h 1687033"/>
                <a:gd name="connsiteX7" fmla="*/ 0 w 924803"/>
                <a:gd name="connsiteY7" fmla="*/ 878958 h 1687033"/>
                <a:gd name="connsiteX0" fmla="*/ 0 w 924803"/>
                <a:gd name="connsiteY0" fmla="*/ 964018 h 1772093"/>
                <a:gd name="connsiteX1" fmla="*/ 923068 w 924803"/>
                <a:gd name="connsiteY1" fmla="*/ 0 h 1772093"/>
                <a:gd name="connsiteX2" fmla="*/ 924803 w 924803"/>
                <a:gd name="connsiteY2" fmla="*/ 193121 h 1772093"/>
                <a:gd name="connsiteX3" fmla="*/ 924803 w 924803"/>
                <a:gd name="connsiteY3" fmla="*/ 1772093 h 1772093"/>
                <a:gd name="connsiteX4" fmla="*/ 924803 w 924803"/>
                <a:gd name="connsiteY4" fmla="*/ 1772093 h 1772093"/>
                <a:gd name="connsiteX5" fmla="*/ 384508 w 924803"/>
                <a:gd name="connsiteY5" fmla="*/ 1772093 h 1772093"/>
                <a:gd name="connsiteX6" fmla="*/ 276447 w 924803"/>
                <a:gd name="connsiteY6" fmla="*/ 1664032 h 1772093"/>
                <a:gd name="connsiteX7" fmla="*/ 0 w 924803"/>
                <a:gd name="connsiteY7" fmla="*/ 964018 h 1772093"/>
                <a:gd name="connsiteX0" fmla="*/ 0 w 1328840"/>
                <a:gd name="connsiteY0" fmla="*/ 964018 h 1772093"/>
                <a:gd name="connsiteX1" fmla="*/ 923068 w 1328840"/>
                <a:gd name="connsiteY1" fmla="*/ 0 h 1772093"/>
                <a:gd name="connsiteX2" fmla="*/ 1328840 w 1328840"/>
                <a:gd name="connsiteY2" fmla="*/ 228563 h 1772093"/>
                <a:gd name="connsiteX3" fmla="*/ 924803 w 1328840"/>
                <a:gd name="connsiteY3" fmla="*/ 1772093 h 1772093"/>
                <a:gd name="connsiteX4" fmla="*/ 924803 w 1328840"/>
                <a:gd name="connsiteY4" fmla="*/ 1772093 h 1772093"/>
                <a:gd name="connsiteX5" fmla="*/ 384508 w 1328840"/>
                <a:gd name="connsiteY5" fmla="*/ 1772093 h 1772093"/>
                <a:gd name="connsiteX6" fmla="*/ 276447 w 1328840"/>
                <a:gd name="connsiteY6" fmla="*/ 1664032 h 1772093"/>
                <a:gd name="connsiteX7" fmla="*/ 0 w 1328840"/>
                <a:gd name="connsiteY7" fmla="*/ 964018 h 1772093"/>
                <a:gd name="connsiteX0" fmla="*/ 0 w 1328840"/>
                <a:gd name="connsiteY0" fmla="*/ 964018 h 1772093"/>
                <a:gd name="connsiteX1" fmla="*/ 923068 w 1328840"/>
                <a:gd name="connsiteY1" fmla="*/ 0 h 1772093"/>
                <a:gd name="connsiteX2" fmla="*/ 1328840 w 1328840"/>
                <a:gd name="connsiteY2" fmla="*/ 228563 h 1772093"/>
                <a:gd name="connsiteX3" fmla="*/ 924803 w 1328840"/>
                <a:gd name="connsiteY3" fmla="*/ 1772093 h 1772093"/>
                <a:gd name="connsiteX4" fmla="*/ 634180 w 1328840"/>
                <a:gd name="connsiteY4" fmla="*/ 971107 h 1772093"/>
                <a:gd name="connsiteX5" fmla="*/ 384508 w 1328840"/>
                <a:gd name="connsiteY5" fmla="*/ 1772093 h 1772093"/>
                <a:gd name="connsiteX6" fmla="*/ 276447 w 1328840"/>
                <a:gd name="connsiteY6" fmla="*/ 1664032 h 1772093"/>
                <a:gd name="connsiteX7" fmla="*/ 0 w 1328840"/>
                <a:gd name="connsiteY7" fmla="*/ 964018 h 1772093"/>
                <a:gd name="connsiteX0" fmla="*/ 0 w 1328840"/>
                <a:gd name="connsiteY0" fmla="*/ 964018 h 1772093"/>
                <a:gd name="connsiteX1" fmla="*/ 923068 w 1328840"/>
                <a:gd name="connsiteY1" fmla="*/ 0 h 1772093"/>
                <a:gd name="connsiteX2" fmla="*/ 1328840 w 1328840"/>
                <a:gd name="connsiteY2" fmla="*/ 228563 h 1772093"/>
                <a:gd name="connsiteX3" fmla="*/ 1102012 w 1328840"/>
                <a:gd name="connsiteY3" fmla="*/ 559981 h 1772093"/>
                <a:gd name="connsiteX4" fmla="*/ 634180 w 1328840"/>
                <a:gd name="connsiteY4" fmla="*/ 971107 h 1772093"/>
                <a:gd name="connsiteX5" fmla="*/ 384508 w 1328840"/>
                <a:gd name="connsiteY5" fmla="*/ 1772093 h 1772093"/>
                <a:gd name="connsiteX6" fmla="*/ 276447 w 1328840"/>
                <a:gd name="connsiteY6" fmla="*/ 1664032 h 1772093"/>
                <a:gd name="connsiteX7" fmla="*/ 0 w 1328840"/>
                <a:gd name="connsiteY7" fmla="*/ 964018 h 1772093"/>
                <a:gd name="connsiteX0" fmla="*/ 0 w 1328840"/>
                <a:gd name="connsiteY0" fmla="*/ 964018 h 1842976"/>
                <a:gd name="connsiteX1" fmla="*/ 923068 w 1328840"/>
                <a:gd name="connsiteY1" fmla="*/ 0 h 1842976"/>
                <a:gd name="connsiteX2" fmla="*/ 1328840 w 1328840"/>
                <a:gd name="connsiteY2" fmla="*/ 228563 h 1842976"/>
                <a:gd name="connsiteX3" fmla="*/ 1102012 w 1328840"/>
                <a:gd name="connsiteY3" fmla="*/ 559981 h 1842976"/>
                <a:gd name="connsiteX4" fmla="*/ 1045305 w 1328840"/>
                <a:gd name="connsiteY4" fmla="*/ 1842976 h 1842976"/>
                <a:gd name="connsiteX5" fmla="*/ 384508 w 1328840"/>
                <a:gd name="connsiteY5" fmla="*/ 1772093 h 1842976"/>
                <a:gd name="connsiteX6" fmla="*/ 276447 w 1328840"/>
                <a:gd name="connsiteY6" fmla="*/ 1664032 h 1842976"/>
                <a:gd name="connsiteX7" fmla="*/ 0 w 1328840"/>
                <a:gd name="connsiteY7" fmla="*/ 964018 h 1842976"/>
                <a:gd name="connsiteX0" fmla="*/ 0 w 1328840"/>
                <a:gd name="connsiteY0" fmla="*/ 964018 h 1842976"/>
                <a:gd name="connsiteX1" fmla="*/ 923068 w 1328840"/>
                <a:gd name="connsiteY1" fmla="*/ 0 h 1842976"/>
                <a:gd name="connsiteX2" fmla="*/ 1328840 w 1328840"/>
                <a:gd name="connsiteY2" fmla="*/ 228563 h 1842976"/>
                <a:gd name="connsiteX3" fmla="*/ 343556 w 1328840"/>
                <a:gd name="connsiteY3" fmla="*/ 1006548 h 1842976"/>
                <a:gd name="connsiteX4" fmla="*/ 1045305 w 1328840"/>
                <a:gd name="connsiteY4" fmla="*/ 1842976 h 1842976"/>
                <a:gd name="connsiteX5" fmla="*/ 384508 w 1328840"/>
                <a:gd name="connsiteY5" fmla="*/ 1772093 h 1842976"/>
                <a:gd name="connsiteX6" fmla="*/ 276447 w 1328840"/>
                <a:gd name="connsiteY6" fmla="*/ 1664032 h 1842976"/>
                <a:gd name="connsiteX7" fmla="*/ 0 w 1328840"/>
                <a:gd name="connsiteY7" fmla="*/ 964018 h 1842976"/>
                <a:gd name="connsiteX0" fmla="*/ 0 w 1328840"/>
                <a:gd name="connsiteY0" fmla="*/ 964018 h 1842976"/>
                <a:gd name="connsiteX1" fmla="*/ 923068 w 1328840"/>
                <a:gd name="connsiteY1" fmla="*/ 0 h 1842976"/>
                <a:gd name="connsiteX2" fmla="*/ 1328840 w 1328840"/>
                <a:gd name="connsiteY2" fmla="*/ 228563 h 1842976"/>
                <a:gd name="connsiteX3" fmla="*/ 421528 w 1328840"/>
                <a:gd name="connsiteY3" fmla="*/ 999459 h 1842976"/>
                <a:gd name="connsiteX4" fmla="*/ 1045305 w 1328840"/>
                <a:gd name="connsiteY4" fmla="*/ 1842976 h 1842976"/>
                <a:gd name="connsiteX5" fmla="*/ 384508 w 1328840"/>
                <a:gd name="connsiteY5" fmla="*/ 1772093 h 1842976"/>
                <a:gd name="connsiteX6" fmla="*/ 276447 w 1328840"/>
                <a:gd name="connsiteY6" fmla="*/ 1664032 h 1842976"/>
                <a:gd name="connsiteX7" fmla="*/ 0 w 1328840"/>
                <a:gd name="connsiteY7" fmla="*/ 964018 h 1842976"/>
                <a:gd name="connsiteX0" fmla="*/ 0 w 1328840"/>
                <a:gd name="connsiteY0" fmla="*/ 964018 h 1991832"/>
                <a:gd name="connsiteX1" fmla="*/ 923068 w 1328840"/>
                <a:gd name="connsiteY1" fmla="*/ 0 h 1991832"/>
                <a:gd name="connsiteX2" fmla="*/ 1328840 w 1328840"/>
                <a:gd name="connsiteY2" fmla="*/ 228563 h 1991832"/>
                <a:gd name="connsiteX3" fmla="*/ 421528 w 1328840"/>
                <a:gd name="connsiteY3" fmla="*/ 999459 h 1991832"/>
                <a:gd name="connsiteX4" fmla="*/ 1045305 w 1328840"/>
                <a:gd name="connsiteY4" fmla="*/ 1842976 h 1991832"/>
                <a:gd name="connsiteX5" fmla="*/ 646778 w 1328840"/>
                <a:gd name="connsiteY5" fmla="*/ 1991832 h 1991832"/>
                <a:gd name="connsiteX6" fmla="*/ 276447 w 1328840"/>
                <a:gd name="connsiteY6" fmla="*/ 1664032 h 1991832"/>
                <a:gd name="connsiteX7" fmla="*/ 0 w 1328840"/>
                <a:gd name="connsiteY7" fmla="*/ 964018 h 1991832"/>
                <a:gd name="connsiteX0" fmla="*/ 0 w 1328840"/>
                <a:gd name="connsiteY0" fmla="*/ 964018 h 1991832"/>
                <a:gd name="connsiteX1" fmla="*/ 923068 w 1328840"/>
                <a:gd name="connsiteY1" fmla="*/ 0 h 1991832"/>
                <a:gd name="connsiteX2" fmla="*/ 1328840 w 1328840"/>
                <a:gd name="connsiteY2" fmla="*/ 228563 h 1991832"/>
                <a:gd name="connsiteX3" fmla="*/ 421528 w 1328840"/>
                <a:gd name="connsiteY3" fmla="*/ 999459 h 1991832"/>
                <a:gd name="connsiteX4" fmla="*/ 1045305 w 1328840"/>
                <a:gd name="connsiteY4" fmla="*/ 1842976 h 1991832"/>
                <a:gd name="connsiteX5" fmla="*/ 646778 w 1328840"/>
                <a:gd name="connsiteY5" fmla="*/ 1991832 h 1991832"/>
                <a:gd name="connsiteX6" fmla="*/ 297712 w 1328840"/>
                <a:gd name="connsiteY6" fmla="*/ 1536441 h 1991832"/>
                <a:gd name="connsiteX7" fmla="*/ 0 w 1328840"/>
                <a:gd name="connsiteY7" fmla="*/ 964018 h 1991832"/>
                <a:gd name="connsiteX0" fmla="*/ 0 w 1328840"/>
                <a:gd name="connsiteY0" fmla="*/ 964018 h 1991832"/>
                <a:gd name="connsiteX1" fmla="*/ 923068 w 1328840"/>
                <a:gd name="connsiteY1" fmla="*/ 0 h 1991832"/>
                <a:gd name="connsiteX2" fmla="*/ 1328840 w 1328840"/>
                <a:gd name="connsiteY2" fmla="*/ 228563 h 1991832"/>
                <a:gd name="connsiteX3" fmla="*/ 421528 w 1328840"/>
                <a:gd name="connsiteY3" fmla="*/ 999459 h 1991832"/>
                <a:gd name="connsiteX4" fmla="*/ 1045305 w 1328840"/>
                <a:gd name="connsiteY4" fmla="*/ 1842976 h 1991832"/>
                <a:gd name="connsiteX5" fmla="*/ 646778 w 1328840"/>
                <a:gd name="connsiteY5" fmla="*/ 1991832 h 1991832"/>
                <a:gd name="connsiteX6" fmla="*/ 290623 w 1328840"/>
                <a:gd name="connsiteY6" fmla="*/ 1465557 h 1991832"/>
                <a:gd name="connsiteX7" fmla="*/ 0 w 1328840"/>
                <a:gd name="connsiteY7" fmla="*/ 964018 h 1991832"/>
                <a:gd name="connsiteX0" fmla="*/ 0 w 1378458"/>
                <a:gd name="connsiteY0" fmla="*/ 985283 h 1991832"/>
                <a:gd name="connsiteX1" fmla="*/ 972686 w 1378458"/>
                <a:gd name="connsiteY1" fmla="*/ 0 h 1991832"/>
                <a:gd name="connsiteX2" fmla="*/ 1378458 w 1378458"/>
                <a:gd name="connsiteY2" fmla="*/ 228563 h 1991832"/>
                <a:gd name="connsiteX3" fmla="*/ 471146 w 1378458"/>
                <a:gd name="connsiteY3" fmla="*/ 999459 h 1991832"/>
                <a:gd name="connsiteX4" fmla="*/ 1094923 w 1378458"/>
                <a:gd name="connsiteY4" fmla="*/ 1842976 h 1991832"/>
                <a:gd name="connsiteX5" fmla="*/ 696396 w 1378458"/>
                <a:gd name="connsiteY5" fmla="*/ 1991832 h 1991832"/>
                <a:gd name="connsiteX6" fmla="*/ 340241 w 1378458"/>
                <a:gd name="connsiteY6" fmla="*/ 1465557 h 1991832"/>
                <a:gd name="connsiteX7" fmla="*/ 0 w 1378458"/>
                <a:gd name="connsiteY7" fmla="*/ 985283 h 1991832"/>
                <a:gd name="connsiteX0" fmla="*/ 0 w 1378458"/>
                <a:gd name="connsiteY0" fmla="*/ 985283 h 1991832"/>
                <a:gd name="connsiteX1" fmla="*/ 972686 w 1378458"/>
                <a:gd name="connsiteY1" fmla="*/ 0 h 1991832"/>
                <a:gd name="connsiteX2" fmla="*/ 1378458 w 1378458"/>
                <a:gd name="connsiteY2" fmla="*/ 228563 h 1991832"/>
                <a:gd name="connsiteX3" fmla="*/ 471146 w 1378458"/>
                <a:gd name="connsiteY3" fmla="*/ 999459 h 1991832"/>
                <a:gd name="connsiteX4" fmla="*/ 1094923 w 1378458"/>
                <a:gd name="connsiteY4" fmla="*/ 1842976 h 1991832"/>
                <a:gd name="connsiteX5" fmla="*/ 696396 w 1378458"/>
                <a:gd name="connsiteY5" fmla="*/ 1991832 h 1991832"/>
                <a:gd name="connsiteX6" fmla="*/ 340241 w 1378458"/>
                <a:gd name="connsiteY6" fmla="*/ 1465557 h 1991832"/>
                <a:gd name="connsiteX7" fmla="*/ 0 w 1378458"/>
                <a:gd name="connsiteY7" fmla="*/ 985283 h 1991832"/>
                <a:gd name="connsiteX0" fmla="*/ 0 w 1378458"/>
                <a:gd name="connsiteY0" fmla="*/ 985283 h 1991832"/>
                <a:gd name="connsiteX1" fmla="*/ 972686 w 1378458"/>
                <a:gd name="connsiteY1" fmla="*/ 0 h 1991832"/>
                <a:gd name="connsiteX2" fmla="*/ 1378458 w 1378458"/>
                <a:gd name="connsiteY2" fmla="*/ 228563 h 1991832"/>
                <a:gd name="connsiteX3" fmla="*/ 471146 w 1378458"/>
                <a:gd name="connsiteY3" fmla="*/ 999459 h 1991832"/>
                <a:gd name="connsiteX4" fmla="*/ 1094923 w 1378458"/>
                <a:gd name="connsiteY4" fmla="*/ 1842976 h 1991832"/>
                <a:gd name="connsiteX5" fmla="*/ 696396 w 1378458"/>
                <a:gd name="connsiteY5" fmla="*/ 1991832 h 1991832"/>
                <a:gd name="connsiteX6" fmla="*/ 340241 w 1378458"/>
                <a:gd name="connsiteY6" fmla="*/ 1465557 h 1991832"/>
                <a:gd name="connsiteX7" fmla="*/ 0 w 1378458"/>
                <a:gd name="connsiteY7" fmla="*/ 985283 h 1991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78458" h="1991832">
                  <a:moveTo>
                    <a:pt x="0" y="985283"/>
                  </a:moveTo>
                  <a:lnTo>
                    <a:pt x="972686" y="0"/>
                  </a:lnTo>
                  <a:cubicBezTo>
                    <a:pt x="966176" y="579"/>
                    <a:pt x="1377880" y="242161"/>
                    <a:pt x="1378458" y="228563"/>
                  </a:cubicBezTo>
                  <a:lnTo>
                    <a:pt x="471146" y="999459"/>
                  </a:lnTo>
                  <a:lnTo>
                    <a:pt x="1094923" y="1842976"/>
                  </a:lnTo>
                  <a:lnTo>
                    <a:pt x="696396" y="1991832"/>
                  </a:lnTo>
                  <a:lnTo>
                    <a:pt x="340241" y="1465557"/>
                  </a:lnTo>
                  <a:lnTo>
                    <a:pt x="0" y="98528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v-SE"/>
            </a:p>
          </p:txBody>
        </p:sp>
      </p:grpSp>
      <p:sp>
        <p:nvSpPr>
          <p:cNvPr id="37" name="Frihandsfigur 36">
            <a:extLst>
              <a:ext uri="{FF2B5EF4-FFF2-40B4-BE49-F238E27FC236}">
                <a16:creationId xmlns:a16="http://schemas.microsoft.com/office/drawing/2014/main" id="{59A13F97-2B16-3747-8229-62F44C902C0C}"/>
              </a:ext>
            </a:extLst>
          </p:cNvPr>
          <p:cNvSpPr/>
          <p:nvPr/>
        </p:nvSpPr>
        <p:spPr>
          <a:xfrm>
            <a:off x="468700" y="3052468"/>
            <a:ext cx="2599615" cy="2748085"/>
          </a:xfrm>
          <a:custGeom>
            <a:avLst/>
            <a:gdLst>
              <a:gd name="connsiteX0" fmla="*/ 1236052 w 2684650"/>
              <a:gd name="connsiteY0" fmla="*/ 1412935 h 2837977"/>
              <a:gd name="connsiteX1" fmla="*/ 1107811 w 2684650"/>
              <a:gd name="connsiteY1" fmla="*/ 1417966 h 2837977"/>
              <a:gd name="connsiteX2" fmla="*/ 1109033 w 2684650"/>
              <a:gd name="connsiteY2" fmla="*/ 1420203 h 2837977"/>
              <a:gd name="connsiteX3" fmla="*/ 1038247 w 2684650"/>
              <a:gd name="connsiteY3" fmla="*/ 1516391 h 2837977"/>
              <a:gd name="connsiteX4" fmla="*/ 1037037 w 2684650"/>
              <a:gd name="connsiteY4" fmla="*/ 1617991 h 2837977"/>
              <a:gd name="connsiteX5" fmla="*/ 968107 w 2684650"/>
              <a:gd name="connsiteY5" fmla="*/ 1586685 h 2837977"/>
              <a:gd name="connsiteX6" fmla="*/ 861140 w 2684650"/>
              <a:gd name="connsiteY6" fmla="*/ 1577859 h 2837977"/>
              <a:gd name="connsiteX7" fmla="*/ 810340 w 2684650"/>
              <a:gd name="connsiteY7" fmla="*/ 1623198 h 2837977"/>
              <a:gd name="connsiteX8" fmla="*/ 777607 w 2684650"/>
              <a:gd name="connsiteY8" fmla="*/ 1668347 h 2837977"/>
              <a:gd name="connsiteX9" fmla="*/ 773512 w 2684650"/>
              <a:gd name="connsiteY9" fmla="*/ 1716416 h 2837977"/>
              <a:gd name="connsiteX10" fmla="*/ 701697 w 2684650"/>
              <a:gd name="connsiteY10" fmla="*/ 1694191 h 2837977"/>
              <a:gd name="connsiteX11" fmla="*/ 691435 w 2684650"/>
              <a:gd name="connsiteY11" fmla="*/ 1690793 h 2837977"/>
              <a:gd name="connsiteX12" fmla="*/ 618255 w 2684650"/>
              <a:gd name="connsiteY12" fmla="*/ 1716417 h 2837977"/>
              <a:gd name="connsiteX13" fmla="*/ 604189 w 2684650"/>
              <a:gd name="connsiteY13" fmla="*/ 1754210 h 2837977"/>
              <a:gd name="connsiteX14" fmla="*/ 588092 w 2684650"/>
              <a:gd name="connsiteY14" fmla="*/ 1828035 h 2837977"/>
              <a:gd name="connsiteX15" fmla="*/ 621753 w 2684650"/>
              <a:gd name="connsiteY15" fmla="*/ 1897393 h 2837977"/>
              <a:gd name="connsiteX16" fmla="*/ 681431 w 2684650"/>
              <a:gd name="connsiteY16" fmla="*/ 1922793 h 2837977"/>
              <a:gd name="connsiteX17" fmla="*/ 682605 w 2684650"/>
              <a:gd name="connsiteY17" fmla="*/ 1921409 h 2837977"/>
              <a:gd name="connsiteX18" fmla="*/ 681727 w 2684650"/>
              <a:gd name="connsiteY18" fmla="*/ 1928697 h 2837977"/>
              <a:gd name="connsiteX19" fmla="*/ 1395119 w 2684650"/>
              <a:gd name="connsiteY19" fmla="*/ 1924823 h 2837977"/>
              <a:gd name="connsiteX20" fmla="*/ 1395119 w 2684650"/>
              <a:gd name="connsiteY20" fmla="*/ 1920581 h 2837977"/>
              <a:gd name="connsiteX21" fmla="*/ 1477409 w 2684650"/>
              <a:gd name="connsiteY21" fmla="*/ 1905060 h 2837977"/>
              <a:gd name="connsiteX22" fmla="*/ 1540591 w 2684650"/>
              <a:gd name="connsiteY22" fmla="*/ 1869084 h 2837977"/>
              <a:gd name="connsiteX23" fmla="*/ 1550116 w 2684650"/>
              <a:gd name="connsiteY23" fmla="*/ 1782823 h 2837977"/>
              <a:gd name="connsiteX24" fmla="*/ 1544084 w 2684650"/>
              <a:gd name="connsiteY24" fmla="*/ 1715097 h 2837977"/>
              <a:gd name="connsiteX25" fmla="*/ 1516750 w 2684650"/>
              <a:gd name="connsiteY25" fmla="*/ 1659266 h 2837977"/>
              <a:gd name="connsiteX26" fmla="*/ 1450711 w 2684650"/>
              <a:gd name="connsiteY26" fmla="*/ 1624341 h 2837977"/>
              <a:gd name="connsiteX27" fmla="*/ 1407502 w 2684650"/>
              <a:gd name="connsiteY27" fmla="*/ 1594447 h 2837977"/>
              <a:gd name="connsiteX28" fmla="*/ 1407820 w 2684650"/>
              <a:gd name="connsiteY28" fmla="*/ 1493898 h 2837977"/>
              <a:gd name="connsiteX29" fmla="*/ 1360195 w 2684650"/>
              <a:gd name="connsiteY29" fmla="*/ 1446809 h 2837977"/>
              <a:gd name="connsiteX30" fmla="*/ 2494071 w 2684650"/>
              <a:gd name="connsiteY30" fmla="*/ 0 h 2837977"/>
              <a:gd name="connsiteX31" fmla="*/ 2542884 w 2684650"/>
              <a:gd name="connsiteY31" fmla="*/ 838140 h 2837977"/>
              <a:gd name="connsiteX32" fmla="*/ 2684650 w 2684650"/>
              <a:gd name="connsiteY32" fmla="*/ 1548810 h 2837977"/>
              <a:gd name="connsiteX33" fmla="*/ 2323949 w 2684650"/>
              <a:gd name="connsiteY33" fmla="*/ 1444196 h 2837977"/>
              <a:gd name="connsiteX34" fmla="*/ 2149996 w 2684650"/>
              <a:gd name="connsiteY34" fmla="*/ 1214740 h 2837977"/>
              <a:gd name="connsiteX35" fmla="*/ 1244297 w 2684650"/>
              <a:gd name="connsiteY35" fmla="*/ 2837977 h 2837977"/>
              <a:gd name="connsiteX36" fmla="*/ 0 w 2684650"/>
              <a:gd name="connsiteY36" fmla="*/ 1912028 h 2837977"/>
              <a:gd name="connsiteX37" fmla="*/ 603318 w 2684650"/>
              <a:gd name="connsiteY37" fmla="*/ 1435396 h 2837977"/>
              <a:gd name="connsiteX38" fmla="*/ 1482274 w 2684650"/>
              <a:gd name="connsiteY38" fmla="*/ 781432 h 2837977"/>
              <a:gd name="connsiteX39" fmla="*/ 1304260 w 2684650"/>
              <a:gd name="connsiteY39" fmla="*/ 715926 h 2837977"/>
              <a:gd name="connsiteX40" fmla="*/ 1095441 w 2684650"/>
              <a:gd name="connsiteY40" fmla="*/ 328693 h 2837977"/>
              <a:gd name="connsiteX41" fmla="*/ 1795577 w 2684650"/>
              <a:gd name="connsiteY41" fmla="*/ 229456 h 28379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2684650" h="2837977">
                <a:moveTo>
                  <a:pt x="1236052" y="1412935"/>
                </a:moveTo>
                <a:lnTo>
                  <a:pt x="1107811" y="1417966"/>
                </a:lnTo>
                <a:lnTo>
                  <a:pt x="1109033" y="1420203"/>
                </a:lnTo>
                <a:lnTo>
                  <a:pt x="1038247" y="1516391"/>
                </a:lnTo>
                <a:cubicBezTo>
                  <a:pt x="1037844" y="1550258"/>
                  <a:pt x="1037440" y="1584124"/>
                  <a:pt x="1037037" y="1617991"/>
                </a:cubicBezTo>
                <a:lnTo>
                  <a:pt x="968107" y="1586685"/>
                </a:lnTo>
                <a:lnTo>
                  <a:pt x="861140" y="1577859"/>
                </a:lnTo>
                <a:lnTo>
                  <a:pt x="810340" y="1623198"/>
                </a:lnTo>
                <a:lnTo>
                  <a:pt x="777607" y="1668347"/>
                </a:lnTo>
                <a:lnTo>
                  <a:pt x="773512" y="1716416"/>
                </a:lnTo>
                <a:lnTo>
                  <a:pt x="701697" y="1694191"/>
                </a:lnTo>
                <a:lnTo>
                  <a:pt x="691435" y="1690793"/>
                </a:lnTo>
                <a:lnTo>
                  <a:pt x="618255" y="1716417"/>
                </a:lnTo>
                <a:lnTo>
                  <a:pt x="604189" y="1754210"/>
                </a:lnTo>
                <a:lnTo>
                  <a:pt x="588092" y="1828035"/>
                </a:lnTo>
                <a:lnTo>
                  <a:pt x="621753" y="1897393"/>
                </a:lnTo>
                <a:lnTo>
                  <a:pt x="681431" y="1922793"/>
                </a:lnTo>
                <a:lnTo>
                  <a:pt x="682605" y="1921409"/>
                </a:lnTo>
                <a:cubicBezTo>
                  <a:pt x="682312" y="1923838"/>
                  <a:pt x="682020" y="1926268"/>
                  <a:pt x="681727" y="1928697"/>
                </a:cubicBezTo>
                <a:lnTo>
                  <a:pt x="1395119" y="1924823"/>
                </a:lnTo>
                <a:lnTo>
                  <a:pt x="1395119" y="1920581"/>
                </a:lnTo>
                <a:lnTo>
                  <a:pt x="1477409" y="1905060"/>
                </a:lnTo>
                <a:lnTo>
                  <a:pt x="1540591" y="1869084"/>
                </a:lnTo>
                <a:lnTo>
                  <a:pt x="1550116" y="1782823"/>
                </a:lnTo>
                <a:lnTo>
                  <a:pt x="1544084" y="1715097"/>
                </a:lnTo>
                <a:lnTo>
                  <a:pt x="1516750" y="1659266"/>
                </a:lnTo>
                <a:lnTo>
                  <a:pt x="1450711" y="1624341"/>
                </a:lnTo>
                <a:lnTo>
                  <a:pt x="1407502" y="1594447"/>
                </a:lnTo>
                <a:lnTo>
                  <a:pt x="1407820" y="1493898"/>
                </a:lnTo>
                <a:lnTo>
                  <a:pt x="1360195" y="1446809"/>
                </a:lnTo>
                <a:close/>
                <a:moveTo>
                  <a:pt x="2494071" y="0"/>
                </a:moveTo>
                <a:lnTo>
                  <a:pt x="2542884" y="838140"/>
                </a:lnTo>
                <a:lnTo>
                  <a:pt x="2684650" y="1548810"/>
                </a:lnTo>
                <a:lnTo>
                  <a:pt x="2323949" y="1444196"/>
                </a:lnTo>
                <a:lnTo>
                  <a:pt x="2149996" y="1214740"/>
                </a:lnTo>
                <a:lnTo>
                  <a:pt x="1244297" y="2837977"/>
                </a:lnTo>
                <a:lnTo>
                  <a:pt x="0" y="1912028"/>
                </a:lnTo>
                <a:lnTo>
                  <a:pt x="603318" y="1435396"/>
                </a:lnTo>
                <a:lnTo>
                  <a:pt x="1482274" y="781432"/>
                </a:lnTo>
                <a:lnTo>
                  <a:pt x="1304260" y="715926"/>
                </a:lnTo>
                <a:lnTo>
                  <a:pt x="1095441" y="328693"/>
                </a:lnTo>
                <a:lnTo>
                  <a:pt x="1795577" y="229456"/>
                </a:lnTo>
                <a:close/>
              </a:path>
            </a:pathLst>
          </a:custGeom>
          <a:solidFill>
            <a:schemeClr val="accent2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52" name="Frihandsfigur 51">
            <a:extLst>
              <a:ext uri="{FF2B5EF4-FFF2-40B4-BE49-F238E27FC236}">
                <a16:creationId xmlns:a16="http://schemas.microsoft.com/office/drawing/2014/main" id="{DE2BCD16-C9D6-2541-959A-1656836C73C6}"/>
              </a:ext>
            </a:extLst>
          </p:cNvPr>
          <p:cNvSpPr/>
          <p:nvPr/>
        </p:nvSpPr>
        <p:spPr>
          <a:xfrm>
            <a:off x="2536999" y="4426510"/>
            <a:ext cx="2608845" cy="1984640"/>
          </a:xfrm>
          <a:custGeom>
            <a:avLst/>
            <a:gdLst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623556 w 4378623"/>
              <a:gd name="connsiteY12" fmla="*/ 2462120 h 3330971"/>
              <a:gd name="connsiteX13" fmla="*/ 2624224 w 4378623"/>
              <a:gd name="connsiteY13" fmla="*/ 2472725 h 3330971"/>
              <a:gd name="connsiteX14" fmla="*/ 2650658 w 4378623"/>
              <a:gd name="connsiteY14" fmla="*/ 2463736 h 3330971"/>
              <a:gd name="connsiteX15" fmla="*/ 2660006 w 4378623"/>
              <a:gd name="connsiteY15" fmla="*/ 2467665 h 3330971"/>
              <a:gd name="connsiteX16" fmla="*/ 2659631 w 4378623"/>
              <a:gd name="connsiteY16" fmla="*/ 2460684 h 3330971"/>
              <a:gd name="connsiteX17" fmla="*/ 2674864 w 4378623"/>
              <a:gd name="connsiteY17" fmla="*/ 2455504 h 3330971"/>
              <a:gd name="connsiteX18" fmla="*/ 2679056 w 4378623"/>
              <a:gd name="connsiteY18" fmla="*/ 2454963 h 3330971"/>
              <a:gd name="connsiteX19" fmla="*/ 2678047 w 4378623"/>
              <a:gd name="connsiteY19" fmla="*/ 2454421 h 3330971"/>
              <a:gd name="connsiteX20" fmla="*/ 3002309 w 4378623"/>
              <a:gd name="connsiteY20" fmla="*/ 2344149 h 3330971"/>
              <a:gd name="connsiteX21" fmla="*/ 3173672 w 4378623"/>
              <a:gd name="connsiteY21" fmla="*/ 2055029 h 3330971"/>
              <a:gd name="connsiteX22" fmla="*/ 3167322 w 4378623"/>
              <a:gd name="connsiteY22" fmla="*/ 1855028 h 3330971"/>
              <a:gd name="connsiteX23" fmla="*/ 3262659 w 4378623"/>
              <a:gd name="connsiteY23" fmla="*/ 1781808 h 3330971"/>
              <a:gd name="connsiteX24" fmla="*/ 3284624 w 4378623"/>
              <a:gd name="connsiteY24" fmla="*/ 1646882 h 3330971"/>
              <a:gd name="connsiteX25" fmla="*/ 3176848 w 4378623"/>
              <a:gd name="connsiteY25" fmla="*/ 1557982 h 3330971"/>
              <a:gd name="connsiteX26" fmla="*/ 3243263 w 4378623"/>
              <a:gd name="connsiteY26" fmla="*/ 1496058 h 3330971"/>
              <a:gd name="connsiteX27" fmla="*/ 3224300 w 4378623"/>
              <a:gd name="connsiteY27" fmla="*/ 1385128 h 3330971"/>
              <a:gd name="connsiteX28" fmla="*/ 3090950 w 4378623"/>
              <a:gd name="connsiteY28" fmla="*/ 1267629 h 3330971"/>
              <a:gd name="connsiteX29" fmla="*/ 2703513 w 4378623"/>
              <a:gd name="connsiteY29" fmla="*/ 1302749 h 3330971"/>
              <a:gd name="connsiteX30" fmla="*/ 2599247 w 4378623"/>
              <a:gd name="connsiteY30" fmla="*/ 1278230 h 3330971"/>
              <a:gd name="connsiteX31" fmla="*/ 2652768 w 4378623"/>
              <a:gd name="connsiteY31" fmla="*/ 1105590 h 3330971"/>
              <a:gd name="connsiteX32" fmla="*/ 2664069 w 4378623"/>
              <a:gd name="connsiteY32" fmla="*/ 937567 h 3330971"/>
              <a:gd name="connsiteX33" fmla="*/ 2579743 w 4378623"/>
              <a:gd name="connsiteY33" fmla="*/ 632767 h 3330971"/>
              <a:gd name="connsiteX34" fmla="*/ 2495247 w 4378623"/>
              <a:gd name="connsiteY34" fmla="*/ 0 h 3330971"/>
              <a:gd name="connsiteX35" fmla="*/ 2496489 w 4378623"/>
              <a:gd name="connsiteY35" fmla="*/ 11616 h 3330971"/>
              <a:gd name="connsiteX36" fmla="*/ 3089319 w 4378623"/>
              <a:gd name="connsiteY36" fmla="*/ 64226 h 3330971"/>
              <a:gd name="connsiteX37" fmla="*/ 3374856 w 4378623"/>
              <a:gd name="connsiteY37" fmla="*/ 369969 h 3330971"/>
              <a:gd name="connsiteX38" fmla="*/ 3510232 w 4378623"/>
              <a:gd name="connsiteY38" fmla="*/ 813600 h 3330971"/>
              <a:gd name="connsiteX39" fmla="*/ 4068016 w 4378623"/>
              <a:gd name="connsiteY39" fmla="*/ 1105046 h 3330971"/>
              <a:gd name="connsiteX40" fmla="*/ 4234392 w 4378623"/>
              <a:gd name="connsiteY40" fmla="*/ 1420661 h 3330971"/>
              <a:gd name="connsiteX41" fmla="*/ 4378623 w 4378623"/>
              <a:gd name="connsiteY41" fmla="*/ 1836132 h 3330971"/>
              <a:gd name="connsiteX42" fmla="*/ 4363902 w 4378623"/>
              <a:gd name="connsiteY42" fmla="*/ 2211036 h 3330971"/>
              <a:gd name="connsiteX43" fmla="*/ 4114941 w 4378623"/>
              <a:gd name="connsiteY43" fmla="*/ 2463077 h 3330971"/>
              <a:gd name="connsiteX44" fmla="*/ 3750965 w 4378623"/>
              <a:gd name="connsiteY44" fmla="*/ 2650382 h 3330971"/>
              <a:gd name="connsiteX45" fmla="*/ 551294 w 4378623"/>
              <a:gd name="connsiteY45" fmla="*/ 3328046 h 3330971"/>
              <a:gd name="connsiteX46" fmla="*/ 548640 w 4378623"/>
              <a:gd name="connsiteY46" fmla="*/ 3330971 h 3330971"/>
              <a:gd name="connsiteX47" fmla="*/ 254965 w 4378623"/>
              <a:gd name="connsiteY47" fmla="*/ 3249085 h 3330971"/>
              <a:gd name="connsiteX48" fmla="*/ 17221 w 4378623"/>
              <a:gd name="connsiteY48" fmla="*/ 2864627 h 3330971"/>
              <a:gd name="connsiteX49" fmla="*/ 0 w 4378623"/>
              <a:gd name="connsiteY49" fmla="*/ 2435269 h 3330971"/>
              <a:gd name="connsiteX50" fmla="*/ 253898 w 4378623"/>
              <a:gd name="connsiteY50" fmla="*/ 2137884 h 3330971"/>
              <a:gd name="connsiteX51" fmla="*/ 585216 w 4378623"/>
              <a:gd name="connsiteY51" fmla="*/ 2055588 h 3330971"/>
              <a:gd name="connsiteX52" fmla="*/ 619658 w 4378623"/>
              <a:gd name="connsiteY52" fmla="*/ 1804333 h 3330971"/>
              <a:gd name="connsiteX53" fmla="*/ 721309 w 4378623"/>
              <a:gd name="connsiteY53" fmla="*/ 1465595 h 3330971"/>
              <a:gd name="connsiteX54" fmla="*/ 949909 w 4378623"/>
              <a:gd name="connsiteY54" fmla="*/ 1228261 h 3330971"/>
              <a:gd name="connsiteX55" fmla="*/ 1268882 w 4378623"/>
              <a:gd name="connsiteY55" fmla="*/ 1218707 h 3330971"/>
              <a:gd name="connsiteX56" fmla="*/ 1609344 w 4378623"/>
              <a:gd name="connsiteY56" fmla="*/ 1250916 h 3330971"/>
              <a:gd name="connsiteX57" fmla="*/ 1614376 w 4378623"/>
              <a:gd name="connsiteY57" fmla="*/ 1252876 h 3330971"/>
              <a:gd name="connsiteX58" fmla="*/ 1544271 w 4378623"/>
              <a:gd name="connsiteY58" fmla="*/ 625178 h 3330971"/>
              <a:gd name="connsiteX59" fmla="*/ 1855167 w 4378623"/>
              <a:gd name="connsiteY59" fmla="*/ 140546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623556 w 4378623"/>
              <a:gd name="connsiteY12" fmla="*/ 2462120 h 3330971"/>
              <a:gd name="connsiteX13" fmla="*/ 2624224 w 4378623"/>
              <a:gd name="connsiteY13" fmla="*/ 2472725 h 3330971"/>
              <a:gd name="connsiteX14" fmla="*/ 2650658 w 4378623"/>
              <a:gd name="connsiteY14" fmla="*/ 2463736 h 3330971"/>
              <a:gd name="connsiteX15" fmla="*/ 2660006 w 4378623"/>
              <a:gd name="connsiteY15" fmla="*/ 2467665 h 3330971"/>
              <a:gd name="connsiteX16" fmla="*/ 2659631 w 4378623"/>
              <a:gd name="connsiteY16" fmla="*/ 2460684 h 3330971"/>
              <a:gd name="connsiteX17" fmla="*/ 2674864 w 4378623"/>
              <a:gd name="connsiteY17" fmla="*/ 2455504 h 3330971"/>
              <a:gd name="connsiteX18" fmla="*/ 2679056 w 4378623"/>
              <a:gd name="connsiteY18" fmla="*/ 2454963 h 3330971"/>
              <a:gd name="connsiteX19" fmla="*/ 2760597 w 4378623"/>
              <a:gd name="connsiteY19" fmla="*/ 2435371 h 3330971"/>
              <a:gd name="connsiteX20" fmla="*/ 3002309 w 4378623"/>
              <a:gd name="connsiteY20" fmla="*/ 2344149 h 3330971"/>
              <a:gd name="connsiteX21" fmla="*/ 3173672 w 4378623"/>
              <a:gd name="connsiteY21" fmla="*/ 2055029 h 3330971"/>
              <a:gd name="connsiteX22" fmla="*/ 3167322 w 4378623"/>
              <a:gd name="connsiteY22" fmla="*/ 1855028 h 3330971"/>
              <a:gd name="connsiteX23" fmla="*/ 3262659 w 4378623"/>
              <a:gd name="connsiteY23" fmla="*/ 1781808 h 3330971"/>
              <a:gd name="connsiteX24" fmla="*/ 3284624 w 4378623"/>
              <a:gd name="connsiteY24" fmla="*/ 1646882 h 3330971"/>
              <a:gd name="connsiteX25" fmla="*/ 3176848 w 4378623"/>
              <a:gd name="connsiteY25" fmla="*/ 1557982 h 3330971"/>
              <a:gd name="connsiteX26" fmla="*/ 3243263 w 4378623"/>
              <a:gd name="connsiteY26" fmla="*/ 1496058 h 3330971"/>
              <a:gd name="connsiteX27" fmla="*/ 3224300 w 4378623"/>
              <a:gd name="connsiteY27" fmla="*/ 1385128 h 3330971"/>
              <a:gd name="connsiteX28" fmla="*/ 3090950 w 4378623"/>
              <a:gd name="connsiteY28" fmla="*/ 1267629 h 3330971"/>
              <a:gd name="connsiteX29" fmla="*/ 2703513 w 4378623"/>
              <a:gd name="connsiteY29" fmla="*/ 1302749 h 3330971"/>
              <a:gd name="connsiteX30" fmla="*/ 2599247 w 4378623"/>
              <a:gd name="connsiteY30" fmla="*/ 1278230 h 3330971"/>
              <a:gd name="connsiteX31" fmla="*/ 2652768 w 4378623"/>
              <a:gd name="connsiteY31" fmla="*/ 1105590 h 3330971"/>
              <a:gd name="connsiteX32" fmla="*/ 2664069 w 4378623"/>
              <a:gd name="connsiteY32" fmla="*/ 937567 h 3330971"/>
              <a:gd name="connsiteX33" fmla="*/ 2579743 w 4378623"/>
              <a:gd name="connsiteY33" fmla="*/ 632767 h 3330971"/>
              <a:gd name="connsiteX34" fmla="*/ 2438644 w 4378623"/>
              <a:gd name="connsiteY34" fmla="*/ 565840 h 3330971"/>
              <a:gd name="connsiteX35" fmla="*/ 2495247 w 4378623"/>
              <a:gd name="connsiteY35" fmla="*/ 0 h 3330971"/>
              <a:gd name="connsiteX36" fmla="*/ 2496489 w 4378623"/>
              <a:gd name="connsiteY36" fmla="*/ 11616 h 3330971"/>
              <a:gd name="connsiteX37" fmla="*/ 3089319 w 4378623"/>
              <a:gd name="connsiteY37" fmla="*/ 64226 h 3330971"/>
              <a:gd name="connsiteX38" fmla="*/ 3374856 w 4378623"/>
              <a:gd name="connsiteY38" fmla="*/ 369969 h 3330971"/>
              <a:gd name="connsiteX39" fmla="*/ 3510232 w 4378623"/>
              <a:gd name="connsiteY39" fmla="*/ 813600 h 3330971"/>
              <a:gd name="connsiteX40" fmla="*/ 4068016 w 4378623"/>
              <a:gd name="connsiteY40" fmla="*/ 1105046 h 3330971"/>
              <a:gd name="connsiteX41" fmla="*/ 4234392 w 4378623"/>
              <a:gd name="connsiteY41" fmla="*/ 1420661 h 3330971"/>
              <a:gd name="connsiteX42" fmla="*/ 4378623 w 4378623"/>
              <a:gd name="connsiteY42" fmla="*/ 1836132 h 3330971"/>
              <a:gd name="connsiteX43" fmla="*/ 4363902 w 4378623"/>
              <a:gd name="connsiteY43" fmla="*/ 2211036 h 3330971"/>
              <a:gd name="connsiteX44" fmla="*/ 4114941 w 4378623"/>
              <a:gd name="connsiteY44" fmla="*/ 2463077 h 3330971"/>
              <a:gd name="connsiteX45" fmla="*/ 3750965 w 4378623"/>
              <a:gd name="connsiteY45" fmla="*/ 2650382 h 3330971"/>
              <a:gd name="connsiteX46" fmla="*/ 551294 w 4378623"/>
              <a:gd name="connsiteY46" fmla="*/ 3328046 h 3330971"/>
              <a:gd name="connsiteX47" fmla="*/ 548640 w 4378623"/>
              <a:gd name="connsiteY47" fmla="*/ 3330971 h 3330971"/>
              <a:gd name="connsiteX48" fmla="*/ 254965 w 4378623"/>
              <a:gd name="connsiteY48" fmla="*/ 3249085 h 3330971"/>
              <a:gd name="connsiteX49" fmla="*/ 17221 w 4378623"/>
              <a:gd name="connsiteY49" fmla="*/ 2864627 h 3330971"/>
              <a:gd name="connsiteX50" fmla="*/ 0 w 4378623"/>
              <a:gd name="connsiteY50" fmla="*/ 2435269 h 3330971"/>
              <a:gd name="connsiteX51" fmla="*/ 253898 w 4378623"/>
              <a:gd name="connsiteY51" fmla="*/ 2137884 h 3330971"/>
              <a:gd name="connsiteX52" fmla="*/ 585216 w 4378623"/>
              <a:gd name="connsiteY52" fmla="*/ 2055588 h 3330971"/>
              <a:gd name="connsiteX53" fmla="*/ 619658 w 4378623"/>
              <a:gd name="connsiteY53" fmla="*/ 1804333 h 3330971"/>
              <a:gd name="connsiteX54" fmla="*/ 721309 w 4378623"/>
              <a:gd name="connsiteY54" fmla="*/ 1465595 h 3330971"/>
              <a:gd name="connsiteX55" fmla="*/ 949909 w 4378623"/>
              <a:gd name="connsiteY55" fmla="*/ 1228261 h 3330971"/>
              <a:gd name="connsiteX56" fmla="*/ 1268882 w 4378623"/>
              <a:gd name="connsiteY56" fmla="*/ 1218707 h 3330971"/>
              <a:gd name="connsiteX57" fmla="*/ 1609344 w 4378623"/>
              <a:gd name="connsiteY57" fmla="*/ 1250916 h 3330971"/>
              <a:gd name="connsiteX58" fmla="*/ 1614376 w 4378623"/>
              <a:gd name="connsiteY58" fmla="*/ 1252876 h 3330971"/>
              <a:gd name="connsiteX59" fmla="*/ 1544271 w 4378623"/>
              <a:gd name="connsiteY59" fmla="*/ 625178 h 3330971"/>
              <a:gd name="connsiteX60" fmla="*/ 1855167 w 4378623"/>
              <a:gd name="connsiteY60" fmla="*/ 140546 h 3330971"/>
              <a:gd name="connsiteX61" fmla="*/ 2495247 w 4378623"/>
              <a:gd name="connsiteY61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623556 w 4378623"/>
              <a:gd name="connsiteY12" fmla="*/ 2462120 h 3330971"/>
              <a:gd name="connsiteX13" fmla="*/ 2535324 w 4378623"/>
              <a:gd name="connsiteY13" fmla="*/ 2472725 h 3330971"/>
              <a:gd name="connsiteX14" fmla="*/ 2650658 w 4378623"/>
              <a:gd name="connsiteY14" fmla="*/ 2463736 h 3330971"/>
              <a:gd name="connsiteX15" fmla="*/ 2660006 w 4378623"/>
              <a:gd name="connsiteY15" fmla="*/ 2467665 h 3330971"/>
              <a:gd name="connsiteX16" fmla="*/ 2659631 w 4378623"/>
              <a:gd name="connsiteY16" fmla="*/ 2460684 h 3330971"/>
              <a:gd name="connsiteX17" fmla="*/ 2674864 w 4378623"/>
              <a:gd name="connsiteY17" fmla="*/ 2455504 h 3330971"/>
              <a:gd name="connsiteX18" fmla="*/ 2679056 w 4378623"/>
              <a:gd name="connsiteY18" fmla="*/ 2454963 h 3330971"/>
              <a:gd name="connsiteX19" fmla="*/ 2760597 w 4378623"/>
              <a:gd name="connsiteY19" fmla="*/ 2435371 h 3330971"/>
              <a:gd name="connsiteX20" fmla="*/ 3002309 w 4378623"/>
              <a:gd name="connsiteY20" fmla="*/ 2344149 h 3330971"/>
              <a:gd name="connsiteX21" fmla="*/ 3173672 w 4378623"/>
              <a:gd name="connsiteY21" fmla="*/ 2055029 h 3330971"/>
              <a:gd name="connsiteX22" fmla="*/ 3167322 w 4378623"/>
              <a:gd name="connsiteY22" fmla="*/ 1855028 h 3330971"/>
              <a:gd name="connsiteX23" fmla="*/ 3262659 w 4378623"/>
              <a:gd name="connsiteY23" fmla="*/ 1781808 h 3330971"/>
              <a:gd name="connsiteX24" fmla="*/ 3284624 w 4378623"/>
              <a:gd name="connsiteY24" fmla="*/ 1646882 h 3330971"/>
              <a:gd name="connsiteX25" fmla="*/ 3176848 w 4378623"/>
              <a:gd name="connsiteY25" fmla="*/ 1557982 h 3330971"/>
              <a:gd name="connsiteX26" fmla="*/ 3243263 w 4378623"/>
              <a:gd name="connsiteY26" fmla="*/ 1496058 h 3330971"/>
              <a:gd name="connsiteX27" fmla="*/ 3224300 w 4378623"/>
              <a:gd name="connsiteY27" fmla="*/ 1385128 h 3330971"/>
              <a:gd name="connsiteX28" fmla="*/ 3090950 w 4378623"/>
              <a:gd name="connsiteY28" fmla="*/ 1267629 h 3330971"/>
              <a:gd name="connsiteX29" fmla="*/ 2703513 w 4378623"/>
              <a:gd name="connsiteY29" fmla="*/ 1302749 h 3330971"/>
              <a:gd name="connsiteX30" fmla="*/ 2599247 w 4378623"/>
              <a:gd name="connsiteY30" fmla="*/ 1278230 h 3330971"/>
              <a:gd name="connsiteX31" fmla="*/ 2652768 w 4378623"/>
              <a:gd name="connsiteY31" fmla="*/ 1105590 h 3330971"/>
              <a:gd name="connsiteX32" fmla="*/ 2664069 w 4378623"/>
              <a:gd name="connsiteY32" fmla="*/ 937567 h 3330971"/>
              <a:gd name="connsiteX33" fmla="*/ 2579743 w 4378623"/>
              <a:gd name="connsiteY33" fmla="*/ 632767 h 3330971"/>
              <a:gd name="connsiteX34" fmla="*/ 2438644 w 4378623"/>
              <a:gd name="connsiteY34" fmla="*/ 565840 h 3330971"/>
              <a:gd name="connsiteX35" fmla="*/ 2495247 w 4378623"/>
              <a:gd name="connsiteY35" fmla="*/ 0 h 3330971"/>
              <a:gd name="connsiteX36" fmla="*/ 2496489 w 4378623"/>
              <a:gd name="connsiteY36" fmla="*/ 11616 h 3330971"/>
              <a:gd name="connsiteX37" fmla="*/ 3089319 w 4378623"/>
              <a:gd name="connsiteY37" fmla="*/ 64226 h 3330971"/>
              <a:gd name="connsiteX38" fmla="*/ 3374856 w 4378623"/>
              <a:gd name="connsiteY38" fmla="*/ 369969 h 3330971"/>
              <a:gd name="connsiteX39" fmla="*/ 3510232 w 4378623"/>
              <a:gd name="connsiteY39" fmla="*/ 813600 h 3330971"/>
              <a:gd name="connsiteX40" fmla="*/ 4068016 w 4378623"/>
              <a:gd name="connsiteY40" fmla="*/ 1105046 h 3330971"/>
              <a:gd name="connsiteX41" fmla="*/ 4234392 w 4378623"/>
              <a:gd name="connsiteY41" fmla="*/ 1420661 h 3330971"/>
              <a:gd name="connsiteX42" fmla="*/ 4378623 w 4378623"/>
              <a:gd name="connsiteY42" fmla="*/ 1836132 h 3330971"/>
              <a:gd name="connsiteX43" fmla="*/ 4363902 w 4378623"/>
              <a:gd name="connsiteY43" fmla="*/ 2211036 h 3330971"/>
              <a:gd name="connsiteX44" fmla="*/ 4114941 w 4378623"/>
              <a:gd name="connsiteY44" fmla="*/ 2463077 h 3330971"/>
              <a:gd name="connsiteX45" fmla="*/ 3750965 w 4378623"/>
              <a:gd name="connsiteY45" fmla="*/ 2650382 h 3330971"/>
              <a:gd name="connsiteX46" fmla="*/ 551294 w 4378623"/>
              <a:gd name="connsiteY46" fmla="*/ 3328046 h 3330971"/>
              <a:gd name="connsiteX47" fmla="*/ 548640 w 4378623"/>
              <a:gd name="connsiteY47" fmla="*/ 3330971 h 3330971"/>
              <a:gd name="connsiteX48" fmla="*/ 254965 w 4378623"/>
              <a:gd name="connsiteY48" fmla="*/ 3249085 h 3330971"/>
              <a:gd name="connsiteX49" fmla="*/ 17221 w 4378623"/>
              <a:gd name="connsiteY49" fmla="*/ 2864627 h 3330971"/>
              <a:gd name="connsiteX50" fmla="*/ 0 w 4378623"/>
              <a:gd name="connsiteY50" fmla="*/ 2435269 h 3330971"/>
              <a:gd name="connsiteX51" fmla="*/ 253898 w 4378623"/>
              <a:gd name="connsiteY51" fmla="*/ 2137884 h 3330971"/>
              <a:gd name="connsiteX52" fmla="*/ 585216 w 4378623"/>
              <a:gd name="connsiteY52" fmla="*/ 2055588 h 3330971"/>
              <a:gd name="connsiteX53" fmla="*/ 619658 w 4378623"/>
              <a:gd name="connsiteY53" fmla="*/ 1804333 h 3330971"/>
              <a:gd name="connsiteX54" fmla="*/ 721309 w 4378623"/>
              <a:gd name="connsiteY54" fmla="*/ 1465595 h 3330971"/>
              <a:gd name="connsiteX55" fmla="*/ 949909 w 4378623"/>
              <a:gd name="connsiteY55" fmla="*/ 1228261 h 3330971"/>
              <a:gd name="connsiteX56" fmla="*/ 1268882 w 4378623"/>
              <a:gd name="connsiteY56" fmla="*/ 1218707 h 3330971"/>
              <a:gd name="connsiteX57" fmla="*/ 1609344 w 4378623"/>
              <a:gd name="connsiteY57" fmla="*/ 1250916 h 3330971"/>
              <a:gd name="connsiteX58" fmla="*/ 1614376 w 4378623"/>
              <a:gd name="connsiteY58" fmla="*/ 1252876 h 3330971"/>
              <a:gd name="connsiteX59" fmla="*/ 1544271 w 4378623"/>
              <a:gd name="connsiteY59" fmla="*/ 625178 h 3330971"/>
              <a:gd name="connsiteX60" fmla="*/ 1855167 w 4378623"/>
              <a:gd name="connsiteY60" fmla="*/ 140546 h 3330971"/>
              <a:gd name="connsiteX61" fmla="*/ 2495247 w 4378623"/>
              <a:gd name="connsiteY61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623556 w 4378623"/>
              <a:gd name="connsiteY12" fmla="*/ 2462120 h 3330971"/>
              <a:gd name="connsiteX13" fmla="*/ 2535324 w 4378623"/>
              <a:gd name="connsiteY13" fmla="*/ 2472725 h 3330971"/>
              <a:gd name="connsiteX14" fmla="*/ 2650658 w 4378623"/>
              <a:gd name="connsiteY14" fmla="*/ 2463736 h 3330971"/>
              <a:gd name="connsiteX15" fmla="*/ 2660006 w 4378623"/>
              <a:gd name="connsiteY15" fmla="*/ 2467665 h 3330971"/>
              <a:gd name="connsiteX16" fmla="*/ 2659631 w 4378623"/>
              <a:gd name="connsiteY16" fmla="*/ 2460684 h 3330971"/>
              <a:gd name="connsiteX17" fmla="*/ 2674864 w 4378623"/>
              <a:gd name="connsiteY17" fmla="*/ 2455504 h 3330971"/>
              <a:gd name="connsiteX18" fmla="*/ 2718896 w 4378623"/>
              <a:gd name="connsiteY18" fmla="*/ 2448834 h 3330971"/>
              <a:gd name="connsiteX19" fmla="*/ 2760597 w 4378623"/>
              <a:gd name="connsiteY19" fmla="*/ 2435371 h 3330971"/>
              <a:gd name="connsiteX20" fmla="*/ 3002309 w 4378623"/>
              <a:gd name="connsiteY20" fmla="*/ 2344149 h 3330971"/>
              <a:gd name="connsiteX21" fmla="*/ 3173672 w 4378623"/>
              <a:gd name="connsiteY21" fmla="*/ 2055029 h 3330971"/>
              <a:gd name="connsiteX22" fmla="*/ 3167322 w 4378623"/>
              <a:gd name="connsiteY22" fmla="*/ 1855028 h 3330971"/>
              <a:gd name="connsiteX23" fmla="*/ 3262659 w 4378623"/>
              <a:gd name="connsiteY23" fmla="*/ 1781808 h 3330971"/>
              <a:gd name="connsiteX24" fmla="*/ 3284624 w 4378623"/>
              <a:gd name="connsiteY24" fmla="*/ 1646882 h 3330971"/>
              <a:gd name="connsiteX25" fmla="*/ 3176848 w 4378623"/>
              <a:gd name="connsiteY25" fmla="*/ 1557982 h 3330971"/>
              <a:gd name="connsiteX26" fmla="*/ 3243263 w 4378623"/>
              <a:gd name="connsiteY26" fmla="*/ 1496058 h 3330971"/>
              <a:gd name="connsiteX27" fmla="*/ 3224300 w 4378623"/>
              <a:gd name="connsiteY27" fmla="*/ 1385128 h 3330971"/>
              <a:gd name="connsiteX28" fmla="*/ 3090950 w 4378623"/>
              <a:gd name="connsiteY28" fmla="*/ 1267629 h 3330971"/>
              <a:gd name="connsiteX29" fmla="*/ 2703513 w 4378623"/>
              <a:gd name="connsiteY29" fmla="*/ 1302749 h 3330971"/>
              <a:gd name="connsiteX30" fmla="*/ 2599247 w 4378623"/>
              <a:gd name="connsiteY30" fmla="*/ 1278230 h 3330971"/>
              <a:gd name="connsiteX31" fmla="*/ 2652768 w 4378623"/>
              <a:gd name="connsiteY31" fmla="*/ 1105590 h 3330971"/>
              <a:gd name="connsiteX32" fmla="*/ 2664069 w 4378623"/>
              <a:gd name="connsiteY32" fmla="*/ 937567 h 3330971"/>
              <a:gd name="connsiteX33" fmla="*/ 2579743 w 4378623"/>
              <a:gd name="connsiteY33" fmla="*/ 632767 h 3330971"/>
              <a:gd name="connsiteX34" fmla="*/ 2438644 w 4378623"/>
              <a:gd name="connsiteY34" fmla="*/ 565840 h 3330971"/>
              <a:gd name="connsiteX35" fmla="*/ 2495247 w 4378623"/>
              <a:gd name="connsiteY35" fmla="*/ 0 h 3330971"/>
              <a:gd name="connsiteX36" fmla="*/ 2496489 w 4378623"/>
              <a:gd name="connsiteY36" fmla="*/ 11616 h 3330971"/>
              <a:gd name="connsiteX37" fmla="*/ 3089319 w 4378623"/>
              <a:gd name="connsiteY37" fmla="*/ 64226 h 3330971"/>
              <a:gd name="connsiteX38" fmla="*/ 3374856 w 4378623"/>
              <a:gd name="connsiteY38" fmla="*/ 369969 h 3330971"/>
              <a:gd name="connsiteX39" fmla="*/ 3510232 w 4378623"/>
              <a:gd name="connsiteY39" fmla="*/ 813600 h 3330971"/>
              <a:gd name="connsiteX40" fmla="*/ 4068016 w 4378623"/>
              <a:gd name="connsiteY40" fmla="*/ 1105046 h 3330971"/>
              <a:gd name="connsiteX41" fmla="*/ 4234392 w 4378623"/>
              <a:gd name="connsiteY41" fmla="*/ 1420661 h 3330971"/>
              <a:gd name="connsiteX42" fmla="*/ 4378623 w 4378623"/>
              <a:gd name="connsiteY42" fmla="*/ 1836132 h 3330971"/>
              <a:gd name="connsiteX43" fmla="*/ 4363902 w 4378623"/>
              <a:gd name="connsiteY43" fmla="*/ 2211036 h 3330971"/>
              <a:gd name="connsiteX44" fmla="*/ 4114941 w 4378623"/>
              <a:gd name="connsiteY44" fmla="*/ 2463077 h 3330971"/>
              <a:gd name="connsiteX45" fmla="*/ 3750965 w 4378623"/>
              <a:gd name="connsiteY45" fmla="*/ 2650382 h 3330971"/>
              <a:gd name="connsiteX46" fmla="*/ 551294 w 4378623"/>
              <a:gd name="connsiteY46" fmla="*/ 3328046 h 3330971"/>
              <a:gd name="connsiteX47" fmla="*/ 548640 w 4378623"/>
              <a:gd name="connsiteY47" fmla="*/ 3330971 h 3330971"/>
              <a:gd name="connsiteX48" fmla="*/ 254965 w 4378623"/>
              <a:gd name="connsiteY48" fmla="*/ 3249085 h 3330971"/>
              <a:gd name="connsiteX49" fmla="*/ 17221 w 4378623"/>
              <a:gd name="connsiteY49" fmla="*/ 2864627 h 3330971"/>
              <a:gd name="connsiteX50" fmla="*/ 0 w 4378623"/>
              <a:gd name="connsiteY50" fmla="*/ 2435269 h 3330971"/>
              <a:gd name="connsiteX51" fmla="*/ 253898 w 4378623"/>
              <a:gd name="connsiteY51" fmla="*/ 2137884 h 3330971"/>
              <a:gd name="connsiteX52" fmla="*/ 585216 w 4378623"/>
              <a:gd name="connsiteY52" fmla="*/ 2055588 h 3330971"/>
              <a:gd name="connsiteX53" fmla="*/ 619658 w 4378623"/>
              <a:gd name="connsiteY53" fmla="*/ 1804333 h 3330971"/>
              <a:gd name="connsiteX54" fmla="*/ 721309 w 4378623"/>
              <a:gd name="connsiteY54" fmla="*/ 1465595 h 3330971"/>
              <a:gd name="connsiteX55" fmla="*/ 949909 w 4378623"/>
              <a:gd name="connsiteY55" fmla="*/ 1228261 h 3330971"/>
              <a:gd name="connsiteX56" fmla="*/ 1268882 w 4378623"/>
              <a:gd name="connsiteY56" fmla="*/ 1218707 h 3330971"/>
              <a:gd name="connsiteX57" fmla="*/ 1609344 w 4378623"/>
              <a:gd name="connsiteY57" fmla="*/ 1250916 h 3330971"/>
              <a:gd name="connsiteX58" fmla="*/ 1614376 w 4378623"/>
              <a:gd name="connsiteY58" fmla="*/ 1252876 h 3330971"/>
              <a:gd name="connsiteX59" fmla="*/ 1544271 w 4378623"/>
              <a:gd name="connsiteY59" fmla="*/ 625178 h 3330971"/>
              <a:gd name="connsiteX60" fmla="*/ 1855167 w 4378623"/>
              <a:gd name="connsiteY60" fmla="*/ 140546 h 3330971"/>
              <a:gd name="connsiteX61" fmla="*/ 2495247 w 4378623"/>
              <a:gd name="connsiteY61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291617 w 4378623"/>
              <a:gd name="connsiteY12" fmla="*/ 2504444 h 3330971"/>
              <a:gd name="connsiteX13" fmla="*/ 2623556 w 4378623"/>
              <a:gd name="connsiteY13" fmla="*/ 2462120 h 3330971"/>
              <a:gd name="connsiteX14" fmla="*/ 2535324 w 4378623"/>
              <a:gd name="connsiteY14" fmla="*/ 2472725 h 3330971"/>
              <a:gd name="connsiteX15" fmla="*/ 2650658 w 4378623"/>
              <a:gd name="connsiteY15" fmla="*/ 2463736 h 3330971"/>
              <a:gd name="connsiteX16" fmla="*/ 2660006 w 4378623"/>
              <a:gd name="connsiteY16" fmla="*/ 2467665 h 3330971"/>
              <a:gd name="connsiteX17" fmla="*/ 2659631 w 4378623"/>
              <a:gd name="connsiteY17" fmla="*/ 2460684 h 3330971"/>
              <a:gd name="connsiteX18" fmla="*/ 2674864 w 4378623"/>
              <a:gd name="connsiteY18" fmla="*/ 2455504 h 3330971"/>
              <a:gd name="connsiteX19" fmla="*/ 2718896 w 4378623"/>
              <a:gd name="connsiteY19" fmla="*/ 2448834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291617 w 4378623"/>
              <a:gd name="connsiteY12" fmla="*/ 2504444 h 3330971"/>
              <a:gd name="connsiteX13" fmla="*/ 2623556 w 4378623"/>
              <a:gd name="connsiteY13" fmla="*/ 2462120 h 3330971"/>
              <a:gd name="connsiteX14" fmla="*/ 2296284 w 4378623"/>
              <a:gd name="connsiteY14" fmla="*/ 2503371 h 3330971"/>
              <a:gd name="connsiteX15" fmla="*/ 2650658 w 4378623"/>
              <a:gd name="connsiteY15" fmla="*/ 2463736 h 3330971"/>
              <a:gd name="connsiteX16" fmla="*/ 2660006 w 4378623"/>
              <a:gd name="connsiteY16" fmla="*/ 2467665 h 3330971"/>
              <a:gd name="connsiteX17" fmla="*/ 2659631 w 4378623"/>
              <a:gd name="connsiteY17" fmla="*/ 2460684 h 3330971"/>
              <a:gd name="connsiteX18" fmla="*/ 2674864 w 4378623"/>
              <a:gd name="connsiteY18" fmla="*/ 2455504 h 3330971"/>
              <a:gd name="connsiteX19" fmla="*/ 2718896 w 4378623"/>
              <a:gd name="connsiteY19" fmla="*/ 2448834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291617 w 4378623"/>
              <a:gd name="connsiteY12" fmla="*/ 2504444 h 3330971"/>
              <a:gd name="connsiteX13" fmla="*/ 2421291 w 4378623"/>
              <a:gd name="connsiteY13" fmla="*/ 2474379 h 3330971"/>
              <a:gd name="connsiteX14" fmla="*/ 2296284 w 4378623"/>
              <a:gd name="connsiteY14" fmla="*/ 2503371 h 3330971"/>
              <a:gd name="connsiteX15" fmla="*/ 2650658 w 4378623"/>
              <a:gd name="connsiteY15" fmla="*/ 2463736 h 3330971"/>
              <a:gd name="connsiteX16" fmla="*/ 2660006 w 4378623"/>
              <a:gd name="connsiteY16" fmla="*/ 2467665 h 3330971"/>
              <a:gd name="connsiteX17" fmla="*/ 2659631 w 4378623"/>
              <a:gd name="connsiteY17" fmla="*/ 2460684 h 3330971"/>
              <a:gd name="connsiteX18" fmla="*/ 2674864 w 4378623"/>
              <a:gd name="connsiteY18" fmla="*/ 2455504 h 3330971"/>
              <a:gd name="connsiteX19" fmla="*/ 2718896 w 4378623"/>
              <a:gd name="connsiteY19" fmla="*/ 2448834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291617 w 4378623"/>
              <a:gd name="connsiteY12" fmla="*/ 2504444 h 3330971"/>
              <a:gd name="connsiteX13" fmla="*/ 2421291 w 4378623"/>
              <a:gd name="connsiteY13" fmla="*/ 2474379 h 3330971"/>
              <a:gd name="connsiteX14" fmla="*/ 2296284 w 4378623"/>
              <a:gd name="connsiteY14" fmla="*/ 2503371 h 3330971"/>
              <a:gd name="connsiteX15" fmla="*/ 2650658 w 4378623"/>
              <a:gd name="connsiteY15" fmla="*/ 2463736 h 3330971"/>
              <a:gd name="connsiteX16" fmla="*/ 2660006 w 4378623"/>
              <a:gd name="connsiteY16" fmla="*/ 2467665 h 3330971"/>
              <a:gd name="connsiteX17" fmla="*/ 2515594 w 4378623"/>
              <a:gd name="connsiteY17" fmla="*/ 2117447 h 3330971"/>
              <a:gd name="connsiteX18" fmla="*/ 2674864 w 4378623"/>
              <a:gd name="connsiteY18" fmla="*/ 2455504 h 3330971"/>
              <a:gd name="connsiteX19" fmla="*/ 2718896 w 4378623"/>
              <a:gd name="connsiteY19" fmla="*/ 2448834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291617 w 4378623"/>
              <a:gd name="connsiteY12" fmla="*/ 2504444 h 3330971"/>
              <a:gd name="connsiteX13" fmla="*/ 2421291 w 4378623"/>
              <a:gd name="connsiteY13" fmla="*/ 2474379 h 3330971"/>
              <a:gd name="connsiteX14" fmla="*/ 2296284 w 4378623"/>
              <a:gd name="connsiteY14" fmla="*/ 2503371 h 3330971"/>
              <a:gd name="connsiteX15" fmla="*/ 2650658 w 4378623"/>
              <a:gd name="connsiteY15" fmla="*/ 2463736 h 3330971"/>
              <a:gd name="connsiteX16" fmla="*/ 2411772 w 4378623"/>
              <a:gd name="connsiteY16" fmla="*/ 2256207 h 3330971"/>
              <a:gd name="connsiteX17" fmla="*/ 2515594 w 4378623"/>
              <a:gd name="connsiteY17" fmla="*/ 2117447 h 3330971"/>
              <a:gd name="connsiteX18" fmla="*/ 2674864 w 4378623"/>
              <a:gd name="connsiteY18" fmla="*/ 2455504 h 3330971"/>
              <a:gd name="connsiteX19" fmla="*/ 2718896 w 4378623"/>
              <a:gd name="connsiteY19" fmla="*/ 2448834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291617 w 4378623"/>
              <a:gd name="connsiteY12" fmla="*/ 2504444 h 3330971"/>
              <a:gd name="connsiteX13" fmla="*/ 2421291 w 4378623"/>
              <a:gd name="connsiteY13" fmla="*/ 2474379 h 3330971"/>
              <a:gd name="connsiteX14" fmla="*/ 2296284 w 4378623"/>
              <a:gd name="connsiteY14" fmla="*/ 2503371 h 3330971"/>
              <a:gd name="connsiteX15" fmla="*/ 2325809 w 4378623"/>
              <a:gd name="connsiteY15" fmla="*/ 2313570 h 3330971"/>
              <a:gd name="connsiteX16" fmla="*/ 2411772 w 4378623"/>
              <a:gd name="connsiteY16" fmla="*/ 2256207 h 3330971"/>
              <a:gd name="connsiteX17" fmla="*/ 2515594 w 4378623"/>
              <a:gd name="connsiteY17" fmla="*/ 2117447 h 3330971"/>
              <a:gd name="connsiteX18" fmla="*/ 2674864 w 4378623"/>
              <a:gd name="connsiteY18" fmla="*/ 2455504 h 3330971"/>
              <a:gd name="connsiteX19" fmla="*/ 2718896 w 4378623"/>
              <a:gd name="connsiteY19" fmla="*/ 2448834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291617 w 4378623"/>
              <a:gd name="connsiteY12" fmla="*/ 2504444 h 3330971"/>
              <a:gd name="connsiteX13" fmla="*/ 2421291 w 4378623"/>
              <a:gd name="connsiteY13" fmla="*/ 2474379 h 3330971"/>
              <a:gd name="connsiteX14" fmla="*/ 2296284 w 4378623"/>
              <a:gd name="connsiteY14" fmla="*/ 2503371 h 3330971"/>
              <a:gd name="connsiteX15" fmla="*/ 2325809 w 4378623"/>
              <a:gd name="connsiteY15" fmla="*/ 2313570 h 3330971"/>
              <a:gd name="connsiteX16" fmla="*/ 2411772 w 4378623"/>
              <a:gd name="connsiteY16" fmla="*/ 2256207 h 3330971"/>
              <a:gd name="connsiteX17" fmla="*/ 2515594 w 4378623"/>
              <a:gd name="connsiteY17" fmla="*/ 2117447 h 3330971"/>
              <a:gd name="connsiteX18" fmla="*/ 2638089 w 4378623"/>
              <a:gd name="connsiteY18" fmla="*/ 2222593 h 3330971"/>
              <a:gd name="connsiteX19" fmla="*/ 2718896 w 4378623"/>
              <a:gd name="connsiteY19" fmla="*/ 2448834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291617 w 4378623"/>
              <a:gd name="connsiteY12" fmla="*/ 2504444 h 3330971"/>
              <a:gd name="connsiteX13" fmla="*/ 2421291 w 4378623"/>
              <a:gd name="connsiteY13" fmla="*/ 2474379 h 3330971"/>
              <a:gd name="connsiteX14" fmla="*/ 2296284 w 4378623"/>
              <a:gd name="connsiteY14" fmla="*/ 2503371 h 3330971"/>
              <a:gd name="connsiteX15" fmla="*/ 2325809 w 4378623"/>
              <a:gd name="connsiteY15" fmla="*/ 2313570 h 3330971"/>
              <a:gd name="connsiteX16" fmla="*/ 2411772 w 4378623"/>
              <a:gd name="connsiteY16" fmla="*/ 2256207 h 3330971"/>
              <a:gd name="connsiteX17" fmla="*/ 2515594 w 4378623"/>
              <a:gd name="connsiteY17" fmla="*/ 2117447 h 3330971"/>
              <a:gd name="connsiteX18" fmla="*/ 2638089 w 4378623"/>
              <a:gd name="connsiteY18" fmla="*/ 2222593 h 3330971"/>
              <a:gd name="connsiteX19" fmla="*/ 2715831 w 4378623"/>
              <a:gd name="connsiteY19" fmla="*/ 2222052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291617 w 4378623"/>
              <a:gd name="connsiteY12" fmla="*/ 2504444 h 3330971"/>
              <a:gd name="connsiteX13" fmla="*/ 2421291 w 4378623"/>
              <a:gd name="connsiteY13" fmla="*/ 2474379 h 3330971"/>
              <a:gd name="connsiteX14" fmla="*/ 2293219 w 4378623"/>
              <a:gd name="connsiteY14" fmla="*/ 2389980 h 3330971"/>
              <a:gd name="connsiteX15" fmla="*/ 2325809 w 4378623"/>
              <a:gd name="connsiteY15" fmla="*/ 2313570 h 3330971"/>
              <a:gd name="connsiteX16" fmla="*/ 2411772 w 4378623"/>
              <a:gd name="connsiteY16" fmla="*/ 2256207 h 3330971"/>
              <a:gd name="connsiteX17" fmla="*/ 2515594 w 4378623"/>
              <a:gd name="connsiteY17" fmla="*/ 2117447 h 3330971"/>
              <a:gd name="connsiteX18" fmla="*/ 2638089 w 4378623"/>
              <a:gd name="connsiteY18" fmla="*/ 2222593 h 3330971"/>
              <a:gd name="connsiteX19" fmla="*/ 2715831 w 4378623"/>
              <a:gd name="connsiteY19" fmla="*/ 2222052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291617 w 4378623"/>
              <a:gd name="connsiteY12" fmla="*/ 2504444 h 3330971"/>
              <a:gd name="connsiteX13" fmla="*/ 2421291 w 4378623"/>
              <a:gd name="connsiteY13" fmla="*/ 2474379 h 3330971"/>
              <a:gd name="connsiteX14" fmla="*/ 2412491 w 4378623"/>
              <a:gd name="connsiteY14" fmla="*/ 2477447 h 3330971"/>
              <a:gd name="connsiteX15" fmla="*/ 2325809 w 4378623"/>
              <a:gd name="connsiteY15" fmla="*/ 2313570 h 3330971"/>
              <a:gd name="connsiteX16" fmla="*/ 2411772 w 4378623"/>
              <a:gd name="connsiteY16" fmla="*/ 2256207 h 3330971"/>
              <a:gd name="connsiteX17" fmla="*/ 2515594 w 4378623"/>
              <a:gd name="connsiteY17" fmla="*/ 2117447 h 3330971"/>
              <a:gd name="connsiteX18" fmla="*/ 2638089 w 4378623"/>
              <a:gd name="connsiteY18" fmla="*/ 2222593 h 3330971"/>
              <a:gd name="connsiteX19" fmla="*/ 2715831 w 4378623"/>
              <a:gd name="connsiteY19" fmla="*/ 2222052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291617 w 4378623"/>
              <a:gd name="connsiteY12" fmla="*/ 2504444 h 3330971"/>
              <a:gd name="connsiteX13" fmla="*/ 2421291 w 4378623"/>
              <a:gd name="connsiteY13" fmla="*/ 2474379 h 3330971"/>
              <a:gd name="connsiteX14" fmla="*/ 2412491 w 4378623"/>
              <a:gd name="connsiteY14" fmla="*/ 2477447 h 3330971"/>
              <a:gd name="connsiteX15" fmla="*/ 2421226 w 4378623"/>
              <a:gd name="connsiteY15" fmla="*/ 2468623 h 3330971"/>
              <a:gd name="connsiteX16" fmla="*/ 2411772 w 4378623"/>
              <a:gd name="connsiteY16" fmla="*/ 2256207 h 3330971"/>
              <a:gd name="connsiteX17" fmla="*/ 2515594 w 4378623"/>
              <a:gd name="connsiteY17" fmla="*/ 2117447 h 3330971"/>
              <a:gd name="connsiteX18" fmla="*/ 2638089 w 4378623"/>
              <a:gd name="connsiteY18" fmla="*/ 2222593 h 3330971"/>
              <a:gd name="connsiteX19" fmla="*/ 2715831 w 4378623"/>
              <a:gd name="connsiteY19" fmla="*/ 2222052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291617 w 4378623"/>
              <a:gd name="connsiteY12" fmla="*/ 2504444 h 3330971"/>
              <a:gd name="connsiteX13" fmla="*/ 2421291 w 4378623"/>
              <a:gd name="connsiteY13" fmla="*/ 2474379 h 3330971"/>
              <a:gd name="connsiteX14" fmla="*/ 2412491 w 4378623"/>
              <a:gd name="connsiteY14" fmla="*/ 2477447 h 3330971"/>
              <a:gd name="connsiteX15" fmla="*/ 2421226 w 4378623"/>
              <a:gd name="connsiteY15" fmla="*/ 2468623 h 3330971"/>
              <a:gd name="connsiteX16" fmla="*/ 2487311 w 4378623"/>
              <a:gd name="connsiteY16" fmla="*/ 2458969 h 3330971"/>
              <a:gd name="connsiteX17" fmla="*/ 2515594 w 4378623"/>
              <a:gd name="connsiteY17" fmla="*/ 2117447 h 3330971"/>
              <a:gd name="connsiteX18" fmla="*/ 2638089 w 4378623"/>
              <a:gd name="connsiteY18" fmla="*/ 2222593 h 3330971"/>
              <a:gd name="connsiteX19" fmla="*/ 2715831 w 4378623"/>
              <a:gd name="connsiteY19" fmla="*/ 2222052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291617 w 4378623"/>
              <a:gd name="connsiteY12" fmla="*/ 2504444 h 3330971"/>
              <a:gd name="connsiteX13" fmla="*/ 2421291 w 4378623"/>
              <a:gd name="connsiteY13" fmla="*/ 2474379 h 3330971"/>
              <a:gd name="connsiteX14" fmla="*/ 2412491 w 4378623"/>
              <a:gd name="connsiteY14" fmla="*/ 2477447 h 3330971"/>
              <a:gd name="connsiteX15" fmla="*/ 2421226 w 4378623"/>
              <a:gd name="connsiteY15" fmla="*/ 2468623 h 3330971"/>
              <a:gd name="connsiteX16" fmla="*/ 2487311 w 4378623"/>
              <a:gd name="connsiteY16" fmla="*/ 2458969 h 3330971"/>
              <a:gd name="connsiteX17" fmla="*/ 2559327 w 4378623"/>
              <a:gd name="connsiteY17" fmla="*/ 2427554 h 3330971"/>
              <a:gd name="connsiteX18" fmla="*/ 2638089 w 4378623"/>
              <a:gd name="connsiteY18" fmla="*/ 2222593 h 3330971"/>
              <a:gd name="connsiteX19" fmla="*/ 2715831 w 4378623"/>
              <a:gd name="connsiteY19" fmla="*/ 2222052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291617 w 4378623"/>
              <a:gd name="connsiteY12" fmla="*/ 2504444 h 3330971"/>
              <a:gd name="connsiteX13" fmla="*/ 2421291 w 4378623"/>
              <a:gd name="connsiteY13" fmla="*/ 2474379 h 3330971"/>
              <a:gd name="connsiteX14" fmla="*/ 2412491 w 4378623"/>
              <a:gd name="connsiteY14" fmla="*/ 2477447 h 3330971"/>
              <a:gd name="connsiteX15" fmla="*/ 2421226 w 4378623"/>
              <a:gd name="connsiteY15" fmla="*/ 2468623 h 3330971"/>
              <a:gd name="connsiteX16" fmla="*/ 2487311 w 4378623"/>
              <a:gd name="connsiteY16" fmla="*/ 2458969 h 3330971"/>
              <a:gd name="connsiteX17" fmla="*/ 2559327 w 4378623"/>
              <a:gd name="connsiteY17" fmla="*/ 2427554 h 3330971"/>
              <a:gd name="connsiteX18" fmla="*/ 2622186 w 4378623"/>
              <a:gd name="connsiteY18" fmla="*/ 2405477 h 3330971"/>
              <a:gd name="connsiteX19" fmla="*/ 2715831 w 4378623"/>
              <a:gd name="connsiteY19" fmla="*/ 2222052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291617 w 4378623"/>
              <a:gd name="connsiteY12" fmla="*/ 2504444 h 3330971"/>
              <a:gd name="connsiteX13" fmla="*/ 2421291 w 4378623"/>
              <a:gd name="connsiteY13" fmla="*/ 2474379 h 3330971"/>
              <a:gd name="connsiteX14" fmla="*/ 2412491 w 4378623"/>
              <a:gd name="connsiteY14" fmla="*/ 2477447 h 3330971"/>
              <a:gd name="connsiteX15" fmla="*/ 2421226 w 4378623"/>
              <a:gd name="connsiteY15" fmla="*/ 2468623 h 3330971"/>
              <a:gd name="connsiteX16" fmla="*/ 2487311 w 4378623"/>
              <a:gd name="connsiteY16" fmla="*/ 2458969 h 3330971"/>
              <a:gd name="connsiteX17" fmla="*/ 2559327 w 4378623"/>
              <a:gd name="connsiteY17" fmla="*/ 2427554 h 3330971"/>
              <a:gd name="connsiteX18" fmla="*/ 2622186 w 4378623"/>
              <a:gd name="connsiteY18" fmla="*/ 2405477 h 3330971"/>
              <a:gd name="connsiteX19" fmla="*/ 2707879 w 4378623"/>
              <a:gd name="connsiteY19" fmla="*/ 2432766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291617 w 4378623"/>
              <a:gd name="connsiteY12" fmla="*/ 2504444 h 3330971"/>
              <a:gd name="connsiteX13" fmla="*/ 2421291 w 4378623"/>
              <a:gd name="connsiteY13" fmla="*/ 2474379 h 3330971"/>
              <a:gd name="connsiteX14" fmla="*/ 2412491 w 4378623"/>
              <a:gd name="connsiteY14" fmla="*/ 2477447 h 3330971"/>
              <a:gd name="connsiteX15" fmla="*/ 2421226 w 4378623"/>
              <a:gd name="connsiteY15" fmla="*/ 2468623 h 3330971"/>
              <a:gd name="connsiteX16" fmla="*/ 2487311 w 4378623"/>
              <a:gd name="connsiteY16" fmla="*/ 2458969 h 3330971"/>
              <a:gd name="connsiteX17" fmla="*/ 2559327 w 4378623"/>
              <a:gd name="connsiteY17" fmla="*/ 2427554 h 3330971"/>
              <a:gd name="connsiteX18" fmla="*/ 2626162 w 4378623"/>
              <a:gd name="connsiteY18" fmla="*/ 2449210 h 3330971"/>
              <a:gd name="connsiteX19" fmla="*/ 2707879 w 4378623"/>
              <a:gd name="connsiteY19" fmla="*/ 2432766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291617 w 4378623"/>
              <a:gd name="connsiteY12" fmla="*/ 2504444 h 3330971"/>
              <a:gd name="connsiteX13" fmla="*/ 2421291 w 4378623"/>
              <a:gd name="connsiteY13" fmla="*/ 2474379 h 3330971"/>
              <a:gd name="connsiteX14" fmla="*/ 2412491 w 4378623"/>
              <a:gd name="connsiteY14" fmla="*/ 2477447 h 3330971"/>
              <a:gd name="connsiteX15" fmla="*/ 2421226 w 4378623"/>
              <a:gd name="connsiteY15" fmla="*/ 2468623 h 3330971"/>
              <a:gd name="connsiteX16" fmla="*/ 2487311 w 4378623"/>
              <a:gd name="connsiteY16" fmla="*/ 2458969 h 3330971"/>
              <a:gd name="connsiteX17" fmla="*/ 2551375 w 4378623"/>
              <a:gd name="connsiteY17" fmla="*/ 2463336 h 3330971"/>
              <a:gd name="connsiteX18" fmla="*/ 2626162 w 4378623"/>
              <a:gd name="connsiteY18" fmla="*/ 2449210 h 3330971"/>
              <a:gd name="connsiteX19" fmla="*/ 2707879 w 4378623"/>
              <a:gd name="connsiteY19" fmla="*/ 2432766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128613 w 4378623"/>
              <a:gd name="connsiteY12" fmla="*/ 2524323 h 3330971"/>
              <a:gd name="connsiteX13" fmla="*/ 2421291 w 4378623"/>
              <a:gd name="connsiteY13" fmla="*/ 2474379 h 3330971"/>
              <a:gd name="connsiteX14" fmla="*/ 2412491 w 4378623"/>
              <a:gd name="connsiteY14" fmla="*/ 2477447 h 3330971"/>
              <a:gd name="connsiteX15" fmla="*/ 2421226 w 4378623"/>
              <a:gd name="connsiteY15" fmla="*/ 2468623 h 3330971"/>
              <a:gd name="connsiteX16" fmla="*/ 2487311 w 4378623"/>
              <a:gd name="connsiteY16" fmla="*/ 2458969 h 3330971"/>
              <a:gd name="connsiteX17" fmla="*/ 2551375 w 4378623"/>
              <a:gd name="connsiteY17" fmla="*/ 2463336 h 3330971"/>
              <a:gd name="connsiteX18" fmla="*/ 2626162 w 4378623"/>
              <a:gd name="connsiteY18" fmla="*/ 2449210 h 3330971"/>
              <a:gd name="connsiteX19" fmla="*/ 2707879 w 4378623"/>
              <a:gd name="connsiteY19" fmla="*/ 2432766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128613 w 4378623"/>
              <a:gd name="connsiteY12" fmla="*/ 2524323 h 3330971"/>
              <a:gd name="connsiteX13" fmla="*/ 2421291 w 4378623"/>
              <a:gd name="connsiteY13" fmla="*/ 2474379 h 3330971"/>
              <a:gd name="connsiteX14" fmla="*/ 2412491 w 4378623"/>
              <a:gd name="connsiteY14" fmla="*/ 2477447 h 3330971"/>
              <a:gd name="connsiteX15" fmla="*/ 2468935 w 4378623"/>
              <a:gd name="connsiteY15" fmla="*/ 2369230 h 3330971"/>
              <a:gd name="connsiteX16" fmla="*/ 2487311 w 4378623"/>
              <a:gd name="connsiteY16" fmla="*/ 2458969 h 3330971"/>
              <a:gd name="connsiteX17" fmla="*/ 2551375 w 4378623"/>
              <a:gd name="connsiteY17" fmla="*/ 2463336 h 3330971"/>
              <a:gd name="connsiteX18" fmla="*/ 2626162 w 4378623"/>
              <a:gd name="connsiteY18" fmla="*/ 2449210 h 3330971"/>
              <a:gd name="connsiteX19" fmla="*/ 2707879 w 4378623"/>
              <a:gd name="connsiteY19" fmla="*/ 2432766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128613 w 4378623"/>
              <a:gd name="connsiteY12" fmla="*/ 2524323 h 3330971"/>
              <a:gd name="connsiteX13" fmla="*/ 2421291 w 4378623"/>
              <a:gd name="connsiteY13" fmla="*/ 2474379 h 3330971"/>
              <a:gd name="connsiteX14" fmla="*/ 2372940 w 4378623"/>
              <a:gd name="connsiteY14" fmla="*/ 2381692 h 3330971"/>
              <a:gd name="connsiteX15" fmla="*/ 2468935 w 4378623"/>
              <a:gd name="connsiteY15" fmla="*/ 2369230 h 3330971"/>
              <a:gd name="connsiteX16" fmla="*/ 2487311 w 4378623"/>
              <a:gd name="connsiteY16" fmla="*/ 2458969 h 3330971"/>
              <a:gd name="connsiteX17" fmla="*/ 2551375 w 4378623"/>
              <a:gd name="connsiteY17" fmla="*/ 2463336 h 3330971"/>
              <a:gd name="connsiteX18" fmla="*/ 2626162 w 4378623"/>
              <a:gd name="connsiteY18" fmla="*/ 2449210 h 3330971"/>
              <a:gd name="connsiteX19" fmla="*/ 2707879 w 4378623"/>
              <a:gd name="connsiteY19" fmla="*/ 2432766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128613 w 4378623"/>
              <a:gd name="connsiteY12" fmla="*/ 2524323 h 3330971"/>
              <a:gd name="connsiteX13" fmla="*/ 2200639 w 4378623"/>
              <a:gd name="connsiteY13" fmla="*/ 2513930 h 3330971"/>
              <a:gd name="connsiteX14" fmla="*/ 2372940 w 4378623"/>
              <a:gd name="connsiteY14" fmla="*/ 2381692 h 3330971"/>
              <a:gd name="connsiteX15" fmla="*/ 2468935 w 4378623"/>
              <a:gd name="connsiteY15" fmla="*/ 2369230 h 3330971"/>
              <a:gd name="connsiteX16" fmla="*/ 2487311 w 4378623"/>
              <a:gd name="connsiteY16" fmla="*/ 2458969 h 3330971"/>
              <a:gd name="connsiteX17" fmla="*/ 2551375 w 4378623"/>
              <a:gd name="connsiteY17" fmla="*/ 2463336 h 3330971"/>
              <a:gd name="connsiteX18" fmla="*/ 2626162 w 4378623"/>
              <a:gd name="connsiteY18" fmla="*/ 2449210 h 3330971"/>
              <a:gd name="connsiteX19" fmla="*/ 2707879 w 4378623"/>
              <a:gd name="connsiteY19" fmla="*/ 2432766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128613 w 4378623"/>
              <a:gd name="connsiteY12" fmla="*/ 2524323 h 3330971"/>
              <a:gd name="connsiteX13" fmla="*/ 2200639 w 4378623"/>
              <a:gd name="connsiteY13" fmla="*/ 2513930 h 3330971"/>
              <a:gd name="connsiteX14" fmla="*/ 2325063 w 4378623"/>
              <a:gd name="connsiteY14" fmla="*/ 2504508 h 3330971"/>
              <a:gd name="connsiteX15" fmla="*/ 2468935 w 4378623"/>
              <a:gd name="connsiteY15" fmla="*/ 2369230 h 3330971"/>
              <a:gd name="connsiteX16" fmla="*/ 2487311 w 4378623"/>
              <a:gd name="connsiteY16" fmla="*/ 2458969 h 3330971"/>
              <a:gd name="connsiteX17" fmla="*/ 2551375 w 4378623"/>
              <a:gd name="connsiteY17" fmla="*/ 2463336 h 3330971"/>
              <a:gd name="connsiteX18" fmla="*/ 2626162 w 4378623"/>
              <a:gd name="connsiteY18" fmla="*/ 2449210 h 3330971"/>
              <a:gd name="connsiteX19" fmla="*/ 2707879 w 4378623"/>
              <a:gd name="connsiteY19" fmla="*/ 2432766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128613 w 4378623"/>
              <a:gd name="connsiteY12" fmla="*/ 2524323 h 3330971"/>
              <a:gd name="connsiteX13" fmla="*/ 2200639 w 4378623"/>
              <a:gd name="connsiteY13" fmla="*/ 2513930 h 3330971"/>
              <a:gd name="connsiteX14" fmla="*/ 2325063 w 4378623"/>
              <a:gd name="connsiteY14" fmla="*/ 2504508 h 3330971"/>
              <a:gd name="connsiteX15" fmla="*/ 2425221 w 4378623"/>
              <a:gd name="connsiteY15" fmla="*/ 2494128 h 3330971"/>
              <a:gd name="connsiteX16" fmla="*/ 2487311 w 4378623"/>
              <a:gd name="connsiteY16" fmla="*/ 2458969 h 3330971"/>
              <a:gd name="connsiteX17" fmla="*/ 2551375 w 4378623"/>
              <a:gd name="connsiteY17" fmla="*/ 2463336 h 3330971"/>
              <a:gd name="connsiteX18" fmla="*/ 2626162 w 4378623"/>
              <a:gd name="connsiteY18" fmla="*/ 2449210 h 3330971"/>
              <a:gd name="connsiteX19" fmla="*/ 2707879 w 4378623"/>
              <a:gd name="connsiteY19" fmla="*/ 2432766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128613 w 4378623"/>
              <a:gd name="connsiteY12" fmla="*/ 2524323 h 3330971"/>
              <a:gd name="connsiteX13" fmla="*/ 2200639 w 4378623"/>
              <a:gd name="connsiteY13" fmla="*/ 2513930 h 3330971"/>
              <a:gd name="connsiteX14" fmla="*/ 2325063 w 4378623"/>
              <a:gd name="connsiteY14" fmla="*/ 2504508 h 3330971"/>
              <a:gd name="connsiteX15" fmla="*/ 2425221 w 4378623"/>
              <a:gd name="connsiteY15" fmla="*/ 2494128 h 3330971"/>
              <a:gd name="connsiteX16" fmla="*/ 2497719 w 4378623"/>
              <a:gd name="connsiteY16" fmla="*/ 2477704 h 3330971"/>
              <a:gd name="connsiteX17" fmla="*/ 2551375 w 4378623"/>
              <a:gd name="connsiteY17" fmla="*/ 2463336 h 3330971"/>
              <a:gd name="connsiteX18" fmla="*/ 2626162 w 4378623"/>
              <a:gd name="connsiteY18" fmla="*/ 2449210 h 3330971"/>
              <a:gd name="connsiteX19" fmla="*/ 2707879 w 4378623"/>
              <a:gd name="connsiteY19" fmla="*/ 2432766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094015 w 4378623"/>
              <a:gd name="connsiteY12" fmla="*/ 2532973 h 3330971"/>
              <a:gd name="connsiteX13" fmla="*/ 2200639 w 4378623"/>
              <a:gd name="connsiteY13" fmla="*/ 2513930 h 3330971"/>
              <a:gd name="connsiteX14" fmla="*/ 2325063 w 4378623"/>
              <a:gd name="connsiteY14" fmla="*/ 2504508 h 3330971"/>
              <a:gd name="connsiteX15" fmla="*/ 2425221 w 4378623"/>
              <a:gd name="connsiteY15" fmla="*/ 2494128 h 3330971"/>
              <a:gd name="connsiteX16" fmla="*/ 2497719 w 4378623"/>
              <a:gd name="connsiteY16" fmla="*/ 2477704 h 3330971"/>
              <a:gd name="connsiteX17" fmla="*/ 2551375 w 4378623"/>
              <a:gd name="connsiteY17" fmla="*/ 2463336 h 3330971"/>
              <a:gd name="connsiteX18" fmla="*/ 2626162 w 4378623"/>
              <a:gd name="connsiteY18" fmla="*/ 2449210 h 3330971"/>
              <a:gd name="connsiteX19" fmla="*/ 2707879 w 4378623"/>
              <a:gd name="connsiteY19" fmla="*/ 2432766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094015 w 4378623"/>
              <a:gd name="connsiteY12" fmla="*/ 2532973 h 3330971"/>
              <a:gd name="connsiteX13" fmla="*/ 2215055 w 4378623"/>
              <a:gd name="connsiteY13" fmla="*/ 2525463 h 3330971"/>
              <a:gd name="connsiteX14" fmla="*/ 2325063 w 4378623"/>
              <a:gd name="connsiteY14" fmla="*/ 2504508 h 3330971"/>
              <a:gd name="connsiteX15" fmla="*/ 2425221 w 4378623"/>
              <a:gd name="connsiteY15" fmla="*/ 2494128 h 3330971"/>
              <a:gd name="connsiteX16" fmla="*/ 2497719 w 4378623"/>
              <a:gd name="connsiteY16" fmla="*/ 2477704 h 3330971"/>
              <a:gd name="connsiteX17" fmla="*/ 2551375 w 4378623"/>
              <a:gd name="connsiteY17" fmla="*/ 2463336 h 3330971"/>
              <a:gd name="connsiteX18" fmla="*/ 2626162 w 4378623"/>
              <a:gd name="connsiteY18" fmla="*/ 2449210 h 3330971"/>
              <a:gd name="connsiteX19" fmla="*/ 2707879 w 4378623"/>
              <a:gd name="connsiteY19" fmla="*/ 2432766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094015 w 4378623"/>
              <a:gd name="connsiteY12" fmla="*/ 2532973 h 3330971"/>
              <a:gd name="connsiteX13" fmla="*/ 2215055 w 4378623"/>
              <a:gd name="connsiteY13" fmla="*/ 2525463 h 3330971"/>
              <a:gd name="connsiteX14" fmla="*/ 2327947 w 4378623"/>
              <a:gd name="connsiteY14" fmla="*/ 2521807 h 3330971"/>
              <a:gd name="connsiteX15" fmla="*/ 2425221 w 4378623"/>
              <a:gd name="connsiteY15" fmla="*/ 2494128 h 3330971"/>
              <a:gd name="connsiteX16" fmla="*/ 2497719 w 4378623"/>
              <a:gd name="connsiteY16" fmla="*/ 2477704 h 3330971"/>
              <a:gd name="connsiteX17" fmla="*/ 2551375 w 4378623"/>
              <a:gd name="connsiteY17" fmla="*/ 2463336 h 3330971"/>
              <a:gd name="connsiteX18" fmla="*/ 2626162 w 4378623"/>
              <a:gd name="connsiteY18" fmla="*/ 2449210 h 3330971"/>
              <a:gd name="connsiteX19" fmla="*/ 2707879 w 4378623"/>
              <a:gd name="connsiteY19" fmla="*/ 2432766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094015 w 4378623"/>
              <a:gd name="connsiteY12" fmla="*/ 2532973 h 3330971"/>
              <a:gd name="connsiteX13" fmla="*/ 2215055 w 4378623"/>
              <a:gd name="connsiteY13" fmla="*/ 2525463 h 3330971"/>
              <a:gd name="connsiteX14" fmla="*/ 2327947 w 4378623"/>
              <a:gd name="connsiteY14" fmla="*/ 2521807 h 3330971"/>
              <a:gd name="connsiteX15" fmla="*/ 2425221 w 4378623"/>
              <a:gd name="connsiteY15" fmla="*/ 2494128 h 3330971"/>
              <a:gd name="connsiteX16" fmla="*/ 2491953 w 4378623"/>
              <a:gd name="connsiteY16" fmla="*/ 2480588 h 3330971"/>
              <a:gd name="connsiteX17" fmla="*/ 2551375 w 4378623"/>
              <a:gd name="connsiteY17" fmla="*/ 2463336 h 3330971"/>
              <a:gd name="connsiteX18" fmla="*/ 2626162 w 4378623"/>
              <a:gd name="connsiteY18" fmla="*/ 2449210 h 3330971"/>
              <a:gd name="connsiteX19" fmla="*/ 2707879 w 4378623"/>
              <a:gd name="connsiteY19" fmla="*/ 2432766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094015 w 4378623"/>
              <a:gd name="connsiteY12" fmla="*/ 2532973 h 3330971"/>
              <a:gd name="connsiteX13" fmla="*/ 2215055 w 4378623"/>
              <a:gd name="connsiteY13" fmla="*/ 2525463 h 3330971"/>
              <a:gd name="connsiteX14" fmla="*/ 2327947 w 4378623"/>
              <a:gd name="connsiteY14" fmla="*/ 2521807 h 3330971"/>
              <a:gd name="connsiteX15" fmla="*/ 2425221 w 4378623"/>
              <a:gd name="connsiteY15" fmla="*/ 2494128 h 3330971"/>
              <a:gd name="connsiteX16" fmla="*/ 2491953 w 4378623"/>
              <a:gd name="connsiteY16" fmla="*/ 2480588 h 3330971"/>
              <a:gd name="connsiteX17" fmla="*/ 2551375 w 4378623"/>
              <a:gd name="connsiteY17" fmla="*/ 2463336 h 3330971"/>
              <a:gd name="connsiteX18" fmla="*/ 2626162 w 4378623"/>
              <a:gd name="connsiteY18" fmla="*/ 2449210 h 3330971"/>
              <a:gd name="connsiteX19" fmla="*/ 2704996 w 4378623"/>
              <a:gd name="connsiteY19" fmla="*/ 2447182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094015 w 4378623"/>
              <a:gd name="connsiteY12" fmla="*/ 2532973 h 3330971"/>
              <a:gd name="connsiteX13" fmla="*/ 2215055 w 4378623"/>
              <a:gd name="connsiteY13" fmla="*/ 2525463 h 3330971"/>
              <a:gd name="connsiteX14" fmla="*/ 2327947 w 4378623"/>
              <a:gd name="connsiteY14" fmla="*/ 2521807 h 3330971"/>
              <a:gd name="connsiteX15" fmla="*/ 2425221 w 4378623"/>
              <a:gd name="connsiteY15" fmla="*/ 2494128 h 3330971"/>
              <a:gd name="connsiteX16" fmla="*/ 2491953 w 4378623"/>
              <a:gd name="connsiteY16" fmla="*/ 2480588 h 3330971"/>
              <a:gd name="connsiteX17" fmla="*/ 2551375 w 4378623"/>
              <a:gd name="connsiteY17" fmla="*/ 2463336 h 3330971"/>
              <a:gd name="connsiteX18" fmla="*/ 2626162 w 4378623"/>
              <a:gd name="connsiteY18" fmla="*/ 2466509 h 3330971"/>
              <a:gd name="connsiteX19" fmla="*/ 2704996 w 4378623"/>
              <a:gd name="connsiteY19" fmla="*/ 2447182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094015 w 4378623"/>
              <a:gd name="connsiteY12" fmla="*/ 2532973 h 3330971"/>
              <a:gd name="connsiteX13" fmla="*/ 2215055 w 4378623"/>
              <a:gd name="connsiteY13" fmla="*/ 2525463 h 3330971"/>
              <a:gd name="connsiteX14" fmla="*/ 2327947 w 4378623"/>
              <a:gd name="connsiteY14" fmla="*/ 2521807 h 3330971"/>
              <a:gd name="connsiteX15" fmla="*/ 2425221 w 4378623"/>
              <a:gd name="connsiteY15" fmla="*/ 2494128 h 3330971"/>
              <a:gd name="connsiteX16" fmla="*/ 2491953 w 4378623"/>
              <a:gd name="connsiteY16" fmla="*/ 2480588 h 3330971"/>
              <a:gd name="connsiteX17" fmla="*/ 2548492 w 4378623"/>
              <a:gd name="connsiteY17" fmla="*/ 2480635 h 3330971"/>
              <a:gd name="connsiteX18" fmla="*/ 2626162 w 4378623"/>
              <a:gd name="connsiteY18" fmla="*/ 2466509 h 3330971"/>
              <a:gd name="connsiteX19" fmla="*/ 2704996 w 4378623"/>
              <a:gd name="connsiteY19" fmla="*/ 2447182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094015 w 4378623"/>
              <a:gd name="connsiteY12" fmla="*/ 2532973 h 3330971"/>
              <a:gd name="connsiteX13" fmla="*/ 2215055 w 4378623"/>
              <a:gd name="connsiteY13" fmla="*/ 2525463 h 3330971"/>
              <a:gd name="connsiteX14" fmla="*/ 2327947 w 4378623"/>
              <a:gd name="connsiteY14" fmla="*/ 2521807 h 3330971"/>
              <a:gd name="connsiteX15" fmla="*/ 2425221 w 4378623"/>
              <a:gd name="connsiteY15" fmla="*/ 2494128 h 3330971"/>
              <a:gd name="connsiteX16" fmla="*/ 2489070 w 4378623"/>
              <a:gd name="connsiteY16" fmla="*/ 2497887 h 3330971"/>
              <a:gd name="connsiteX17" fmla="*/ 2548492 w 4378623"/>
              <a:gd name="connsiteY17" fmla="*/ 2480635 h 3330971"/>
              <a:gd name="connsiteX18" fmla="*/ 2626162 w 4378623"/>
              <a:gd name="connsiteY18" fmla="*/ 2466509 h 3330971"/>
              <a:gd name="connsiteX19" fmla="*/ 2704996 w 4378623"/>
              <a:gd name="connsiteY19" fmla="*/ 2447182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094015 w 4378623"/>
              <a:gd name="connsiteY12" fmla="*/ 2532973 h 3330971"/>
              <a:gd name="connsiteX13" fmla="*/ 2215055 w 4378623"/>
              <a:gd name="connsiteY13" fmla="*/ 2525463 h 3330971"/>
              <a:gd name="connsiteX14" fmla="*/ 2327947 w 4378623"/>
              <a:gd name="connsiteY14" fmla="*/ 2521807 h 3330971"/>
              <a:gd name="connsiteX15" fmla="*/ 2416571 w 4378623"/>
              <a:gd name="connsiteY15" fmla="*/ 2514311 h 3330971"/>
              <a:gd name="connsiteX16" fmla="*/ 2489070 w 4378623"/>
              <a:gd name="connsiteY16" fmla="*/ 2497887 h 3330971"/>
              <a:gd name="connsiteX17" fmla="*/ 2548492 w 4378623"/>
              <a:gd name="connsiteY17" fmla="*/ 2480635 h 3330971"/>
              <a:gd name="connsiteX18" fmla="*/ 2626162 w 4378623"/>
              <a:gd name="connsiteY18" fmla="*/ 2466509 h 3330971"/>
              <a:gd name="connsiteX19" fmla="*/ 2704996 w 4378623"/>
              <a:gd name="connsiteY19" fmla="*/ 2447182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</a:cxnLst>
            <a:rect l="l" t="t" r="r" b="b"/>
            <a:pathLst>
              <a:path w="4378623" h="3330971">
                <a:moveTo>
                  <a:pt x="2438644" y="565840"/>
                </a:moveTo>
                <a:lnTo>
                  <a:pt x="2406006" y="588569"/>
                </a:lnTo>
                <a:lnTo>
                  <a:pt x="2393306" y="772215"/>
                </a:lnTo>
                <a:lnTo>
                  <a:pt x="2337044" y="966394"/>
                </a:lnTo>
                <a:lnTo>
                  <a:pt x="2033643" y="1382067"/>
                </a:lnTo>
                <a:lnTo>
                  <a:pt x="1781419" y="1648767"/>
                </a:lnTo>
                <a:lnTo>
                  <a:pt x="1173218" y="1842694"/>
                </a:lnTo>
                <a:lnTo>
                  <a:pt x="1178275" y="1844820"/>
                </a:lnTo>
                <a:lnTo>
                  <a:pt x="1163827" y="1844330"/>
                </a:lnTo>
                <a:lnTo>
                  <a:pt x="1436621" y="2650524"/>
                </a:lnTo>
                <a:lnTo>
                  <a:pt x="1885306" y="2498124"/>
                </a:lnTo>
                <a:lnTo>
                  <a:pt x="1999606" y="2542574"/>
                </a:lnTo>
                <a:cubicBezTo>
                  <a:pt x="2171515" y="2517605"/>
                  <a:pt x="1922106" y="2557942"/>
                  <a:pt x="2094015" y="2532973"/>
                </a:cubicBezTo>
                <a:lnTo>
                  <a:pt x="2215055" y="2525463"/>
                </a:lnTo>
                <a:cubicBezTo>
                  <a:pt x="2215278" y="2528998"/>
                  <a:pt x="2327724" y="2518272"/>
                  <a:pt x="2327947" y="2521807"/>
                </a:cubicBezTo>
                <a:lnTo>
                  <a:pt x="2416571" y="2514311"/>
                </a:lnTo>
                <a:lnTo>
                  <a:pt x="2489070" y="2497887"/>
                </a:lnTo>
                <a:lnTo>
                  <a:pt x="2548492" y="2480635"/>
                </a:lnTo>
                <a:lnTo>
                  <a:pt x="2626162" y="2466509"/>
                </a:lnTo>
                <a:lnTo>
                  <a:pt x="2704996" y="2447182"/>
                </a:lnTo>
                <a:lnTo>
                  <a:pt x="2760597" y="2435371"/>
                </a:lnTo>
                <a:lnTo>
                  <a:pt x="3002309" y="2344149"/>
                </a:lnTo>
                <a:lnTo>
                  <a:pt x="3173672" y="2055029"/>
                </a:lnTo>
                <a:lnTo>
                  <a:pt x="3167322" y="1855028"/>
                </a:lnTo>
                <a:lnTo>
                  <a:pt x="3262659" y="1781808"/>
                </a:lnTo>
                <a:lnTo>
                  <a:pt x="3284624" y="1646882"/>
                </a:lnTo>
                <a:lnTo>
                  <a:pt x="3176848" y="1557982"/>
                </a:lnTo>
                <a:lnTo>
                  <a:pt x="3243263" y="1496058"/>
                </a:lnTo>
                <a:lnTo>
                  <a:pt x="3224300" y="1385128"/>
                </a:lnTo>
                <a:lnTo>
                  <a:pt x="3090950" y="1267629"/>
                </a:lnTo>
                <a:lnTo>
                  <a:pt x="2703513" y="1302749"/>
                </a:lnTo>
                <a:lnTo>
                  <a:pt x="2599247" y="1278230"/>
                </a:lnTo>
                <a:lnTo>
                  <a:pt x="2652768" y="1105590"/>
                </a:lnTo>
                <a:lnTo>
                  <a:pt x="2664069" y="937567"/>
                </a:lnTo>
                <a:lnTo>
                  <a:pt x="2579743" y="632767"/>
                </a:lnTo>
                <a:lnTo>
                  <a:pt x="2438644" y="565840"/>
                </a:lnTo>
                <a:close/>
                <a:moveTo>
                  <a:pt x="2495247" y="0"/>
                </a:moveTo>
                <a:lnTo>
                  <a:pt x="2496489" y="11616"/>
                </a:lnTo>
                <a:lnTo>
                  <a:pt x="3089319" y="64226"/>
                </a:lnTo>
                <a:lnTo>
                  <a:pt x="3374856" y="369969"/>
                </a:lnTo>
                <a:lnTo>
                  <a:pt x="3510232" y="813600"/>
                </a:lnTo>
                <a:lnTo>
                  <a:pt x="4068016" y="1105046"/>
                </a:lnTo>
                <a:lnTo>
                  <a:pt x="4234392" y="1420661"/>
                </a:lnTo>
                <a:lnTo>
                  <a:pt x="4378623" y="1836132"/>
                </a:lnTo>
                <a:lnTo>
                  <a:pt x="4363902" y="2211036"/>
                </a:lnTo>
                <a:lnTo>
                  <a:pt x="4114941" y="2463077"/>
                </a:lnTo>
                <a:lnTo>
                  <a:pt x="3750965" y="2650382"/>
                </a:lnTo>
                <a:lnTo>
                  <a:pt x="551294" y="3328046"/>
                </a:lnTo>
                <a:lnTo>
                  <a:pt x="548640" y="3330971"/>
                </a:lnTo>
                <a:lnTo>
                  <a:pt x="254965" y="3249085"/>
                </a:lnTo>
                <a:lnTo>
                  <a:pt x="17221" y="2864627"/>
                </a:lnTo>
                <a:lnTo>
                  <a:pt x="0" y="2435269"/>
                </a:lnTo>
                <a:lnTo>
                  <a:pt x="253898" y="2137884"/>
                </a:lnTo>
                <a:lnTo>
                  <a:pt x="585216" y="2055588"/>
                </a:lnTo>
                <a:lnTo>
                  <a:pt x="619658" y="1804333"/>
                </a:lnTo>
                <a:lnTo>
                  <a:pt x="721309" y="1465595"/>
                </a:lnTo>
                <a:lnTo>
                  <a:pt x="949909" y="1228261"/>
                </a:lnTo>
                <a:lnTo>
                  <a:pt x="1268882" y="1218707"/>
                </a:lnTo>
                <a:lnTo>
                  <a:pt x="1609344" y="1250916"/>
                </a:lnTo>
                <a:lnTo>
                  <a:pt x="1614376" y="1252876"/>
                </a:lnTo>
                <a:lnTo>
                  <a:pt x="1544271" y="625178"/>
                </a:lnTo>
                <a:lnTo>
                  <a:pt x="1855167" y="140546"/>
                </a:lnTo>
                <a:lnTo>
                  <a:pt x="2495247" y="0"/>
                </a:lnTo>
                <a:close/>
              </a:path>
            </a:pathLst>
          </a:custGeom>
          <a:solidFill>
            <a:schemeClr val="accent2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64" name="L-form 63">
            <a:extLst>
              <a:ext uri="{FF2B5EF4-FFF2-40B4-BE49-F238E27FC236}">
                <a16:creationId xmlns:a16="http://schemas.microsoft.com/office/drawing/2014/main" id="{6DEA5018-A676-584D-82F1-B2BD586548D9}"/>
              </a:ext>
            </a:extLst>
          </p:cNvPr>
          <p:cNvSpPr/>
          <p:nvPr/>
        </p:nvSpPr>
        <p:spPr>
          <a:xfrm>
            <a:off x="7277130" y="3811254"/>
            <a:ext cx="1464052" cy="2009409"/>
          </a:xfrm>
          <a:custGeom>
            <a:avLst/>
            <a:gdLst>
              <a:gd name="connsiteX0" fmla="*/ 0 w 928430"/>
              <a:gd name="connsiteY0" fmla="*/ 0 h 1466269"/>
              <a:gd name="connsiteX1" fmla="*/ 464215 w 928430"/>
              <a:gd name="connsiteY1" fmla="*/ 0 h 1466269"/>
              <a:gd name="connsiteX2" fmla="*/ 464215 w 928430"/>
              <a:gd name="connsiteY2" fmla="*/ 1002054 h 1466269"/>
              <a:gd name="connsiteX3" fmla="*/ 928430 w 928430"/>
              <a:gd name="connsiteY3" fmla="*/ 1002054 h 1466269"/>
              <a:gd name="connsiteX4" fmla="*/ 928430 w 928430"/>
              <a:gd name="connsiteY4" fmla="*/ 1466269 h 1466269"/>
              <a:gd name="connsiteX5" fmla="*/ 0 w 928430"/>
              <a:gd name="connsiteY5" fmla="*/ 1466269 h 1466269"/>
              <a:gd name="connsiteX6" fmla="*/ 0 w 928430"/>
              <a:gd name="connsiteY6" fmla="*/ 0 h 1466269"/>
              <a:gd name="connsiteX0" fmla="*/ 0 w 928430"/>
              <a:gd name="connsiteY0" fmla="*/ 0 h 1466269"/>
              <a:gd name="connsiteX1" fmla="*/ 464215 w 928430"/>
              <a:gd name="connsiteY1" fmla="*/ 0 h 1466269"/>
              <a:gd name="connsiteX2" fmla="*/ 464215 w 928430"/>
              <a:gd name="connsiteY2" fmla="*/ 1002054 h 1466269"/>
              <a:gd name="connsiteX3" fmla="*/ 928430 w 928430"/>
              <a:gd name="connsiteY3" fmla="*/ 1002054 h 1466269"/>
              <a:gd name="connsiteX4" fmla="*/ 928430 w 928430"/>
              <a:gd name="connsiteY4" fmla="*/ 1466269 h 1466269"/>
              <a:gd name="connsiteX5" fmla="*/ 243840 w 928430"/>
              <a:gd name="connsiteY5" fmla="*/ 927789 h 1466269"/>
              <a:gd name="connsiteX6" fmla="*/ 0 w 928430"/>
              <a:gd name="connsiteY6" fmla="*/ 0 h 1466269"/>
              <a:gd name="connsiteX0" fmla="*/ 0 w 992535"/>
              <a:gd name="connsiteY0" fmla="*/ 0 h 1466269"/>
              <a:gd name="connsiteX1" fmla="*/ 464215 w 992535"/>
              <a:gd name="connsiteY1" fmla="*/ 0 h 1466269"/>
              <a:gd name="connsiteX2" fmla="*/ 992535 w 992535"/>
              <a:gd name="connsiteY2" fmla="*/ 575334 h 1466269"/>
              <a:gd name="connsiteX3" fmla="*/ 928430 w 992535"/>
              <a:gd name="connsiteY3" fmla="*/ 1002054 h 1466269"/>
              <a:gd name="connsiteX4" fmla="*/ 928430 w 992535"/>
              <a:gd name="connsiteY4" fmla="*/ 1466269 h 1466269"/>
              <a:gd name="connsiteX5" fmla="*/ 243840 w 992535"/>
              <a:gd name="connsiteY5" fmla="*/ 927789 h 1466269"/>
              <a:gd name="connsiteX6" fmla="*/ 0 w 992535"/>
              <a:gd name="connsiteY6" fmla="*/ 0 h 1466269"/>
              <a:gd name="connsiteX0" fmla="*/ 219650 w 1212185"/>
              <a:gd name="connsiteY0" fmla="*/ 0 h 1984429"/>
              <a:gd name="connsiteX1" fmla="*/ 683865 w 1212185"/>
              <a:gd name="connsiteY1" fmla="*/ 0 h 1984429"/>
              <a:gd name="connsiteX2" fmla="*/ 1212185 w 1212185"/>
              <a:gd name="connsiteY2" fmla="*/ 575334 h 1984429"/>
              <a:gd name="connsiteX3" fmla="*/ 1148080 w 1212185"/>
              <a:gd name="connsiteY3" fmla="*/ 1002054 h 1984429"/>
              <a:gd name="connsiteX4" fmla="*/ 0 w 1212185"/>
              <a:gd name="connsiteY4" fmla="*/ 1984429 h 1984429"/>
              <a:gd name="connsiteX5" fmla="*/ 463490 w 1212185"/>
              <a:gd name="connsiteY5" fmla="*/ 927789 h 1984429"/>
              <a:gd name="connsiteX6" fmla="*/ 219650 w 1212185"/>
              <a:gd name="connsiteY6" fmla="*/ 0 h 1984429"/>
              <a:gd name="connsiteX0" fmla="*/ 219650 w 1212185"/>
              <a:gd name="connsiteY0" fmla="*/ 0 h 1984429"/>
              <a:gd name="connsiteX1" fmla="*/ 683865 w 1212185"/>
              <a:gd name="connsiteY1" fmla="*/ 0 h 1984429"/>
              <a:gd name="connsiteX2" fmla="*/ 1212185 w 1212185"/>
              <a:gd name="connsiteY2" fmla="*/ 575334 h 1984429"/>
              <a:gd name="connsiteX3" fmla="*/ 1148080 w 1212185"/>
              <a:gd name="connsiteY3" fmla="*/ 1002054 h 1984429"/>
              <a:gd name="connsiteX4" fmla="*/ 0 w 1212185"/>
              <a:gd name="connsiteY4" fmla="*/ 1984429 h 1984429"/>
              <a:gd name="connsiteX5" fmla="*/ 361890 w 1212185"/>
              <a:gd name="connsiteY5" fmla="*/ 927789 h 1984429"/>
              <a:gd name="connsiteX6" fmla="*/ 219650 w 1212185"/>
              <a:gd name="connsiteY6" fmla="*/ 0 h 1984429"/>
              <a:gd name="connsiteX0" fmla="*/ 219650 w 1212185"/>
              <a:gd name="connsiteY0" fmla="*/ 0 h 1984429"/>
              <a:gd name="connsiteX1" fmla="*/ 683865 w 1212185"/>
              <a:gd name="connsiteY1" fmla="*/ 0 h 1984429"/>
              <a:gd name="connsiteX2" fmla="*/ 1212185 w 1212185"/>
              <a:gd name="connsiteY2" fmla="*/ 575334 h 1984429"/>
              <a:gd name="connsiteX3" fmla="*/ 934720 w 1212185"/>
              <a:gd name="connsiteY3" fmla="*/ 1875814 h 1984429"/>
              <a:gd name="connsiteX4" fmla="*/ 0 w 1212185"/>
              <a:gd name="connsiteY4" fmla="*/ 1984429 h 1984429"/>
              <a:gd name="connsiteX5" fmla="*/ 361890 w 1212185"/>
              <a:gd name="connsiteY5" fmla="*/ 927789 h 1984429"/>
              <a:gd name="connsiteX6" fmla="*/ 219650 w 1212185"/>
              <a:gd name="connsiteY6" fmla="*/ 0 h 1984429"/>
              <a:gd name="connsiteX0" fmla="*/ 219650 w 1354425"/>
              <a:gd name="connsiteY0" fmla="*/ 0 h 1984429"/>
              <a:gd name="connsiteX1" fmla="*/ 683865 w 1354425"/>
              <a:gd name="connsiteY1" fmla="*/ 0 h 1984429"/>
              <a:gd name="connsiteX2" fmla="*/ 1354425 w 1354425"/>
              <a:gd name="connsiteY2" fmla="*/ 646454 h 1984429"/>
              <a:gd name="connsiteX3" fmla="*/ 934720 w 1354425"/>
              <a:gd name="connsiteY3" fmla="*/ 1875814 h 1984429"/>
              <a:gd name="connsiteX4" fmla="*/ 0 w 1354425"/>
              <a:gd name="connsiteY4" fmla="*/ 1984429 h 1984429"/>
              <a:gd name="connsiteX5" fmla="*/ 361890 w 1354425"/>
              <a:gd name="connsiteY5" fmla="*/ 927789 h 1984429"/>
              <a:gd name="connsiteX6" fmla="*/ 219650 w 1354425"/>
              <a:gd name="connsiteY6" fmla="*/ 0 h 1984429"/>
              <a:gd name="connsiteX0" fmla="*/ 0 w 1754535"/>
              <a:gd name="connsiteY0" fmla="*/ 0 h 2187629"/>
              <a:gd name="connsiteX1" fmla="*/ 1083975 w 1754535"/>
              <a:gd name="connsiteY1" fmla="*/ 203200 h 2187629"/>
              <a:gd name="connsiteX2" fmla="*/ 1754535 w 1754535"/>
              <a:gd name="connsiteY2" fmla="*/ 849654 h 2187629"/>
              <a:gd name="connsiteX3" fmla="*/ 1334830 w 1754535"/>
              <a:gd name="connsiteY3" fmla="*/ 2079014 h 2187629"/>
              <a:gd name="connsiteX4" fmla="*/ 400110 w 1754535"/>
              <a:gd name="connsiteY4" fmla="*/ 2187629 h 2187629"/>
              <a:gd name="connsiteX5" fmla="*/ 762000 w 1754535"/>
              <a:gd name="connsiteY5" fmla="*/ 1130989 h 2187629"/>
              <a:gd name="connsiteX6" fmla="*/ 0 w 1754535"/>
              <a:gd name="connsiteY6" fmla="*/ 0 h 2187629"/>
              <a:gd name="connsiteX0" fmla="*/ 0 w 1754535"/>
              <a:gd name="connsiteY0" fmla="*/ 60960 h 2248589"/>
              <a:gd name="connsiteX1" fmla="*/ 1083975 w 1754535"/>
              <a:gd name="connsiteY1" fmla="*/ 0 h 2248589"/>
              <a:gd name="connsiteX2" fmla="*/ 1754535 w 1754535"/>
              <a:gd name="connsiteY2" fmla="*/ 910614 h 2248589"/>
              <a:gd name="connsiteX3" fmla="*/ 1334830 w 1754535"/>
              <a:gd name="connsiteY3" fmla="*/ 2139974 h 2248589"/>
              <a:gd name="connsiteX4" fmla="*/ 400110 w 1754535"/>
              <a:gd name="connsiteY4" fmla="*/ 2248589 h 2248589"/>
              <a:gd name="connsiteX5" fmla="*/ 762000 w 1754535"/>
              <a:gd name="connsiteY5" fmla="*/ 1191949 h 2248589"/>
              <a:gd name="connsiteX6" fmla="*/ 0 w 1754535"/>
              <a:gd name="connsiteY6" fmla="*/ 60960 h 22485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54535" h="2248589">
                <a:moveTo>
                  <a:pt x="0" y="60960"/>
                </a:moveTo>
                <a:lnTo>
                  <a:pt x="1083975" y="0"/>
                </a:lnTo>
                <a:lnTo>
                  <a:pt x="1754535" y="910614"/>
                </a:lnTo>
                <a:lnTo>
                  <a:pt x="1334830" y="2139974"/>
                </a:lnTo>
                <a:lnTo>
                  <a:pt x="400110" y="2248589"/>
                </a:lnTo>
                <a:lnTo>
                  <a:pt x="762000" y="1191949"/>
                </a:lnTo>
                <a:lnTo>
                  <a:pt x="0" y="60960"/>
                </a:lnTo>
                <a:close/>
              </a:path>
            </a:pathLst>
          </a:custGeom>
          <a:solidFill>
            <a:schemeClr val="accent2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66" name="Rektangel med klippta hörn diagonalt 65">
            <a:extLst>
              <a:ext uri="{FF2B5EF4-FFF2-40B4-BE49-F238E27FC236}">
                <a16:creationId xmlns:a16="http://schemas.microsoft.com/office/drawing/2014/main" id="{C8FE60E3-B9CE-7645-B802-F2A84D4B6DE2}"/>
              </a:ext>
            </a:extLst>
          </p:cNvPr>
          <p:cNvSpPr/>
          <p:nvPr/>
        </p:nvSpPr>
        <p:spPr>
          <a:xfrm>
            <a:off x="9130938" y="3075899"/>
            <a:ext cx="1259357" cy="1659742"/>
          </a:xfrm>
          <a:custGeom>
            <a:avLst/>
            <a:gdLst>
              <a:gd name="connsiteX0" fmla="*/ 0 w 686266"/>
              <a:gd name="connsiteY0" fmla="*/ 0 h 1179201"/>
              <a:gd name="connsiteX1" fmla="*/ 571886 w 686266"/>
              <a:gd name="connsiteY1" fmla="*/ 0 h 1179201"/>
              <a:gd name="connsiteX2" fmla="*/ 686266 w 686266"/>
              <a:gd name="connsiteY2" fmla="*/ 114380 h 1179201"/>
              <a:gd name="connsiteX3" fmla="*/ 686266 w 686266"/>
              <a:gd name="connsiteY3" fmla="*/ 1179201 h 1179201"/>
              <a:gd name="connsiteX4" fmla="*/ 686266 w 686266"/>
              <a:gd name="connsiteY4" fmla="*/ 1179201 h 1179201"/>
              <a:gd name="connsiteX5" fmla="*/ 114380 w 686266"/>
              <a:gd name="connsiteY5" fmla="*/ 1179201 h 1179201"/>
              <a:gd name="connsiteX6" fmla="*/ 0 w 686266"/>
              <a:gd name="connsiteY6" fmla="*/ 1064821 h 1179201"/>
              <a:gd name="connsiteX7" fmla="*/ 0 w 686266"/>
              <a:gd name="connsiteY7" fmla="*/ 0 h 1179201"/>
              <a:gd name="connsiteX0" fmla="*/ 426720 w 1112986"/>
              <a:gd name="connsiteY0" fmla="*/ 0 h 1522021"/>
              <a:gd name="connsiteX1" fmla="*/ 998606 w 1112986"/>
              <a:gd name="connsiteY1" fmla="*/ 0 h 1522021"/>
              <a:gd name="connsiteX2" fmla="*/ 1112986 w 1112986"/>
              <a:gd name="connsiteY2" fmla="*/ 114380 h 1522021"/>
              <a:gd name="connsiteX3" fmla="*/ 1112986 w 1112986"/>
              <a:gd name="connsiteY3" fmla="*/ 1179201 h 1522021"/>
              <a:gd name="connsiteX4" fmla="*/ 1112986 w 1112986"/>
              <a:gd name="connsiteY4" fmla="*/ 1179201 h 1522021"/>
              <a:gd name="connsiteX5" fmla="*/ 541100 w 1112986"/>
              <a:gd name="connsiteY5" fmla="*/ 1179201 h 1522021"/>
              <a:gd name="connsiteX6" fmla="*/ 0 w 1112986"/>
              <a:gd name="connsiteY6" fmla="*/ 1522021 h 1522021"/>
              <a:gd name="connsiteX7" fmla="*/ 426720 w 1112986"/>
              <a:gd name="connsiteY7" fmla="*/ 0 h 1522021"/>
              <a:gd name="connsiteX0" fmla="*/ 426720 w 1112986"/>
              <a:gd name="connsiteY0" fmla="*/ 0 h 1585601"/>
              <a:gd name="connsiteX1" fmla="*/ 998606 w 1112986"/>
              <a:gd name="connsiteY1" fmla="*/ 0 h 1585601"/>
              <a:gd name="connsiteX2" fmla="*/ 1112986 w 1112986"/>
              <a:gd name="connsiteY2" fmla="*/ 114380 h 1585601"/>
              <a:gd name="connsiteX3" fmla="*/ 1112986 w 1112986"/>
              <a:gd name="connsiteY3" fmla="*/ 1179201 h 1585601"/>
              <a:gd name="connsiteX4" fmla="*/ 1112986 w 1112986"/>
              <a:gd name="connsiteY4" fmla="*/ 1179201 h 1585601"/>
              <a:gd name="connsiteX5" fmla="*/ 998300 w 1112986"/>
              <a:gd name="connsiteY5" fmla="*/ 1585601 h 1585601"/>
              <a:gd name="connsiteX6" fmla="*/ 0 w 1112986"/>
              <a:gd name="connsiteY6" fmla="*/ 1522021 h 1585601"/>
              <a:gd name="connsiteX7" fmla="*/ 426720 w 1112986"/>
              <a:gd name="connsiteY7" fmla="*/ 0 h 1585601"/>
              <a:gd name="connsiteX0" fmla="*/ 426720 w 1509226"/>
              <a:gd name="connsiteY0" fmla="*/ 0 h 1585601"/>
              <a:gd name="connsiteX1" fmla="*/ 998606 w 1509226"/>
              <a:gd name="connsiteY1" fmla="*/ 0 h 1585601"/>
              <a:gd name="connsiteX2" fmla="*/ 1112986 w 1509226"/>
              <a:gd name="connsiteY2" fmla="*/ 114380 h 1585601"/>
              <a:gd name="connsiteX3" fmla="*/ 1112986 w 1509226"/>
              <a:gd name="connsiteY3" fmla="*/ 1179201 h 1585601"/>
              <a:gd name="connsiteX4" fmla="*/ 1509226 w 1509226"/>
              <a:gd name="connsiteY4" fmla="*/ 925201 h 1585601"/>
              <a:gd name="connsiteX5" fmla="*/ 998300 w 1509226"/>
              <a:gd name="connsiteY5" fmla="*/ 1585601 h 1585601"/>
              <a:gd name="connsiteX6" fmla="*/ 0 w 1509226"/>
              <a:gd name="connsiteY6" fmla="*/ 1522021 h 1585601"/>
              <a:gd name="connsiteX7" fmla="*/ 426720 w 1509226"/>
              <a:gd name="connsiteY7" fmla="*/ 0 h 1585601"/>
              <a:gd name="connsiteX0" fmla="*/ 426720 w 1509226"/>
              <a:gd name="connsiteY0" fmla="*/ 203200 h 1788801"/>
              <a:gd name="connsiteX1" fmla="*/ 521086 w 1509226"/>
              <a:gd name="connsiteY1" fmla="*/ 0 h 1788801"/>
              <a:gd name="connsiteX2" fmla="*/ 1112986 w 1509226"/>
              <a:gd name="connsiteY2" fmla="*/ 317580 h 1788801"/>
              <a:gd name="connsiteX3" fmla="*/ 1112986 w 1509226"/>
              <a:gd name="connsiteY3" fmla="*/ 1382401 h 1788801"/>
              <a:gd name="connsiteX4" fmla="*/ 1509226 w 1509226"/>
              <a:gd name="connsiteY4" fmla="*/ 1128401 h 1788801"/>
              <a:gd name="connsiteX5" fmla="*/ 998300 w 1509226"/>
              <a:gd name="connsiteY5" fmla="*/ 1788801 h 1788801"/>
              <a:gd name="connsiteX6" fmla="*/ 0 w 1509226"/>
              <a:gd name="connsiteY6" fmla="*/ 1725221 h 1788801"/>
              <a:gd name="connsiteX7" fmla="*/ 426720 w 1509226"/>
              <a:gd name="connsiteY7" fmla="*/ 203200 h 1788801"/>
              <a:gd name="connsiteX0" fmla="*/ 426720 w 1509226"/>
              <a:gd name="connsiteY0" fmla="*/ 203200 h 1788801"/>
              <a:gd name="connsiteX1" fmla="*/ 521086 w 1509226"/>
              <a:gd name="connsiteY1" fmla="*/ 0 h 1788801"/>
              <a:gd name="connsiteX2" fmla="*/ 899626 w 1509226"/>
              <a:gd name="connsiteY2" fmla="*/ 104220 h 1788801"/>
              <a:gd name="connsiteX3" fmla="*/ 1112986 w 1509226"/>
              <a:gd name="connsiteY3" fmla="*/ 1382401 h 1788801"/>
              <a:gd name="connsiteX4" fmla="*/ 1509226 w 1509226"/>
              <a:gd name="connsiteY4" fmla="*/ 1128401 h 1788801"/>
              <a:gd name="connsiteX5" fmla="*/ 998300 w 1509226"/>
              <a:gd name="connsiteY5" fmla="*/ 1788801 h 1788801"/>
              <a:gd name="connsiteX6" fmla="*/ 0 w 1509226"/>
              <a:gd name="connsiteY6" fmla="*/ 1725221 h 1788801"/>
              <a:gd name="connsiteX7" fmla="*/ 426720 w 1509226"/>
              <a:gd name="connsiteY7" fmla="*/ 203200 h 1788801"/>
              <a:gd name="connsiteX0" fmla="*/ 426720 w 1509226"/>
              <a:gd name="connsiteY0" fmla="*/ 263519 h 1849120"/>
              <a:gd name="connsiteX1" fmla="*/ 521086 w 1509226"/>
              <a:gd name="connsiteY1" fmla="*/ 60319 h 1849120"/>
              <a:gd name="connsiteX2" fmla="*/ 899626 w 1509226"/>
              <a:gd name="connsiteY2" fmla="*/ 164539 h 1849120"/>
              <a:gd name="connsiteX3" fmla="*/ 1001226 w 1509226"/>
              <a:gd name="connsiteY3" fmla="*/ 0 h 1849120"/>
              <a:gd name="connsiteX4" fmla="*/ 1509226 w 1509226"/>
              <a:gd name="connsiteY4" fmla="*/ 1188720 h 1849120"/>
              <a:gd name="connsiteX5" fmla="*/ 998300 w 1509226"/>
              <a:gd name="connsiteY5" fmla="*/ 1849120 h 1849120"/>
              <a:gd name="connsiteX6" fmla="*/ 0 w 1509226"/>
              <a:gd name="connsiteY6" fmla="*/ 1785540 h 1849120"/>
              <a:gd name="connsiteX7" fmla="*/ 426720 w 1509226"/>
              <a:gd name="connsiteY7" fmla="*/ 263519 h 1849120"/>
              <a:gd name="connsiteX0" fmla="*/ 690880 w 1509226"/>
              <a:gd name="connsiteY0" fmla="*/ 1147439 h 1849120"/>
              <a:gd name="connsiteX1" fmla="*/ 521086 w 1509226"/>
              <a:gd name="connsiteY1" fmla="*/ 60319 h 1849120"/>
              <a:gd name="connsiteX2" fmla="*/ 899626 w 1509226"/>
              <a:gd name="connsiteY2" fmla="*/ 164539 h 1849120"/>
              <a:gd name="connsiteX3" fmla="*/ 1001226 w 1509226"/>
              <a:gd name="connsiteY3" fmla="*/ 0 h 1849120"/>
              <a:gd name="connsiteX4" fmla="*/ 1509226 w 1509226"/>
              <a:gd name="connsiteY4" fmla="*/ 1188720 h 1849120"/>
              <a:gd name="connsiteX5" fmla="*/ 998300 w 1509226"/>
              <a:gd name="connsiteY5" fmla="*/ 1849120 h 1849120"/>
              <a:gd name="connsiteX6" fmla="*/ 0 w 1509226"/>
              <a:gd name="connsiteY6" fmla="*/ 1785540 h 1849120"/>
              <a:gd name="connsiteX7" fmla="*/ 690880 w 1509226"/>
              <a:gd name="connsiteY7" fmla="*/ 1147439 h 1849120"/>
              <a:gd name="connsiteX0" fmla="*/ 345440 w 1509226"/>
              <a:gd name="connsiteY0" fmla="*/ 852799 h 1849120"/>
              <a:gd name="connsiteX1" fmla="*/ 521086 w 1509226"/>
              <a:gd name="connsiteY1" fmla="*/ 60319 h 1849120"/>
              <a:gd name="connsiteX2" fmla="*/ 899626 w 1509226"/>
              <a:gd name="connsiteY2" fmla="*/ 164539 h 1849120"/>
              <a:gd name="connsiteX3" fmla="*/ 1001226 w 1509226"/>
              <a:gd name="connsiteY3" fmla="*/ 0 h 1849120"/>
              <a:gd name="connsiteX4" fmla="*/ 1509226 w 1509226"/>
              <a:gd name="connsiteY4" fmla="*/ 1188720 h 1849120"/>
              <a:gd name="connsiteX5" fmla="*/ 998300 w 1509226"/>
              <a:gd name="connsiteY5" fmla="*/ 1849120 h 1849120"/>
              <a:gd name="connsiteX6" fmla="*/ 0 w 1509226"/>
              <a:gd name="connsiteY6" fmla="*/ 1785540 h 1849120"/>
              <a:gd name="connsiteX7" fmla="*/ 345440 w 1509226"/>
              <a:gd name="connsiteY7" fmla="*/ 852799 h 1849120"/>
              <a:gd name="connsiteX0" fmla="*/ 345440 w 1509226"/>
              <a:gd name="connsiteY0" fmla="*/ 852799 h 1849120"/>
              <a:gd name="connsiteX1" fmla="*/ 13086 w 1509226"/>
              <a:gd name="connsiteY1" fmla="*/ 19679 h 1849120"/>
              <a:gd name="connsiteX2" fmla="*/ 899626 w 1509226"/>
              <a:gd name="connsiteY2" fmla="*/ 164539 h 1849120"/>
              <a:gd name="connsiteX3" fmla="*/ 1001226 w 1509226"/>
              <a:gd name="connsiteY3" fmla="*/ 0 h 1849120"/>
              <a:gd name="connsiteX4" fmla="*/ 1509226 w 1509226"/>
              <a:gd name="connsiteY4" fmla="*/ 1188720 h 1849120"/>
              <a:gd name="connsiteX5" fmla="*/ 998300 w 1509226"/>
              <a:gd name="connsiteY5" fmla="*/ 1849120 h 1849120"/>
              <a:gd name="connsiteX6" fmla="*/ 0 w 1509226"/>
              <a:gd name="connsiteY6" fmla="*/ 1785540 h 1849120"/>
              <a:gd name="connsiteX7" fmla="*/ 345440 w 1509226"/>
              <a:gd name="connsiteY7" fmla="*/ 852799 h 1849120"/>
              <a:gd name="connsiteX0" fmla="*/ 345440 w 1509226"/>
              <a:gd name="connsiteY0" fmla="*/ 860980 h 1857301"/>
              <a:gd name="connsiteX1" fmla="*/ 13086 w 1509226"/>
              <a:gd name="connsiteY1" fmla="*/ 27860 h 1857301"/>
              <a:gd name="connsiteX2" fmla="*/ 523706 w 1509226"/>
              <a:gd name="connsiteY2" fmla="*/ 0 h 1857301"/>
              <a:gd name="connsiteX3" fmla="*/ 1001226 w 1509226"/>
              <a:gd name="connsiteY3" fmla="*/ 8181 h 1857301"/>
              <a:gd name="connsiteX4" fmla="*/ 1509226 w 1509226"/>
              <a:gd name="connsiteY4" fmla="*/ 1196901 h 1857301"/>
              <a:gd name="connsiteX5" fmla="*/ 998300 w 1509226"/>
              <a:gd name="connsiteY5" fmla="*/ 1857301 h 1857301"/>
              <a:gd name="connsiteX6" fmla="*/ 0 w 1509226"/>
              <a:gd name="connsiteY6" fmla="*/ 1793721 h 1857301"/>
              <a:gd name="connsiteX7" fmla="*/ 345440 w 1509226"/>
              <a:gd name="connsiteY7" fmla="*/ 860980 h 18573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09226" h="1857301">
                <a:moveTo>
                  <a:pt x="345440" y="860980"/>
                </a:moveTo>
                <a:lnTo>
                  <a:pt x="13086" y="27860"/>
                </a:lnTo>
                <a:lnTo>
                  <a:pt x="523706" y="0"/>
                </a:lnTo>
                <a:lnTo>
                  <a:pt x="1001226" y="8181"/>
                </a:lnTo>
                <a:lnTo>
                  <a:pt x="1509226" y="1196901"/>
                </a:lnTo>
                <a:lnTo>
                  <a:pt x="998300" y="1857301"/>
                </a:lnTo>
                <a:lnTo>
                  <a:pt x="0" y="1793721"/>
                </a:lnTo>
                <a:lnTo>
                  <a:pt x="345440" y="860980"/>
                </a:lnTo>
                <a:close/>
              </a:path>
            </a:pathLst>
          </a:custGeom>
          <a:solidFill>
            <a:schemeClr val="accent2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68" name="Åttahörning 67">
            <a:extLst>
              <a:ext uri="{FF2B5EF4-FFF2-40B4-BE49-F238E27FC236}">
                <a16:creationId xmlns:a16="http://schemas.microsoft.com/office/drawing/2014/main" id="{506F6E70-83CF-A647-8973-82B7D01B7688}"/>
              </a:ext>
            </a:extLst>
          </p:cNvPr>
          <p:cNvSpPr/>
          <p:nvPr/>
        </p:nvSpPr>
        <p:spPr>
          <a:xfrm>
            <a:off x="6123744" y="2409509"/>
            <a:ext cx="2085484" cy="1178251"/>
          </a:xfrm>
          <a:custGeom>
            <a:avLst/>
            <a:gdLst>
              <a:gd name="connsiteX0" fmla="*/ 0 w 1638740"/>
              <a:gd name="connsiteY0" fmla="*/ 129650 h 442656"/>
              <a:gd name="connsiteX1" fmla="*/ 129650 w 1638740"/>
              <a:gd name="connsiteY1" fmla="*/ 0 h 442656"/>
              <a:gd name="connsiteX2" fmla="*/ 1509090 w 1638740"/>
              <a:gd name="connsiteY2" fmla="*/ 0 h 442656"/>
              <a:gd name="connsiteX3" fmla="*/ 1638740 w 1638740"/>
              <a:gd name="connsiteY3" fmla="*/ 129650 h 442656"/>
              <a:gd name="connsiteX4" fmla="*/ 1638740 w 1638740"/>
              <a:gd name="connsiteY4" fmla="*/ 313006 h 442656"/>
              <a:gd name="connsiteX5" fmla="*/ 1509090 w 1638740"/>
              <a:gd name="connsiteY5" fmla="*/ 442656 h 442656"/>
              <a:gd name="connsiteX6" fmla="*/ 129650 w 1638740"/>
              <a:gd name="connsiteY6" fmla="*/ 442656 h 442656"/>
              <a:gd name="connsiteX7" fmla="*/ 0 w 1638740"/>
              <a:gd name="connsiteY7" fmla="*/ 313006 h 442656"/>
              <a:gd name="connsiteX8" fmla="*/ 0 w 1638740"/>
              <a:gd name="connsiteY8" fmla="*/ 129650 h 442656"/>
              <a:gd name="connsiteX0" fmla="*/ 530750 w 2169490"/>
              <a:gd name="connsiteY0" fmla="*/ 129650 h 1113216"/>
              <a:gd name="connsiteX1" fmla="*/ 660400 w 2169490"/>
              <a:gd name="connsiteY1" fmla="*/ 0 h 1113216"/>
              <a:gd name="connsiteX2" fmla="*/ 2039840 w 2169490"/>
              <a:gd name="connsiteY2" fmla="*/ 0 h 1113216"/>
              <a:gd name="connsiteX3" fmla="*/ 2169490 w 2169490"/>
              <a:gd name="connsiteY3" fmla="*/ 129650 h 1113216"/>
              <a:gd name="connsiteX4" fmla="*/ 2169490 w 2169490"/>
              <a:gd name="connsiteY4" fmla="*/ 313006 h 1113216"/>
              <a:gd name="connsiteX5" fmla="*/ 2039840 w 2169490"/>
              <a:gd name="connsiteY5" fmla="*/ 442656 h 1113216"/>
              <a:gd name="connsiteX6" fmla="*/ 0 w 2169490"/>
              <a:gd name="connsiteY6" fmla="*/ 1113216 h 1113216"/>
              <a:gd name="connsiteX7" fmla="*/ 530750 w 2169490"/>
              <a:gd name="connsiteY7" fmla="*/ 313006 h 1113216"/>
              <a:gd name="connsiteX8" fmla="*/ 530750 w 2169490"/>
              <a:gd name="connsiteY8" fmla="*/ 129650 h 1113216"/>
              <a:gd name="connsiteX0" fmla="*/ 833120 w 2471860"/>
              <a:gd name="connsiteY0" fmla="*/ 588804 h 1572370"/>
              <a:gd name="connsiteX1" fmla="*/ 962770 w 2471860"/>
              <a:gd name="connsiteY1" fmla="*/ 459154 h 1572370"/>
              <a:gd name="connsiteX2" fmla="*/ 2342210 w 2471860"/>
              <a:gd name="connsiteY2" fmla="*/ 459154 h 1572370"/>
              <a:gd name="connsiteX3" fmla="*/ 2471860 w 2471860"/>
              <a:gd name="connsiteY3" fmla="*/ 588804 h 1572370"/>
              <a:gd name="connsiteX4" fmla="*/ 2471860 w 2471860"/>
              <a:gd name="connsiteY4" fmla="*/ 772160 h 1572370"/>
              <a:gd name="connsiteX5" fmla="*/ 2342210 w 2471860"/>
              <a:gd name="connsiteY5" fmla="*/ 901810 h 1572370"/>
              <a:gd name="connsiteX6" fmla="*/ 302370 w 2471860"/>
              <a:gd name="connsiteY6" fmla="*/ 1572370 h 1572370"/>
              <a:gd name="connsiteX7" fmla="*/ 0 w 2471860"/>
              <a:gd name="connsiteY7" fmla="*/ 0 h 1572370"/>
              <a:gd name="connsiteX8" fmla="*/ 833120 w 2471860"/>
              <a:gd name="connsiteY8" fmla="*/ 588804 h 1572370"/>
              <a:gd name="connsiteX0" fmla="*/ 1889760 w 2471860"/>
              <a:gd name="connsiteY0" fmla="*/ 202724 h 1572370"/>
              <a:gd name="connsiteX1" fmla="*/ 962770 w 2471860"/>
              <a:gd name="connsiteY1" fmla="*/ 459154 h 1572370"/>
              <a:gd name="connsiteX2" fmla="*/ 2342210 w 2471860"/>
              <a:gd name="connsiteY2" fmla="*/ 459154 h 1572370"/>
              <a:gd name="connsiteX3" fmla="*/ 2471860 w 2471860"/>
              <a:gd name="connsiteY3" fmla="*/ 588804 h 1572370"/>
              <a:gd name="connsiteX4" fmla="*/ 2471860 w 2471860"/>
              <a:gd name="connsiteY4" fmla="*/ 772160 h 1572370"/>
              <a:gd name="connsiteX5" fmla="*/ 2342210 w 2471860"/>
              <a:gd name="connsiteY5" fmla="*/ 901810 h 1572370"/>
              <a:gd name="connsiteX6" fmla="*/ 302370 w 2471860"/>
              <a:gd name="connsiteY6" fmla="*/ 1572370 h 1572370"/>
              <a:gd name="connsiteX7" fmla="*/ 0 w 2471860"/>
              <a:gd name="connsiteY7" fmla="*/ 0 h 1572370"/>
              <a:gd name="connsiteX8" fmla="*/ 1889760 w 2471860"/>
              <a:gd name="connsiteY8" fmla="*/ 202724 h 1572370"/>
              <a:gd name="connsiteX0" fmla="*/ 1889760 w 2471860"/>
              <a:gd name="connsiteY0" fmla="*/ 434450 h 1804096"/>
              <a:gd name="connsiteX1" fmla="*/ 1765410 w 2471860"/>
              <a:gd name="connsiteY1" fmla="*/ 0 h 1804096"/>
              <a:gd name="connsiteX2" fmla="*/ 2342210 w 2471860"/>
              <a:gd name="connsiteY2" fmla="*/ 690880 h 1804096"/>
              <a:gd name="connsiteX3" fmla="*/ 2471860 w 2471860"/>
              <a:gd name="connsiteY3" fmla="*/ 820530 h 1804096"/>
              <a:gd name="connsiteX4" fmla="*/ 2471860 w 2471860"/>
              <a:gd name="connsiteY4" fmla="*/ 1003886 h 1804096"/>
              <a:gd name="connsiteX5" fmla="*/ 2342210 w 2471860"/>
              <a:gd name="connsiteY5" fmla="*/ 1133536 h 1804096"/>
              <a:gd name="connsiteX6" fmla="*/ 302370 w 2471860"/>
              <a:gd name="connsiteY6" fmla="*/ 1804096 h 1804096"/>
              <a:gd name="connsiteX7" fmla="*/ 0 w 2471860"/>
              <a:gd name="connsiteY7" fmla="*/ 231726 h 1804096"/>
              <a:gd name="connsiteX8" fmla="*/ 1889760 w 2471860"/>
              <a:gd name="connsiteY8" fmla="*/ 434450 h 1804096"/>
              <a:gd name="connsiteX0" fmla="*/ 1889760 w 2535250"/>
              <a:gd name="connsiteY0" fmla="*/ 434450 h 1804096"/>
              <a:gd name="connsiteX1" fmla="*/ 1765410 w 2535250"/>
              <a:gd name="connsiteY1" fmla="*/ 0 h 1804096"/>
              <a:gd name="connsiteX2" fmla="*/ 2535250 w 2535250"/>
              <a:gd name="connsiteY2" fmla="*/ 335280 h 1804096"/>
              <a:gd name="connsiteX3" fmla="*/ 2471860 w 2535250"/>
              <a:gd name="connsiteY3" fmla="*/ 820530 h 1804096"/>
              <a:gd name="connsiteX4" fmla="*/ 2471860 w 2535250"/>
              <a:gd name="connsiteY4" fmla="*/ 1003886 h 1804096"/>
              <a:gd name="connsiteX5" fmla="*/ 2342210 w 2535250"/>
              <a:gd name="connsiteY5" fmla="*/ 1133536 h 1804096"/>
              <a:gd name="connsiteX6" fmla="*/ 302370 w 2535250"/>
              <a:gd name="connsiteY6" fmla="*/ 1804096 h 1804096"/>
              <a:gd name="connsiteX7" fmla="*/ 0 w 2535250"/>
              <a:gd name="connsiteY7" fmla="*/ 231726 h 1804096"/>
              <a:gd name="connsiteX8" fmla="*/ 1889760 w 2535250"/>
              <a:gd name="connsiteY8" fmla="*/ 434450 h 1804096"/>
              <a:gd name="connsiteX0" fmla="*/ 1889760 w 3193220"/>
              <a:gd name="connsiteY0" fmla="*/ 434450 h 1804096"/>
              <a:gd name="connsiteX1" fmla="*/ 1765410 w 3193220"/>
              <a:gd name="connsiteY1" fmla="*/ 0 h 1804096"/>
              <a:gd name="connsiteX2" fmla="*/ 2535250 w 3193220"/>
              <a:gd name="connsiteY2" fmla="*/ 335280 h 1804096"/>
              <a:gd name="connsiteX3" fmla="*/ 3193220 w 3193220"/>
              <a:gd name="connsiteY3" fmla="*/ 525890 h 1804096"/>
              <a:gd name="connsiteX4" fmla="*/ 2471860 w 3193220"/>
              <a:gd name="connsiteY4" fmla="*/ 1003886 h 1804096"/>
              <a:gd name="connsiteX5" fmla="*/ 2342210 w 3193220"/>
              <a:gd name="connsiteY5" fmla="*/ 1133536 h 1804096"/>
              <a:gd name="connsiteX6" fmla="*/ 302370 w 3193220"/>
              <a:gd name="connsiteY6" fmla="*/ 1804096 h 1804096"/>
              <a:gd name="connsiteX7" fmla="*/ 0 w 3193220"/>
              <a:gd name="connsiteY7" fmla="*/ 231726 h 1804096"/>
              <a:gd name="connsiteX8" fmla="*/ 1889760 w 3193220"/>
              <a:gd name="connsiteY8" fmla="*/ 434450 h 1804096"/>
              <a:gd name="connsiteX0" fmla="*/ 1889760 w 3193220"/>
              <a:gd name="connsiteY0" fmla="*/ 434450 h 1804096"/>
              <a:gd name="connsiteX1" fmla="*/ 1765410 w 3193220"/>
              <a:gd name="connsiteY1" fmla="*/ 0 h 1804096"/>
              <a:gd name="connsiteX2" fmla="*/ 2535250 w 3193220"/>
              <a:gd name="connsiteY2" fmla="*/ 335280 h 1804096"/>
              <a:gd name="connsiteX3" fmla="*/ 3193220 w 3193220"/>
              <a:gd name="connsiteY3" fmla="*/ 525890 h 1804096"/>
              <a:gd name="connsiteX4" fmla="*/ 2583620 w 3193220"/>
              <a:gd name="connsiteY4" fmla="*/ 1095326 h 1804096"/>
              <a:gd name="connsiteX5" fmla="*/ 2342210 w 3193220"/>
              <a:gd name="connsiteY5" fmla="*/ 1133536 h 1804096"/>
              <a:gd name="connsiteX6" fmla="*/ 302370 w 3193220"/>
              <a:gd name="connsiteY6" fmla="*/ 1804096 h 1804096"/>
              <a:gd name="connsiteX7" fmla="*/ 0 w 3193220"/>
              <a:gd name="connsiteY7" fmla="*/ 231726 h 1804096"/>
              <a:gd name="connsiteX8" fmla="*/ 1889760 w 3193220"/>
              <a:gd name="connsiteY8" fmla="*/ 434450 h 1804096"/>
              <a:gd name="connsiteX0" fmla="*/ 1889760 w 3193220"/>
              <a:gd name="connsiteY0" fmla="*/ 434450 h 1804096"/>
              <a:gd name="connsiteX1" fmla="*/ 1765410 w 3193220"/>
              <a:gd name="connsiteY1" fmla="*/ 0 h 1804096"/>
              <a:gd name="connsiteX2" fmla="*/ 2535250 w 3193220"/>
              <a:gd name="connsiteY2" fmla="*/ 335280 h 1804096"/>
              <a:gd name="connsiteX3" fmla="*/ 3193220 w 3193220"/>
              <a:gd name="connsiteY3" fmla="*/ 525890 h 1804096"/>
              <a:gd name="connsiteX4" fmla="*/ 2583620 w 3193220"/>
              <a:gd name="connsiteY4" fmla="*/ 1095326 h 1804096"/>
              <a:gd name="connsiteX5" fmla="*/ 1885010 w 3193220"/>
              <a:gd name="connsiteY5" fmla="*/ 1133536 h 1804096"/>
              <a:gd name="connsiteX6" fmla="*/ 302370 w 3193220"/>
              <a:gd name="connsiteY6" fmla="*/ 1804096 h 1804096"/>
              <a:gd name="connsiteX7" fmla="*/ 0 w 3193220"/>
              <a:gd name="connsiteY7" fmla="*/ 231726 h 1804096"/>
              <a:gd name="connsiteX8" fmla="*/ 1889760 w 3193220"/>
              <a:gd name="connsiteY8" fmla="*/ 434450 h 1804096"/>
              <a:gd name="connsiteX0" fmla="*/ 1889760 w 3193220"/>
              <a:gd name="connsiteY0" fmla="*/ 434450 h 1804096"/>
              <a:gd name="connsiteX1" fmla="*/ 1765410 w 3193220"/>
              <a:gd name="connsiteY1" fmla="*/ 0 h 1804096"/>
              <a:gd name="connsiteX2" fmla="*/ 2535250 w 3193220"/>
              <a:gd name="connsiteY2" fmla="*/ 335280 h 1804096"/>
              <a:gd name="connsiteX3" fmla="*/ 3193220 w 3193220"/>
              <a:gd name="connsiteY3" fmla="*/ 525890 h 1804096"/>
              <a:gd name="connsiteX4" fmla="*/ 2583620 w 3193220"/>
              <a:gd name="connsiteY4" fmla="*/ 1095326 h 1804096"/>
              <a:gd name="connsiteX5" fmla="*/ 1996770 w 3193220"/>
              <a:gd name="connsiteY5" fmla="*/ 1224976 h 1804096"/>
              <a:gd name="connsiteX6" fmla="*/ 302370 w 3193220"/>
              <a:gd name="connsiteY6" fmla="*/ 1804096 h 1804096"/>
              <a:gd name="connsiteX7" fmla="*/ 0 w 3193220"/>
              <a:gd name="connsiteY7" fmla="*/ 231726 h 1804096"/>
              <a:gd name="connsiteX8" fmla="*/ 1889760 w 3193220"/>
              <a:gd name="connsiteY8" fmla="*/ 434450 h 1804096"/>
              <a:gd name="connsiteX0" fmla="*/ 1889760 w 3193220"/>
              <a:gd name="connsiteY0" fmla="*/ 434450 h 1804096"/>
              <a:gd name="connsiteX1" fmla="*/ 1765410 w 3193220"/>
              <a:gd name="connsiteY1" fmla="*/ 0 h 1804096"/>
              <a:gd name="connsiteX2" fmla="*/ 2535250 w 3193220"/>
              <a:gd name="connsiteY2" fmla="*/ 335280 h 1804096"/>
              <a:gd name="connsiteX3" fmla="*/ 3193220 w 3193220"/>
              <a:gd name="connsiteY3" fmla="*/ 525890 h 1804096"/>
              <a:gd name="connsiteX4" fmla="*/ 2095940 w 3193220"/>
              <a:gd name="connsiteY4" fmla="*/ 1572846 h 1804096"/>
              <a:gd name="connsiteX5" fmla="*/ 1996770 w 3193220"/>
              <a:gd name="connsiteY5" fmla="*/ 1224976 h 1804096"/>
              <a:gd name="connsiteX6" fmla="*/ 302370 w 3193220"/>
              <a:gd name="connsiteY6" fmla="*/ 1804096 h 1804096"/>
              <a:gd name="connsiteX7" fmla="*/ 0 w 3193220"/>
              <a:gd name="connsiteY7" fmla="*/ 231726 h 1804096"/>
              <a:gd name="connsiteX8" fmla="*/ 1889760 w 3193220"/>
              <a:gd name="connsiteY8" fmla="*/ 434450 h 1804096"/>
              <a:gd name="connsiteX0" fmla="*/ 1889760 w 3193220"/>
              <a:gd name="connsiteY0" fmla="*/ 434450 h 1804096"/>
              <a:gd name="connsiteX1" fmla="*/ 1765410 w 3193220"/>
              <a:gd name="connsiteY1" fmla="*/ 0 h 1804096"/>
              <a:gd name="connsiteX2" fmla="*/ 2535250 w 3193220"/>
              <a:gd name="connsiteY2" fmla="*/ 335280 h 1804096"/>
              <a:gd name="connsiteX3" fmla="*/ 3193220 w 3193220"/>
              <a:gd name="connsiteY3" fmla="*/ 525890 h 1804096"/>
              <a:gd name="connsiteX4" fmla="*/ 2095940 w 3193220"/>
              <a:gd name="connsiteY4" fmla="*/ 1572846 h 1804096"/>
              <a:gd name="connsiteX5" fmla="*/ 1996770 w 3193220"/>
              <a:gd name="connsiteY5" fmla="*/ 1174176 h 1804096"/>
              <a:gd name="connsiteX6" fmla="*/ 302370 w 3193220"/>
              <a:gd name="connsiteY6" fmla="*/ 1804096 h 1804096"/>
              <a:gd name="connsiteX7" fmla="*/ 0 w 3193220"/>
              <a:gd name="connsiteY7" fmla="*/ 231726 h 1804096"/>
              <a:gd name="connsiteX8" fmla="*/ 1889760 w 3193220"/>
              <a:gd name="connsiteY8" fmla="*/ 434450 h 1804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93220" h="1804096">
                <a:moveTo>
                  <a:pt x="1889760" y="434450"/>
                </a:moveTo>
                <a:lnTo>
                  <a:pt x="1765410" y="0"/>
                </a:lnTo>
                <a:lnTo>
                  <a:pt x="2535250" y="335280"/>
                </a:lnTo>
                <a:lnTo>
                  <a:pt x="3193220" y="525890"/>
                </a:lnTo>
                <a:lnTo>
                  <a:pt x="2095940" y="1572846"/>
                </a:lnTo>
                <a:lnTo>
                  <a:pt x="1996770" y="1174176"/>
                </a:lnTo>
                <a:lnTo>
                  <a:pt x="302370" y="1804096"/>
                </a:lnTo>
                <a:lnTo>
                  <a:pt x="0" y="231726"/>
                </a:lnTo>
                <a:lnTo>
                  <a:pt x="1889760" y="434450"/>
                </a:lnTo>
                <a:close/>
              </a:path>
            </a:pathLst>
          </a:custGeom>
          <a:solidFill>
            <a:schemeClr val="accent2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70" name="12-uddig stjärna 69">
            <a:extLst>
              <a:ext uri="{FF2B5EF4-FFF2-40B4-BE49-F238E27FC236}">
                <a16:creationId xmlns:a16="http://schemas.microsoft.com/office/drawing/2014/main" id="{04EFFCC1-710D-AD44-B1A6-545DFC3BE2B8}"/>
              </a:ext>
            </a:extLst>
          </p:cNvPr>
          <p:cNvSpPr/>
          <p:nvPr/>
        </p:nvSpPr>
        <p:spPr>
          <a:xfrm>
            <a:off x="5038595" y="3661090"/>
            <a:ext cx="1354602" cy="1213249"/>
          </a:xfrm>
          <a:custGeom>
            <a:avLst/>
            <a:gdLst>
              <a:gd name="connsiteX0" fmla="*/ 0 w 986344"/>
              <a:gd name="connsiteY0" fmla="*/ 476399 h 952798"/>
              <a:gd name="connsiteX1" fmla="*/ 135896 w 986344"/>
              <a:gd name="connsiteY1" fmla="*/ 383923 h 952798"/>
              <a:gd name="connsiteX2" fmla="*/ 66073 w 986344"/>
              <a:gd name="connsiteY2" fmla="*/ 238200 h 952798"/>
              <a:gd name="connsiteX3" fmla="*/ 231628 w 986344"/>
              <a:gd name="connsiteY3" fmla="*/ 223750 h 952798"/>
              <a:gd name="connsiteX4" fmla="*/ 246586 w 986344"/>
              <a:gd name="connsiteY4" fmla="*/ 63825 h 952798"/>
              <a:gd name="connsiteX5" fmla="*/ 397440 w 986344"/>
              <a:gd name="connsiteY5" fmla="*/ 131274 h 952798"/>
              <a:gd name="connsiteX6" fmla="*/ 493172 w 986344"/>
              <a:gd name="connsiteY6" fmla="*/ 0 h 952798"/>
              <a:gd name="connsiteX7" fmla="*/ 588904 w 986344"/>
              <a:gd name="connsiteY7" fmla="*/ 131274 h 952798"/>
              <a:gd name="connsiteX8" fmla="*/ 739758 w 986344"/>
              <a:gd name="connsiteY8" fmla="*/ 63825 h 952798"/>
              <a:gd name="connsiteX9" fmla="*/ 754716 w 986344"/>
              <a:gd name="connsiteY9" fmla="*/ 223750 h 952798"/>
              <a:gd name="connsiteX10" fmla="*/ 920271 w 986344"/>
              <a:gd name="connsiteY10" fmla="*/ 238200 h 952798"/>
              <a:gd name="connsiteX11" fmla="*/ 850448 w 986344"/>
              <a:gd name="connsiteY11" fmla="*/ 383923 h 952798"/>
              <a:gd name="connsiteX12" fmla="*/ 986344 w 986344"/>
              <a:gd name="connsiteY12" fmla="*/ 476399 h 952798"/>
              <a:gd name="connsiteX13" fmla="*/ 850448 w 986344"/>
              <a:gd name="connsiteY13" fmla="*/ 568875 h 952798"/>
              <a:gd name="connsiteX14" fmla="*/ 920271 w 986344"/>
              <a:gd name="connsiteY14" fmla="*/ 714599 h 952798"/>
              <a:gd name="connsiteX15" fmla="*/ 754716 w 986344"/>
              <a:gd name="connsiteY15" fmla="*/ 729048 h 952798"/>
              <a:gd name="connsiteX16" fmla="*/ 739758 w 986344"/>
              <a:gd name="connsiteY16" fmla="*/ 888973 h 952798"/>
              <a:gd name="connsiteX17" fmla="*/ 588904 w 986344"/>
              <a:gd name="connsiteY17" fmla="*/ 821524 h 952798"/>
              <a:gd name="connsiteX18" fmla="*/ 493172 w 986344"/>
              <a:gd name="connsiteY18" fmla="*/ 952798 h 952798"/>
              <a:gd name="connsiteX19" fmla="*/ 397440 w 986344"/>
              <a:gd name="connsiteY19" fmla="*/ 821524 h 952798"/>
              <a:gd name="connsiteX20" fmla="*/ 246586 w 986344"/>
              <a:gd name="connsiteY20" fmla="*/ 888973 h 952798"/>
              <a:gd name="connsiteX21" fmla="*/ 231628 w 986344"/>
              <a:gd name="connsiteY21" fmla="*/ 729048 h 952798"/>
              <a:gd name="connsiteX22" fmla="*/ 66073 w 986344"/>
              <a:gd name="connsiteY22" fmla="*/ 714599 h 952798"/>
              <a:gd name="connsiteX23" fmla="*/ 135896 w 986344"/>
              <a:gd name="connsiteY23" fmla="*/ 568875 h 952798"/>
              <a:gd name="connsiteX24" fmla="*/ 0 w 986344"/>
              <a:gd name="connsiteY24" fmla="*/ 476399 h 952798"/>
              <a:gd name="connsiteX0" fmla="*/ 0 w 986344"/>
              <a:gd name="connsiteY0" fmla="*/ 770084 h 1246483"/>
              <a:gd name="connsiteX1" fmla="*/ 135896 w 986344"/>
              <a:gd name="connsiteY1" fmla="*/ 677608 h 1246483"/>
              <a:gd name="connsiteX2" fmla="*/ 66073 w 986344"/>
              <a:gd name="connsiteY2" fmla="*/ 531885 h 1246483"/>
              <a:gd name="connsiteX3" fmla="*/ 231628 w 986344"/>
              <a:gd name="connsiteY3" fmla="*/ 517435 h 1246483"/>
              <a:gd name="connsiteX4" fmla="*/ 528469 w 986344"/>
              <a:gd name="connsiteY4" fmla="*/ 0 h 1246483"/>
              <a:gd name="connsiteX5" fmla="*/ 397440 w 986344"/>
              <a:gd name="connsiteY5" fmla="*/ 424959 h 1246483"/>
              <a:gd name="connsiteX6" fmla="*/ 493172 w 986344"/>
              <a:gd name="connsiteY6" fmla="*/ 293685 h 1246483"/>
              <a:gd name="connsiteX7" fmla="*/ 588904 w 986344"/>
              <a:gd name="connsiteY7" fmla="*/ 424959 h 1246483"/>
              <a:gd name="connsiteX8" fmla="*/ 739758 w 986344"/>
              <a:gd name="connsiteY8" fmla="*/ 357510 h 1246483"/>
              <a:gd name="connsiteX9" fmla="*/ 754716 w 986344"/>
              <a:gd name="connsiteY9" fmla="*/ 517435 h 1246483"/>
              <a:gd name="connsiteX10" fmla="*/ 920271 w 986344"/>
              <a:gd name="connsiteY10" fmla="*/ 531885 h 1246483"/>
              <a:gd name="connsiteX11" fmla="*/ 850448 w 986344"/>
              <a:gd name="connsiteY11" fmla="*/ 677608 h 1246483"/>
              <a:gd name="connsiteX12" fmla="*/ 986344 w 986344"/>
              <a:gd name="connsiteY12" fmla="*/ 770084 h 1246483"/>
              <a:gd name="connsiteX13" fmla="*/ 850448 w 986344"/>
              <a:gd name="connsiteY13" fmla="*/ 862560 h 1246483"/>
              <a:gd name="connsiteX14" fmla="*/ 920271 w 986344"/>
              <a:gd name="connsiteY14" fmla="*/ 1008284 h 1246483"/>
              <a:gd name="connsiteX15" fmla="*/ 754716 w 986344"/>
              <a:gd name="connsiteY15" fmla="*/ 1022733 h 1246483"/>
              <a:gd name="connsiteX16" fmla="*/ 739758 w 986344"/>
              <a:gd name="connsiteY16" fmla="*/ 1182658 h 1246483"/>
              <a:gd name="connsiteX17" fmla="*/ 588904 w 986344"/>
              <a:gd name="connsiteY17" fmla="*/ 1115209 h 1246483"/>
              <a:gd name="connsiteX18" fmla="*/ 493172 w 986344"/>
              <a:gd name="connsiteY18" fmla="*/ 1246483 h 1246483"/>
              <a:gd name="connsiteX19" fmla="*/ 397440 w 986344"/>
              <a:gd name="connsiteY19" fmla="*/ 1115209 h 1246483"/>
              <a:gd name="connsiteX20" fmla="*/ 246586 w 986344"/>
              <a:gd name="connsiteY20" fmla="*/ 1182658 h 1246483"/>
              <a:gd name="connsiteX21" fmla="*/ 231628 w 986344"/>
              <a:gd name="connsiteY21" fmla="*/ 1022733 h 1246483"/>
              <a:gd name="connsiteX22" fmla="*/ 66073 w 986344"/>
              <a:gd name="connsiteY22" fmla="*/ 1008284 h 1246483"/>
              <a:gd name="connsiteX23" fmla="*/ 135896 w 986344"/>
              <a:gd name="connsiteY23" fmla="*/ 862560 h 1246483"/>
              <a:gd name="connsiteX24" fmla="*/ 0 w 986344"/>
              <a:gd name="connsiteY24" fmla="*/ 770084 h 1246483"/>
              <a:gd name="connsiteX0" fmla="*/ 0 w 986344"/>
              <a:gd name="connsiteY0" fmla="*/ 936392 h 1412791"/>
              <a:gd name="connsiteX1" fmla="*/ 135896 w 986344"/>
              <a:gd name="connsiteY1" fmla="*/ 843916 h 1412791"/>
              <a:gd name="connsiteX2" fmla="*/ 66073 w 986344"/>
              <a:gd name="connsiteY2" fmla="*/ 698193 h 1412791"/>
              <a:gd name="connsiteX3" fmla="*/ 231628 w 986344"/>
              <a:gd name="connsiteY3" fmla="*/ 683743 h 1412791"/>
              <a:gd name="connsiteX4" fmla="*/ 528469 w 986344"/>
              <a:gd name="connsiteY4" fmla="*/ 166308 h 1412791"/>
              <a:gd name="connsiteX5" fmla="*/ 583070 w 986344"/>
              <a:gd name="connsiteY5" fmla="*/ 0 h 1412791"/>
              <a:gd name="connsiteX6" fmla="*/ 493172 w 986344"/>
              <a:gd name="connsiteY6" fmla="*/ 459993 h 1412791"/>
              <a:gd name="connsiteX7" fmla="*/ 588904 w 986344"/>
              <a:gd name="connsiteY7" fmla="*/ 591267 h 1412791"/>
              <a:gd name="connsiteX8" fmla="*/ 739758 w 986344"/>
              <a:gd name="connsiteY8" fmla="*/ 523818 h 1412791"/>
              <a:gd name="connsiteX9" fmla="*/ 754716 w 986344"/>
              <a:gd name="connsiteY9" fmla="*/ 683743 h 1412791"/>
              <a:gd name="connsiteX10" fmla="*/ 920271 w 986344"/>
              <a:gd name="connsiteY10" fmla="*/ 698193 h 1412791"/>
              <a:gd name="connsiteX11" fmla="*/ 850448 w 986344"/>
              <a:gd name="connsiteY11" fmla="*/ 843916 h 1412791"/>
              <a:gd name="connsiteX12" fmla="*/ 986344 w 986344"/>
              <a:gd name="connsiteY12" fmla="*/ 936392 h 1412791"/>
              <a:gd name="connsiteX13" fmla="*/ 850448 w 986344"/>
              <a:gd name="connsiteY13" fmla="*/ 1028868 h 1412791"/>
              <a:gd name="connsiteX14" fmla="*/ 920271 w 986344"/>
              <a:gd name="connsiteY14" fmla="*/ 1174592 h 1412791"/>
              <a:gd name="connsiteX15" fmla="*/ 754716 w 986344"/>
              <a:gd name="connsiteY15" fmla="*/ 1189041 h 1412791"/>
              <a:gd name="connsiteX16" fmla="*/ 739758 w 986344"/>
              <a:gd name="connsiteY16" fmla="*/ 1348966 h 1412791"/>
              <a:gd name="connsiteX17" fmla="*/ 588904 w 986344"/>
              <a:gd name="connsiteY17" fmla="*/ 1281517 h 1412791"/>
              <a:gd name="connsiteX18" fmla="*/ 493172 w 986344"/>
              <a:gd name="connsiteY18" fmla="*/ 1412791 h 1412791"/>
              <a:gd name="connsiteX19" fmla="*/ 397440 w 986344"/>
              <a:gd name="connsiteY19" fmla="*/ 1281517 h 1412791"/>
              <a:gd name="connsiteX20" fmla="*/ 246586 w 986344"/>
              <a:gd name="connsiteY20" fmla="*/ 1348966 h 1412791"/>
              <a:gd name="connsiteX21" fmla="*/ 231628 w 986344"/>
              <a:gd name="connsiteY21" fmla="*/ 1189041 h 1412791"/>
              <a:gd name="connsiteX22" fmla="*/ 66073 w 986344"/>
              <a:gd name="connsiteY22" fmla="*/ 1174592 h 1412791"/>
              <a:gd name="connsiteX23" fmla="*/ 135896 w 986344"/>
              <a:gd name="connsiteY23" fmla="*/ 1028868 h 1412791"/>
              <a:gd name="connsiteX24" fmla="*/ 0 w 986344"/>
              <a:gd name="connsiteY24" fmla="*/ 936392 h 1412791"/>
              <a:gd name="connsiteX0" fmla="*/ 0 w 986344"/>
              <a:gd name="connsiteY0" fmla="*/ 1095166 h 1571565"/>
              <a:gd name="connsiteX1" fmla="*/ 135896 w 986344"/>
              <a:gd name="connsiteY1" fmla="*/ 1002690 h 1571565"/>
              <a:gd name="connsiteX2" fmla="*/ 66073 w 986344"/>
              <a:gd name="connsiteY2" fmla="*/ 856967 h 1571565"/>
              <a:gd name="connsiteX3" fmla="*/ 231628 w 986344"/>
              <a:gd name="connsiteY3" fmla="*/ 842517 h 1571565"/>
              <a:gd name="connsiteX4" fmla="*/ 528469 w 986344"/>
              <a:gd name="connsiteY4" fmla="*/ 325082 h 1571565"/>
              <a:gd name="connsiteX5" fmla="*/ 583070 w 986344"/>
              <a:gd name="connsiteY5" fmla="*/ 158774 h 1571565"/>
              <a:gd name="connsiteX6" fmla="*/ 637550 w 986344"/>
              <a:gd name="connsiteY6" fmla="*/ 0 h 1571565"/>
              <a:gd name="connsiteX7" fmla="*/ 588904 w 986344"/>
              <a:gd name="connsiteY7" fmla="*/ 750041 h 1571565"/>
              <a:gd name="connsiteX8" fmla="*/ 739758 w 986344"/>
              <a:gd name="connsiteY8" fmla="*/ 682592 h 1571565"/>
              <a:gd name="connsiteX9" fmla="*/ 754716 w 986344"/>
              <a:gd name="connsiteY9" fmla="*/ 842517 h 1571565"/>
              <a:gd name="connsiteX10" fmla="*/ 920271 w 986344"/>
              <a:gd name="connsiteY10" fmla="*/ 856967 h 1571565"/>
              <a:gd name="connsiteX11" fmla="*/ 850448 w 986344"/>
              <a:gd name="connsiteY11" fmla="*/ 1002690 h 1571565"/>
              <a:gd name="connsiteX12" fmla="*/ 986344 w 986344"/>
              <a:gd name="connsiteY12" fmla="*/ 1095166 h 1571565"/>
              <a:gd name="connsiteX13" fmla="*/ 850448 w 986344"/>
              <a:gd name="connsiteY13" fmla="*/ 1187642 h 1571565"/>
              <a:gd name="connsiteX14" fmla="*/ 920271 w 986344"/>
              <a:gd name="connsiteY14" fmla="*/ 1333366 h 1571565"/>
              <a:gd name="connsiteX15" fmla="*/ 754716 w 986344"/>
              <a:gd name="connsiteY15" fmla="*/ 1347815 h 1571565"/>
              <a:gd name="connsiteX16" fmla="*/ 739758 w 986344"/>
              <a:gd name="connsiteY16" fmla="*/ 1507740 h 1571565"/>
              <a:gd name="connsiteX17" fmla="*/ 588904 w 986344"/>
              <a:gd name="connsiteY17" fmla="*/ 1440291 h 1571565"/>
              <a:gd name="connsiteX18" fmla="*/ 493172 w 986344"/>
              <a:gd name="connsiteY18" fmla="*/ 1571565 h 1571565"/>
              <a:gd name="connsiteX19" fmla="*/ 397440 w 986344"/>
              <a:gd name="connsiteY19" fmla="*/ 1440291 h 1571565"/>
              <a:gd name="connsiteX20" fmla="*/ 246586 w 986344"/>
              <a:gd name="connsiteY20" fmla="*/ 1507740 h 1571565"/>
              <a:gd name="connsiteX21" fmla="*/ 231628 w 986344"/>
              <a:gd name="connsiteY21" fmla="*/ 1347815 h 1571565"/>
              <a:gd name="connsiteX22" fmla="*/ 66073 w 986344"/>
              <a:gd name="connsiteY22" fmla="*/ 1333366 h 1571565"/>
              <a:gd name="connsiteX23" fmla="*/ 135896 w 986344"/>
              <a:gd name="connsiteY23" fmla="*/ 1187642 h 1571565"/>
              <a:gd name="connsiteX24" fmla="*/ 0 w 986344"/>
              <a:gd name="connsiteY24" fmla="*/ 1095166 h 1571565"/>
              <a:gd name="connsiteX0" fmla="*/ 0 w 986344"/>
              <a:gd name="connsiteY0" fmla="*/ 1115146 h 1591545"/>
              <a:gd name="connsiteX1" fmla="*/ 135896 w 986344"/>
              <a:gd name="connsiteY1" fmla="*/ 1022670 h 1591545"/>
              <a:gd name="connsiteX2" fmla="*/ 66073 w 986344"/>
              <a:gd name="connsiteY2" fmla="*/ 876947 h 1591545"/>
              <a:gd name="connsiteX3" fmla="*/ 231628 w 986344"/>
              <a:gd name="connsiteY3" fmla="*/ 862497 h 1591545"/>
              <a:gd name="connsiteX4" fmla="*/ 528469 w 986344"/>
              <a:gd name="connsiteY4" fmla="*/ 345062 h 1591545"/>
              <a:gd name="connsiteX5" fmla="*/ 583070 w 986344"/>
              <a:gd name="connsiteY5" fmla="*/ 178754 h 1591545"/>
              <a:gd name="connsiteX6" fmla="*/ 637550 w 986344"/>
              <a:gd name="connsiteY6" fmla="*/ 19980 h 1591545"/>
              <a:gd name="connsiteX7" fmla="*/ 685156 w 986344"/>
              <a:gd name="connsiteY7" fmla="*/ 0 h 1591545"/>
              <a:gd name="connsiteX8" fmla="*/ 739758 w 986344"/>
              <a:gd name="connsiteY8" fmla="*/ 702572 h 1591545"/>
              <a:gd name="connsiteX9" fmla="*/ 754716 w 986344"/>
              <a:gd name="connsiteY9" fmla="*/ 862497 h 1591545"/>
              <a:gd name="connsiteX10" fmla="*/ 920271 w 986344"/>
              <a:gd name="connsiteY10" fmla="*/ 876947 h 1591545"/>
              <a:gd name="connsiteX11" fmla="*/ 850448 w 986344"/>
              <a:gd name="connsiteY11" fmla="*/ 1022670 h 1591545"/>
              <a:gd name="connsiteX12" fmla="*/ 986344 w 986344"/>
              <a:gd name="connsiteY12" fmla="*/ 1115146 h 1591545"/>
              <a:gd name="connsiteX13" fmla="*/ 850448 w 986344"/>
              <a:gd name="connsiteY13" fmla="*/ 1207622 h 1591545"/>
              <a:gd name="connsiteX14" fmla="*/ 920271 w 986344"/>
              <a:gd name="connsiteY14" fmla="*/ 1353346 h 1591545"/>
              <a:gd name="connsiteX15" fmla="*/ 754716 w 986344"/>
              <a:gd name="connsiteY15" fmla="*/ 1367795 h 1591545"/>
              <a:gd name="connsiteX16" fmla="*/ 739758 w 986344"/>
              <a:gd name="connsiteY16" fmla="*/ 1527720 h 1591545"/>
              <a:gd name="connsiteX17" fmla="*/ 588904 w 986344"/>
              <a:gd name="connsiteY17" fmla="*/ 1460271 h 1591545"/>
              <a:gd name="connsiteX18" fmla="*/ 493172 w 986344"/>
              <a:gd name="connsiteY18" fmla="*/ 1591545 h 1591545"/>
              <a:gd name="connsiteX19" fmla="*/ 397440 w 986344"/>
              <a:gd name="connsiteY19" fmla="*/ 1460271 h 1591545"/>
              <a:gd name="connsiteX20" fmla="*/ 246586 w 986344"/>
              <a:gd name="connsiteY20" fmla="*/ 1527720 h 1591545"/>
              <a:gd name="connsiteX21" fmla="*/ 231628 w 986344"/>
              <a:gd name="connsiteY21" fmla="*/ 1367795 h 1591545"/>
              <a:gd name="connsiteX22" fmla="*/ 66073 w 986344"/>
              <a:gd name="connsiteY22" fmla="*/ 1353346 h 1591545"/>
              <a:gd name="connsiteX23" fmla="*/ 135896 w 986344"/>
              <a:gd name="connsiteY23" fmla="*/ 1207622 h 1591545"/>
              <a:gd name="connsiteX24" fmla="*/ 0 w 986344"/>
              <a:gd name="connsiteY24" fmla="*/ 1115146 h 1591545"/>
              <a:gd name="connsiteX0" fmla="*/ 0 w 986344"/>
              <a:gd name="connsiteY0" fmla="*/ 1115146 h 1591545"/>
              <a:gd name="connsiteX1" fmla="*/ 135896 w 986344"/>
              <a:gd name="connsiteY1" fmla="*/ 1022670 h 1591545"/>
              <a:gd name="connsiteX2" fmla="*/ 66073 w 986344"/>
              <a:gd name="connsiteY2" fmla="*/ 876947 h 1591545"/>
              <a:gd name="connsiteX3" fmla="*/ 231628 w 986344"/>
              <a:gd name="connsiteY3" fmla="*/ 862497 h 1591545"/>
              <a:gd name="connsiteX4" fmla="*/ 528469 w 986344"/>
              <a:gd name="connsiteY4" fmla="*/ 345062 h 1591545"/>
              <a:gd name="connsiteX5" fmla="*/ 583070 w 986344"/>
              <a:gd name="connsiteY5" fmla="*/ 178754 h 1591545"/>
              <a:gd name="connsiteX6" fmla="*/ 637550 w 986344"/>
              <a:gd name="connsiteY6" fmla="*/ 19980 h 1591545"/>
              <a:gd name="connsiteX7" fmla="*/ 685156 w 986344"/>
              <a:gd name="connsiteY7" fmla="*/ 0 h 1591545"/>
              <a:gd name="connsiteX8" fmla="*/ 829135 w 986344"/>
              <a:gd name="connsiteY8" fmla="*/ 97556 h 1591545"/>
              <a:gd name="connsiteX9" fmla="*/ 754716 w 986344"/>
              <a:gd name="connsiteY9" fmla="*/ 862497 h 1591545"/>
              <a:gd name="connsiteX10" fmla="*/ 920271 w 986344"/>
              <a:gd name="connsiteY10" fmla="*/ 876947 h 1591545"/>
              <a:gd name="connsiteX11" fmla="*/ 850448 w 986344"/>
              <a:gd name="connsiteY11" fmla="*/ 1022670 h 1591545"/>
              <a:gd name="connsiteX12" fmla="*/ 986344 w 986344"/>
              <a:gd name="connsiteY12" fmla="*/ 1115146 h 1591545"/>
              <a:gd name="connsiteX13" fmla="*/ 850448 w 986344"/>
              <a:gd name="connsiteY13" fmla="*/ 1207622 h 1591545"/>
              <a:gd name="connsiteX14" fmla="*/ 920271 w 986344"/>
              <a:gd name="connsiteY14" fmla="*/ 1353346 h 1591545"/>
              <a:gd name="connsiteX15" fmla="*/ 754716 w 986344"/>
              <a:gd name="connsiteY15" fmla="*/ 1367795 h 1591545"/>
              <a:gd name="connsiteX16" fmla="*/ 739758 w 986344"/>
              <a:gd name="connsiteY16" fmla="*/ 1527720 h 1591545"/>
              <a:gd name="connsiteX17" fmla="*/ 588904 w 986344"/>
              <a:gd name="connsiteY17" fmla="*/ 1460271 h 1591545"/>
              <a:gd name="connsiteX18" fmla="*/ 493172 w 986344"/>
              <a:gd name="connsiteY18" fmla="*/ 1591545 h 1591545"/>
              <a:gd name="connsiteX19" fmla="*/ 397440 w 986344"/>
              <a:gd name="connsiteY19" fmla="*/ 1460271 h 1591545"/>
              <a:gd name="connsiteX20" fmla="*/ 246586 w 986344"/>
              <a:gd name="connsiteY20" fmla="*/ 1527720 h 1591545"/>
              <a:gd name="connsiteX21" fmla="*/ 231628 w 986344"/>
              <a:gd name="connsiteY21" fmla="*/ 1367795 h 1591545"/>
              <a:gd name="connsiteX22" fmla="*/ 66073 w 986344"/>
              <a:gd name="connsiteY22" fmla="*/ 1353346 h 1591545"/>
              <a:gd name="connsiteX23" fmla="*/ 135896 w 986344"/>
              <a:gd name="connsiteY23" fmla="*/ 1207622 h 1591545"/>
              <a:gd name="connsiteX24" fmla="*/ 0 w 986344"/>
              <a:gd name="connsiteY24" fmla="*/ 1115146 h 1591545"/>
              <a:gd name="connsiteX0" fmla="*/ 0 w 986344"/>
              <a:gd name="connsiteY0" fmla="*/ 1115146 h 1591545"/>
              <a:gd name="connsiteX1" fmla="*/ 135896 w 986344"/>
              <a:gd name="connsiteY1" fmla="*/ 1022670 h 1591545"/>
              <a:gd name="connsiteX2" fmla="*/ 66073 w 986344"/>
              <a:gd name="connsiteY2" fmla="*/ 876947 h 1591545"/>
              <a:gd name="connsiteX3" fmla="*/ 231628 w 986344"/>
              <a:gd name="connsiteY3" fmla="*/ 862497 h 1591545"/>
              <a:gd name="connsiteX4" fmla="*/ 528469 w 986344"/>
              <a:gd name="connsiteY4" fmla="*/ 345062 h 1591545"/>
              <a:gd name="connsiteX5" fmla="*/ 583070 w 986344"/>
              <a:gd name="connsiteY5" fmla="*/ 178754 h 1591545"/>
              <a:gd name="connsiteX6" fmla="*/ 637550 w 986344"/>
              <a:gd name="connsiteY6" fmla="*/ 19980 h 1591545"/>
              <a:gd name="connsiteX7" fmla="*/ 685156 w 986344"/>
              <a:gd name="connsiteY7" fmla="*/ 0 h 1591545"/>
              <a:gd name="connsiteX8" fmla="*/ 829135 w 986344"/>
              <a:gd name="connsiteY8" fmla="*/ 97556 h 1591545"/>
              <a:gd name="connsiteX9" fmla="*/ 844094 w 986344"/>
              <a:gd name="connsiteY9" fmla="*/ 367484 h 1591545"/>
              <a:gd name="connsiteX10" fmla="*/ 920271 w 986344"/>
              <a:gd name="connsiteY10" fmla="*/ 876947 h 1591545"/>
              <a:gd name="connsiteX11" fmla="*/ 850448 w 986344"/>
              <a:gd name="connsiteY11" fmla="*/ 1022670 h 1591545"/>
              <a:gd name="connsiteX12" fmla="*/ 986344 w 986344"/>
              <a:gd name="connsiteY12" fmla="*/ 1115146 h 1591545"/>
              <a:gd name="connsiteX13" fmla="*/ 850448 w 986344"/>
              <a:gd name="connsiteY13" fmla="*/ 1207622 h 1591545"/>
              <a:gd name="connsiteX14" fmla="*/ 920271 w 986344"/>
              <a:gd name="connsiteY14" fmla="*/ 1353346 h 1591545"/>
              <a:gd name="connsiteX15" fmla="*/ 754716 w 986344"/>
              <a:gd name="connsiteY15" fmla="*/ 1367795 h 1591545"/>
              <a:gd name="connsiteX16" fmla="*/ 739758 w 986344"/>
              <a:gd name="connsiteY16" fmla="*/ 1527720 h 1591545"/>
              <a:gd name="connsiteX17" fmla="*/ 588904 w 986344"/>
              <a:gd name="connsiteY17" fmla="*/ 1460271 h 1591545"/>
              <a:gd name="connsiteX18" fmla="*/ 493172 w 986344"/>
              <a:gd name="connsiteY18" fmla="*/ 1591545 h 1591545"/>
              <a:gd name="connsiteX19" fmla="*/ 397440 w 986344"/>
              <a:gd name="connsiteY19" fmla="*/ 1460271 h 1591545"/>
              <a:gd name="connsiteX20" fmla="*/ 246586 w 986344"/>
              <a:gd name="connsiteY20" fmla="*/ 1527720 h 1591545"/>
              <a:gd name="connsiteX21" fmla="*/ 231628 w 986344"/>
              <a:gd name="connsiteY21" fmla="*/ 1367795 h 1591545"/>
              <a:gd name="connsiteX22" fmla="*/ 66073 w 986344"/>
              <a:gd name="connsiteY22" fmla="*/ 1353346 h 1591545"/>
              <a:gd name="connsiteX23" fmla="*/ 135896 w 986344"/>
              <a:gd name="connsiteY23" fmla="*/ 1207622 h 1591545"/>
              <a:gd name="connsiteX24" fmla="*/ 0 w 986344"/>
              <a:gd name="connsiteY24" fmla="*/ 1115146 h 1591545"/>
              <a:gd name="connsiteX0" fmla="*/ 0 w 986344"/>
              <a:gd name="connsiteY0" fmla="*/ 1115146 h 1591545"/>
              <a:gd name="connsiteX1" fmla="*/ 135896 w 986344"/>
              <a:gd name="connsiteY1" fmla="*/ 1022670 h 1591545"/>
              <a:gd name="connsiteX2" fmla="*/ 66073 w 986344"/>
              <a:gd name="connsiteY2" fmla="*/ 876947 h 1591545"/>
              <a:gd name="connsiteX3" fmla="*/ 231628 w 986344"/>
              <a:gd name="connsiteY3" fmla="*/ 862497 h 1591545"/>
              <a:gd name="connsiteX4" fmla="*/ 528469 w 986344"/>
              <a:gd name="connsiteY4" fmla="*/ 345062 h 1591545"/>
              <a:gd name="connsiteX5" fmla="*/ 583070 w 986344"/>
              <a:gd name="connsiteY5" fmla="*/ 178754 h 1591545"/>
              <a:gd name="connsiteX6" fmla="*/ 637550 w 986344"/>
              <a:gd name="connsiteY6" fmla="*/ 19980 h 1591545"/>
              <a:gd name="connsiteX7" fmla="*/ 685156 w 986344"/>
              <a:gd name="connsiteY7" fmla="*/ 0 h 1591545"/>
              <a:gd name="connsiteX8" fmla="*/ 829135 w 986344"/>
              <a:gd name="connsiteY8" fmla="*/ 97556 h 1591545"/>
              <a:gd name="connsiteX9" fmla="*/ 844094 w 986344"/>
              <a:gd name="connsiteY9" fmla="*/ 367484 h 1591545"/>
              <a:gd name="connsiteX10" fmla="*/ 576512 w 986344"/>
              <a:gd name="connsiteY10" fmla="*/ 698192 h 1591545"/>
              <a:gd name="connsiteX11" fmla="*/ 850448 w 986344"/>
              <a:gd name="connsiteY11" fmla="*/ 1022670 h 1591545"/>
              <a:gd name="connsiteX12" fmla="*/ 986344 w 986344"/>
              <a:gd name="connsiteY12" fmla="*/ 1115146 h 1591545"/>
              <a:gd name="connsiteX13" fmla="*/ 850448 w 986344"/>
              <a:gd name="connsiteY13" fmla="*/ 1207622 h 1591545"/>
              <a:gd name="connsiteX14" fmla="*/ 920271 w 986344"/>
              <a:gd name="connsiteY14" fmla="*/ 1353346 h 1591545"/>
              <a:gd name="connsiteX15" fmla="*/ 754716 w 986344"/>
              <a:gd name="connsiteY15" fmla="*/ 1367795 h 1591545"/>
              <a:gd name="connsiteX16" fmla="*/ 739758 w 986344"/>
              <a:gd name="connsiteY16" fmla="*/ 1527720 h 1591545"/>
              <a:gd name="connsiteX17" fmla="*/ 588904 w 986344"/>
              <a:gd name="connsiteY17" fmla="*/ 1460271 h 1591545"/>
              <a:gd name="connsiteX18" fmla="*/ 493172 w 986344"/>
              <a:gd name="connsiteY18" fmla="*/ 1591545 h 1591545"/>
              <a:gd name="connsiteX19" fmla="*/ 397440 w 986344"/>
              <a:gd name="connsiteY19" fmla="*/ 1460271 h 1591545"/>
              <a:gd name="connsiteX20" fmla="*/ 246586 w 986344"/>
              <a:gd name="connsiteY20" fmla="*/ 1527720 h 1591545"/>
              <a:gd name="connsiteX21" fmla="*/ 231628 w 986344"/>
              <a:gd name="connsiteY21" fmla="*/ 1367795 h 1591545"/>
              <a:gd name="connsiteX22" fmla="*/ 66073 w 986344"/>
              <a:gd name="connsiteY22" fmla="*/ 1353346 h 1591545"/>
              <a:gd name="connsiteX23" fmla="*/ 135896 w 986344"/>
              <a:gd name="connsiteY23" fmla="*/ 1207622 h 1591545"/>
              <a:gd name="connsiteX24" fmla="*/ 0 w 986344"/>
              <a:gd name="connsiteY24" fmla="*/ 1115146 h 1591545"/>
              <a:gd name="connsiteX0" fmla="*/ 0 w 986344"/>
              <a:gd name="connsiteY0" fmla="*/ 1115146 h 1591545"/>
              <a:gd name="connsiteX1" fmla="*/ 135896 w 986344"/>
              <a:gd name="connsiteY1" fmla="*/ 1022670 h 1591545"/>
              <a:gd name="connsiteX2" fmla="*/ 66073 w 986344"/>
              <a:gd name="connsiteY2" fmla="*/ 876947 h 1591545"/>
              <a:gd name="connsiteX3" fmla="*/ 231628 w 986344"/>
              <a:gd name="connsiteY3" fmla="*/ 862497 h 1591545"/>
              <a:gd name="connsiteX4" fmla="*/ 528469 w 986344"/>
              <a:gd name="connsiteY4" fmla="*/ 345062 h 1591545"/>
              <a:gd name="connsiteX5" fmla="*/ 583070 w 986344"/>
              <a:gd name="connsiteY5" fmla="*/ 178754 h 1591545"/>
              <a:gd name="connsiteX6" fmla="*/ 637550 w 986344"/>
              <a:gd name="connsiteY6" fmla="*/ 19980 h 1591545"/>
              <a:gd name="connsiteX7" fmla="*/ 685156 w 986344"/>
              <a:gd name="connsiteY7" fmla="*/ 0 h 1591545"/>
              <a:gd name="connsiteX8" fmla="*/ 829135 w 986344"/>
              <a:gd name="connsiteY8" fmla="*/ 97556 h 1591545"/>
              <a:gd name="connsiteX9" fmla="*/ 844094 w 986344"/>
              <a:gd name="connsiteY9" fmla="*/ 367484 h 1591545"/>
              <a:gd name="connsiteX10" fmla="*/ 796518 w 986344"/>
              <a:gd name="connsiteY10" fmla="*/ 581314 h 1591545"/>
              <a:gd name="connsiteX11" fmla="*/ 850448 w 986344"/>
              <a:gd name="connsiteY11" fmla="*/ 1022670 h 1591545"/>
              <a:gd name="connsiteX12" fmla="*/ 986344 w 986344"/>
              <a:gd name="connsiteY12" fmla="*/ 1115146 h 1591545"/>
              <a:gd name="connsiteX13" fmla="*/ 850448 w 986344"/>
              <a:gd name="connsiteY13" fmla="*/ 1207622 h 1591545"/>
              <a:gd name="connsiteX14" fmla="*/ 920271 w 986344"/>
              <a:gd name="connsiteY14" fmla="*/ 1353346 h 1591545"/>
              <a:gd name="connsiteX15" fmla="*/ 754716 w 986344"/>
              <a:gd name="connsiteY15" fmla="*/ 1367795 h 1591545"/>
              <a:gd name="connsiteX16" fmla="*/ 739758 w 986344"/>
              <a:gd name="connsiteY16" fmla="*/ 1527720 h 1591545"/>
              <a:gd name="connsiteX17" fmla="*/ 588904 w 986344"/>
              <a:gd name="connsiteY17" fmla="*/ 1460271 h 1591545"/>
              <a:gd name="connsiteX18" fmla="*/ 493172 w 986344"/>
              <a:gd name="connsiteY18" fmla="*/ 1591545 h 1591545"/>
              <a:gd name="connsiteX19" fmla="*/ 397440 w 986344"/>
              <a:gd name="connsiteY19" fmla="*/ 1460271 h 1591545"/>
              <a:gd name="connsiteX20" fmla="*/ 246586 w 986344"/>
              <a:gd name="connsiteY20" fmla="*/ 1527720 h 1591545"/>
              <a:gd name="connsiteX21" fmla="*/ 231628 w 986344"/>
              <a:gd name="connsiteY21" fmla="*/ 1367795 h 1591545"/>
              <a:gd name="connsiteX22" fmla="*/ 66073 w 986344"/>
              <a:gd name="connsiteY22" fmla="*/ 1353346 h 1591545"/>
              <a:gd name="connsiteX23" fmla="*/ 135896 w 986344"/>
              <a:gd name="connsiteY23" fmla="*/ 1207622 h 1591545"/>
              <a:gd name="connsiteX24" fmla="*/ 0 w 986344"/>
              <a:gd name="connsiteY24" fmla="*/ 1115146 h 1591545"/>
              <a:gd name="connsiteX0" fmla="*/ 0 w 986344"/>
              <a:gd name="connsiteY0" fmla="*/ 1115146 h 1591545"/>
              <a:gd name="connsiteX1" fmla="*/ 135896 w 986344"/>
              <a:gd name="connsiteY1" fmla="*/ 1022670 h 1591545"/>
              <a:gd name="connsiteX2" fmla="*/ 66073 w 986344"/>
              <a:gd name="connsiteY2" fmla="*/ 876947 h 1591545"/>
              <a:gd name="connsiteX3" fmla="*/ 231628 w 986344"/>
              <a:gd name="connsiteY3" fmla="*/ 862497 h 1591545"/>
              <a:gd name="connsiteX4" fmla="*/ 528469 w 986344"/>
              <a:gd name="connsiteY4" fmla="*/ 345062 h 1591545"/>
              <a:gd name="connsiteX5" fmla="*/ 583070 w 986344"/>
              <a:gd name="connsiteY5" fmla="*/ 178754 h 1591545"/>
              <a:gd name="connsiteX6" fmla="*/ 637550 w 986344"/>
              <a:gd name="connsiteY6" fmla="*/ 19980 h 1591545"/>
              <a:gd name="connsiteX7" fmla="*/ 685156 w 986344"/>
              <a:gd name="connsiteY7" fmla="*/ 0 h 1591545"/>
              <a:gd name="connsiteX8" fmla="*/ 829135 w 986344"/>
              <a:gd name="connsiteY8" fmla="*/ 97556 h 1591545"/>
              <a:gd name="connsiteX9" fmla="*/ 844094 w 986344"/>
              <a:gd name="connsiteY9" fmla="*/ 367484 h 1591545"/>
              <a:gd name="connsiteX10" fmla="*/ 796518 w 986344"/>
              <a:gd name="connsiteY10" fmla="*/ 581314 h 1591545"/>
              <a:gd name="connsiteX11" fmla="*/ 602941 w 986344"/>
              <a:gd name="connsiteY11" fmla="*/ 637659 h 1591545"/>
              <a:gd name="connsiteX12" fmla="*/ 986344 w 986344"/>
              <a:gd name="connsiteY12" fmla="*/ 1115146 h 1591545"/>
              <a:gd name="connsiteX13" fmla="*/ 850448 w 986344"/>
              <a:gd name="connsiteY13" fmla="*/ 1207622 h 1591545"/>
              <a:gd name="connsiteX14" fmla="*/ 920271 w 986344"/>
              <a:gd name="connsiteY14" fmla="*/ 1353346 h 1591545"/>
              <a:gd name="connsiteX15" fmla="*/ 754716 w 986344"/>
              <a:gd name="connsiteY15" fmla="*/ 1367795 h 1591545"/>
              <a:gd name="connsiteX16" fmla="*/ 739758 w 986344"/>
              <a:gd name="connsiteY16" fmla="*/ 1527720 h 1591545"/>
              <a:gd name="connsiteX17" fmla="*/ 588904 w 986344"/>
              <a:gd name="connsiteY17" fmla="*/ 1460271 h 1591545"/>
              <a:gd name="connsiteX18" fmla="*/ 493172 w 986344"/>
              <a:gd name="connsiteY18" fmla="*/ 1591545 h 1591545"/>
              <a:gd name="connsiteX19" fmla="*/ 397440 w 986344"/>
              <a:gd name="connsiteY19" fmla="*/ 1460271 h 1591545"/>
              <a:gd name="connsiteX20" fmla="*/ 246586 w 986344"/>
              <a:gd name="connsiteY20" fmla="*/ 1527720 h 1591545"/>
              <a:gd name="connsiteX21" fmla="*/ 231628 w 986344"/>
              <a:gd name="connsiteY21" fmla="*/ 1367795 h 1591545"/>
              <a:gd name="connsiteX22" fmla="*/ 66073 w 986344"/>
              <a:gd name="connsiteY22" fmla="*/ 1353346 h 1591545"/>
              <a:gd name="connsiteX23" fmla="*/ 135896 w 986344"/>
              <a:gd name="connsiteY23" fmla="*/ 1207622 h 1591545"/>
              <a:gd name="connsiteX24" fmla="*/ 0 w 986344"/>
              <a:gd name="connsiteY24" fmla="*/ 1115146 h 1591545"/>
              <a:gd name="connsiteX0" fmla="*/ 0 w 986344"/>
              <a:gd name="connsiteY0" fmla="*/ 1115146 h 1591545"/>
              <a:gd name="connsiteX1" fmla="*/ 135896 w 986344"/>
              <a:gd name="connsiteY1" fmla="*/ 1022670 h 1591545"/>
              <a:gd name="connsiteX2" fmla="*/ 66073 w 986344"/>
              <a:gd name="connsiteY2" fmla="*/ 876947 h 1591545"/>
              <a:gd name="connsiteX3" fmla="*/ 231628 w 986344"/>
              <a:gd name="connsiteY3" fmla="*/ 862497 h 1591545"/>
              <a:gd name="connsiteX4" fmla="*/ 528469 w 986344"/>
              <a:gd name="connsiteY4" fmla="*/ 345062 h 1591545"/>
              <a:gd name="connsiteX5" fmla="*/ 583070 w 986344"/>
              <a:gd name="connsiteY5" fmla="*/ 178754 h 1591545"/>
              <a:gd name="connsiteX6" fmla="*/ 637550 w 986344"/>
              <a:gd name="connsiteY6" fmla="*/ 19980 h 1591545"/>
              <a:gd name="connsiteX7" fmla="*/ 685156 w 986344"/>
              <a:gd name="connsiteY7" fmla="*/ 0 h 1591545"/>
              <a:gd name="connsiteX8" fmla="*/ 829135 w 986344"/>
              <a:gd name="connsiteY8" fmla="*/ 97556 h 1591545"/>
              <a:gd name="connsiteX9" fmla="*/ 844094 w 986344"/>
              <a:gd name="connsiteY9" fmla="*/ 367484 h 1591545"/>
              <a:gd name="connsiteX10" fmla="*/ 796518 w 986344"/>
              <a:gd name="connsiteY10" fmla="*/ 581314 h 1591545"/>
              <a:gd name="connsiteX11" fmla="*/ 733570 w 986344"/>
              <a:gd name="connsiteY11" fmla="*/ 692661 h 1591545"/>
              <a:gd name="connsiteX12" fmla="*/ 986344 w 986344"/>
              <a:gd name="connsiteY12" fmla="*/ 1115146 h 1591545"/>
              <a:gd name="connsiteX13" fmla="*/ 850448 w 986344"/>
              <a:gd name="connsiteY13" fmla="*/ 1207622 h 1591545"/>
              <a:gd name="connsiteX14" fmla="*/ 920271 w 986344"/>
              <a:gd name="connsiteY14" fmla="*/ 1353346 h 1591545"/>
              <a:gd name="connsiteX15" fmla="*/ 754716 w 986344"/>
              <a:gd name="connsiteY15" fmla="*/ 1367795 h 1591545"/>
              <a:gd name="connsiteX16" fmla="*/ 739758 w 986344"/>
              <a:gd name="connsiteY16" fmla="*/ 1527720 h 1591545"/>
              <a:gd name="connsiteX17" fmla="*/ 588904 w 986344"/>
              <a:gd name="connsiteY17" fmla="*/ 1460271 h 1591545"/>
              <a:gd name="connsiteX18" fmla="*/ 493172 w 986344"/>
              <a:gd name="connsiteY18" fmla="*/ 1591545 h 1591545"/>
              <a:gd name="connsiteX19" fmla="*/ 397440 w 986344"/>
              <a:gd name="connsiteY19" fmla="*/ 1460271 h 1591545"/>
              <a:gd name="connsiteX20" fmla="*/ 246586 w 986344"/>
              <a:gd name="connsiteY20" fmla="*/ 1527720 h 1591545"/>
              <a:gd name="connsiteX21" fmla="*/ 231628 w 986344"/>
              <a:gd name="connsiteY21" fmla="*/ 1367795 h 1591545"/>
              <a:gd name="connsiteX22" fmla="*/ 66073 w 986344"/>
              <a:gd name="connsiteY22" fmla="*/ 1353346 h 1591545"/>
              <a:gd name="connsiteX23" fmla="*/ 135896 w 986344"/>
              <a:gd name="connsiteY23" fmla="*/ 1207622 h 1591545"/>
              <a:gd name="connsiteX24" fmla="*/ 0 w 986344"/>
              <a:gd name="connsiteY24" fmla="*/ 1115146 h 1591545"/>
              <a:gd name="connsiteX0" fmla="*/ 0 w 920271"/>
              <a:gd name="connsiteY0" fmla="*/ 1115146 h 1591545"/>
              <a:gd name="connsiteX1" fmla="*/ 135896 w 920271"/>
              <a:gd name="connsiteY1" fmla="*/ 1022670 h 1591545"/>
              <a:gd name="connsiteX2" fmla="*/ 66073 w 920271"/>
              <a:gd name="connsiteY2" fmla="*/ 876947 h 1591545"/>
              <a:gd name="connsiteX3" fmla="*/ 231628 w 920271"/>
              <a:gd name="connsiteY3" fmla="*/ 862497 h 1591545"/>
              <a:gd name="connsiteX4" fmla="*/ 528469 w 920271"/>
              <a:gd name="connsiteY4" fmla="*/ 345062 h 1591545"/>
              <a:gd name="connsiteX5" fmla="*/ 583070 w 920271"/>
              <a:gd name="connsiteY5" fmla="*/ 178754 h 1591545"/>
              <a:gd name="connsiteX6" fmla="*/ 637550 w 920271"/>
              <a:gd name="connsiteY6" fmla="*/ 19980 h 1591545"/>
              <a:gd name="connsiteX7" fmla="*/ 685156 w 920271"/>
              <a:gd name="connsiteY7" fmla="*/ 0 h 1591545"/>
              <a:gd name="connsiteX8" fmla="*/ 829135 w 920271"/>
              <a:gd name="connsiteY8" fmla="*/ 97556 h 1591545"/>
              <a:gd name="connsiteX9" fmla="*/ 844094 w 920271"/>
              <a:gd name="connsiteY9" fmla="*/ 367484 h 1591545"/>
              <a:gd name="connsiteX10" fmla="*/ 796518 w 920271"/>
              <a:gd name="connsiteY10" fmla="*/ 581314 h 1591545"/>
              <a:gd name="connsiteX11" fmla="*/ 733570 w 920271"/>
              <a:gd name="connsiteY11" fmla="*/ 692661 h 1591545"/>
              <a:gd name="connsiteX12" fmla="*/ 800714 w 920271"/>
              <a:gd name="connsiteY12" fmla="*/ 730136 h 1591545"/>
              <a:gd name="connsiteX13" fmla="*/ 850448 w 920271"/>
              <a:gd name="connsiteY13" fmla="*/ 1207622 h 1591545"/>
              <a:gd name="connsiteX14" fmla="*/ 920271 w 920271"/>
              <a:gd name="connsiteY14" fmla="*/ 1353346 h 1591545"/>
              <a:gd name="connsiteX15" fmla="*/ 754716 w 920271"/>
              <a:gd name="connsiteY15" fmla="*/ 1367795 h 1591545"/>
              <a:gd name="connsiteX16" fmla="*/ 739758 w 920271"/>
              <a:gd name="connsiteY16" fmla="*/ 1527720 h 1591545"/>
              <a:gd name="connsiteX17" fmla="*/ 588904 w 920271"/>
              <a:gd name="connsiteY17" fmla="*/ 1460271 h 1591545"/>
              <a:gd name="connsiteX18" fmla="*/ 493172 w 920271"/>
              <a:gd name="connsiteY18" fmla="*/ 1591545 h 1591545"/>
              <a:gd name="connsiteX19" fmla="*/ 397440 w 920271"/>
              <a:gd name="connsiteY19" fmla="*/ 1460271 h 1591545"/>
              <a:gd name="connsiteX20" fmla="*/ 246586 w 920271"/>
              <a:gd name="connsiteY20" fmla="*/ 1527720 h 1591545"/>
              <a:gd name="connsiteX21" fmla="*/ 231628 w 920271"/>
              <a:gd name="connsiteY21" fmla="*/ 1367795 h 1591545"/>
              <a:gd name="connsiteX22" fmla="*/ 66073 w 920271"/>
              <a:gd name="connsiteY22" fmla="*/ 1353346 h 1591545"/>
              <a:gd name="connsiteX23" fmla="*/ 135896 w 920271"/>
              <a:gd name="connsiteY23" fmla="*/ 1207622 h 1591545"/>
              <a:gd name="connsiteX24" fmla="*/ 0 w 920271"/>
              <a:gd name="connsiteY24" fmla="*/ 1115146 h 1591545"/>
              <a:gd name="connsiteX0" fmla="*/ 0 w 1207957"/>
              <a:gd name="connsiteY0" fmla="*/ 1115146 h 1591545"/>
              <a:gd name="connsiteX1" fmla="*/ 135896 w 1207957"/>
              <a:gd name="connsiteY1" fmla="*/ 1022670 h 1591545"/>
              <a:gd name="connsiteX2" fmla="*/ 66073 w 1207957"/>
              <a:gd name="connsiteY2" fmla="*/ 876947 h 1591545"/>
              <a:gd name="connsiteX3" fmla="*/ 231628 w 1207957"/>
              <a:gd name="connsiteY3" fmla="*/ 862497 h 1591545"/>
              <a:gd name="connsiteX4" fmla="*/ 528469 w 1207957"/>
              <a:gd name="connsiteY4" fmla="*/ 345062 h 1591545"/>
              <a:gd name="connsiteX5" fmla="*/ 583070 w 1207957"/>
              <a:gd name="connsiteY5" fmla="*/ 178754 h 1591545"/>
              <a:gd name="connsiteX6" fmla="*/ 637550 w 1207957"/>
              <a:gd name="connsiteY6" fmla="*/ 19980 h 1591545"/>
              <a:gd name="connsiteX7" fmla="*/ 685156 w 1207957"/>
              <a:gd name="connsiteY7" fmla="*/ 0 h 1591545"/>
              <a:gd name="connsiteX8" fmla="*/ 829135 w 1207957"/>
              <a:gd name="connsiteY8" fmla="*/ 97556 h 1591545"/>
              <a:gd name="connsiteX9" fmla="*/ 844094 w 1207957"/>
              <a:gd name="connsiteY9" fmla="*/ 367484 h 1591545"/>
              <a:gd name="connsiteX10" fmla="*/ 796518 w 1207957"/>
              <a:gd name="connsiteY10" fmla="*/ 581314 h 1591545"/>
              <a:gd name="connsiteX11" fmla="*/ 733570 w 1207957"/>
              <a:gd name="connsiteY11" fmla="*/ 692661 h 1591545"/>
              <a:gd name="connsiteX12" fmla="*/ 800714 w 1207957"/>
              <a:gd name="connsiteY12" fmla="*/ 730136 h 1591545"/>
              <a:gd name="connsiteX13" fmla="*/ 1207957 w 1207957"/>
              <a:gd name="connsiteY13" fmla="*/ 746985 h 1591545"/>
              <a:gd name="connsiteX14" fmla="*/ 920271 w 1207957"/>
              <a:gd name="connsiteY14" fmla="*/ 1353346 h 1591545"/>
              <a:gd name="connsiteX15" fmla="*/ 754716 w 1207957"/>
              <a:gd name="connsiteY15" fmla="*/ 1367795 h 1591545"/>
              <a:gd name="connsiteX16" fmla="*/ 739758 w 1207957"/>
              <a:gd name="connsiteY16" fmla="*/ 1527720 h 1591545"/>
              <a:gd name="connsiteX17" fmla="*/ 588904 w 1207957"/>
              <a:gd name="connsiteY17" fmla="*/ 1460271 h 1591545"/>
              <a:gd name="connsiteX18" fmla="*/ 493172 w 1207957"/>
              <a:gd name="connsiteY18" fmla="*/ 1591545 h 1591545"/>
              <a:gd name="connsiteX19" fmla="*/ 397440 w 1207957"/>
              <a:gd name="connsiteY19" fmla="*/ 1460271 h 1591545"/>
              <a:gd name="connsiteX20" fmla="*/ 246586 w 1207957"/>
              <a:gd name="connsiteY20" fmla="*/ 1527720 h 1591545"/>
              <a:gd name="connsiteX21" fmla="*/ 231628 w 1207957"/>
              <a:gd name="connsiteY21" fmla="*/ 1367795 h 1591545"/>
              <a:gd name="connsiteX22" fmla="*/ 66073 w 1207957"/>
              <a:gd name="connsiteY22" fmla="*/ 1353346 h 1591545"/>
              <a:gd name="connsiteX23" fmla="*/ 135896 w 1207957"/>
              <a:gd name="connsiteY23" fmla="*/ 1207622 h 1591545"/>
              <a:gd name="connsiteX24" fmla="*/ 0 w 1207957"/>
              <a:gd name="connsiteY24" fmla="*/ 1115146 h 1591545"/>
              <a:gd name="connsiteX0" fmla="*/ 0 w 1339658"/>
              <a:gd name="connsiteY0" fmla="*/ 1115146 h 1591545"/>
              <a:gd name="connsiteX1" fmla="*/ 135896 w 1339658"/>
              <a:gd name="connsiteY1" fmla="*/ 1022670 h 1591545"/>
              <a:gd name="connsiteX2" fmla="*/ 66073 w 1339658"/>
              <a:gd name="connsiteY2" fmla="*/ 876947 h 1591545"/>
              <a:gd name="connsiteX3" fmla="*/ 231628 w 1339658"/>
              <a:gd name="connsiteY3" fmla="*/ 862497 h 1591545"/>
              <a:gd name="connsiteX4" fmla="*/ 528469 w 1339658"/>
              <a:gd name="connsiteY4" fmla="*/ 345062 h 1591545"/>
              <a:gd name="connsiteX5" fmla="*/ 583070 w 1339658"/>
              <a:gd name="connsiteY5" fmla="*/ 178754 h 1591545"/>
              <a:gd name="connsiteX6" fmla="*/ 637550 w 1339658"/>
              <a:gd name="connsiteY6" fmla="*/ 19980 h 1591545"/>
              <a:gd name="connsiteX7" fmla="*/ 685156 w 1339658"/>
              <a:gd name="connsiteY7" fmla="*/ 0 h 1591545"/>
              <a:gd name="connsiteX8" fmla="*/ 829135 w 1339658"/>
              <a:gd name="connsiteY8" fmla="*/ 97556 h 1591545"/>
              <a:gd name="connsiteX9" fmla="*/ 844094 w 1339658"/>
              <a:gd name="connsiteY9" fmla="*/ 367484 h 1591545"/>
              <a:gd name="connsiteX10" fmla="*/ 796518 w 1339658"/>
              <a:gd name="connsiteY10" fmla="*/ 581314 h 1591545"/>
              <a:gd name="connsiteX11" fmla="*/ 733570 w 1339658"/>
              <a:gd name="connsiteY11" fmla="*/ 692661 h 1591545"/>
              <a:gd name="connsiteX12" fmla="*/ 800714 w 1339658"/>
              <a:gd name="connsiteY12" fmla="*/ 730136 h 1591545"/>
              <a:gd name="connsiteX13" fmla="*/ 1207957 w 1339658"/>
              <a:gd name="connsiteY13" fmla="*/ 746985 h 1591545"/>
              <a:gd name="connsiteX14" fmla="*/ 1339658 w 1339658"/>
              <a:gd name="connsiteY14" fmla="*/ 865207 h 1591545"/>
              <a:gd name="connsiteX15" fmla="*/ 754716 w 1339658"/>
              <a:gd name="connsiteY15" fmla="*/ 1367795 h 1591545"/>
              <a:gd name="connsiteX16" fmla="*/ 739758 w 1339658"/>
              <a:gd name="connsiteY16" fmla="*/ 1527720 h 1591545"/>
              <a:gd name="connsiteX17" fmla="*/ 588904 w 1339658"/>
              <a:gd name="connsiteY17" fmla="*/ 1460271 h 1591545"/>
              <a:gd name="connsiteX18" fmla="*/ 493172 w 1339658"/>
              <a:gd name="connsiteY18" fmla="*/ 1591545 h 1591545"/>
              <a:gd name="connsiteX19" fmla="*/ 397440 w 1339658"/>
              <a:gd name="connsiteY19" fmla="*/ 1460271 h 1591545"/>
              <a:gd name="connsiteX20" fmla="*/ 246586 w 1339658"/>
              <a:gd name="connsiteY20" fmla="*/ 1527720 h 1591545"/>
              <a:gd name="connsiteX21" fmla="*/ 231628 w 1339658"/>
              <a:gd name="connsiteY21" fmla="*/ 1367795 h 1591545"/>
              <a:gd name="connsiteX22" fmla="*/ 66073 w 1339658"/>
              <a:gd name="connsiteY22" fmla="*/ 1353346 h 1591545"/>
              <a:gd name="connsiteX23" fmla="*/ 135896 w 1339658"/>
              <a:gd name="connsiteY23" fmla="*/ 1207622 h 1591545"/>
              <a:gd name="connsiteX24" fmla="*/ 0 w 1339658"/>
              <a:gd name="connsiteY24" fmla="*/ 1115146 h 1591545"/>
              <a:gd name="connsiteX0" fmla="*/ 0 w 1339658"/>
              <a:gd name="connsiteY0" fmla="*/ 1115146 h 1591545"/>
              <a:gd name="connsiteX1" fmla="*/ 135896 w 1339658"/>
              <a:gd name="connsiteY1" fmla="*/ 1022670 h 1591545"/>
              <a:gd name="connsiteX2" fmla="*/ 66073 w 1339658"/>
              <a:gd name="connsiteY2" fmla="*/ 876947 h 1591545"/>
              <a:gd name="connsiteX3" fmla="*/ 231628 w 1339658"/>
              <a:gd name="connsiteY3" fmla="*/ 862497 h 1591545"/>
              <a:gd name="connsiteX4" fmla="*/ 528469 w 1339658"/>
              <a:gd name="connsiteY4" fmla="*/ 345062 h 1591545"/>
              <a:gd name="connsiteX5" fmla="*/ 583070 w 1339658"/>
              <a:gd name="connsiteY5" fmla="*/ 178754 h 1591545"/>
              <a:gd name="connsiteX6" fmla="*/ 637550 w 1339658"/>
              <a:gd name="connsiteY6" fmla="*/ 19980 h 1591545"/>
              <a:gd name="connsiteX7" fmla="*/ 685156 w 1339658"/>
              <a:gd name="connsiteY7" fmla="*/ 0 h 1591545"/>
              <a:gd name="connsiteX8" fmla="*/ 829135 w 1339658"/>
              <a:gd name="connsiteY8" fmla="*/ 97556 h 1591545"/>
              <a:gd name="connsiteX9" fmla="*/ 844094 w 1339658"/>
              <a:gd name="connsiteY9" fmla="*/ 367484 h 1591545"/>
              <a:gd name="connsiteX10" fmla="*/ 796518 w 1339658"/>
              <a:gd name="connsiteY10" fmla="*/ 581314 h 1591545"/>
              <a:gd name="connsiteX11" fmla="*/ 733570 w 1339658"/>
              <a:gd name="connsiteY11" fmla="*/ 692661 h 1591545"/>
              <a:gd name="connsiteX12" fmla="*/ 800714 w 1339658"/>
              <a:gd name="connsiteY12" fmla="*/ 730136 h 1591545"/>
              <a:gd name="connsiteX13" fmla="*/ 1207957 w 1339658"/>
              <a:gd name="connsiteY13" fmla="*/ 746985 h 1591545"/>
              <a:gd name="connsiteX14" fmla="*/ 1339658 w 1339658"/>
              <a:gd name="connsiteY14" fmla="*/ 865207 h 1591545"/>
              <a:gd name="connsiteX15" fmla="*/ 1304731 w 1339658"/>
              <a:gd name="connsiteY15" fmla="*/ 982785 h 1591545"/>
              <a:gd name="connsiteX16" fmla="*/ 739758 w 1339658"/>
              <a:gd name="connsiteY16" fmla="*/ 1527720 h 1591545"/>
              <a:gd name="connsiteX17" fmla="*/ 588904 w 1339658"/>
              <a:gd name="connsiteY17" fmla="*/ 1460271 h 1591545"/>
              <a:gd name="connsiteX18" fmla="*/ 493172 w 1339658"/>
              <a:gd name="connsiteY18" fmla="*/ 1591545 h 1591545"/>
              <a:gd name="connsiteX19" fmla="*/ 397440 w 1339658"/>
              <a:gd name="connsiteY19" fmla="*/ 1460271 h 1591545"/>
              <a:gd name="connsiteX20" fmla="*/ 246586 w 1339658"/>
              <a:gd name="connsiteY20" fmla="*/ 1527720 h 1591545"/>
              <a:gd name="connsiteX21" fmla="*/ 231628 w 1339658"/>
              <a:gd name="connsiteY21" fmla="*/ 1367795 h 1591545"/>
              <a:gd name="connsiteX22" fmla="*/ 66073 w 1339658"/>
              <a:gd name="connsiteY22" fmla="*/ 1353346 h 1591545"/>
              <a:gd name="connsiteX23" fmla="*/ 135896 w 1339658"/>
              <a:gd name="connsiteY23" fmla="*/ 1207622 h 1591545"/>
              <a:gd name="connsiteX24" fmla="*/ 0 w 1339658"/>
              <a:gd name="connsiteY24" fmla="*/ 1115146 h 1591545"/>
              <a:gd name="connsiteX0" fmla="*/ 0 w 1339658"/>
              <a:gd name="connsiteY0" fmla="*/ 1115146 h 1591545"/>
              <a:gd name="connsiteX1" fmla="*/ 135896 w 1339658"/>
              <a:gd name="connsiteY1" fmla="*/ 1022670 h 1591545"/>
              <a:gd name="connsiteX2" fmla="*/ 66073 w 1339658"/>
              <a:gd name="connsiteY2" fmla="*/ 876947 h 1591545"/>
              <a:gd name="connsiteX3" fmla="*/ 231628 w 1339658"/>
              <a:gd name="connsiteY3" fmla="*/ 862497 h 1591545"/>
              <a:gd name="connsiteX4" fmla="*/ 528469 w 1339658"/>
              <a:gd name="connsiteY4" fmla="*/ 345062 h 1591545"/>
              <a:gd name="connsiteX5" fmla="*/ 583070 w 1339658"/>
              <a:gd name="connsiteY5" fmla="*/ 178754 h 1591545"/>
              <a:gd name="connsiteX6" fmla="*/ 637550 w 1339658"/>
              <a:gd name="connsiteY6" fmla="*/ 19980 h 1591545"/>
              <a:gd name="connsiteX7" fmla="*/ 685156 w 1339658"/>
              <a:gd name="connsiteY7" fmla="*/ 0 h 1591545"/>
              <a:gd name="connsiteX8" fmla="*/ 829135 w 1339658"/>
              <a:gd name="connsiteY8" fmla="*/ 97556 h 1591545"/>
              <a:gd name="connsiteX9" fmla="*/ 844094 w 1339658"/>
              <a:gd name="connsiteY9" fmla="*/ 367484 h 1591545"/>
              <a:gd name="connsiteX10" fmla="*/ 796518 w 1339658"/>
              <a:gd name="connsiteY10" fmla="*/ 581314 h 1591545"/>
              <a:gd name="connsiteX11" fmla="*/ 733570 w 1339658"/>
              <a:gd name="connsiteY11" fmla="*/ 692661 h 1591545"/>
              <a:gd name="connsiteX12" fmla="*/ 800714 w 1339658"/>
              <a:gd name="connsiteY12" fmla="*/ 730136 h 1591545"/>
              <a:gd name="connsiteX13" fmla="*/ 1207957 w 1339658"/>
              <a:gd name="connsiteY13" fmla="*/ 746985 h 1591545"/>
              <a:gd name="connsiteX14" fmla="*/ 1339658 w 1339658"/>
              <a:gd name="connsiteY14" fmla="*/ 865207 h 1591545"/>
              <a:gd name="connsiteX15" fmla="*/ 1304731 w 1339658"/>
              <a:gd name="connsiteY15" fmla="*/ 982785 h 1591545"/>
              <a:gd name="connsiteX16" fmla="*/ 1166020 w 1339658"/>
              <a:gd name="connsiteY16" fmla="*/ 984580 h 1591545"/>
              <a:gd name="connsiteX17" fmla="*/ 588904 w 1339658"/>
              <a:gd name="connsiteY17" fmla="*/ 1460271 h 1591545"/>
              <a:gd name="connsiteX18" fmla="*/ 493172 w 1339658"/>
              <a:gd name="connsiteY18" fmla="*/ 1591545 h 1591545"/>
              <a:gd name="connsiteX19" fmla="*/ 397440 w 1339658"/>
              <a:gd name="connsiteY19" fmla="*/ 1460271 h 1591545"/>
              <a:gd name="connsiteX20" fmla="*/ 246586 w 1339658"/>
              <a:gd name="connsiteY20" fmla="*/ 1527720 h 1591545"/>
              <a:gd name="connsiteX21" fmla="*/ 231628 w 1339658"/>
              <a:gd name="connsiteY21" fmla="*/ 1367795 h 1591545"/>
              <a:gd name="connsiteX22" fmla="*/ 66073 w 1339658"/>
              <a:gd name="connsiteY22" fmla="*/ 1353346 h 1591545"/>
              <a:gd name="connsiteX23" fmla="*/ 135896 w 1339658"/>
              <a:gd name="connsiteY23" fmla="*/ 1207622 h 1591545"/>
              <a:gd name="connsiteX24" fmla="*/ 0 w 1339658"/>
              <a:gd name="connsiteY24" fmla="*/ 1115146 h 1591545"/>
              <a:gd name="connsiteX0" fmla="*/ 0 w 1339658"/>
              <a:gd name="connsiteY0" fmla="*/ 1115146 h 1591545"/>
              <a:gd name="connsiteX1" fmla="*/ 135896 w 1339658"/>
              <a:gd name="connsiteY1" fmla="*/ 1022670 h 1591545"/>
              <a:gd name="connsiteX2" fmla="*/ 66073 w 1339658"/>
              <a:gd name="connsiteY2" fmla="*/ 876947 h 1591545"/>
              <a:gd name="connsiteX3" fmla="*/ 231628 w 1339658"/>
              <a:gd name="connsiteY3" fmla="*/ 862497 h 1591545"/>
              <a:gd name="connsiteX4" fmla="*/ 528469 w 1339658"/>
              <a:gd name="connsiteY4" fmla="*/ 345062 h 1591545"/>
              <a:gd name="connsiteX5" fmla="*/ 583070 w 1339658"/>
              <a:gd name="connsiteY5" fmla="*/ 178754 h 1591545"/>
              <a:gd name="connsiteX6" fmla="*/ 637550 w 1339658"/>
              <a:gd name="connsiteY6" fmla="*/ 19980 h 1591545"/>
              <a:gd name="connsiteX7" fmla="*/ 685156 w 1339658"/>
              <a:gd name="connsiteY7" fmla="*/ 0 h 1591545"/>
              <a:gd name="connsiteX8" fmla="*/ 829135 w 1339658"/>
              <a:gd name="connsiteY8" fmla="*/ 97556 h 1591545"/>
              <a:gd name="connsiteX9" fmla="*/ 844094 w 1339658"/>
              <a:gd name="connsiteY9" fmla="*/ 367484 h 1591545"/>
              <a:gd name="connsiteX10" fmla="*/ 796518 w 1339658"/>
              <a:gd name="connsiteY10" fmla="*/ 581314 h 1591545"/>
              <a:gd name="connsiteX11" fmla="*/ 733570 w 1339658"/>
              <a:gd name="connsiteY11" fmla="*/ 692661 h 1591545"/>
              <a:gd name="connsiteX12" fmla="*/ 800714 w 1339658"/>
              <a:gd name="connsiteY12" fmla="*/ 730136 h 1591545"/>
              <a:gd name="connsiteX13" fmla="*/ 1207957 w 1339658"/>
              <a:gd name="connsiteY13" fmla="*/ 746985 h 1591545"/>
              <a:gd name="connsiteX14" fmla="*/ 1339658 w 1339658"/>
              <a:gd name="connsiteY14" fmla="*/ 865207 h 1591545"/>
              <a:gd name="connsiteX15" fmla="*/ 1304731 w 1339658"/>
              <a:gd name="connsiteY15" fmla="*/ 982785 h 1591545"/>
              <a:gd name="connsiteX16" fmla="*/ 1248522 w 1339658"/>
              <a:gd name="connsiteY16" fmla="*/ 977705 h 1591545"/>
              <a:gd name="connsiteX17" fmla="*/ 588904 w 1339658"/>
              <a:gd name="connsiteY17" fmla="*/ 1460271 h 1591545"/>
              <a:gd name="connsiteX18" fmla="*/ 493172 w 1339658"/>
              <a:gd name="connsiteY18" fmla="*/ 1591545 h 1591545"/>
              <a:gd name="connsiteX19" fmla="*/ 397440 w 1339658"/>
              <a:gd name="connsiteY19" fmla="*/ 1460271 h 1591545"/>
              <a:gd name="connsiteX20" fmla="*/ 246586 w 1339658"/>
              <a:gd name="connsiteY20" fmla="*/ 1527720 h 1591545"/>
              <a:gd name="connsiteX21" fmla="*/ 231628 w 1339658"/>
              <a:gd name="connsiteY21" fmla="*/ 1367795 h 1591545"/>
              <a:gd name="connsiteX22" fmla="*/ 66073 w 1339658"/>
              <a:gd name="connsiteY22" fmla="*/ 1353346 h 1591545"/>
              <a:gd name="connsiteX23" fmla="*/ 135896 w 1339658"/>
              <a:gd name="connsiteY23" fmla="*/ 1207622 h 1591545"/>
              <a:gd name="connsiteX24" fmla="*/ 0 w 1339658"/>
              <a:gd name="connsiteY24" fmla="*/ 1115146 h 1591545"/>
              <a:gd name="connsiteX0" fmla="*/ 0 w 1339658"/>
              <a:gd name="connsiteY0" fmla="*/ 1115146 h 1591545"/>
              <a:gd name="connsiteX1" fmla="*/ 135896 w 1339658"/>
              <a:gd name="connsiteY1" fmla="*/ 1022670 h 1591545"/>
              <a:gd name="connsiteX2" fmla="*/ 66073 w 1339658"/>
              <a:gd name="connsiteY2" fmla="*/ 876947 h 1591545"/>
              <a:gd name="connsiteX3" fmla="*/ 231628 w 1339658"/>
              <a:gd name="connsiteY3" fmla="*/ 862497 h 1591545"/>
              <a:gd name="connsiteX4" fmla="*/ 528469 w 1339658"/>
              <a:gd name="connsiteY4" fmla="*/ 345062 h 1591545"/>
              <a:gd name="connsiteX5" fmla="*/ 583070 w 1339658"/>
              <a:gd name="connsiteY5" fmla="*/ 178754 h 1591545"/>
              <a:gd name="connsiteX6" fmla="*/ 637550 w 1339658"/>
              <a:gd name="connsiteY6" fmla="*/ 19980 h 1591545"/>
              <a:gd name="connsiteX7" fmla="*/ 685156 w 1339658"/>
              <a:gd name="connsiteY7" fmla="*/ 0 h 1591545"/>
              <a:gd name="connsiteX8" fmla="*/ 829135 w 1339658"/>
              <a:gd name="connsiteY8" fmla="*/ 97556 h 1591545"/>
              <a:gd name="connsiteX9" fmla="*/ 844094 w 1339658"/>
              <a:gd name="connsiteY9" fmla="*/ 367484 h 1591545"/>
              <a:gd name="connsiteX10" fmla="*/ 796518 w 1339658"/>
              <a:gd name="connsiteY10" fmla="*/ 581314 h 1591545"/>
              <a:gd name="connsiteX11" fmla="*/ 733570 w 1339658"/>
              <a:gd name="connsiteY11" fmla="*/ 692661 h 1591545"/>
              <a:gd name="connsiteX12" fmla="*/ 800714 w 1339658"/>
              <a:gd name="connsiteY12" fmla="*/ 730136 h 1591545"/>
              <a:gd name="connsiteX13" fmla="*/ 1207957 w 1339658"/>
              <a:gd name="connsiteY13" fmla="*/ 746985 h 1591545"/>
              <a:gd name="connsiteX14" fmla="*/ 1339658 w 1339658"/>
              <a:gd name="connsiteY14" fmla="*/ 865207 h 1591545"/>
              <a:gd name="connsiteX15" fmla="*/ 1332232 w 1339658"/>
              <a:gd name="connsiteY15" fmla="*/ 969035 h 1591545"/>
              <a:gd name="connsiteX16" fmla="*/ 1248522 w 1339658"/>
              <a:gd name="connsiteY16" fmla="*/ 977705 h 1591545"/>
              <a:gd name="connsiteX17" fmla="*/ 588904 w 1339658"/>
              <a:gd name="connsiteY17" fmla="*/ 1460271 h 1591545"/>
              <a:gd name="connsiteX18" fmla="*/ 493172 w 1339658"/>
              <a:gd name="connsiteY18" fmla="*/ 1591545 h 1591545"/>
              <a:gd name="connsiteX19" fmla="*/ 397440 w 1339658"/>
              <a:gd name="connsiteY19" fmla="*/ 1460271 h 1591545"/>
              <a:gd name="connsiteX20" fmla="*/ 246586 w 1339658"/>
              <a:gd name="connsiteY20" fmla="*/ 1527720 h 1591545"/>
              <a:gd name="connsiteX21" fmla="*/ 231628 w 1339658"/>
              <a:gd name="connsiteY21" fmla="*/ 1367795 h 1591545"/>
              <a:gd name="connsiteX22" fmla="*/ 66073 w 1339658"/>
              <a:gd name="connsiteY22" fmla="*/ 1353346 h 1591545"/>
              <a:gd name="connsiteX23" fmla="*/ 135896 w 1339658"/>
              <a:gd name="connsiteY23" fmla="*/ 1207622 h 1591545"/>
              <a:gd name="connsiteX24" fmla="*/ 0 w 1339658"/>
              <a:gd name="connsiteY24" fmla="*/ 1115146 h 1591545"/>
              <a:gd name="connsiteX0" fmla="*/ 0 w 1339658"/>
              <a:gd name="connsiteY0" fmla="*/ 1115146 h 1591545"/>
              <a:gd name="connsiteX1" fmla="*/ 135896 w 1339658"/>
              <a:gd name="connsiteY1" fmla="*/ 1022670 h 1591545"/>
              <a:gd name="connsiteX2" fmla="*/ 66073 w 1339658"/>
              <a:gd name="connsiteY2" fmla="*/ 876947 h 1591545"/>
              <a:gd name="connsiteX3" fmla="*/ 231628 w 1339658"/>
              <a:gd name="connsiteY3" fmla="*/ 862497 h 1591545"/>
              <a:gd name="connsiteX4" fmla="*/ 528469 w 1339658"/>
              <a:gd name="connsiteY4" fmla="*/ 345062 h 1591545"/>
              <a:gd name="connsiteX5" fmla="*/ 583070 w 1339658"/>
              <a:gd name="connsiteY5" fmla="*/ 178754 h 1591545"/>
              <a:gd name="connsiteX6" fmla="*/ 637550 w 1339658"/>
              <a:gd name="connsiteY6" fmla="*/ 19980 h 1591545"/>
              <a:gd name="connsiteX7" fmla="*/ 685156 w 1339658"/>
              <a:gd name="connsiteY7" fmla="*/ 0 h 1591545"/>
              <a:gd name="connsiteX8" fmla="*/ 829135 w 1339658"/>
              <a:gd name="connsiteY8" fmla="*/ 97556 h 1591545"/>
              <a:gd name="connsiteX9" fmla="*/ 844094 w 1339658"/>
              <a:gd name="connsiteY9" fmla="*/ 367484 h 1591545"/>
              <a:gd name="connsiteX10" fmla="*/ 796518 w 1339658"/>
              <a:gd name="connsiteY10" fmla="*/ 581314 h 1591545"/>
              <a:gd name="connsiteX11" fmla="*/ 733570 w 1339658"/>
              <a:gd name="connsiteY11" fmla="*/ 692661 h 1591545"/>
              <a:gd name="connsiteX12" fmla="*/ 800714 w 1339658"/>
              <a:gd name="connsiteY12" fmla="*/ 730136 h 1591545"/>
              <a:gd name="connsiteX13" fmla="*/ 1207957 w 1339658"/>
              <a:gd name="connsiteY13" fmla="*/ 746985 h 1591545"/>
              <a:gd name="connsiteX14" fmla="*/ 1339658 w 1339658"/>
              <a:gd name="connsiteY14" fmla="*/ 865207 h 1591545"/>
              <a:gd name="connsiteX15" fmla="*/ 1332232 w 1339658"/>
              <a:gd name="connsiteY15" fmla="*/ 969035 h 1591545"/>
              <a:gd name="connsiteX16" fmla="*/ 1248522 w 1339658"/>
              <a:gd name="connsiteY16" fmla="*/ 977705 h 1591545"/>
              <a:gd name="connsiteX17" fmla="*/ 1331424 w 1339658"/>
              <a:gd name="connsiteY17" fmla="*/ 1116512 h 1591545"/>
              <a:gd name="connsiteX18" fmla="*/ 493172 w 1339658"/>
              <a:gd name="connsiteY18" fmla="*/ 1591545 h 1591545"/>
              <a:gd name="connsiteX19" fmla="*/ 397440 w 1339658"/>
              <a:gd name="connsiteY19" fmla="*/ 1460271 h 1591545"/>
              <a:gd name="connsiteX20" fmla="*/ 246586 w 1339658"/>
              <a:gd name="connsiteY20" fmla="*/ 1527720 h 1591545"/>
              <a:gd name="connsiteX21" fmla="*/ 231628 w 1339658"/>
              <a:gd name="connsiteY21" fmla="*/ 1367795 h 1591545"/>
              <a:gd name="connsiteX22" fmla="*/ 66073 w 1339658"/>
              <a:gd name="connsiteY22" fmla="*/ 1353346 h 1591545"/>
              <a:gd name="connsiteX23" fmla="*/ 135896 w 1339658"/>
              <a:gd name="connsiteY23" fmla="*/ 1207622 h 1591545"/>
              <a:gd name="connsiteX24" fmla="*/ 0 w 1339658"/>
              <a:gd name="connsiteY24" fmla="*/ 1115146 h 1591545"/>
              <a:gd name="connsiteX0" fmla="*/ 0 w 1339658"/>
              <a:gd name="connsiteY0" fmla="*/ 1115146 h 1527720"/>
              <a:gd name="connsiteX1" fmla="*/ 135896 w 1339658"/>
              <a:gd name="connsiteY1" fmla="*/ 1022670 h 1527720"/>
              <a:gd name="connsiteX2" fmla="*/ 66073 w 1339658"/>
              <a:gd name="connsiteY2" fmla="*/ 876947 h 1527720"/>
              <a:gd name="connsiteX3" fmla="*/ 231628 w 1339658"/>
              <a:gd name="connsiteY3" fmla="*/ 862497 h 1527720"/>
              <a:gd name="connsiteX4" fmla="*/ 528469 w 1339658"/>
              <a:gd name="connsiteY4" fmla="*/ 345062 h 1527720"/>
              <a:gd name="connsiteX5" fmla="*/ 583070 w 1339658"/>
              <a:gd name="connsiteY5" fmla="*/ 178754 h 1527720"/>
              <a:gd name="connsiteX6" fmla="*/ 637550 w 1339658"/>
              <a:gd name="connsiteY6" fmla="*/ 19980 h 1527720"/>
              <a:gd name="connsiteX7" fmla="*/ 685156 w 1339658"/>
              <a:gd name="connsiteY7" fmla="*/ 0 h 1527720"/>
              <a:gd name="connsiteX8" fmla="*/ 829135 w 1339658"/>
              <a:gd name="connsiteY8" fmla="*/ 97556 h 1527720"/>
              <a:gd name="connsiteX9" fmla="*/ 844094 w 1339658"/>
              <a:gd name="connsiteY9" fmla="*/ 367484 h 1527720"/>
              <a:gd name="connsiteX10" fmla="*/ 796518 w 1339658"/>
              <a:gd name="connsiteY10" fmla="*/ 581314 h 1527720"/>
              <a:gd name="connsiteX11" fmla="*/ 733570 w 1339658"/>
              <a:gd name="connsiteY11" fmla="*/ 692661 h 1527720"/>
              <a:gd name="connsiteX12" fmla="*/ 800714 w 1339658"/>
              <a:gd name="connsiteY12" fmla="*/ 730136 h 1527720"/>
              <a:gd name="connsiteX13" fmla="*/ 1207957 w 1339658"/>
              <a:gd name="connsiteY13" fmla="*/ 746985 h 1527720"/>
              <a:gd name="connsiteX14" fmla="*/ 1339658 w 1339658"/>
              <a:gd name="connsiteY14" fmla="*/ 865207 h 1527720"/>
              <a:gd name="connsiteX15" fmla="*/ 1332232 w 1339658"/>
              <a:gd name="connsiteY15" fmla="*/ 969035 h 1527720"/>
              <a:gd name="connsiteX16" fmla="*/ 1248522 w 1339658"/>
              <a:gd name="connsiteY16" fmla="*/ 977705 h 1527720"/>
              <a:gd name="connsiteX17" fmla="*/ 1331424 w 1339658"/>
              <a:gd name="connsiteY17" fmla="*/ 1116512 h 1527720"/>
              <a:gd name="connsiteX18" fmla="*/ 1311319 w 1339658"/>
              <a:gd name="connsiteY18" fmla="*/ 1254661 h 1527720"/>
              <a:gd name="connsiteX19" fmla="*/ 397440 w 1339658"/>
              <a:gd name="connsiteY19" fmla="*/ 1460271 h 1527720"/>
              <a:gd name="connsiteX20" fmla="*/ 246586 w 1339658"/>
              <a:gd name="connsiteY20" fmla="*/ 1527720 h 1527720"/>
              <a:gd name="connsiteX21" fmla="*/ 231628 w 1339658"/>
              <a:gd name="connsiteY21" fmla="*/ 1367795 h 1527720"/>
              <a:gd name="connsiteX22" fmla="*/ 66073 w 1339658"/>
              <a:gd name="connsiteY22" fmla="*/ 1353346 h 1527720"/>
              <a:gd name="connsiteX23" fmla="*/ 135896 w 1339658"/>
              <a:gd name="connsiteY23" fmla="*/ 1207622 h 1527720"/>
              <a:gd name="connsiteX24" fmla="*/ 0 w 1339658"/>
              <a:gd name="connsiteY24" fmla="*/ 1115146 h 1527720"/>
              <a:gd name="connsiteX0" fmla="*/ 0 w 1339658"/>
              <a:gd name="connsiteY0" fmla="*/ 1115146 h 1527720"/>
              <a:gd name="connsiteX1" fmla="*/ 135896 w 1339658"/>
              <a:gd name="connsiteY1" fmla="*/ 1022670 h 1527720"/>
              <a:gd name="connsiteX2" fmla="*/ 66073 w 1339658"/>
              <a:gd name="connsiteY2" fmla="*/ 876947 h 1527720"/>
              <a:gd name="connsiteX3" fmla="*/ 231628 w 1339658"/>
              <a:gd name="connsiteY3" fmla="*/ 862497 h 1527720"/>
              <a:gd name="connsiteX4" fmla="*/ 528469 w 1339658"/>
              <a:gd name="connsiteY4" fmla="*/ 345062 h 1527720"/>
              <a:gd name="connsiteX5" fmla="*/ 583070 w 1339658"/>
              <a:gd name="connsiteY5" fmla="*/ 178754 h 1527720"/>
              <a:gd name="connsiteX6" fmla="*/ 637550 w 1339658"/>
              <a:gd name="connsiteY6" fmla="*/ 19980 h 1527720"/>
              <a:gd name="connsiteX7" fmla="*/ 685156 w 1339658"/>
              <a:gd name="connsiteY7" fmla="*/ 0 h 1527720"/>
              <a:gd name="connsiteX8" fmla="*/ 829135 w 1339658"/>
              <a:gd name="connsiteY8" fmla="*/ 97556 h 1527720"/>
              <a:gd name="connsiteX9" fmla="*/ 844094 w 1339658"/>
              <a:gd name="connsiteY9" fmla="*/ 367484 h 1527720"/>
              <a:gd name="connsiteX10" fmla="*/ 796518 w 1339658"/>
              <a:gd name="connsiteY10" fmla="*/ 581314 h 1527720"/>
              <a:gd name="connsiteX11" fmla="*/ 733570 w 1339658"/>
              <a:gd name="connsiteY11" fmla="*/ 692661 h 1527720"/>
              <a:gd name="connsiteX12" fmla="*/ 800714 w 1339658"/>
              <a:gd name="connsiteY12" fmla="*/ 730136 h 1527720"/>
              <a:gd name="connsiteX13" fmla="*/ 1207957 w 1339658"/>
              <a:gd name="connsiteY13" fmla="*/ 746985 h 1527720"/>
              <a:gd name="connsiteX14" fmla="*/ 1339658 w 1339658"/>
              <a:gd name="connsiteY14" fmla="*/ 865207 h 1527720"/>
              <a:gd name="connsiteX15" fmla="*/ 1332232 w 1339658"/>
              <a:gd name="connsiteY15" fmla="*/ 969035 h 1527720"/>
              <a:gd name="connsiteX16" fmla="*/ 1248522 w 1339658"/>
              <a:gd name="connsiteY16" fmla="*/ 977705 h 1527720"/>
              <a:gd name="connsiteX17" fmla="*/ 1331424 w 1339658"/>
              <a:gd name="connsiteY17" fmla="*/ 1116512 h 1527720"/>
              <a:gd name="connsiteX18" fmla="*/ 1311319 w 1339658"/>
              <a:gd name="connsiteY18" fmla="*/ 1254661 h 1527720"/>
              <a:gd name="connsiteX19" fmla="*/ 1201837 w 1339658"/>
              <a:gd name="connsiteY19" fmla="*/ 1309017 h 1527720"/>
              <a:gd name="connsiteX20" fmla="*/ 246586 w 1339658"/>
              <a:gd name="connsiteY20" fmla="*/ 1527720 h 1527720"/>
              <a:gd name="connsiteX21" fmla="*/ 231628 w 1339658"/>
              <a:gd name="connsiteY21" fmla="*/ 1367795 h 1527720"/>
              <a:gd name="connsiteX22" fmla="*/ 66073 w 1339658"/>
              <a:gd name="connsiteY22" fmla="*/ 1353346 h 1527720"/>
              <a:gd name="connsiteX23" fmla="*/ 135896 w 1339658"/>
              <a:gd name="connsiteY23" fmla="*/ 1207622 h 1527720"/>
              <a:gd name="connsiteX24" fmla="*/ 0 w 1339658"/>
              <a:gd name="connsiteY24" fmla="*/ 1115146 h 1527720"/>
              <a:gd name="connsiteX0" fmla="*/ 0 w 1339658"/>
              <a:gd name="connsiteY0" fmla="*/ 1115146 h 1500219"/>
              <a:gd name="connsiteX1" fmla="*/ 135896 w 1339658"/>
              <a:gd name="connsiteY1" fmla="*/ 1022670 h 1500219"/>
              <a:gd name="connsiteX2" fmla="*/ 66073 w 1339658"/>
              <a:gd name="connsiteY2" fmla="*/ 876947 h 1500219"/>
              <a:gd name="connsiteX3" fmla="*/ 231628 w 1339658"/>
              <a:gd name="connsiteY3" fmla="*/ 862497 h 1500219"/>
              <a:gd name="connsiteX4" fmla="*/ 528469 w 1339658"/>
              <a:gd name="connsiteY4" fmla="*/ 345062 h 1500219"/>
              <a:gd name="connsiteX5" fmla="*/ 583070 w 1339658"/>
              <a:gd name="connsiteY5" fmla="*/ 178754 h 1500219"/>
              <a:gd name="connsiteX6" fmla="*/ 637550 w 1339658"/>
              <a:gd name="connsiteY6" fmla="*/ 19980 h 1500219"/>
              <a:gd name="connsiteX7" fmla="*/ 685156 w 1339658"/>
              <a:gd name="connsiteY7" fmla="*/ 0 h 1500219"/>
              <a:gd name="connsiteX8" fmla="*/ 829135 w 1339658"/>
              <a:gd name="connsiteY8" fmla="*/ 97556 h 1500219"/>
              <a:gd name="connsiteX9" fmla="*/ 844094 w 1339658"/>
              <a:gd name="connsiteY9" fmla="*/ 367484 h 1500219"/>
              <a:gd name="connsiteX10" fmla="*/ 796518 w 1339658"/>
              <a:gd name="connsiteY10" fmla="*/ 581314 h 1500219"/>
              <a:gd name="connsiteX11" fmla="*/ 733570 w 1339658"/>
              <a:gd name="connsiteY11" fmla="*/ 692661 h 1500219"/>
              <a:gd name="connsiteX12" fmla="*/ 800714 w 1339658"/>
              <a:gd name="connsiteY12" fmla="*/ 730136 h 1500219"/>
              <a:gd name="connsiteX13" fmla="*/ 1207957 w 1339658"/>
              <a:gd name="connsiteY13" fmla="*/ 746985 h 1500219"/>
              <a:gd name="connsiteX14" fmla="*/ 1339658 w 1339658"/>
              <a:gd name="connsiteY14" fmla="*/ 865207 h 1500219"/>
              <a:gd name="connsiteX15" fmla="*/ 1332232 w 1339658"/>
              <a:gd name="connsiteY15" fmla="*/ 969035 h 1500219"/>
              <a:gd name="connsiteX16" fmla="*/ 1248522 w 1339658"/>
              <a:gd name="connsiteY16" fmla="*/ 977705 h 1500219"/>
              <a:gd name="connsiteX17" fmla="*/ 1331424 w 1339658"/>
              <a:gd name="connsiteY17" fmla="*/ 1116512 h 1500219"/>
              <a:gd name="connsiteX18" fmla="*/ 1311319 w 1339658"/>
              <a:gd name="connsiteY18" fmla="*/ 1254661 h 1500219"/>
              <a:gd name="connsiteX19" fmla="*/ 1201837 w 1339658"/>
              <a:gd name="connsiteY19" fmla="*/ 1309017 h 1500219"/>
              <a:gd name="connsiteX20" fmla="*/ 1181611 w 1339658"/>
              <a:gd name="connsiteY20" fmla="*/ 1500219 h 1500219"/>
              <a:gd name="connsiteX21" fmla="*/ 231628 w 1339658"/>
              <a:gd name="connsiteY21" fmla="*/ 1367795 h 1500219"/>
              <a:gd name="connsiteX22" fmla="*/ 66073 w 1339658"/>
              <a:gd name="connsiteY22" fmla="*/ 1353346 h 1500219"/>
              <a:gd name="connsiteX23" fmla="*/ 135896 w 1339658"/>
              <a:gd name="connsiteY23" fmla="*/ 1207622 h 1500219"/>
              <a:gd name="connsiteX24" fmla="*/ 0 w 1339658"/>
              <a:gd name="connsiteY24" fmla="*/ 1115146 h 1500219"/>
              <a:gd name="connsiteX0" fmla="*/ 0 w 1339658"/>
              <a:gd name="connsiteY0" fmla="*/ 1115146 h 1725305"/>
              <a:gd name="connsiteX1" fmla="*/ 135896 w 1339658"/>
              <a:gd name="connsiteY1" fmla="*/ 1022670 h 1725305"/>
              <a:gd name="connsiteX2" fmla="*/ 66073 w 1339658"/>
              <a:gd name="connsiteY2" fmla="*/ 876947 h 1725305"/>
              <a:gd name="connsiteX3" fmla="*/ 231628 w 1339658"/>
              <a:gd name="connsiteY3" fmla="*/ 862497 h 1725305"/>
              <a:gd name="connsiteX4" fmla="*/ 528469 w 1339658"/>
              <a:gd name="connsiteY4" fmla="*/ 345062 h 1725305"/>
              <a:gd name="connsiteX5" fmla="*/ 583070 w 1339658"/>
              <a:gd name="connsiteY5" fmla="*/ 178754 h 1725305"/>
              <a:gd name="connsiteX6" fmla="*/ 637550 w 1339658"/>
              <a:gd name="connsiteY6" fmla="*/ 19980 h 1725305"/>
              <a:gd name="connsiteX7" fmla="*/ 685156 w 1339658"/>
              <a:gd name="connsiteY7" fmla="*/ 0 h 1725305"/>
              <a:gd name="connsiteX8" fmla="*/ 829135 w 1339658"/>
              <a:gd name="connsiteY8" fmla="*/ 97556 h 1725305"/>
              <a:gd name="connsiteX9" fmla="*/ 844094 w 1339658"/>
              <a:gd name="connsiteY9" fmla="*/ 367484 h 1725305"/>
              <a:gd name="connsiteX10" fmla="*/ 796518 w 1339658"/>
              <a:gd name="connsiteY10" fmla="*/ 581314 h 1725305"/>
              <a:gd name="connsiteX11" fmla="*/ 733570 w 1339658"/>
              <a:gd name="connsiteY11" fmla="*/ 692661 h 1725305"/>
              <a:gd name="connsiteX12" fmla="*/ 800714 w 1339658"/>
              <a:gd name="connsiteY12" fmla="*/ 730136 h 1725305"/>
              <a:gd name="connsiteX13" fmla="*/ 1207957 w 1339658"/>
              <a:gd name="connsiteY13" fmla="*/ 746985 h 1725305"/>
              <a:gd name="connsiteX14" fmla="*/ 1339658 w 1339658"/>
              <a:gd name="connsiteY14" fmla="*/ 865207 h 1725305"/>
              <a:gd name="connsiteX15" fmla="*/ 1332232 w 1339658"/>
              <a:gd name="connsiteY15" fmla="*/ 969035 h 1725305"/>
              <a:gd name="connsiteX16" fmla="*/ 1248522 w 1339658"/>
              <a:gd name="connsiteY16" fmla="*/ 977705 h 1725305"/>
              <a:gd name="connsiteX17" fmla="*/ 1331424 w 1339658"/>
              <a:gd name="connsiteY17" fmla="*/ 1116512 h 1725305"/>
              <a:gd name="connsiteX18" fmla="*/ 1311319 w 1339658"/>
              <a:gd name="connsiteY18" fmla="*/ 1254661 h 1725305"/>
              <a:gd name="connsiteX19" fmla="*/ 1201837 w 1339658"/>
              <a:gd name="connsiteY19" fmla="*/ 1309017 h 1725305"/>
              <a:gd name="connsiteX20" fmla="*/ 1181611 w 1339658"/>
              <a:gd name="connsiteY20" fmla="*/ 1500219 h 1725305"/>
              <a:gd name="connsiteX21" fmla="*/ 987899 w 1339658"/>
              <a:gd name="connsiteY21" fmla="*/ 1725305 h 1725305"/>
              <a:gd name="connsiteX22" fmla="*/ 66073 w 1339658"/>
              <a:gd name="connsiteY22" fmla="*/ 1353346 h 1725305"/>
              <a:gd name="connsiteX23" fmla="*/ 135896 w 1339658"/>
              <a:gd name="connsiteY23" fmla="*/ 1207622 h 1725305"/>
              <a:gd name="connsiteX24" fmla="*/ 0 w 1339658"/>
              <a:gd name="connsiteY24" fmla="*/ 1115146 h 1725305"/>
              <a:gd name="connsiteX0" fmla="*/ 0 w 1339658"/>
              <a:gd name="connsiteY0" fmla="*/ 1115146 h 1786482"/>
              <a:gd name="connsiteX1" fmla="*/ 135896 w 1339658"/>
              <a:gd name="connsiteY1" fmla="*/ 1022670 h 1786482"/>
              <a:gd name="connsiteX2" fmla="*/ 66073 w 1339658"/>
              <a:gd name="connsiteY2" fmla="*/ 876947 h 1786482"/>
              <a:gd name="connsiteX3" fmla="*/ 231628 w 1339658"/>
              <a:gd name="connsiteY3" fmla="*/ 862497 h 1786482"/>
              <a:gd name="connsiteX4" fmla="*/ 528469 w 1339658"/>
              <a:gd name="connsiteY4" fmla="*/ 345062 h 1786482"/>
              <a:gd name="connsiteX5" fmla="*/ 583070 w 1339658"/>
              <a:gd name="connsiteY5" fmla="*/ 178754 h 1786482"/>
              <a:gd name="connsiteX6" fmla="*/ 637550 w 1339658"/>
              <a:gd name="connsiteY6" fmla="*/ 19980 h 1786482"/>
              <a:gd name="connsiteX7" fmla="*/ 685156 w 1339658"/>
              <a:gd name="connsiteY7" fmla="*/ 0 h 1786482"/>
              <a:gd name="connsiteX8" fmla="*/ 829135 w 1339658"/>
              <a:gd name="connsiteY8" fmla="*/ 97556 h 1786482"/>
              <a:gd name="connsiteX9" fmla="*/ 844094 w 1339658"/>
              <a:gd name="connsiteY9" fmla="*/ 367484 h 1786482"/>
              <a:gd name="connsiteX10" fmla="*/ 796518 w 1339658"/>
              <a:gd name="connsiteY10" fmla="*/ 581314 h 1786482"/>
              <a:gd name="connsiteX11" fmla="*/ 733570 w 1339658"/>
              <a:gd name="connsiteY11" fmla="*/ 692661 h 1786482"/>
              <a:gd name="connsiteX12" fmla="*/ 800714 w 1339658"/>
              <a:gd name="connsiteY12" fmla="*/ 730136 h 1786482"/>
              <a:gd name="connsiteX13" fmla="*/ 1207957 w 1339658"/>
              <a:gd name="connsiteY13" fmla="*/ 746985 h 1786482"/>
              <a:gd name="connsiteX14" fmla="*/ 1339658 w 1339658"/>
              <a:gd name="connsiteY14" fmla="*/ 865207 h 1786482"/>
              <a:gd name="connsiteX15" fmla="*/ 1332232 w 1339658"/>
              <a:gd name="connsiteY15" fmla="*/ 969035 h 1786482"/>
              <a:gd name="connsiteX16" fmla="*/ 1248522 w 1339658"/>
              <a:gd name="connsiteY16" fmla="*/ 977705 h 1786482"/>
              <a:gd name="connsiteX17" fmla="*/ 1331424 w 1339658"/>
              <a:gd name="connsiteY17" fmla="*/ 1116512 h 1786482"/>
              <a:gd name="connsiteX18" fmla="*/ 1311319 w 1339658"/>
              <a:gd name="connsiteY18" fmla="*/ 1254661 h 1786482"/>
              <a:gd name="connsiteX19" fmla="*/ 1201837 w 1339658"/>
              <a:gd name="connsiteY19" fmla="*/ 1309017 h 1786482"/>
              <a:gd name="connsiteX20" fmla="*/ 1181611 w 1339658"/>
              <a:gd name="connsiteY20" fmla="*/ 1500219 h 1786482"/>
              <a:gd name="connsiteX21" fmla="*/ 987899 w 1339658"/>
              <a:gd name="connsiteY21" fmla="*/ 1725305 h 1786482"/>
              <a:gd name="connsiteX22" fmla="*/ 691715 w 1339658"/>
              <a:gd name="connsiteY22" fmla="*/ 1786482 h 1786482"/>
              <a:gd name="connsiteX23" fmla="*/ 135896 w 1339658"/>
              <a:gd name="connsiteY23" fmla="*/ 1207622 h 1786482"/>
              <a:gd name="connsiteX24" fmla="*/ 0 w 1339658"/>
              <a:gd name="connsiteY24" fmla="*/ 1115146 h 1786482"/>
              <a:gd name="connsiteX0" fmla="*/ 8483 w 1348141"/>
              <a:gd name="connsiteY0" fmla="*/ 1115146 h 1786482"/>
              <a:gd name="connsiteX1" fmla="*/ 144379 w 1348141"/>
              <a:gd name="connsiteY1" fmla="*/ 1022670 h 1786482"/>
              <a:gd name="connsiteX2" fmla="*/ 74556 w 1348141"/>
              <a:gd name="connsiteY2" fmla="*/ 876947 h 1786482"/>
              <a:gd name="connsiteX3" fmla="*/ 240111 w 1348141"/>
              <a:gd name="connsiteY3" fmla="*/ 862497 h 1786482"/>
              <a:gd name="connsiteX4" fmla="*/ 536952 w 1348141"/>
              <a:gd name="connsiteY4" fmla="*/ 345062 h 1786482"/>
              <a:gd name="connsiteX5" fmla="*/ 591553 w 1348141"/>
              <a:gd name="connsiteY5" fmla="*/ 178754 h 1786482"/>
              <a:gd name="connsiteX6" fmla="*/ 646033 w 1348141"/>
              <a:gd name="connsiteY6" fmla="*/ 19980 h 1786482"/>
              <a:gd name="connsiteX7" fmla="*/ 693639 w 1348141"/>
              <a:gd name="connsiteY7" fmla="*/ 0 h 1786482"/>
              <a:gd name="connsiteX8" fmla="*/ 837618 w 1348141"/>
              <a:gd name="connsiteY8" fmla="*/ 97556 h 1786482"/>
              <a:gd name="connsiteX9" fmla="*/ 852577 w 1348141"/>
              <a:gd name="connsiteY9" fmla="*/ 367484 h 1786482"/>
              <a:gd name="connsiteX10" fmla="*/ 805001 w 1348141"/>
              <a:gd name="connsiteY10" fmla="*/ 581314 h 1786482"/>
              <a:gd name="connsiteX11" fmla="*/ 742053 w 1348141"/>
              <a:gd name="connsiteY11" fmla="*/ 692661 h 1786482"/>
              <a:gd name="connsiteX12" fmla="*/ 809197 w 1348141"/>
              <a:gd name="connsiteY12" fmla="*/ 730136 h 1786482"/>
              <a:gd name="connsiteX13" fmla="*/ 1216440 w 1348141"/>
              <a:gd name="connsiteY13" fmla="*/ 746985 h 1786482"/>
              <a:gd name="connsiteX14" fmla="*/ 1348141 w 1348141"/>
              <a:gd name="connsiteY14" fmla="*/ 865207 h 1786482"/>
              <a:gd name="connsiteX15" fmla="*/ 1340715 w 1348141"/>
              <a:gd name="connsiteY15" fmla="*/ 969035 h 1786482"/>
              <a:gd name="connsiteX16" fmla="*/ 1257005 w 1348141"/>
              <a:gd name="connsiteY16" fmla="*/ 977705 h 1786482"/>
              <a:gd name="connsiteX17" fmla="*/ 1339907 w 1348141"/>
              <a:gd name="connsiteY17" fmla="*/ 1116512 h 1786482"/>
              <a:gd name="connsiteX18" fmla="*/ 1319802 w 1348141"/>
              <a:gd name="connsiteY18" fmla="*/ 1254661 h 1786482"/>
              <a:gd name="connsiteX19" fmla="*/ 1210320 w 1348141"/>
              <a:gd name="connsiteY19" fmla="*/ 1309017 h 1786482"/>
              <a:gd name="connsiteX20" fmla="*/ 1190094 w 1348141"/>
              <a:gd name="connsiteY20" fmla="*/ 1500219 h 1786482"/>
              <a:gd name="connsiteX21" fmla="*/ 996382 w 1348141"/>
              <a:gd name="connsiteY21" fmla="*/ 1725305 h 1786482"/>
              <a:gd name="connsiteX22" fmla="*/ 700198 w 1348141"/>
              <a:gd name="connsiteY22" fmla="*/ 1786482 h 1786482"/>
              <a:gd name="connsiteX23" fmla="*/ 0 w 1348141"/>
              <a:gd name="connsiteY23" fmla="*/ 1785138 h 1786482"/>
              <a:gd name="connsiteX24" fmla="*/ 8483 w 1348141"/>
              <a:gd name="connsiteY24" fmla="*/ 1115146 h 1786482"/>
              <a:gd name="connsiteX0" fmla="*/ 0 w 1422161"/>
              <a:gd name="connsiteY0" fmla="*/ 1713287 h 1786482"/>
              <a:gd name="connsiteX1" fmla="*/ 218399 w 1422161"/>
              <a:gd name="connsiteY1" fmla="*/ 1022670 h 1786482"/>
              <a:gd name="connsiteX2" fmla="*/ 148576 w 1422161"/>
              <a:gd name="connsiteY2" fmla="*/ 876947 h 1786482"/>
              <a:gd name="connsiteX3" fmla="*/ 314131 w 1422161"/>
              <a:gd name="connsiteY3" fmla="*/ 862497 h 1786482"/>
              <a:gd name="connsiteX4" fmla="*/ 610972 w 1422161"/>
              <a:gd name="connsiteY4" fmla="*/ 345062 h 1786482"/>
              <a:gd name="connsiteX5" fmla="*/ 665573 w 1422161"/>
              <a:gd name="connsiteY5" fmla="*/ 178754 h 1786482"/>
              <a:gd name="connsiteX6" fmla="*/ 720053 w 1422161"/>
              <a:gd name="connsiteY6" fmla="*/ 19980 h 1786482"/>
              <a:gd name="connsiteX7" fmla="*/ 767659 w 1422161"/>
              <a:gd name="connsiteY7" fmla="*/ 0 h 1786482"/>
              <a:gd name="connsiteX8" fmla="*/ 911638 w 1422161"/>
              <a:gd name="connsiteY8" fmla="*/ 97556 h 1786482"/>
              <a:gd name="connsiteX9" fmla="*/ 926597 w 1422161"/>
              <a:gd name="connsiteY9" fmla="*/ 367484 h 1786482"/>
              <a:gd name="connsiteX10" fmla="*/ 879021 w 1422161"/>
              <a:gd name="connsiteY10" fmla="*/ 581314 h 1786482"/>
              <a:gd name="connsiteX11" fmla="*/ 816073 w 1422161"/>
              <a:gd name="connsiteY11" fmla="*/ 692661 h 1786482"/>
              <a:gd name="connsiteX12" fmla="*/ 883217 w 1422161"/>
              <a:gd name="connsiteY12" fmla="*/ 730136 h 1786482"/>
              <a:gd name="connsiteX13" fmla="*/ 1290460 w 1422161"/>
              <a:gd name="connsiteY13" fmla="*/ 746985 h 1786482"/>
              <a:gd name="connsiteX14" fmla="*/ 1422161 w 1422161"/>
              <a:gd name="connsiteY14" fmla="*/ 865207 h 1786482"/>
              <a:gd name="connsiteX15" fmla="*/ 1414735 w 1422161"/>
              <a:gd name="connsiteY15" fmla="*/ 969035 h 1786482"/>
              <a:gd name="connsiteX16" fmla="*/ 1331025 w 1422161"/>
              <a:gd name="connsiteY16" fmla="*/ 977705 h 1786482"/>
              <a:gd name="connsiteX17" fmla="*/ 1413927 w 1422161"/>
              <a:gd name="connsiteY17" fmla="*/ 1116512 h 1786482"/>
              <a:gd name="connsiteX18" fmla="*/ 1393822 w 1422161"/>
              <a:gd name="connsiteY18" fmla="*/ 1254661 h 1786482"/>
              <a:gd name="connsiteX19" fmla="*/ 1284340 w 1422161"/>
              <a:gd name="connsiteY19" fmla="*/ 1309017 h 1786482"/>
              <a:gd name="connsiteX20" fmla="*/ 1264114 w 1422161"/>
              <a:gd name="connsiteY20" fmla="*/ 1500219 h 1786482"/>
              <a:gd name="connsiteX21" fmla="*/ 1070402 w 1422161"/>
              <a:gd name="connsiteY21" fmla="*/ 1725305 h 1786482"/>
              <a:gd name="connsiteX22" fmla="*/ 774218 w 1422161"/>
              <a:gd name="connsiteY22" fmla="*/ 1786482 h 1786482"/>
              <a:gd name="connsiteX23" fmla="*/ 74020 w 1422161"/>
              <a:gd name="connsiteY23" fmla="*/ 1785138 h 1786482"/>
              <a:gd name="connsiteX24" fmla="*/ 0 w 1422161"/>
              <a:gd name="connsiteY24" fmla="*/ 1713287 h 1786482"/>
              <a:gd name="connsiteX0" fmla="*/ 462244 w 1884405"/>
              <a:gd name="connsiteY0" fmla="*/ 1713287 h 1799566"/>
              <a:gd name="connsiteX1" fmla="*/ 0 w 1884405"/>
              <a:gd name="connsiteY1" fmla="*/ 1799566 h 1799566"/>
              <a:gd name="connsiteX2" fmla="*/ 610820 w 1884405"/>
              <a:gd name="connsiteY2" fmla="*/ 876947 h 1799566"/>
              <a:gd name="connsiteX3" fmla="*/ 776375 w 1884405"/>
              <a:gd name="connsiteY3" fmla="*/ 862497 h 1799566"/>
              <a:gd name="connsiteX4" fmla="*/ 1073216 w 1884405"/>
              <a:gd name="connsiteY4" fmla="*/ 345062 h 1799566"/>
              <a:gd name="connsiteX5" fmla="*/ 1127817 w 1884405"/>
              <a:gd name="connsiteY5" fmla="*/ 178754 h 1799566"/>
              <a:gd name="connsiteX6" fmla="*/ 1182297 w 1884405"/>
              <a:gd name="connsiteY6" fmla="*/ 19980 h 1799566"/>
              <a:gd name="connsiteX7" fmla="*/ 1229903 w 1884405"/>
              <a:gd name="connsiteY7" fmla="*/ 0 h 1799566"/>
              <a:gd name="connsiteX8" fmla="*/ 1373882 w 1884405"/>
              <a:gd name="connsiteY8" fmla="*/ 97556 h 1799566"/>
              <a:gd name="connsiteX9" fmla="*/ 1388841 w 1884405"/>
              <a:gd name="connsiteY9" fmla="*/ 367484 h 1799566"/>
              <a:gd name="connsiteX10" fmla="*/ 1341265 w 1884405"/>
              <a:gd name="connsiteY10" fmla="*/ 581314 h 1799566"/>
              <a:gd name="connsiteX11" fmla="*/ 1278317 w 1884405"/>
              <a:gd name="connsiteY11" fmla="*/ 692661 h 1799566"/>
              <a:gd name="connsiteX12" fmla="*/ 1345461 w 1884405"/>
              <a:gd name="connsiteY12" fmla="*/ 730136 h 1799566"/>
              <a:gd name="connsiteX13" fmla="*/ 1752704 w 1884405"/>
              <a:gd name="connsiteY13" fmla="*/ 746985 h 1799566"/>
              <a:gd name="connsiteX14" fmla="*/ 1884405 w 1884405"/>
              <a:gd name="connsiteY14" fmla="*/ 865207 h 1799566"/>
              <a:gd name="connsiteX15" fmla="*/ 1876979 w 1884405"/>
              <a:gd name="connsiteY15" fmla="*/ 969035 h 1799566"/>
              <a:gd name="connsiteX16" fmla="*/ 1793269 w 1884405"/>
              <a:gd name="connsiteY16" fmla="*/ 977705 h 1799566"/>
              <a:gd name="connsiteX17" fmla="*/ 1876171 w 1884405"/>
              <a:gd name="connsiteY17" fmla="*/ 1116512 h 1799566"/>
              <a:gd name="connsiteX18" fmla="*/ 1856066 w 1884405"/>
              <a:gd name="connsiteY18" fmla="*/ 1254661 h 1799566"/>
              <a:gd name="connsiteX19" fmla="*/ 1746584 w 1884405"/>
              <a:gd name="connsiteY19" fmla="*/ 1309017 h 1799566"/>
              <a:gd name="connsiteX20" fmla="*/ 1726358 w 1884405"/>
              <a:gd name="connsiteY20" fmla="*/ 1500219 h 1799566"/>
              <a:gd name="connsiteX21" fmla="*/ 1532646 w 1884405"/>
              <a:gd name="connsiteY21" fmla="*/ 1725305 h 1799566"/>
              <a:gd name="connsiteX22" fmla="*/ 1236462 w 1884405"/>
              <a:gd name="connsiteY22" fmla="*/ 1786482 h 1799566"/>
              <a:gd name="connsiteX23" fmla="*/ 536264 w 1884405"/>
              <a:gd name="connsiteY23" fmla="*/ 1785138 h 1799566"/>
              <a:gd name="connsiteX24" fmla="*/ 462244 w 1884405"/>
              <a:gd name="connsiteY24" fmla="*/ 1713287 h 1799566"/>
              <a:gd name="connsiteX0" fmla="*/ 587069 w 2009230"/>
              <a:gd name="connsiteY0" fmla="*/ 1713287 h 1799566"/>
              <a:gd name="connsiteX1" fmla="*/ 124825 w 2009230"/>
              <a:gd name="connsiteY1" fmla="*/ 1799566 h 1799566"/>
              <a:gd name="connsiteX2" fmla="*/ 0 w 2009230"/>
              <a:gd name="connsiteY2" fmla="*/ 1035077 h 1799566"/>
              <a:gd name="connsiteX3" fmla="*/ 901200 w 2009230"/>
              <a:gd name="connsiteY3" fmla="*/ 862497 h 1799566"/>
              <a:gd name="connsiteX4" fmla="*/ 1198041 w 2009230"/>
              <a:gd name="connsiteY4" fmla="*/ 345062 h 1799566"/>
              <a:gd name="connsiteX5" fmla="*/ 1252642 w 2009230"/>
              <a:gd name="connsiteY5" fmla="*/ 178754 h 1799566"/>
              <a:gd name="connsiteX6" fmla="*/ 1307122 w 2009230"/>
              <a:gd name="connsiteY6" fmla="*/ 19980 h 1799566"/>
              <a:gd name="connsiteX7" fmla="*/ 1354728 w 2009230"/>
              <a:gd name="connsiteY7" fmla="*/ 0 h 1799566"/>
              <a:gd name="connsiteX8" fmla="*/ 1498707 w 2009230"/>
              <a:gd name="connsiteY8" fmla="*/ 97556 h 1799566"/>
              <a:gd name="connsiteX9" fmla="*/ 1513666 w 2009230"/>
              <a:gd name="connsiteY9" fmla="*/ 367484 h 1799566"/>
              <a:gd name="connsiteX10" fmla="*/ 1466090 w 2009230"/>
              <a:gd name="connsiteY10" fmla="*/ 581314 h 1799566"/>
              <a:gd name="connsiteX11" fmla="*/ 1403142 w 2009230"/>
              <a:gd name="connsiteY11" fmla="*/ 692661 h 1799566"/>
              <a:gd name="connsiteX12" fmla="*/ 1470286 w 2009230"/>
              <a:gd name="connsiteY12" fmla="*/ 730136 h 1799566"/>
              <a:gd name="connsiteX13" fmla="*/ 1877529 w 2009230"/>
              <a:gd name="connsiteY13" fmla="*/ 746985 h 1799566"/>
              <a:gd name="connsiteX14" fmla="*/ 2009230 w 2009230"/>
              <a:gd name="connsiteY14" fmla="*/ 865207 h 1799566"/>
              <a:gd name="connsiteX15" fmla="*/ 2001804 w 2009230"/>
              <a:gd name="connsiteY15" fmla="*/ 969035 h 1799566"/>
              <a:gd name="connsiteX16" fmla="*/ 1918094 w 2009230"/>
              <a:gd name="connsiteY16" fmla="*/ 977705 h 1799566"/>
              <a:gd name="connsiteX17" fmla="*/ 2000996 w 2009230"/>
              <a:gd name="connsiteY17" fmla="*/ 1116512 h 1799566"/>
              <a:gd name="connsiteX18" fmla="*/ 1980891 w 2009230"/>
              <a:gd name="connsiteY18" fmla="*/ 1254661 h 1799566"/>
              <a:gd name="connsiteX19" fmla="*/ 1871409 w 2009230"/>
              <a:gd name="connsiteY19" fmla="*/ 1309017 h 1799566"/>
              <a:gd name="connsiteX20" fmla="*/ 1851183 w 2009230"/>
              <a:gd name="connsiteY20" fmla="*/ 1500219 h 1799566"/>
              <a:gd name="connsiteX21" fmla="*/ 1657471 w 2009230"/>
              <a:gd name="connsiteY21" fmla="*/ 1725305 h 1799566"/>
              <a:gd name="connsiteX22" fmla="*/ 1361287 w 2009230"/>
              <a:gd name="connsiteY22" fmla="*/ 1786482 h 1799566"/>
              <a:gd name="connsiteX23" fmla="*/ 661089 w 2009230"/>
              <a:gd name="connsiteY23" fmla="*/ 1785138 h 1799566"/>
              <a:gd name="connsiteX24" fmla="*/ 587069 w 2009230"/>
              <a:gd name="connsiteY24" fmla="*/ 1713287 h 1799566"/>
              <a:gd name="connsiteX0" fmla="*/ 587069 w 2009230"/>
              <a:gd name="connsiteY0" fmla="*/ 1713287 h 1799566"/>
              <a:gd name="connsiteX1" fmla="*/ 124825 w 2009230"/>
              <a:gd name="connsiteY1" fmla="*/ 1799566 h 1799566"/>
              <a:gd name="connsiteX2" fmla="*/ 0 w 2009230"/>
              <a:gd name="connsiteY2" fmla="*/ 1035077 h 1799566"/>
              <a:gd name="connsiteX3" fmla="*/ 859948 w 2009230"/>
              <a:gd name="connsiteY3" fmla="*/ 731868 h 1799566"/>
              <a:gd name="connsiteX4" fmla="*/ 1198041 w 2009230"/>
              <a:gd name="connsiteY4" fmla="*/ 345062 h 1799566"/>
              <a:gd name="connsiteX5" fmla="*/ 1252642 w 2009230"/>
              <a:gd name="connsiteY5" fmla="*/ 178754 h 1799566"/>
              <a:gd name="connsiteX6" fmla="*/ 1307122 w 2009230"/>
              <a:gd name="connsiteY6" fmla="*/ 19980 h 1799566"/>
              <a:gd name="connsiteX7" fmla="*/ 1354728 w 2009230"/>
              <a:gd name="connsiteY7" fmla="*/ 0 h 1799566"/>
              <a:gd name="connsiteX8" fmla="*/ 1498707 w 2009230"/>
              <a:gd name="connsiteY8" fmla="*/ 97556 h 1799566"/>
              <a:gd name="connsiteX9" fmla="*/ 1513666 w 2009230"/>
              <a:gd name="connsiteY9" fmla="*/ 367484 h 1799566"/>
              <a:gd name="connsiteX10" fmla="*/ 1466090 w 2009230"/>
              <a:gd name="connsiteY10" fmla="*/ 581314 h 1799566"/>
              <a:gd name="connsiteX11" fmla="*/ 1403142 w 2009230"/>
              <a:gd name="connsiteY11" fmla="*/ 692661 h 1799566"/>
              <a:gd name="connsiteX12" fmla="*/ 1470286 w 2009230"/>
              <a:gd name="connsiteY12" fmla="*/ 730136 h 1799566"/>
              <a:gd name="connsiteX13" fmla="*/ 1877529 w 2009230"/>
              <a:gd name="connsiteY13" fmla="*/ 746985 h 1799566"/>
              <a:gd name="connsiteX14" fmla="*/ 2009230 w 2009230"/>
              <a:gd name="connsiteY14" fmla="*/ 865207 h 1799566"/>
              <a:gd name="connsiteX15" fmla="*/ 2001804 w 2009230"/>
              <a:gd name="connsiteY15" fmla="*/ 969035 h 1799566"/>
              <a:gd name="connsiteX16" fmla="*/ 1918094 w 2009230"/>
              <a:gd name="connsiteY16" fmla="*/ 977705 h 1799566"/>
              <a:gd name="connsiteX17" fmla="*/ 2000996 w 2009230"/>
              <a:gd name="connsiteY17" fmla="*/ 1116512 h 1799566"/>
              <a:gd name="connsiteX18" fmla="*/ 1980891 w 2009230"/>
              <a:gd name="connsiteY18" fmla="*/ 1254661 h 1799566"/>
              <a:gd name="connsiteX19" fmla="*/ 1871409 w 2009230"/>
              <a:gd name="connsiteY19" fmla="*/ 1309017 h 1799566"/>
              <a:gd name="connsiteX20" fmla="*/ 1851183 w 2009230"/>
              <a:gd name="connsiteY20" fmla="*/ 1500219 h 1799566"/>
              <a:gd name="connsiteX21" fmla="*/ 1657471 w 2009230"/>
              <a:gd name="connsiteY21" fmla="*/ 1725305 h 1799566"/>
              <a:gd name="connsiteX22" fmla="*/ 1361287 w 2009230"/>
              <a:gd name="connsiteY22" fmla="*/ 1786482 h 1799566"/>
              <a:gd name="connsiteX23" fmla="*/ 661089 w 2009230"/>
              <a:gd name="connsiteY23" fmla="*/ 1785138 h 1799566"/>
              <a:gd name="connsiteX24" fmla="*/ 587069 w 2009230"/>
              <a:gd name="connsiteY24" fmla="*/ 1713287 h 1799566"/>
              <a:gd name="connsiteX0" fmla="*/ 587069 w 2009230"/>
              <a:gd name="connsiteY0" fmla="*/ 1713287 h 1799566"/>
              <a:gd name="connsiteX1" fmla="*/ 124825 w 2009230"/>
              <a:gd name="connsiteY1" fmla="*/ 1799566 h 1799566"/>
              <a:gd name="connsiteX2" fmla="*/ 0 w 2009230"/>
              <a:gd name="connsiteY2" fmla="*/ 1035077 h 1799566"/>
              <a:gd name="connsiteX3" fmla="*/ 833930 w 2009230"/>
              <a:gd name="connsiteY3" fmla="*/ 1107372 h 1799566"/>
              <a:gd name="connsiteX4" fmla="*/ 859948 w 2009230"/>
              <a:gd name="connsiteY4" fmla="*/ 731868 h 1799566"/>
              <a:gd name="connsiteX5" fmla="*/ 1198041 w 2009230"/>
              <a:gd name="connsiteY5" fmla="*/ 345062 h 1799566"/>
              <a:gd name="connsiteX6" fmla="*/ 1252642 w 2009230"/>
              <a:gd name="connsiteY6" fmla="*/ 178754 h 1799566"/>
              <a:gd name="connsiteX7" fmla="*/ 1307122 w 2009230"/>
              <a:gd name="connsiteY7" fmla="*/ 19980 h 1799566"/>
              <a:gd name="connsiteX8" fmla="*/ 1354728 w 2009230"/>
              <a:gd name="connsiteY8" fmla="*/ 0 h 1799566"/>
              <a:gd name="connsiteX9" fmla="*/ 1498707 w 2009230"/>
              <a:gd name="connsiteY9" fmla="*/ 97556 h 1799566"/>
              <a:gd name="connsiteX10" fmla="*/ 1513666 w 2009230"/>
              <a:gd name="connsiteY10" fmla="*/ 367484 h 1799566"/>
              <a:gd name="connsiteX11" fmla="*/ 1466090 w 2009230"/>
              <a:gd name="connsiteY11" fmla="*/ 581314 h 1799566"/>
              <a:gd name="connsiteX12" fmla="*/ 1403142 w 2009230"/>
              <a:gd name="connsiteY12" fmla="*/ 692661 h 1799566"/>
              <a:gd name="connsiteX13" fmla="*/ 1470286 w 2009230"/>
              <a:gd name="connsiteY13" fmla="*/ 730136 h 1799566"/>
              <a:gd name="connsiteX14" fmla="*/ 1877529 w 2009230"/>
              <a:gd name="connsiteY14" fmla="*/ 746985 h 1799566"/>
              <a:gd name="connsiteX15" fmla="*/ 2009230 w 2009230"/>
              <a:gd name="connsiteY15" fmla="*/ 865207 h 1799566"/>
              <a:gd name="connsiteX16" fmla="*/ 2001804 w 2009230"/>
              <a:gd name="connsiteY16" fmla="*/ 969035 h 1799566"/>
              <a:gd name="connsiteX17" fmla="*/ 1918094 w 2009230"/>
              <a:gd name="connsiteY17" fmla="*/ 977705 h 1799566"/>
              <a:gd name="connsiteX18" fmla="*/ 2000996 w 2009230"/>
              <a:gd name="connsiteY18" fmla="*/ 1116512 h 1799566"/>
              <a:gd name="connsiteX19" fmla="*/ 1980891 w 2009230"/>
              <a:gd name="connsiteY19" fmla="*/ 1254661 h 1799566"/>
              <a:gd name="connsiteX20" fmla="*/ 1871409 w 2009230"/>
              <a:gd name="connsiteY20" fmla="*/ 1309017 h 1799566"/>
              <a:gd name="connsiteX21" fmla="*/ 1851183 w 2009230"/>
              <a:gd name="connsiteY21" fmla="*/ 1500219 h 1799566"/>
              <a:gd name="connsiteX22" fmla="*/ 1657471 w 2009230"/>
              <a:gd name="connsiteY22" fmla="*/ 1725305 h 1799566"/>
              <a:gd name="connsiteX23" fmla="*/ 1361287 w 2009230"/>
              <a:gd name="connsiteY23" fmla="*/ 1786482 h 1799566"/>
              <a:gd name="connsiteX24" fmla="*/ 661089 w 2009230"/>
              <a:gd name="connsiteY24" fmla="*/ 1785138 h 1799566"/>
              <a:gd name="connsiteX25" fmla="*/ 587069 w 2009230"/>
              <a:gd name="connsiteY25" fmla="*/ 1713287 h 1799566"/>
              <a:gd name="connsiteX0" fmla="*/ 587069 w 2009230"/>
              <a:gd name="connsiteY0" fmla="*/ 1713287 h 1799566"/>
              <a:gd name="connsiteX1" fmla="*/ 124825 w 2009230"/>
              <a:gd name="connsiteY1" fmla="*/ 1799566 h 1799566"/>
              <a:gd name="connsiteX2" fmla="*/ 0 w 2009230"/>
              <a:gd name="connsiteY2" fmla="*/ 1035077 h 1799566"/>
              <a:gd name="connsiteX3" fmla="*/ 593298 w 2009230"/>
              <a:gd name="connsiteY3" fmla="*/ 935492 h 1799566"/>
              <a:gd name="connsiteX4" fmla="*/ 859948 w 2009230"/>
              <a:gd name="connsiteY4" fmla="*/ 731868 h 1799566"/>
              <a:gd name="connsiteX5" fmla="*/ 1198041 w 2009230"/>
              <a:gd name="connsiteY5" fmla="*/ 345062 h 1799566"/>
              <a:gd name="connsiteX6" fmla="*/ 1252642 w 2009230"/>
              <a:gd name="connsiteY6" fmla="*/ 178754 h 1799566"/>
              <a:gd name="connsiteX7" fmla="*/ 1307122 w 2009230"/>
              <a:gd name="connsiteY7" fmla="*/ 19980 h 1799566"/>
              <a:gd name="connsiteX8" fmla="*/ 1354728 w 2009230"/>
              <a:gd name="connsiteY8" fmla="*/ 0 h 1799566"/>
              <a:gd name="connsiteX9" fmla="*/ 1498707 w 2009230"/>
              <a:gd name="connsiteY9" fmla="*/ 97556 h 1799566"/>
              <a:gd name="connsiteX10" fmla="*/ 1513666 w 2009230"/>
              <a:gd name="connsiteY10" fmla="*/ 367484 h 1799566"/>
              <a:gd name="connsiteX11" fmla="*/ 1466090 w 2009230"/>
              <a:gd name="connsiteY11" fmla="*/ 581314 h 1799566"/>
              <a:gd name="connsiteX12" fmla="*/ 1403142 w 2009230"/>
              <a:gd name="connsiteY12" fmla="*/ 692661 h 1799566"/>
              <a:gd name="connsiteX13" fmla="*/ 1470286 w 2009230"/>
              <a:gd name="connsiteY13" fmla="*/ 730136 h 1799566"/>
              <a:gd name="connsiteX14" fmla="*/ 1877529 w 2009230"/>
              <a:gd name="connsiteY14" fmla="*/ 746985 h 1799566"/>
              <a:gd name="connsiteX15" fmla="*/ 2009230 w 2009230"/>
              <a:gd name="connsiteY15" fmla="*/ 865207 h 1799566"/>
              <a:gd name="connsiteX16" fmla="*/ 2001804 w 2009230"/>
              <a:gd name="connsiteY16" fmla="*/ 969035 h 1799566"/>
              <a:gd name="connsiteX17" fmla="*/ 1918094 w 2009230"/>
              <a:gd name="connsiteY17" fmla="*/ 977705 h 1799566"/>
              <a:gd name="connsiteX18" fmla="*/ 2000996 w 2009230"/>
              <a:gd name="connsiteY18" fmla="*/ 1116512 h 1799566"/>
              <a:gd name="connsiteX19" fmla="*/ 1980891 w 2009230"/>
              <a:gd name="connsiteY19" fmla="*/ 1254661 h 1799566"/>
              <a:gd name="connsiteX20" fmla="*/ 1871409 w 2009230"/>
              <a:gd name="connsiteY20" fmla="*/ 1309017 h 1799566"/>
              <a:gd name="connsiteX21" fmla="*/ 1851183 w 2009230"/>
              <a:gd name="connsiteY21" fmla="*/ 1500219 h 1799566"/>
              <a:gd name="connsiteX22" fmla="*/ 1657471 w 2009230"/>
              <a:gd name="connsiteY22" fmla="*/ 1725305 h 1799566"/>
              <a:gd name="connsiteX23" fmla="*/ 1361287 w 2009230"/>
              <a:gd name="connsiteY23" fmla="*/ 1786482 h 1799566"/>
              <a:gd name="connsiteX24" fmla="*/ 661089 w 2009230"/>
              <a:gd name="connsiteY24" fmla="*/ 1785138 h 1799566"/>
              <a:gd name="connsiteX25" fmla="*/ 587069 w 2009230"/>
              <a:gd name="connsiteY25" fmla="*/ 1713287 h 1799566"/>
              <a:gd name="connsiteX0" fmla="*/ 587069 w 2009230"/>
              <a:gd name="connsiteY0" fmla="*/ 1761413 h 1799566"/>
              <a:gd name="connsiteX1" fmla="*/ 124825 w 2009230"/>
              <a:gd name="connsiteY1" fmla="*/ 1799566 h 1799566"/>
              <a:gd name="connsiteX2" fmla="*/ 0 w 2009230"/>
              <a:gd name="connsiteY2" fmla="*/ 1035077 h 1799566"/>
              <a:gd name="connsiteX3" fmla="*/ 593298 w 2009230"/>
              <a:gd name="connsiteY3" fmla="*/ 935492 h 1799566"/>
              <a:gd name="connsiteX4" fmla="*/ 859948 w 2009230"/>
              <a:gd name="connsiteY4" fmla="*/ 731868 h 1799566"/>
              <a:gd name="connsiteX5" fmla="*/ 1198041 w 2009230"/>
              <a:gd name="connsiteY5" fmla="*/ 345062 h 1799566"/>
              <a:gd name="connsiteX6" fmla="*/ 1252642 w 2009230"/>
              <a:gd name="connsiteY6" fmla="*/ 178754 h 1799566"/>
              <a:gd name="connsiteX7" fmla="*/ 1307122 w 2009230"/>
              <a:gd name="connsiteY7" fmla="*/ 19980 h 1799566"/>
              <a:gd name="connsiteX8" fmla="*/ 1354728 w 2009230"/>
              <a:gd name="connsiteY8" fmla="*/ 0 h 1799566"/>
              <a:gd name="connsiteX9" fmla="*/ 1498707 w 2009230"/>
              <a:gd name="connsiteY9" fmla="*/ 97556 h 1799566"/>
              <a:gd name="connsiteX10" fmla="*/ 1513666 w 2009230"/>
              <a:gd name="connsiteY10" fmla="*/ 367484 h 1799566"/>
              <a:gd name="connsiteX11" fmla="*/ 1466090 w 2009230"/>
              <a:gd name="connsiteY11" fmla="*/ 581314 h 1799566"/>
              <a:gd name="connsiteX12" fmla="*/ 1403142 w 2009230"/>
              <a:gd name="connsiteY12" fmla="*/ 692661 h 1799566"/>
              <a:gd name="connsiteX13" fmla="*/ 1470286 w 2009230"/>
              <a:gd name="connsiteY13" fmla="*/ 730136 h 1799566"/>
              <a:gd name="connsiteX14" fmla="*/ 1877529 w 2009230"/>
              <a:gd name="connsiteY14" fmla="*/ 746985 h 1799566"/>
              <a:gd name="connsiteX15" fmla="*/ 2009230 w 2009230"/>
              <a:gd name="connsiteY15" fmla="*/ 865207 h 1799566"/>
              <a:gd name="connsiteX16" fmla="*/ 2001804 w 2009230"/>
              <a:gd name="connsiteY16" fmla="*/ 969035 h 1799566"/>
              <a:gd name="connsiteX17" fmla="*/ 1918094 w 2009230"/>
              <a:gd name="connsiteY17" fmla="*/ 977705 h 1799566"/>
              <a:gd name="connsiteX18" fmla="*/ 2000996 w 2009230"/>
              <a:gd name="connsiteY18" fmla="*/ 1116512 h 1799566"/>
              <a:gd name="connsiteX19" fmla="*/ 1980891 w 2009230"/>
              <a:gd name="connsiteY19" fmla="*/ 1254661 h 1799566"/>
              <a:gd name="connsiteX20" fmla="*/ 1871409 w 2009230"/>
              <a:gd name="connsiteY20" fmla="*/ 1309017 h 1799566"/>
              <a:gd name="connsiteX21" fmla="*/ 1851183 w 2009230"/>
              <a:gd name="connsiteY21" fmla="*/ 1500219 h 1799566"/>
              <a:gd name="connsiteX22" fmla="*/ 1657471 w 2009230"/>
              <a:gd name="connsiteY22" fmla="*/ 1725305 h 1799566"/>
              <a:gd name="connsiteX23" fmla="*/ 1361287 w 2009230"/>
              <a:gd name="connsiteY23" fmla="*/ 1786482 h 1799566"/>
              <a:gd name="connsiteX24" fmla="*/ 661089 w 2009230"/>
              <a:gd name="connsiteY24" fmla="*/ 1785138 h 1799566"/>
              <a:gd name="connsiteX25" fmla="*/ 587069 w 2009230"/>
              <a:gd name="connsiteY25" fmla="*/ 1761413 h 1799566"/>
              <a:gd name="connsiteX0" fmla="*/ 587069 w 2009230"/>
              <a:gd name="connsiteY0" fmla="*/ 1761413 h 1799566"/>
              <a:gd name="connsiteX1" fmla="*/ 124825 w 2009230"/>
              <a:gd name="connsiteY1" fmla="*/ 1799566 h 1799566"/>
              <a:gd name="connsiteX2" fmla="*/ 0 w 2009230"/>
              <a:gd name="connsiteY2" fmla="*/ 1035077 h 1799566"/>
              <a:gd name="connsiteX3" fmla="*/ 593298 w 2009230"/>
              <a:gd name="connsiteY3" fmla="*/ 935492 h 1799566"/>
              <a:gd name="connsiteX4" fmla="*/ 859948 w 2009230"/>
              <a:gd name="connsiteY4" fmla="*/ 731868 h 1799566"/>
              <a:gd name="connsiteX5" fmla="*/ 1198041 w 2009230"/>
              <a:gd name="connsiteY5" fmla="*/ 345062 h 1799566"/>
              <a:gd name="connsiteX6" fmla="*/ 1252642 w 2009230"/>
              <a:gd name="connsiteY6" fmla="*/ 178754 h 1799566"/>
              <a:gd name="connsiteX7" fmla="*/ 1307122 w 2009230"/>
              <a:gd name="connsiteY7" fmla="*/ 19980 h 1799566"/>
              <a:gd name="connsiteX8" fmla="*/ 1354728 w 2009230"/>
              <a:gd name="connsiteY8" fmla="*/ 0 h 1799566"/>
              <a:gd name="connsiteX9" fmla="*/ 1498707 w 2009230"/>
              <a:gd name="connsiteY9" fmla="*/ 97556 h 1799566"/>
              <a:gd name="connsiteX10" fmla="*/ 1513666 w 2009230"/>
              <a:gd name="connsiteY10" fmla="*/ 367484 h 1799566"/>
              <a:gd name="connsiteX11" fmla="*/ 1466090 w 2009230"/>
              <a:gd name="connsiteY11" fmla="*/ 581314 h 1799566"/>
              <a:gd name="connsiteX12" fmla="*/ 1403142 w 2009230"/>
              <a:gd name="connsiteY12" fmla="*/ 692661 h 1799566"/>
              <a:gd name="connsiteX13" fmla="*/ 1470286 w 2009230"/>
              <a:gd name="connsiteY13" fmla="*/ 730136 h 1799566"/>
              <a:gd name="connsiteX14" fmla="*/ 1877529 w 2009230"/>
              <a:gd name="connsiteY14" fmla="*/ 746985 h 1799566"/>
              <a:gd name="connsiteX15" fmla="*/ 2009230 w 2009230"/>
              <a:gd name="connsiteY15" fmla="*/ 865207 h 1799566"/>
              <a:gd name="connsiteX16" fmla="*/ 2001804 w 2009230"/>
              <a:gd name="connsiteY16" fmla="*/ 969035 h 1799566"/>
              <a:gd name="connsiteX17" fmla="*/ 1918094 w 2009230"/>
              <a:gd name="connsiteY17" fmla="*/ 1018956 h 1799566"/>
              <a:gd name="connsiteX18" fmla="*/ 2000996 w 2009230"/>
              <a:gd name="connsiteY18" fmla="*/ 1116512 h 1799566"/>
              <a:gd name="connsiteX19" fmla="*/ 1980891 w 2009230"/>
              <a:gd name="connsiteY19" fmla="*/ 1254661 h 1799566"/>
              <a:gd name="connsiteX20" fmla="*/ 1871409 w 2009230"/>
              <a:gd name="connsiteY20" fmla="*/ 1309017 h 1799566"/>
              <a:gd name="connsiteX21" fmla="*/ 1851183 w 2009230"/>
              <a:gd name="connsiteY21" fmla="*/ 1500219 h 1799566"/>
              <a:gd name="connsiteX22" fmla="*/ 1657471 w 2009230"/>
              <a:gd name="connsiteY22" fmla="*/ 1725305 h 1799566"/>
              <a:gd name="connsiteX23" fmla="*/ 1361287 w 2009230"/>
              <a:gd name="connsiteY23" fmla="*/ 1786482 h 1799566"/>
              <a:gd name="connsiteX24" fmla="*/ 661089 w 2009230"/>
              <a:gd name="connsiteY24" fmla="*/ 1785138 h 1799566"/>
              <a:gd name="connsiteX25" fmla="*/ 587069 w 2009230"/>
              <a:gd name="connsiteY25" fmla="*/ 1761413 h 17995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009230" h="1799566">
                <a:moveTo>
                  <a:pt x="587069" y="1761413"/>
                </a:moveTo>
                <a:lnTo>
                  <a:pt x="124825" y="1799566"/>
                </a:lnTo>
                <a:lnTo>
                  <a:pt x="0" y="1035077"/>
                </a:lnTo>
                <a:cubicBezTo>
                  <a:pt x="19011" y="1029383"/>
                  <a:pt x="574287" y="941186"/>
                  <a:pt x="593298" y="935492"/>
                </a:cubicBezTo>
                <a:lnTo>
                  <a:pt x="859948" y="731868"/>
                </a:lnTo>
                <a:lnTo>
                  <a:pt x="1198041" y="345062"/>
                </a:lnTo>
                <a:lnTo>
                  <a:pt x="1252642" y="178754"/>
                </a:lnTo>
                <a:lnTo>
                  <a:pt x="1307122" y="19980"/>
                </a:lnTo>
                <a:lnTo>
                  <a:pt x="1354728" y="0"/>
                </a:lnTo>
                <a:lnTo>
                  <a:pt x="1498707" y="97556"/>
                </a:lnTo>
                <a:lnTo>
                  <a:pt x="1513666" y="367484"/>
                </a:lnTo>
                <a:lnTo>
                  <a:pt x="1466090" y="581314"/>
                </a:lnTo>
                <a:lnTo>
                  <a:pt x="1403142" y="692661"/>
                </a:lnTo>
                <a:lnTo>
                  <a:pt x="1470286" y="730136"/>
                </a:lnTo>
                <a:lnTo>
                  <a:pt x="1877529" y="746985"/>
                </a:lnTo>
                <a:lnTo>
                  <a:pt x="2009230" y="865207"/>
                </a:lnTo>
                <a:lnTo>
                  <a:pt x="2001804" y="969035"/>
                </a:lnTo>
                <a:lnTo>
                  <a:pt x="1918094" y="1018956"/>
                </a:lnTo>
                <a:lnTo>
                  <a:pt x="2000996" y="1116512"/>
                </a:lnTo>
                <a:lnTo>
                  <a:pt x="1980891" y="1254661"/>
                </a:lnTo>
                <a:lnTo>
                  <a:pt x="1871409" y="1309017"/>
                </a:lnTo>
                <a:lnTo>
                  <a:pt x="1851183" y="1500219"/>
                </a:lnTo>
                <a:lnTo>
                  <a:pt x="1657471" y="1725305"/>
                </a:lnTo>
                <a:lnTo>
                  <a:pt x="1361287" y="1786482"/>
                </a:lnTo>
                <a:lnTo>
                  <a:pt x="661089" y="1785138"/>
                </a:lnTo>
                <a:lnTo>
                  <a:pt x="587069" y="1761413"/>
                </a:lnTo>
                <a:close/>
              </a:path>
            </a:pathLst>
          </a:custGeom>
          <a:solidFill>
            <a:schemeClr val="accent2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75" name="Frihandsfigur 74">
            <a:extLst>
              <a:ext uri="{FF2B5EF4-FFF2-40B4-BE49-F238E27FC236}">
                <a16:creationId xmlns:a16="http://schemas.microsoft.com/office/drawing/2014/main" id="{B18A4B06-37B5-ED43-9EAB-28EFFC5EA11C}"/>
              </a:ext>
            </a:extLst>
          </p:cNvPr>
          <p:cNvSpPr/>
          <p:nvPr/>
        </p:nvSpPr>
        <p:spPr>
          <a:xfrm>
            <a:off x="8371126" y="1571416"/>
            <a:ext cx="740112" cy="1274925"/>
          </a:xfrm>
          <a:custGeom>
            <a:avLst/>
            <a:gdLst>
              <a:gd name="connsiteX0" fmla="*/ 727074 w 1336081"/>
              <a:gd name="connsiteY0" fmla="*/ 453332 h 2301547"/>
              <a:gd name="connsiteX1" fmla="*/ 512698 w 1336081"/>
              <a:gd name="connsiteY1" fmla="*/ 467083 h 2301547"/>
              <a:gd name="connsiteX2" fmla="*/ 312316 w 1336081"/>
              <a:gd name="connsiteY2" fmla="*/ 546432 h 2301547"/>
              <a:gd name="connsiteX3" fmla="*/ 294507 w 1336081"/>
              <a:gd name="connsiteY3" fmla="*/ 723759 h 2301547"/>
              <a:gd name="connsiteX4" fmla="*/ 287631 w 1336081"/>
              <a:gd name="connsiteY4" fmla="*/ 841207 h 2301547"/>
              <a:gd name="connsiteX5" fmla="*/ 394819 w 1336081"/>
              <a:gd name="connsiteY5" fmla="*/ 1052910 h 2301547"/>
              <a:gd name="connsiteX6" fmla="*/ 503724 w 1336081"/>
              <a:gd name="connsiteY6" fmla="*/ 1094096 h 2301547"/>
              <a:gd name="connsiteX7" fmla="*/ 567700 w 1336081"/>
              <a:gd name="connsiteY7" fmla="*/ 1111634 h 2301547"/>
              <a:gd name="connsiteX8" fmla="*/ 644571 w 1336081"/>
              <a:gd name="connsiteY8" fmla="*/ 1125384 h 2301547"/>
              <a:gd name="connsiteX9" fmla="*/ 796827 w 1336081"/>
              <a:gd name="connsiteY9" fmla="*/ 1094161 h 2301547"/>
              <a:gd name="connsiteX10" fmla="*/ 883389 w 1336081"/>
              <a:gd name="connsiteY10" fmla="*/ 978710 h 2301547"/>
              <a:gd name="connsiteX11" fmla="*/ 959016 w 1336081"/>
              <a:gd name="connsiteY11" fmla="*/ 826887 h 2301547"/>
              <a:gd name="connsiteX12" fmla="*/ 934331 w 1336081"/>
              <a:gd name="connsiteY12" fmla="*/ 594558 h 2301547"/>
              <a:gd name="connsiteX13" fmla="*/ 909820 w 1336081"/>
              <a:gd name="connsiteY13" fmla="*/ 0 h 2301547"/>
              <a:gd name="connsiteX14" fmla="*/ 1306292 w 1336081"/>
              <a:gd name="connsiteY14" fmla="*/ 331754 h 2301547"/>
              <a:gd name="connsiteX15" fmla="*/ 1336081 w 1336081"/>
              <a:gd name="connsiteY15" fmla="*/ 959141 h 2301547"/>
              <a:gd name="connsiteX16" fmla="*/ 1221497 w 1336081"/>
              <a:gd name="connsiteY16" fmla="*/ 1241027 h 2301547"/>
              <a:gd name="connsiteX17" fmla="*/ 579810 w 1336081"/>
              <a:gd name="connsiteY17" fmla="*/ 2301547 h 2301547"/>
              <a:gd name="connsiteX18" fmla="*/ 412512 w 1336081"/>
              <a:gd name="connsiteY18" fmla="*/ 1921671 h 2301547"/>
              <a:gd name="connsiteX19" fmla="*/ 284178 w 1336081"/>
              <a:gd name="connsiteY19" fmla="*/ 1681035 h 2301547"/>
              <a:gd name="connsiteX20" fmla="*/ 176463 w 1336081"/>
              <a:gd name="connsiteY20" fmla="*/ 1473035 h 2301547"/>
              <a:gd name="connsiteX21" fmla="*/ 50421 w 1336081"/>
              <a:gd name="connsiteY21" fmla="*/ 1203158 h 2301547"/>
              <a:gd name="connsiteX22" fmla="*/ 0 w 1336081"/>
              <a:gd name="connsiteY22" fmla="*/ 708141 h 2301547"/>
              <a:gd name="connsiteX23" fmla="*/ 119173 w 1336081"/>
              <a:gd name="connsiteY23" fmla="*/ 183886 h 2301547"/>
              <a:gd name="connsiteX24" fmla="*/ 547729 w 1336081"/>
              <a:gd name="connsiteY24" fmla="*/ 34372 h 23015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336081" h="2301547">
                <a:moveTo>
                  <a:pt x="727074" y="453332"/>
                </a:moveTo>
                <a:lnTo>
                  <a:pt x="512698" y="467083"/>
                </a:lnTo>
                <a:lnTo>
                  <a:pt x="312316" y="546432"/>
                </a:lnTo>
                <a:lnTo>
                  <a:pt x="294507" y="723759"/>
                </a:lnTo>
                <a:lnTo>
                  <a:pt x="287631" y="841207"/>
                </a:lnTo>
                <a:lnTo>
                  <a:pt x="394819" y="1052910"/>
                </a:lnTo>
                <a:lnTo>
                  <a:pt x="503724" y="1094096"/>
                </a:lnTo>
                <a:cubicBezTo>
                  <a:pt x="518174" y="1093067"/>
                  <a:pt x="553250" y="1112663"/>
                  <a:pt x="567700" y="1111634"/>
                </a:cubicBezTo>
                <a:lnTo>
                  <a:pt x="644571" y="1125384"/>
                </a:lnTo>
                <a:lnTo>
                  <a:pt x="796827" y="1094161"/>
                </a:lnTo>
                <a:lnTo>
                  <a:pt x="883389" y="978710"/>
                </a:lnTo>
                <a:lnTo>
                  <a:pt x="959016" y="826887"/>
                </a:lnTo>
                <a:lnTo>
                  <a:pt x="934331" y="594558"/>
                </a:lnTo>
                <a:close/>
                <a:moveTo>
                  <a:pt x="909820" y="0"/>
                </a:moveTo>
                <a:lnTo>
                  <a:pt x="1306292" y="331754"/>
                </a:lnTo>
                <a:lnTo>
                  <a:pt x="1336081" y="959141"/>
                </a:lnTo>
                <a:lnTo>
                  <a:pt x="1221497" y="1241027"/>
                </a:lnTo>
                <a:lnTo>
                  <a:pt x="579810" y="2301547"/>
                </a:lnTo>
                <a:lnTo>
                  <a:pt x="412512" y="1921671"/>
                </a:lnTo>
                <a:lnTo>
                  <a:pt x="284178" y="1681035"/>
                </a:lnTo>
                <a:lnTo>
                  <a:pt x="176463" y="1473035"/>
                </a:lnTo>
                <a:lnTo>
                  <a:pt x="50421" y="1203158"/>
                </a:lnTo>
                <a:lnTo>
                  <a:pt x="0" y="708141"/>
                </a:lnTo>
                <a:lnTo>
                  <a:pt x="119173" y="183886"/>
                </a:lnTo>
                <a:lnTo>
                  <a:pt x="547729" y="34372"/>
                </a:lnTo>
                <a:close/>
              </a:path>
            </a:pathLst>
          </a:custGeom>
          <a:solidFill>
            <a:schemeClr val="accent2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23" name="Frihandsfigur 22">
            <a:extLst>
              <a:ext uri="{FF2B5EF4-FFF2-40B4-BE49-F238E27FC236}">
                <a16:creationId xmlns:a16="http://schemas.microsoft.com/office/drawing/2014/main" id="{2890C46B-0515-EF45-A997-9B5ABBC6C31B}"/>
              </a:ext>
            </a:extLst>
          </p:cNvPr>
          <p:cNvSpPr/>
          <p:nvPr/>
        </p:nvSpPr>
        <p:spPr>
          <a:xfrm rot="1053013">
            <a:off x="5036231" y="4966549"/>
            <a:ext cx="2608845" cy="1984640"/>
          </a:xfrm>
          <a:custGeom>
            <a:avLst/>
            <a:gdLst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623556 w 4378623"/>
              <a:gd name="connsiteY12" fmla="*/ 2462120 h 3330971"/>
              <a:gd name="connsiteX13" fmla="*/ 2624224 w 4378623"/>
              <a:gd name="connsiteY13" fmla="*/ 2472725 h 3330971"/>
              <a:gd name="connsiteX14" fmla="*/ 2650658 w 4378623"/>
              <a:gd name="connsiteY14" fmla="*/ 2463736 h 3330971"/>
              <a:gd name="connsiteX15" fmla="*/ 2660006 w 4378623"/>
              <a:gd name="connsiteY15" fmla="*/ 2467665 h 3330971"/>
              <a:gd name="connsiteX16" fmla="*/ 2659631 w 4378623"/>
              <a:gd name="connsiteY16" fmla="*/ 2460684 h 3330971"/>
              <a:gd name="connsiteX17" fmla="*/ 2674864 w 4378623"/>
              <a:gd name="connsiteY17" fmla="*/ 2455504 h 3330971"/>
              <a:gd name="connsiteX18" fmla="*/ 2679056 w 4378623"/>
              <a:gd name="connsiteY18" fmla="*/ 2454963 h 3330971"/>
              <a:gd name="connsiteX19" fmla="*/ 2678047 w 4378623"/>
              <a:gd name="connsiteY19" fmla="*/ 2454421 h 3330971"/>
              <a:gd name="connsiteX20" fmla="*/ 3002309 w 4378623"/>
              <a:gd name="connsiteY20" fmla="*/ 2344149 h 3330971"/>
              <a:gd name="connsiteX21" fmla="*/ 3173672 w 4378623"/>
              <a:gd name="connsiteY21" fmla="*/ 2055029 h 3330971"/>
              <a:gd name="connsiteX22" fmla="*/ 3167322 w 4378623"/>
              <a:gd name="connsiteY22" fmla="*/ 1855028 h 3330971"/>
              <a:gd name="connsiteX23" fmla="*/ 3262659 w 4378623"/>
              <a:gd name="connsiteY23" fmla="*/ 1781808 h 3330971"/>
              <a:gd name="connsiteX24" fmla="*/ 3284624 w 4378623"/>
              <a:gd name="connsiteY24" fmla="*/ 1646882 h 3330971"/>
              <a:gd name="connsiteX25" fmla="*/ 3176848 w 4378623"/>
              <a:gd name="connsiteY25" fmla="*/ 1557982 h 3330971"/>
              <a:gd name="connsiteX26" fmla="*/ 3243263 w 4378623"/>
              <a:gd name="connsiteY26" fmla="*/ 1496058 h 3330971"/>
              <a:gd name="connsiteX27" fmla="*/ 3224300 w 4378623"/>
              <a:gd name="connsiteY27" fmla="*/ 1385128 h 3330971"/>
              <a:gd name="connsiteX28" fmla="*/ 3090950 w 4378623"/>
              <a:gd name="connsiteY28" fmla="*/ 1267629 h 3330971"/>
              <a:gd name="connsiteX29" fmla="*/ 2703513 w 4378623"/>
              <a:gd name="connsiteY29" fmla="*/ 1302749 h 3330971"/>
              <a:gd name="connsiteX30" fmla="*/ 2599247 w 4378623"/>
              <a:gd name="connsiteY30" fmla="*/ 1278230 h 3330971"/>
              <a:gd name="connsiteX31" fmla="*/ 2652768 w 4378623"/>
              <a:gd name="connsiteY31" fmla="*/ 1105590 h 3330971"/>
              <a:gd name="connsiteX32" fmla="*/ 2664069 w 4378623"/>
              <a:gd name="connsiteY32" fmla="*/ 937567 h 3330971"/>
              <a:gd name="connsiteX33" fmla="*/ 2579743 w 4378623"/>
              <a:gd name="connsiteY33" fmla="*/ 632767 h 3330971"/>
              <a:gd name="connsiteX34" fmla="*/ 2495247 w 4378623"/>
              <a:gd name="connsiteY34" fmla="*/ 0 h 3330971"/>
              <a:gd name="connsiteX35" fmla="*/ 2496489 w 4378623"/>
              <a:gd name="connsiteY35" fmla="*/ 11616 h 3330971"/>
              <a:gd name="connsiteX36" fmla="*/ 3089319 w 4378623"/>
              <a:gd name="connsiteY36" fmla="*/ 64226 h 3330971"/>
              <a:gd name="connsiteX37" fmla="*/ 3374856 w 4378623"/>
              <a:gd name="connsiteY37" fmla="*/ 369969 h 3330971"/>
              <a:gd name="connsiteX38" fmla="*/ 3510232 w 4378623"/>
              <a:gd name="connsiteY38" fmla="*/ 813600 h 3330971"/>
              <a:gd name="connsiteX39" fmla="*/ 4068016 w 4378623"/>
              <a:gd name="connsiteY39" fmla="*/ 1105046 h 3330971"/>
              <a:gd name="connsiteX40" fmla="*/ 4234392 w 4378623"/>
              <a:gd name="connsiteY40" fmla="*/ 1420661 h 3330971"/>
              <a:gd name="connsiteX41" fmla="*/ 4378623 w 4378623"/>
              <a:gd name="connsiteY41" fmla="*/ 1836132 h 3330971"/>
              <a:gd name="connsiteX42" fmla="*/ 4363902 w 4378623"/>
              <a:gd name="connsiteY42" fmla="*/ 2211036 h 3330971"/>
              <a:gd name="connsiteX43" fmla="*/ 4114941 w 4378623"/>
              <a:gd name="connsiteY43" fmla="*/ 2463077 h 3330971"/>
              <a:gd name="connsiteX44" fmla="*/ 3750965 w 4378623"/>
              <a:gd name="connsiteY44" fmla="*/ 2650382 h 3330971"/>
              <a:gd name="connsiteX45" fmla="*/ 551294 w 4378623"/>
              <a:gd name="connsiteY45" fmla="*/ 3328046 h 3330971"/>
              <a:gd name="connsiteX46" fmla="*/ 548640 w 4378623"/>
              <a:gd name="connsiteY46" fmla="*/ 3330971 h 3330971"/>
              <a:gd name="connsiteX47" fmla="*/ 254965 w 4378623"/>
              <a:gd name="connsiteY47" fmla="*/ 3249085 h 3330971"/>
              <a:gd name="connsiteX48" fmla="*/ 17221 w 4378623"/>
              <a:gd name="connsiteY48" fmla="*/ 2864627 h 3330971"/>
              <a:gd name="connsiteX49" fmla="*/ 0 w 4378623"/>
              <a:gd name="connsiteY49" fmla="*/ 2435269 h 3330971"/>
              <a:gd name="connsiteX50" fmla="*/ 253898 w 4378623"/>
              <a:gd name="connsiteY50" fmla="*/ 2137884 h 3330971"/>
              <a:gd name="connsiteX51" fmla="*/ 585216 w 4378623"/>
              <a:gd name="connsiteY51" fmla="*/ 2055588 h 3330971"/>
              <a:gd name="connsiteX52" fmla="*/ 619658 w 4378623"/>
              <a:gd name="connsiteY52" fmla="*/ 1804333 h 3330971"/>
              <a:gd name="connsiteX53" fmla="*/ 721309 w 4378623"/>
              <a:gd name="connsiteY53" fmla="*/ 1465595 h 3330971"/>
              <a:gd name="connsiteX54" fmla="*/ 949909 w 4378623"/>
              <a:gd name="connsiteY54" fmla="*/ 1228261 h 3330971"/>
              <a:gd name="connsiteX55" fmla="*/ 1268882 w 4378623"/>
              <a:gd name="connsiteY55" fmla="*/ 1218707 h 3330971"/>
              <a:gd name="connsiteX56" fmla="*/ 1609344 w 4378623"/>
              <a:gd name="connsiteY56" fmla="*/ 1250916 h 3330971"/>
              <a:gd name="connsiteX57" fmla="*/ 1614376 w 4378623"/>
              <a:gd name="connsiteY57" fmla="*/ 1252876 h 3330971"/>
              <a:gd name="connsiteX58" fmla="*/ 1544271 w 4378623"/>
              <a:gd name="connsiteY58" fmla="*/ 625178 h 3330971"/>
              <a:gd name="connsiteX59" fmla="*/ 1855167 w 4378623"/>
              <a:gd name="connsiteY59" fmla="*/ 140546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623556 w 4378623"/>
              <a:gd name="connsiteY12" fmla="*/ 2462120 h 3330971"/>
              <a:gd name="connsiteX13" fmla="*/ 2624224 w 4378623"/>
              <a:gd name="connsiteY13" fmla="*/ 2472725 h 3330971"/>
              <a:gd name="connsiteX14" fmla="*/ 2650658 w 4378623"/>
              <a:gd name="connsiteY14" fmla="*/ 2463736 h 3330971"/>
              <a:gd name="connsiteX15" fmla="*/ 2660006 w 4378623"/>
              <a:gd name="connsiteY15" fmla="*/ 2467665 h 3330971"/>
              <a:gd name="connsiteX16" fmla="*/ 2659631 w 4378623"/>
              <a:gd name="connsiteY16" fmla="*/ 2460684 h 3330971"/>
              <a:gd name="connsiteX17" fmla="*/ 2674864 w 4378623"/>
              <a:gd name="connsiteY17" fmla="*/ 2455504 h 3330971"/>
              <a:gd name="connsiteX18" fmla="*/ 2679056 w 4378623"/>
              <a:gd name="connsiteY18" fmla="*/ 2454963 h 3330971"/>
              <a:gd name="connsiteX19" fmla="*/ 2760597 w 4378623"/>
              <a:gd name="connsiteY19" fmla="*/ 2435371 h 3330971"/>
              <a:gd name="connsiteX20" fmla="*/ 3002309 w 4378623"/>
              <a:gd name="connsiteY20" fmla="*/ 2344149 h 3330971"/>
              <a:gd name="connsiteX21" fmla="*/ 3173672 w 4378623"/>
              <a:gd name="connsiteY21" fmla="*/ 2055029 h 3330971"/>
              <a:gd name="connsiteX22" fmla="*/ 3167322 w 4378623"/>
              <a:gd name="connsiteY22" fmla="*/ 1855028 h 3330971"/>
              <a:gd name="connsiteX23" fmla="*/ 3262659 w 4378623"/>
              <a:gd name="connsiteY23" fmla="*/ 1781808 h 3330971"/>
              <a:gd name="connsiteX24" fmla="*/ 3284624 w 4378623"/>
              <a:gd name="connsiteY24" fmla="*/ 1646882 h 3330971"/>
              <a:gd name="connsiteX25" fmla="*/ 3176848 w 4378623"/>
              <a:gd name="connsiteY25" fmla="*/ 1557982 h 3330971"/>
              <a:gd name="connsiteX26" fmla="*/ 3243263 w 4378623"/>
              <a:gd name="connsiteY26" fmla="*/ 1496058 h 3330971"/>
              <a:gd name="connsiteX27" fmla="*/ 3224300 w 4378623"/>
              <a:gd name="connsiteY27" fmla="*/ 1385128 h 3330971"/>
              <a:gd name="connsiteX28" fmla="*/ 3090950 w 4378623"/>
              <a:gd name="connsiteY28" fmla="*/ 1267629 h 3330971"/>
              <a:gd name="connsiteX29" fmla="*/ 2703513 w 4378623"/>
              <a:gd name="connsiteY29" fmla="*/ 1302749 h 3330971"/>
              <a:gd name="connsiteX30" fmla="*/ 2599247 w 4378623"/>
              <a:gd name="connsiteY30" fmla="*/ 1278230 h 3330971"/>
              <a:gd name="connsiteX31" fmla="*/ 2652768 w 4378623"/>
              <a:gd name="connsiteY31" fmla="*/ 1105590 h 3330971"/>
              <a:gd name="connsiteX32" fmla="*/ 2664069 w 4378623"/>
              <a:gd name="connsiteY32" fmla="*/ 937567 h 3330971"/>
              <a:gd name="connsiteX33" fmla="*/ 2579743 w 4378623"/>
              <a:gd name="connsiteY33" fmla="*/ 632767 h 3330971"/>
              <a:gd name="connsiteX34" fmla="*/ 2438644 w 4378623"/>
              <a:gd name="connsiteY34" fmla="*/ 565840 h 3330971"/>
              <a:gd name="connsiteX35" fmla="*/ 2495247 w 4378623"/>
              <a:gd name="connsiteY35" fmla="*/ 0 h 3330971"/>
              <a:gd name="connsiteX36" fmla="*/ 2496489 w 4378623"/>
              <a:gd name="connsiteY36" fmla="*/ 11616 h 3330971"/>
              <a:gd name="connsiteX37" fmla="*/ 3089319 w 4378623"/>
              <a:gd name="connsiteY37" fmla="*/ 64226 h 3330971"/>
              <a:gd name="connsiteX38" fmla="*/ 3374856 w 4378623"/>
              <a:gd name="connsiteY38" fmla="*/ 369969 h 3330971"/>
              <a:gd name="connsiteX39" fmla="*/ 3510232 w 4378623"/>
              <a:gd name="connsiteY39" fmla="*/ 813600 h 3330971"/>
              <a:gd name="connsiteX40" fmla="*/ 4068016 w 4378623"/>
              <a:gd name="connsiteY40" fmla="*/ 1105046 h 3330971"/>
              <a:gd name="connsiteX41" fmla="*/ 4234392 w 4378623"/>
              <a:gd name="connsiteY41" fmla="*/ 1420661 h 3330971"/>
              <a:gd name="connsiteX42" fmla="*/ 4378623 w 4378623"/>
              <a:gd name="connsiteY42" fmla="*/ 1836132 h 3330971"/>
              <a:gd name="connsiteX43" fmla="*/ 4363902 w 4378623"/>
              <a:gd name="connsiteY43" fmla="*/ 2211036 h 3330971"/>
              <a:gd name="connsiteX44" fmla="*/ 4114941 w 4378623"/>
              <a:gd name="connsiteY44" fmla="*/ 2463077 h 3330971"/>
              <a:gd name="connsiteX45" fmla="*/ 3750965 w 4378623"/>
              <a:gd name="connsiteY45" fmla="*/ 2650382 h 3330971"/>
              <a:gd name="connsiteX46" fmla="*/ 551294 w 4378623"/>
              <a:gd name="connsiteY46" fmla="*/ 3328046 h 3330971"/>
              <a:gd name="connsiteX47" fmla="*/ 548640 w 4378623"/>
              <a:gd name="connsiteY47" fmla="*/ 3330971 h 3330971"/>
              <a:gd name="connsiteX48" fmla="*/ 254965 w 4378623"/>
              <a:gd name="connsiteY48" fmla="*/ 3249085 h 3330971"/>
              <a:gd name="connsiteX49" fmla="*/ 17221 w 4378623"/>
              <a:gd name="connsiteY49" fmla="*/ 2864627 h 3330971"/>
              <a:gd name="connsiteX50" fmla="*/ 0 w 4378623"/>
              <a:gd name="connsiteY50" fmla="*/ 2435269 h 3330971"/>
              <a:gd name="connsiteX51" fmla="*/ 253898 w 4378623"/>
              <a:gd name="connsiteY51" fmla="*/ 2137884 h 3330971"/>
              <a:gd name="connsiteX52" fmla="*/ 585216 w 4378623"/>
              <a:gd name="connsiteY52" fmla="*/ 2055588 h 3330971"/>
              <a:gd name="connsiteX53" fmla="*/ 619658 w 4378623"/>
              <a:gd name="connsiteY53" fmla="*/ 1804333 h 3330971"/>
              <a:gd name="connsiteX54" fmla="*/ 721309 w 4378623"/>
              <a:gd name="connsiteY54" fmla="*/ 1465595 h 3330971"/>
              <a:gd name="connsiteX55" fmla="*/ 949909 w 4378623"/>
              <a:gd name="connsiteY55" fmla="*/ 1228261 h 3330971"/>
              <a:gd name="connsiteX56" fmla="*/ 1268882 w 4378623"/>
              <a:gd name="connsiteY56" fmla="*/ 1218707 h 3330971"/>
              <a:gd name="connsiteX57" fmla="*/ 1609344 w 4378623"/>
              <a:gd name="connsiteY57" fmla="*/ 1250916 h 3330971"/>
              <a:gd name="connsiteX58" fmla="*/ 1614376 w 4378623"/>
              <a:gd name="connsiteY58" fmla="*/ 1252876 h 3330971"/>
              <a:gd name="connsiteX59" fmla="*/ 1544271 w 4378623"/>
              <a:gd name="connsiteY59" fmla="*/ 625178 h 3330971"/>
              <a:gd name="connsiteX60" fmla="*/ 1855167 w 4378623"/>
              <a:gd name="connsiteY60" fmla="*/ 140546 h 3330971"/>
              <a:gd name="connsiteX61" fmla="*/ 2495247 w 4378623"/>
              <a:gd name="connsiteY61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623556 w 4378623"/>
              <a:gd name="connsiteY12" fmla="*/ 2462120 h 3330971"/>
              <a:gd name="connsiteX13" fmla="*/ 2535324 w 4378623"/>
              <a:gd name="connsiteY13" fmla="*/ 2472725 h 3330971"/>
              <a:gd name="connsiteX14" fmla="*/ 2650658 w 4378623"/>
              <a:gd name="connsiteY14" fmla="*/ 2463736 h 3330971"/>
              <a:gd name="connsiteX15" fmla="*/ 2660006 w 4378623"/>
              <a:gd name="connsiteY15" fmla="*/ 2467665 h 3330971"/>
              <a:gd name="connsiteX16" fmla="*/ 2659631 w 4378623"/>
              <a:gd name="connsiteY16" fmla="*/ 2460684 h 3330971"/>
              <a:gd name="connsiteX17" fmla="*/ 2674864 w 4378623"/>
              <a:gd name="connsiteY17" fmla="*/ 2455504 h 3330971"/>
              <a:gd name="connsiteX18" fmla="*/ 2679056 w 4378623"/>
              <a:gd name="connsiteY18" fmla="*/ 2454963 h 3330971"/>
              <a:gd name="connsiteX19" fmla="*/ 2760597 w 4378623"/>
              <a:gd name="connsiteY19" fmla="*/ 2435371 h 3330971"/>
              <a:gd name="connsiteX20" fmla="*/ 3002309 w 4378623"/>
              <a:gd name="connsiteY20" fmla="*/ 2344149 h 3330971"/>
              <a:gd name="connsiteX21" fmla="*/ 3173672 w 4378623"/>
              <a:gd name="connsiteY21" fmla="*/ 2055029 h 3330971"/>
              <a:gd name="connsiteX22" fmla="*/ 3167322 w 4378623"/>
              <a:gd name="connsiteY22" fmla="*/ 1855028 h 3330971"/>
              <a:gd name="connsiteX23" fmla="*/ 3262659 w 4378623"/>
              <a:gd name="connsiteY23" fmla="*/ 1781808 h 3330971"/>
              <a:gd name="connsiteX24" fmla="*/ 3284624 w 4378623"/>
              <a:gd name="connsiteY24" fmla="*/ 1646882 h 3330971"/>
              <a:gd name="connsiteX25" fmla="*/ 3176848 w 4378623"/>
              <a:gd name="connsiteY25" fmla="*/ 1557982 h 3330971"/>
              <a:gd name="connsiteX26" fmla="*/ 3243263 w 4378623"/>
              <a:gd name="connsiteY26" fmla="*/ 1496058 h 3330971"/>
              <a:gd name="connsiteX27" fmla="*/ 3224300 w 4378623"/>
              <a:gd name="connsiteY27" fmla="*/ 1385128 h 3330971"/>
              <a:gd name="connsiteX28" fmla="*/ 3090950 w 4378623"/>
              <a:gd name="connsiteY28" fmla="*/ 1267629 h 3330971"/>
              <a:gd name="connsiteX29" fmla="*/ 2703513 w 4378623"/>
              <a:gd name="connsiteY29" fmla="*/ 1302749 h 3330971"/>
              <a:gd name="connsiteX30" fmla="*/ 2599247 w 4378623"/>
              <a:gd name="connsiteY30" fmla="*/ 1278230 h 3330971"/>
              <a:gd name="connsiteX31" fmla="*/ 2652768 w 4378623"/>
              <a:gd name="connsiteY31" fmla="*/ 1105590 h 3330971"/>
              <a:gd name="connsiteX32" fmla="*/ 2664069 w 4378623"/>
              <a:gd name="connsiteY32" fmla="*/ 937567 h 3330971"/>
              <a:gd name="connsiteX33" fmla="*/ 2579743 w 4378623"/>
              <a:gd name="connsiteY33" fmla="*/ 632767 h 3330971"/>
              <a:gd name="connsiteX34" fmla="*/ 2438644 w 4378623"/>
              <a:gd name="connsiteY34" fmla="*/ 565840 h 3330971"/>
              <a:gd name="connsiteX35" fmla="*/ 2495247 w 4378623"/>
              <a:gd name="connsiteY35" fmla="*/ 0 h 3330971"/>
              <a:gd name="connsiteX36" fmla="*/ 2496489 w 4378623"/>
              <a:gd name="connsiteY36" fmla="*/ 11616 h 3330971"/>
              <a:gd name="connsiteX37" fmla="*/ 3089319 w 4378623"/>
              <a:gd name="connsiteY37" fmla="*/ 64226 h 3330971"/>
              <a:gd name="connsiteX38" fmla="*/ 3374856 w 4378623"/>
              <a:gd name="connsiteY38" fmla="*/ 369969 h 3330971"/>
              <a:gd name="connsiteX39" fmla="*/ 3510232 w 4378623"/>
              <a:gd name="connsiteY39" fmla="*/ 813600 h 3330971"/>
              <a:gd name="connsiteX40" fmla="*/ 4068016 w 4378623"/>
              <a:gd name="connsiteY40" fmla="*/ 1105046 h 3330971"/>
              <a:gd name="connsiteX41" fmla="*/ 4234392 w 4378623"/>
              <a:gd name="connsiteY41" fmla="*/ 1420661 h 3330971"/>
              <a:gd name="connsiteX42" fmla="*/ 4378623 w 4378623"/>
              <a:gd name="connsiteY42" fmla="*/ 1836132 h 3330971"/>
              <a:gd name="connsiteX43" fmla="*/ 4363902 w 4378623"/>
              <a:gd name="connsiteY43" fmla="*/ 2211036 h 3330971"/>
              <a:gd name="connsiteX44" fmla="*/ 4114941 w 4378623"/>
              <a:gd name="connsiteY44" fmla="*/ 2463077 h 3330971"/>
              <a:gd name="connsiteX45" fmla="*/ 3750965 w 4378623"/>
              <a:gd name="connsiteY45" fmla="*/ 2650382 h 3330971"/>
              <a:gd name="connsiteX46" fmla="*/ 551294 w 4378623"/>
              <a:gd name="connsiteY46" fmla="*/ 3328046 h 3330971"/>
              <a:gd name="connsiteX47" fmla="*/ 548640 w 4378623"/>
              <a:gd name="connsiteY47" fmla="*/ 3330971 h 3330971"/>
              <a:gd name="connsiteX48" fmla="*/ 254965 w 4378623"/>
              <a:gd name="connsiteY48" fmla="*/ 3249085 h 3330971"/>
              <a:gd name="connsiteX49" fmla="*/ 17221 w 4378623"/>
              <a:gd name="connsiteY49" fmla="*/ 2864627 h 3330971"/>
              <a:gd name="connsiteX50" fmla="*/ 0 w 4378623"/>
              <a:gd name="connsiteY50" fmla="*/ 2435269 h 3330971"/>
              <a:gd name="connsiteX51" fmla="*/ 253898 w 4378623"/>
              <a:gd name="connsiteY51" fmla="*/ 2137884 h 3330971"/>
              <a:gd name="connsiteX52" fmla="*/ 585216 w 4378623"/>
              <a:gd name="connsiteY52" fmla="*/ 2055588 h 3330971"/>
              <a:gd name="connsiteX53" fmla="*/ 619658 w 4378623"/>
              <a:gd name="connsiteY53" fmla="*/ 1804333 h 3330971"/>
              <a:gd name="connsiteX54" fmla="*/ 721309 w 4378623"/>
              <a:gd name="connsiteY54" fmla="*/ 1465595 h 3330971"/>
              <a:gd name="connsiteX55" fmla="*/ 949909 w 4378623"/>
              <a:gd name="connsiteY55" fmla="*/ 1228261 h 3330971"/>
              <a:gd name="connsiteX56" fmla="*/ 1268882 w 4378623"/>
              <a:gd name="connsiteY56" fmla="*/ 1218707 h 3330971"/>
              <a:gd name="connsiteX57" fmla="*/ 1609344 w 4378623"/>
              <a:gd name="connsiteY57" fmla="*/ 1250916 h 3330971"/>
              <a:gd name="connsiteX58" fmla="*/ 1614376 w 4378623"/>
              <a:gd name="connsiteY58" fmla="*/ 1252876 h 3330971"/>
              <a:gd name="connsiteX59" fmla="*/ 1544271 w 4378623"/>
              <a:gd name="connsiteY59" fmla="*/ 625178 h 3330971"/>
              <a:gd name="connsiteX60" fmla="*/ 1855167 w 4378623"/>
              <a:gd name="connsiteY60" fmla="*/ 140546 h 3330971"/>
              <a:gd name="connsiteX61" fmla="*/ 2495247 w 4378623"/>
              <a:gd name="connsiteY61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623556 w 4378623"/>
              <a:gd name="connsiteY12" fmla="*/ 2462120 h 3330971"/>
              <a:gd name="connsiteX13" fmla="*/ 2535324 w 4378623"/>
              <a:gd name="connsiteY13" fmla="*/ 2472725 h 3330971"/>
              <a:gd name="connsiteX14" fmla="*/ 2650658 w 4378623"/>
              <a:gd name="connsiteY14" fmla="*/ 2463736 h 3330971"/>
              <a:gd name="connsiteX15" fmla="*/ 2660006 w 4378623"/>
              <a:gd name="connsiteY15" fmla="*/ 2467665 h 3330971"/>
              <a:gd name="connsiteX16" fmla="*/ 2659631 w 4378623"/>
              <a:gd name="connsiteY16" fmla="*/ 2460684 h 3330971"/>
              <a:gd name="connsiteX17" fmla="*/ 2674864 w 4378623"/>
              <a:gd name="connsiteY17" fmla="*/ 2455504 h 3330971"/>
              <a:gd name="connsiteX18" fmla="*/ 2718896 w 4378623"/>
              <a:gd name="connsiteY18" fmla="*/ 2448834 h 3330971"/>
              <a:gd name="connsiteX19" fmla="*/ 2760597 w 4378623"/>
              <a:gd name="connsiteY19" fmla="*/ 2435371 h 3330971"/>
              <a:gd name="connsiteX20" fmla="*/ 3002309 w 4378623"/>
              <a:gd name="connsiteY20" fmla="*/ 2344149 h 3330971"/>
              <a:gd name="connsiteX21" fmla="*/ 3173672 w 4378623"/>
              <a:gd name="connsiteY21" fmla="*/ 2055029 h 3330971"/>
              <a:gd name="connsiteX22" fmla="*/ 3167322 w 4378623"/>
              <a:gd name="connsiteY22" fmla="*/ 1855028 h 3330971"/>
              <a:gd name="connsiteX23" fmla="*/ 3262659 w 4378623"/>
              <a:gd name="connsiteY23" fmla="*/ 1781808 h 3330971"/>
              <a:gd name="connsiteX24" fmla="*/ 3284624 w 4378623"/>
              <a:gd name="connsiteY24" fmla="*/ 1646882 h 3330971"/>
              <a:gd name="connsiteX25" fmla="*/ 3176848 w 4378623"/>
              <a:gd name="connsiteY25" fmla="*/ 1557982 h 3330971"/>
              <a:gd name="connsiteX26" fmla="*/ 3243263 w 4378623"/>
              <a:gd name="connsiteY26" fmla="*/ 1496058 h 3330971"/>
              <a:gd name="connsiteX27" fmla="*/ 3224300 w 4378623"/>
              <a:gd name="connsiteY27" fmla="*/ 1385128 h 3330971"/>
              <a:gd name="connsiteX28" fmla="*/ 3090950 w 4378623"/>
              <a:gd name="connsiteY28" fmla="*/ 1267629 h 3330971"/>
              <a:gd name="connsiteX29" fmla="*/ 2703513 w 4378623"/>
              <a:gd name="connsiteY29" fmla="*/ 1302749 h 3330971"/>
              <a:gd name="connsiteX30" fmla="*/ 2599247 w 4378623"/>
              <a:gd name="connsiteY30" fmla="*/ 1278230 h 3330971"/>
              <a:gd name="connsiteX31" fmla="*/ 2652768 w 4378623"/>
              <a:gd name="connsiteY31" fmla="*/ 1105590 h 3330971"/>
              <a:gd name="connsiteX32" fmla="*/ 2664069 w 4378623"/>
              <a:gd name="connsiteY32" fmla="*/ 937567 h 3330971"/>
              <a:gd name="connsiteX33" fmla="*/ 2579743 w 4378623"/>
              <a:gd name="connsiteY33" fmla="*/ 632767 h 3330971"/>
              <a:gd name="connsiteX34" fmla="*/ 2438644 w 4378623"/>
              <a:gd name="connsiteY34" fmla="*/ 565840 h 3330971"/>
              <a:gd name="connsiteX35" fmla="*/ 2495247 w 4378623"/>
              <a:gd name="connsiteY35" fmla="*/ 0 h 3330971"/>
              <a:gd name="connsiteX36" fmla="*/ 2496489 w 4378623"/>
              <a:gd name="connsiteY36" fmla="*/ 11616 h 3330971"/>
              <a:gd name="connsiteX37" fmla="*/ 3089319 w 4378623"/>
              <a:gd name="connsiteY37" fmla="*/ 64226 h 3330971"/>
              <a:gd name="connsiteX38" fmla="*/ 3374856 w 4378623"/>
              <a:gd name="connsiteY38" fmla="*/ 369969 h 3330971"/>
              <a:gd name="connsiteX39" fmla="*/ 3510232 w 4378623"/>
              <a:gd name="connsiteY39" fmla="*/ 813600 h 3330971"/>
              <a:gd name="connsiteX40" fmla="*/ 4068016 w 4378623"/>
              <a:gd name="connsiteY40" fmla="*/ 1105046 h 3330971"/>
              <a:gd name="connsiteX41" fmla="*/ 4234392 w 4378623"/>
              <a:gd name="connsiteY41" fmla="*/ 1420661 h 3330971"/>
              <a:gd name="connsiteX42" fmla="*/ 4378623 w 4378623"/>
              <a:gd name="connsiteY42" fmla="*/ 1836132 h 3330971"/>
              <a:gd name="connsiteX43" fmla="*/ 4363902 w 4378623"/>
              <a:gd name="connsiteY43" fmla="*/ 2211036 h 3330971"/>
              <a:gd name="connsiteX44" fmla="*/ 4114941 w 4378623"/>
              <a:gd name="connsiteY44" fmla="*/ 2463077 h 3330971"/>
              <a:gd name="connsiteX45" fmla="*/ 3750965 w 4378623"/>
              <a:gd name="connsiteY45" fmla="*/ 2650382 h 3330971"/>
              <a:gd name="connsiteX46" fmla="*/ 551294 w 4378623"/>
              <a:gd name="connsiteY46" fmla="*/ 3328046 h 3330971"/>
              <a:gd name="connsiteX47" fmla="*/ 548640 w 4378623"/>
              <a:gd name="connsiteY47" fmla="*/ 3330971 h 3330971"/>
              <a:gd name="connsiteX48" fmla="*/ 254965 w 4378623"/>
              <a:gd name="connsiteY48" fmla="*/ 3249085 h 3330971"/>
              <a:gd name="connsiteX49" fmla="*/ 17221 w 4378623"/>
              <a:gd name="connsiteY49" fmla="*/ 2864627 h 3330971"/>
              <a:gd name="connsiteX50" fmla="*/ 0 w 4378623"/>
              <a:gd name="connsiteY50" fmla="*/ 2435269 h 3330971"/>
              <a:gd name="connsiteX51" fmla="*/ 253898 w 4378623"/>
              <a:gd name="connsiteY51" fmla="*/ 2137884 h 3330971"/>
              <a:gd name="connsiteX52" fmla="*/ 585216 w 4378623"/>
              <a:gd name="connsiteY52" fmla="*/ 2055588 h 3330971"/>
              <a:gd name="connsiteX53" fmla="*/ 619658 w 4378623"/>
              <a:gd name="connsiteY53" fmla="*/ 1804333 h 3330971"/>
              <a:gd name="connsiteX54" fmla="*/ 721309 w 4378623"/>
              <a:gd name="connsiteY54" fmla="*/ 1465595 h 3330971"/>
              <a:gd name="connsiteX55" fmla="*/ 949909 w 4378623"/>
              <a:gd name="connsiteY55" fmla="*/ 1228261 h 3330971"/>
              <a:gd name="connsiteX56" fmla="*/ 1268882 w 4378623"/>
              <a:gd name="connsiteY56" fmla="*/ 1218707 h 3330971"/>
              <a:gd name="connsiteX57" fmla="*/ 1609344 w 4378623"/>
              <a:gd name="connsiteY57" fmla="*/ 1250916 h 3330971"/>
              <a:gd name="connsiteX58" fmla="*/ 1614376 w 4378623"/>
              <a:gd name="connsiteY58" fmla="*/ 1252876 h 3330971"/>
              <a:gd name="connsiteX59" fmla="*/ 1544271 w 4378623"/>
              <a:gd name="connsiteY59" fmla="*/ 625178 h 3330971"/>
              <a:gd name="connsiteX60" fmla="*/ 1855167 w 4378623"/>
              <a:gd name="connsiteY60" fmla="*/ 140546 h 3330971"/>
              <a:gd name="connsiteX61" fmla="*/ 2495247 w 4378623"/>
              <a:gd name="connsiteY61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291617 w 4378623"/>
              <a:gd name="connsiteY12" fmla="*/ 2504444 h 3330971"/>
              <a:gd name="connsiteX13" fmla="*/ 2623556 w 4378623"/>
              <a:gd name="connsiteY13" fmla="*/ 2462120 h 3330971"/>
              <a:gd name="connsiteX14" fmla="*/ 2535324 w 4378623"/>
              <a:gd name="connsiteY14" fmla="*/ 2472725 h 3330971"/>
              <a:gd name="connsiteX15" fmla="*/ 2650658 w 4378623"/>
              <a:gd name="connsiteY15" fmla="*/ 2463736 h 3330971"/>
              <a:gd name="connsiteX16" fmla="*/ 2660006 w 4378623"/>
              <a:gd name="connsiteY16" fmla="*/ 2467665 h 3330971"/>
              <a:gd name="connsiteX17" fmla="*/ 2659631 w 4378623"/>
              <a:gd name="connsiteY17" fmla="*/ 2460684 h 3330971"/>
              <a:gd name="connsiteX18" fmla="*/ 2674864 w 4378623"/>
              <a:gd name="connsiteY18" fmla="*/ 2455504 h 3330971"/>
              <a:gd name="connsiteX19" fmla="*/ 2718896 w 4378623"/>
              <a:gd name="connsiteY19" fmla="*/ 2448834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291617 w 4378623"/>
              <a:gd name="connsiteY12" fmla="*/ 2504444 h 3330971"/>
              <a:gd name="connsiteX13" fmla="*/ 2623556 w 4378623"/>
              <a:gd name="connsiteY13" fmla="*/ 2462120 h 3330971"/>
              <a:gd name="connsiteX14" fmla="*/ 2296284 w 4378623"/>
              <a:gd name="connsiteY14" fmla="*/ 2503371 h 3330971"/>
              <a:gd name="connsiteX15" fmla="*/ 2650658 w 4378623"/>
              <a:gd name="connsiteY15" fmla="*/ 2463736 h 3330971"/>
              <a:gd name="connsiteX16" fmla="*/ 2660006 w 4378623"/>
              <a:gd name="connsiteY16" fmla="*/ 2467665 h 3330971"/>
              <a:gd name="connsiteX17" fmla="*/ 2659631 w 4378623"/>
              <a:gd name="connsiteY17" fmla="*/ 2460684 h 3330971"/>
              <a:gd name="connsiteX18" fmla="*/ 2674864 w 4378623"/>
              <a:gd name="connsiteY18" fmla="*/ 2455504 h 3330971"/>
              <a:gd name="connsiteX19" fmla="*/ 2718896 w 4378623"/>
              <a:gd name="connsiteY19" fmla="*/ 2448834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291617 w 4378623"/>
              <a:gd name="connsiteY12" fmla="*/ 2504444 h 3330971"/>
              <a:gd name="connsiteX13" fmla="*/ 2421291 w 4378623"/>
              <a:gd name="connsiteY13" fmla="*/ 2474379 h 3330971"/>
              <a:gd name="connsiteX14" fmla="*/ 2296284 w 4378623"/>
              <a:gd name="connsiteY14" fmla="*/ 2503371 h 3330971"/>
              <a:gd name="connsiteX15" fmla="*/ 2650658 w 4378623"/>
              <a:gd name="connsiteY15" fmla="*/ 2463736 h 3330971"/>
              <a:gd name="connsiteX16" fmla="*/ 2660006 w 4378623"/>
              <a:gd name="connsiteY16" fmla="*/ 2467665 h 3330971"/>
              <a:gd name="connsiteX17" fmla="*/ 2659631 w 4378623"/>
              <a:gd name="connsiteY17" fmla="*/ 2460684 h 3330971"/>
              <a:gd name="connsiteX18" fmla="*/ 2674864 w 4378623"/>
              <a:gd name="connsiteY18" fmla="*/ 2455504 h 3330971"/>
              <a:gd name="connsiteX19" fmla="*/ 2718896 w 4378623"/>
              <a:gd name="connsiteY19" fmla="*/ 2448834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291617 w 4378623"/>
              <a:gd name="connsiteY12" fmla="*/ 2504444 h 3330971"/>
              <a:gd name="connsiteX13" fmla="*/ 2421291 w 4378623"/>
              <a:gd name="connsiteY13" fmla="*/ 2474379 h 3330971"/>
              <a:gd name="connsiteX14" fmla="*/ 2296284 w 4378623"/>
              <a:gd name="connsiteY14" fmla="*/ 2503371 h 3330971"/>
              <a:gd name="connsiteX15" fmla="*/ 2650658 w 4378623"/>
              <a:gd name="connsiteY15" fmla="*/ 2463736 h 3330971"/>
              <a:gd name="connsiteX16" fmla="*/ 2660006 w 4378623"/>
              <a:gd name="connsiteY16" fmla="*/ 2467665 h 3330971"/>
              <a:gd name="connsiteX17" fmla="*/ 2515594 w 4378623"/>
              <a:gd name="connsiteY17" fmla="*/ 2117447 h 3330971"/>
              <a:gd name="connsiteX18" fmla="*/ 2674864 w 4378623"/>
              <a:gd name="connsiteY18" fmla="*/ 2455504 h 3330971"/>
              <a:gd name="connsiteX19" fmla="*/ 2718896 w 4378623"/>
              <a:gd name="connsiteY19" fmla="*/ 2448834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291617 w 4378623"/>
              <a:gd name="connsiteY12" fmla="*/ 2504444 h 3330971"/>
              <a:gd name="connsiteX13" fmla="*/ 2421291 w 4378623"/>
              <a:gd name="connsiteY13" fmla="*/ 2474379 h 3330971"/>
              <a:gd name="connsiteX14" fmla="*/ 2296284 w 4378623"/>
              <a:gd name="connsiteY14" fmla="*/ 2503371 h 3330971"/>
              <a:gd name="connsiteX15" fmla="*/ 2650658 w 4378623"/>
              <a:gd name="connsiteY15" fmla="*/ 2463736 h 3330971"/>
              <a:gd name="connsiteX16" fmla="*/ 2411772 w 4378623"/>
              <a:gd name="connsiteY16" fmla="*/ 2256207 h 3330971"/>
              <a:gd name="connsiteX17" fmla="*/ 2515594 w 4378623"/>
              <a:gd name="connsiteY17" fmla="*/ 2117447 h 3330971"/>
              <a:gd name="connsiteX18" fmla="*/ 2674864 w 4378623"/>
              <a:gd name="connsiteY18" fmla="*/ 2455504 h 3330971"/>
              <a:gd name="connsiteX19" fmla="*/ 2718896 w 4378623"/>
              <a:gd name="connsiteY19" fmla="*/ 2448834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291617 w 4378623"/>
              <a:gd name="connsiteY12" fmla="*/ 2504444 h 3330971"/>
              <a:gd name="connsiteX13" fmla="*/ 2421291 w 4378623"/>
              <a:gd name="connsiteY13" fmla="*/ 2474379 h 3330971"/>
              <a:gd name="connsiteX14" fmla="*/ 2296284 w 4378623"/>
              <a:gd name="connsiteY14" fmla="*/ 2503371 h 3330971"/>
              <a:gd name="connsiteX15" fmla="*/ 2325809 w 4378623"/>
              <a:gd name="connsiteY15" fmla="*/ 2313570 h 3330971"/>
              <a:gd name="connsiteX16" fmla="*/ 2411772 w 4378623"/>
              <a:gd name="connsiteY16" fmla="*/ 2256207 h 3330971"/>
              <a:gd name="connsiteX17" fmla="*/ 2515594 w 4378623"/>
              <a:gd name="connsiteY17" fmla="*/ 2117447 h 3330971"/>
              <a:gd name="connsiteX18" fmla="*/ 2674864 w 4378623"/>
              <a:gd name="connsiteY18" fmla="*/ 2455504 h 3330971"/>
              <a:gd name="connsiteX19" fmla="*/ 2718896 w 4378623"/>
              <a:gd name="connsiteY19" fmla="*/ 2448834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291617 w 4378623"/>
              <a:gd name="connsiteY12" fmla="*/ 2504444 h 3330971"/>
              <a:gd name="connsiteX13" fmla="*/ 2421291 w 4378623"/>
              <a:gd name="connsiteY13" fmla="*/ 2474379 h 3330971"/>
              <a:gd name="connsiteX14" fmla="*/ 2296284 w 4378623"/>
              <a:gd name="connsiteY14" fmla="*/ 2503371 h 3330971"/>
              <a:gd name="connsiteX15" fmla="*/ 2325809 w 4378623"/>
              <a:gd name="connsiteY15" fmla="*/ 2313570 h 3330971"/>
              <a:gd name="connsiteX16" fmla="*/ 2411772 w 4378623"/>
              <a:gd name="connsiteY16" fmla="*/ 2256207 h 3330971"/>
              <a:gd name="connsiteX17" fmla="*/ 2515594 w 4378623"/>
              <a:gd name="connsiteY17" fmla="*/ 2117447 h 3330971"/>
              <a:gd name="connsiteX18" fmla="*/ 2638089 w 4378623"/>
              <a:gd name="connsiteY18" fmla="*/ 2222593 h 3330971"/>
              <a:gd name="connsiteX19" fmla="*/ 2718896 w 4378623"/>
              <a:gd name="connsiteY19" fmla="*/ 2448834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291617 w 4378623"/>
              <a:gd name="connsiteY12" fmla="*/ 2504444 h 3330971"/>
              <a:gd name="connsiteX13" fmla="*/ 2421291 w 4378623"/>
              <a:gd name="connsiteY13" fmla="*/ 2474379 h 3330971"/>
              <a:gd name="connsiteX14" fmla="*/ 2296284 w 4378623"/>
              <a:gd name="connsiteY14" fmla="*/ 2503371 h 3330971"/>
              <a:gd name="connsiteX15" fmla="*/ 2325809 w 4378623"/>
              <a:gd name="connsiteY15" fmla="*/ 2313570 h 3330971"/>
              <a:gd name="connsiteX16" fmla="*/ 2411772 w 4378623"/>
              <a:gd name="connsiteY16" fmla="*/ 2256207 h 3330971"/>
              <a:gd name="connsiteX17" fmla="*/ 2515594 w 4378623"/>
              <a:gd name="connsiteY17" fmla="*/ 2117447 h 3330971"/>
              <a:gd name="connsiteX18" fmla="*/ 2638089 w 4378623"/>
              <a:gd name="connsiteY18" fmla="*/ 2222593 h 3330971"/>
              <a:gd name="connsiteX19" fmla="*/ 2715831 w 4378623"/>
              <a:gd name="connsiteY19" fmla="*/ 2222052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291617 w 4378623"/>
              <a:gd name="connsiteY12" fmla="*/ 2504444 h 3330971"/>
              <a:gd name="connsiteX13" fmla="*/ 2421291 w 4378623"/>
              <a:gd name="connsiteY13" fmla="*/ 2474379 h 3330971"/>
              <a:gd name="connsiteX14" fmla="*/ 2293219 w 4378623"/>
              <a:gd name="connsiteY14" fmla="*/ 2389980 h 3330971"/>
              <a:gd name="connsiteX15" fmla="*/ 2325809 w 4378623"/>
              <a:gd name="connsiteY15" fmla="*/ 2313570 h 3330971"/>
              <a:gd name="connsiteX16" fmla="*/ 2411772 w 4378623"/>
              <a:gd name="connsiteY16" fmla="*/ 2256207 h 3330971"/>
              <a:gd name="connsiteX17" fmla="*/ 2515594 w 4378623"/>
              <a:gd name="connsiteY17" fmla="*/ 2117447 h 3330971"/>
              <a:gd name="connsiteX18" fmla="*/ 2638089 w 4378623"/>
              <a:gd name="connsiteY18" fmla="*/ 2222593 h 3330971"/>
              <a:gd name="connsiteX19" fmla="*/ 2715831 w 4378623"/>
              <a:gd name="connsiteY19" fmla="*/ 2222052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291617 w 4378623"/>
              <a:gd name="connsiteY12" fmla="*/ 2504444 h 3330971"/>
              <a:gd name="connsiteX13" fmla="*/ 2421291 w 4378623"/>
              <a:gd name="connsiteY13" fmla="*/ 2474379 h 3330971"/>
              <a:gd name="connsiteX14" fmla="*/ 2412491 w 4378623"/>
              <a:gd name="connsiteY14" fmla="*/ 2477447 h 3330971"/>
              <a:gd name="connsiteX15" fmla="*/ 2325809 w 4378623"/>
              <a:gd name="connsiteY15" fmla="*/ 2313570 h 3330971"/>
              <a:gd name="connsiteX16" fmla="*/ 2411772 w 4378623"/>
              <a:gd name="connsiteY16" fmla="*/ 2256207 h 3330971"/>
              <a:gd name="connsiteX17" fmla="*/ 2515594 w 4378623"/>
              <a:gd name="connsiteY17" fmla="*/ 2117447 h 3330971"/>
              <a:gd name="connsiteX18" fmla="*/ 2638089 w 4378623"/>
              <a:gd name="connsiteY18" fmla="*/ 2222593 h 3330971"/>
              <a:gd name="connsiteX19" fmla="*/ 2715831 w 4378623"/>
              <a:gd name="connsiteY19" fmla="*/ 2222052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291617 w 4378623"/>
              <a:gd name="connsiteY12" fmla="*/ 2504444 h 3330971"/>
              <a:gd name="connsiteX13" fmla="*/ 2421291 w 4378623"/>
              <a:gd name="connsiteY13" fmla="*/ 2474379 h 3330971"/>
              <a:gd name="connsiteX14" fmla="*/ 2412491 w 4378623"/>
              <a:gd name="connsiteY14" fmla="*/ 2477447 h 3330971"/>
              <a:gd name="connsiteX15" fmla="*/ 2421226 w 4378623"/>
              <a:gd name="connsiteY15" fmla="*/ 2468623 h 3330971"/>
              <a:gd name="connsiteX16" fmla="*/ 2411772 w 4378623"/>
              <a:gd name="connsiteY16" fmla="*/ 2256207 h 3330971"/>
              <a:gd name="connsiteX17" fmla="*/ 2515594 w 4378623"/>
              <a:gd name="connsiteY17" fmla="*/ 2117447 h 3330971"/>
              <a:gd name="connsiteX18" fmla="*/ 2638089 w 4378623"/>
              <a:gd name="connsiteY18" fmla="*/ 2222593 h 3330971"/>
              <a:gd name="connsiteX19" fmla="*/ 2715831 w 4378623"/>
              <a:gd name="connsiteY19" fmla="*/ 2222052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291617 w 4378623"/>
              <a:gd name="connsiteY12" fmla="*/ 2504444 h 3330971"/>
              <a:gd name="connsiteX13" fmla="*/ 2421291 w 4378623"/>
              <a:gd name="connsiteY13" fmla="*/ 2474379 h 3330971"/>
              <a:gd name="connsiteX14" fmla="*/ 2412491 w 4378623"/>
              <a:gd name="connsiteY14" fmla="*/ 2477447 h 3330971"/>
              <a:gd name="connsiteX15" fmla="*/ 2421226 w 4378623"/>
              <a:gd name="connsiteY15" fmla="*/ 2468623 h 3330971"/>
              <a:gd name="connsiteX16" fmla="*/ 2487311 w 4378623"/>
              <a:gd name="connsiteY16" fmla="*/ 2458969 h 3330971"/>
              <a:gd name="connsiteX17" fmla="*/ 2515594 w 4378623"/>
              <a:gd name="connsiteY17" fmla="*/ 2117447 h 3330971"/>
              <a:gd name="connsiteX18" fmla="*/ 2638089 w 4378623"/>
              <a:gd name="connsiteY18" fmla="*/ 2222593 h 3330971"/>
              <a:gd name="connsiteX19" fmla="*/ 2715831 w 4378623"/>
              <a:gd name="connsiteY19" fmla="*/ 2222052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291617 w 4378623"/>
              <a:gd name="connsiteY12" fmla="*/ 2504444 h 3330971"/>
              <a:gd name="connsiteX13" fmla="*/ 2421291 w 4378623"/>
              <a:gd name="connsiteY13" fmla="*/ 2474379 h 3330971"/>
              <a:gd name="connsiteX14" fmla="*/ 2412491 w 4378623"/>
              <a:gd name="connsiteY14" fmla="*/ 2477447 h 3330971"/>
              <a:gd name="connsiteX15" fmla="*/ 2421226 w 4378623"/>
              <a:gd name="connsiteY15" fmla="*/ 2468623 h 3330971"/>
              <a:gd name="connsiteX16" fmla="*/ 2487311 w 4378623"/>
              <a:gd name="connsiteY16" fmla="*/ 2458969 h 3330971"/>
              <a:gd name="connsiteX17" fmla="*/ 2559327 w 4378623"/>
              <a:gd name="connsiteY17" fmla="*/ 2427554 h 3330971"/>
              <a:gd name="connsiteX18" fmla="*/ 2638089 w 4378623"/>
              <a:gd name="connsiteY18" fmla="*/ 2222593 h 3330971"/>
              <a:gd name="connsiteX19" fmla="*/ 2715831 w 4378623"/>
              <a:gd name="connsiteY19" fmla="*/ 2222052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291617 w 4378623"/>
              <a:gd name="connsiteY12" fmla="*/ 2504444 h 3330971"/>
              <a:gd name="connsiteX13" fmla="*/ 2421291 w 4378623"/>
              <a:gd name="connsiteY13" fmla="*/ 2474379 h 3330971"/>
              <a:gd name="connsiteX14" fmla="*/ 2412491 w 4378623"/>
              <a:gd name="connsiteY14" fmla="*/ 2477447 h 3330971"/>
              <a:gd name="connsiteX15" fmla="*/ 2421226 w 4378623"/>
              <a:gd name="connsiteY15" fmla="*/ 2468623 h 3330971"/>
              <a:gd name="connsiteX16" fmla="*/ 2487311 w 4378623"/>
              <a:gd name="connsiteY16" fmla="*/ 2458969 h 3330971"/>
              <a:gd name="connsiteX17" fmla="*/ 2559327 w 4378623"/>
              <a:gd name="connsiteY17" fmla="*/ 2427554 h 3330971"/>
              <a:gd name="connsiteX18" fmla="*/ 2622186 w 4378623"/>
              <a:gd name="connsiteY18" fmla="*/ 2405477 h 3330971"/>
              <a:gd name="connsiteX19" fmla="*/ 2715831 w 4378623"/>
              <a:gd name="connsiteY19" fmla="*/ 2222052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291617 w 4378623"/>
              <a:gd name="connsiteY12" fmla="*/ 2504444 h 3330971"/>
              <a:gd name="connsiteX13" fmla="*/ 2421291 w 4378623"/>
              <a:gd name="connsiteY13" fmla="*/ 2474379 h 3330971"/>
              <a:gd name="connsiteX14" fmla="*/ 2412491 w 4378623"/>
              <a:gd name="connsiteY14" fmla="*/ 2477447 h 3330971"/>
              <a:gd name="connsiteX15" fmla="*/ 2421226 w 4378623"/>
              <a:gd name="connsiteY15" fmla="*/ 2468623 h 3330971"/>
              <a:gd name="connsiteX16" fmla="*/ 2487311 w 4378623"/>
              <a:gd name="connsiteY16" fmla="*/ 2458969 h 3330971"/>
              <a:gd name="connsiteX17" fmla="*/ 2559327 w 4378623"/>
              <a:gd name="connsiteY17" fmla="*/ 2427554 h 3330971"/>
              <a:gd name="connsiteX18" fmla="*/ 2622186 w 4378623"/>
              <a:gd name="connsiteY18" fmla="*/ 2405477 h 3330971"/>
              <a:gd name="connsiteX19" fmla="*/ 2707879 w 4378623"/>
              <a:gd name="connsiteY19" fmla="*/ 2432766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291617 w 4378623"/>
              <a:gd name="connsiteY12" fmla="*/ 2504444 h 3330971"/>
              <a:gd name="connsiteX13" fmla="*/ 2421291 w 4378623"/>
              <a:gd name="connsiteY13" fmla="*/ 2474379 h 3330971"/>
              <a:gd name="connsiteX14" fmla="*/ 2412491 w 4378623"/>
              <a:gd name="connsiteY14" fmla="*/ 2477447 h 3330971"/>
              <a:gd name="connsiteX15" fmla="*/ 2421226 w 4378623"/>
              <a:gd name="connsiteY15" fmla="*/ 2468623 h 3330971"/>
              <a:gd name="connsiteX16" fmla="*/ 2487311 w 4378623"/>
              <a:gd name="connsiteY16" fmla="*/ 2458969 h 3330971"/>
              <a:gd name="connsiteX17" fmla="*/ 2559327 w 4378623"/>
              <a:gd name="connsiteY17" fmla="*/ 2427554 h 3330971"/>
              <a:gd name="connsiteX18" fmla="*/ 2626162 w 4378623"/>
              <a:gd name="connsiteY18" fmla="*/ 2449210 h 3330971"/>
              <a:gd name="connsiteX19" fmla="*/ 2707879 w 4378623"/>
              <a:gd name="connsiteY19" fmla="*/ 2432766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291617 w 4378623"/>
              <a:gd name="connsiteY12" fmla="*/ 2504444 h 3330971"/>
              <a:gd name="connsiteX13" fmla="*/ 2421291 w 4378623"/>
              <a:gd name="connsiteY13" fmla="*/ 2474379 h 3330971"/>
              <a:gd name="connsiteX14" fmla="*/ 2412491 w 4378623"/>
              <a:gd name="connsiteY14" fmla="*/ 2477447 h 3330971"/>
              <a:gd name="connsiteX15" fmla="*/ 2421226 w 4378623"/>
              <a:gd name="connsiteY15" fmla="*/ 2468623 h 3330971"/>
              <a:gd name="connsiteX16" fmla="*/ 2487311 w 4378623"/>
              <a:gd name="connsiteY16" fmla="*/ 2458969 h 3330971"/>
              <a:gd name="connsiteX17" fmla="*/ 2551375 w 4378623"/>
              <a:gd name="connsiteY17" fmla="*/ 2463336 h 3330971"/>
              <a:gd name="connsiteX18" fmla="*/ 2626162 w 4378623"/>
              <a:gd name="connsiteY18" fmla="*/ 2449210 h 3330971"/>
              <a:gd name="connsiteX19" fmla="*/ 2707879 w 4378623"/>
              <a:gd name="connsiteY19" fmla="*/ 2432766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128613 w 4378623"/>
              <a:gd name="connsiteY12" fmla="*/ 2524323 h 3330971"/>
              <a:gd name="connsiteX13" fmla="*/ 2421291 w 4378623"/>
              <a:gd name="connsiteY13" fmla="*/ 2474379 h 3330971"/>
              <a:gd name="connsiteX14" fmla="*/ 2412491 w 4378623"/>
              <a:gd name="connsiteY14" fmla="*/ 2477447 h 3330971"/>
              <a:gd name="connsiteX15" fmla="*/ 2421226 w 4378623"/>
              <a:gd name="connsiteY15" fmla="*/ 2468623 h 3330971"/>
              <a:gd name="connsiteX16" fmla="*/ 2487311 w 4378623"/>
              <a:gd name="connsiteY16" fmla="*/ 2458969 h 3330971"/>
              <a:gd name="connsiteX17" fmla="*/ 2551375 w 4378623"/>
              <a:gd name="connsiteY17" fmla="*/ 2463336 h 3330971"/>
              <a:gd name="connsiteX18" fmla="*/ 2626162 w 4378623"/>
              <a:gd name="connsiteY18" fmla="*/ 2449210 h 3330971"/>
              <a:gd name="connsiteX19" fmla="*/ 2707879 w 4378623"/>
              <a:gd name="connsiteY19" fmla="*/ 2432766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128613 w 4378623"/>
              <a:gd name="connsiteY12" fmla="*/ 2524323 h 3330971"/>
              <a:gd name="connsiteX13" fmla="*/ 2421291 w 4378623"/>
              <a:gd name="connsiteY13" fmla="*/ 2474379 h 3330971"/>
              <a:gd name="connsiteX14" fmla="*/ 2412491 w 4378623"/>
              <a:gd name="connsiteY14" fmla="*/ 2477447 h 3330971"/>
              <a:gd name="connsiteX15" fmla="*/ 2468935 w 4378623"/>
              <a:gd name="connsiteY15" fmla="*/ 2369230 h 3330971"/>
              <a:gd name="connsiteX16" fmla="*/ 2487311 w 4378623"/>
              <a:gd name="connsiteY16" fmla="*/ 2458969 h 3330971"/>
              <a:gd name="connsiteX17" fmla="*/ 2551375 w 4378623"/>
              <a:gd name="connsiteY17" fmla="*/ 2463336 h 3330971"/>
              <a:gd name="connsiteX18" fmla="*/ 2626162 w 4378623"/>
              <a:gd name="connsiteY18" fmla="*/ 2449210 h 3330971"/>
              <a:gd name="connsiteX19" fmla="*/ 2707879 w 4378623"/>
              <a:gd name="connsiteY19" fmla="*/ 2432766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128613 w 4378623"/>
              <a:gd name="connsiteY12" fmla="*/ 2524323 h 3330971"/>
              <a:gd name="connsiteX13" fmla="*/ 2421291 w 4378623"/>
              <a:gd name="connsiteY13" fmla="*/ 2474379 h 3330971"/>
              <a:gd name="connsiteX14" fmla="*/ 2372940 w 4378623"/>
              <a:gd name="connsiteY14" fmla="*/ 2381692 h 3330971"/>
              <a:gd name="connsiteX15" fmla="*/ 2468935 w 4378623"/>
              <a:gd name="connsiteY15" fmla="*/ 2369230 h 3330971"/>
              <a:gd name="connsiteX16" fmla="*/ 2487311 w 4378623"/>
              <a:gd name="connsiteY16" fmla="*/ 2458969 h 3330971"/>
              <a:gd name="connsiteX17" fmla="*/ 2551375 w 4378623"/>
              <a:gd name="connsiteY17" fmla="*/ 2463336 h 3330971"/>
              <a:gd name="connsiteX18" fmla="*/ 2626162 w 4378623"/>
              <a:gd name="connsiteY18" fmla="*/ 2449210 h 3330971"/>
              <a:gd name="connsiteX19" fmla="*/ 2707879 w 4378623"/>
              <a:gd name="connsiteY19" fmla="*/ 2432766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128613 w 4378623"/>
              <a:gd name="connsiteY12" fmla="*/ 2524323 h 3330971"/>
              <a:gd name="connsiteX13" fmla="*/ 2200639 w 4378623"/>
              <a:gd name="connsiteY13" fmla="*/ 2513930 h 3330971"/>
              <a:gd name="connsiteX14" fmla="*/ 2372940 w 4378623"/>
              <a:gd name="connsiteY14" fmla="*/ 2381692 h 3330971"/>
              <a:gd name="connsiteX15" fmla="*/ 2468935 w 4378623"/>
              <a:gd name="connsiteY15" fmla="*/ 2369230 h 3330971"/>
              <a:gd name="connsiteX16" fmla="*/ 2487311 w 4378623"/>
              <a:gd name="connsiteY16" fmla="*/ 2458969 h 3330971"/>
              <a:gd name="connsiteX17" fmla="*/ 2551375 w 4378623"/>
              <a:gd name="connsiteY17" fmla="*/ 2463336 h 3330971"/>
              <a:gd name="connsiteX18" fmla="*/ 2626162 w 4378623"/>
              <a:gd name="connsiteY18" fmla="*/ 2449210 h 3330971"/>
              <a:gd name="connsiteX19" fmla="*/ 2707879 w 4378623"/>
              <a:gd name="connsiteY19" fmla="*/ 2432766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128613 w 4378623"/>
              <a:gd name="connsiteY12" fmla="*/ 2524323 h 3330971"/>
              <a:gd name="connsiteX13" fmla="*/ 2200639 w 4378623"/>
              <a:gd name="connsiteY13" fmla="*/ 2513930 h 3330971"/>
              <a:gd name="connsiteX14" fmla="*/ 2325063 w 4378623"/>
              <a:gd name="connsiteY14" fmla="*/ 2504508 h 3330971"/>
              <a:gd name="connsiteX15" fmla="*/ 2468935 w 4378623"/>
              <a:gd name="connsiteY15" fmla="*/ 2369230 h 3330971"/>
              <a:gd name="connsiteX16" fmla="*/ 2487311 w 4378623"/>
              <a:gd name="connsiteY16" fmla="*/ 2458969 h 3330971"/>
              <a:gd name="connsiteX17" fmla="*/ 2551375 w 4378623"/>
              <a:gd name="connsiteY17" fmla="*/ 2463336 h 3330971"/>
              <a:gd name="connsiteX18" fmla="*/ 2626162 w 4378623"/>
              <a:gd name="connsiteY18" fmla="*/ 2449210 h 3330971"/>
              <a:gd name="connsiteX19" fmla="*/ 2707879 w 4378623"/>
              <a:gd name="connsiteY19" fmla="*/ 2432766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128613 w 4378623"/>
              <a:gd name="connsiteY12" fmla="*/ 2524323 h 3330971"/>
              <a:gd name="connsiteX13" fmla="*/ 2200639 w 4378623"/>
              <a:gd name="connsiteY13" fmla="*/ 2513930 h 3330971"/>
              <a:gd name="connsiteX14" fmla="*/ 2325063 w 4378623"/>
              <a:gd name="connsiteY14" fmla="*/ 2504508 h 3330971"/>
              <a:gd name="connsiteX15" fmla="*/ 2425221 w 4378623"/>
              <a:gd name="connsiteY15" fmla="*/ 2494128 h 3330971"/>
              <a:gd name="connsiteX16" fmla="*/ 2487311 w 4378623"/>
              <a:gd name="connsiteY16" fmla="*/ 2458969 h 3330971"/>
              <a:gd name="connsiteX17" fmla="*/ 2551375 w 4378623"/>
              <a:gd name="connsiteY17" fmla="*/ 2463336 h 3330971"/>
              <a:gd name="connsiteX18" fmla="*/ 2626162 w 4378623"/>
              <a:gd name="connsiteY18" fmla="*/ 2449210 h 3330971"/>
              <a:gd name="connsiteX19" fmla="*/ 2707879 w 4378623"/>
              <a:gd name="connsiteY19" fmla="*/ 2432766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128613 w 4378623"/>
              <a:gd name="connsiteY12" fmla="*/ 2524323 h 3330971"/>
              <a:gd name="connsiteX13" fmla="*/ 2200639 w 4378623"/>
              <a:gd name="connsiteY13" fmla="*/ 2513930 h 3330971"/>
              <a:gd name="connsiteX14" fmla="*/ 2325063 w 4378623"/>
              <a:gd name="connsiteY14" fmla="*/ 2504508 h 3330971"/>
              <a:gd name="connsiteX15" fmla="*/ 2425221 w 4378623"/>
              <a:gd name="connsiteY15" fmla="*/ 2494128 h 3330971"/>
              <a:gd name="connsiteX16" fmla="*/ 2497719 w 4378623"/>
              <a:gd name="connsiteY16" fmla="*/ 2477704 h 3330971"/>
              <a:gd name="connsiteX17" fmla="*/ 2551375 w 4378623"/>
              <a:gd name="connsiteY17" fmla="*/ 2463336 h 3330971"/>
              <a:gd name="connsiteX18" fmla="*/ 2626162 w 4378623"/>
              <a:gd name="connsiteY18" fmla="*/ 2449210 h 3330971"/>
              <a:gd name="connsiteX19" fmla="*/ 2707879 w 4378623"/>
              <a:gd name="connsiteY19" fmla="*/ 2432766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094015 w 4378623"/>
              <a:gd name="connsiteY12" fmla="*/ 2532973 h 3330971"/>
              <a:gd name="connsiteX13" fmla="*/ 2200639 w 4378623"/>
              <a:gd name="connsiteY13" fmla="*/ 2513930 h 3330971"/>
              <a:gd name="connsiteX14" fmla="*/ 2325063 w 4378623"/>
              <a:gd name="connsiteY14" fmla="*/ 2504508 h 3330971"/>
              <a:gd name="connsiteX15" fmla="*/ 2425221 w 4378623"/>
              <a:gd name="connsiteY15" fmla="*/ 2494128 h 3330971"/>
              <a:gd name="connsiteX16" fmla="*/ 2497719 w 4378623"/>
              <a:gd name="connsiteY16" fmla="*/ 2477704 h 3330971"/>
              <a:gd name="connsiteX17" fmla="*/ 2551375 w 4378623"/>
              <a:gd name="connsiteY17" fmla="*/ 2463336 h 3330971"/>
              <a:gd name="connsiteX18" fmla="*/ 2626162 w 4378623"/>
              <a:gd name="connsiteY18" fmla="*/ 2449210 h 3330971"/>
              <a:gd name="connsiteX19" fmla="*/ 2707879 w 4378623"/>
              <a:gd name="connsiteY19" fmla="*/ 2432766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094015 w 4378623"/>
              <a:gd name="connsiteY12" fmla="*/ 2532973 h 3330971"/>
              <a:gd name="connsiteX13" fmla="*/ 2215055 w 4378623"/>
              <a:gd name="connsiteY13" fmla="*/ 2525463 h 3330971"/>
              <a:gd name="connsiteX14" fmla="*/ 2325063 w 4378623"/>
              <a:gd name="connsiteY14" fmla="*/ 2504508 h 3330971"/>
              <a:gd name="connsiteX15" fmla="*/ 2425221 w 4378623"/>
              <a:gd name="connsiteY15" fmla="*/ 2494128 h 3330971"/>
              <a:gd name="connsiteX16" fmla="*/ 2497719 w 4378623"/>
              <a:gd name="connsiteY16" fmla="*/ 2477704 h 3330971"/>
              <a:gd name="connsiteX17" fmla="*/ 2551375 w 4378623"/>
              <a:gd name="connsiteY17" fmla="*/ 2463336 h 3330971"/>
              <a:gd name="connsiteX18" fmla="*/ 2626162 w 4378623"/>
              <a:gd name="connsiteY18" fmla="*/ 2449210 h 3330971"/>
              <a:gd name="connsiteX19" fmla="*/ 2707879 w 4378623"/>
              <a:gd name="connsiteY19" fmla="*/ 2432766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094015 w 4378623"/>
              <a:gd name="connsiteY12" fmla="*/ 2532973 h 3330971"/>
              <a:gd name="connsiteX13" fmla="*/ 2215055 w 4378623"/>
              <a:gd name="connsiteY13" fmla="*/ 2525463 h 3330971"/>
              <a:gd name="connsiteX14" fmla="*/ 2327947 w 4378623"/>
              <a:gd name="connsiteY14" fmla="*/ 2521807 h 3330971"/>
              <a:gd name="connsiteX15" fmla="*/ 2425221 w 4378623"/>
              <a:gd name="connsiteY15" fmla="*/ 2494128 h 3330971"/>
              <a:gd name="connsiteX16" fmla="*/ 2497719 w 4378623"/>
              <a:gd name="connsiteY16" fmla="*/ 2477704 h 3330971"/>
              <a:gd name="connsiteX17" fmla="*/ 2551375 w 4378623"/>
              <a:gd name="connsiteY17" fmla="*/ 2463336 h 3330971"/>
              <a:gd name="connsiteX18" fmla="*/ 2626162 w 4378623"/>
              <a:gd name="connsiteY18" fmla="*/ 2449210 h 3330971"/>
              <a:gd name="connsiteX19" fmla="*/ 2707879 w 4378623"/>
              <a:gd name="connsiteY19" fmla="*/ 2432766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094015 w 4378623"/>
              <a:gd name="connsiteY12" fmla="*/ 2532973 h 3330971"/>
              <a:gd name="connsiteX13" fmla="*/ 2215055 w 4378623"/>
              <a:gd name="connsiteY13" fmla="*/ 2525463 h 3330971"/>
              <a:gd name="connsiteX14" fmla="*/ 2327947 w 4378623"/>
              <a:gd name="connsiteY14" fmla="*/ 2521807 h 3330971"/>
              <a:gd name="connsiteX15" fmla="*/ 2425221 w 4378623"/>
              <a:gd name="connsiteY15" fmla="*/ 2494128 h 3330971"/>
              <a:gd name="connsiteX16" fmla="*/ 2491953 w 4378623"/>
              <a:gd name="connsiteY16" fmla="*/ 2480588 h 3330971"/>
              <a:gd name="connsiteX17" fmla="*/ 2551375 w 4378623"/>
              <a:gd name="connsiteY17" fmla="*/ 2463336 h 3330971"/>
              <a:gd name="connsiteX18" fmla="*/ 2626162 w 4378623"/>
              <a:gd name="connsiteY18" fmla="*/ 2449210 h 3330971"/>
              <a:gd name="connsiteX19" fmla="*/ 2707879 w 4378623"/>
              <a:gd name="connsiteY19" fmla="*/ 2432766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094015 w 4378623"/>
              <a:gd name="connsiteY12" fmla="*/ 2532973 h 3330971"/>
              <a:gd name="connsiteX13" fmla="*/ 2215055 w 4378623"/>
              <a:gd name="connsiteY13" fmla="*/ 2525463 h 3330971"/>
              <a:gd name="connsiteX14" fmla="*/ 2327947 w 4378623"/>
              <a:gd name="connsiteY14" fmla="*/ 2521807 h 3330971"/>
              <a:gd name="connsiteX15" fmla="*/ 2425221 w 4378623"/>
              <a:gd name="connsiteY15" fmla="*/ 2494128 h 3330971"/>
              <a:gd name="connsiteX16" fmla="*/ 2491953 w 4378623"/>
              <a:gd name="connsiteY16" fmla="*/ 2480588 h 3330971"/>
              <a:gd name="connsiteX17" fmla="*/ 2551375 w 4378623"/>
              <a:gd name="connsiteY17" fmla="*/ 2463336 h 3330971"/>
              <a:gd name="connsiteX18" fmla="*/ 2626162 w 4378623"/>
              <a:gd name="connsiteY18" fmla="*/ 2449210 h 3330971"/>
              <a:gd name="connsiteX19" fmla="*/ 2704996 w 4378623"/>
              <a:gd name="connsiteY19" fmla="*/ 2447182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094015 w 4378623"/>
              <a:gd name="connsiteY12" fmla="*/ 2532973 h 3330971"/>
              <a:gd name="connsiteX13" fmla="*/ 2215055 w 4378623"/>
              <a:gd name="connsiteY13" fmla="*/ 2525463 h 3330971"/>
              <a:gd name="connsiteX14" fmla="*/ 2327947 w 4378623"/>
              <a:gd name="connsiteY14" fmla="*/ 2521807 h 3330971"/>
              <a:gd name="connsiteX15" fmla="*/ 2425221 w 4378623"/>
              <a:gd name="connsiteY15" fmla="*/ 2494128 h 3330971"/>
              <a:gd name="connsiteX16" fmla="*/ 2491953 w 4378623"/>
              <a:gd name="connsiteY16" fmla="*/ 2480588 h 3330971"/>
              <a:gd name="connsiteX17" fmla="*/ 2551375 w 4378623"/>
              <a:gd name="connsiteY17" fmla="*/ 2463336 h 3330971"/>
              <a:gd name="connsiteX18" fmla="*/ 2626162 w 4378623"/>
              <a:gd name="connsiteY18" fmla="*/ 2466509 h 3330971"/>
              <a:gd name="connsiteX19" fmla="*/ 2704996 w 4378623"/>
              <a:gd name="connsiteY19" fmla="*/ 2447182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094015 w 4378623"/>
              <a:gd name="connsiteY12" fmla="*/ 2532973 h 3330971"/>
              <a:gd name="connsiteX13" fmla="*/ 2215055 w 4378623"/>
              <a:gd name="connsiteY13" fmla="*/ 2525463 h 3330971"/>
              <a:gd name="connsiteX14" fmla="*/ 2327947 w 4378623"/>
              <a:gd name="connsiteY14" fmla="*/ 2521807 h 3330971"/>
              <a:gd name="connsiteX15" fmla="*/ 2425221 w 4378623"/>
              <a:gd name="connsiteY15" fmla="*/ 2494128 h 3330971"/>
              <a:gd name="connsiteX16" fmla="*/ 2491953 w 4378623"/>
              <a:gd name="connsiteY16" fmla="*/ 2480588 h 3330971"/>
              <a:gd name="connsiteX17" fmla="*/ 2548492 w 4378623"/>
              <a:gd name="connsiteY17" fmla="*/ 2480635 h 3330971"/>
              <a:gd name="connsiteX18" fmla="*/ 2626162 w 4378623"/>
              <a:gd name="connsiteY18" fmla="*/ 2466509 h 3330971"/>
              <a:gd name="connsiteX19" fmla="*/ 2704996 w 4378623"/>
              <a:gd name="connsiteY19" fmla="*/ 2447182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094015 w 4378623"/>
              <a:gd name="connsiteY12" fmla="*/ 2532973 h 3330971"/>
              <a:gd name="connsiteX13" fmla="*/ 2215055 w 4378623"/>
              <a:gd name="connsiteY13" fmla="*/ 2525463 h 3330971"/>
              <a:gd name="connsiteX14" fmla="*/ 2327947 w 4378623"/>
              <a:gd name="connsiteY14" fmla="*/ 2521807 h 3330971"/>
              <a:gd name="connsiteX15" fmla="*/ 2425221 w 4378623"/>
              <a:gd name="connsiteY15" fmla="*/ 2494128 h 3330971"/>
              <a:gd name="connsiteX16" fmla="*/ 2489070 w 4378623"/>
              <a:gd name="connsiteY16" fmla="*/ 2497887 h 3330971"/>
              <a:gd name="connsiteX17" fmla="*/ 2548492 w 4378623"/>
              <a:gd name="connsiteY17" fmla="*/ 2480635 h 3330971"/>
              <a:gd name="connsiteX18" fmla="*/ 2626162 w 4378623"/>
              <a:gd name="connsiteY18" fmla="*/ 2466509 h 3330971"/>
              <a:gd name="connsiteX19" fmla="*/ 2704996 w 4378623"/>
              <a:gd name="connsiteY19" fmla="*/ 2447182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094015 w 4378623"/>
              <a:gd name="connsiteY12" fmla="*/ 2532973 h 3330971"/>
              <a:gd name="connsiteX13" fmla="*/ 2215055 w 4378623"/>
              <a:gd name="connsiteY13" fmla="*/ 2525463 h 3330971"/>
              <a:gd name="connsiteX14" fmla="*/ 2327947 w 4378623"/>
              <a:gd name="connsiteY14" fmla="*/ 2521807 h 3330971"/>
              <a:gd name="connsiteX15" fmla="*/ 2416571 w 4378623"/>
              <a:gd name="connsiteY15" fmla="*/ 2514311 h 3330971"/>
              <a:gd name="connsiteX16" fmla="*/ 2489070 w 4378623"/>
              <a:gd name="connsiteY16" fmla="*/ 2497887 h 3330971"/>
              <a:gd name="connsiteX17" fmla="*/ 2548492 w 4378623"/>
              <a:gd name="connsiteY17" fmla="*/ 2480635 h 3330971"/>
              <a:gd name="connsiteX18" fmla="*/ 2626162 w 4378623"/>
              <a:gd name="connsiteY18" fmla="*/ 2466509 h 3330971"/>
              <a:gd name="connsiteX19" fmla="*/ 2704996 w 4378623"/>
              <a:gd name="connsiteY19" fmla="*/ 2447182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247151 w 4378623"/>
              <a:gd name="connsiteY9" fmla="*/ 2726313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094015 w 4378623"/>
              <a:gd name="connsiteY12" fmla="*/ 2532973 h 3330971"/>
              <a:gd name="connsiteX13" fmla="*/ 2215055 w 4378623"/>
              <a:gd name="connsiteY13" fmla="*/ 2525463 h 3330971"/>
              <a:gd name="connsiteX14" fmla="*/ 2327947 w 4378623"/>
              <a:gd name="connsiteY14" fmla="*/ 2521807 h 3330971"/>
              <a:gd name="connsiteX15" fmla="*/ 2416571 w 4378623"/>
              <a:gd name="connsiteY15" fmla="*/ 2514311 h 3330971"/>
              <a:gd name="connsiteX16" fmla="*/ 2489070 w 4378623"/>
              <a:gd name="connsiteY16" fmla="*/ 2497887 h 3330971"/>
              <a:gd name="connsiteX17" fmla="*/ 2548492 w 4378623"/>
              <a:gd name="connsiteY17" fmla="*/ 2480635 h 3330971"/>
              <a:gd name="connsiteX18" fmla="*/ 2626162 w 4378623"/>
              <a:gd name="connsiteY18" fmla="*/ 2466509 h 3330971"/>
              <a:gd name="connsiteX19" fmla="*/ 2704996 w 4378623"/>
              <a:gd name="connsiteY19" fmla="*/ 2447182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885306 w 4378623"/>
              <a:gd name="connsiteY9" fmla="*/ 2498124 h 3330971"/>
              <a:gd name="connsiteX10" fmla="*/ 1999606 w 4378623"/>
              <a:gd name="connsiteY10" fmla="*/ 2542574 h 3330971"/>
              <a:gd name="connsiteX11" fmla="*/ 2094015 w 4378623"/>
              <a:gd name="connsiteY11" fmla="*/ 2532973 h 3330971"/>
              <a:gd name="connsiteX12" fmla="*/ 2215055 w 4378623"/>
              <a:gd name="connsiteY12" fmla="*/ 2525463 h 3330971"/>
              <a:gd name="connsiteX13" fmla="*/ 2327947 w 4378623"/>
              <a:gd name="connsiteY13" fmla="*/ 2521807 h 3330971"/>
              <a:gd name="connsiteX14" fmla="*/ 2416571 w 4378623"/>
              <a:gd name="connsiteY14" fmla="*/ 2514311 h 3330971"/>
              <a:gd name="connsiteX15" fmla="*/ 2489070 w 4378623"/>
              <a:gd name="connsiteY15" fmla="*/ 2497887 h 3330971"/>
              <a:gd name="connsiteX16" fmla="*/ 2548492 w 4378623"/>
              <a:gd name="connsiteY16" fmla="*/ 2480635 h 3330971"/>
              <a:gd name="connsiteX17" fmla="*/ 2626162 w 4378623"/>
              <a:gd name="connsiteY17" fmla="*/ 2466509 h 3330971"/>
              <a:gd name="connsiteX18" fmla="*/ 2704996 w 4378623"/>
              <a:gd name="connsiteY18" fmla="*/ 2447182 h 3330971"/>
              <a:gd name="connsiteX19" fmla="*/ 2760597 w 4378623"/>
              <a:gd name="connsiteY19" fmla="*/ 2435371 h 3330971"/>
              <a:gd name="connsiteX20" fmla="*/ 3002309 w 4378623"/>
              <a:gd name="connsiteY20" fmla="*/ 2344149 h 3330971"/>
              <a:gd name="connsiteX21" fmla="*/ 3173672 w 4378623"/>
              <a:gd name="connsiteY21" fmla="*/ 2055029 h 3330971"/>
              <a:gd name="connsiteX22" fmla="*/ 3167322 w 4378623"/>
              <a:gd name="connsiteY22" fmla="*/ 1855028 h 3330971"/>
              <a:gd name="connsiteX23" fmla="*/ 3262659 w 4378623"/>
              <a:gd name="connsiteY23" fmla="*/ 1781808 h 3330971"/>
              <a:gd name="connsiteX24" fmla="*/ 3284624 w 4378623"/>
              <a:gd name="connsiteY24" fmla="*/ 1646882 h 3330971"/>
              <a:gd name="connsiteX25" fmla="*/ 3176848 w 4378623"/>
              <a:gd name="connsiteY25" fmla="*/ 1557982 h 3330971"/>
              <a:gd name="connsiteX26" fmla="*/ 3243263 w 4378623"/>
              <a:gd name="connsiteY26" fmla="*/ 1496058 h 3330971"/>
              <a:gd name="connsiteX27" fmla="*/ 3224300 w 4378623"/>
              <a:gd name="connsiteY27" fmla="*/ 1385128 h 3330971"/>
              <a:gd name="connsiteX28" fmla="*/ 3090950 w 4378623"/>
              <a:gd name="connsiteY28" fmla="*/ 1267629 h 3330971"/>
              <a:gd name="connsiteX29" fmla="*/ 2703513 w 4378623"/>
              <a:gd name="connsiteY29" fmla="*/ 1302749 h 3330971"/>
              <a:gd name="connsiteX30" fmla="*/ 2599247 w 4378623"/>
              <a:gd name="connsiteY30" fmla="*/ 1278230 h 3330971"/>
              <a:gd name="connsiteX31" fmla="*/ 2652768 w 4378623"/>
              <a:gd name="connsiteY31" fmla="*/ 1105590 h 3330971"/>
              <a:gd name="connsiteX32" fmla="*/ 2664069 w 4378623"/>
              <a:gd name="connsiteY32" fmla="*/ 937567 h 3330971"/>
              <a:gd name="connsiteX33" fmla="*/ 2579743 w 4378623"/>
              <a:gd name="connsiteY33" fmla="*/ 632767 h 3330971"/>
              <a:gd name="connsiteX34" fmla="*/ 2438644 w 4378623"/>
              <a:gd name="connsiteY34" fmla="*/ 565840 h 3330971"/>
              <a:gd name="connsiteX35" fmla="*/ 2495247 w 4378623"/>
              <a:gd name="connsiteY35" fmla="*/ 0 h 3330971"/>
              <a:gd name="connsiteX36" fmla="*/ 2496489 w 4378623"/>
              <a:gd name="connsiteY36" fmla="*/ 11616 h 3330971"/>
              <a:gd name="connsiteX37" fmla="*/ 3089319 w 4378623"/>
              <a:gd name="connsiteY37" fmla="*/ 64226 h 3330971"/>
              <a:gd name="connsiteX38" fmla="*/ 3374856 w 4378623"/>
              <a:gd name="connsiteY38" fmla="*/ 369969 h 3330971"/>
              <a:gd name="connsiteX39" fmla="*/ 3510232 w 4378623"/>
              <a:gd name="connsiteY39" fmla="*/ 813600 h 3330971"/>
              <a:gd name="connsiteX40" fmla="*/ 4068016 w 4378623"/>
              <a:gd name="connsiteY40" fmla="*/ 1105046 h 3330971"/>
              <a:gd name="connsiteX41" fmla="*/ 4234392 w 4378623"/>
              <a:gd name="connsiteY41" fmla="*/ 1420661 h 3330971"/>
              <a:gd name="connsiteX42" fmla="*/ 4378623 w 4378623"/>
              <a:gd name="connsiteY42" fmla="*/ 1836132 h 3330971"/>
              <a:gd name="connsiteX43" fmla="*/ 4363902 w 4378623"/>
              <a:gd name="connsiteY43" fmla="*/ 2211036 h 3330971"/>
              <a:gd name="connsiteX44" fmla="*/ 4114941 w 4378623"/>
              <a:gd name="connsiteY44" fmla="*/ 2463077 h 3330971"/>
              <a:gd name="connsiteX45" fmla="*/ 3750965 w 4378623"/>
              <a:gd name="connsiteY45" fmla="*/ 2650382 h 3330971"/>
              <a:gd name="connsiteX46" fmla="*/ 551294 w 4378623"/>
              <a:gd name="connsiteY46" fmla="*/ 3328046 h 3330971"/>
              <a:gd name="connsiteX47" fmla="*/ 548640 w 4378623"/>
              <a:gd name="connsiteY47" fmla="*/ 3330971 h 3330971"/>
              <a:gd name="connsiteX48" fmla="*/ 254965 w 4378623"/>
              <a:gd name="connsiteY48" fmla="*/ 3249085 h 3330971"/>
              <a:gd name="connsiteX49" fmla="*/ 17221 w 4378623"/>
              <a:gd name="connsiteY49" fmla="*/ 2864627 h 3330971"/>
              <a:gd name="connsiteX50" fmla="*/ 0 w 4378623"/>
              <a:gd name="connsiteY50" fmla="*/ 2435269 h 3330971"/>
              <a:gd name="connsiteX51" fmla="*/ 253898 w 4378623"/>
              <a:gd name="connsiteY51" fmla="*/ 2137884 h 3330971"/>
              <a:gd name="connsiteX52" fmla="*/ 585216 w 4378623"/>
              <a:gd name="connsiteY52" fmla="*/ 2055588 h 3330971"/>
              <a:gd name="connsiteX53" fmla="*/ 619658 w 4378623"/>
              <a:gd name="connsiteY53" fmla="*/ 1804333 h 3330971"/>
              <a:gd name="connsiteX54" fmla="*/ 721309 w 4378623"/>
              <a:gd name="connsiteY54" fmla="*/ 1465595 h 3330971"/>
              <a:gd name="connsiteX55" fmla="*/ 949909 w 4378623"/>
              <a:gd name="connsiteY55" fmla="*/ 1228261 h 3330971"/>
              <a:gd name="connsiteX56" fmla="*/ 1268882 w 4378623"/>
              <a:gd name="connsiteY56" fmla="*/ 1218707 h 3330971"/>
              <a:gd name="connsiteX57" fmla="*/ 1609344 w 4378623"/>
              <a:gd name="connsiteY57" fmla="*/ 1250916 h 3330971"/>
              <a:gd name="connsiteX58" fmla="*/ 1614376 w 4378623"/>
              <a:gd name="connsiteY58" fmla="*/ 1252876 h 3330971"/>
              <a:gd name="connsiteX59" fmla="*/ 1544271 w 4378623"/>
              <a:gd name="connsiteY59" fmla="*/ 625178 h 3330971"/>
              <a:gd name="connsiteX60" fmla="*/ 1855167 w 4378623"/>
              <a:gd name="connsiteY60" fmla="*/ 140546 h 3330971"/>
              <a:gd name="connsiteX61" fmla="*/ 2495247 w 4378623"/>
              <a:gd name="connsiteY61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885306 w 4378623"/>
              <a:gd name="connsiteY8" fmla="*/ 2498124 h 3330971"/>
              <a:gd name="connsiteX9" fmla="*/ 1999606 w 4378623"/>
              <a:gd name="connsiteY9" fmla="*/ 2542574 h 3330971"/>
              <a:gd name="connsiteX10" fmla="*/ 2094015 w 4378623"/>
              <a:gd name="connsiteY10" fmla="*/ 2532973 h 3330971"/>
              <a:gd name="connsiteX11" fmla="*/ 2215055 w 4378623"/>
              <a:gd name="connsiteY11" fmla="*/ 2525463 h 3330971"/>
              <a:gd name="connsiteX12" fmla="*/ 2327947 w 4378623"/>
              <a:gd name="connsiteY12" fmla="*/ 2521807 h 3330971"/>
              <a:gd name="connsiteX13" fmla="*/ 2416571 w 4378623"/>
              <a:gd name="connsiteY13" fmla="*/ 2514311 h 3330971"/>
              <a:gd name="connsiteX14" fmla="*/ 2489070 w 4378623"/>
              <a:gd name="connsiteY14" fmla="*/ 2497887 h 3330971"/>
              <a:gd name="connsiteX15" fmla="*/ 2548492 w 4378623"/>
              <a:gd name="connsiteY15" fmla="*/ 2480635 h 3330971"/>
              <a:gd name="connsiteX16" fmla="*/ 2626162 w 4378623"/>
              <a:gd name="connsiteY16" fmla="*/ 2466509 h 3330971"/>
              <a:gd name="connsiteX17" fmla="*/ 2704996 w 4378623"/>
              <a:gd name="connsiteY17" fmla="*/ 2447182 h 3330971"/>
              <a:gd name="connsiteX18" fmla="*/ 2760597 w 4378623"/>
              <a:gd name="connsiteY18" fmla="*/ 2435371 h 3330971"/>
              <a:gd name="connsiteX19" fmla="*/ 3002309 w 4378623"/>
              <a:gd name="connsiteY19" fmla="*/ 2344149 h 3330971"/>
              <a:gd name="connsiteX20" fmla="*/ 3173672 w 4378623"/>
              <a:gd name="connsiteY20" fmla="*/ 2055029 h 3330971"/>
              <a:gd name="connsiteX21" fmla="*/ 3167322 w 4378623"/>
              <a:gd name="connsiteY21" fmla="*/ 1855028 h 3330971"/>
              <a:gd name="connsiteX22" fmla="*/ 3262659 w 4378623"/>
              <a:gd name="connsiteY22" fmla="*/ 1781808 h 3330971"/>
              <a:gd name="connsiteX23" fmla="*/ 3284624 w 4378623"/>
              <a:gd name="connsiteY23" fmla="*/ 1646882 h 3330971"/>
              <a:gd name="connsiteX24" fmla="*/ 3176848 w 4378623"/>
              <a:gd name="connsiteY24" fmla="*/ 1557982 h 3330971"/>
              <a:gd name="connsiteX25" fmla="*/ 3243263 w 4378623"/>
              <a:gd name="connsiteY25" fmla="*/ 1496058 h 3330971"/>
              <a:gd name="connsiteX26" fmla="*/ 3224300 w 4378623"/>
              <a:gd name="connsiteY26" fmla="*/ 1385128 h 3330971"/>
              <a:gd name="connsiteX27" fmla="*/ 3090950 w 4378623"/>
              <a:gd name="connsiteY27" fmla="*/ 1267629 h 3330971"/>
              <a:gd name="connsiteX28" fmla="*/ 2703513 w 4378623"/>
              <a:gd name="connsiteY28" fmla="*/ 1302749 h 3330971"/>
              <a:gd name="connsiteX29" fmla="*/ 2599247 w 4378623"/>
              <a:gd name="connsiteY29" fmla="*/ 1278230 h 3330971"/>
              <a:gd name="connsiteX30" fmla="*/ 2652768 w 4378623"/>
              <a:gd name="connsiteY30" fmla="*/ 1105590 h 3330971"/>
              <a:gd name="connsiteX31" fmla="*/ 2664069 w 4378623"/>
              <a:gd name="connsiteY31" fmla="*/ 937567 h 3330971"/>
              <a:gd name="connsiteX32" fmla="*/ 2579743 w 4378623"/>
              <a:gd name="connsiteY32" fmla="*/ 632767 h 3330971"/>
              <a:gd name="connsiteX33" fmla="*/ 2438644 w 4378623"/>
              <a:gd name="connsiteY33" fmla="*/ 565840 h 3330971"/>
              <a:gd name="connsiteX34" fmla="*/ 2495247 w 4378623"/>
              <a:gd name="connsiteY34" fmla="*/ 0 h 3330971"/>
              <a:gd name="connsiteX35" fmla="*/ 2496489 w 4378623"/>
              <a:gd name="connsiteY35" fmla="*/ 11616 h 3330971"/>
              <a:gd name="connsiteX36" fmla="*/ 3089319 w 4378623"/>
              <a:gd name="connsiteY36" fmla="*/ 64226 h 3330971"/>
              <a:gd name="connsiteX37" fmla="*/ 3374856 w 4378623"/>
              <a:gd name="connsiteY37" fmla="*/ 369969 h 3330971"/>
              <a:gd name="connsiteX38" fmla="*/ 3510232 w 4378623"/>
              <a:gd name="connsiteY38" fmla="*/ 813600 h 3330971"/>
              <a:gd name="connsiteX39" fmla="*/ 4068016 w 4378623"/>
              <a:gd name="connsiteY39" fmla="*/ 1105046 h 3330971"/>
              <a:gd name="connsiteX40" fmla="*/ 4234392 w 4378623"/>
              <a:gd name="connsiteY40" fmla="*/ 1420661 h 3330971"/>
              <a:gd name="connsiteX41" fmla="*/ 4378623 w 4378623"/>
              <a:gd name="connsiteY41" fmla="*/ 1836132 h 3330971"/>
              <a:gd name="connsiteX42" fmla="*/ 4363902 w 4378623"/>
              <a:gd name="connsiteY42" fmla="*/ 2211036 h 3330971"/>
              <a:gd name="connsiteX43" fmla="*/ 4114941 w 4378623"/>
              <a:gd name="connsiteY43" fmla="*/ 2463077 h 3330971"/>
              <a:gd name="connsiteX44" fmla="*/ 3750965 w 4378623"/>
              <a:gd name="connsiteY44" fmla="*/ 2650382 h 3330971"/>
              <a:gd name="connsiteX45" fmla="*/ 551294 w 4378623"/>
              <a:gd name="connsiteY45" fmla="*/ 3328046 h 3330971"/>
              <a:gd name="connsiteX46" fmla="*/ 548640 w 4378623"/>
              <a:gd name="connsiteY46" fmla="*/ 3330971 h 3330971"/>
              <a:gd name="connsiteX47" fmla="*/ 254965 w 4378623"/>
              <a:gd name="connsiteY47" fmla="*/ 3249085 h 3330971"/>
              <a:gd name="connsiteX48" fmla="*/ 17221 w 4378623"/>
              <a:gd name="connsiteY48" fmla="*/ 2864627 h 3330971"/>
              <a:gd name="connsiteX49" fmla="*/ 0 w 4378623"/>
              <a:gd name="connsiteY49" fmla="*/ 2435269 h 3330971"/>
              <a:gd name="connsiteX50" fmla="*/ 253898 w 4378623"/>
              <a:gd name="connsiteY50" fmla="*/ 2137884 h 3330971"/>
              <a:gd name="connsiteX51" fmla="*/ 585216 w 4378623"/>
              <a:gd name="connsiteY51" fmla="*/ 2055588 h 3330971"/>
              <a:gd name="connsiteX52" fmla="*/ 619658 w 4378623"/>
              <a:gd name="connsiteY52" fmla="*/ 1804333 h 3330971"/>
              <a:gd name="connsiteX53" fmla="*/ 721309 w 4378623"/>
              <a:gd name="connsiteY53" fmla="*/ 1465595 h 3330971"/>
              <a:gd name="connsiteX54" fmla="*/ 949909 w 4378623"/>
              <a:gd name="connsiteY54" fmla="*/ 1228261 h 3330971"/>
              <a:gd name="connsiteX55" fmla="*/ 1268882 w 4378623"/>
              <a:gd name="connsiteY55" fmla="*/ 1218707 h 3330971"/>
              <a:gd name="connsiteX56" fmla="*/ 1609344 w 4378623"/>
              <a:gd name="connsiteY56" fmla="*/ 1250916 h 3330971"/>
              <a:gd name="connsiteX57" fmla="*/ 1614376 w 4378623"/>
              <a:gd name="connsiteY57" fmla="*/ 1252876 h 3330971"/>
              <a:gd name="connsiteX58" fmla="*/ 1544271 w 4378623"/>
              <a:gd name="connsiteY58" fmla="*/ 625178 h 3330971"/>
              <a:gd name="connsiteX59" fmla="*/ 1855167 w 4378623"/>
              <a:gd name="connsiteY59" fmla="*/ 140546 h 3330971"/>
              <a:gd name="connsiteX60" fmla="*/ 2495247 w 4378623"/>
              <a:gd name="connsiteY60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885306 w 4378623"/>
              <a:gd name="connsiteY7" fmla="*/ 2498124 h 3330971"/>
              <a:gd name="connsiteX8" fmla="*/ 1999606 w 4378623"/>
              <a:gd name="connsiteY8" fmla="*/ 2542574 h 3330971"/>
              <a:gd name="connsiteX9" fmla="*/ 2094015 w 4378623"/>
              <a:gd name="connsiteY9" fmla="*/ 2532973 h 3330971"/>
              <a:gd name="connsiteX10" fmla="*/ 2215055 w 4378623"/>
              <a:gd name="connsiteY10" fmla="*/ 2525463 h 3330971"/>
              <a:gd name="connsiteX11" fmla="*/ 2327947 w 4378623"/>
              <a:gd name="connsiteY11" fmla="*/ 2521807 h 3330971"/>
              <a:gd name="connsiteX12" fmla="*/ 2416571 w 4378623"/>
              <a:gd name="connsiteY12" fmla="*/ 2514311 h 3330971"/>
              <a:gd name="connsiteX13" fmla="*/ 2489070 w 4378623"/>
              <a:gd name="connsiteY13" fmla="*/ 2497887 h 3330971"/>
              <a:gd name="connsiteX14" fmla="*/ 2548492 w 4378623"/>
              <a:gd name="connsiteY14" fmla="*/ 2480635 h 3330971"/>
              <a:gd name="connsiteX15" fmla="*/ 2626162 w 4378623"/>
              <a:gd name="connsiteY15" fmla="*/ 2466509 h 3330971"/>
              <a:gd name="connsiteX16" fmla="*/ 2704996 w 4378623"/>
              <a:gd name="connsiteY16" fmla="*/ 2447182 h 3330971"/>
              <a:gd name="connsiteX17" fmla="*/ 2760597 w 4378623"/>
              <a:gd name="connsiteY17" fmla="*/ 2435371 h 3330971"/>
              <a:gd name="connsiteX18" fmla="*/ 3002309 w 4378623"/>
              <a:gd name="connsiteY18" fmla="*/ 2344149 h 3330971"/>
              <a:gd name="connsiteX19" fmla="*/ 3173672 w 4378623"/>
              <a:gd name="connsiteY19" fmla="*/ 2055029 h 3330971"/>
              <a:gd name="connsiteX20" fmla="*/ 3167322 w 4378623"/>
              <a:gd name="connsiteY20" fmla="*/ 1855028 h 3330971"/>
              <a:gd name="connsiteX21" fmla="*/ 3262659 w 4378623"/>
              <a:gd name="connsiteY21" fmla="*/ 1781808 h 3330971"/>
              <a:gd name="connsiteX22" fmla="*/ 3284624 w 4378623"/>
              <a:gd name="connsiteY22" fmla="*/ 1646882 h 3330971"/>
              <a:gd name="connsiteX23" fmla="*/ 3176848 w 4378623"/>
              <a:gd name="connsiteY23" fmla="*/ 1557982 h 3330971"/>
              <a:gd name="connsiteX24" fmla="*/ 3243263 w 4378623"/>
              <a:gd name="connsiteY24" fmla="*/ 1496058 h 3330971"/>
              <a:gd name="connsiteX25" fmla="*/ 3224300 w 4378623"/>
              <a:gd name="connsiteY25" fmla="*/ 1385128 h 3330971"/>
              <a:gd name="connsiteX26" fmla="*/ 3090950 w 4378623"/>
              <a:gd name="connsiteY26" fmla="*/ 1267629 h 3330971"/>
              <a:gd name="connsiteX27" fmla="*/ 2703513 w 4378623"/>
              <a:gd name="connsiteY27" fmla="*/ 1302749 h 3330971"/>
              <a:gd name="connsiteX28" fmla="*/ 2599247 w 4378623"/>
              <a:gd name="connsiteY28" fmla="*/ 1278230 h 3330971"/>
              <a:gd name="connsiteX29" fmla="*/ 2652768 w 4378623"/>
              <a:gd name="connsiteY29" fmla="*/ 1105590 h 3330971"/>
              <a:gd name="connsiteX30" fmla="*/ 2664069 w 4378623"/>
              <a:gd name="connsiteY30" fmla="*/ 937567 h 3330971"/>
              <a:gd name="connsiteX31" fmla="*/ 2579743 w 4378623"/>
              <a:gd name="connsiteY31" fmla="*/ 632767 h 3330971"/>
              <a:gd name="connsiteX32" fmla="*/ 2438644 w 4378623"/>
              <a:gd name="connsiteY32" fmla="*/ 565840 h 3330971"/>
              <a:gd name="connsiteX33" fmla="*/ 2495247 w 4378623"/>
              <a:gd name="connsiteY33" fmla="*/ 0 h 3330971"/>
              <a:gd name="connsiteX34" fmla="*/ 2496489 w 4378623"/>
              <a:gd name="connsiteY34" fmla="*/ 11616 h 3330971"/>
              <a:gd name="connsiteX35" fmla="*/ 3089319 w 4378623"/>
              <a:gd name="connsiteY35" fmla="*/ 64226 h 3330971"/>
              <a:gd name="connsiteX36" fmla="*/ 3374856 w 4378623"/>
              <a:gd name="connsiteY36" fmla="*/ 369969 h 3330971"/>
              <a:gd name="connsiteX37" fmla="*/ 3510232 w 4378623"/>
              <a:gd name="connsiteY37" fmla="*/ 813600 h 3330971"/>
              <a:gd name="connsiteX38" fmla="*/ 4068016 w 4378623"/>
              <a:gd name="connsiteY38" fmla="*/ 1105046 h 3330971"/>
              <a:gd name="connsiteX39" fmla="*/ 4234392 w 4378623"/>
              <a:gd name="connsiteY39" fmla="*/ 1420661 h 3330971"/>
              <a:gd name="connsiteX40" fmla="*/ 4378623 w 4378623"/>
              <a:gd name="connsiteY40" fmla="*/ 1836132 h 3330971"/>
              <a:gd name="connsiteX41" fmla="*/ 4363902 w 4378623"/>
              <a:gd name="connsiteY41" fmla="*/ 2211036 h 3330971"/>
              <a:gd name="connsiteX42" fmla="*/ 4114941 w 4378623"/>
              <a:gd name="connsiteY42" fmla="*/ 2463077 h 3330971"/>
              <a:gd name="connsiteX43" fmla="*/ 3750965 w 4378623"/>
              <a:gd name="connsiteY43" fmla="*/ 2650382 h 3330971"/>
              <a:gd name="connsiteX44" fmla="*/ 551294 w 4378623"/>
              <a:gd name="connsiteY44" fmla="*/ 3328046 h 3330971"/>
              <a:gd name="connsiteX45" fmla="*/ 548640 w 4378623"/>
              <a:gd name="connsiteY45" fmla="*/ 3330971 h 3330971"/>
              <a:gd name="connsiteX46" fmla="*/ 254965 w 4378623"/>
              <a:gd name="connsiteY46" fmla="*/ 3249085 h 3330971"/>
              <a:gd name="connsiteX47" fmla="*/ 17221 w 4378623"/>
              <a:gd name="connsiteY47" fmla="*/ 2864627 h 3330971"/>
              <a:gd name="connsiteX48" fmla="*/ 0 w 4378623"/>
              <a:gd name="connsiteY48" fmla="*/ 2435269 h 3330971"/>
              <a:gd name="connsiteX49" fmla="*/ 253898 w 4378623"/>
              <a:gd name="connsiteY49" fmla="*/ 2137884 h 3330971"/>
              <a:gd name="connsiteX50" fmla="*/ 585216 w 4378623"/>
              <a:gd name="connsiteY50" fmla="*/ 2055588 h 3330971"/>
              <a:gd name="connsiteX51" fmla="*/ 619658 w 4378623"/>
              <a:gd name="connsiteY51" fmla="*/ 1804333 h 3330971"/>
              <a:gd name="connsiteX52" fmla="*/ 721309 w 4378623"/>
              <a:gd name="connsiteY52" fmla="*/ 1465595 h 3330971"/>
              <a:gd name="connsiteX53" fmla="*/ 949909 w 4378623"/>
              <a:gd name="connsiteY53" fmla="*/ 1228261 h 3330971"/>
              <a:gd name="connsiteX54" fmla="*/ 1268882 w 4378623"/>
              <a:gd name="connsiteY54" fmla="*/ 1218707 h 3330971"/>
              <a:gd name="connsiteX55" fmla="*/ 1609344 w 4378623"/>
              <a:gd name="connsiteY55" fmla="*/ 1250916 h 3330971"/>
              <a:gd name="connsiteX56" fmla="*/ 1614376 w 4378623"/>
              <a:gd name="connsiteY56" fmla="*/ 1252876 h 3330971"/>
              <a:gd name="connsiteX57" fmla="*/ 1544271 w 4378623"/>
              <a:gd name="connsiteY57" fmla="*/ 625178 h 3330971"/>
              <a:gd name="connsiteX58" fmla="*/ 1855167 w 4378623"/>
              <a:gd name="connsiteY58" fmla="*/ 140546 h 3330971"/>
              <a:gd name="connsiteX59" fmla="*/ 2495247 w 4378623"/>
              <a:gd name="connsiteY59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885306 w 4378623"/>
              <a:gd name="connsiteY6" fmla="*/ 2498124 h 3330971"/>
              <a:gd name="connsiteX7" fmla="*/ 1999606 w 4378623"/>
              <a:gd name="connsiteY7" fmla="*/ 2542574 h 3330971"/>
              <a:gd name="connsiteX8" fmla="*/ 2094015 w 4378623"/>
              <a:gd name="connsiteY8" fmla="*/ 2532973 h 3330971"/>
              <a:gd name="connsiteX9" fmla="*/ 2215055 w 4378623"/>
              <a:gd name="connsiteY9" fmla="*/ 2525463 h 3330971"/>
              <a:gd name="connsiteX10" fmla="*/ 2327947 w 4378623"/>
              <a:gd name="connsiteY10" fmla="*/ 2521807 h 3330971"/>
              <a:gd name="connsiteX11" fmla="*/ 2416571 w 4378623"/>
              <a:gd name="connsiteY11" fmla="*/ 2514311 h 3330971"/>
              <a:gd name="connsiteX12" fmla="*/ 2489070 w 4378623"/>
              <a:gd name="connsiteY12" fmla="*/ 2497887 h 3330971"/>
              <a:gd name="connsiteX13" fmla="*/ 2548492 w 4378623"/>
              <a:gd name="connsiteY13" fmla="*/ 2480635 h 3330971"/>
              <a:gd name="connsiteX14" fmla="*/ 2626162 w 4378623"/>
              <a:gd name="connsiteY14" fmla="*/ 2466509 h 3330971"/>
              <a:gd name="connsiteX15" fmla="*/ 2704996 w 4378623"/>
              <a:gd name="connsiteY15" fmla="*/ 2447182 h 3330971"/>
              <a:gd name="connsiteX16" fmla="*/ 2760597 w 4378623"/>
              <a:gd name="connsiteY16" fmla="*/ 2435371 h 3330971"/>
              <a:gd name="connsiteX17" fmla="*/ 3002309 w 4378623"/>
              <a:gd name="connsiteY17" fmla="*/ 2344149 h 3330971"/>
              <a:gd name="connsiteX18" fmla="*/ 3173672 w 4378623"/>
              <a:gd name="connsiteY18" fmla="*/ 2055029 h 3330971"/>
              <a:gd name="connsiteX19" fmla="*/ 3167322 w 4378623"/>
              <a:gd name="connsiteY19" fmla="*/ 1855028 h 3330971"/>
              <a:gd name="connsiteX20" fmla="*/ 3262659 w 4378623"/>
              <a:gd name="connsiteY20" fmla="*/ 1781808 h 3330971"/>
              <a:gd name="connsiteX21" fmla="*/ 3284624 w 4378623"/>
              <a:gd name="connsiteY21" fmla="*/ 1646882 h 3330971"/>
              <a:gd name="connsiteX22" fmla="*/ 3176848 w 4378623"/>
              <a:gd name="connsiteY22" fmla="*/ 1557982 h 3330971"/>
              <a:gd name="connsiteX23" fmla="*/ 3243263 w 4378623"/>
              <a:gd name="connsiteY23" fmla="*/ 1496058 h 3330971"/>
              <a:gd name="connsiteX24" fmla="*/ 3224300 w 4378623"/>
              <a:gd name="connsiteY24" fmla="*/ 1385128 h 3330971"/>
              <a:gd name="connsiteX25" fmla="*/ 3090950 w 4378623"/>
              <a:gd name="connsiteY25" fmla="*/ 1267629 h 3330971"/>
              <a:gd name="connsiteX26" fmla="*/ 2703513 w 4378623"/>
              <a:gd name="connsiteY26" fmla="*/ 1302749 h 3330971"/>
              <a:gd name="connsiteX27" fmla="*/ 2599247 w 4378623"/>
              <a:gd name="connsiteY27" fmla="*/ 1278230 h 3330971"/>
              <a:gd name="connsiteX28" fmla="*/ 2652768 w 4378623"/>
              <a:gd name="connsiteY28" fmla="*/ 1105590 h 3330971"/>
              <a:gd name="connsiteX29" fmla="*/ 2664069 w 4378623"/>
              <a:gd name="connsiteY29" fmla="*/ 937567 h 3330971"/>
              <a:gd name="connsiteX30" fmla="*/ 2579743 w 4378623"/>
              <a:gd name="connsiteY30" fmla="*/ 632767 h 3330971"/>
              <a:gd name="connsiteX31" fmla="*/ 2438644 w 4378623"/>
              <a:gd name="connsiteY31" fmla="*/ 565840 h 3330971"/>
              <a:gd name="connsiteX32" fmla="*/ 2495247 w 4378623"/>
              <a:gd name="connsiteY32" fmla="*/ 0 h 3330971"/>
              <a:gd name="connsiteX33" fmla="*/ 2496489 w 4378623"/>
              <a:gd name="connsiteY33" fmla="*/ 11616 h 3330971"/>
              <a:gd name="connsiteX34" fmla="*/ 3089319 w 4378623"/>
              <a:gd name="connsiteY34" fmla="*/ 64226 h 3330971"/>
              <a:gd name="connsiteX35" fmla="*/ 3374856 w 4378623"/>
              <a:gd name="connsiteY35" fmla="*/ 369969 h 3330971"/>
              <a:gd name="connsiteX36" fmla="*/ 3510232 w 4378623"/>
              <a:gd name="connsiteY36" fmla="*/ 813600 h 3330971"/>
              <a:gd name="connsiteX37" fmla="*/ 4068016 w 4378623"/>
              <a:gd name="connsiteY37" fmla="*/ 1105046 h 3330971"/>
              <a:gd name="connsiteX38" fmla="*/ 4234392 w 4378623"/>
              <a:gd name="connsiteY38" fmla="*/ 1420661 h 3330971"/>
              <a:gd name="connsiteX39" fmla="*/ 4378623 w 4378623"/>
              <a:gd name="connsiteY39" fmla="*/ 1836132 h 3330971"/>
              <a:gd name="connsiteX40" fmla="*/ 4363902 w 4378623"/>
              <a:gd name="connsiteY40" fmla="*/ 2211036 h 3330971"/>
              <a:gd name="connsiteX41" fmla="*/ 4114941 w 4378623"/>
              <a:gd name="connsiteY41" fmla="*/ 2463077 h 3330971"/>
              <a:gd name="connsiteX42" fmla="*/ 3750965 w 4378623"/>
              <a:gd name="connsiteY42" fmla="*/ 2650382 h 3330971"/>
              <a:gd name="connsiteX43" fmla="*/ 551294 w 4378623"/>
              <a:gd name="connsiteY43" fmla="*/ 3328046 h 3330971"/>
              <a:gd name="connsiteX44" fmla="*/ 548640 w 4378623"/>
              <a:gd name="connsiteY44" fmla="*/ 3330971 h 3330971"/>
              <a:gd name="connsiteX45" fmla="*/ 254965 w 4378623"/>
              <a:gd name="connsiteY45" fmla="*/ 3249085 h 3330971"/>
              <a:gd name="connsiteX46" fmla="*/ 17221 w 4378623"/>
              <a:gd name="connsiteY46" fmla="*/ 2864627 h 3330971"/>
              <a:gd name="connsiteX47" fmla="*/ 0 w 4378623"/>
              <a:gd name="connsiteY47" fmla="*/ 2435269 h 3330971"/>
              <a:gd name="connsiteX48" fmla="*/ 253898 w 4378623"/>
              <a:gd name="connsiteY48" fmla="*/ 2137884 h 3330971"/>
              <a:gd name="connsiteX49" fmla="*/ 585216 w 4378623"/>
              <a:gd name="connsiteY49" fmla="*/ 2055588 h 3330971"/>
              <a:gd name="connsiteX50" fmla="*/ 619658 w 4378623"/>
              <a:gd name="connsiteY50" fmla="*/ 1804333 h 3330971"/>
              <a:gd name="connsiteX51" fmla="*/ 721309 w 4378623"/>
              <a:gd name="connsiteY51" fmla="*/ 1465595 h 3330971"/>
              <a:gd name="connsiteX52" fmla="*/ 949909 w 4378623"/>
              <a:gd name="connsiteY52" fmla="*/ 1228261 h 3330971"/>
              <a:gd name="connsiteX53" fmla="*/ 1268882 w 4378623"/>
              <a:gd name="connsiteY53" fmla="*/ 1218707 h 3330971"/>
              <a:gd name="connsiteX54" fmla="*/ 1609344 w 4378623"/>
              <a:gd name="connsiteY54" fmla="*/ 1250916 h 3330971"/>
              <a:gd name="connsiteX55" fmla="*/ 1614376 w 4378623"/>
              <a:gd name="connsiteY55" fmla="*/ 1252876 h 3330971"/>
              <a:gd name="connsiteX56" fmla="*/ 1544271 w 4378623"/>
              <a:gd name="connsiteY56" fmla="*/ 625178 h 3330971"/>
              <a:gd name="connsiteX57" fmla="*/ 1855167 w 4378623"/>
              <a:gd name="connsiteY57" fmla="*/ 140546 h 3330971"/>
              <a:gd name="connsiteX58" fmla="*/ 2495247 w 4378623"/>
              <a:gd name="connsiteY58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885306 w 4378623"/>
              <a:gd name="connsiteY5" fmla="*/ 2498124 h 3330971"/>
              <a:gd name="connsiteX6" fmla="*/ 1999606 w 4378623"/>
              <a:gd name="connsiteY6" fmla="*/ 2542574 h 3330971"/>
              <a:gd name="connsiteX7" fmla="*/ 2094015 w 4378623"/>
              <a:gd name="connsiteY7" fmla="*/ 2532973 h 3330971"/>
              <a:gd name="connsiteX8" fmla="*/ 2215055 w 4378623"/>
              <a:gd name="connsiteY8" fmla="*/ 2525463 h 3330971"/>
              <a:gd name="connsiteX9" fmla="*/ 2327947 w 4378623"/>
              <a:gd name="connsiteY9" fmla="*/ 2521807 h 3330971"/>
              <a:gd name="connsiteX10" fmla="*/ 2416571 w 4378623"/>
              <a:gd name="connsiteY10" fmla="*/ 2514311 h 3330971"/>
              <a:gd name="connsiteX11" fmla="*/ 2489070 w 4378623"/>
              <a:gd name="connsiteY11" fmla="*/ 2497887 h 3330971"/>
              <a:gd name="connsiteX12" fmla="*/ 2548492 w 4378623"/>
              <a:gd name="connsiteY12" fmla="*/ 2480635 h 3330971"/>
              <a:gd name="connsiteX13" fmla="*/ 2626162 w 4378623"/>
              <a:gd name="connsiteY13" fmla="*/ 2466509 h 3330971"/>
              <a:gd name="connsiteX14" fmla="*/ 2704996 w 4378623"/>
              <a:gd name="connsiteY14" fmla="*/ 2447182 h 3330971"/>
              <a:gd name="connsiteX15" fmla="*/ 2760597 w 4378623"/>
              <a:gd name="connsiteY15" fmla="*/ 2435371 h 3330971"/>
              <a:gd name="connsiteX16" fmla="*/ 3002309 w 4378623"/>
              <a:gd name="connsiteY16" fmla="*/ 2344149 h 3330971"/>
              <a:gd name="connsiteX17" fmla="*/ 3173672 w 4378623"/>
              <a:gd name="connsiteY17" fmla="*/ 2055029 h 3330971"/>
              <a:gd name="connsiteX18" fmla="*/ 3167322 w 4378623"/>
              <a:gd name="connsiteY18" fmla="*/ 1855028 h 3330971"/>
              <a:gd name="connsiteX19" fmla="*/ 3262659 w 4378623"/>
              <a:gd name="connsiteY19" fmla="*/ 1781808 h 3330971"/>
              <a:gd name="connsiteX20" fmla="*/ 3284624 w 4378623"/>
              <a:gd name="connsiteY20" fmla="*/ 1646882 h 3330971"/>
              <a:gd name="connsiteX21" fmla="*/ 3176848 w 4378623"/>
              <a:gd name="connsiteY21" fmla="*/ 1557982 h 3330971"/>
              <a:gd name="connsiteX22" fmla="*/ 3243263 w 4378623"/>
              <a:gd name="connsiteY22" fmla="*/ 1496058 h 3330971"/>
              <a:gd name="connsiteX23" fmla="*/ 3224300 w 4378623"/>
              <a:gd name="connsiteY23" fmla="*/ 1385128 h 3330971"/>
              <a:gd name="connsiteX24" fmla="*/ 3090950 w 4378623"/>
              <a:gd name="connsiteY24" fmla="*/ 1267629 h 3330971"/>
              <a:gd name="connsiteX25" fmla="*/ 2703513 w 4378623"/>
              <a:gd name="connsiteY25" fmla="*/ 1302749 h 3330971"/>
              <a:gd name="connsiteX26" fmla="*/ 2599247 w 4378623"/>
              <a:gd name="connsiteY26" fmla="*/ 1278230 h 3330971"/>
              <a:gd name="connsiteX27" fmla="*/ 2652768 w 4378623"/>
              <a:gd name="connsiteY27" fmla="*/ 1105590 h 3330971"/>
              <a:gd name="connsiteX28" fmla="*/ 2664069 w 4378623"/>
              <a:gd name="connsiteY28" fmla="*/ 937567 h 3330971"/>
              <a:gd name="connsiteX29" fmla="*/ 2579743 w 4378623"/>
              <a:gd name="connsiteY29" fmla="*/ 632767 h 3330971"/>
              <a:gd name="connsiteX30" fmla="*/ 2438644 w 4378623"/>
              <a:gd name="connsiteY30" fmla="*/ 565840 h 3330971"/>
              <a:gd name="connsiteX31" fmla="*/ 2495247 w 4378623"/>
              <a:gd name="connsiteY31" fmla="*/ 0 h 3330971"/>
              <a:gd name="connsiteX32" fmla="*/ 2496489 w 4378623"/>
              <a:gd name="connsiteY32" fmla="*/ 11616 h 3330971"/>
              <a:gd name="connsiteX33" fmla="*/ 3089319 w 4378623"/>
              <a:gd name="connsiteY33" fmla="*/ 64226 h 3330971"/>
              <a:gd name="connsiteX34" fmla="*/ 3374856 w 4378623"/>
              <a:gd name="connsiteY34" fmla="*/ 369969 h 3330971"/>
              <a:gd name="connsiteX35" fmla="*/ 3510232 w 4378623"/>
              <a:gd name="connsiteY35" fmla="*/ 813600 h 3330971"/>
              <a:gd name="connsiteX36" fmla="*/ 4068016 w 4378623"/>
              <a:gd name="connsiteY36" fmla="*/ 1105046 h 3330971"/>
              <a:gd name="connsiteX37" fmla="*/ 4234392 w 4378623"/>
              <a:gd name="connsiteY37" fmla="*/ 1420661 h 3330971"/>
              <a:gd name="connsiteX38" fmla="*/ 4378623 w 4378623"/>
              <a:gd name="connsiteY38" fmla="*/ 1836132 h 3330971"/>
              <a:gd name="connsiteX39" fmla="*/ 4363902 w 4378623"/>
              <a:gd name="connsiteY39" fmla="*/ 2211036 h 3330971"/>
              <a:gd name="connsiteX40" fmla="*/ 4114941 w 4378623"/>
              <a:gd name="connsiteY40" fmla="*/ 2463077 h 3330971"/>
              <a:gd name="connsiteX41" fmla="*/ 3750965 w 4378623"/>
              <a:gd name="connsiteY41" fmla="*/ 2650382 h 3330971"/>
              <a:gd name="connsiteX42" fmla="*/ 551294 w 4378623"/>
              <a:gd name="connsiteY42" fmla="*/ 3328046 h 3330971"/>
              <a:gd name="connsiteX43" fmla="*/ 548640 w 4378623"/>
              <a:gd name="connsiteY43" fmla="*/ 3330971 h 3330971"/>
              <a:gd name="connsiteX44" fmla="*/ 254965 w 4378623"/>
              <a:gd name="connsiteY44" fmla="*/ 3249085 h 3330971"/>
              <a:gd name="connsiteX45" fmla="*/ 17221 w 4378623"/>
              <a:gd name="connsiteY45" fmla="*/ 2864627 h 3330971"/>
              <a:gd name="connsiteX46" fmla="*/ 0 w 4378623"/>
              <a:gd name="connsiteY46" fmla="*/ 2435269 h 3330971"/>
              <a:gd name="connsiteX47" fmla="*/ 253898 w 4378623"/>
              <a:gd name="connsiteY47" fmla="*/ 2137884 h 3330971"/>
              <a:gd name="connsiteX48" fmla="*/ 585216 w 4378623"/>
              <a:gd name="connsiteY48" fmla="*/ 2055588 h 3330971"/>
              <a:gd name="connsiteX49" fmla="*/ 619658 w 4378623"/>
              <a:gd name="connsiteY49" fmla="*/ 1804333 h 3330971"/>
              <a:gd name="connsiteX50" fmla="*/ 721309 w 4378623"/>
              <a:gd name="connsiteY50" fmla="*/ 1465595 h 3330971"/>
              <a:gd name="connsiteX51" fmla="*/ 949909 w 4378623"/>
              <a:gd name="connsiteY51" fmla="*/ 1228261 h 3330971"/>
              <a:gd name="connsiteX52" fmla="*/ 1268882 w 4378623"/>
              <a:gd name="connsiteY52" fmla="*/ 1218707 h 3330971"/>
              <a:gd name="connsiteX53" fmla="*/ 1609344 w 4378623"/>
              <a:gd name="connsiteY53" fmla="*/ 1250916 h 3330971"/>
              <a:gd name="connsiteX54" fmla="*/ 1614376 w 4378623"/>
              <a:gd name="connsiteY54" fmla="*/ 1252876 h 3330971"/>
              <a:gd name="connsiteX55" fmla="*/ 1544271 w 4378623"/>
              <a:gd name="connsiteY55" fmla="*/ 625178 h 3330971"/>
              <a:gd name="connsiteX56" fmla="*/ 1855167 w 4378623"/>
              <a:gd name="connsiteY56" fmla="*/ 140546 h 3330971"/>
              <a:gd name="connsiteX57" fmla="*/ 2495247 w 4378623"/>
              <a:gd name="connsiteY57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1885306 w 4378623"/>
              <a:gd name="connsiteY4" fmla="*/ 2498124 h 3330971"/>
              <a:gd name="connsiteX5" fmla="*/ 1999606 w 4378623"/>
              <a:gd name="connsiteY5" fmla="*/ 2542574 h 3330971"/>
              <a:gd name="connsiteX6" fmla="*/ 2094015 w 4378623"/>
              <a:gd name="connsiteY6" fmla="*/ 2532973 h 3330971"/>
              <a:gd name="connsiteX7" fmla="*/ 2215055 w 4378623"/>
              <a:gd name="connsiteY7" fmla="*/ 2525463 h 3330971"/>
              <a:gd name="connsiteX8" fmla="*/ 2327947 w 4378623"/>
              <a:gd name="connsiteY8" fmla="*/ 2521807 h 3330971"/>
              <a:gd name="connsiteX9" fmla="*/ 2416571 w 4378623"/>
              <a:gd name="connsiteY9" fmla="*/ 2514311 h 3330971"/>
              <a:gd name="connsiteX10" fmla="*/ 2489070 w 4378623"/>
              <a:gd name="connsiteY10" fmla="*/ 2497887 h 3330971"/>
              <a:gd name="connsiteX11" fmla="*/ 2548492 w 4378623"/>
              <a:gd name="connsiteY11" fmla="*/ 2480635 h 3330971"/>
              <a:gd name="connsiteX12" fmla="*/ 2626162 w 4378623"/>
              <a:gd name="connsiteY12" fmla="*/ 2466509 h 3330971"/>
              <a:gd name="connsiteX13" fmla="*/ 2704996 w 4378623"/>
              <a:gd name="connsiteY13" fmla="*/ 2447182 h 3330971"/>
              <a:gd name="connsiteX14" fmla="*/ 2760597 w 4378623"/>
              <a:gd name="connsiteY14" fmla="*/ 2435371 h 3330971"/>
              <a:gd name="connsiteX15" fmla="*/ 3002309 w 4378623"/>
              <a:gd name="connsiteY15" fmla="*/ 2344149 h 3330971"/>
              <a:gd name="connsiteX16" fmla="*/ 3173672 w 4378623"/>
              <a:gd name="connsiteY16" fmla="*/ 2055029 h 3330971"/>
              <a:gd name="connsiteX17" fmla="*/ 3167322 w 4378623"/>
              <a:gd name="connsiteY17" fmla="*/ 1855028 h 3330971"/>
              <a:gd name="connsiteX18" fmla="*/ 3262659 w 4378623"/>
              <a:gd name="connsiteY18" fmla="*/ 1781808 h 3330971"/>
              <a:gd name="connsiteX19" fmla="*/ 3284624 w 4378623"/>
              <a:gd name="connsiteY19" fmla="*/ 1646882 h 3330971"/>
              <a:gd name="connsiteX20" fmla="*/ 3176848 w 4378623"/>
              <a:gd name="connsiteY20" fmla="*/ 1557982 h 3330971"/>
              <a:gd name="connsiteX21" fmla="*/ 3243263 w 4378623"/>
              <a:gd name="connsiteY21" fmla="*/ 1496058 h 3330971"/>
              <a:gd name="connsiteX22" fmla="*/ 3224300 w 4378623"/>
              <a:gd name="connsiteY22" fmla="*/ 1385128 h 3330971"/>
              <a:gd name="connsiteX23" fmla="*/ 3090950 w 4378623"/>
              <a:gd name="connsiteY23" fmla="*/ 1267629 h 3330971"/>
              <a:gd name="connsiteX24" fmla="*/ 2703513 w 4378623"/>
              <a:gd name="connsiteY24" fmla="*/ 1302749 h 3330971"/>
              <a:gd name="connsiteX25" fmla="*/ 2599247 w 4378623"/>
              <a:gd name="connsiteY25" fmla="*/ 1278230 h 3330971"/>
              <a:gd name="connsiteX26" fmla="*/ 2652768 w 4378623"/>
              <a:gd name="connsiteY26" fmla="*/ 1105590 h 3330971"/>
              <a:gd name="connsiteX27" fmla="*/ 2664069 w 4378623"/>
              <a:gd name="connsiteY27" fmla="*/ 937567 h 3330971"/>
              <a:gd name="connsiteX28" fmla="*/ 2579743 w 4378623"/>
              <a:gd name="connsiteY28" fmla="*/ 632767 h 3330971"/>
              <a:gd name="connsiteX29" fmla="*/ 2438644 w 4378623"/>
              <a:gd name="connsiteY29" fmla="*/ 565840 h 3330971"/>
              <a:gd name="connsiteX30" fmla="*/ 2495247 w 4378623"/>
              <a:gd name="connsiteY30" fmla="*/ 0 h 3330971"/>
              <a:gd name="connsiteX31" fmla="*/ 2496489 w 4378623"/>
              <a:gd name="connsiteY31" fmla="*/ 11616 h 3330971"/>
              <a:gd name="connsiteX32" fmla="*/ 3089319 w 4378623"/>
              <a:gd name="connsiteY32" fmla="*/ 64226 h 3330971"/>
              <a:gd name="connsiteX33" fmla="*/ 3374856 w 4378623"/>
              <a:gd name="connsiteY33" fmla="*/ 369969 h 3330971"/>
              <a:gd name="connsiteX34" fmla="*/ 3510232 w 4378623"/>
              <a:gd name="connsiteY34" fmla="*/ 813600 h 3330971"/>
              <a:gd name="connsiteX35" fmla="*/ 4068016 w 4378623"/>
              <a:gd name="connsiteY35" fmla="*/ 1105046 h 3330971"/>
              <a:gd name="connsiteX36" fmla="*/ 4234392 w 4378623"/>
              <a:gd name="connsiteY36" fmla="*/ 1420661 h 3330971"/>
              <a:gd name="connsiteX37" fmla="*/ 4378623 w 4378623"/>
              <a:gd name="connsiteY37" fmla="*/ 1836132 h 3330971"/>
              <a:gd name="connsiteX38" fmla="*/ 4363902 w 4378623"/>
              <a:gd name="connsiteY38" fmla="*/ 2211036 h 3330971"/>
              <a:gd name="connsiteX39" fmla="*/ 4114941 w 4378623"/>
              <a:gd name="connsiteY39" fmla="*/ 2463077 h 3330971"/>
              <a:gd name="connsiteX40" fmla="*/ 3750965 w 4378623"/>
              <a:gd name="connsiteY40" fmla="*/ 2650382 h 3330971"/>
              <a:gd name="connsiteX41" fmla="*/ 551294 w 4378623"/>
              <a:gd name="connsiteY41" fmla="*/ 3328046 h 3330971"/>
              <a:gd name="connsiteX42" fmla="*/ 548640 w 4378623"/>
              <a:gd name="connsiteY42" fmla="*/ 3330971 h 3330971"/>
              <a:gd name="connsiteX43" fmla="*/ 254965 w 4378623"/>
              <a:gd name="connsiteY43" fmla="*/ 3249085 h 3330971"/>
              <a:gd name="connsiteX44" fmla="*/ 17221 w 4378623"/>
              <a:gd name="connsiteY44" fmla="*/ 2864627 h 3330971"/>
              <a:gd name="connsiteX45" fmla="*/ 0 w 4378623"/>
              <a:gd name="connsiteY45" fmla="*/ 2435269 h 3330971"/>
              <a:gd name="connsiteX46" fmla="*/ 253898 w 4378623"/>
              <a:gd name="connsiteY46" fmla="*/ 2137884 h 3330971"/>
              <a:gd name="connsiteX47" fmla="*/ 585216 w 4378623"/>
              <a:gd name="connsiteY47" fmla="*/ 2055588 h 3330971"/>
              <a:gd name="connsiteX48" fmla="*/ 619658 w 4378623"/>
              <a:gd name="connsiteY48" fmla="*/ 1804333 h 3330971"/>
              <a:gd name="connsiteX49" fmla="*/ 721309 w 4378623"/>
              <a:gd name="connsiteY49" fmla="*/ 1465595 h 3330971"/>
              <a:gd name="connsiteX50" fmla="*/ 949909 w 4378623"/>
              <a:gd name="connsiteY50" fmla="*/ 1228261 h 3330971"/>
              <a:gd name="connsiteX51" fmla="*/ 1268882 w 4378623"/>
              <a:gd name="connsiteY51" fmla="*/ 1218707 h 3330971"/>
              <a:gd name="connsiteX52" fmla="*/ 1609344 w 4378623"/>
              <a:gd name="connsiteY52" fmla="*/ 1250916 h 3330971"/>
              <a:gd name="connsiteX53" fmla="*/ 1614376 w 4378623"/>
              <a:gd name="connsiteY53" fmla="*/ 1252876 h 3330971"/>
              <a:gd name="connsiteX54" fmla="*/ 1544271 w 4378623"/>
              <a:gd name="connsiteY54" fmla="*/ 625178 h 3330971"/>
              <a:gd name="connsiteX55" fmla="*/ 1855167 w 4378623"/>
              <a:gd name="connsiteY55" fmla="*/ 140546 h 3330971"/>
              <a:gd name="connsiteX56" fmla="*/ 2495247 w 4378623"/>
              <a:gd name="connsiteY56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1885306 w 4378623"/>
              <a:gd name="connsiteY4" fmla="*/ 2498124 h 3330971"/>
              <a:gd name="connsiteX5" fmla="*/ 1999606 w 4378623"/>
              <a:gd name="connsiteY5" fmla="*/ 2542574 h 3330971"/>
              <a:gd name="connsiteX6" fmla="*/ 2094015 w 4378623"/>
              <a:gd name="connsiteY6" fmla="*/ 2532973 h 3330971"/>
              <a:gd name="connsiteX7" fmla="*/ 2215055 w 4378623"/>
              <a:gd name="connsiteY7" fmla="*/ 2525463 h 3330971"/>
              <a:gd name="connsiteX8" fmla="*/ 2327947 w 4378623"/>
              <a:gd name="connsiteY8" fmla="*/ 2521807 h 3330971"/>
              <a:gd name="connsiteX9" fmla="*/ 2416571 w 4378623"/>
              <a:gd name="connsiteY9" fmla="*/ 2514311 h 3330971"/>
              <a:gd name="connsiteX10" fmla="*/ 2548492 w 4378623"/>
              <a:gd name="connsiteY10" fmla="*/ 2480635 h 3330971"/>
              <a:gd name="connsiteX11" fmla="*/ 2626162 w 4378623"/>
              <a:gd name="connsiteY11" fmla="*/ 2466509 h 3330971"/>
              <a:gd name="connsiteX12" fmla="*/ 2704996 w 4378623"/>
              <a:gd name="connsiteY12" fmla="*/ 2447182 h 3330971"/>
              <a:gd name="connsiteX13" fmla="*/ 2760597 w 4378623"/>
              <a:gd name="connsiteY13" fmla="*/ 2435371 h 3330971"/>
              <a:gd name="connsiteX14" fmla="*/ 3002309 w 4378623"/>
              <a:gd name="connsiteY14" fmla="*/ 2344149 h 3330971"/>
              <a:gd name="connsiteX15" fmla="*/ 3173672 w 4378623"/>
              <a:gd name="connsiteY15" fmla="*/ 2055029 h 3330971"/>
              <a:gd name="connsiteX16" fmla="*/ 3167322 w 4378623"/>
              <a:gd name="connsiteY16" fmla="*/ 1855028 h 3330971"/>
              <a:gd name="connsiteX17" fmla="*/ 3262659 w 4378623"/>
              <a:gd name="connsiteY17" fmla="*/ 1781808 h 3330971"/>
              <a:gd name="connsiteX18" fmla="*/ 3284624 w 4378623"/>
              <a:gd name="connsiteY18" fmla="*/ 1646882 h 3330971"/>
              <a:gd name="connsiteX19" fmla="*/ 3176848 w 4378623"/>
              <a:gd name="connsiteY19" fmla="*/ 1557982 h 3330971"/>
              <a:gd name="connsiteX20" fmla="*/ 3243263 w 4378623"/>
              <a:gd name="connsiteY20" fmla="*/ 1496058 h 3330971"/>
              <a:gd name="connsiteX21" fmla="*/ 3224300 w 4378623"/>
              <a:gd name="connsiteY21" fmla="*/ 1385128 h 3330971"/>
              <a:gd name="connsiteX22" fmla="*/ 3090950 w 4378623"/>
              <a:gd name="connsiteY22" fmla="*/ 1267629 h 3330971"/>
              <a:gd name="connsiteX23" fmla="*/ 2703513 w 4378623"/>
              <a:gd name="connsiteY23" fmla="*/ 1302749 h 3330971"/>
              <a:gd name="connsiteX24" fmla="*/ 2599247 w 4378623"/>
              <a:gd name="connsiteY24" fmla="*/ 1278230 h 3330971"/>
              <a:gd name="connsiteX25" fmla="*/ 2652768 w 4378623"/>
              <a:gd name="connsiteY25" fmla="*/ 1105590 h 3330971"/>
              <a:gd name="connsiteX26" fmla="*/ 2664069 w 4378623"/>
              <a:gd name="connsiteY26" fmla="*/ 937567 h 3330971"/>
              <a:gd name="connsiteX27" fmla="*/ 2579743 w 4378623"/>
              <a:gd name="connsiteY27" fmla="*/ 632767 h 3330971"/>
              <a:gd name="connsiteX28" fmla="*/ 2438644 w 4378623"/>
              <a:gd name="connsiteY28" fmla="*/ 565840 h 3330971"/>
              <a:gd name="connsiteX29" fmla="*/ 2495247 w 4378623"/>
              <a:gd name="connsiteY29" fmla="*/ 0 h 3330971"/>
              <a:gd name="connsiteX30" fmla="*/ 2496489 w 4378623"/>
              <a:gd name="connsiteY30" fmla="*/ 11616 h 3330971"/>
              <a:gd name="connsiteX31" fmla="*/ 3089319 w 4378623"/>
              <a:gd name="connsiteY31" fmla="*/ 64226 h 3330971"/>
              <a:gd name="connsiteX32" fmla="*/ 3374856 w 4378623"/>
              <a:gd name="connsiteY32" fmla="*/ 369969 h 3330971"/>
              <a:gd name="connsiteX33" fmla="*/ 3510232 w 4378623"/>
              <a:gd name="connsiteY33" fmla="*/ 813600 h 3330971"/>
              <a:gd name="connsiteX34" fmla="*/ 4068016 w 4378623"/>
              <a:gd name="connsiteY34" fmla="*/ 1105046 h 3330971"/>
              <a:gd name="connsiteX35" fmla="*/ 4234392 w 4378623"/>
              <a:gd name="connsiteY35" fmla="*/ 1420661 h 3330971"/>
              <a:gd name="connsiteX36" fmla="*/ 4378623 w 4378623"/>
              <a:gd name="connsiteY36" fmla="*/ 1836132 h 3330971"/>
              <a:gd name="connsiteX37" fmla="*/ 4363902 w 4378623"/>
              <a:gd name="connsiteY37" fmla="*/ 2211036 h 3330971"/>
              <a:gd name="connsiteX38" fmla="*/ 4114941 w 4378623"/>
              <a:gd name="connsiteY38" fmla="*/ 2463077 h 3330971"/>
              <a:gd name="connsiteX39" fmla="*/ 3750965 w 4378623"/>
              <a:gd name="connsiteY39" fmla="*/ 2650382 h 3330971"/>
              <a:gd name="connsiteX40" fmla="*/ 551294 w 4378623"/>
              <a:gd name="connsiteY40" fmla="*/ 3328046 h 3330971"/>
              <a:gd name="connsiteX41" fmla="*/ 548640 w 4378623"/>
              <a:gd name="connsiteY41" fmla="*/ 3330971 h 3330971"/>
              <a:gd name="connsiteX42" fmla="*/ 254965 w 4378623"/>
              <a:gd name="connsiteY42" fmla="*/ 3249085 h 3330971"/>
              <a:gd name="connsiteX43" fmla="*/ 17221 w 4378623"/>
              <a:gd name="connsiteY43" fmla="*/ 2864627 h 3330971"/>
              <a:gd name="connsiteX44" fmla="*/ 0 w 4378623"/>
              <a:gd name="connsiteY44" fmla="*/ 2435269 h 3330971"/>
              <a:gd name="connsiteX45" fmla="*/ 253898 w 4378623"/>
              <a:gd name="connsiteY45" fmla="*/ 2137884 h 3330971"/>
              <a:gd name="connsiteX46" fmla="*/ 585216 w 4378623"/>
              <a:gd name="connsiteY46" fmla="*/ 2055588 h 3330971"/>
              <a:gd name="connsiteX47" fmla="*/ 619658 w 4378623"/>
              <a:gd name="connsiteY47" fmla="*/ 1804333 h 3330971"/>
              <a:gd name="connsiteX48" fmla="*/ 721309 w 4378623"/>
              <a:gd name="connsiteY48" fmla="*/ 1465595 h 3330971"/>
              <a:gd name="connsiteX49" fmla="*/ 949909 w 4378623"/>
              <a:gd name="connsiteY49" fmla="*/ 1228261 h 3330971"/>
              <a:gd name="connsiteX50" fmla="*/ 1268882 w 4378623"/>
              <a:gd name="connsiteY50" fmla="*/ 1218707 h 3330971"/>
              <a:gd name="connsiteX51" fmla="*/ 1609344 w 4378623"/>
              <a:gd name="connsiteY51" fmla="*/ 1250916 h 3330971"/>
              <a:gd name="connsiteX52" fmla="*/ 1614376 w 4378623"/>
              <a:gd name="connsiteY52" fmla="*/ 1252876 h 3330971"/>
              <a:gd name="connsiteX53" fmla="*/ 1544271 w 4378623"/>
              <a:gd name="connsiteY53" fmla="*/ 625178 h 3330971"/>
              <a:gd name="connsiteX54" fmla="*/ 1855167 w 4378623"/>
              <a:gd name="connsiteY54" fmla="*/ 140546 h 3330971"/>
              <a:gd name="connsiteX55" fmla="*/ 2495247 w 4378623"/>
              <a:gd name="connsiteY55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1885306 w 4378623"/>
              <a:gd name="connsiteY4" fmla="*/ 2498124 h 3330971"/>
              <a:gd name="connsiteX5" fmla="*/ 1999606 w 4378623"/>
              <a:gd name="connsiteY5" fmla="*/ 2542574 h 3330971"/>
              <a:gd name="connsiteX6" fmla="*/ 2094015 w 4378623"/>
              <a:gd name="connsiteY6" fmla="*/ 2532973 h 3330971"/>
              <a:gd name="connsiteX7" fmla="*/ 2215055 w 4378623"/>
              <a:gd name="connsiteY7" fmla="*/ 2525463 h 3330971"/>
              <a:gd name="connsiteX8" fmla="*/ 2327947 w 4378623"/>
              <a:gd name="connsiteY8" fmla="*/ 2521807 h 3330971"/>
              <a:gd name="connsiteX9" fmla="*/ 2548492 w 4378623"/>
              <a:gd name="connsiteY9" fmla="*/ 2480635 h 3330971"/>
              <a:gd name="connsiteX10" fmla="*/ 2626162 w 4378623"/>
              <a:gd name="connsiteY10" fmla="*/ 2466509 h 3330971"/>
              <a:gd name="connsiteX11" fmla="*/ 2704996 w 4378623"/>
              <a:gd name="connsiteY11" fmla="*/ 2447182 h 3330971"/>
              <a:gd name="connsiteX12" fmla="*/ 2760597 w 4378623"/>
              <a:gd name="connsiteY12" fmla="*/ 2435371 h 3330971"/>
              <a:gd name="connsiteX13" fmla="*/ 3002309 w 4378623"/>
              <a:gd name="connsiteY13" fmla="*/ 2344149 h 3330971"/>
              <a:gd name="connsiteX14" fmla="*/ 3173672 w 4378623"/>
              <a:gd name="connsiteY14" fmla="*/ 2055029 h 3330971"/>
              <a:gd name="connsiteX15" fmla="*/ 3167322 w 4378623"/>
              <a:gd name="connsiteY15" fmla="*/ 1855028 h 3330971"/>
              <a:gd name="connsiteX16" fmla="*/ 3262659 w 4378623"/>
              <a:gd name="connsiteY16" fmla="*/ 1781808 h 3330971"/>
              <a:gd name="connsiteX17" fmla="*/ 3284624 w 4378623"/>
              <a:gd name="connsiteY17" fmla="*/ 1646882 h 3330971"/>
              <a:gd name="connsiteX18" fmla="*/ 3176848 w 4378623"/>
              <a:gd name="connsiteY18" fmla="*/ 1557982 h 3330971"/>
              <a:gd name="connsiteX19" fmla="*/ 3243263 w 4378623"/>
              <a:gd name="connsiteY19" fmla="*/ 1496058 h 3330971"/>
              <a:gd name="connsiteX20" fmla="*/ 3224300 w 4378623"/>
              <a:gd name="connsiteY20" fmla="*/ 1385128 h 3330971"/>
              <a:gd name="connsiteX21" fmla="*/ 3090950 w 4378623"/>
              <a:gd name="connsiteY21" fmla="*/ 1267629 h 3330971"/>
              <a:gd name="connsiteX22" fmla="*/ 2703513 w 4378623"/>
              <a:gd name="connsiteY22" fmla="*/ 1302749 h 3330971"/>
              <a:gd name="connsiteX23" fmla="*/ 2599247 w 4378623"/>
              <a:gd name="connsiteY23" fmla="*/ 1278230 h 3330971"/>
              <a:gd name="connsiteX24" fmla="*/ 2652768 w 4378623"/>
              <a:gd name="connsiteY24" fmla="*/ 1105590 h 3330971"/>
              <a:gd name="connsiteX25" fmla="*/ 2664069 w 4378623"/>
              <a:gd name="connsiteY25" fmla="*/ 937567 h 3330971"/>
              <a:gd name="connsiteX26" fmla="*/ 2579743 w 4378623"/>
              <a:gd name="connsiteY26" fmla="*/ 632767 h 3330971"/>
              <a:gd name="connsiteX27" fmla="*/ 2438644 w 4378623"/>
              <a:gd name="connsiteY27" fmla="*/ 565840 h 3330971"/>
              <a:gd name="connsiteX28" fmla="*/ 2495247 w 4378623"/>
              <a:gd name="connsiteY28" fmla="*/ 0 h 3330971"/>
              <a:gd name="connsiteX29" fmla="*/ 2496489 w 4378623"/>
              <a:gd name="connsiteY29" fmla="*/ 11616 h 3330971"/>
              <a:gd name="connsiteX30" fmla="*/ 3089319 w 4378623"/>
              <a:gd name="connsiteY30" fmla="*/ 64226 h 3330971"/>
              <a:gd name="connsiteX31" fmla="*/ 3374856 w 4378623"/>
              <a:gd name="connsiteY31" fmla="*/ 369969 h 3330971"/>
              <a:gd name="connsiteX32" fmla="*/ 3510232 w 4378623"/>
              <a:gd name="connsiteY32" fmla="*/ 813600 h 3330971"/>
              <a:gd name="connsiteX33" fmla="*/ 4068016 w 4378623"/>
              <a:gd name="connsiteY33" fmla="*/ 1105046 h 3330971"/>
              <a:gd name="connsiteX34" fmla="*/ 4234392 w 4378623"/>
              <a:gd name="connsiteY34" fmla="*/ 1420661 h 3330971"/>
              <a:gd name="connsiteX35" fmla="*/ 4378623 w 4378623"/>
              <a:gd name="connsiteY35" fmla="*/ 1836132 h 3330971"/>
              <a:gd name="connsiteX36" fmla="*/ 4363902 w 4378623"/>
              <a:gd name="connsiteY36" fmla="*/ 2211036 h 3330971"/>
              <a:gd name="connsiteX37" fmla="*/ 4114941 w 4378623"/>
              <a:gd name="connsiteY37" fmla="*/ 2463077 h 3330971"/>
              <a:gd name="connsiteX38" fmla="*/ 3750965 w 4378623"/>
              <a:gd name="connsiteY38" fmla="*/ 2650382 h 3330971"/>
              <a:gd name="connsiteX39" fmla="*/ 551294 w 4378623"/>
              <a:gd name="connsiteY39" fmla="*/ 3328046 h 3330971"/>
              <a:gd name="connsiteX40" fmla="*/ 548640 w 4378623"/>
              <a:gd name="connsiteY40" fmla="*/ 3330971 h 3330971"/>
              <a:gd name="connsiteX41" fmla="*/ 254965 w 4378623"/>
              <a:gd name="connsiteY41" fmla="*/ 3249085 h 3330971"/>
              <a:gd name="connsiteX42" fmla="*/ 17221 w 4378623"/>
              <a:gd name="connsiteY42" fmla="*/ 2864627 h 3330971"/>
              <a:gd name="connsiteX43" fmla="*/ 0 w 4378623"/>
              <a:gd name="connsiteY43" fmla="*/ 2435269 h 3330971"/>
              <a:gd name="connsiteX44" fmla="*/ 253898 w 4378623"/>
              <a:gd name="connsiteY44" fmla="*/ 2137884 h 3330971"/>
              <a:gd name="connsiteX45" fmla="*/ 585216 w 4378623"/>
              <a:gd name="connsiteY45" fmla="*/ 2055588 h 3330971"/>
              <a:gd name="connsiteX46" fmla="*/ 619658 w 4378623"/>
              <a:gd name="connsiteY46" fmla="*/ 1804333 h 3330971"/>
              <a:gd name="connsiteX47" fmla="*/ 721309 w 4378623"/>
              <a:gd name="connsiteY47" fmla="*/ 1465595 h 3330971"/>
              <a:gd name="connsiteX48" fmla="*/ 949909 w 4378623"/>
              <a:gd name="connsiteY48" fmla="*/ 1228261 h 3330971"/>
              <a:gd name="connsiteX49" fmla="*/ 1268882 w 4378623"/>
              <a:gd name="connsiteY49" fmla="*/ 1218707 h 3330971"/>
              <a:gd name="connsiteX50" fmla="*/ 1609344 w 4378623"/>
              <a:gd name="connsiteY50" fmla="*/ 1250916 h 3330971"/>
              <a:gd name="connsiteX51" fmla="*/ 1614376 w 4378623"/>
              <a:gd name="connsiteY51" fmla="*/ 1252876 h 3330971"/>
              <a:gd name="connsiteX52" fmla="*/ 1544271 w 4378623"/>
              <a:gd name="connsiteY52" fmla="*/ 625178 h 3330971"/>
              <a:gd name="connsiteX53" fmla="*/ 1855167 w 4378623"/>
              <a:gd name="connsiteY53" fmla="*/ 140546 h 3330971"/>
              <a:gd name="connsiteX54" fmla="*/ 2495247 w 4378623"/>
              <a:gd name="connsiteY54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1885306 w 4378623"/>
              <a:gd name="connsiteY4" fmla="*/ 2498124 h 3330971"/>
              <a:gd name="connsiteX5" fmla="*/ 1999606 w 4378623"/>
              <a:gd name="connsiteY5" fmla="*/ 2542574 h 3330971"/>
              <a:gd name="connsiteX6" fmla="*/ 2094015 w 4378623"/>
              <a:gd name="connsiteY6" fmla="*/ 2532973 h 3330971"/>
              <a:gd name="connsiteX7" fmla="*/ 2327947 w 4378623"/>
              <a:gd name="connsiteY7" fmla="*/ 2521807 h 3330971"/>
              <a:gd name="connsiteX8" fmla="*/ 2548492 w 4378623"/>
              <a:gd name="connsiteY8" fmla="*/ 2480635 h 3330971"/>
              <a:gd name="connsiteX9" fmla="*/ 2626162 w 4378623"/>
              <a:gd name="connsiteY9" fmla="*/ 2466509 h 3330971"/>
              <a:gd name="connsiteX10" fmla="*/ 2704996 w 4378623"/>
              <a:gd name="connsiteY10" fmla="*/ 2447182 h 3330971"/>
              <a:gd name="connsiteX11" fmla="*/ 2760597 w 4378623"/>
              <a:gd name="connsiteY11" fmla="*/ 2435371 h 3330971"/>
              <a:gd name="connsiteX12" fmla="*/ 3002309 w 4378623"/>
              <a:gd name="connsiteY12" fmla="*/ 2344149 h 3330971"/>
              <a:gd name="connsiteX13" fmla="*/ 3173672 w 4378623"/>
              <a:gd name="connsiteY13" fmla="*/ 2055029 h 3330971"/>
              <a:gd name="connsiteX14" fmla="*/ 3167322 w 4378623"/>
              <a:gd name="connsiteY14" fmla="*/ 1855028 h 3330971"/>
              <a:gd name="connsiteX15" fmla="*/ 3262659 w 4378623"/>
              <a:gd name="connsiteY15" fmla="*/ 1781808 h 3330971"/>
              <a:gd name="connsiteX16" fmla="*/ 3284624 w 4378623"/>
              <a:gd name="connsiteY16" fmla="*/ 1646882 h 3330971"/>
              <a:gd name="connsiteX17" fmla="*/ 3176848 w 4378623"/>
              <a:gd name="connsiteY17" fmla="*/ 1557982 h 3330971"/>
              <a:gd name="connsiteX18" fmla="*/ 3243263 w 4378623"/>
              <a:gd name="connsiteY18" fmla="*/ 1496058 h 3330971"/>
              <a:gd name="connsiteX19" fmla="*/ 3224300 w 4378623"/>
              <a:gd name="connsiteY19" fmla="*/ 1385128 h 3330971"/>
              <a:gd name="connsiteX20" fmla="*/ 3090950 w 4378623"/>
              <a:gd name="connsiteY20" fmla="*/ 1267629 h 3330971"/>
              <a:gd name="connsiteX21" fmla="*/ 2703513 w 4378623"/>
              <a:gd name="connsiteY21" fmla="*/ 1302749 h 3330971"/>
              <a:gd name="connsiteX22" fmla="*/ 2599247 w 4378623"/>
              <a:gd name="connsiteY22" fmla="*/ 1278230 h 3330971"/>
              <a:gd name="connsiteX23" fmla="*/ 2652768 w 4378623"/>
              <a:gd name="connsiteY23" fmla="*/ 1105590 h 3330971"/>
              <a:gd name="connsiteX24" fmla="*/ 2664069 w 4378623"/>
              <a:gd name="connsiteY24" fmla="*/ 937567 h 3330971"/>
              <a:gd name="connsiteX25" fmla="*/ 2579743 w 4378623"/>
              <a:gd name="connsiteY25" fmla="*/ 632767 h 3330971"/>
              <a:gd name="connsiteX26" fmla="*/ 2438644 w 4378623"/>
              <a:gd name="connsiteY26" fmla="*/ 565840 h 3330971"/>
              <a:gd name="connsiteX27" fmla="*/ 2495247 w 4378623"/>
              <a:gd name="connsiteY27" fmla="*/ 0 h 3330971"/>
              <a:gd name="connsiteX28" fmla="*/ 2496489 w 4378623"/>
              <a:gd name="connsiteY28" fmla="*/ 11616 h 3330971"/>
              <a:gd name="connsiteX29" fmla="*/ 3089319 w 4378623"/>
              <a:gd name="connsiteY29" fmla="*/ 64226 h 3330971"/>
              <a:gd name="connsiteX30" fmla="*/ 3374856 w 4378623"/>
              <a:gd name="connsiteY30" fmla="*/ 369969 h 3330971"/>
              <a:gd name="connsiteX31" fmla="*/ 3510232 w 4378623"/>
              <a:gd name="connsiteY31" fmla="*/ 813600 h 3330971"/>
              <a:gd name="connsiteX32" fmla="*/ 4068016 w 4378623"/>
              <a:gd name="connsiteY32" fmla="*/ 1105046 h 3330971"/>
              <a:gd name="connsiteX33" fmla="*/ 4234392 w 4378623"/>
              <a:gd name="connsiteY33" fmla="*/ 1420661 h 3330971"/>
              <a:gd name="connsiteX34" fmla="*/ 4378623 w 4378623"/>
              <a:gd name="connsiteY34" fmla="*/ 1836132 h 3330971"/>
              <a:gd name="connsiteX35" fmla="*/ 4363902 w 4378623"/>
              <a:gd name="connsiteY35" fmla="*/ 2211036 h 3330971"/>
              <a:gd name="connsiteX36" fmla="*/ 4114941 w 4378623"/>
              <a:gd name="connsiteY36" fmla="*/ 2463077 h 3330971"/>
              <a:gd name="connsiteX37" fmla="*/ 3750965 w 4378623"/>
              <a:gd name="connsiteY37" fmla="*/ 2650382 h 3330971"/>
              <a:gd name="connsiteX38" fmla="*/ 551294 w 4378623"/>
              <a:gd name="connsiteY38" fmla="*/ 3328046 h 3330971"/>
              <a:gd name="connsiteX39" fmla="*/ 548640 w 4378623"/>
              <a:gd name="connsiteY39" fmla="*/ 3330971 h 3330971"/>
              <a:gd name="connsiteX40" fmla="*/ 254965 w 4378623"/>
              <a:gd name="connsiteY40" fmla="*/ 3249085 h 3330971"/>
              <a:gd name="connsiteX41" fmla="*/ 17221 w 4378623"/>
              <a:gd name="connsiteY41" fmla="*/ 2864627 h 3330971"/>
              <a:gd name="connsiteX42" fmla="*/ 0 w 4378623"/>
              <a:gd name="connsiteY42" fmla="*/ 2435269 h 3330971"/>
              <a:gd name="connsiteX43" fmla="*/ 253898 w 4378623"/>
              <a:gd name="connsiteY43" fmla="*/ 2137884 h 3330971"/>
              <a:gd name="connsiteX44" fmla="*/ 585216 w 4378623"/>
              <a:gd name="connsiteY44" fmla="*/ 2055588 h 3330971"/>
              <a:gd name="connsiteX45" fmla="*/ 619658 w 4378623"/>
              <a:gd name="connsiteY45" fmla="*/ 1804333 h 3330971"/>
              <a:gd name="connsiteX46" fmla="*/ 721309 w 4378623"/>
              <a:gd name="connsiteY46" fmla="*/ 1465595 h 3330971"/>
              <a:gd name="connsiteX47" fmla="*/ 949909 w 4378623"/>
              <a:gd name="connsiteY47" fmla="*/ 1228261 h 3330971"/>
              <a:gd name="connsiteX48" fmla="*/ 1268882 w 4378623"/>
              <a:gd name="connsiteY48" fmla="*/ 1218707 h 3330971"/>
              <a:gd name="connsiteX49" fmla="*/ 1609344 w 4378623"/>
              <a:gd name="connsiteY49" fmla="*/ 1250916 h 3330971"/>
              <a:gd name="connsiteX50" fmla="*/ 1614376 w 4378623"/>
              <a:gd name="connsiteY50" fmla="*/ 1252876 h 3330971"/>
              <a:gd name="connsiteX51" fmla="*/ 1544271 w 4378623"/>
              <a:gd name="connsiteY51" fmla="*/ 625178 h 3330971"/>
              <a:gd name="connsiteX52" fmla="*/ 1855167 w 4378623"/>
              <a:gd name="connsiteY52" fmla="*/ 140546 h 3330971"/>
              <a:gd name="connsiteX53" fmla="*/ 2495247 w 4378623"/>
              <a:gd name="connsiteY53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1885306 w 4378623"/>
              <a:gd name="connsiteY4" fmla="*/ 2498124 h 3330971"/>
              <a:gd name="connsiteX5" fmla="*/ 1999606 w 4378623"/>
              <a:gd name="connsiteY5" fmla="*/ 2542574 h 3330971"/>
              <a:gd name="connsiteX6" fmla="*/ 2327947 w 4378623"/>
              <a:gd name="connsiteY6" fmla="*/ 2521807 h 3330971"/>
              <a:gd name="connsiteX7" fmla="*/ 2548492 w 4378623"/>
              <a:gd name="connsiteY7" fmla="*/ 2480635 h 3330971"/>
              <a:gd name="connsiteX8" fmla="*/ 2626162 w 4378623"/>
              <a:gd name="connsiteY8" fmla="*/ 2466509 h 3330971"/>
              <a:gd name="connsiteX9" fmla="*/ 2704996 w 4378623"/>
              <a:gd name="connsiteY9" fmla="*/ 2447182 h 3330971"/>
              <a:gd name="connsiteX10" fmla="*/ 2760597 w 4378623"/>
              <a:gd name="connsiteY10" fmla="*/ 2435371 h 3330971"/>
              <a:gd name="connsiteX11" fmla="*/ 3002309 w 4378623"/>
              <a:gd name="connsiteY11" fmla="*/ 2344149 h 3330971"/>
              <a:gd name="connsiteX12" fmla="*/ 3173672 w 4378623"/>
              <a:gd name="connsiteY12" fmla="*/ 2055029 h 3330971"/>
              <a:gd name="connsiteX13" fmla="*/ 3167322 w 4378623"/>
              <a:gd name="connsiteY13" fmla="*/ 1855028 h 3330971"/>
              <a:gd name="connsiteX14" fmla="*/ 3262659 w 4378623"/>
              <a:gd name="connsiteY14" fmla="*/ 1781808 h 3330971"/>
              <a:gd name="connsiteX15" fmla="*/ 3284624 w 4378623"/>
              <a:gd name="connsiteY15" fmla="*/ 1646882 h 3330971"/>
              <a:gd name="connsiteX16" fmla="*/ 3176848 w 4378623"/>
              <a:gd name="connsiteY16" fmla="*/ 1557982 h 3330971"/>
              <a:gd name="connsiteX17" fmla="*/ 3243263 w 4378623"/>
              <a:gd name="connsiteY17" fmla="*/ 1496058 h 3330971"/>
              <a:gd name="connsiteX18" fmla="*/ 3224300 w 4378623"/>
              <a:gd name="connsiteY18" fmla="*/ 1385128 h 3330971"/>
              <a:gd name="connsiteX19" fmla="*/ 3090950 w 4378623"/>
              <a:gd name="connsiteY19" fmla="*/ 1267629 h 3330971"/>
              <a:gd name="connsiteX20" fmla="*/ 2703513 w 4378623"/>
              <a:gd name="connsiteY20" fmla="*/ 1302749 h 3330971"/>
              <a:gd name="connsiteX21" fmla="*/ 2599247 w 4378623"/>
              <a:gd name="connsiteY21" fmla="*/ 1278230 h 3330971"/>
              <a:gd name="connsiteX22" fmla="*/ 2652768 w 4378623"/>
              <a:gd name="connsiteY22" fmla="*/ 1105590 h 3330971"/>
              <a:gd name="connsiteX23" fmla="*/ 2664069 w 4378623"/>
              <a:gd name="connsiteY23" fmla="*/ 937567 h 3330971"/>
              <a:gd name="connsiteX24" fmla="*/ 2579743 w 4378623"/>
              <a:gd name="connsiteY24" fmla="*/ 632767 h 3330971"/>
              <a:gd name="connsiteX25" fmla="*/ 2438644 w 4378623"/>
              <a:gd name="connsiteY25" fmla="*/ 565840 h 3330971"/>
              <a:gd name="connsiteX26" fmla="*/ 2495247 w 4378623"/>
              <a:gd name="connsiteY26" fmla="*/ 0 h 3330971"/>
              <a:gd name="connsiteX27" fmla="*/ 2496489 w 4378623"/>
              <a:gd name="connsiteY27" fmla="*/ 11616 h 3330971"/>
              <a:gd name="connsiteX28" fmla="*/ 3089319 w 4378623"/>
              <a:gd name="connsiteY28" fmla="*/ 64226 h 3330971"/>
              <a:gd name="connsiteX29" fmla="*/ 3374856 w 4378623"/>
              <a:gd name="connsiteY29" fmla="*/ 369969 h 3330971"/>
              <a:gd name="connsiteX30" fmla="*/ 3510232 w 4378623"/>
              <a:gd name="connsiteY30" fmla="*/ 813600 h 3330971"/>
              <a:gd name="connsiteX31" fmla="*/ 4068016 w 4378623"/>
              <a:gd name="connsiteY31" fmla="*/ 1105046 h 3330971"/>
              <a:gd name="connsiteX32" fmla="*/ 4234392 w 4378623"/>
              <a:gd name="connsiteY32" fmla="*/ 1420661 h 3330971"/>
              <a:gd name="connsiteX33" fmla="*/ 4378623 w 4378623"/>
              <a:gd name="connsiteY33" fmla="*/ 1836132 h 3330971"/>
              <a:gd name="connsiteX34" fmla="*/ 4363902 w 4378623"/>
              <a:gd name="connsiteY34" fmla="*/ 2211036 h 3330971"/>
              <a:gd name="connsiteX35" fmla="*/ 4114941 w 4378623"/>
              <a:gd name="connsiteY35" fmla="*/ 2463077 h 3330971"/>
              <a:gd name="connsiteX36" fmla="*/ 3750965 w 4378623"/>
              <a:gd name="connsiteY36" fmla="*/ 2650382 h 3330971"/>
              <a:gd name="connsiteX37" fmla="*/ 551294 w 4378623"/>
              <a:gd name="connsiteY37" fmla="*/ 3328046 h 3330971"/>
              <a:gd name="connsiteX38" fmla="*/ 548640 w 4378623"/>
              <a:gd name="connsiteY38" fmla="*/ 3330971 h 3330971"/>
              <a:gd name="connsiteX39" fmla="*/ 254965 w 4378623"/>
              <a:gd name="connsiteY39" fmla="*/ 3249085 h 3330971"/>
              <a:gd name="connsiteX40" fmla="*/ 17221 w 4378623"/>
              <a:gd name="connsiteY40" fmla="*/ 2864627 h 3330971"/>
              <a:gd name="connsiteX41" fmla="*/ 0 w 4378623"/>
              <a:gd name="connsiteY41" fmla="*/ 2435269 h 3330971"/>
              <a:gd name="connsiteX42" fmla="*/ 253898 w 4378623"/>
              <a:gd name="connsiteY42" fmla="*/ 2137884 h 3330971"/>
              <a:gd name="connsiteX43" fmla="*/ 585216 w 4378623"/>
              <a:gd name="connsiteY43" fmla="*/ 2055588 h 3330971"/>
              <a:gd name="connsiteX44" fmla="*/ 619658 w 4378623"/>
              <a:gd name="connsiteY44" fmla="*/ 1804333 h 3330971"/>
              <a:gd name="connsiteX45" fmla="*/ 721309 w 4378623"/>
              <a:gd name="connsiteY45" fmla="*/ 1465595 h 3330971"/>
              <a:gd name="connsiteX46" fmla="*/ 949909 w 4378623"/>
              <a:gd name="connsiteY46" fmla="*/ 1228261 h 3330971"/>
              <a:gd name="connsiteX47" fmla="*/ 1268882 w 4378623"/>
              <a:gd name="connsiteY47" fmla="*/ 1218707 h 3330971"/>
              <a:gd name="connsiteX48" fmla="*/ 1609344 w 4378623"/>
              <a:gd name="connsiteY48" fmla="*/ 1250916 h 3330971"/>
              <a:gd name="connsiteX49" fmla="*/ 1614376 w 4378623"/>
              <a:gd name="connsiteY49" fmla="*/ 1252876 h 3330971"/>
              <a:gd name="connsiteX50" fmla="*/ 1544271 w 4378623"/>
              <a:gd name="connsiteY50" fmla="*/ 625178 h 3330971"/>
              <a:gd name="connsiteX51" fmla="*/ 1855167 w 4378623"/>
              <a:gd name="connsiteY51" fmla="*/ 140546 h 3330971"/>
              <a:gd name="connsiteX52" fmla="*/ 2495247 w 4378623"/>
              <a:gd name="connsiteY5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1885306 w 4378623"/>
              <a:gd name="connsiteY4" fmla="*/ 2498124 h 3330971"/>
              <a:gd name="connsiteX5" fmla="*/ 1999606 w 4378623"/>
              <a:gd name="connsiteY5" fmla="*/ 2542574 h 3330971"/>
              <a:gd name="connsiteX6" fmla="*/ 2327947 w 4378623"/>
              <a:gd name="connsiteY6" fmla="*/ 2521807 h 3330971"/>
              <a:gd name="connsiteX7" fmla="*/ 2548492 w 4378623"/>
              <a:gd name="connsiteY7" fmla="*/ 2480635 h 3330971"/>
              <a:gd name="connsiteX8" fmla="*/ 2704996 w 4378623"/>
              <a:gd name="connsiteY8" fmla="*/ 2447182 h 3330971"/>
              <a:gd name="connsiteX9" fmla="*/ 2760597 w 4378623"/>
              <a:gd name="connsiteY9" fmla="*/ 2435371 h 3330971"/>
              <a:gd name="connsiteX10" fmla="*/ 3002309 w 4378623"/>
              <a:gd name="connsiteY10" fmla="*/ 2344149 h 3330971"/>
              <a:gd name="connsiteX11" fmla="*/ 3173672 w 4378623"/>
              <a:gd name="connsiteY11" fmla="*/ 2055029 h 3330971"/>
              <a:gd name="connsiteX12" fmla="*/ 3167322 w 4378623"/>
              <a:gd name="connsiteY12" fmla="*/ 1855028 h 3330971"/>
              <a:gd name="connsiteX13" fmla="*/ 3262659 w 4378623"/>
              <a:gd name="connsiteY13" fmla="*/ 1781808 h 3330971"/>
              <a:gd name="connsiteX14" fmla="*/ 3284624 w 4378623"/>
              <a:gd name="connsiteY14" fmla="*/ 1646882 h 3330971"/>
              <a:gd name="connsiteX15" fmla="*/ 3176848 w 4378623"/>
              <a:gd name="connsiteY15" fmla="*/ 1557982 h 3330971"/>
              <a:gd name="connsiteX16" fmla="*/ 3243263 w 4378623"/>
              <a:gd name="connsiteY16" fmla="*/ 1496058 h 3330971"/>
              <a:gd name="connsiteX17" fmla="*/ 3224300 w 4378623"/>
              <a:gd name="connsiteY17" fmla="*/ 1385128 h 3330971"/>
              <a:gd name="connsiteX18" fmla="*/ 3090950 w 4378623"/>
              <a:gd name="connsiteY18" fmla="*/ 1267629 h 3330971"/>
              <a:gd name="connsiteX19" fmla="*/ 2703513 w 4378623"/>
              <a:gd name="connsiteY19" fmla="*/ 1302749 h 3330971"/>
              <a:gd name="connsiteX20" fmla="*/ 2599247 w 4378623"/>
              <a:gd name="connsiteY20" fmla="*/ 1278230 h 3330971"/>
              <a:gd name="connsiteX21" fmla="*/ 2652768 w 4378623"/>
              <a:gd name="connsiteY21" fmla="*/ 1105590 h 3330971"/>
              <a:gd name="connsiteX22" fmla="*/ 2664069 w 4378623"/>
              <a:gd name="connsiteY22" fmla="*/ 937567 h 3330971"/>
              <a:gd name="connsiteX23" fmla="*/ 2579743 w 4378623"/>
              <a:gd name="connsiteY23" fmla="*/ 632767 h 3330971"/>
              <a:gd name="connsiteX24" fmla="*/ 2438644 w 4378623"/>
              <a:gd name="connsiteY24" fmla="*/ 565840 h 3330971"/>
              <a:gd name="connsiteX25" fmla="*/ 2495247 w 4378623"/>
              <a:gd name="connsiteY25" fmla="*/ 0 h 3330971"/>
              <a:gd name="connsiteX26" fmla="*/ 2496489 w 4378623"/>
              <a:gd name="connsiteY26" fmla="*/ 11616 h 3330971"/>
              <a:gd name="connsiteX27" fmla="*/ 3089319 w 4378623"/>
              <a:gd name="connsiteY27" fmla="*/ 64226 h 3330971"/>
              <a:gd name="connsiteX28" fmla="*/ 3374856 w 4378623"/>
              <a:gd name="connsiteY28" fmla="*/ 369969 h 3330971"/>
              <a:gd name="connsiteX29" fmla="*/ 3510232 w 4378623"/>
              <a:gd name="connsiteY29" fmla="*/ 813600 h 3330971"/>
              <a:gd name="connsiteX30" fmla="*/ 4068016 w 4378623"/>
              <a:gd name="connsiteY30" fmla="*/ 1105046 h 3330971"/>
              <a:gd name="connsiteX31" fmla="*/ 4234392 w 4378623"/>
              <a:gd name="connsiteY31" fmla="*/ 1420661 h 3330971"/>
              <a:gd name="connsiteX32" fmla="*/ 4378623 w 4378623"/>
              <a:gd name="connsiteY32" fmla="*/ 1836132 h 3330971"/>
              <a:gd name="connsiteX33" fmla="*/ 4363902 w 4378623"/>
              <a:gd name="connsiteY33" fmla="*/ 2211036 h 3330971"/>
              <a:gd name="connsiteX34" fmla="*/ 4114941 w 4378623"/>
              <a:gd name="connsiteY34" fmla="*/ 2463077 h 3330971"/>
              <a:gd name="connsiteX35" fmla="*/ 3750965 w 4378623"/>
              <a:gd name="connsiteY35" fmla="*/ 2650382 h 3330971"/>
              <a:gd name="connsiteX36" fmla="*/ 551294 w 4378623"/>
              <a:gd name="connsiteY36" fmla="*/ 3328046 h 3330971"/>
              <a:gd name="connsiteX37" fmla="*/ 548640 w 4378623"/>
              <a:gd name="connsiteY37" fmla="*/ 3330971 h 3330971"/>
              <a:gd name="connsiteX38" fmla="*/ 254965 w 4378623"/>
              <a:gd name="connsiteY38" fmla="*/ 3249085 h 3330971"/>
              <a:gd name="connsiteX39" fmla="*/ 17221 w 4378623"/>
              <a:gd name="connsiteY39" fmla="*/ 2864627 h 3330971"/>
              <a:gd name="connsiteX40" fmla="*/ 0 w 4378623"/>
              <a:gd name="connsiteY40" fmla="*/ 2435269 h 3330971"/>
              <a:gd name="connsiteX41" fmla="*/ 253898 w 4378623"/>
              <a:gd name="connsiteY41" fmla="*/ 2137884 h 3330971"/>
              <a:gd name="connsiteX42" fmla="*/ 585216 w 4378623"/>
              <a:gd name="connsiteY42" fmla="*/ 2055588 h 3330971"/>
              <a:gd name="connsiteX43" fmla="*/ 619658 w 4378623"/>
              <a:gd name="connsiteY43" fmla="*/ 1804333 h 3330971"/>
              <a:gd name="connsiteX44" fmla="*/ 721309 w 4378623"/>
              <a:gd name="connsiteY44" fmla="*/ 1465595 h 3330971"/>
              <a:gd name="connsiteX45" fmla="*/ 949909 w 4378623"/>
              <a:gd name="connsiteY45" fmla="*/ 1228261 h 3330971"/>
              <a:gd name="connsiteX46" fmla="*/ 1268882 w 4378623"/>
              <a:gd name="connsiteY46" fmla="*/ 1218707 h 3330971"/>
              <a:gd name="connsiteX47" fmla="*/ 1609344 w 4378623"/>
              <a:gd name="connsiteY47" fmla="*/ 1250916 h 3330971"/>
              <a:gd name="connsiteX48" fmla="*/ 1614376 w 4378623"/>
              <a:gd name="connsiteY48" fmla="*/ 1252876 h 3330971"/>
              <a:gd name="connsiteX49" fmla="*/ 1544271 w 4378623"/>
              <a:gd name="connsiteY49" fmla="*/ 625178 h 3330971"/>
              <a:gd name="connsiteX50" fmla="*/ 1855167 w 4378623"/>
              <a:gd name="connsiteY50" fmla="*/ 140546 h 3330971"/>
              <a:gd name="connsiteX51" fmla="*/ 2495247 w 4378623"/>
              <a:gd name="connsiteY51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1885306 w 4378623"/>
              <a:gd name="connsiteY4" fmla="*/ 2498124 h 3330971"/>
              <a:gd name="connsiteX5" fmla="*/ 1999606 w 4378623"/>
              <a:gd name="connsiteY5" fmla="*/ 2542574 h 3330971"/>
              <a:gd name="connsiteX6" fmla="*/ 2327947 w 4378623"/>
              <a:gd name="connsiteY6" fmla="*/ 2521807 h 3330971"/>
              <a:gd name="connsiteX7" fmla="*/ 2548492 w 4378623"/>
              <a:gd name="connsiteY7" fmla="*/ 2480635 h 3330971"/>
              <a:gd name="connsiteX8" fmla="*/ 2704996 w 4378623"/>
              <a:gd name="connsiteY8" fmla="*/ 2447182 h 3330971"/>
              <a:gd name="connsiteX9" fmla="*/ 3002309 w 4378623"/>
              <a:gd name="connsiteY9" fmla="*/ 2344149 h 3330971"/>
              <a:gd name="connsiteX10" fmla="*/ 3173672 w 4378623"/>
              <a:gd name="connsiteY10" fmla="*/ 2055029 h 3330971"/>
              <a:gd name="connsiteX11" fmla="*/ 3167322 w 4378623"/>
              <a:gd name="connsiteY11" fmla="*/ 1855028 h 3330971"/>
              <a:gd name="connsiteX12" fmla="*/ 3262659 w 4378623"/>
              <a:gd name="connsiteY12" fmla="*/ 1781808 h 3330971"/>
              <a:gd name="connsiteX13" fmla="*/ 3284624 w 4378623"/>
              <a:gd name="connsiteY13" fmla="*/ 1646882 h 3330971"/>
              <a:gd name="connsiteX14" fmla="*/ 3176848 w 4378623"/>
              <a:gd name="connsiteY14" fmla="*/ 1557982 h 3330971"/>
              <a:gd name="connsiteX15" fmla="*/ 3243263 w 4378623"/>
              <a:gd name="connsiteY15" fmla="*/ 1496058 h 3330971"/>
              <a:gd name="connsiteX16" fmla="*/ 3224300 w 4378623"/>
              <a:gd name="connsiteY16" fmla="*/ 1385128 h 3330971"/>
              <a:gd name="connsiteX17" fmla="*/ 3090950 w 4378623"/>
              <a:gd name="connsiteY17" fmla="*/ 1267629 h 3330971"/>
              <a:gd name="connsiteX18" fmla="*/ 2703513 w 4378623"/>
              <a:gd name="connsiteY18" fmla="*/ 1302749 h 3330971"/>
              <a:gd name="connsiteX19" fmla="*/ 2599247 w 4378623"/>
              <a:gd name="connsiteY19" fmla="*/ 1278230 h 3330971"/>
              <a:gd name="connsiteX20" fmla="*/ 2652768 w 4378623"/>
              <a:gd name="connsiteY20" fmla="*/ 1105590 h 3330971"/>
              <a:gd name="connsiteX21" fmla="*/ 2664069 w 4378623"/>
              <a:gd name="connsiteY21" fmla="*/ 937567 h 3330971"/>
              <a:gd name="connsiteX22" fmla="*/ 2579743 w 4378623"/>
              <a:gd name="connsiteY22" fmla="*/ 632767 h 3330971"/>
              <a:gd name="connsiteX23" fmla="*/ 2438644 w 4378623"/>
              <a:gd name="connsiteY23" fmla="*/ 565840 h 3330971"/>
              <a:gd name="connsiteX24" fmla="*/ 2495247 w 4378623"/>
              <a:gd name="connsiteY24" fmla="*/ 0 h 3330971"/>
              <a:gd name="connsiteX25" fmla="*/ 2496489 w 4378623"/>
              <a:gd name="connsiteY25" fmla="*/ 11616 h 3330971"/>
              <a:gd name="connsiteX26" fmla="*/ 3089319 w 4378623"/>
              <a:gd name="connsiteY26" fmla="*/ 64226 h 3330971"/>
              <a:gd name="connsiteX27" fmla="*/ 3374856 w 4378623"/>
              <a:gd name="connsiteY27" fmla="*/ 369969 h 3330971"/>
              <a:gd name="connsiteX28" fmla="*/ 3510232 w 4378623"/>
              <a:gd name="connsiteY28" fmla="*/ 813600 h 3330971"/>
              <a:gd name="connsiteX29" fmla="*/ 4068016 w 4378623"/>
              <a:gd name="connsiteY29" fmla="*/ 1105046 h 3330971"/>
              <a:gd name="connsiteX30" fmla="*/ 4234392 w 4378623"/>
              <a:gd name="connsiteY30" fmla="*/ 1420661 h 3330971"/>
              <a:gd name="connsiteX31" fmla="*/ 4378623 w 4378623"/>
              <a:gd name="connsiteY31" fmla="*/ 1836132 h 3330971"/>
              <a:gd name="connsiteX32" fmla="*/ 4363902 w 4378623"/>
              <a:gd name="connsiteY32" fmla="*/ 2211036 h 3330971"/>
              <a:gd name="connsiteX33" fmla="*/ 4114941 w 4378623"/>
              <a:gd name="connsiteY33" fmla="*/ 2463077 h 3330971"/>
              <a:gd name="connsiteX34" fmla="*/ 3750965 w 4378623"/>
              <a:gd name="connsiteY34" fmla="*/ 2650382 h 3330971"/>
              <a:gd name="connsiteX35" fmla="*/ 551294 w 4378623"/>
              <a:gd name="connsiteY35" fmla="*/ 3328046 h 3330971"/>
              <a:gd name="connsiteX36" fmla="*/ 548640 w 4378623"/>
              <a:gd name="connsiteY36" fmla="*/ 3330971 h 3330971"/>
              <a:gd name="connsiteX37" fmla="*/ 254965 w 4378623"/>
              <a:gd name="connsiteY37" fmla="*/ 3249085 h 3330971"/>
              <a:gd name="connsiteX38" fmla="*/ 17221 w 4378623"/>
              <a:gd name="connsiteY38" fmla="*/ 2864627 h 3330971"/>
              <a:gd name="connsiteX39" fmla="*/ 0 w 4378623"/>
              <a:gd name="connsiteY39" fmla="*/ 2435269 h 3330971"/>
              <a:gd name="connsiteX40" fmla="*/ 253898 w 4378623"/>
              <a:gd name="connsiteY40" fmla="*/ 2137884 h 3330971"/>
              <a:gd name="connsiteX41" fmla="*/ 585216 w 4378623"/>
              <a:gd name="connsiteY41" fmla="*/ 2055588 h 3330971"/>
              <a:gd name="connsiteX42" fmla="*/ 619658 w 4378623"/>
              <a:gd name="connsiteY42" fmla="*/ 1804333 h 3330971"/>
              <a:gd name="connsiteX43" fmla="*/ 721309 w 4378623"/>
              <a:gd name="connsiteY43" fmla="*/ 1465595 h 3330971"/>
              <a:gd name="connsiteX44" fmla="*/ 949909 w 4378623"/>
              <a:gd name="connsiteY44" fmla="*/ 1228261 h 3330971"/>
              <a:gd name="connsiteX45" fmla="*/ 1268882 w 4378623"/>
              <a:gd name="connsiteY45" fmla="*/ 1218707 h 3330971"/>
              <a:gd name="connsiteX46" fmla="*/ 1609344 w 4378623"/>
              <a:gd name="connsiteY46" fmla="*/ 1250916 h 3330971"/>
              <a:gd name="connsiteX47" fmla="*/ 1614376 w 4378623"/>
              <a:gd name="connsiteY47" fmla="*/ 1252876 h 3330971"/>
              <a:gd name="connsiteX48" fmla="*/ 1544271 w 4378623"/>
              <a:gd name="connsiteY48" fmla="*/ 625178 h 3330971"/>
              <a:gd name="connsiteX49" fmla="*/ 1855167 w 4378623"/>
              <a:gd name="connsiteY49" fmla="*/ 140546 h 3330971"/>
              <a:gd name="connsiteX50" fmla="*/ 2495247 w 4378623"/>
              <a:gd name="connsiteY50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1885306 w 4378623"/>
              <a:gd name="connsiteY4" fmla="*/ 2498124 h 3330971"/>
              <a:gd name="connsiteX5" fmla="*/ 1999606 w 4378623"/>
              <a:gd name="connsiteY5" fmla="*/ 2542574 h 3330971"/>
              <a:gd name="connsiteX6" fmla="*/ 2327947 w 4378623"/>
              <a:gd name="connsiteY6" fmla="*/ 2521807 h 3330971"/>
              <a:gd name="connsiteX7" fmla="*/ 2548492 w 4378623"/>
              <a:gd name="connsiteY7" fmla="*/ 2480635 h 3330971"/>
              <a:gd name="connsiteX8" fmla="*/ 2704996 w 4378623"/>
              <a:gd name="connsiteY8" fmla="*/ 2447182 h 3330971"/>
              <a:gd name="connsiteX9" fmla="*/ 3173672 w 4378623"/>
              <a:gd name="connsiteY9" fmla="*/ 2055029 h 3330971"/>
              <a:gd name="connsiteX10" fmla="*/ 3167322 w 4378623"/>
              <a:gd name="connsiteY10" fmla="*/ 1855028 h 3330971"/>
              <a:gd name="connsiteX11" fmla="*/ 3262659 w 4378623"/>
              <a:gd name="connsiteY11" fmla="*/ 1781808 h 3330971"/>
              <a:gd name="connsiteX12" fmla="*/ 3284624 w 4378623"/>
              <a:gd name="connsiteY12" fmla="*/ 1646882 h 3330971"/>
              <a:gd name="connsiteX13" fmla="*/ 3176848 w 4378623"/>
              <a:gd name="connsiteY13" fmla="*/ 1557982 h 3330971"/>
              <a:gd name="connsiteX14" fmla="*/ 3243263 w 4378623"/>
              <a:gd name="connsiteY14" fmla="*/ 1496058 h 3330971"/>
              <a:gd name="connsiteX15" fmla="*/ 3224300 w 4378623"/>
              <a:gd name="connsiteY15" fmla="*/ 1385128 h 3330971"/>
              <a:gd name="connsiteX16" fmla="*/ 3090950 w 4378623"/>
              <a:gd name="connsiteY16" fmla="*/ 1267629 h 3330971"/>
              <a:gd name="connsiteX17" fmla="*/ 2703513 w 4378623"/>
              <a:gd name="connsiteY17" fmla="*/ 1302749 h 3330971"/>
              <a:gd name="connsiteX18" fmla="*/ 2599247 w 4378623"/>
              <a:gd name="connsiteY18" fmla="*/ 1278230 h 3330971"/>
              <a:gd name="connsiteX19" fmla="*/ 2652768 w 4378623"/>
              <a:gd name="connsiteY19" fmla="*/ 1105590 h 3330971"/>
              <a:gd name="connsiteX20" fmla="*/ 2664069 w 4378623"/>
              <a:gd name="connsiteY20" fmla="*/ 937567 h 3330971"/>
              <a:gd name="connsiteX21" fmla="*/ 2579743 w 4378623"/>
              <a:gd name="connsiteY21" fmla="*/ 632767 h 3330971"/>
              <a:gd name="connsiteX22" fmla="*/ 2438644 w 4378623"/>
              <a:gd name="connsiteY22" fmla="*/ 565840 h 3330971"/>
              <a:gd name="connsiteX23" fmla="*/ 2495247 w 4378623"/>
              <a:gd name="connsiteY23" fmla="*/ 0 h 3330971"/>
              <a:gd name="connsiteX24" fmla="*/ 2496489 w 4378623"/>
              <a:gd name="connsiteY24" fmla="*/ 11616 h 3330971"/>
              <a:gd name="connsiteX25" fmla="*/ 3089319 w 4378623"/>
              <a:gd name="connsiteY25" fmla="*/ 64226 h 3330971"/>
              <a:gd name="connsiteX26" fmla="*/ 3374856 w 4378623"/>
              <a:gd name="connsiteY26" fmla="*/ 369969 h 3330971"/>
              <a:gd name="connsiteX27" fmla="*/ 3510232 w 4378623"/>
              <a:gd name="connsiteY27" fmla="*/ 813600 h 3330971"/>
              <a:gd name="connsiteX28" fmla="*/ 4068016 w 4378623"/>
              <a:gd name="connsiteY28" fmla="*/ 1105046 h 3330971"/>
              <a:gd name="connsiteX29" fmla="*/ 4234392 w 4378623"/>
              <a:gd name="connsiteY29" fmla="*/ 1420661 h 3330971"/>
              <a:gd name="connsiteX30" fmla="*/ 4378623 w 4378623"/>
              <a:gd name="connsiteY30" fmla="*/ 1836132 h 3330971"/>
              <a:gd name="connsiteX31" fmla="*/ 4363902 w 4378623"/>
              <a:gd name="connsiteY31" fmla="*/ 2211036 h 3330971"/>
              <a:gd name="connsiteX32" fmla="*/ 4114941 w 4378623"/>
              <a:gd name="connsiteY32" fmla="*/ 2463077 h 3330971"/>
              <a:gd name="connsiteX33" fmla="*/ 3750965 w 4378623"/>
              <a:gd name="connsiteY33" fmla="*/ 2650382 h 3330971"/>
              <a:gd name="connsiteX34" fmla="*/ 551294 w 4378623"/>
              <a:gd name="connsiteY34" fmla="*/ 3328046 h 3330971"/>
              <a:gd name="connsiteX35" fmla="*/ 548640 w 4378623"/>
              <a:gd name="connsiteY35" fmla="*/ 3330971 h 3330971"/>
              <a:gd name="connsiteX36" fmla="*/ 254965 w 4378623"/>
              <a:gd name="connsiteY36" fmla="*/ 3249085 h 3330971"/>
              <a:gd name="connsiteX37" fmla="*/ 17221 w 4378623"/>
              <a:gd name="connsiteY37" fmla="*/ 2864627 h 3330971"/>
              <a:gd name="connsiteX38" fmla="*/ 0 w 4378623"/>
              <a:gd name="connsiteY38" fmla="*/ 2435269 h 3330971"/>
              <a:gd name="connsiteX39" fmla="*/ 253898 w 4378623"/>
              <a:gd name="connsiteY39" fmla="*/ 2137884 h 3330971"/>
              <a:gd name="connsiteX40" fmla="*/ 585216 w 4378623"/>
              <a:gd name="connsiteY40" fmla="*/ 2055588 h 3330971"/>
              <a:gd name="connsiteX41" fmla="*/ 619658 w 4378623"/>
              <a:gd name="connsiteY41" fmla="*/ 1804333 h 3330971"/>
              <a:gd name="connsiteX42" fmla="*/ 721309 w 4378623"/>
              <a:gd name="connsiteY42" fmla="*/ 1465595 h 3330971"/>
              <a:gd name="connsiteX43" fmla="*/ 949909 w 4378623"/>
              <a:gd name="connsiteY43" fmla="*/ 1228261 h 3330971"/>
              <a:gd name="connsiteX44" fmla="*/ 1268882 w 4378623"/>
              <a:gd name="connsiteY44" fmla="*/ 1218707 h 3330971"/>
              <a:gd name="connsiteX45" fmla="*/ 1609344 w 4378623"/>
              <a:gd name="connsiteY45" fmla="*/ 1250916 h 3330971"/>
              <a:gd name="connsiteX46" fmla="*/ 1614376 w 4378623"/>
              <a:gd name="connsiteY46" fmla="*/ 1252876 h 3330971"/>
              <a:gd name="connsiteX47" fmla="*/ 1544271 w 4378623"/>
              <a:gd name="connsiteY47" fmla="*/ 625178 h 3330971"/>
              <a:gd name="connsiteX48" fmla="*/ 1855167 w 4378623"/>
              <a:gd name="connsiteY48" fmla="*/ 140546 h 3330971"/>
              <a:gd name="connsiteX49" fmla="*/ 2495247 w 4378623"/>
              <a:gd name="connsiteY49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1885306 w 4378623"/>
              <a:gd name="connsiteY4" fmla="*/ 2498124 h 3330971"/>
              <a:gd name="connsiteX5" fmla="*/ 1999606 w 4378623"/>
              <a:gd name="connsiteY5" fmla="*/ 2542574 h 3330971"/>
              <a:gd name="connsiteX6" fmla="*/ 2327947 w 4378623"/>
              <a:gd name="connsiteY6" fmla="*/ 2521807 h 3330971"/>
              <a:gd name="connsiteX7" fmla="*/ 2548492 w 4378623"/>
              <a:gd name="connsiteY7" fmla="*/ 2480635 h 3330971"/>
              <a:gd name="connsiteX8" fmla="*/ 3173672 w 4378623"/>
              <a:gd name="connsiteY8" fmla="*/ 2055029 h 3330971"/>
              <a:gd name="connsiteX9" fmla="*/ 3167322 w 4378623"/>
              <a:gd name="connsiteY9" fmla="*/ 1855028 h 3330971"/>
              <a:gd name="connsiteX10" fmla="*/ 3262659 w 4378623"/>
              <a:gd name="connsiteY10" fmla="*/ 1781808 h 3330971"/>
              <a:gd name="connsiteX11" fmla="*/ 3284624 w 4378623"/>
              <a:gd name="connsiteY11" fmla="*/ 1646882 h 3330971"/>
              <a:gd name="connsiteX12" fmla="*/ 3176848 w 4378623"/>
              <a:gd name="connsiteY12" fmla="*/ 1557982 h 3330971"/>
              <a:gd name="connsiteX13" fmla="*/ 3243263 w 4378623"/>
              <a:gd name="connsiteY13" fmla="*/ 1496058 h 3330971"/>
              <a:gd name="connsiteX14" fmla="*/ 3224300 w 4378623"/>
              <a:gd name="connsiteY14" fmla="*/ 1385128 h 3330971"/>
              <a:gd name="connsiteX15" fmla="*/ 3090950 w 4378623"/>
              <a:gd name="connsiteY15" fmla="*/ 1267629 h 3330971"/>
              <a:gd name="connsiteX16" fmla="*/ 2703513 w 4378623"/>
              <a:gd name="connsiteY16" fmla="*/ 1302749 h 3330971"/>
              <a:gd name="connsiteX17" fmla="*/ 2599247 w 4378623"/>
              <a:gd name="connsiteY17" fmla="*/ 1278230 h 3330971"/>
              <a:gd name="connsiteX18" fmla="*/ 2652768 w 4378623"/>
              <a:gd name="connsiteY18" fmla="*/ 1105590 h 3330971"/>
              <a:gd name="connsiteX19" fmla="*/ 2664069 w 4378623"/>
              <a:gd name="connsiteY19" fmla="*/ 937567 h 3330971"/>
              <a:gd name="connsiteX20" fmla="*/ 2579743 w 4378623"/>
              <a:gd name="connsiteY20" fmla="*/ 632767 h 3330971"/>
              <a:gd name="connsiteX21" fmla="*/ 2438644 w 4378623"/>
              <a:gd name="connsiteY21" fmla="*/ 565840 h 3330971"/>
              <a:gd name="connsiteX22" fmla="*/ 2495247 w 4378623"/>
              <a:gd name="connsiteY22" fmla="*/ 0 h 3330971"/>
              <a:gd name="connsiteX23" fmla="*/ 2496489 w 4378623"/>
              <a:gd name="connsiteY23" fmla="*/ 11616 h 3330971"/>
              <a:gd name="connsiteX24" fmla="*/ 3089319 w 4378623"/>
              <a:gd name="connsiteY24" fmla="*/ 64226 h 3330971"/>
              <a:gd name="connsiteX25" fmla="*/ 3374856 w 4378623"/>
              <a:gd name="connsiteY25" fmla="*/ 369969 h 3330971"/>
              <a:gd name="connsiteX26" fmla="*/ 3510232 w 4378623"/>
              <a:gd name="connsiteY26" fmla="*/ 813600 h 3330971"/>
              <a:gd name="connsiteX27" fmla="*/ 4068016 w 4378623"/>
              <a:gd name="connsiteY27" fmla="*/ 1105046 h 3330971"/>
              <a:gd name="connsiteX28" fmla="*/ 4234392 w 4378623"/>
              <a:gd name="connsiteY28" fmla="*/ 1420661 h 3330971"/>
              <a:gd name="connsiteX29" fmla="*/ 4378623 w 4378623"/>
              <a:gd name="connsiteY29" fmla="*/ 1836132 h 3330971"/>
              <a:gd name="connsiteX30" fmla="*/ 4363902 w 4378623"/>
              <a:gd name="connsiteY30" fmla="*/ 2211036 h 3330971"/>
              <a:gd name="connsiteX31" fmla="*/ 4114941 w 4378623"/>
              <a:gd name="connsiteY31" fmla="*/ 2463077 h 3330971"/>
              <a:gd name="connsiteX32" fmla="*/ 3750965 w 4378623"/>
              <a:gd name="connsiteY32" fmla="*/ 2650382 h 3330971"/>
              <a:gd name="connsiteX33" fmla="*/ 551294 w 4378623"/>
              <a:gd name="connsiteY33" fmla="*/ 3328046 h 3330971"/>
              <a:gd name="connsiteX34" fmla="*/ 548640 w 4378623"/>
              <a:gd name="connsiteY34" fmla="*/ 3330971 h 3330971"/>
              <a:gd name="connsiteX35" fmla="*/ 254965 w 4378623"/>
              <a:gd name="connsiteY35" fmla="*/ 3249085 h 3330971"/>
              <a:gd name="connsiteX36" fmla="*/ 17221 w 4378623"/>
              <a:gd name="connsiteY36" fmla="*/ 2864627 h 3330971"/>
              <a:gd name="connsiteX37" fmla="*/ 0 w 4378623"/>
              <a:gd name="connsiteY37" fmla="*/ 2435269 h 3330971"/>
              <a:gd name="connsiteX38" fmla="*/ 253898 w 4378623"/>
              <a:gd name="connsiteY38" fmla="*/ 2137884 h 3330971"/>
              <a:gd name="connsiteX39" fmla="*/ 585216 w 4378623"/>
              <a:gd name="connsiteY39" fmla="*/ 2055588 h 3330971"/>
              <a:gd name="connsiteX40" fmla="*/ 619658 w 4378623"/>
              <a:gd name="connsiteY40" fmla="*/ 1804333 h 3330971"/>
              <a:gd name="connsiteX41" fmla="*/ 721309 w 4378623"/>
              <a:gd name="connsiteY41" fmla="*/ 1465595 h 3330971"/>
              <a:gd name="connsiteX42" fmla="*/ 949909 w 4378623"/>
              <a:gd name="connsiteY42" fmla="*/ 1228261 h 3330971"/>
              <a:gd name="connsiteX43" fmla="*/ 1268882 w 4378623"/>
              <a:gd name="connsiteY43" fmla="*/ 1218707 h 3330971"/>
              <a:gd name="connsiteX44" fmla="*/ 1609344 w 4378623"/>
              <a:gd name="connsiteY44" fmla="*/ 1250916 h 3330971"/>
              <a:gd name="connsiteX45" fmla="*/ 1614376 w 4378623"/>
              <a:gd name="connsiteY45" fmla="*/ 1252876 h 3330971"/>
              <a:gd name="connsiteX46" fmla="*/ 1544271 w 4378623"/>
              <a:gd name="connsiteY46" fmla="*/ 625178 h 3330971"/>
              <a:gd name="connsiteX47" fmla="*/ 1855167 w 4378623"/>
              <a:gd name="connsiteY47" fmla="*/ 140546 h 3330971"/>
              <a:gd name="connsiteX48" fmla="*/ 2495247 w 4378623"/>
              <a:gd name="connsiteY48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1885306 w 4378623"/>
              <a:gd name="connsiteY4" fmla="*/ 2498124 h 3330971"/>
              <a:gd name="connsiteX5" fmla="*/ 1999606 w 4378623"/>
              <a:gd name="connsiteY5" fmla="*/ 2542574 h 3330971"/>
              <a:gd name="connsiteX6" fmla="*/ 2327947 w 4378623"/>
              <a:gd name="connsiteY6" fmla="*/ 2521807 h 3330971"/>
              <a:gd name="connsiteX7" fmla="*/ 3173672 w 4378623"/>
              <a:gd name="connsiteY7" fmla="*/ 2055029 h 3330971"/>
              <a:gd name="connsiteX8" fmla="*/ 3167322 w 4378623"/>
              <a:gd name="connsiteY8" fmla="*/ 1855028 h 3330971"/>
              <a:gd name="connsiteX9" fmla="*/ 3262659 w 4378623"/>
              <a:gd name="connsiteY9" fmla="*/ 1781808 h 3330971"/>
              <a:gd name="connsiteX10" fmla="*/ 3284624 w 4378623"/>
              <a:gd name="connsiteY10" fmla="*/ 1646882 h 3330971"/>
              <a:gd name="connsiteX11" fmla="*/ 3176848 w 4378623"/>
              <a:gd name="connsiteY11" fmla="*/ 1557982 h 3330971"/>
              <a:gd name="connsiteX12" fmla="*/ 3243263 w 4378623"/>
              <a:gd name="connsiteY12" fmla="*/ 1496058 h 3330971"/>
              <a:gd name="connsiteX13" fmla="*/ 3224300 w 4378623"/>
              <a:gd name="connsiteY13" fmla="*/ 1385128 h 3330971"/>
              <a:gd name="connsiteX14" fmla="*/ 3090950 w 4378623"/>
              <a:gd name="connsiteY14" fmla="*/ 1267629 h 3330971"/>
              <a:gd name="connsiteX15" fmla="*/ 2703513 w 4378623"/>
              <a:gd name="connsiteY15" fmla="*/ 1302749 h 3330971"/>
              <a:gd name="connsiteX16" fmla="*/ 2599247 w 4378623"/>
              <a:gd name="connsiteY16" fmla="*/ 1278230 h 3330971"/>
              <a:gd name="connsiteX17" fmla="*/ 2652768 w 4378623"/>
              <a:gd name="connsiteY17" fmla="*/ 1105590 h 3330971"/>
              <a:gd name="connsiteX18" fmla="*/ 2664069 w 4378623"/>
              <a:gd name="connsiteY18" fmla="*/ 937567 h 3330971"/>
              <a:gd name="connsiteX19" fmla="*/ 2579743 w 4378623"/>
              <a:gd name="connsiteY19" fmla="*/ 632767 h 3330971"/>
              <a:gd name="connsiteX20" fmla="*/ 2438644 w 4378623"/>
              <a:gd name="connsiteY20" fmla="*/ 565840 h 3330971"/>
              <a:gd name="connsiteX21" fmla="*/ 2495247 w 4378623"/>
              <a:gd name="connsiteY21" fmla="*/ 0 h 3330971"/>
              <a:gd name="connsiteX22" fmla="*/ 2496489 w 4378623"/>
              <a:gd name="connsiteY22" fmla="*/ 11616 h 3330971"/>
              <a:gd name="connsiteX23" fmla="*/ 3089319 w 4378623"/>
              <a:gd name="connsiteY23" fmla="*/ 64226 h 3330971"/>
              <a:gd name="connsiteX24" fmla="*/ 3374856 w 4378623"/>
              <a:gd name="connsiteY24" fmla="*/ 369969 h 3330971"/>
              <a:gd name="connsiteX25" fmla="*/ 3510232 w 4378623"/>
              <a:gd name="connsiteY25" fmla="*/ 813600 h 3330971"/>
              <a:gd name="connsiteX26" fmla="*/ 4068016 w 4378623"/>
              <a:gd name="connsiteY26" fmla="*/ 1105046 h 3330971"/>
              <a:gd name="connsiteX27" fmla="*/ 4234392 w 4378623"/>
              <a:gd name="connsiteY27" fmla="*/ 1420661 h 3330971"/>
              <a:gd name="connsiteX28" fmla="*/ 4378623 w 4378623"/>
              <a:gd name="connsiteY28" fmla="*/ 1836132 h 3330971"/>
              <a:gd name="connsiteX29" fmla="*/ 4363902 w 4378623"/>
              <a:gd name="connsiteY29" fmla="*/ 2211036 h 3330971"/>
              <a:gd name="connsiteX30" fmla="*/ 4114941 w 4378623"/>
              <a:gd name="connsiteY30" fmla="*/ 2463077 h 3330971"/>
              <a:gd name="connsiteX31" fmla="*/ 3750965 w 4378623"/>
              <a:gd name="connsiteY31" fmla="*/ 2650382 h 3330971"/>
              <a:gd name="connsiteX32" fmla="*/ 551294 w 4378623"/>
              <a:gd name="connsiteY32" fmla="*/ 3328046 h 3330971"/>
              <a:gd name="connsiteX33" fmla="*/ 548640 w 4378623"/>
              <a:gd name="connsiteY33" fmla="*/ 3330971 h 3330971"/>
              <a:gd name="connsiteX34" fmla="*/ 254965 w 4378623"/>
              <a:gd name="connsiteY34" fmla="*/ 3249085 h 3330971"/>
              <a:gd name="connsiteX35" fmla="*/ 17221 w 4378623"/>
              <a:gd name="connsiteY35" fmla="*/ 2864627 h 3330971"/>
              <a:gd name="connsiteX36" fmla="*/ 0 w 4378623"/>
              <a:gd name="connsiteY36" fmla="*/ 2435269 h 3330971"/>
              <a:gd name="connsiteX37" fmla="*/ 253898 w 4378623"/>
              <a:gd name="connsiteY37" fmla="*/ 2137884 h 3330971"/>
              <a:gd name="connsiteX38" fmla="*/ 585216 w 4378623"/>
              <a:gd name="connsiteY38" fmla="*/ 2055588 h 3330971"/>
              <a:gd name="connsiteX39" fmla="*/ 619658 w 4378623"/>
              <a:gd name="connsiteY39" fmla="*/ 1804333 h 3330971"/>
              <a:gd name="connsiteX40" fmla="*/ 721309 w 4378623"/>
              <a:gd name="connsiteY40" fmla="*/ 1465595 h 3330971"/>
              <a:gd name="connsiteX41" fmla="*/ 949909 w 4378623"/>
              <a:gd name="connsiteY41" fmla="*/ 1228261 h 3330971"/>
              <a:gd name="connsiteX42" fmla="*/ 1268882 w 4378623"/>
              <a:gd name="connsiteY42" fmla="*/ 1218707 h 3330971"/>
              <a:gd name="connsiteX43" fmla="*/ 1609344 w 4378623"/>
              <a:gd name="connsiteY43" fmla="*/ 1250916 h 3330971"/>
              <a:gd name="connsiteX44" fmla="*/ 1614376 w 4378623"/>
              <a:gd name="connsiteY44" fmla="*/ 1252876 h 3330971"/>
              <a:gd name="connsiteX45" fmla="*/ 1544271 w 4378623"/>
              <a:gd name="connsiteY45" fmla="*/ 625178 h 3330971"/>
              <a:gd name="connsiteX46" fmla="*/ 1855167 w 4378623"/>
              <a:gd name="connsiteY46" fmla="*/ 140546 h 3330971"/>
              <a:gd name="connsiteX47" fmla="*/ 2495247 w 4378623"/>
              <a:gd name="connsiteY47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1885306 w 4378623"/>
              <a:gd name="connsiteY4" fmla="*/ 2498124 h 3330971"/>
              <a:gd name="connsiteX5" fmla="*/ 1999606 w 4378623"/>
              <a:gd name="connsiteY5" fmla="*/ 2542574 h 3330971"/>
              <a:gd name="connsiteX6" fmla="*/ 3173672 w 4378623"/>
              <a:gd name="connsiteY6" fmla="*/ 2055029 h 3330971"/>
              <a:gd name="connsiteX7" fmla="*/ 3167322 w 4378623"/>
              <a:gd name="connsiteY7" fmla="*/ 1855028 h 3330971"/>
              <a:gd name="connsiteX8" fmla="*/ 3262659 w 4378623"/>
              <a:gd name="connsiteY8" fmla="*/ 1781808 h 3330971"/>
              <a:gd name="connsiteX9" fmla="*/ 3284624 w 4378623"/>
              <a:gd name="connsiteY9" fmla="*/ 1646882 h 3330971"/>
              <a:gd name="connsiteX10" fmla="*/ 3176848 w 4378623"/>
              <a:gd name="connsiteY10" fmla="*/ 1557982 h 3330971"/>
              <a:gd name="connsiteX11" fmla="*/ 3243263 w 4378623"/>
              <a:gd name="connsiteY11" fmla="*/ 1496058 h 3330971"/>
              <a:gd name="connsiteX12" fmla="*/ 3224300 w 4378623"/>
              <a:gd name="connsiteY12" fmla="*/ 1385128 h 3330971"/>
              <a:gd name="connsiteX13" fmla="*/ 3090950 w 4378623"/>
              <a:gd name="connsiteY13" fmla="*/ 1267629 h 3330971"/>
              <a:gd name="connsiteX14" fmla="*/ 2703513 w 4378623"/>
              <a:gd name="connsiteY14" fmla="*/ 1302749 h 3330971"/>
              <a:gd name="connsiteX15" fmla="*/ 2599247 w 4378623"/>
              <a:gd name="connsiteY15" fmla="*/ 1278230 h 3330971"/>
              <a:gd name="connsiteX16" fmla="*/ 2652768 w 4378623"/>
              <a:gd name="connsiteY16" fmla="*/ 1105590 h 3330971"/>
              <a:gd name="connsiteX17" fmla="*/ 2664069 w 4378623"/>
              <a:gd name="connsiteY17" fmla="*/ 937567 h 3330971"/>
              <a:gd name="connsiteX18" fmla="*/ 2579743 w 4378623"/>
              <a:gd name="connsiteY18" fmla="*/ 632767 h 3330971"/>
              <a:gd name="connsiteX19" fmla="*/ 2438644 w 4378623"/>
              <a:gd name="connsiteY19" fmla="*/ 565840 h 3330971"/>
              <a:gd name="connsiteX20" fmla="*/ 2495247 w 4378623"/>
              <a:gd name="connsiteY20" fmla="*/ 0 h 3330971"/>
              <a:gd name="connsiteX21" fmla="*/ 2496489 w 4378623"/>
              <a:gd name="connsiteY21" fmla="*/ 11616 h 3330971"/>
              <a:gd name="connsiteX22" fmla="*/ 3089319 w 4378623"/>
              <a:gd name="connsiteY22" fmla="*/ 64226 h 3330971"/>
              <a:gd name="connsiteX23" fmla="*/ 3374856 w 4378623"/>
              <a:gd name="connsiteY23" fmla="*/ 369969 h 3330971"/>
              <a:gd name="connsiteX24" fmla="*/ 3510232 w 4378623"/>
              <a:gd name="connsiteY24" fmla="*/ 813600 h 3330971"/>
              <a:gd name="connsiteX25" fmla="*/ 4068016 w 4378623"/>
              <a:gd name="connsiteY25" fmla="*/ 1105046 h 3330971"/>
              <a:gd name="connsiteX26" fmla="*/ 4234392 w 4378623"/>
              <a:gd name="connsiteY26" fmla="*/ 1420661 h 3330971"/>
              <a:gd name="connsiteX27" fmla="*/ 4378623 w 4378623"/>
              <a:gd name="connsiteY27" fmla="*/ 1836132 h 3330971"/>
              <a:gd name="connsiteX28" fmla="*/ 4363902 w 4378623"/>
              <a:gd name="connsiteY28" fmla="*/ 2211036 h 3330971"/>
              <a:gd name="connsiteX29" fmla="*/ 4114941 w 4378623"/>
              <a:gd name="connsiteY29" fmla="*/ 2463077 h 3330971"/>
              <a:gd name="connsiteX30" fmla="*/ 3750965 w 4378623"/>
              <a:gd name="connsiteY30" fmla="*/ 2650382 h 3330971"/>
              <a:gd name="connsiteX31" fmla="*/ 551294 w 4378623"/>
              <a:gd name="connsiteY31" fmla="*/ 3328046 h 3330971"/>
              <a:gd name="connsiteX32" fmla="*/ 548640 w 4378623"/>
              <a:gd name="connsiteY32" fmla="*/ 3330971 h 3330971"/>
              <a:gd name="connsiteX33" fmla="*/ 254965 w 4378623"/>
              <a:gd name="connsiteY33" fmla="*/ 3249085 h 3330971"/>
              <a:gd name="connsiteX34" fmla="*/ 17221 w 4378623"/>
              <a:gd name="connsiteY34" fmla="*/ 2864627 h 3330971"/>
              <a:gd name="connsiteX35" fmla="*/ 0 w 4378623"/>
              <a:gd name="connsiteY35" fmla="*/ 2435269 h 3330971"/>
              <a:gd name="connsiteX36" fmla="*/ 253898 w 4378623"/>
              <a:gd name="connsiteY36" fmla="*/ 2137884 h 3330971"/>
              <a:gd name="connsiteX37" fmla="*/ 585216 w 4378623"/>
              <a:gd name="connsiteY37" fmla="*/ 2055588 h 3330971"/>
              <a:gd name="connsiteX38" fmla="*/ 619658 w 4378623"/>
              <a:gd name="connsiteY38" fmla="*/ 1804333 h 3330971"/>
              <a:gd name="connsiteX39" fmla="*/ 721309 w 4378623"/>
              <a:gd name="connsiteY39" fmla="*/ 1465595 h 3330971"/>
              <a:gd name="connsiteX40" fmla="*/ 949909 w 4378623"/>
              <a:gd name="connsiteY40" fmla="*/ 1228261 h 3330971"/>
              <a:gd name="connsiteX41" fmla="*/ 1268882 w 4378623"/>
              <a:gd name="connsiteY41" fmla="*/ 1218707 h 3330971"/>
              <a:gd name="connsiteX42" fmla="*/ 1609344 w 4378623"/>
              <a:gd name="connsiteY42" fmla="*/ 1250916 h 3330971"/>
              <a:gd name="connsiteX43" fmla="*/ 1614376 w 4378623"/>
              <a:gd name="connsiteY43" fmla="*/ 1252876 h 3330971"/>
              <a:gd name="connsiteX44" fmla="*/ 1544271 w 4378623"/>
              <a:gd name="connsiteY44" fmla="*/ 625178 h 3330971"/>
              <a:gd name="connsiteX45" fmla="*/ 1855167 w 4378623"/>
              <a:gd name="connsiteY45" fmla="*/ 140546 h 3330971"/>
              <a:gd name="connsiteX46" fmla="*/ 2495247 w 4378623"/>
              <a:gd name="connsiteY46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1885306 w 4378623"/>
              <a:gd name="connsiteY4" fmla="*/ 2498124 h 3330971"/>
              <a:gd name="connsiteX5" fmla="*/ 3173672 w 4378623"/>
              <a:gd name="connsiteY5" fmla="*/ 2055029 h 3330971"/>
              <a:gd name="connsiteX6" fmla="*/ 3167322 w 4378623"/>
              <a:gd name="connsiteY6" fmla="*/ 1855028 h 3330971"/>
              <a:gd name="connsiteX7" fmla="*/ 3262659 w 4378623"/>
              <a:gd name="connsiteY7" fmla="*/ 1781808 h 3330971"/>
              <a:gd name="connsiteX8" fmla="*/ 3284624 w 4378623"/>
              <a:gd name="connsiteY8" fmla="*/ 1646882 h 3330971"/>
              <a:gd name="connsiteX9" fmla="*/ 3176848 w 4378623"/>
              <a:gd name="connsiteY9" fmla="*/ 1557982 h 3330971"/>
              <a:gd name="connsiteX10" fmla="*/ 3243263 w 4378623"/>
              <a:gd name="connsiteY10" fmla="*/ 1496058 h 3330971"/>
              <a:gd name="connsiteX11" fmla="*/ 3224300 w 4378623"/>
              <a:gd name="connsiteY11" fmla="*/ 1385128 h 3330971"/>
              <a:gd name="connsiteX12" fmla="*/ 3090950 w 4378623"/>
              <a:gd name="connsiteY12" fmla="*/ 1267629 h 3330971"/>
              <a:gd name="connsiteX13" fmla="*/ 2703513 w 4378623"/>
              <a:gd name="connsiteY13" fmla="*/ 1302749 h 3330971"/>
              <a:gd name="connsiteX14" fmla="*/ 2599247 w 4378623"/>
              <a:gd name="connsiteY14" fmla="*/ 1278230 h 3330971"/>
              <a:gd name="connsiteX15" fmla="*/ 2652768 w 4378623"/>
              <a:gd name="connsiteY15" fmla="*/ 1105590 h 3330971"/>
              <a:gd name="connsiteX16" fmla="*/ 2664069 w 4378623"/>
              <a:gd name="connsiteY16" fmla="*/ 937567 h 3330971"/>
              <a:gd name="connsiteX17" fmla="*/ 2579743 w 4378623"/>
              <a:gd name="connsiteY17" fmla="*/ 632767 h 3330971"/>
              <a:gd name="connsiteX18" fmla="*/ 2438644 w 4378623"/>
              <a:gd name="connsiteY18" fmla="*/ 565840 h 3330971"/>
              <a:gd name="connsiteX19" fmla="*/ 2495247 w 4378623"/>
              <a:gd name="connsiteY19" fmla="*/ 0 h 3330971"/>
              <a:gd name="connsiteX20" fmla="*/ 2496489 w 4378623"/>
              <a:gd name="connsiteY20" fmla="*/ 11616 h 3330971"/>
              <a:gd name="connsiteX21" fmla="*/ 3089319 w 4378623"/>
              <a:gd name="connsiteY21" fmla="*/ 64226 h 3330971"/>
              <a:gd name="connsiteX22" fmla="*/ 3374856 w 4378623"/>
              <a:gd name="connsiteY22" fmla="*/ 369969 h 3330971"/>
              <a:gd name="connsiteX23" fmla="*/ 3510232 w 4378623"/>
              <a:gd name="connsiteY23" fmla="*/ 813600 h 3330971"/>
              <a:gd name="connsiteX24" fmla="*/ 4068016 w 4378623"/>
              <a:gd name="connsiteY24" fmla="*/ 1105046 h 3330971"/>
              <a:gd name="connsiteX25" fmla="*/ 4234392 w 4378623"/>
              <a:gd name="connsiteY25" fmla="*/ 1420661 h 3330971"/>
              <a:gd name="connsiteX26" fmla="*/ 4378623 w 4378623"/>
              <a:gd name="connsiteY26" fmla="*/ 1836132 h 3330971"/>
              <a:gd name="connsiteX27" fmla="*/ 4363902 w 4378623"/>
              <a:gd name="connsiteY27" fmla="*/ 2211036 h 3330971"/>
              <a:gd name="connsiteX28" fmla="*/ 4114941 w 4378623"/>
              <a:gd name="connsiteY28" fmla="*/ 2463077 h 3330971"/>
              <a:gd name="connsiteX29" fmla="*/ 3750965 w 4378623"/>
              <a:gd name="connsiteY29" fmla="*/ 2650382 h 3330971"/>
              <a:gd name="connsiteX30" fmla="*/ 551294 w 4378623"/>
              <a:gd name="connsiteY30" fmla="*/ 3328046 h 3330971"/>
              <a:gd name="connsiteX31" fmla="*/ 548640 w 4378623"/>
              <a:gd name="connsiteY31" fmla="*/ 3330971 h 3330971"/>
              <a:gd name="connsiteX32" fmla="*/ 254965 w 4378623"/>
              <a:gd name="connsiteY32" fmla="*/ 3249085 h 3330971"/>
              <a:gd name="connsiteX33" fmla="*/ 17221 w 4378623"/>
              <a:gd name="connsiteY33" fmla="*/ 2864627 h 3330971"/>
              <a:gd name="connsiteX34" fmla="*/ 0 w 4378623"/>
              <a:gd name="connsiteY34" fmla="*/ 2435269 h 3330971"/>
              <a:gd name="connsiteX35" fmla="*/ 253898 w 4378623"/>
              <a:gd name="connsiteY35" fmla="*/ 2137884 h 3330971"/>
              <a:gd name="connsiteX36" fmla="*/ 585216 w 4378623"/>
              <a:gd name="connsiteY36" fmla="*/ 2055588 h 3330971"/>
              <a:gd name="connsiteX37" fmla="*/ 619658 w 4378623"/>
              <a:gd name="connsiteY37" fmla="*/ 1804333 h 3330971"/>
              <a:gd name="connsiteX38" fmla="*/ 721309 w 4378623"/>
              <a:gd name="connsiteY38" fmla="*/ 1465595 h 3330971"/>
              <a:gd name="connsiteX39" fmla="*/ 949909 w 4378623"/>
              <a:gd name="connsiteY39" fmla="*/ 1228261 h 3330971"/>
              <a:gd name="connsiteX40" fmla="*/ 1268882 w 4378623"/>
              <a:gd name="connsiteY40" fmla="*/ 1218707 h 3330971"/>
              <a:gd name="connsiteX41" fmla="*/ 1609344 w 4378623"/>
              <a:gd name="connsiteY41" fmla="*/ 1250916 h 3330971"/>
              <a:gd name="connsiteX42" fmla="*/ 1614376 w 4378623"/>
              <a:gd name="connsiteY42" fmla="*/ 1252876 h 3330971"/>
              <a:gd name="connsiteX43" fmla="*/ 1544271 w 4378623"/>
              <a:gd name="connsiteY43" fmla="*/ 625178 h 3330971"/>
              <a:gd name="connsiteX44" fmla="*/ 1855167 w 4378623"/>
              <a:gd name="connsiteY44" fmla="*/ 140546 h 3330971"/>
              <a:gd name="connsiteX45" fmla="*/ 2495247 w 4378623"/>
              <a:gd name="connsiteY45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3173672 w 4378623"/>
              <a:gd name="connsiteY4" fmla="*/ 2055029 h 3330971"/>
              <a:gd name="connsiteX5" fmla="*/ 3167322 w 4378623"/>
              <a:gd name="connsiteY5" fmla="*/ 1855028 h 3330971"/>
              <a:gd name="connsiteX6" fmla="*/ 3262659 w 4378623"/>
              <a:gd name="connsiteY6" fmla="*/ 1781808 h 3330971"/>
              <a:gd name="connsiteX7" fmla="*/ 3284624 w 4378623"/>
              <a:gd name="connsiteY7" fmla="*/ 1646882 h 3330971"/>
              <a:gd name="connsiteX8" fmla="*/ 3176848 w 4378623"/>
              <a:gd name="connsiteY8" fmla="*/ 1557982 h 3330971"/>
              <a:gd name="connsiteX9" fmla="*/ 3243263 w 4378623"/>
              <a:gd name="connsiteY9" fmla="*/ 1496058 h 3330971"/>
              <a:gd name="connsiteX10" fmla="*/ 3224300 w 4378623"/>
              <a:gd name="connsiteY10" fmla="*/ 1385128 h 3330971"/>
              <a:gd name="connsiteX11" fmla="*/ 3090950 w 4378623"/>
              <a:gd name="connsiteY11" fmla="*/ 1267629 h 3330971"/>
              <a:gd name="connsiteX12" fmla="*/ 2703513 w 4378623"/>
              <a:gd name="connsiteY12" fmla="*/ 1302749 h 3330971"/>
              <a:gd name="connsiteX13" fmla="*/ 2599247 w 4378623"/>
              <a:gd name="connsiteY13" fmla="*/ 1278230 h 3330971"/>
              <a:gd name="connsiteX14" fmla="*/ 2652768 w 4378623"/>
              <a:gd name="connsiteY14" fmla="*/ 1105590 h 3330971"/>
              <a:gd name="connsiteX15" fmla="*/ 2664069 w 4378623"/>
              <a:gd name="connsiteY15" fmla="*/ 937567 h 3330971"/>
              <a:gd name="connsiteX16" fmla="*/ 2579743 w 4378623"/>
              <a:gd name="connsiteY16" fmla="*/ 632767 h 3330971"/>
              <a:gd name="connsiteX17" fmla="*/ 2438644 w 4378623"/>
              <a:gd name="connsiteY17" fmla="*/ 565840 h 3330971"/>
              <a:gd name="connsiteX18" fmla="*/ 2495247 w 4378623"/>
              <a:gd name="connsiteY18" fmla="*/ 0 h 3330971"/>
              <a:gd name="connsiteX19" fmla="*/ 2496489 w 4378623"/>
              <a:gd name="connsiteY19" fmla="*/ 11616 h 3330971"/>
              <a:gd name="connsiteX20" fmla="*/ 3089319 w 4378623"/>
              <a:gd name="connsiteY20" fmla="*/ 64226 h 3330971"/>
              <a:gd name="connsiteX21" fmla="*/ 3374856 w 4378623"/>
              <a:gd name="connsiteY21" fmla="*/ 369969 h 3330971"/>
              <a:gd name="connsiteX22" fmla="*/ 3510232 w 4378623"/>
              <a:gd name="connsiteY22" fmla="*/ 813600 h 3330971"/>
              <a:gd name="connsiteX23" fmla="*/ 4068016 w 4378623"/>
              <a:gd name="connsiteY23" fmla="*/ 1105046 h 3330971"/>
              <a:gd name="connsiteX24" fmla="*/ 4234392 w 4378623"/>
              <a:gd name="connsiteY24" fmla="*/ 1420661 h 3330971"/>
              <a:gd name="connsiteX25" fmla="*/ 4378623 w 4378623"/>
              <a:gd name="connsiteY25" fmla="*/ 1836132 h 3330971"/>
              <a:gd name="connsiteX26" fmla="*/ 4363902 w 4378623"/>
              <a:gd name="connsiteY26" fmla="*/ 2211036 h 3330971"/>
              <a:gd name="connsiteX27" fmla="*/ 4114941 w 4378623"/>
              <a:gd name="connsiteY27" fmla="*/ 2463077 h 3330971"/>
              <a:gd name="connsiteX28" fmla="*/ 3750965 w 4378623"/>
              <a:gd name="connsiteY28" fmla="*/ 2650382 h 3330971"/>
              <a:gd name="connsiteX29" fmla="*/ 551294 w 4378623"/>
              <a:gd name="connsiteY29" fmla="*/ 3328046 h 3330971"/>
              <a:gd name="connsiteX30" fmla="*/ 548640 w 4378623"/>
              <a:gd name="connsiteY30" fmla="*/ 3330971 h 3330971"/>
              <a:gd name="connsiteX31" fmla="*/ 254965 w 4378623"/>
              <a:gd name="connsiteY31" fmla="*/ 3249085 h 3330971"/>
              <a:gd name="connsiteX32" fmla="*/ 17221 w 4378623"/>
              <a:gd name="connsiteY32" fmla="*/ 2864627 h 3330971"/>
              <a:gd name="connsiteX33" fmla="*/ 0 w 4378623"/>
              <a:gd name="connsiteY33" fmla="*/ 2435269 h 3330971"/>
              <a:gd name="connsiteX34" fmla="*/ 253898 w 4378623"/>
              <a:gd name="connsiteY34" fmla="*/ 2137884 h 3330971"/>
              <a:gd name="connsiteX35" fmla="*/ 585216 w 4378623"/>
              <a:gd name="connsiteY35" fmla="*/ 2055588 h 3330971"/>
              <a:gd name="connsiteX36" fmla="*/ 619658 w 4378623"/>
              <a:gd name="connsiteY36" fmla="*/ 1804333 h 3330971"/>
              <a:gd name="connsiteX37" fmla="*/ 721309 w 4378623"/>
              <a:gd name="connsiteY37" fmla="*/ 1465595 h 3330971"/>
              <a:gd name="connsiteX38" fmla="*/ 949909 w 4378623"/>
              <a:gd name="connsiteY38" fmla="*/ 1228261 h 3330971"/>
              <a:gd name="connsiteX39" fmla="*/ 1268882 w 4378623"/>
              <a:gd name="connsiteY39" fmla="*/ 1218707 h 3330971"/>
              <a:gd name="connsiteX40" fmla="*/ 1609344 w 4378623"/>
              <a:gd name="connsiteY40" fmla="*/ 1250916 h 3330971"/>
              <a:gd name="connsiteX41" fmla="*/ 1614376 w 4378623"/>
              <a:gd name="connsiteY41" fmla="*/ 1252876 h 3330971"/>
              <a:gd name="connsiteX42" fmla="*/ 1544271 w 4378623"/>
              <a:gd name="connsiteY42" fmla="*/ 625178 h 3330971"/>
              <a:gd name="connsiteX43" fmla="*/ 1855167 w 4378623"/>
              <a:gd name="connsiteY43" fmla="*/ 140546 h 3330971"/>
              <a:gd name="connsiteX44" fmla="*/ 2495247 w 4378623"/>
              <a:gd name="connsiteY44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3167322 w 4378623"/>
              <a:gd name="connsiteY4" fmla="*/ 1855028 h 3330971"/>
              <a:gd name="connsiteX5" fmla="*/ 3262659 w 4378623"/>
              <a:gd name="connsiteY5" fmla="*/ 1781808 h 3330971"/>
              <a:gd name="connsiteX6" fmla="*/ 3284624 w 4378623"/>
              <a:gd name="connsiteY6" fmla="*/ 1646882 h 3330971"/>
              <a:gd name="connsiteX7" fmla="*/ 3176848 w 4378623"/>
              <a:gd name="connsiteY7" fmla="*/ 1557982 h 3330971"/>
              <a:gd name="connsiteX8" fmla="*/ 3243263 w 4378623"/>
              <a:gd name="connsiteY8" fmla="*/ 1496058 h 3330971"/>
              <a:gd name="connsiteX9" fmla="*/ 3224300 w 4378623"/>
              <a:gd name="connsiteY9" fmla="*/ 1385128 h 3330971"/>
              <a:gd name="connsiteX10" fmla="*/ 3090950 w 4378623"/>
              <a:gd name="connsiteY10" fmla="*/ 1267629 h 3330971"/>
              <a:gd name="connsiteX11" fmla="*/ 2703513 w 4378623"/>
              <a:gd name="connsiteY11" fmla="*/ 1302749 h 3330971"/>
              <a:gd name="connsiteX12" fmla="*/ 2599247 w 4378623"/>
              <a:gd name="connsiteY12" fmla="*/ 1278230 h 3330971"/>
              <a:gd name="connsiteX13" fmla="*/ 2652768 w 4378623"/>
              <a:gd name="connsiteY13" fmla="*/ 1105590 h 3330971"/>
              <a:gd name="connsiteX14" fmla="*/ 2664069 w 4378623"/>
              <a:gd name="connsiteY14" fmla="*/ 937567 h 3330971"/>
              <a:gd name="connsiteX15" fmla="*/ 2579743 w 4378623"/>
              <a:gd name="connsiteY15" fmla="*/ 632767 h 3330971"/>
              <a:gd name="connsiteX16" fmla="*/ 2438644 w 4378623"/>
              <a:gd name="connsiteY16" fmla="*/ 565840 h 3330971"/>
              <a:gd name="connsiteX17" fmla="*/ 2495247 w 4378623"/>
              <a:gd name="connsiteY17" fmla="*/ 0 h 3330971"/>
              <a:gd name="connsiteX18" fmla="*/ 2496489 w 4378623"/>
              <a:gd name="connsiteY18" fmla="*/ 11616 h 3330971"/>
              <a:gd name="connsiteX19" fmla="*/ 3089319 w 4378623"/>
              <a:gd name="connsiteY19" fmla="*/ 64226 h 3330971"/>
              <a:gd name="connsiteX20" fmla="*/ 3374856 w 4378623"/>
              <a:gd name="connsiteY20" fmla="*/ 369969 h 3330971"/>
              <a:gd name="connsiteX21" fmla="*/ 3510232 w 4378623"/>
              <a:gd name="connsiteY21" fmla="*/ 813600 h 3330971"/>
              <a:gd name="connsiteX22" fmla="*/ 4068016 w 4378623"/>
              <a:gd name="connsiteY22" fmla="*/ 1105046 h 3330971"/>
              <a:gd name="connsiteX23" fmla="*/ 4234392 w 4378623"/>
              <a:gd name="connsiteY23" fmla="*/ 1420661 h 3330971"/>
              <a:gd name="connsiteX24" fmla="*/ 4378623 w 4378623"/>
              <a:gd name="connsiteY24" fmla="*/ 1836132 h 3330971"/>
              <a:gd name="connsiteX25" fmla="*/ 4363902 w 4378623"/>
              <a:gd name="connsiteY25" fmla="*/ 2211036 h 3330971"/>
              <a:gd name="connsiteX26" fmla="*/ 4114941 w 4378623"/>
              <a:gd name="connsiteY26" fmla="*/ 2463077 h 3330971"/>
              <a:gd name="connsiteX27" fmla="*/ 3750965 w 4378623"/>
              <a:gd name="connsiteY27" fmla="*/ 2650382 h 3330971"/>
              <a:gd name="connsiteX28" fmla="*/ 551294 w 4378623"/>
              <a:gd name="connsiteY28" fmla="*/ 3328046 h 3330971"/>
              <a:gd name="connsiteX29" fmla="*/ 548640 w 4378623"/>
              <a:gd name="connsiteY29" fmla="*/ 3330971 h 3330971"/>
              <a:gd name="connsiteX30" fmla="*/ 254965 w 4378623"/>
              <a:gd name="connsiteY30" fmla="*/ 3249085 h 3330971"/>
              <a:gd name="connsiteX31" fmla="*/ 17221 w 4378623"/>
              <a:gd name="connsiteY31" fmla="*/ 2864627 h 3330971"/>
              <a:gd name="connsiteX32" fmla="*/ 0 w 4378623"/>
              <a:gd name="connsiteY32" fmla="*/ 2435269 h 3330971"/>
              <a:gd name="connsiteX33" fmla="*/ 253898 w 4378623"/>
              <a:gd name="connsiteY33" fmla="*/ 2137884 h 3330971"/>
              <a:gd name="connsiteX34" fmla="*/ 585216 w 4378623"/>
              <a:gd name="connsiteY34" fmla="*/ 2055588 h 3330971"/>
              <a:gd name="connsiteX35" fmla="*/ 619658 w 4378623"/>
              <a:gd name="connsiteY35" fmla="*/ 1804333 h 3330971"/>
              <a:gd name="connsiteX36" fmla="*/ 721309 w 4378623"/>
              <a:gd name="connsiteY36" fmla="*/ 1465595 h 3330971"/>
              <a:gd name="connsiteX37" fmla="*/ 949909 w 4378623"/>
              <a:gd name="connsiteY37" fmla="*/ 1228261 h 3330971"/>
              <a:gd name="connsiteX38" fmla="*/ 1268882 w 4378623"/>
              <a:gd name="connsiteY38" fmla="*/ 1218707 h 3330971"/>
              <a:gd name="connsiteX39" fmla="*/ 1609344 w 4378623"/>
              <a:gd name="connsiteY39" fmla="*/ 1250916 h 3330971"/>
              <a:gd name="connsiteX40" fmla="*/ 1614376 w 4378623"/>
              <a:gd name="connsiteY40" fmla="*/ 1252876 h 3330971"/>
              <a:gd name="connsiteX41" fmla="*/ 1544271 w 4378623"/>
              <a:gd name="connsiteY41" fmla="*/ 625178 h 3330971"/>
              <a:gd name="connsiteX42" fmla="*/ 1855167 w 4378623"/>
              <a:gd name="connsiteY42" fmla="*/ 140546 h 3330971"/>
              <a:gd name="connsiteX43" fmla="*/ 2495247 w 4378623"/>
              <a:gd name="connsiteY43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3167322 w 4378623"/>
              <a:gd name="connsiteY4" fmla="*/ 1855028 h 3330971"/>
              <a:gd name="connsiteX5" fmla="*/ 3284624 w 4378623"/>
              <a:gd name="connsiteY5" fmla="*/ 1646882 h 3330971"/>
              <a:gd name="connsiteX6" fmla="*/ 3176848 w 4378623"/>
              <a:gd name="connsiteY6" fmla="*/ 1557982 h 3330971"/>
              <a:gd name="connsiteX7" fmla="*/ 3243263 w 4378623"/>
              <a:gd name="connsiteY7" fmla="*/ 1496058 h 3330971"/>
              <a:gd name="connsiteX8" fmla="*/ 3224300 w 4378623"/>
              <a:gd name="connsiteY8" fmla="*/ 1385128 h 3330971"/>
              <a:gd name="connsiteX9" fmla="*/ 3090950 w 4378623"/>
              <a:gd name="connsiteY9" fmla="*/ 1267629 h 3330971"/>
              <a:gd name="connsiteX10" fmla="*/ 2703513 w 4378623"/>
              <a:gd name="connsiteY10" fmla="*/ 1302749 h 3330971"/>
              <a:gd name="connsiteX11" fmla="*/ 2599247 w 4378623"/>
              <a:gd name="connsiteY11" fmla="*/ 1278230 h 3330971"/>
              <a:gd name="connsiteX12" fmla="*/ 2652768 w 4378623"/>
              <a:gd name="connsiteY12" fmla="*/ 1105590 h 3330971"/>
              <a:gd name="connsiteX13" fmla="*/ 2664069 w 4378623"/>
              <a:gd name="connsiteY13" fmla="*/ 937567 h 3330971"/>
              <a:gd name="connsiteX14" fmla="*/ 2579743 w 4378623"/>
              <a:gd name="connsiteY14" fmla="*/ 632767 h 3330971"/>
              <a:gd name="connsiteX15" fmla="*/ 2438644 w 4378623"/>
              <a:gd name="connsiteY15" fmla="*/ 565840 h 3330971"/>
              <a:gd name="connsiteX16" fmla="*/ 2495247 w 4378623"/>
              <a:gd name="connsiteY16" fmla="*/ 0 h 3330971"/>
              <a:gd name="connsiteX17" fmla="*/ 2496489 w 4378623"/>
              <a:gd name="connsiteY17" fmla="*/ 11616 h 3330971"/>
              <a:gd name="connsiteX18" fmla="*/ 3089319 w 4378623"/>
              <a:gd name="connsiteY18" fmla="*/ 64226 h 3330971"/>
              <a:gd name="connsiteX19" fmla="*/ 3374856 w 4378623"/>
              <a:gd name="connsiteY19" fmla="*/ 369969 h 3330971"/>
              <a:gd name="connsiteX20" fmla="*/ 3510232 w 4378623"/>
              <a:gd name="connsiteY20" fmla="*/ 813600 h 3330971"/>
              <a:gd name="connsiteX21" fmla="*/ 4068016 w 4378623"/>
              <a:gd name="connsiteY21" fmla="*/ 1105046 h 3330971"/>
              <a:gd name="connsiteX22" fmla="*/ 4234392 w 4378623"/>
              <a:gd name="connsiteY22" fmla="*/ 1420661 h 3330971"/>
              <a:gd name="connsiteX23" fmla="*/ 4378623 w 4378623"/>
              <a:gd name="connsiteY23" fmla="*/ 1836132 h 3330971"/>
              <a:gd name="connsiteX24" fmla="*/ 4363902 w 4378623"/>
              <a:gd name="connsiteY24" fmla="*/ 2211036 h 3330971"/>
              <a:gd name="connsiteX25" fmla="*/ 4114941 w 4378623"/>
              <a:gd name="connsiteY25" fmla="*/ 2463077 h 3330971"/>
              <a:gd name="connsiteX26" fmla="*/ 3750965 w 4378623"/>
              <a:gd name="connsiteY26" fmla="*/ 2650382 h 3330971"/>
              <a:gd name="connsiteX27" fmla="*/ 551294 w 4378623"/>
              <a:gd name="connsiteY27" fmla="*/ 3328046 h 3330971"/>
              <a:gd name="connsiteX28" fmla="*/ 548640 w 4378623"/>
              <a:gd name="connsiteY28" fmla="*/ 3330971 h 3330971"/>
              <a:gd name="connsiteX29" fmla="*/ 254965 w 4378623"/>
              <a:gd name="connsiteY29" fmla="*/ 3249085 h 3330971"/>
              <a:gd name="connsiteX30" fmla="*/ 17221 w 4378623"/>
              <a:gd name="connsiteY30" fmla="*/ 2864627 h 3330971"/>
              <a:gd name="connsiteX31" fmla="*/ 0 w 4378623"/>
              <a:gd name="connsiteY31" fmla="*/ 2435269 h 3330971"/>
              <a:gd name="connsiteX32" fmla="*/ 253898 w 4378623"/>
              <a:gd name="connsiteY32" fmla="*/ 2137884 h 3330971"/>
              <a:gd name="connsiteX33" fmla="*/ 585216 w 4378623"/>
              <a:gd name="connsiteY33" fmla="*/ 2055588 h 3330971"/>
              <a:gd name="connsiteX34" fmla="*/ 619658 w 4378623"/>
              <a:gd name="connsiteY34" fmla="*/ 1804333 h 3330971"/>
              <a:gd name="connsiteX35" fmla="*/ 721309 w 4378623"/>
              <a:gd name="connsiteY35" fmla="*/ 1465595 h 3330971"/>
              <a:gd name="connsiteX36" fmla="*/ 949909 w 4378623"/>
              <a:gd name="connsiteY36" fmla="*/ 1228261 h 3330971"/>
              <a:gd name="connsiteX37" fmla="*/ 1268882 w 4378623"/>
              <a:gd name="connsiteY37" fmla="*/ 1218707 h 3330971"/>
              <a:gd name="connsiteX38" fmla="*/ 1609344 w 4378623"/>
              <a:gd name="connsiteY38" fmla="*/ 1250916 h 3330971"/>
              <a:gd name="connsiteX39" fmla="*/ 1614376 w 4378623"/>
              <a:gd name="connsiteY39" fmla="*/ 1252876 h 3330971"/>
              <a:gd name="connsiteX40" fmla="*/ 1544271 w 4378623"/>
              <a:gd name="connsiteY40" fmla="*/ 625178 h 3330971"/>
              <a:gd name="connsiteX41" fmla="*/ 1855167 w 4378623"/>
              <a:gd name="connsiteY41" fmla="*/ 140546 h 3330971"/>
              <a:gd name="connsiteX42" fmla="*/ 2495247 w 4378623"/>
              <a:gd name="connsiteY4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3167322 w 4378623"/>
              <a:gd name="connsiteY4" fmla="*/ 1855028 h 3330971"/>
              <a:gd name="connsiteX5" fmla="*/ 3176848 w 4378623"/>
              <a:gd name="connsiteY5" fmla="*/ 1557982 h 3330971"/>
              <a:gd name="connsiteX6" fmla="*/ 3243263 w 4378623"/>
              <a:gd name="connsiteY6" fmla="*/ 1496058 h 3330971"/>
              <a:gd name="connsiteX7" fmla="*/ 3224300 w 4378623"/>
              <a:gd name="connsiteY7" fmla="*/ 1385128 h 3330971"/>
              <a:gd name="connsiteX8" fmla="*/ 3090950 w 4378623"/>
              <a:gd name="connsiteY8" fmla="*/ 1267629 h 3330971"/>
              <a:gd name="connsiteX9" fmla="*/ 2703513 w 4378623"/>
              <a:gd name="connsiteY9" fmla="*/ 1302749 h 3330971"/>
              <a:gd name="connsiteX10" fmla="*/ 2599247 w 4378623"/>
              <a:gd name="connsiteY10" fmla="*/ 1278230 h 3330971"/>
              <a:gd name="connsiteX11" fmla="*/ 2652768 w 4378623"/>
              <a:gd name="connsiteY11" fmla="*/ 1105590 h 3330971"/>
              <a:gd name="connsiteX12" fmla="*/ 2664069 w 4378623"/>
              <a:gd name="connsiteY12" fmla="*/ 937567 h 3330971"/>
              <a:gd name="connsiteX13" fmla="*/ 2579743 w 4378623"/>
              <a:gd name="connsiteY13" fmla="*/ 632767 h 3330971"/>
              <a:gd name="connsiteX14" fmla="*/ 2438644 w 4378623"/>
              <a:gd name="connsiteY14" fmla="*/ 565840 h 3330971"/>
              <a:gd name="connsiteX15" fmla="*/ 2495247 w 4378623"/>
              <a:gd name="connsiteY15" fmla="*/ 0 h 3330971"/>
              <a:gd name="connsiteX16" fmla="*/ 2496489 w 4378623"/>
              <a:gd name="connsiteY16" fmla="*/ 11616 h 3330971"/>
              <a:gd name="connsiteX17" fmla="*/ 3089319 w 4378623"/>
              <a:gd name="connsiteY17" fmla="*/ 64226 h 3330971"/>
              <a:gd name="connsiteX18" fmla="*/ 3374856 w 4378623"/>
              <a:gd name="connsiteY18" fmla="*/ 369969 h 3330971"/>
              <a:gd name="connsiteX19" fmla="*/ 3510232 w 4378623"/>
              <a:gd name="connsiteY19" fmla="*/ 813600 h 3330971"/>
              <a:gd name="connsiteX20" fmla="*/ 4068016 w 4378623"/>
              <a:gd name="connsiteY20" fmla="*/ 1105046 h 3330971"/>
              <a:gd name="connsiteX21" fmla="*/ 4234392 w 4378623"/>
              <a:gd name="connsiteY21" fmla="*/ 1420661 h 3330971"/>
              <a:gd name="connsiteX22" fmla="*/ 4378623 w 4378623"/>
              <a:gd name="connsiteY22" fmla="*/ 1836132 h 3330971"/>
              <a:gd name="connsiteX23" fmla="*/ 4363902 w 4378623"/>
              <a:gd name="connsiteY23" fmla="*/ 2211036 h 3330971"/>
              <a:gd name="connsiteX24" fmla="*/ 4114941 w 4378623"/>
              <a:gd name="connsiteY24" fmla="*/ 2463077 h 3330971"/>
              <a:gd name="connsiteX25" fmla="*/ 3750965 w 4378623"/>
              <a:gd name="connsiteY25" fmla="*/ 2650382 h 3330971"/>
              <a:gd name="connsiteX26" fmla="*/ 551294 w 4378623"/>
              <a:gd name="connsiteY26" fmla="*/ 3328046 h 3330971"/>
              <a:gd name="connsiteX27" fmla="*/ 548640 w 4378623"/>
              <a:gd name="connsiteY27" fmla="*/ 3330971 h 3330971"/>
              <a:gd name="connsiteX28" fmla="*/ 254965 w 4378623"/>
              <a:gd name="connsiteY28" fmla="*/ 3249085 h 3330971"/>
              <a:gd name="connsiteX29" fmla="*/ 17221 w 4378623"/>
              <a:gd name="connsiteY29" fmla="*/ 2864627 h 3330971"/>
              <a:gd name="connsiteX30" fmla="*/ 0 w 4378623"/>
              <a:gd name="connsiteY30" fmla="*/ 2435269 h 3330971"/>
              <a:gd name="connsiteX31" fmla="*/ 253898 w 4378623"/>
              <a:gd name="connsiteY31" fmla="*/ 2137884 h 3330971"/>
              <a:gd name="connsiteX32" fmla="*/ 585216 w 4378623"/>
              <a:gd name="connsiteY32" fmla="*/ 2055588 h 3330971"/>
              <a:gd name="connsiteX33" fmla="*/ 619658 w 4378623"/>
              <a:gd name="connsiteY33" fmla="*/ 1804333 h 3330971"/>
              <a:gd name="connsiteX34" fmla="*/ 721309 w 4378623"/>
              <a:gd name="connsiteY34" fmla="*/ 1465595 h 3330971"/>
              <a:gd name="connsiteX35" fmla="*/ 949909 w 4378623"/>
              <a:gd name="connsiteY35" fmla="*/ 1228261 h 3330971"/>
              <a:gd name="connsiteX36" fmla="*/ 1268882 w 4378623"/>
              <a:gd name="connsiteY36" fmla="*/ 1218707 h 3330971"/>
              <a:gd name="connsiteX37" fmla="*/ 1609344 w 4378623"/>
              <a:gd name="connsiteY37" fmla="*/ 1250916 h 3330971"/>
              <a:gd name="connsiteX38" fmla="*/ 1614376 w 4378623"/>
              <a:gd name="connsiteY38" fmla="*/ 1252876 h 3330971"/>
              <a:gd name="connsiteX39" fmla="*/ 1544271 w 4378623"/>
              <a:gd name="connsiteY39" fmla="*/ 625178 h 3330971"/>
              <a:gd name="connsiteX40" fmla="*/ 1855167 w 4378623"/>
              <a:gd name="connsiteY40" fmla="*/ 140546 h 3330971"/>
              <a:gd name="connsiteX41" fmla="*/ 2495247 w 4378623"/>
              <a:gd name="connsiteY41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3167322 w 4378623"/>
              <a:gd name="connsiteY4" fmla="*/ 1855028 h 3330971"/>
              <a:gd name="connsiteX5" fmla="*/ 3176848 w 4378623"/>
              <a:gd name="connsiteY5" fmla="*/ 1557982 h 3330971"/>
              <a:gd name="connsiteX6" fmla="*/ 3243263 w 4378623"/>
              <a:gd name="connsiteY6" fmla="*/ 1496058 h 3330971"/>
              <a:gd name="connsiteX7" fmla="*/ 3090950 w 4378623"/>
              <a:gd name="connsiteY7" fmla="*/ 1267629 h 3330971"/>
              <a:gd name="connsiteX8" fmla="*/ 2703513 w 4378623"/>
              <a:gd name="connsiteY8" fmla="*/ 1302749 h 3330971"/>
              <a:gd name="connsiteX9" fmla="*/ 2599247 w 4378623"/>
              <a:gd name="connsiteY9" fmla="*/ 1278230 h 3330971"/>
              <a:gd name="connsiteX10" fmla="*/ 2652768 w 4378623"/>
              <a:gd name="connsiteY10" fmla="*/ 1105590 h 3330971"/>
              <a:gd name="connsiteX11" fmla="*/ 2664069 w 4378623"/>
              <a:gd name="connsiteY11" fmla="*/ 937567 h 3330971"/>
              <a:gd name="connsiteX12" fmla="*/ 2579743 w 4378623"/>
              <a:gd name="connsiteY12" fmla="*/ 632767 h 3330971"/>
              <a:gd name="connsiteX13" fmla="*/ 2438644 w 4378623"/>
              <a:gd name="connsiteY13" fmla="*/ 565840 h 3330971"/>
              <a:gd name="connsiteX14" fmla="*/ 2495247 w 4378623"/>
              <a:gd name="connsiteY14" fmla="*/ 0 h 3330971"/>
              <a:gd name="connsiteX15" fmla="*/ 2496489 w 4378623"/>
              <a:gd name="connsiteY15" fmla="*/ 11616 h 3330971"/>
              <a:gd name="connsiteX16" fmla="*/ 3089319 w 4378623"/>
              <a:gd name="connsiteY16" fmla="*/ 64226 h 3330971"/>
              <a:gd name="connsiteX17" fmla="*/ 3374856 w 4378623"/>
              <a:gd name="connsiteY17" fmla="*/ 369969 h 3330971"/>
              <a:gd name="connsiteX18" fmla="*/ 3510232 w 4378623"/>
              <a:gd name="connsiteY18" fmla="*/ 813600 h 3330971"/>
              <a:gd name="connsiteX19" fmla="*/ 4068016 w 4378623"/>
              <a:gd name="connsiteY19" fmla="*/ 1105046 h 3330971"/>
              <a:gd name="connsiteX20" fmla="*/ 4234392 w 4378623"/>
              <a:gd name="connsiteY20" fmla="*/ 1420661 h 3330971"/>
              <a:gd name="connsiteX21" fmla="*/ 4378623 w 4378623"/>
              <a:gd name="connsiteY21" fmla="*/ 1836132 h 3330971"/>
              <a:gd name="connsiteX22" fmla="*/ 4363902 w 4378623"/>
              <a:gd name="connsiteY22" fmla="*/ 2211036 h 3330971"/>
              <a:gd name="connsiteX23" fmla="*/ 4114941 w 4378623"/>
              <a:gd name="connsiteY23" fmla="*/ 2463077 h 3330971"/>
              <a:gd name="connsiteX24" fmla="*/ 3750965 w 4378623"/>
              <a:gd name="connsiteY24" fmla="*/ 2650382 h 3330971"/>
              <a:gd name="connsiteX25" fmla="*/ 551294 w 4378623"/>
              <a:gd name="connsiteY25" fmla="*/ 3328046 h 3330971"/>
              <a:gd name="connsiteX26" fmla="*/ 548640 w 4378623"/>
              <a:gd name="connsiteY26" fmla="*/ 3330971 h 3330971"/>
              <a:gd name="connsiteX27" fmla="*/ 254965 w 4378623"/>
              <a:gd name="connsiteY27" fmla="*/ 3249085 h 3330971"/>
              <a:gd name="connsiteX28" fmla="*/ 17221 w 4378623"/>
              <a:gd name="connsiteY28" fmla="*/ 2864627 h 3330971"/>
              <a:gd name="connsiteX29" fmla="*/ 0 w 4378623"/>
              <a:gd name="connsiteY29" fmla="*/ 2435269 h 3330971"/>
              <a:gd name="connsiteX30" fmla="*/ 253898 w 4378623"/>
              <a:gd name="connsiteY30" fmla="*/ 2137884 h 3330971"/>
              <a:gd name="connsiteX31" fmla="*/ 585216 w 4378623"/>
              <a:gd name="connsiteY31" fmla="*/ 2055588 h 3330971"/>
              <a:gd name="connsiteX32" fmla="*/ 619658 w 4378623"/>
              <a:gd name="connsiteY32" fmla="*/ 1804333 h 3330971"/>
              <a:gd name="connsiteX33" fmla="*/ 721309 w 4378623"/>
              <a:gd name="connsiteY33" fmla="*/ 1465595 h 3330971"/>
              <a:gd name="connsiteX34" fmla="*/ 949909 w 4378623"/>
              <a:gd name="connsiteY34" fmla="*/ 1228261 h 3330971"/>
              <a:gd name="connsiteX35" fmla="*/ 1268882 w 4378623"/>
              <a:gd name="connsiteY35" fmla="*/ 1218707 h 3330971"/>
              <a:gd name="connsiteX36" fmla="*/ 1609344 w 4378623"/>
              <a:gd name="connsiteY36" fmla="*/ 1250916 h 3330971"/>
              <a:gd name="connsiteX37" fmla="*/ 1614376 w 4378623"/>
              <a:gd name="connsiteY37" fmla="*/ 1252876 h 3330971"/>
              <a:gd name="connsiteX38" fmla="*/ 1544271 w 4378623"/>
              <a:gd name="connsiteY38" fmla="*/ 625178 h 3330971"/>
              <a:gd name="connsiteX39" fmla="*/ 1855167 w 4378623"/>
              <a:gd name="connsiteY39" fmla="*/ 140546 h 3330971"/>
              <a:gd name="connsiteX40" fmla="*/ 2495247 w 4378623"/>
              <a:gd name="connsiteY40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3167322 w 4378623"/>
              <a:gd name="connsiteY4" fmla="*/ 1855028 h 3330971"/>
              <a:gd name="connsiteX5" fmla="*/ 3176848 w 4378623"/>
              <a:gd name="connsiteY5" fmla="*/ 1557982 h 3330971"/>
              <a:gd name="connsiteX6" fmla="*/ 3090950 w 4378623"/>
              <a:gd name="connsiteY6" fmla="*/ 1267629 h 3330971"/>
              <a:gd name="connsiteX7" fmla="*/ 2703513 w 4378623"/>
              <a:gd name="connsiteY7" fmla="*/ 1302749 h 3330971"/>
              <a:gd name="connsiteX8" fmla="*/ 2599247 w 4378623"/>
              <a:gd name="connsiteY8" fmla="*/ 1278230 h 3330971"/>
              <a:gd name="connsiteX9" fmla="*/ 2652768 w 4378623"/>
              <a:gd name="connsiteY9" fmla="*/ 1105590 h 3330971"/>
              <a:gd name="connsiteX10" fmla="*/ 2664069 w 4378623"/>
              <a:gd name="connsiteY10" fmla="*/ 937567 h 3330971"/>
              <a:gd name="connsiteX11" fmla="*/ 2579743 w 4378623"/>
              <a:gd name="connsiteY11" fmla="*/ 632767 h 3330971"/>
              <a:gd name="connsiteX12" fmla="*/ 2438644 w 4378623"/>
              <a:gd name="connsiteY12" fmla="*/ 565840 h 3330971"/>
              <a:gd name="connsiteX13" fmla="*/ 2495247 w 4378623"/>
              <a:gd name="connsiteY13" fmla="*/ 0 h 3330971"/>
              <a:gd name="connsiteX14" fmla="*/ 2496489 w 4378623"/>
              <a:gd name="connsiteY14" fmla="*/ 11616 h 3330971"/>
              <a:gd name="connsiteX15" fmla="*/ 3089319 w 4378623"/>
              <a:gd name="connsiteY15" fmla="*/ 64226 h 3330971"/>
              <a:gd name="connsiteX16" fmla="*/ 3374856 w 4378623"/>
              <a:gd name="connsiteY16" fmla="*/ 369969 h 3330971"/>
              <a:gd name="connsiteX17" fmla="*/ 3510232 w 4378623"/>
              <a:gd name="connsiteY17" fmla="*/ 813600 h 3330971"/>
              <a:gd name="connsiteX18" fmla="*/ 4068016 w 4378623"/>
              <a:gd name="connsiteY18" fmla="*/ 1105046 h 3330971"/>
              <a:gd name="connsiteX19" fmla="*/ 4234392 w 4378623"/>
              <a:gd name="connsiteY19" fmla="*/ 1420661 h 3330971"/>
              <a:gd name="connsiteX20" fmla="*/ 4378623 w 4378623"/>
              <a:gd name="connsiteY20" fmla="*/ 1836132 h 3330971"/>
              <a:gd name="connsiteX21" fmla="*/ 4363902 w 4378623"/>
              <a:gd name="connsiteY21" fmla="*/ 2211036 h 3330971"/>
              <a:gd name="connsiteX22" fmla="*/ 4114941 w 4378623"/>
              <a:gd name="connsiteY22" fmla="*/ 2463077 h 3330971"/>
              <a:gd name="connsiteX23" fmla="*/ 3750965 w 4378623"/>
              <a:gd name="connsiteY23" fmla="*/ 2650382 h 3330971"/>
              <a:gd name="connsiteX24" fmla="*/ 551294 w 4378623"/>
              <a:gd name="connsiteY24" fmla="*/ 3328046 h 3330971"/>
              <a:gd name="connsiteX25" fmla="*/ 548640 w 4378623"/>
              <a:gd name="connsiteY25" fmla="*/ 3330971 h 3330971"/>
              <a:gd name="connsiteX26" fmla="*/ 254965 w 4378623"/>
              <a:gd name="connsiteY26" fmla="*/ 3249085 h 3330971"/>
              <a:gd name="connsiteX27" fmla="*/ 17221 w 4378623"/>
              <a:gd name="connsiteY27" fmla="*/ 2864627 h 3330971"/>
              <a:gd name="connsiteX28" fmla="*/ 0 w 4378623"/>
              <a:gd name="connsiteY28" fmla="*/ 2435269 h 3330971"/>
              <a:gd name="connsiteX29" fmla="*/ 253898 w 4378623"/>
              <a:gd name="connsiteY29" fmla="*/ 2137884 h 3330971"/>
              <a:gd name="connsiteX30" fmla="*/ 585216 w 4378623"/>
              <a:gd name="connsiteY30" fmla="*/ 2055588 h 3330971"/>
              <a:gd name="connsiteX31" fmla="*/ 619658 w 4378623"/>
              <a:gd name="connsiteY31" fmla="*/ 1804333 h 3330971"/>
              <a:gd name="connsiteX32" fmla="*/ 721309 w 4378623"/>
              <a:gd name="connsiteY32" fmla="*/ 1465595 h 3330971"/>
              <a:gd name="connsiteX33" fmla="*/ 949909 w 4378623"/>
              <a:gd name="connsiteY33" fmla="*/ 1228261 h 3330971"/>
              <a:gd name="connsiteX34" fmla="*/ 1268882 w 4378623"/>
              <a:gd name="connsiteY34" fmla="*/ 1218707 h 3330971"/>
              <a:gd name="connsiteX35" fmla="*/ 1609344 w 4378623"/>
              <a:gd name="connsiteY35" fmla="*/ 1250916 h 3330971"/>
              <a:gd name="connsiteX36" fmla="*/ 1614376 w 4378623"/>
              <a:gd name="connsiteY36" fmla="*/ 1252876 h 3330971"/>
              <a:gd name="connsiteX37" fmla="*/ 1544271 w 4378623"/>
              <a:gd name="connsiteY37" fmla="*/ 625178 h 3330971"/>
              <a:gd name="connsiteX38" fmla="*/ 1855167 w 4378623"/>
              <a:gd name="connsiteY38" fmla="*/ 140546 h 3330971"/>
              <a:gd name="connsiteX39" fmla="*/ 2495247 w 4378623"/>
              <a:gd name="connsiteY39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3167322 w 4378623"/>
              <a:gd name="connsiteY4" fmla="*/ 1855028 h 3330971"/>
              <a:gd name="connsiteX5" fmla="*/ 3090950 w 4378623"/>
              <a:gd name="connsiteY5" fmla="*/ 1267629 h 3330971"/>
              <a:gd name="connsiteX6" fmla="*/ 2703513 w 4378623"/>
              <a:gd name="connsiteY6" fmla="*/ 1302749 h 3330971"/>
              <a:gd name="connsiteX7" fmla="*/ 2599247 w 4378623"/>
              <a:gd name="connsiteY7" fmla="*/ 1278230 h 3330971"/>
              <a:gd name="connsiteX8" fmla="*/ 2652768 w 4378623"/>
              <a:gd name="connsiteY8" fmla="*/ 1105590 h 3330971"/>
              <a:gd name="connsiteX9" fmla="*/ 2664069 w 4378623"/>
              <a:gd name="connsiteY9" fmla="*/ 937567 h 3330971"/>
              <a:gd name="connsiteX10" fmla="*/ 2579743 w 4378623"/>
              <a:gd name="connsiteY10" fmla="*/ 632767 h 3330971"/>
              <a:gd name="connsiteX11" fmla="*/ 2438644 w 4378623"/>
              <a:gd name="connsiteY11" fmla="*/ 565840 h 3330971"/>
              <a:gd name="connsiteX12" fmla="*/ 2495247 w 4378623"/>
              <a:gd name="connsiteY12" fmla="*/ 0 h 3330971"/>
              <a:gd name="connsiteX13" fmla="*/ 2496489 w 4378623"/>
              <a:gd name="connsiteY13" fmla="*/ 11616 h 3330971"/>
              <a:gd name="connsiteX14" fmla="*/ 3089319 w 4378623"/>
              <a:gd name="connsiteY14" fmla="*/ 64226 h 3330971"/>
              <a:gd name="connsiteX15" fmla="*/ 3374856 w 4378623"/>
              <a:gd name="connsiteY15" fmla="*/ 369969 h 3330971"/>
              <a:gd name="connsiteX16" fmla="*/ 3510232 w 4378623"/>
              <a:gd name="connsiteY16" fmla="*/ 813600 h 3330971"/>
              <a:gd name="connsiteX17" fmla="*/ 4068016 w 4378623"/>
              <a:gd name="connsiteY17" fmla="*/ 1105046 h 3330971"/>
              <a:gd name="connsiteX18" fmla="*/ 4234392 w 4378623"/>
              <a:gd name="connsiteY18" fmla="*/ 1420661 h 3330971"/>
              <a:gd name="connsiteX19" fmla="*/ 4378623 w 4378623"/>
              <a:gd name="connsiteY19" fmla="*/ 1836132 h 3330971"/>
              <a:gd name="connsiteX20" fmla="*/ 4363902 w 4378623"/>
              <a:gd name="connsiteY20" fmla="*/ 2211036 h 3330971"/>
              <a:gd name="connsiteX21" fmla="*/ 4114941 w 4378623"/>
              <a:gd name="connsiteY21" fmla="*/ 2463077 h 3330971"/>
              <a:gd name="connsiteX22" fmla="*/ 3750965 w 4378623"/>
              <a:gd name="connsiteY22" fmla="*/ 2650382 h 3330971"/>
              <a:gd name="connsiteX23" fmla="*/ 551294 w 4378623"/>
              <a:gd name="connsiteY23" fmla="*/ 3328046 h 3330971"/>
              <a:gd name="connsiteX24" fmla="*/ 548640 w 4378623"/>
              <a:gd name="connsiteY24" fmla="*/ 3330971 h 3330971"/>
              <a:gd name="connsiteX25" fmla="*/ 254965 w 4378623"/>
              <a:gd name="connsiteY25" fmla="*/ 3249085 h 3330971"/>
              <a:gd name="connsiteX26" fmla="*/ 17221 w 4378623"/>
              <a:gd name="connsiteY26" fmla="*/ 2864627 h 3330971"/>
              <a:gd name="connsiteX27" fmla="*/ 0 w 4378623"/>
              <a:gd name="connsiteY27" fmla="*/ 2435269 h 3330971"/>
              <a:gd name="connsiteX28" fmla="*/ 253898 w 4378623"/>
              <a:gd name="connsiteY28" fmla="*/ 2137884 h 3330971"/>
              <a:gd name="connsiteX29" fmla="*/ 585216 w 4378623"/>
              <a:gd name="connsiteY29" fmla="*/ 2055588 h 3330971"/>
              <a:gd name="connsiteX30" fmla="*/ 619658 w 4378623"/>
              <a:gd name="connsiteY30" fmla="*/ 1804333 h 3330971"/>
              <a:gd name="connsiteX31" fmla="*/ 721309 w 4378623"/>
              <a:gd name="connsiteY31" fmla="*/ 1465595 h 3330971"/>
              <a:gd name="connsiteX32" fmla="*/ 949909 w 4378623"/>
              <a:gd name="connsiteY32" fmla="*/ 1228261 h 3330971"/>
              <a:gd name="connsiteX33" fmla="*/ 1268882 w 4378623"/>
              <a:gd name="connsiteY33" fmla="*/ 1218707 h 3330971"/>
              <a:gd name="connsiteX34" fmla="*/ 1609344 w 4378623"/>
              <a:gd name="connsiteY34" fmla="*/ 1250916 h 3330971"/>
              <a:gd name="connsiteX35" fmla="*/ 1614376 w 4378623"/>
              <a:gd name="connsiteY35" fmla="*/ 1252876 h 3330971"/>
              <a:gd name="connsiteX36" fmla="*/ 1544271 w 4378623"/>
              <a:gd name="connsiteY36" fmla="*/ 625178 h 3330971"/>
              <a:gd name="connsiteX37" fmla="*/ 1855167 w 4378623"/>
              <a:gd name="connsiteY37" fmla="*/ 140546 h 3330971"/>
              <a:gd name="connsiteX38" fmla="*/ 2495247 w 4378623"/>
              <a:gd name="connsiteY38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3167322 w 4378623"/>
              <a:gd name="connsiteY4" fmla="*/ 1855028 h 3330971"/>
              <a:gd name="connsiteX5" fmla="*/ 3090950 w 4378623"/>
              <a:gd name="connsiteY5" fmla="*/ 1267629 h 3330971"/>
              <a:gd name="connsiteX6" fmla="*/ 2703513 w 4378623"/>
              <a:gd name="connsiteY6" fmla="*/ 1302749 h 3330971"/>
              <a:gd name="connsiteX7" fmla="*/ 2652768 w 4378623"/>
              <a:gd name="connsiteY7" fmla="*/ 1105590 h 3330971"/>
              <a:gd name="connsiteX8" fmla="*/ 2664069 w 4378623"/>
              <a:gd name="connsiteY8" fmla="*/ 937567 h 3330971"/>
              <a:gd name="connsiteX9" fmla="*/ 2579743 w 4378623"/>
              <a:gd name="connsiteY9" fmla="*/ 632767 h 3330971"/>
              <a:gd name="connsiteX10" fmla="*/ 2438644 w 4378623"/>
              <a:gd name="connsiteY10" fmla="*/ 565840 h 3330971"/>
              <a:gd name="connsiteX11" fmla="*/ 2495247 w 4378623"/>
              <a:gd name="connsiteY11" fmla="*/ 0 h 3330971"/>
              <a:gd name="connsiteX12" fmla="*/ 2496489 w 4378623"/>
              <a:gd name="connsiteY12" fmla="*/ 11616 h 3330971"/>
              <a:gd name="connsiteX13" fmla="*/ 3089319 w 4378623"/>
              <a:gd name="connsiteY13" fmla="*/ 64226 h 3330971"/>
              <a:gd name="connsiteX14" fmla="*/ 3374856 w 4378623"/>
              <a:gd name="connsiteY14" fmla="*/ 369969 h 3330971"/>
              <a:gd name="connsiteX15" fmla="*/ 3510232 w 4378623"/>
              <a:gd name="connsiteY15" fmla="*/ 813600 h 3330971"/>
              <a:gd name="connsiteX16" fmla="*/ 4068016 w 4378623"/>
              <a:gd name="connsiteY16" fmla="*/ 1105046 h 3330971"/>
              <a:gd name="connsiteX17" fmla="*/ 4234392 w 4378623"/>
              <a:gd name="connsiteY17" fmla="*/ 1420661 h 3330971"/>
              <a:gd name="connsiteX18" fmla="*/ 4378623 w 4378623"/>
              <a:gd name="connsiteY18" fmla="*/ 1836132 h 3330971"/>
              <a:gd name="connsiteX19" fmla="*/ 4363902 w 4378623"/>
              <a:gd name="connsiteY19" fmla="*/ 2211036 h 3330971"/>
              <a:gd name="connsiteX20" fmla="*/ 4114941 w 4378623"/>
              <a:gd name="connsiteY20" fmla="*/ 2463077 h 3330971"/>
              <a:gd name="connsiteX21" fmla="*/ 3750965 w 4378623"/>
              <a:gd name="connsiteY21" fmla="*/ 2650382 h 3330971"/>
              <a:gd name="connsiteX22" fmla="*/ 551294 w 4378623"/>
              <a:gd name="connsiteY22" fmla="*/ 3328046 h 3330971"/>
              <a:gd name="connsiteX23" fmla="*/ 548640 w 4378623"/>
              <a:gd name="connsiteY23" fmla="*/ 3330971 h 3330971"/>
              <a:gd name="connsiteX24" fmla="*/ 254965 w 4378623"/>
              <a:gd name="connsiteY24" fmla="*/ 3249085 h 3330971"/>
              <a:gd name="connsiteX25" fmla="*/ 17221 w 4378623"/>
              <a:gd name="connsiteY25" fmla="*/ 2864627 h 3330971"/>
              <a:gd name="connsiteX26" fmla="*/ 0 w 4378623"/>
              <a:gd name="connsiteY26" fmla="*/ 2435269 h 3330971"/>
              <a:gd name="connsiteX27" fmla="*/ 253898 w 4378623"/>
              <a:gd name="connsiteY27" fmla="*/ 2137884 h 3330971"/>
              <a:gd name="connsiteX28" fmla="*/ 585216 w 4378623"/>
              <a:gd name="connsiteY28" fmla="*/ 2055588 h 3330971"/>
              <a:gd name="connsiteX29" fmla="*/ 619658 w 4378623"/>
              <a:gd name="connsiteY29" fmla="*/ 1804333 h 3330971"/>
              <a:gd name="connsiteX30" fmla="*/ 721309 w 4378623"/>
              <a:gd name="connsiteY30" fmla="*/ 1465595 h 3330971"/>
              <a:gd name="connsiteX31" fmla="*/ 949909 w 4378623"/>
              <a:gd name="connsiteY31" fmla="*/ 1228261 h 3330971"/>
              <a:gd name="connsiteX32" fmla="*/ 1268882 w 4378623"/>
              <a:gd name="connsiteY32" fmla="*/ 1218707 h 3330971"/>
              <a:gd name="connsiteX33" fmla="*/ 1609344 w 4378623"/>
              <a:gd name="connsiteY33" fmla="*/ 1250916 h 3330971"/>
              <a:gd name="connsiteX34" fmla="*/ 1614376 w 4378623"/>
              <a:gd name="connsiteY34" fmla="*/ 1252876 h 3330971"/>
              <a:gd name="connsiteX35" fmla="*/ 1544271 w 4378623"/>
              <a:gd name="connsiteY35" fmla="*/ 625178 h 3330971"/>
              <a:gd name="connsiteX36" fmla="*/ 1855167 w 4378623"/>
              <a:gd name="connsiteY36" fmla="*/ 140546 h 3330971"/>
              <a:gd name="connsiteX37" fmla="*/ 2495247 w 4378623"/>
              <a:gd name="connsiteY37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3167322 w 4378623"/>
              <a:gd name="connsiteY4" fmla="*/ 1855028 h 3330971"/>
              <a:gd name="connsiteX5" fmla="*/ 3090950 w 4378623"/>
              <a:gd name="connsiteY5" fmla="*/ 1267629 h 3330971"/>
              <a:gd name="connsiteX6" fmla="*/ 2652768 w 4378623"/>
              <a:gd name="connsiteY6" fmla="*/ 1105590 h 3330971"/>
              <a:gd name="connsiteX7" fmla="*/ 2664069 w 4378623"/>
              <a:gd name="connsiteY7" fmla="*/ 937567 h 3330971"/>
              <a:gd name="connsiteX8" fmla="*/ 2579743 w 4378623"/>
              <a:gd name="connsiteY8" fmla="*/ 632767 h 3330971"/>
              <a:gd name="connsiteX9" fmla="*/ 2438644 w 4378623"/>
              <a:gd name="connsiteY9" fmla="*/ 565840 h 3330971"/>
              <a:gd name="connsiteX10" fmla="*/ 2495247 w 4378623"/>
              <a:gd name="connsiteY10" fmla="*/ 0 h 3330971"/>
              <a:gd name="connsiteX11" fmla="*/ 2496489 w 4378623"/>
              <a:gd name="connsiteY11" fmla="*/ 11616 h 3330971"/>
              <a:gd name="connsiteX12" fmla="*/ 3089319 w 4378623"/>
              <a:gd name="connsiteY12" fmla="*/ 64226 h 3330971"/>
              <a:gd name="connsiteX13" fmla="*/ 3374856 w 4378623"/>
              <a:gd name="connsiteY13" fmla="*/ 369969 h 3330971"/>
              <a:gd name="connsiteX14" fmla="*/ 3510232 w 4378623"/>
              <a:gd name="connsiteY14" fmla="*/ 813600 h 3330971"/>
              <a:gd name="connsiteX15" fmla="*/ 4068016 w 4378623"/>
              <a:gd name="connsiteY15" fmla="*/ 1105046 h 3330971"/>
              <a:gd name="connsiteX16" fmla="*/ 4234392 w 4378623"/>
              <a:gd name="connsiteY16" fmla="*/ 1420661 h 3330971"/>
              <a:gd name="connsiteX17" fmla="*/ 4378623 w 4378623"/>
              <a:gd name="connsiteY17" fmla="*/ 1836132 h 3330971"/>
              <a:gd name="connsiteX18" fmla="*/ 4363902 w 4378623"/>
              <a:gd name="connsiteY18" fmla="*/ 2211036 h 3330971"/>
              <a:gd name="connsiteX19" fmla="*/ 4114941 w 4378623"/>
              <a:gd name="connsiteY19" fmla="*/ 2463077 h 3330971"/>
              <a:gd name="connsiteX20" fmla="*/ 3750965 w 4378623"/>
              <a:gd name="connsiteY20" fmla="*/ 2650382 h 3330971"/>
              <a:gd name="connsiteX21" fmla="*/ 551294 w 4378623"/>
              <a:gd name="connsiteY21" fmla="*/ 3328046 h 3330971"/>
              <a:gd name="connsiteX22" fmla="*/ 548640 w 4378623"/>
              <a:gd name="connsiteY22" fmla="*/ 3330971 h 3330971"/>
              <a:gd name="connsiteX23" fmla="*/ 254965 w 4378623"/>
              <a:gd name="connsiteY23" fmla="*/ 3249085 h 3330971"/>
              <a:gd name="connsiteX24" fmla="*/ 17221 w 4378623"/>
              <a:gd name="connsiteY24" fmla="*/ 2864627 h 3330971"/>
              <a:gd name="connsiteX25" fmla="*/ 0 w 4378623"/>
              <a:gd name="connsiteY25" fmla="*/ 2435269 h 3330971"/>
              <a:gd name="connsiteX26" fmla="*/ 253898 w 4378623"/>
              <a:gd name="connsiteY26" fmla="*/ 2137884 h 3330971"/>
              <a:gd name="connsiteX27" fmla="*/ 585216 w 4378623"/>
              <a:gd name="connsiteY27" fmla="*/ 2055588 h 3330971"/>
              <a:gd name="connsiteX28" fmla="*/ 619658 w 4378623"/>
              <a:gd name="connsiteY28" fmla="*/ 1804333 h 3330971"/>
              <a:gd name="connsiteX29" fmla="*/ 721309 w 4378623"/>
              <a:gd name="connsiteY29" fmla="*/ 1465595 h 3330971"/>
              <a:gd name="connsiteX30" fmla="*/ 949909 w 4378623"/>
              <a:gd name="connsiteY30" fmla="*/ 1228261 h 3330971"/>
              <a:gd name="connsiteX31" fmla="*/ 1268882 w 4378623"/>
              <a:gd name="connsiteY31" fmla="*/ 1218707 h 3330971"/>
              <a:gd name="connsiteX32" fmla="*/ 1609344 w 4378623"/>
              <a:gd name="connsiteY32" fmla="*/ 1250916 h 3330971"/>
              <a:gd name="connsiteX33" fmla="*/ 1614376 w 4378623"/>
              <a:gd name="connsiteY33" fmla="*/ 1252876 h 3330971"/>
              <a:gd name="connsiteX34" fmla="*/ 1544271 w 4378623"/>
              <a:gd name="connsiteY34" fmla="*/ 625178 h 3330971"/>
              <a:gd name="connsiteX35" fmla="*/ 1855167 w 4378623"/>
              <a:gd name="connsiteY35" fmla="*/ 140546 h 3330971"/>
              <a:gd name="connsiteX36" fmla="*/ 2495247 w 4378623"/>
              <a:gd name="connsiteY36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3167322 w 4378623"/>
              <a:gd name="connsiteY4" fmla="*/ 1855028 h 3330971"/>
              <a:gd name="connsiteX5" fmla="*/ 3090950 w 4378623"/>
              <a:gd name="connsiteY5" fmla="*/ 1267629 h 3330971"/>
              <a:gd name="connsiteX6" fmla="*/ 2664069 w 4378623"/>
              <a:gd name="connsiteY6" fmla="*/ 937567 h 3330971"/>
              <a:gd name="connsiteX7" fmla="*/ 2579743 w 4378623"/>
              <a:gd name="connsiteY7" fmla="*/ 632767 h 3330971"/>
              <a:gd name="connsiteX8" fmla="*/ 2438644 w 4378623"/>
              <a:gd name="connsiteY8" fmla="*/ 565840 h 3330971"/>
              <a:gd name="connsiteX9" fmla="*/ 2495247 w 4378623"/>
              <a:gd name="connsiteY9" fmla="*/ 0 h 3330971"/>
              <a:gd name="connsiteX10" fmla="*/ 2496489 w 4378623"/>
              <a:gd name="connsiteY10" fmla="*/ 11616 h 3330971"/>
              <a:gd name="connsiteX11" fmla="*/ 3089319 w 4378623"/>
              <a:gd name="connsiteY11" fmla="*/ 64226 h 3330971"/>
              <a:gd name="connsiteX12" fmla="*/ 3374856 w 4378623"/>
              <a:gd name="connsiteY12" fmla="*/ 369969 h 3330971"/>
              <a:gd name="connsiteX13" fmla="*/ 3510232 w 4378623"/>
              <a:gd name="connsiteY13" fmla="*/ 813600 h 3330971"/>
              <a:gd name="connsiteX14" fmla="*/ 4068016 w 4378623"/>
              <a:gd name="connsiteY14" fmla="*/ 1105046 h 3330971"/>
              <a:gd name="connsiteX15" fmla="*/ 4234392 w 4378623"/>
              <a:gd name="connsiteY15" fmla="*/ 1420661 h 3330971"/>
              <a:gd name="connsiteX16" fmla="*/ 4378623 w 4378623"/>
              <a:gd name="connsiteY16" fmla="*/ 1836132 h 3330971"/>
              <a:gd name="connsiteX17" fmla="*/ 4363902 w 4378623"/>
              <a:gd name="connsiteY17" fmla="*/ 2211036 h 3330971"/>
              <a:gd name="connsiteX18" fmla="*/ 4114941 w 4378623"/>
              <a:gd name="connsiteY18" fmla="*/ 2463077 h 3330971"/>
              <a:gd name="connsiteX19" fmla="*/ 3750965 w 4378623"/>
              <a:gd name="connsiteY19" fmla="*/ 2650382 h 3330971"/>
              <a:gd name="connsiteX20" fmla="*/ 551294 w 4378623"/>
              <a:gd name="connsiteY20" fmla="*/ 3328046 h 3330971"/>
              <a:gd name="connsiteX21" fmla="*/ 548640 w 4378623"/>
              <a:gd name="connsiteY21" fmla="*/ 3330971 h 3330971"/>
              <a:gd name="connsiteX22" fmla="*/ 254965 w 4378623"/>
              <a:gd name="connsiteY22" fmla="*/ 3249085 h 3330971"/>
              <a:gd name="connsiteX23" fmla="*/ 17221 w 4378623"/>
              <a:gd name="connsiteY23" fmla="*/ 2864627 h 3330971"/>
              <a:gd name="connsiteX24" fmla="*/ 0 w 4378623"/>
              <a:gd name="connsiteY24" fmla="*/ 2435269 h 3330971"/>
              <a:gd name="connsiteX25" fmla="*/ 253898 w 4378623"/>
              <a:gd name="connsiteY25" fmla="*/ 2137884 h 3330971"/>
              <a:gd name="connsiteX26" fmla="*/ 585216 w 4378623"/>
              <a:gd name="connsiteY26" fmla="*/ 2055588 h 3330971"/>
              <a:gd name="connsiteX27" fmla="*/ 619658 w 4378623"/>
              <a:gd name="connsiteY27" fmla="*/ 1804333 h 3330971"/>
              <a:gd name="connsiteX28" fmla="*/ 721309 w 4378623"/>
              <a:gd name="connsiteY28" fmla="*/ 1465595 h 3330971"/>
              <a:gd name="connsiteX29" fmla="*/ 949909 w 4378623"/>
              <a:gd name="connsiteY29" fmla="*/ 1228261 h 3330971"/>
              <a:gd name="connsiteX30" fmla="*/ 1268882 w 4378623"/>
              <a:gd name="connsiteY30" fmla="*/ 1218707 h 3330971"/>
              <a:gd name="connsiteX31" fmla="*/ 1609344 w 4378623"/>
              <a:gd name="connsiteY31" fmla="*/ 1250916 h 3330971"/>
              <a:gd name="connsiteX32" fmla="*/ 1614376 w 4378623"/>
              <a:gd name="connsiteY32" fmla="*/ 1252876 h 3330971"/>
              <a:gd name="connsiteX33" fmla="*/ 1544271 w 4378623"/>
              <a:gd name="connsiteY33" fmla="*/ 625178 h 3330971"/>
              <a:gd name="connsiteX34" fmla="*/ 1855167 w 4378623"/>
              <a:gd name="connsiteY34" fmla="*/ 140546 h 3330971"/>
              <a:gd name="connsiteX35" fmla="*/ 2495247 w 4378623"/>
              <a:gd name="connsiteY35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3167322 w 4378623"/>
              <a:gd name="connsiteY4" fmla="*/ 1855028 h 3330971"/>
              <a:gd name="connsiteX5" fmla="*/ 3090950 w 4378623"/>
              <a:gd name="connsiteY5" fmla="*/ 1267629 h 3330971"/>
              <a:gd name="connsiteX6" fmla="*/ 2579743 w 4378623"/>
              <a:gd name="connsiteY6" fmla="*/ 632767 h 3330971"/>
              <a:gd name="connsiteX7" fmla="*/ 2438644 w 4378623"/>
              <a:gd name="connsiteY7" fmla="*/ 565840 h 3330971"/>
              <a:gd name="connsiteX8" fmla="*/ 2495247 w 4378623"/>
              <a:gd name="connsiteY8" fmla="*/ 0 h 3330971"/>
              <a:gd name="connsiteX9" fmla="*/ 2496489 w 4378623"/>
              <a:gd name="connsiteY9" fmla="*/ 11616 h 3330971"/>
              <a:gd name="connsiteX10" fmla="*/ 3089319 w 4378623"/>
              <a:gd name="connsiteY10" fmla="*/ 64226 h 3330971"/>
              <a:gd name="connsiteX11" fmla="*/ 3374856 w 4378623"/>
              <a:gd name="connsiteY11" fmla="*/ 369969 h 3330971"/>
              <a:gd name="connsiteX12" fmla="*/ 3510232 w 4378623"/>
              <a:gd name="connsiteY12" fmla="*/ 813600 h 3330971"/>
              <a:gd name="connsiteX13" fmla="*/ 4068016 w 4378623"/>
              <a:gd name="connsiteY13" fmla="*/ 1105046 h 3330971"/>
              <a:gd name="connsiteX14" fmla="*/ 4234392 w 4378623"/>
              <a:gd name="connsiteY14" fmla="*/ 1420661 h 3330971"/>
              <a:gd name="connsiteX15" fmla="*/ 4378623 w 4378623"/>
              <a:gd name="connsiteY15" fmla="*/ 1836132 h 3330971"/>
              <a:gd name="connsiteX16" fmla="*/ 4363902 w 4378623"/>
              <a:gd name="connsiteY16" fmla="*/ 2211036 h 3330971"/>
              <a:gd name="connsiteX17" fmla="*/ 4114941 w 4378623"/>
              <a:gd name="connsiteY17" fmla="*/ 2463077 h 3330971"/>
              <a:gd name="connsiteX18" fmla="*/ 3750965 w 4378623"/>
              <a:gd name="connsiteY18" fmla="*/ 2650382 h 3330971"/>
              <a:gd name="connsiteX19" fmla="*/ 551294 w 4378623"/>
              <a:gd name="connsiteY19" fmla="*/ 3328046 h 3330971"/>
              <a:gd name="connsiteX20" fmla="*/ 548640 w 4378623"/>
              <a:gd name="connsiteY20" fmla="*/ 3330971 h 3330971"/>
              <a:gd name="connsiteX21" fmla="*/ 254965 w 4378623"/>
              <a:gd name="connsiteY21" fmla="*/ 3249085 h 3330971"/>
              <a:gd name="connsiteX22" fmla="*/ 17221 w 4378623"/>
              <a:gd name="connsiteY22" fmla="*/ 2864627 h 3330971"/>
              <a:gd name="connsiteX23" fmla="*/ 0 w 4378623"/>
              <a:gd name="connsiteY23" fmla="*/ 2435269 h 3330971"/>
              <a:gd name="connsiteX24" fmla="*/ 253898 w 4378623"/>
              <a:gd name="connsiteY24" fmla="*/ 2137884 h 3330971"/>
              <a:gd name="connsiteX25" fmla="*/ 585216 w 4378623"/>
              <a:gd name="connsiteY25" fmla="*/ 2055588 h 3330971"/>
              <a:gd name="connsiteX26" fmla="*/ 619658 w 4378623"/>
              <a:gd name="connsiteY26" fmla="*/ 1804333 h 3330971"/>
              <a:gd name="connsiteX27" fmla="*/ 721309 w 4378623"/>
              <a:gd name="connsiteY27" fmla="*/ 1465595 h 3330971"/>
              <a:gd name="connsiteX28" fmla="*/ 949909 w 4378623"/>
              <a:gd name="connsiteY28" fmla="*/ 1228261 h 3330971"/>
              <a:gd name="connsiteX29" fmla="*/ 1268882 w 4378623"/>
              <a:gd name="connsiteY29" fmla="*/ 1218707 h 3330971"/>
              <a:gd name="connsiteX30" fmla="*/ 1609344 w 4378623"/>
              <a:gd name="connsiteY30" fmla="*/ 1250916 h 3330971"/>
              <a:gd name="connsiteX31" fmla="*/ 1614376 w 4378623"/>
              <a:gd name="connsiteY31" fmla="*/ 1252876 h 3330971"/>
              <a:gd name="connsiteX32" fmla="*/ 1544271 w 4378623"/>
              <a:gd name="connsiteY32" fmla="*/ 625178 h 3330971"/>
              <a:gd name="connsiteX33" fmla="*/ 1855167 w 4378623"/>
              <a:gd name="connsiteY33" fmla="*/ 140546 h 3330971"/>
              <a:gd name="connsiteX34" fmla="*/ 2495247 w 4378623"/>
              <a:gd name="connsiteY34" fmla="*/ 0 h 3330971"/>
              <a:gd name="connsiteX0" fmla="*/ 2579743 w 4378623"/>
              <a:gd name="connsiteY0" fmla="*/ 632767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3167322 w 4378623"/>
              <a:gd name="connsiteY4" fmla="*/ 1855028 h 3330971"/>
              <a:gd name="connsiteX5" fmla="*/ 3090950 w 4378623"/>
              <a:gd name="connsiteY5" fmla="*/ 1267629 h 3330971"/>
              <a:gd name="connsiteX6" fmla="*/ 2579743 w 4378623"/>
              <a:gd name="connsiteY6" fmla="*/ 632767 h 3330971"/>
              <a:gd name="connsiteX7" fmla="*/ 2495247 w 4378623"/>
              <a:gd name="connsiteY7" fmla="*/ 0 h 3330971"/>
              <a:gd name="connsiteX8" fmla="*/ 2496489 w 4378623"/>
              <a:gd name="connsiteY8" fmla="*/ 11616 h 3330971"/>
              <a:gd name="connsiteX9" fmla="*/ 3089319 w 4378623"/>
              <a:gd name="connsiteY9" fmla="*/ 64226 h 3330971"/>
              <a:gd name="connsiteX10" fmla="*/ 3374856 w 4378623"/>
              <a:gd name="connsiteY10" fmla="*/ 369969 h 3330971"/>
              <a:gd name="connsiteX11" fmla="*/ 3510232 w 4378623"/>
              <a:gd name="connsiteY11" fmla="*/ 813600 h 3330971"/>
              <a:gd name="connsiteX12" fmla="*/ 4068016 w 4378623"/>
              <a:gd name="connsiteY12" fmla="*/ 1105046 h 3330971"/>
              <a:gd name="connsiteX13" fmla="*/ 4234392 w 4378623"/>
              <a:gd name="connsiteY13" fmla="*/ 1420661 h 3330971"/>
              <a:gd name="connsiteX14" fmla="*/ 4378623 w 4378623"/>
              <a:gd name="connsiteY14" fmla="*/ 1836132 h 3330971"/>
              <a:gd name="connsiteX15" fmla="*/ 4363902 w 4378623"/>
              <a:gd name="connsiteY15" fmla="*/ 2211036 h 3330971"/>
              <a:gd name="connsiteX16" fmla="*/ 4114941 w 4378623"/>
              <a:gd name="connsiteY16" fmla="*/ 2463077 h 3330971"/>
              <a:gd name="connsiteX17" fmla="*/ 3750965 w 4378623"/>
              <a:gd name="connsiteY17" fmla="*/ 2650382 h 3330971"/>
              <a:gd name="connsiteX18" fmla="*/ 551294 w 4378623"/>
              <a:gd name="connsiteY18" fmla="*/ 3328046 h 3330971"/>
              <a:gd name="connsiteX19" fmla="*/ 548640 w 4378623"/>
              <a:gd name="connsiteY19" fmla="*/ 3330971 h 3330971"/>
              <a:gd name="connsiteX20" fmla="*/ 254965 w 4378623"/>
              <a:gd name="connsiteY20" fmla="*/ 3249085 h 3330971"/>
              <a:gd name="connsiteX21" fmla="*/ 17221 w 4378623"/>
              <a:gd name="connsiteY21" fmla="*/ 2864627 h 3330971"/>
              <a:gd name="connsiteX22" fmla="*/ 0 w 4378623"/>
              <a:gd name="connsiteY22" fmla="*/ 2435269 h 3330971"/>
              <a:gd name="connsiteX23" fmla="*/ 253898 w 4378623"/>
              <a:gd name="connsiteY23" fmla="*/ 2137884 h 3330971"/>
              <a:gd name="connsiteX24" fmla="*/ 585216 w 4378623"/>
              <a:gd name="connsiteY24" fmla="*/ 2055588 h 3330971"/>
              <a:gd name="connsiteX25" fmla="*/ 619658 w 4378623"/>
              <a:gd name="connsiteY25" fmla="*/ 1804333 h 3330971"/>
              <a:gd name="connsiteX26" fmla="*/ 721309 w 4378623"/>
              <a:gd name="connsiteY26" fmla="*/ 1465595 h 3330971"/>
              <a:gd name="connsiteX27" fmla="*/ 949909 w 4378623"/>
              <a:gd name="connsiteY27" fmla="*/ 1228261 h 3330971"/>
              <a:gd name="connsiteX28" fmla="*/ 1268882 w 4378623"/>
              <a:gd name="connsiteY28" fmla="*/ 1218707 h 3330971"/>
              <a:gd name="connsiteX29" fmla="*/ 1609344 w 4378623"/>
              <a:gd name="connsiteY29" fmla="*/ 1250916 h 3330971"/>
              <a:gd name="connsiteX30" fmla="*/ 1614376 w 4378623"/>
              <a:gd name="connsiteY30" fmla="*/ 1252876 h 3330971"/>
              <a:gd name="connsiteX31" fmla="*/ 1544271 w 4378623"/>
              <a:gd name="connsiteY31" fmla="*/ 625178 h 3330971"/>
              <a:gd name="connsiteX32" fmla="*/ 1855167 w 4378623"/>
              <a:gd name="connsiteY32" fmla="*/ 140546 h 3330971"/>
              <a:gd name="connsiteX33" fmla="*/ 2495247 w 4378623"/>
              <a:gd name="connsiteY33" fmla="*/ 0 h 3330971"/>
              <a:gd name="connsiteX0" fmla="*/ 2579743 w 4378623"/>
              <a:gd name="connsiteY0" fmla="*/ 632767 h 3330971"/>
              <a:gd name="connsiteX1" fmla="*/ 2393306 w 4378623"/>
              <a:gd name="connsiteY1" fmla="*/ 772215 h 3330971"/>
              <a:gd name="connsiteX2" fmla="*/ 2337044 w 4378623"/>
              <a:gd name="connsiteY2" fmla="*/ 966394 h 3330971"/>
              <a:gd name="connsiteX3" fmla="*/ 3167322 w 4378623"/>
              <a:gd name="connsiteY3" fmla="*/ 1855028 h 3330971"/>
              <a:gd name="connsiteX4" fmla="*/ 3090950 w 4378623"/>
              <a:gd name="connsiteY4" fmla="*/ 1267629 h 3330971"/>
              <a:gd name="connsiteX5" fmla="*/ 2579743 w 4378623"/>
              <a:gd name="connsiteY5" fmla="*/ 632767 h 3330971"/>
              <a:gd name="connsiteX6" fmla="*/ 2495247 w 4378623"/>
              <a:gd name="connsiteY6" fmla="*/ 0 h 3330971"/>
              <a:gd name="connsiteX7" fmla="*/ 2496489 w 4378623"/>
              <a:gd name="connsiteY7" fmla="*/ 11616 h 3330971"/>
              <a:gd name="connsiteX8" fmla="*/ 3089319 w 4378623"/>
              <a:gd name="connsiteY8" fmla="*/ 64226 h 3330971"/>
              <a:gd name="connsiteX9" fmla="*/ 3374856 w 4378623"/>
              <a:gd name="connsiteY9" fmla="*/ 369969 h 3330971"/>
              <a:gd name="connsiteX10" fmla="*/ 3510232 w 4378623"/>
              <a:gd name="connsiteY10" fmla="*/ 813600 h 3330971"/>
              <a:gd name="connsiteX11" fmla="*/ 4068016 w 4378623"/>
              <a:gd name="connsiteY11" fmla="*/ 1105046 h 3330971"/>
              <a:gd name="connsiteX12" fmla="*/ 4234392 w 4378623"/>
              <a:gd name="connsiteY12" fmla="*/ 1420661 h 3330971"/>
              <a:gd name="connsiteX13" fmla="*/ 4378623 w 4378623"/>
              <a:gd name="connsiteY13" fmla="*/ 1836132 h 3330971"/>
              <a:gd name="connsiteX14" fmla="*/ 4363902 w 4378623"/>
              <a:gd name="connsiteY14" fmla="*/ 2211036 h 3330971"/>
              <a:gd name="connsiteX15" fmla="*/ 4114941 w 4378623"/>
              <a:gd name="connsiteY15" fmla="*/ 2463077 h 3330971"/>
              <a:gd name="connsiteX16" fmla="*/ 3750965 w 4378623"/>
              <a:gd name="connsiteY16" fmla="*/ 2650382 h 3330971"/>
              <a:gd name="connsiteX17" fmla="*/ 551294 w 4378623"/>
              <a:gd name="connsiteY17" fmla="*/ 3328046 h 3330971"/>
              <a:gd name="connsiteX18" fmla="*/ 548640 w 4378623"/>
              <a:gd name="connsiteY18" fmla="*/ 3330971 h 3330971"/>
              <a:gd name="connsiteX19" fmla="*/ 254965 w 4378623"/>
              <a:gd name="connsiteY19" fmla="*/ 3249085 h 3330971"/>
              <a:gd name="connsiteX20" fmla="*/ 17221 w 4378623"/>
              <a:gd name="connsiteY20" fmla="*/ 2864627 h 3330971"/>
              <a:gd name="connsiteX21" fmla="*/ 0 w 4378623"/>
              <a:gd name="connsiteY21" fmla="*/ 2435269 h 3330971"/>
              <a:gd name="connsiteX22" fmla="*/ 253898 w 4378623"/>
              <a:gd name="connsiteY22" fmla="*/ 2137884 h 3330971"/>
              <a:gd name="connsiteX23" fmla="*/ 585216 w 4378623"/>
              <a:gd name="connsiteY23" fmla="*/ 2055588 h 3330971"/>
              <a:gd name="connsiteX24" fmla="*/ 619658 w 4378623"/>
              <a:gd name="connsiteY24" fmla="*/ 1804333 h 3330971"/>
              <a:gd name="connsiteX25" fmla="*/ 721309 w 4378623"/>
              <a:gd name="connsiteY25" fmla="*/ 1465595 h 3330971"/>
              <a:gd name="connsiteX26" fmla="*/ 949909 w 4378623"/>
              <a:gd name="connsiteY26" fmla="*/ 1228261 h 3330971"/>
              <a:gd name="connsiteX27" fmla="*/ 1268882 w 4378623"/>
              <a:gd name="connsiteY27" fmla="*/ 1218707 h 3330971"/>
              <a:gd name="connsiteX28" fmla="*/ 1609344 w 4378623"/>
              <a:gd name="connsiteY28" fmla="*/ 1250916 h 3330971"/>
              <a:gd name="connsiteX29" fmla="*/ 1614376 w 4378623"/>
              <a:gd name="connsiteY29" fmla="*/ 1252876 h 3330971"/>
              <a:gd name="connsiteX30" fmla="*/ 1544271 w 4378623"/>
              <a:gd name="connsiteY30" fmla="*/ 625178 h 3330971"/>
              <a:gd name="connsiteX31" fmla="*/ 1855167 w 4378623"/>
              <a:gd name="connsiteY31" fmla="*/ 140546 h 3330971"/>
              <a:gd name="connsiteX32" fmla="*/ 2495247 w 4378623"/>
              <a:gd name="connsiteY32" fmla="*/ 0 h 3330971"/>
              <a:gd name="connsiteX0" fmla="*/ 2579743 w 4378623"/>
              <a:gd name="connsiteY0" fmla="*/ 632767 h 3330971"/>
              <a:gd name="connsiteX1" fmla="*/ 2337044 w 4378623"/>
              <a:gd name="connsiteY1" fmla="*/ 966394 h 3330971"/>
              <a:gd name="connsiteX2" fmla="*/ 3167322 w 4378623"/>
              <a:gd name="connsiteY2" fmla="*/ 1855028 h 3330971"/>
              <a:gd name="connsiteX3" fmla="*/ 3090950 w 4378623"/>
              <a:gd name="connsiteY3" fmla="*/ 1267629 h 3330971"/>
              <a:gd name="connsiteX4" fmla="*/ 2579743 w 4378623"/>
              <a:gd name="connsiteY4" fmla="*/ 632767 h 3330971"/>
              <a:gd name="connsiteX5" fmla="*/ 2495247 w 4378623"/>
              <a:gd name="connsiteY5" fmla="*/ 0 h 3330971"/>
              <a:gd name="connsiteX6" fmla="*/ 2496489 w 4378623"/>
              <a:gd name="connsiteY6" fmla="*/ 11616 h 3330971"/>
              <a:gd name="connsiteX7" fmla="*/ 3089319 w 4378623"/>
              <a:gd name="connsiteY7" fmla="*/ 64226 h 3330971"/>
              <a:gd name="connsiteX8" fmla="*/ 3374856 w 4378623"/>
              <a:gd name="connsiteY8" fmla="*/ 369969 h 3330971"/>
              <a:gd name="connsiteX9" fmla="*/ 3510232 w 4378623"/>
              <a:gd name="connsiteY9" fmla="*/ 813600 h 3330971"/>
              <a:gd name="connsiteX10" fmla="*/ 4068016 w 4378623"/>
              <a:gd name="connsiteY10" fmla="*/ 1105046 h 3330971"/>
              <a:gd name="connsiteX11" fmla="*/ 4234392 w 4378623"/>
              <a:gd name="connsiteY11" fmla="*/ 1420661 h 3330971"/>
              <a:gd name="connsiteX12" fmla="*/ 4378623 w 4378623"/>
              <a:gd name="connsiteY12" fmla="*/ 1836132 h 3330971"/>
              <a:gd name="connsiteX13" fmla="*/ 4363902 w 4378623"/>
              <a:gd name="connsiteY13" fmla="*/ 2211036 h 3330971"/>
              <a:gd name="connsiteX14" fmla="*/ 4114941 w 4378623"/>
              <a:gd name="connsiteY14" fmla="*/ 2463077 h 3330971"/>
              <a:gd name="connsiteX15" fmla="*/ 3750965 w 4378623"/>
              <a:gd name="connsiteY15" fmla="*/ 2650382 h 3330971"/>
              <a:gd name="connsiteX16" fmla="*/ 551294 w 4378623"/>
              <a:gd name="connsiteY16" fmla="*/ 3328046 h 3330971"/>
              <a:gd name="connsiteX17" fmla="*/ 548640 w 4378623"/>
              <a:gd name="connsiteY17" fmla="*/ 3330971 h 3330971"/>
              <a:gd name="connsiteX18" fmla="*/ 254965 w 4378623"/>
              <a:gd name="connsiteY18" fmla="*/ 3249085 h 3330971"/>
              <a:gd name="connsiteX19" fmla="*/ 17221 w 4378623"/>
              <a:gd name="connsiteY19" fmla="*/ 2864627 h 3330971"/>
              <a:gd name="connsiteX20" fmla="*/ 0 w 4378623"/>
              <a:gd name="connsiteY20" fmla="*/ 2435269 h 3330971"/>
              <a:gd name="connsiteX21" fmla="*/ 253898 w 4378623"/>
              <a:gd name="connsiteY21" fmla="*/ 2137884 h 3330971"/>
              <a:gd name="connsiteX22" fmla="*/ 585216 w 4378623"/>
              <a:gd name="connsiteY22" fmla="*/ 2055588 h 3330971"/>
              <a:gd name="connsiteX23" fmla="*/ 619658 w 4378623"/>
              <a:gd name="connsiteY23" fmla="*/ 1804333 h 3330971"/>
              <a:gd name="connsiteX24" fmla="*/ 721309 w 4378623"/>
              <a:gd name="connsiteY24" fmla="*/ 1465595 h 3330971"/>
              <a:gd name="connsiteX25" fmla="*/ 949909 w 4378623"/>
              <a:gd name="connsiteY25" fmla="*/ 1228261 h 3330971"/>
              <a:gd name="connsiteX26" fmla="*/ 1268882 w 4378623"/>
              <a:gd name="connsiteY26" fmla="*/ 1218707 h 3330971"/>
              <a:gd name="connsiteX27" fmla="*/ 1609344 w 4378623"/>
              <a:gd name="connsiteY27" fmla="*/ 1250916 h 3330971"/>
              <a:gd name="connsiteX28" fmla="*/ 1614376 w 4378623"/>
              <a:gd name="connsiteY28" fmla="*/ 1252876 h 3330971"/>
              <a:gd name="connsiteX29" fmla="*/ 1544271 w 4378623"/>
              <a:gd name="connsiteY29" fmla="*/ 625178 h 3330971"/>
              <a:gd name="connsiteX30" fmla="*/ 1855167 w 4378623"/>
              <a:gd name="connsiteY30" fmla="*/ 140546 h 3330971"/>
              <a:gd name="connsiteX31" fmla="*/ 2495247 w 4378623"/>
              <a:gd name="connsiteY31" fmla="*/ 0 h 3330971"/>
              <a:gd name="connsiteX0" fmla="*/ 2579743 w 4378623"/>
              <a:gd name="connsiteY0" fmla="*/ 632767 h 3330971"/>
              <a:gd name="connsiteX1" fmla="*/ 2337044 w 4378623"/>
              <a:gd name="connsiteY1" fmla="*/ 966394 h 3330971"/>
              <a:gd name="connsiteX2" fmla="*/ 3167322 w 4378623"/>
              <a:gd name="connsiteY2" fmla="*/ 1855028 h 3330971"/>
              <a:gd name="connsiteX3" fmla="*/ 2579743 w 4378623"/>
              <a:gd name="connsiteY3" fmla="*/ 632767 h 3330971"/>
              <a:gd name="connsiteX4" fmla="*/ 2495247 w 4378623"/>
              <a:gd name="connsiteY4" fmla="*/ 0 h 3330971"/>
              <a:gd name="connsiteX5" fmla="*/ 2496489 w 4378623"/>
              <a:gd name="connsiteY5" fmla="*/ 11616 h 3330971"/>
              <a:gd name="connsiteX6" fmla="*/ 3089319 w 4378623"/>
              <a:gd name="connsiteY6" fmla="*/ 64226 h 3330971"/>
              <a:gd name="connsiteX7" fmla="*/ 3374856 w 4378623"/>
              <a:gd name="connsiteY7" fmla="*/ 369969 h 3330971"/>
              <a:gd name="connsiteX8" fmla="*/ 3510232 w 4378623"/>
              <a:gd name="connsiteY8" fmla="*/ 813600 h 3330971"/>
              <a:gd name="connsiteX9" fmla="*/ 4068016 w 4378623"/>
              <a:gd name="connsiteY9" fmla="*/ 1105046 h 3330971"/>
              <a:gd name="connsiteX10" fmla="*/ 4234392 w 4378623"/>
              <a:gd name="connsiteY10" fmla="*/ 1420661 h 3330971"/>
              <a:gd name="connsiteX11" fmla="*/ 4378623 w 4378623"/>
              <a:gd name="connsiteY11" fmla="*/ 1836132 h 3330971"/>
              <a:gd name="connsiteX12" fmla="*/ 4363902 w 4378623"/>
              <a:gd name="connsiteY12" fmla="*/ 2211036 h 3330971"/>
              <a:gd name="connsiteX13" fmla="*/ 4114941 w 4378623"/>
              <a:gd name="connsiteY13" fmla="*/ 2463077 h 3330971"/>
              <a:gd name="connsiteX14" fmla="*/ 3750965 w 4378623"/>
              <a:gd name="connsiteY14" fmla="*/ 2650382 h 3330971"/>
              <a:gd name="connsiteX15" fmla="*/ 551294 w 4378623"/>
              <a:gd name="connsiteY15" fmla="*/ 3328046 h 3330971"/>
              <a:gd name="connsiteX16" fmla="*/ 548640 w 4378623"/>
              <a:gd name="connsiteY16" fmla="*/ 3330971 h 3330971"/>
              <a:gd name="connsiteX17" fmla="*/ 254965 w 4378623"/>
              <a:gd name="connsiteY17" fmla="*/ 3249085 h 3330971"/>
              <a:gd name="connsiteX18" fmla="*/ 17221 w 4378623"/>
              <a:gd name="connsiteY18" fmla="*/ 2864627 h 3330971"/>
              <a:gd name="connsiteX19" fmla="*/ 0 w 4378623"/>
              <a:gd name="connsiteY19" fmla="*/ 2435269 h 3330971"/>
              <a:gd name="connsiteX20" fmla="*/ 253898 w 4378623"/>
              <a:gd name="connsiteY20" fmla="*/ 2137884 h 3330971"/>
              <a:gd name="connsiteX21" fmla="*/ 585216 w 4378623"/>
              <a:gd name="connsiteY21" fmla="*/ 2055588 h 3330971"/>
              <a:gd name="connsiteX22" fmla="*/ 619658 w 4378623"/>
              <a:gd name="connsiteY22" fmla="*/ 1804333 h 3330971"/>
              <a:gd name="connsiteX23" fmla="*/ 721309 w 4378623"/>
              <a:gd name="connsiteY23" fmla="*/ 1465595 h 3330971"/>
              <a:gd name="connsiteX24" fmla="*/ 949909 w 4378623"/>
              <a:gd name="connsiteY24" fmla="*/ 1228261 h 3330971"/>
              <a:gd name="connsiteX25" fmla="*/ 1268882 w 4378623"/>
              <a:gd name="connsiteY25" fmla="*/ 1218707 h 3330971"/>
              <a:gd name="connsiteX26" fmla="*/ 1609344 w 4378623"/>
              <a:gd name="connsiteY26" fmla="*/ 1250916 h 3330971"/>
              <a:gd name="connsiteX27" fmla="*/ 1614376 w 4378623"/>
              <a:gd name="connsiteY27" fmla="*/ 1252876 h 3330971"/>
              <a:gd name="connsiteX28" fmla="*/ 1544271 w 4378623"/>
              <a:gd name="connsiteY28" fmla="*/ 625178 h 3330971"/>
              <a:gd name="connsiteX29" fmla="*/ 1855167 w 4378623"/>
              <a:gd name="connsiteY29" fmla="*/ 140546 h 3330971"/>
              <a:gd name="connsiteX30" fmla="*/ 2495247 w 4378623"/>
              <a:gd name="connsiteY30" fmla="*/ 0 h 3330971"/>
              <a:gd name="connsiteX0" fmla="*/ 3167322 w 4378623"/>
              <a:gd name="connsiteY0" fmla="*/ 1855028 h 3330971"/>
              <a:gd name="connsiteX1" fmla="*/ 2337044 w 4378623"/>
              <a:gd name="connsiteY1" fmla="*/ 966394 h 3330971"/>
              <a:gd name="connsiteX2" fmla="*/ 3167322 w 4378623"/>
              <a:gd name="connsiteY2" fmla="*/ 1855028 h 3330971"/>
              <a:gd name="connsiteX3" fmla="*/ 2495247 w 4378623"/>
              <a:gd name="connsiteY3" fmla="*/ 0 h 3330971"/>
              <a:gd name="connsiteX4" fmla="*/ 2496489 w 4378623"/>
              <a:gd name="connsiteY4" fmla="*/ 11616 h 3330971"/>
              <a:gd name="connsiteX5" fmla="*/ 3089319 w 4378623"/>
              <a:gd name="connsiteY5" fmla="*/ 64226 h 3330971"/>
              <a:gd name="connsiteX6" fmla="*/ 3374856 w 4378623"/>
              <a:gd name="connsiteY6" fmla="*/ 369969 h 3330971"/>
              <a:gd name="connsiteX7" fmla="*/ 3510232 w 4378623"/>
              <a:gd name="connsiteY7" fmla="*/ 813600 h 3330971"/>
              <a:gd name="connsiteX8" fmla="*/ 4068016 w 4378623"/>
              <a:gd name="connsiteY8" fmla="*/ 1105046 h 3330971"/>
              <a:gd name="connsiteX9" fmla="*/ 4234392 w 4378623"/>
              <a:gd name="connsiteY9" fmla="*/ 1420661 h 3330971"/>
              <a:gd name="connsiteX10" fmla="*/ 4378623 w 4378623"/>
              <a:gd name="connsiteY10" fmla="*/ 1836132 h 3330971"/>
              <a:gd name="connsiteX11" fmla="*/ 4363902 w 4378623"/>
              <a:gd name="connsiteY11" fmla="*/ 2211036 h 3330971"/>
              <a:gd name="connsiteX12" fmla="*/ 4114941 w 4378623"/>
              <a:gd name="connsiteY12" fmla="*/ 2463077 h 3330971"/>
              <a:gd name="connsiteX13" fmla="*/ 3750965 w 4378623"/>
              <a:gd name="connsiteY13" fmla="*/ 2650382 h 3330971"/>
              <a:gd name="connsiteX14" fmla="*/ 551294 w 4378623"/>
              <a:gd name="connsiteY14" fmla="*/ 3328046 h 3330971"/>
              <a:gd name="connsiteX15" fmla="*/ 548640 w 4378623"/>
              <a:gd name="connsiteY15" fmla="*/ 3330971 h 3330971"/>
              <a:gd name="connsiteX16" fmla="*/ 254965 w 4378623"/>
              <a:gd name="connsiteY16" fmla="*/ 3249085 h 3330971"/>
              <a:gd name="connsiteX17" fmla="*/ 17221 w 4378623"/>
              <a:gd name="connsiteY17" fmla="*/ 2864627 h 3330971"/>
              <a:gd name="connsiteX18" fmla="*/ 0 w 4378623"/>
              <a:gd name="connsiteY18" fmla="*/ 2435269 h 3330971"/>
              <a:gd name="connsiteX19" fmla="*/ 253898 w 4378623"/>
              <a:gd name="connsiteY19" fmla="*/ 2137884 h 3330971"/>
              <a:gd name="connsiteX20" fmla="*/ 585216 w 4378623"/>
              <a:gd name="connsiteY20" fmla="*/ 2055588 h 3330971"/>
              <a:gd name="connsiteX21" fmla="*/ 619658 w 4378623"/>
              <a:gd name="connsiteY21" fmla="*/ 1804333 h 3330971"/>
              <a:gd name="connsiteX22" fmla="*/ 721309 w 4378623"/>
              <a:gd name="connsiteY22" fmla="*/ 1465595 h 3330971"/>
              <a:gd name="connsiteX23" fmla="*/ 949909 w 4378623"/>
              <a:gd name="connsiteY23" fmla="*/ 1228261 h 3330971"/>
              <a:gd name="connsiteX24" fmla="*/ 1268882 w 4378623"/>
              <a:gd name="connsiteY24" fmla="*/ 1218707 h 3330971"/>
              <a:gd name="connsiteX25" fmla="*/ 1609344 w 4378623"/>
              <a:gd name="connsiteY25" fmla="*/ 1250916 h 3330971"/>
              <a:gd name="connsiteX26" fmla="*/ 1614376 w 4378623"/>
              <a:gd name="connsiteY26" fmla="*/ 1252876 h 3330971"/>
              <a:gd name="connsiteX27" fmla="*/ 1544271 w 4378623"/>
              <a:gd name="connsiteY27" fmla="*/ 625178 h 3330971"/>
              <a:gd name="connsiteX28" fmla="*/ 1855167 w 4378623"/>
              <a:gd name="connsiteY28" fmla="*/ 140546 h 3330971"/>
              <a:gd name="connsiteX29" fmla="*/ 2495247 w 4378623"/>
              <a:gd name="connsiteY29" fmla="*/ 0 h 3330971"/>
              <a:gd name="connsiteX0" fmla="*/ 2495247 w 4378623"/>
              <a:gd name="connsiteY0" fmla="*/ 0 h 3330971"/>
              <a:gd name="connsiteX1" fmla="*/ 2496489 w 4378623"/>
              <a:gd name="connsiteY1" fmla="*/ 11616 h 3330971"/>
              <a:gd name="connsiteX2" fmla="*/ 3089319 w 4378623"/>
              <a:gd name="connsiteY2" fmla="*/ 64226 h 3330971"/>
              <a:gd name="connsiteX3" fmla="*/ 3374856 w 4378623"/>
              <a:gd name="connsiteY3" fmla="*/ 369969 h 3330971"/>
              <a:gd name="connsiteX4" fmla="*/ 3510232 w 4378623"/>
              <a:gd name="connsiteY4" fmla="*/ 813600 h 3330971"/>
              <a:gd name="connsiteX5" fmla="*/ 4068016 w 4378623"/>
              <a:gd name="connsiteY5" fmla="*/ 1105046 h 3330971"/>
              <a:gd name="connsiteX6" fmla="*/ 4234392 w 4378623"/>
              <a:gd name="connsiteY6" fmla="*/ 1420661 h 3330971"/>
              <a:gd name="connsiteX7" fmla="*/ 4378623 w 4378623"/>
              <a:gd name="connsiteY7" fmla="*/ 1836132 h 3330971"/>
              <a:gd name="connsiteX8" fmla="*/ 4363902 w 4378623"/>
              <a:gd name="connsiteY8" fmla="*/ 2211036 h 3330971"/>
              <a:gd name="connsiteX9" fmla="*/ 4114941 w 4378623"/>
              <a:gd name="connsiteY9" fmla="*/ 2463077 h 3330971"/>
              <a:gd name="connsiteX10" fmla="*/ 3750965 w 4378623"/>
              <a:gd name="connsiteY10" fmla="*/ 2650382 h 3330971"/>
              <a:gd name="connsiteX11" fmla="*/ 551294 w 4378623"/>
              <a:gd name="connsiteY11" fmla="*/ 3328046 h 3330971"/>
              <a:gd name="connsiteX12" fmla="*/ 548640 w 4378623"/>
              <a:gd name="connsiteY12" fmla="*/ 3330971 h 3330971"/>
              <a:gd name="connsiteX13" fmla="*/ 254965 w 4378623"/>
              <a:gd name="connsiteY13" fmla="*/ 3249085 h 3330971"/>
              <a:gd name="connsiteX14" fmla="*/ 17221 w 4378623"/>
              <a:gd name="connsiteY14" fmla="*/ 2864627 h 3330971"/>
              <a:gd name="connsiteX15" fmla="*/ 0 w 4378623"/>
              <a:gd name="connsiteY15" fmla="*/ 2435269 h 3330971"/>
              <a:gd name="connsiteX16" fmla="*/ 253898 w 4378623"/>
              <a:gd name="connsiteY16" fmla="*/ 2137884 h 3330971"/>
              <a:gd name="connsiteX17" fmla="*/ 585216 w 4378623"/>
              <a:gd name="connsiteY17" fmla="*/ 2055588 h 3330971"/>
              <a:gd name="connsiteX18" fmla="*/ 619658 w 4378623"/>
              <a:gd name="connsiteY18" fmla="*/ 1804333 h 3330971"/>
              <a:gd name="connsiteX19" fmla="*/ 721309 w 4378623"/>
              <a:gd name="connsiteY19" fmla="*/ 1465595 h 3330971"/>
              <a:gd name="connsiteX20" fmla="*/ 949909 w 4378623"/>
              <a:gd name="connsiteY20" fmla="*/ 1228261 h 3330971"/>
              <a:gd name="connsiteX21" fmla="*/ 1268882 w 4378623"/>
              <a:gd name="connsiteY21" fmla="*/ 1218707 h 3330971"/>
              <a:gd name="connsiteX22" fmla="*/ 1609344 w 4378623"/>
              <a:gd name="connsiteY22" fmla="*/ 1250916 h 3330971"/>
              <a:gd name="connsiteX23" fmla="*/ 1614376 w 4378623"/>
              <a:gd name="connsiteY23" fmla="*/ 1252876 h 3330971"/>
              <a:gd name="connsiteX24" fmla="*/ 1544271 w 4378623"/>
              <a:gd name="connsiteY24" fmla="*/ 625178 h 3330971"/>
              <a:gd name="connsiteX25" fmla="*/ 1855167 w 4378623"/>
              <a:gd name="connsiteY25" fmla="*/ 140546 h 3330971"/>
              <a:gd name="connsiteX26" fmla="*/ 2495247 w 4378623"/>
              <a:gd name="connsiteY26" fmla="*/ 0 h 33309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4378623" h="3330971">
                <a:moveTo>
                  <a:pt x="2495247" y="0"/>
                </a:moveTo>
                <a:lnTo>
                  <a:pt x="2496489" y="11616"/>
                </a:lnTo>
                <a:lnTo>
                  <a:pt x="3089319" y="64226"/>
                </a:lnTo>
                <a:lnTo>
                  <a:pt x="3374856" y="369969"/>
                </a:lnTo>
                <a:lnTo>
                  <a:pt x="3510232" y="813600"/>
                </a:lnTo>
                <a:lnTo>
                  <a:pt x="4068016" y="1105046"/>
                </a:lnTo>
                <a:lnTo>
                  <a:pt x="4234392" y="1420661"/>
                </a:lnTo>
                <a:lnTo>
                  <a:pt x="4378623" y="1836132"/>
                </a:lnTo>
                <a:lnTo>
                  <a:pt x="4363902" y="2211036"/>
                </a:lnTo>
                <a:lnTo>
                  <a:pt x="4114941" y="2463077"/>
                </a:lnTo>
                <a:lnTo>
                  <a:pt x="3750965" y="2650382"/>
                </a:lnTo>
                <a:lnTo>
                  <a:pt x="551294" y="3328046"/>
                </a:lnTo>
                <a:lnTo>
                  <a:pt x="548640" y="3330971"/>
                </a:lnTo>
                <a:lnTo>
                  <a:pt x="254965" y="3249085"/>
                </a:lnTo>
                <a:lnTo>
                  <a:pt x="17221" y="2864627"/>
                </a:lnTo>
                <a:lnTo>
                  <a:pt x="0" y="2435269"/>
                </a:lnTo>
                <a:lnTo>
                  <a:pt x="253898" y="2137884"/>
                </a:lnTo>
                <a:lnTo>
                  <a:pt x="585216" y="2055588"/>
                </a:lnTo>
                <a:lnTo>
                  <a:pt x="619658" y="1804333"/>
                </a:lnTo>
                <a:lnTo>
                  <a:pt x="721309" y="1465595"/>
                </a:lnTo>
                <a:lnTo>
                  <a:pt x="949909" y="1228261"/>
                </a:lnTo>
                <a:lnTo>
                  <a:pt x="1268882" y="1218707"/>
                </a:lnTo>
                <a:lnTo>
                  <a:pt x="1609344" y="1250916"/>
                </a:lnTo>
                <a:lnTo>
                  <a:pt x="1614376" y="1252876"/>
                </a:lnTo>
                <a:lnTo>
                  <a:pt x="1544271" y="625178"/>
                </a:lnTo>
                <a:lnTo>
                  <a:pt x="1855167" y="140546"/>
                </a:lnTo>
                <a:lnTo>
                  <a:pt x="2495247" y="0"/>
                </a:lnTo>
                <a:close/>
              </a:path>
            </a:pathLst>
          </a:custGeom>
          <a:solidFill>
            <a:schemeClr val="accent2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34" name="Bild 32">
            <a:extLst>
              <a:ext uri="{FF2B5EF4-FFF2-40B4-BE49-F238E27FC236}">
                <a16:creationId xmlns:a16="http://schemas.microsoft.com/office/drawing/2014/main" id="{35610C2A-4610-964C-8554-BE9FF79454BB}"/>
              </a:ext>
            </a:extLst>
          </p:cNvPr>
          <p:cNvSpPr/>
          <p:nvPr/>
        </p:nvSpPr>
        <p:spPr>
          <a:xfrm>
            <a:off x="9095752" y="92192"/>
            <a:ext cx="1589416" cy="1599304"/>
          </a:xfrm>
          <a:custGeom>
            <a:avLst/>
            <a:gdLst>
              <a:gd name="connsiteX0" fmla="*/ 843913 w 1589415"/>
              <a:gd name="connsiteY0" fmla="*/ 971386 h 1599303"/>
              <a:gd name="connsiteX1" fmla="*/ 981440 w 1589415"/>
              <a:gd name="connsiteY1" fmla="*/ 401064 h 1599303"/>
              <a:gd name="connsiteX2" fmla="*/ 957742 w 1589415"/>
              <a:gd name="connsiteY2" fmla="*/ 410297 h 1599303"/>
              <a:gd name="connsiteX3" fmla="*/ 734843 w 1589415"/>
              <a:gd name="connsiteY3" fmla="*/ 930071 h 1599303"/>
              <a:gd name="connsiteX4" fmla="*/ 744360 w 1589415"/>
              <a:gd name="connsiteY4" fmla="*/ 994424 h 1599303"/>
              <a:gd name="connsiteX5" fmla="*/ 843913 w 1589415"/>
              <a:gd name="connsiteY5" fmla="*/ 971386 h 1599303"/>
              <a:gd name="connsiteX6" fmla="*/ 1107261 w 1589415"/>
              <a:gd name="connsiteY6" fmla="*/ 382976 h 1599303"/>
              <a:gd name="connsiteX7" fmla="*/ 1272770 w 1589415"/>
              <a:gd name="connsiteY7" fmla="*/ 518631 h 1599303"/>
              <a:gd name="connsiteX8" fmla="*/ 1396687 w 1589415"/>
              <a:gd name="connsiteY8" fmla="*/ 760812 h 1599303"/>
              <a:gd name="connsiteX9" fmla="*/ 1400399 w 1589415"/>
              <a:gd name="connsiteY9" fmla="*/ 1039166 h 1599303"/>
              <a:gd name="connsiteX10" fmla="*/ 1278766 w 1589415"/>
              <a:gd name="connsiteY10" fmla="*/ 1242887 h 1599303"/>
              <a:gd name="connsiteX11" fmla="*/ 1107547 w 1589415"/>
              <a:gd name="connsiteY11" fmla="*/ 1376353 h 1599303"/>
              <a:gd name="connsiteX12" fmla="*/ 819072 w 1589415"/>
              <a:gd name="connsiteY12" fmla="*/ 1435661 h 1599303"/>
              <a:gd name="connsiteX13" fmla="*/ 565147 w 1589415"/>
              <a:gd name="connsiteY13" fmla="*/ 1383112 h 1599303"/>
              <a:gd name="connsiteX14" fmla="*/ 375844 w 1589415"/>
              <a:gd name="connsiteY14" fmla="*/ 1298387 h 1599303"/>
              <a:gd name="connsiteX15" fmla="*/ 258113 w 1589415"/>
              <a:gd name="connsiteY15" fmla="*/ 1168920 h 1599303"/>
              <a:gd name="connsiteX16" fmla="*/ 202817 w 1589415"/>
              <a:gd name="connsiteY16" fmla="*/ 963771 h 1599303"/>
              <a:gd name="connsiteX17" fmla="*/ 202151 w 1589415"/>
              <a:gd name="connsiteY17" fmla="*/ 755195 h 1599303"/>
              <a:gd name="connsiteX18" fmla="*/ 299610 w 1589415"/>
              <a:gd name="connsiteY18" fmla="*/ 522820 h 1599303"/>
              <a:gd name="connsiteX19" fmla="*/ 479965 w 1589415"/>
              <a:gd name="connsiteY19" fmla="*/ 376693 h 1599303"/>
              <a:gd name="connsiteX20" fmla="*/ 691348 w 1589415"/>
              <a:gd name="connsiteY20" fmla="*/ 277689 h 1599303"/>
              <a:gd name="connsiteX21" fmla="*/ 884838 w 1589415"/>
              <a:gd name="connsiteY21" fmla="*/ 300536 h 1599303"/>
              <a:gd name="connsiteX22" fmla="*/ 1107261 w 1589415"/>
              <a:gd name="connsiteY22" fmla="*/ 382976 h 1599303"/>
              <a:gd name="connsiteX23" fmla="*/ 1258874 w 1589415"/>
              <a:gd name="connsiteY23" fmla="*/ 308532 h 1599303"/>
              <a:gd name="connsiteX24" fmla="*/ 1149614 w 1589415"/>
              <a:gd name="connsiteY24" fmla="*/ 239134 h 1599303"/>
              <a:gd name="connsiteX25" fmla="*/ 1194727 w 1589415"/>
              <a:gd name="connsiteY25" fmla="*/ 141081 h 1599303"/>
              <a:gd name="connsiteX26" fmla="*/ 1270105 w 1589415"/>
              <a:gd name="connsiteY26" fmla="*/ 177351 h 1599303"/>
              <a:gd name="connsiteX27" fmla="*/ 1323022 w 1589415"/>
              <a:gd name="connsiteY27" fmla="*/ 98433 h 1599303"/>
              <a:gd name="connsiteX28" fmla="*/ 1107547 w 1589415"/>
              <a:gd name="connsiteY28" fmla="*/ 0 h 1599303"/>
              <a:gd name="connsiteX29" fmla="*/ 1054630 w 1589415"/>
              <a:gd name="connsiteY29" fmla="*/ 78918 h 1599303"/>
              <a:gd name="connsiteX30" fmla="*/ 1121157 w 1589415"/>
              <a:gd name="connsiteY30" fmla="*/ 120329 h 1599303"/>
              <a:gd name="connsiteX31" fmla="*/ 1078804 w 1589415"/>
              <a:gd name="connsiteY31" fmla="*/ 194296 h 1599303"/>
              <a:gd name="connsiteX32" fmla="*/ 1030646 w 1589415"/>
              <a:gd name="connsiteY32" fmla="*/ 163738 h 1599303"/>
              <a:gd name="connsiteX33" fmla="*/ 753878 w 1589415"/>
              <a:gd name="connsiteY33" fmla="*/ 102051 h 1599303"/>
              <a:gd name="connsiteX34" fmla="*/ 529742 w 1589415"/>
              <a:gd name="connsiteY34" fmla="*/ 147936 h 1599303"/>
              <a:gd name="connsiteX35" fmla="*/ 423717 w 1589415"/>
              <a:gd name="connsiteY35" fmla="*/ 219904 h 1599303"/>
              <a:gd name="connsiteX36" fmla="*/ 336347 w 1589415"/>
              <a:gd name="connsiteY36" fmla="*/ 139273 h 1599303"/>
              <a:gd name="connsiteX37" fmla="*/ 376891 w 1589415"/>
              <a:gd name="connsiteY37" fmla="*/ 101860 h 1599303"/>
              <a:gd name="connsiteX38" fmla="*/ 295708 w 1589415"/>
              <a:gd name="connsiteY38" fmla="*/ 37698 h 1599303"/>
              <a:gd name="connsiteX39" fmla="*/ 127629 w 1589415"/>
              <a:gd name="connsiteY39" fmla="*/ 139368 h 1599303"/>
              <a:gd name="connsiteX40" fmla="*/ 214619 w 1589415"/>
              <a:gd name="connsiteY40" fmla="*/ 203530 h 1599303"/>
              <a:gd name="connsiteX41" fmla="*/ 266774 w 1589415"/>
              <a:gd name="connsiteY41" fmla="*/ 176780 h 1599303"/>
              <a:gd name="connsiteX42" fmla="*/ 352812 w 1589415"/>
              <a:gd name="connsiteY42" fmla="*/ 268074 h 1599303"/>
              <a:gd name="connsiteX43" fmla="*/ 315980 w 1589415"/>
              <a:gd name="connsiteY43" fmla="*/ 293110 h 1599303"/>
              <a:gd name="connsiteX44" fmla="*/ 101837 w 1589415"/>
              <a:gd name="connsiteY44" fmla="*/ 522915 h 1599303"/>
              <a:gd name="connsiteX45" fmla="*/ 0 w 1589415"/>
              <a:gd name="connsiteY45" fmla="*/ 852772 h 1599303"/>
              <a:gd name="connsiteX46" fmla="*/ 56248 w 1589415"/>
              <a:gd name="connsiteY46" fmla="*/ 1105233 h 1599303"/>
              <a:gd name="connsiteX47" fmla="*/ 219187 w 1589415"/>
              <a:gd name="connsiteY47" fmla="*/ 1392441 h 1599303"/>
              <a:gd name="connsiteX48" fmla="*/ 552203 w 1589415"/>
              <a:gd name="connsiteY48" fmla="*/ 1549325 h 1599303"/>
              <a:gd name="connsiteX49" fmla="*/ 965546 w 1589415"/>
              <a:gd name="connsiteY49" fmla="*/ 1605682 h 1599303"/>
              <a:gd name="connsiteX50" fmla="*/ 1241362 w 1589415"/>
              <a:gd name="connsiteY50" fmla="*/ 1486972 h 1599303"/>
              <a:gd name="connsiteX51" fmla="*/ 1489292 w 1589415"/>
              <a:gd name="connsiteY51" fmla="*/ 1296769 h 1599303"/>
              <a:gd name="connsiteX52" fmla="*/ 1561149 w 1589415"/>
              <a:gd name="connsiteY52" fmla="*/ 1065060 h 1599303"/>
              <a:gd name="connsiteX53" fmla="*/ 1598077 w 1589415"/>
              <a:gd name="connsiteY53" fmla="*/ 810028 h 1599303"/>
              <a:gd name="connsiteX54" fmla="*/ 1496811 w 1589415"/>
              <a:gd name="connsiteY54" fmla="*/ 517489 h 1599303"/>
              <a:gd name="connsiteX55" fmla="*/ 1258874 w 1589415"/>
              <a:gd name="connsiteY55" fmla="*/ 308532 h 15993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1589415" h="1599303">
                <a:moveTo>
                  <a:pt x="843913" y="971386"/>
                </a:moveTo>
                <a:lnTo>
                  <a:pt x="981440" y="401064"/>
                </a:lnTo>
                <a:lnTo>
                  <a:pt x="957742" y="410297"/>
                </a:lnTo>
                <a:lnTo>
                  <a:pt x="734843" y="930071"/>
                </a:lnTo>
                <a:lnTo>
                  <a:pt x="744360" y="994424"/>
                </a:lnTo>
                <a:lnTo>
                  <a:pt x="843913" y="971386"/>
                </a:lnTo>
                <a:close/>
                <a:moveTo>
                  <a:pt x="1107261" y="382976"/>
                </a:moveTo>
                <a:lnTo>
                  <a:pt x="1272770" y="518631"/>
                </a:lnTo>
                <a:lnTo>
                  <a:pt x="1396687" y="760812"/>
                </a:lnTo>
                <a:lnTo>
                  <a:pt x="1400399" y="1039166"/>
                </a:lnTo>
                <a:lnTo>
                  <a:pt x="1278766" y="1242887"/>
                </a:lnTo>
                <a:lnTo>
                  <a:pt x="1107547" y="1376353"/>
                </a:lnTo>
                <a:lnTo>
                  <a:pt x="819072" y="1435661"/>
                </a:lnTo>
                <a:lnTo>
                  <a:pt x="565147" y="1383112"/>
                </a:lnTo>
                <a:lnTo>
                  <a:pt x="375844" y="1298387"/>
                </a:lnTo>
                <a:lnTo>
                  <a:pt x="258113" y="1168920"/>
                </a:lnTo>
                <a:lnTo>
                  <a:pt x="202817" y="963771"/>
                </a:lnTo>
                <a:lnTo>
                  <a:pt x="202151" y="755195"/>
                </a:lnTo>
                <a:lnTo>
                  <a:pt x="299610" y="522820"/>
                </a:lnTo>
                <a:lnTo>
                  <a:pt x="479965" y="376693"/>
                </a:lnTo>
                <a:lnTo>
                  <a:pt x="691348" y="277689"/>
                </a:lnTo>
                <a:lnTo>
                  <a:pt x="884838" y="300536"/>
                </a:lnTo>
                <a:lnTo>
                  <a:pt x="1107261" y="382976"/>
                </a:lnTo>
                <a:close/>
                <a:moveTo>
                  <a:pt x="1258874" y="308532"/>
                </a:moveTo>
                <a:lnTo>
                  <a:pt x="1149614" y="239134"/>
                </a:lnTo>
                <a:lnTo>
                  <a:pt x="1194727" y="141081"/>
                </a:lnTo>
                <a:lnTo>
                  <a:pt x="1270105" y="177351"/>
                </a:lnTo>
                <a:lnTo>
                  <a:pt x="1323022" y="98433"/>
                </a:lnTo>
                <a:lnTo>
                  <a:pt x="1107547" y="0"/>
                </a:lnTo>
                <a:lnTo>
                  <a:pt x="1054630" y="78918"/>
                </a:lnTo>
                <a:lnTo>
                  <a:pt x="1121157" y="120329"/>
                </a:lnTo>
                <a:lnTo>
                  <a:pt x="1078804" y="194296"/>
                </a:lnTo>
                <a:lnTo>
                  <a:pt x="1030646" y="163738"/>
                </a:lnTo>
                <a:lnTo>
                  <a:pt x="753878" y="102051"/>
                </a:lnTo>
                <a:lnTo>
                  <a:pt x="529742" y="147936"/>
                </a:lnTo>
                <a:lnTo>
                  <a:pt x="423717" y="219904"/>
                </a:lnTo>
                <a:lnTo>
                  <a:pt x="336347" y="139273"/>
                </a:lnTo>
                <a:lnTo>
                  <a:pt x="376891" y="101860"/>
                </a:lnTo>
                <a:lnTo>
                  <a:pt x="295708" y="37698"/>
                </a:lnTo>
                <a:lnTo>
                  <a:pt x="127629" y="139368"/>
                </a:lnTo>
                <a:lnTo>
                  <a:pt x="214619" y="203530"/>
                </a:lnTo>
                <a:lnTo>
                  <a:pt x="266774" y="176780"/>
                </a:lnTo>
                <a:lnTo>
                  <a:pt x="352812" y="268074"/>
                </a:lnTo>
                <a:lnTo>
                  <a:pt x="315980" y="293110"/>
                </a:lnTo>
                <a:lnTo>
                  <a:pt x="101837" y="522915"/>
                </a:lnTo>
                <a:lnTo>
                  <a:pt x="0" y="852772"/>
                </a:lnTo>
                <a:lnTo>
                  <a:pt x="56248" y="1105233"/>
                </a:lnTo>
                <a:lnTo>
                  <a:pt x="219187" y="1392441"/>
                </a:lnTo>
                <a:lnTo>
                  <a:pt x="552203" y="1549325"/>
                </a:lnTo>
                <a:lnTo>
                  <a:pt x="965546" y="1605682"/>
                </a:lnTo>
                <a:lnTo>
                  <a:pt x="1241362" y="1486972"/>
                </a:lnTo>
                <a:lnTo>
                  <a:pt x="1489292" y="1296769"/>
                </a:lnTo>
                <a:lnTo>
                  <a:pt x="1561149" y="1065060"/>
                </a:lnTo>
                <a:lnTo>
                  <a:pt x="1598077" y="810028"/>
                </a:lnTo>
                <a:lnTo>
                  <a:pt x="1496811" y="517489"/>
                </a:lnTo>
                <a:lnTo>
                  <a:pt x="1258874" y="308532"/>
                </a:lnTo>
                <a:close/>
              </a:path>
            </a:pathLst>
          </a:custGeom>
          <a:solidFill>
            <a:schemeClr val="accent2">
              <a:alpha val="90000"/>
            </a:schemeClr>
          </a:solidFill>
          <a:ln w="9514" cap="flat">
            <a:noFill/>
            <a:prstDash val="solid"/>
            <a:miter/>
          </a:ln>
        </p:spPr>
        <p:txBody>
          <a:bodyPr rtlCol="0" anchor="ctr"/>
          <a:lstStyle/>
          <a:p>
            <a:endParaRPr lang="sv-SE"/>
          </a:p>
        </p:txBody>
      </p:sp>
      <p:sp>
        <p:nvSpPr>
          <p:cNvPr id="40" name="Bild 38">
            <a:extLst>
              <a:ext uri="{FF2B5EF4-FFF2-40B4-BE49-F238E27FC236}">
                <a16:creationId xmlns:a16="http://schemas.microsoft.com/office/drawing/2014/main" id="{785E4423-5788-784C-B6DE-9401A2CCBF4A}"/>
              </a:ext>
            </a:extLst>
          </p:cNvPr>
          <p:cNvSpPr/>
          <p:nvPr/>
        </p:nvSpPr>
        <p:spPr>
          <a:xfrm>
            <a:off x="8767518" y="5177015"/>
            <a:ext cx="1560863" cy="1247076"/>
          </a:xfrm>
          <a:custGeom>
            <a:avLst/>
            <a:gdLst>
              <a:gd name="connsiteX0" fmla="*/ 74998 w 1560863"/>
              <a:gd name="connsiteY0" fmla="*/ 181921 h 1247075"/>
              <a:gd name="connsiteX1" fmla="*/ 267155 w 1560863"/>
              <a:gd name="connsiteY1" fmla="*/ 201531 h 1247075"/>
              <a:gd name="connsiteX2" fmla="*/ 601027 w 1560863"/>
              <a:gd name="connsiteY2" fmla="*/ 397922 h 1247075"/>
              <a:gd name="connsiteX3" fmla="*/ 725421 w 1560863"/>
              <a:gd name="connsiteY3" fmla="*/ 544334 h 1247075"/>
              <a:gd name="connsiteX4" fmla="*/ 770058 w 1560863"/>
              <a:gd name="connsiteY4" fmla="*/ 584031 h 1247075"/>
              <a:gd name="connsiteX5" fmla="*/ 788141 w 1560863"/>
              <a:gd name="connsiteY5" fmla="*/ 477030 h 1247075"/>
              <a:gd name="connsiteX6" fmla="*/ 835728 w 1560863"/>
              <a:gd name="connsiteY6" fmla="*/ 490168 h 1247075"/>
              <a:gd name="connsiteX7" fmla="*/ 869229 w 1560863"/>
              <a:gd name="connsiteY7" fmla="*/ 544429 h 1247075"/>
              <a:gd name="connsiteX8" fmla="*/ 911487 w 1560863"/>
              <a:gd name="connsiteY8" fmla="*/ 519012 h 1247075"/>
              <a:gd name="connsiteX9" fmla="*/ 986770 w 1560863"/>
              <a:gd name="connsiteY9" fmla="*/ 351942 h 1247075"/>
              <a:gd name="connsiteX10" fmla="*/ 1087465 w 1560863"/>
              <a:gd name="connsiteY10" fmla="*/ 227139 h 1247075"/>
              <a:gd name="connsiteX11" fmla="*/ 1329494 w 1560863"/>
              <a:gd name="connsiteY11" fmla="*/ 37317 h 1247075"/>
              <a:gd name="connsiteX12" fmla="*/ 1507470 w 1560863"/>
              <a:gd name="connsiteY12" fmla="*/ 0 h 1247075"/>
              <a:gd name="connsiteX13" fmla="*/ 1562196 w 1560863"/>
              <a:gd name="connsiteY13" fmla="*/ 162501 h 1247075"/>
              <a:gd name="connsiteX14" fmla="*/ 1521937 w 1560863"/>
              <a:gd name="connsiteY14" fmla="*/ 442474 h 1247075"/>
              <a:gd name="connsiteX15" fmla="*/ 1502902 w 1560863"/>
              <a:gd name="connsiteY15" fmla="*/ 543097 h 1247075"/>
              <a:gd name="connsiteX16" fmla="*/ 1256209 w 1560863"/>
              <a:gd name="connsiteY16" fmla="*/ 602880 h 1247075"/>
              <a:gd name="connsiteX17" fmla="*/ 1424668 w 1560863"/>
              <a:gd name="connsiteY17" fmla="*/ 736727 h 1247075"/>
              <a:gd name="connsiteX18" fmla="*/ 1451793 w 1560863"/>
              <a:gd name="connsiteY18" fmla="*/ 935688 h 1247075"/>
              <a:gd name="connsiteX19" fmla="*/ 1330731 w 1560863"/>
              <a:gd name="connsiteY19" fmla="*/ 1102472 h 1247075"/>
              <a:gd name="connsiteX20" fmla="*/ 1193014 w 1560863"/>
              <a:gd name="connsiteY20" fmla="*/ 1147405 h 1247075"/>
              <a:gd name="connsiteX21" fmla="*/ 1050442 w 1560863"/>
              <a:gd name="connsiteY21" fmla="*/ 1107994 h 1247075"/>
              <a:gd name="connsiteX22" fmla="*/ 923669 w 1560863"/>
              <a:gd name="connsiteY22" fmla="*/ 896467 h 1247075"/>
              <a:gd name="connsiteX23" fmla="*/ 941657 w 1560863"/>
              <a:gd name="connsiteY23" fmla="*/ 1077055 h 1247075"/>
              <a:gd name="connsiteX24" fmla="*/ 890358 w 1560863"/>
              <a:gd name="connsiteY24" fmla="*/ 1084004 h 1247075"/>
              <a:gd name="connsiteX25" fmla="*/ 841439 w 1560863"/>
              <a:gd name="connsiteY25" fmla="*/ 868479 h 1247075"/>
              <a:gd name="connsiteX26" fmla="*/ 803178 w 1560863"/>
              <a:gd name="connsiteY26" fmla="*/ 1115514 h 1247075"/>
              <a:gd name="connsiteX27" fmla="*/ 658513 w 1560863"/>
              <a:gd name="connsiteY27" fmla="*/ 1252883 h 1247075"/>
              <a:gd name="connsiteX28" fmla="*/ 440944 w 1560863"/>
              <a:gd name="connsiteY28" fmla="*/ 1190910 h 1247075"/>
              <a:gd name="connsiteX29" fmla="*/ 276863 w 1560863"/>
              <a:gd name="connsiteY29" fmla="*/ 1089145 h 1247075"/>
              <a:gd name="connsiteX30" fmla="*/ 280384 w 1560863"/>
              <a:gd name="connsiteY30" fmla="*/ 971006 h 1247075"/>
              <a:gd name="connsiteX31" fmla="*/ 382507 w 1560863"/>
              <a:gd name="connsiteY31" fmla="*/ 761002 h 1247075"/>
              <a:gd name="connsiteX32" fmla="*/ 477300 w 1560863"/>
              <a:gd name="connsiteY32" fmla="*/ 689224 h 1247075"/>
              <a:gd name="connsiteX33" fmla="*/ 193204 w 1560863"/>
              <a:gd name="connsiteY33" fmla="*/ 714832 h 1247075"/>
              <a:gd name="connsiteX34" fmla="*/ 93271 w 1560863"/>
              <a:gd name="connsiteY34" fmla="*/ 604308 h 1247075"/>
              <a:gd name="connsiteX35" fmla="*/ 66146 w 1560863"/>
              <a:gd name="connsiteY35" fmla="*/ 405347 h 1247075"/>
              <a:gd name="connsiteX36" fmla="*/ 0 w 1560863"/>
              <a:gd name="connsiteY36" fmla="*/ 303201 h 12470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1560863" h="1247075">
                <a:moveTo>
                  <a:pt x="74998" y="181921"/>
                </a:moveTo>
                <a:lnTo>
                  <a:pt x="267155" y="201531"/>
                </a:lnTo>
                <a:lnTo>
                  <a:pt x="601027" y="397922"/>
                </a:lnTo>
                <a:lnTo>
                  <a:pt x="725421" y="544334"/>
                </a:lnTo>
                <a:lnTo>
                  <a:pt x="770058" y="584031"/>
                </a:lnTo>
                <a:lnTo>
                  <a:pt x="788141" y="477030"/>
                </a:lnTo>
                <a:lnTo>
                  <a:pt x="835728" y="490168"/>
                </a:lnTo>
                <a:lnTo>
                  <a:pt x="869229" y="544429"/>
                </a:lnTo>
                <a:lnTo>
                  <a:pt x="911487" y="519012"/>
                </a:lnTo>
                <a:lnTo>
                  <a:pt x="986770" y="351942"/>
                </a:lnTo>
                <a:lnTo>
                  <a:pt x="1087465" y="227139"/>
                </a:lnTo>
                <a:lnTo>
                  <a:pt x="1329494" y="37317"/>
                </a:lnTo>
                <a:lnTo>
                  <a:pt x="1507470" y="0"/>
                </a:lnTo>
                <a:lnTo>
                  <a:pt x="1562196" y="162501"/>
                </a:lnTo>
                <a:lnTo>
                  <a:pt x="1521937" y="442474"/>
                </a:lnTo>
                <a:lnTo>
                  <a:pt x="1502902" y="543097"/>
                </a:lnTo>
                <a:lnTo>
                  <a:pt x="1256209" y="602880"/>
                </a:lnTo>
                <a:lnTo>
                  <a:pt x="1424668" y="736727"/>
                </a:lnTo>
                <a:lnTo>
                  <a:pt x="1451793" y="935688"/>
                </a:lnTo>
                <a:lnTo>
                  <a:pt x="1330731" y="1102472"/>
                </a:lnTo>
                <a:lnTo>
                  <a:pt x="1193014" y="1147405"/>
                </a:lnTo>
                <a:lnTo>
                  <a:pt x="1050442" y="1107994"/>
                </a:lnTo>
                <a:lnTo>
                  <a:pt x="923669" y="896467"/>
                </a:lnTo>
                <a:lnTo>
                  <a:pt x="941657" y="1077055"/>
                </a:lnTo>
                <a:lnTo>
                  <a:pt x="890358" y="1084004"/>
                </a:lnTo>
                <a:lnTo>
                  <a:pt x="841439" y="868479"/>
                </a:lnTo>
                <a:lnTo>
                  <a:pt x="803178" y="1115514"/>
                </a:lnTo>
                <a:lnTo>
                  <a:pt x="658513" y="1252883"/>
                </a:lnTo>
                <a:lnTo>
                  <a:pt x="440944" y="1190910"/>
                </a:lnTo>
                <a:lnTo>
                  <a:pt x="276863" y="1089145"/>
                </a:lnTo>
                <a:lnTo>
                  <a:pt x="280384" y="971006"/>
                </a:lnTo>
                <a:lnTo>
                  <a:pt x="382507" y="761002"/>
                </a:lnTo>
                <a:lnTo>
                  <a:pt x="477300" y="689224"/>
                </a:lnTo>
                <a:lnTo>
                  <a:pt x="193204" y="714832"/>
                </a:lnTo>
                <a:lnTo>
                  <a:pt x="93271" y="604308"/>
                </a:lnTo>
                <a:lnTo>
                  <a:pt x="66146" y="405347"/>
                </a:lnTo>
                <a:lnTo>
                  <a:pt x="0" y="303201"/>
                </a:lnTo>
                <a:close/>
              </a:path>
            </a:pathLst>
          </a:custGeom>
          <a:solidFill>
            <a:schemeClr val="accent2"/>
          </a:solidFill>
          <a:ln w="9514" cap="flat">
            <a:noFill/>
            <a:prstDash val="solid"/>
            <a:miter/>
          </a:ln>
        </p:spPr>
        <p:txBody>
          <a:bodyPr rtlCol="0" anchor="ctr"/>
          <a:lstStyle/>
          <a:p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2026171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olvhörning 9">
            <a:extLst>
              <a:ext uri="{FF2B5EF4-FFF2-40B4-BE49-F238E27FC236}">
                <a16:creationId xmlns:a16="http://schemas.microsoft.com/office/drawing/2014/main" id="{0F62D0B3-F781-3B47-BCB4-F10FFAE2D2B7}"/>
              </a:ext>
            </a:extLst>
          </p:cNvPr>
          <p:cNvSpPr/>
          <p:nvPr/>
        </p:nvSpPr>
        <p:spPr>
          <a:xfrm>
            <a:off x="335666" y="928652"/>
            <a:ext cx="2201333" cy="2069983"/>
          </a:xfrm>
          <a:custGeom>
            <a:avLst/>
            <a:gdLst>
              <a:gd name="connsiteX0" fmla="*/ 0 w 3344334"/>
              <a:gd name="connsiteY0" fmla="*/ 1369739 h 3742267"/>
              <a:gd name="connsiteX1" fmla="*/ 448079 w 3344334"/>
              <a:gd name="connsiteY1" fmla="*/ 501394 h 3742267"/>
              <a:gd name="connsiteX2" fmla="*/ 1224088 w 3344334"/>
              <a:gd name="connsiteY2" fmla="*/ 0 h 3742267"/>
              <a:gd name="connsiteX3" fmla="*/ 2120246 w 3344334"/>
              <a:gd name="connsiteY3" fmla="*/ 0 h 3742267"/>
              <a:gd name="connsiteX4" fmla="*/ 2896255 w 3344334"/>
              <a:gd name="connsiteY4" fmla="*/ 501394 h 3742267"/>
              <a:gd name="connsiteX5" fmla="*/ 3344334 w 3344334"/>
              <a:gd name="connsiteY5" fmla="*/ 1369739 h 3742267"/>
              <a:gd name="connsiteX6" fmla="*/ 3344334 w 3344334"/>
              <a:gd name="connsiteY6" fmla="*/ 2372528 h 3742267"/>
              <a:gd name="connsiteX7" fmla="*/ 2896255 w 3344334"/>
              <a:gd name="connsiteY7" fmla="*/ 3240873 h 3742267"/>
              <a:gd name="connsiteX8" fmla="*/ 2120246 w 3344334"/>
              <a:gd name="connsiteY8" fmla="*/ 3742267 h 3742267"/>
              <a:gd name="connsiteX9" fmla="*/ 1224088 w 3344334"/>
              <a:gd name="connsiteY9" fmla="*/ 3742267 h 3742267"/>
              <a:gd name="connsiteX10" fmla="*/ 448079 w 3344334"/>
              <a:gd name="connsiteY10" fmla="*/ 3240873 h 3742267"/>
              <a:gd name="connsiteX11" fmla="*/ 0 w 3344334"/>
              <a:gd name="connsiteY11" fmla="*/ 2372528 h 3742267"/>
              <a:gd name="connsiteX12" fmla="*/ 0 w 3344334"/>
              <a:gd name="connsiteY12" fmla="*/ 1369739 h 3742267"/>
              <a:gd name="connsiteX0" fmla="*/ 169988 w 3514322"/>
              <a:gd name="connsiteY0" fmla="*/ 1723478 h 4096006"/>
              <a:gd name="connsiteX1" fmla="*/ 0 w 3514322"/>
              <a:gd name="connsiteY1" fmla="*/ 0 h 4096006"/>
              <a:gd name="connsiteX2" fmla="*/ 1394076 w 3514322"/>
              <a:gd name="connsiteY2" fmla="*/ 353739 h 4096006"/>
              <a:gd name="connsiteX3" fmla="*/ 2290234 w 3514322"/>
              <a:gd name="connsiteY3" fmla="*/ 353739 h 4096006"/>
              <a:gd name="connsiteX4" fmla="*/ 3066243 w 3514322"/>
              <a:gd name="connsiteY4" fmla="*/ 855133 h 4096006"/>
              <a:gd name="connsiteX5" fmla="*/ 3514322 w 3514322"/>
              <a:gd name="connsiteY5" fmla="*/ 1723478 h 4096006"/>
              <a:gd name="connsiteX6" fmla="*/ 3514322 w 3514322"/>
              <a:gd name="connsiteY6" fmla="*/ 2726267 h 4096006"/>
              <a:gd name="connsiteX7" fmla="*/ 3066243 w 3514322"/>
              <a:gd name="connsiteY7" fmla="*/ 3594612 h 4096006"/>
              <a:gd name="connsiteX8" fmla="*/ 2290234 w 3514322"/>
              <a:gd name="connsiteY8" fmla="*/ 4096006 h 4096006"/>
              <a:gd name="connsiteX9" fmla="*/ 1394076 w 3514322"/>
              <a:gd name="connsiteY9" fmla="*/ 4096006 h 4096006"/>
              <a:gd name="connsiteX10" fmla="*/ 618067 w 3514322"/>
              <a:gd name="connsiteY10" fmla="*/ 3594612 h 4096006"/>
              <a:gd name="connsiteX11" fmla="*/ 169988 w 3514322"/>
              <a:gd name="connsiteY11" fmla="*/ 2726267 h 4096006"/>
              <a:gd name="connsiteX12" fmla="*/ 169988 w 3514322"/>
              <a:gd name="connsiteY12" fmla="*/ 1723478 h 4096006"/>
              <a:gd name="connsiteX0" fmla="*/ 169988 w 3514322"/>
              <a:gd name="connsiteY0" fmla="*/ 1723478 h 4096006"/>
              <a:gd name="connsiteX1" fmla="*/ 0 w 3514322"/>
              <a:gd name="connsiteY1" fmla="*/ 0 h 4096006"/>
              <a:gd name="connsiteX2" fmla="*/ 699810 w 3514322"/>
              <a:gd name="connsiteY2" fmla="*/ 15073 h 4096006"/>
              <a:gd name="connsiteX3" fmla="*/ 2290234 w 3514322"/>
              <a:gd name="connsiteY3" fmla="*/ 353739 h 4096006"/>
              <a:gd name="connsiteX4" fmla="*/ 3066243 w 3514322"/>
              <a:gd name="connsiteY4" fmla="*/ 855133 h 4096006"/>
              <a:gd name="connsiteX5" fmla="*/ 3514322 w 3514322"/>
              <a:gd name="connsiteY5" fmla="*/ 1723478 h 4096006"/>
              <a:gd name="connsiteX6" fmla="*/ 3514322 w 3514322"/>
              <a:gd name="connsiteY6" fmla="*/ 2726267 h 4096006"/>
              <a:gd name="connsiteX7" fmla="*/ 3066243 w 3514322"/>
              <a:gd name="connsiteY7" fmla="*/ 3594612 h 4096006"/>
              <a:gd name="connsiteX8" fmla="*/ 2290234 w 3514322"/>
              <a:gd name="connsiteY8" fmla="*/ 4096006 h 4096006"/>
              <a:gd name="connsiteX9" fmla="*/ 1394076 w 3514322"/>
              <a:gd name="connsiteY9" fmla="*/ 4096006 h 4096006"/>
              <a:gd name="connsiteX10" fmla="*/ 618067 w 3514322"/>
              <a:gd name="connsiteY10" fmla="*/ 3594612 h 4096006"/>
              <a:gd name="connsiteX11" fmla="*/ 169988 w 3514322"/>
              <a:gd name="connsiteY11" fmla="*/ 2726267 h 4096006"/>
              <a:gd name="connsiteX12" fmla="*/ 169988 w 3514322"/>
              <a:gd name="connsiteY12" fmla="*/ 1723478 h 4096006"/>
              <a:gd name="connsiteX0" fmla="*/ 169988 w 3514322"/>
              <a:gd name="connsiteY0" fmla="*/ 1723478 h 4096006"/>
              <a:gd name="connsiteX1" fmla="*/ 0 w 3514322"/>
              <a:gd name="connsiteY1" fmla="*/ 0 h 4096006"/>
              <a:gd name="connsiteX2" fmla="*/ 699810 w 3514322"/>
              <a:gd name="connsiteY2" fmla="*/ 15073 h 4096006"/>
              <a:gd name="connsiteX3" fmla="*/ 1164167 w 3514322"/>
              <a:gd name="connsiteY3" fmla="*/ 751672 h 4096006"/>
              <a:gd name="connsiteX4" fmla="*/ 3066243 w 3514322"/>
              <a:gd name="connsiteY4" fmla="*/ 855133 h 4096006"/>
              <a:gd name="connsiteX5" fmla="*/ 3514322 w 3514322"/>
              <a:gd name="connsiteY5" fmla="*/ 1723478 h 4096006"/>
              <a:gd name="connsiteX6" fmla="*/ 3514322 w 3514322"/>
              <a:gd name="connsiteY6" fmla="*/ 2726267 h 4096006"/>
              <a:gd name="connsiteX7" fmla="*/ 3066243 w 3514322"/>
              <a:gd name="connsiteY7" fmla="*/ 3594612 h 4096006"/>
              <a:gd name="connsiteX8" fmla="*/ 2290234 w 3514322"/>
              <a:gd name="connsiteY8" fmla="*/ 4096006 h 4096006"/>
              <a:gd name="connsiteX9" fmla="*/ 1394076 w 3514322"/>
              <a:gd name="connsiteY9" fmla="*/ 4096006 h 4096006"/>
              <a:gd name="connsiteX10" fmla="*/ 618067 w 3514322"/>
              <a:gd name="connsiteY10" fmla="*/ 3594612 h 4096006"/>
              <a:gd name="connsiteX11" fmla="*/ 169988 w 3514322"/>
              <a:gd name="connsiteY11" fmla="*/ 2726267 h 4096006"/>
              <a:gd name="connsiteX12" fmla="*/ 169988 w 3514322"/>
              <a:gd name="connsiteY12" fmla="*/ 1723478 h 4096006"/>
              <a:gd name="connsiteX0" fmla="*/ 169988 w 3514322"/>
              <a:gd name="connsiteY0" fmla="*/ 1723478 h 4096006"/>
              <a:gd name="connsiteX1" fmla="*/ 0 w 3514322"/>
              <a:gd name="connsiteY1" fmla="*/ 0 h 4096006"/>
              <a:gd name="connsiteX2" fmla="*/ 699810 w 3514322"/>
              <a:gd name="connsiteY2" fmla="*/ 15073 h 4096006"/>
              <a:gd name="connsiteX3" fmla="*/ 1528234 w 3514322"/>
              <a:gd name="connsiteY3" fmla="*/ 971805 h 4096006"/>
              <a:gd name="connsiteX4" fmla="*/ 3066243 w 3514322"/>
              <a:gd name="connsiteY4" fmla="*/ 855133 h 4096006"/>
              <a:gd name="connsiteX5" fmla="*/ 3514322 w 3514322"/>
              <a:gd name="connsiteY5" fmla="*/ 1723478 h 4096006"/>
              <a:gd name="connsiteX6" fmla="*/ 3514322 w 3514322"/>
              <a:gd name="connsiteY6" fmla="*/ 2726267 h 4096006"/>
              <a:gd name="connsiteX7" fmla="*/ 3066243 w 3514322"/>
              <a:gd name="connsiteY7" fmla="*/ 3594612 h 4096006"/>
              <a:gd name="connsiteX8" fmla="*/ 2290234 w 3514322"/>
              <a:gd name="connsiteY8" fmla="*/ 4096006 h 4096006"/>
              <a:gd name="connsiteX9" fmla="*/ 1394076 w 3514322"/>
              <a:gd name="connsiteY9" fmla="*/ 4096006 h 4096006"/>
              <a:gd name="connsiteX10" fmla="*/ 618067 w 3514322"/>
              <a:gd name="connsiteY10" fmla="*/ 3594612 h 4096006"/>
              <a:gd name="connsiteX11" fmla="*/ 169988 w 3514322"/>
              <a:gd name="connsiteY11" fmla="*/ 2726267 h 4096006"/>
              <a:gd name="connsiteX12" fmla="*/ 169988 w 3514322"/>
              <a:gd name="connsiteY12" fmla="*/ 1723478 h 4096006"/>
              <a:gd name="connsiteX0" fmla="*/ 169988 w 3514322"/>
              <a:gd name="connsiteY0" fmla="*/ 1723478 h 4096006"/>
              <a:gd name="connsiteX1" fmla="*/ 0 w 3514322"/>
              <a:gd name="connsiteY1" fmla="*/ 0 h 4096006"/>
              <a:gd name="connsiteX2" fmla="*/ 699810 w 3514322"/>
              <a:gd name="connsiteY2" fmla="*/ 15073 h 4096006"/>
              <a:gd name="connsiteX3" fmla="*/ 1536700 w 3514322"/>
              <a:gd name="connsiteY3" fmla="*/ 887139 h 4096006"/>
              <a:gd name="connsiteX4" fmla="*/ 3066243 w 3514322"/>
              <a:gd name="connsiteY4" fmla="*/ 855133 h 4096006"/>
              <a:gd name="connsiteX5" fmla="*/ 3514322 w 3514322"/>
              <a:gd name="connsiteY5" fmla="*/ 1723478 h 4096006"/>
              <a:gd name="connsiteX6" fmla="*/ 3514322 w 3514322"/>
              <a:gd name="connsiteY6" fmla="*/ 2726267 h 4096006"/>
              <a:gd name="connsiteX7" fmla="*/ 3066243 w 3514322"/>
              <a:gd name="connsiteY7" fmla="*/ 3594612 h 4096006"/>
              <a:gd name="connsiteX8" fmla="*/ 2290234 w 3514322"/>
              <a:gd name="connsiteY8" fmla="*/ 4096006 h 4096006"/>
              <a:gd name="connsiteX9" fmla="*/ 1394076 w 3514322"/>
              <a:gd name="connsiteY9" fmla="*/ 4096006 h 4096006"/>
              <a:gd name="connsiteX10" fmla="*/ 618067 w 3514322"/>
              <a:gd name="connsiteY10" fmla="*/ 3594612 h 4096006"/>
              <a:gd name="connsiteX11" fmla="*/ 169988 w 3514322"/>
              <a:gd name="connsiteY11" fmla="*/ 2726267 h 4096006"/>
              <a:gd name="connsiteX12" fmla="*/ 169988 w 3514322"/>
              <a:gd name="connsiteY12" fmla="*/ 1723478 h 4096006"/>
              <a:gd name="connsiteX0" fmla="*/ 169988 w 3514322"/>
              <a:gd name="connsiteY0" fmla="*/ 1723478 h 4096006"/>
              <a:gd name="connsiteX1" fmla="*/ 0 w 3514322"/>
              <a:gd name="connsiteY1" fmla="*/ 0 h 4096006"/>
              <a:gd name="connsiteX2" fmla="*/ 699810 w 3514322"/>
              <a:gd name="connsiteY2" fmla="*/ 15073 h 4096006"/>
              <a:gd name="connsiteX3" fmla="*/ 1536700 w 3514322"/>
              <a:gd name="connsiteY3" fmla="*/ 887139 h 4096006"/>
              <a:gd name="connsiteX4" fmla="*/ 2668310 w 3514322"/>
              <a:gd name="connsiteY4" fmla="*/ 33866 h 4096006"/>
              <a:gd name="connsiteX5" fmla="*/ 3514322 w 3514322"/>
              <a:gd name="connsiteY5" fmla="*/ 1723478 h 4096006"/>
              <a:gd name="connsiteX6" fmla="*/ 3514322 w 3514322"/>
              <a:gd name="connsiteY6" fmla="*/ 2726267 h 4096006"/>
              <a:gd name="connsiteX7" fmla="*/ 3066243 w 3514322"/>
              <a:gd name="connsiteY7" fmla="*/ 3594612 h 4096006"/>
              <a:gd name="connsiteX8" fmla="*/ 2290234 w 3514322"/>
              <a:gd name="connsiteY8" fmla="*/ 4096006 h 4096006"/>
              <a:gd name="connsiteX9" fmla="*/ 1394076 w 3514322"/>
              <a:gd name="connsiteY9" fmla="*/ 4096006 h 4096006"/>
              <a:gd name="connsiteX10" fmla="*/ 618067 w 3514322"/>
              <a:gd name="connsiteY10" fmla="*/ 3594612 h 4096006"/>
              <a:gd name="connsiteX11" fmla="*/ 169988 w 3514322"/>
              <a:gd name="connsiteY11" fmla="*/ 2726267 h 4096006"/>
              <a:gd name="connsiteX12" fmla="*/ 169988 w 3514322"/>
              <a:gd name="connsiteY12" fmla="*/ 1723478 h 4096006"/>
              <a:gd name="connsiteX0" fmla="*/ 169988 w 4267855"/>
              <a:gd name="connsiteY0" fmla="*/ 1723478 h 4096006"/>
              <a:gd name="connsiteX1" fmla="*/ 0 w 4267855"/>
              <a:gd name="connsiteY1" fmla="*/ 0 h 4096006"/>
              <a:gd name="connsiteX2" fmla="*/ 699810 w 4267855"/>
              <a:gd name="connsiteY2" fmla="*/ 15073 h 4096006"/>
              <a:gd name="connsiteX3" fmla="*/ 1536700 w 4267855"/>
              <a:gd name="connsiteY3" fmla="*/ 887139 h 4096006"/>
              <a:gd name="connsiteX4" fmla="*/ 2668310 w 4267855"/>
              <a:gd name="connsiteY4" fmla="*/ 33866 h 4096006"/>
              <a:gd name="connsiteX5" fmla="*/ 4267855 w 4267855"/>
              <a:gd name="connsiteY5" fmla="*/ 4745 h 4096006"/>
              <a:gd name="connsiteX6" fmla="*/ 3514322 w 4267855"/>
              <a:gd name="connsiteY6" fmla="*/ 2726267 h 4096006"/>
              <a:gd name="connsiteX7" fmla="*/ 3066243 w 4267855"/>
              <a:gd name="connsiteY7" fmla="*/ 3594612 h 4096006"/>
              <a:gd name="connsiteX8" fmla="*/ 2290234 w 4267855"/>
              <a:gd name="connsiteY8" fmla="*/ 4096006 h 4096006"/>
              <a:gd name="connsiteX9" fmla="*/ 1394076 w 4267855"/>
              <a:gd name="connsiteY9" fmla="*/ 4096006 h 4096006"/>
              <a:gd name="connsiteX10" fmla="*/ 618067 w 4267855"/>
              <a:gd name="connsiteY10" fmla="*/ 3594612 h 4096006"/>
              <a:gd name="connsiteX11" fmla="*/ 169988 w 4267855"/>
              <a:gd name="connsiteY11" fmla="*/ 2726267 h 4096006"/>
              <a:gd name="connsiteX12" fmla="*/ 169988 w 4267855"/>
              <a:gd name="connsiteY12" fmla="*/ 1723478 h 4096006"/>
              <a:gd name="connsiteX0" fmla="*/ 169988 w 4775855"/>
              <a:gd name="connsiteY0" fmla="*/ 1723478 h 4096006"/>
              <a:gd name="connsiteX1" fmla="*/ 0 w 4775855"/>
              <a:gd name="connsiteY1" fmla="*/ 0 h 4096006"/>
              <a:gd name="connsiteX2" fmla="*/ 699810 w 4775855"/>
              <a:gd name="connsiteY2" fmla="*/ 15073 h 4096006"/>
              <a:gd name="connsiteX3" fmla="*/ 1536700 w 4775855"/>
              <a:gd name="connsiteY3" fmla="*/ 887139 h 4096006"/>
              <a:gd name="connsiteX4" fmla="*/ 2668310 w 4775855"/>
              <a:gd name="connsiteY4" fmla="*/ 33866 h 4096006"/>
              <a:gd name="connsiteX5" fmla="*/ 4267855 w 4775855"/>
              <a:gd name="connsiteY5" fmla="*/ 4745 h 4096006"/>
              <a:gd name="connsiteX6" fmla="*/ 4775855 w 4775855"/>
              <a:gd name="connsiteY6" fmla="*/ 905934 h 4096006"/>
              <a:gd name="connsiteX7" fmla="*/ 3066243 w 4775855"/>
              <a:gd name="connsiteY7" fmla="*/ 3594612 h 4096006"/>
              <a:gd name="connsiteX8" fmla="*/ 2290234 w 4775855"/>
              <a:gd name="connsiteY8" fmla="*/ 4096006 h 4096006"/>
              <a:gd name="connsiteX9" fmla="*/ 1394076 w 4775855"/>
              <a:gd name="connsiteY9" fmla="*/ 4096006 h 4096006"/>
              <a:gd name="connsiteX10" fmla="*/ 618067 w 4775855"/>
              <a:gd name="connsiteY10" fmla="*/ 3594612 h 4096006"/>
              <a:gd name="connsiteX11" fmla="*/ 169988 w 4775855"/>
              <a:gd name="connsiteY11" fmla="*/ 2726267 h 4096006"/>
              <a:gd name="connsiteX12" fmla="*/ 169988 w 4775855"/>
              <a:gd name="connsiteY12" fmla="*/ 1723478 h 4096006"/>
              <a:gd name="connsiteX0" fmla="*/ 169988 w 4793443"/>
              <a:gd name="connsiteY0" fmla="*/ 1723478 h 4096006"/>
              <a:gd name="connsiteX1" fmla="*/ 0 w 4793443"/>
              <a:gd name="connsiteY1" fmla="*/ 0 h 4096006"/>
              <a:gd name="connsiteX2" fmla="*/ 699810 w 4793443"/>
              <a:gd name="connsiteY2" fmla="*/ 15073 h 4096006"/>
              <a:gd name="connsiteX3" fmla="*/ 1536700 w 4793443"/>
              <a:gd name="connsiteY3" fmla="*/ 887139 h 4096006"/>
              <a:gd name="connsiteX4" fmla="*/ 2668310 w 4793443"/>
              <a:gd name="connsiteY4" fmla="*/ 33866 h 4096006"/>
              <a:gd name="connsiteX5" fmla="*/ 4267855 w 4793443"/>
              <a:gd name="connsiteY5" fmla="*/ 4745 h 4096006"/>
              <a:gd name="connsiteX6" fmla="*/ 4775855 w 4793443"/>
              <a:gd name="connsiteY6" fmla="*/ 905934 h 4096006"/>
              <a:gd name="connsiteX7" fmla="*/ 4793443 w 4793443"/>
              <a:gd name="connsiteY7" fmla="*/ 2256878 h 4096006"/>
              <a:gd name="connsiteX8" fmla="*/ 2290234 w 4793443"/>
              <a:gd name="connsiteY8" fmla="*/ 4096006 h 4096006"/>
              <a:gd name="connsiteX9" fmla="*/ 1394076 w 4793443"/>
              <a:gd name="connsiteY9" fmla="*/ 4096006 h 4096006"/>
              <a:gd name="connsiteX10" fmla="*/ 618067 w 4793443"/>
              <a:gd name="connsiteY10" fmla="*/ 3594612 h 4096006"/>
              <a:gd name="connsiteX11" fmla="*/ 169988 w 4793443"/>
              <a:gd name="connsiteY11" fmla="*/ 2726267 h 4096006"/>
              <a:gd name="connsiteX12" fmla="*/ 169988 w 4793443"/>
              <a:gd name="connsiteY12" fmla="*/ 1723478 h 4096006"/>
              <a:gd name="connsiteX0" fmla="*/ 0 w 5292322"/>
              <a:gd name="connsiteY0" fmla="*/ 969944 h 4096006"/>
              <a:gd name="connsiteX1" fmla="*/ 498879 w 5292322"/>
              <a:gd name="connsiteY1" fmla="*/ 0 h 4096006"/>
              <a:gd name="connsiteX2" fmla="*/ 1198689 w 5292322"/>
              <a:gd name="connsiteY2" fmla="*/ 15073 h 4096006"/>
              <a:gd name="connsiteX3" fmla="*/ 2035579 w 5292322"/>
              <a:gd name="connsiteY3" fmla="*/ 887139 h 4096006"/>
              <a:gd name="connsiteX4" fmla="*/ 3167189 w 5292322"/>
              <a:gd name="connsiteY4" fmla="*/ 33866 h 4096006"/>
              <a:gd name="connsiteX5" fmla="*/ 4766734 w 5292322"/>
              <a:gd name="connsiteY5" fmla="*/ 4745 h 4096006"/>
              <a:gd name="connsiteX6" fmla="*/ 5274734 w 5292322"/>
              <a:gd name="connsiteY6" fmla="*/ 905934 h 4096006"/>
              <a:gd name="connsiteX7" fmla="*/ 5292322 w 5292322"/>
              <a:gd name="connsiteY7" fmla="*/ 2256878 h 4096006"/>
              <a:gd name="connsiteX8" fmla="*/ 2789113 w 5292322"/>
              <a:gd name="connsiteY8" fmla="*/ 4096006 h 4096006"/>
              <a:gd name="connsiteX9" fmla="*/ 1892955 w 5292322"/>
              <a:gd name="connsiteY9" fmla="*/ 4096006 h 4096006"/>
              <a:gd name="connsiteX10" fmla="*/ 1116946 w 5292322"/>
              <a:gd name="connsiteY10" fmla="*/ 3594612 h 4096006"/>
              <a:gd name="connsiteX11" fmla="*/ 668867 w 5292322"/>
              <a:gd name="connsiteY11" fmla="*/ 2726267 h 4096006"/>
              <a:gd name="connsiteX12" fmla="*/ 0 w 5292322"/>
              <a:gd name="connsiteY12" fmla="*/ 969944 h 4096006"/>
              <a:gd name="connsiteX0" fmla="*/ 8466 w 5300788"/>
              <a:gd name="connsiteY0" fmla="*/ 969944 h 4096006"/>
              <a:gd name="connsiteX1" fmla="*/ 507345 w 5300788"/>
              <a:gd name="connsiteY1" fmla="*/ 0 h 4096006"/>
              <a:gd name="connsiteX2" fmla="*/ 1207155 w 5300788"/>
              <a:gd name="connsiteY2" fmla="*/ 15073 h 4096006"/>
              <a:gd name="connsiteX3" fmla="*/ 2044045 w 5300788"/>
              <a:gd name="connsiteY3" fmla="*/ 887139 h 4096006"/>
              <a:gd name="connsiteX4" fmla="*/ 3175655 w 5300788"/>
              <a:gd name="connsiteY4" fmla="*/ 33866 h 4096006"/>
              <a:gd name="connsiteX5" fmla="*/ 4775200 w 5300788"/>
              <a:gd name="connsiteY5" fmla="*/ 4745 h 4096006"/>
              <a:gd name="connsiteX6" fmla="*/ 5283200 w 5300788"/>
              <a:gd name="connsiteY6" fmla="*/ 905934 h 4096006"/>
              <a:gd name="connsiteX7" fmla="*/ 5300788 w 5300788"/>
              <a:gd name="connsiteY7" fmla="*/ 2256878 h 4096006"/>
              <a:gd name="connsiteX8" fmla="*/ 2797579 w 5300788"/>
              <a:gd name="connsiteY8" fmla="*/ 4096006 h 4096006"/>
              <a:gd name="connsiteX9" fmla="*/ 1901421 w 5300788"/>
              <a:gd name="connsiteY9" fmla="*/ 4096006 h 4096006"/>
              <a:gd name="connsiteX10" fmla="*/ 1125412 w 5300788"/>
              <a:gd name="connsiteY10" fmla="*/ 3594612 h 4096006"/>
              <a:gd name="connsiteX11" fmla="*/ 0 w 5300788"/>
              <a:gd name="connsiteY11" fmla="*/ 2506133 h 4096006"/>
              <a:gd name="connsiteX12" fmla="*/ 8466 w 5300788"/>
              <a:gd name="connsiteY12" fmla="*/ 969944 h 4096006"/>
              <a:gd name="connsiteX0" fmla="*/ 8466 w 5300788"/>
              <a:gd name="connsiteY0" fmla="*/ 969944 h 4096006"/>
              <a:gd name="connsiteX1" fmla="*/ 507345 w 5300788"/>
              <a:gd name="connsiteY1" fmla="*/ 0 h 4096006"/>
              <a:gd name="connsiteX2" fmla="*/ 1207155 w 5300788"/>
              <a:gd name="connsiteY2" fmla="*/ 15073 h 4096006"/>
              <a:gd name="connsiteX3" fmla="*/ 2044045 w 5300788"/>
              <a:gd name="connsiteY3" fmla="*/ 887139 h 4096006"/>
              <a:gd name="connsiteX4" fmla="*/ 3175655 w 5300788"/>
              <a:gd name="connsiteY4" fmla="*/ 33866 h 4096006"/>
              <a:gd name="connsiteX5" fmla="*/ 4775200 w 5300788"/>
              <a:gd name="connsiteY5" fmla="*/ 4745 h 4096006"/>
              <a:gd name="connsiteX6" fmla="*/ 5283200 w 5300788"/>
              <a:gd name="connsiteY6" fmla="*/ 905934 h 4096006"/>
              <a:gd name="connsiteX7" fmla="*/ 5300788 w 5300788"/>
              <a:gd name="connsiteY7" fmla="*/ 2256878 h 4096006"/>
              <a:gd name="connsiteX8" fmla="*/ 4634846 w 5300788"/>
              <a:gd name="connsiteY8" fmla="*/ 3232406 h 4096006"/>
              <a:gd name="connsiteX9" fmla="*/ 1901421 w 5300788"/>
              <a:gd name="connsiteY9" fmla="*/ 4096006 h 4096006"/>
              <a:gd name="connsiteX10" fmla="*/ 1125412 w 5300788"/>
              <a:gd name="connsiteY10" fmla="*/ 3594612 h 4096006"/>
              <a:gd name="connsiteX11" fmla="*/ 0 w 5300788"/>
              <a:gd name="connsiteY11" fmla="*/ 2506133 h 4096006"/>
              <a:gd name="connsiteX12" fmla="*/ 8466 w 5300788"/>
              <a:gd name="connsiteY12" fmla="*/ 969944 h 4096006"/>
              <a:gd name="connsiteX0" fmla="*/ 8466 w 5300788"/>
              <a:gd name="connsiteY0" fmla="*/ 969944 h 4587073"/>
              <a:gd name="connsiteX1" fmla="*/ 507345 w 5300788"/>
              <a:gd name="connsiteY1" fmla="*/ 0 h 4587073"/>
              <a:gd name="connsiteX2" fmla="*/ 1207155 w 5300788"/>
              <a:gd name="connsiteY2" fmla="*/ 15073 h 4587073"/>
              <a:gd name="connsiteX3" fmla="*/ 2044045 w 5300788"/>
              <a:gd name="connsiteY3" fmla="*/ 887139 h 4587073"/>
              <a:gd name="connsiteX4" fmla="*/ 3175655 w 5300788"/>
              <a:gd name="connsiteY4" fmla="*/ 33866 h 4587073"/>
              <a:gd name="connsiteX5" fmla="*/ 4775200 w 5300788"/>
              <a:gd name="connsiteY5" fmla="*/ 4745 h 4587073"/>
              <a:gd name="connsiteX6" fmla="*/ 5283200 w 5300788"/>
              <a:gd name="connsiteY6" fmla="*/ 905934 h 4587073"/>
              <a:gd name="connsiteX7" fmla="*/ 5300788 w 5300788"/>
              <a:gd name="connsiteY7" fmla="*/ 2256878 h 4587073"/>
              <a:gd name="connsiteX8" fmla="*/ 4634846 w 5300788"/>
              <a:gd name="connsiteY8" fmla="*/ 3232406 h 4587073"/>
              <a:gd name="connsiteX9" fmla="*/ 2807355 w 5300788"/>
              <a:gd name="connsiteY9" fmla="*/ 4587073 h 4587073"/>
              <a:gd name="connsiteX10" fmla="*/ 1125412 w 5300788"/>
              <a:gd name="connsiteY10" fmla="*/ 3594612 h 4587073"/>
              <a:gd name="connsiteX11" fmla="*/ 0 w 5300788"/>
              <a:gd name="connsiteY11" fmla="*/ 2506133 h 4587073"/>
              <a:gd name="connsiteX12" fmla="*/ 8466 w 5300788"/>
              <a:gd name="connsiteY12" fmla="*/ 969944 h 4587073"/>
              <a:gd name="connsiteX0" fmla="*/ 8466 w 5300788"/>
              <a:gd name="connsiteY0" fmla="*/ 969944 h 4974679"/>
              <a:gd name="connsiteX1" fmla="*/ 507345 w 5300788"/>
              <a:gd name="connsiteY1" fmla="*/ 0 h 4974679"/>
              <a:gd name="connsiteX2" fmla="*/ 1207155 w 5300788"/>
              <a:gd name="connsiteY2" fmla="*/ 15073 h 4974679"/>
              <a:gd name="connsiteX3" fmla="*/ 2044045 w 5300788"/>
              <a:gd name="connsiteY3" fmla="*/ 887139 h 4974679"/>
              <a:gd name="connsiteX4" fmla="*/ 3175655 w 5300788"/>
              <a:gd name="connsiteY4" fmla="*/ 33866 h 4974679"/>
              <a:gd name="connsiteX5" fmla="*/ 4775200 w 5300788"/>
              <a:gd name="connsiteY5" fmla="*/ 4745 h 4974679"/>
              <a:gd name="connsiteX6" fmla="*/ 5283200 w 5300788"/>
              <a:gd name="connsiteY6" fmla="*/ 905934 h 4974679"/>
              <a:gd name="connsiteX7" fmla="*/ 5300788 w 5300788"/>
              <a:gd name="connsiteY7" fmla="*/ 2256878 h 4974679"/>
              <a:gd name="connsiteX8" fmla="*/ 4634846 w 5300788"/>
              <a:gd name="connsiteY8" fmla="*/ 3232406 h 4974679"/>
              <a:gd name="connsiteX9" fmla="*/ 2807355 w 5300788"/>
              <a:gd name="connsiteY9" fmla="*/ 4587073 h 4974679"/>
              <a:gd name="connsiteX10" fmla="*/ 2099079 w 5300788"/>
              <a:gd name="connsiteY10" fmla="*/ 4974679 h 4974679"/>
              <a:gd name="connsiteX11" fmla="*/ 0 w 5300788"/>
              <a:gd name="connsiteY11" fmla="*/ 2506133 h 4974679"/>
              <a:gd name="connsiteX12" fmla="*/ 8466 w 5300788"/>
              <a:gd name="connsiteY12" fmla="*/ 969944 h 4974679"/>
              <a:gd name="connsiteX0" fmla="*/ 0 w 5292322"/>
              <a:gd name="connsiteY0" fmla="*/ 969944 h 4974679"/>
              <a:gd name="connsiteX1" fmla="*/ 498879 w 5292322"/>
              <a:gd name="connsiteY1" fmla="*/ 0 h 4974679"/>
              <a:gd name="connsiteX2" fmla="*/ 1198689 w 5292322"/>
              <a:gd name="connsiteY2" fmla="*/ 15073 h 4974679"/>
              <a:gd name="connsiteX3" fmla="*/ 2035579 w 5292322"/>
              <a:gd name="connsiteY3" fmla="*/ 887139 h 4974679"/>
              <a:gd name="connsiteX4" fmla="*/ 3167189 w 5292322"/>
              <a:gd name="connsiteY4" fmla="*/ 33866 h 4974679"/>
              <a:gd name="connsiteX5" fmla="*/ 4766734 w 5292322"/>
              <a:gd name="connsiteY5" fmla="*/ 4745 h 4974679"/>
              <a:gd name="connsiteX6" fmla="*/ 5274734 w 5292322"/>
              <a:gd name="connsiteY6" fmla="*/ 905934 h 4974679"/>
              <a:gd name="connsiteX7" fmla="*/ 5292322 w 5292322"/>
              <a:gd name="connsiteY7" fmla="*/ 2256878 h 4974679"/>
              <a:gd name="connsiteX8" fmla="*/ 4626380 w 5292322"/>
              <a:gd name="connsiteY8" fmla="*/ 3232406 h 4974679"/>
              <a:gd name="connsiteX9" fmla="*/ 2798889 w 5292322"/>
              <a:gd name="connsiteY9" fmla="*/ 4587073 h 4974679"/>
              <a:gd name="connsiteX10" fmla="*/ 2090613 w 5292322"/>
              <a:gd name="connsiteY10" fmla="*/ 4974679 h 4974679"/>
              <a:gd name="connsiteX11" fmla="*/ 127001 w 5292322"/>
              <a:gd name="connsiteY11" fmla="*/ 2633133 h 4974679"/>
              <a:gd name="connsiteX12" fmla="*/ 0 w 5292322"/>
              <a:gd name="connsiteY12" fmla="*/ 969944 h 4974679"/>
              <a:gd name="connsiteX0" fmla="*/ 0 w 5292322"/>
              <a:gd name="connsiteY0" fmla="*/ 969944 h 4974679"/>
              <a:gd name="connsiteX1" fmla="*/ 498879 w 5292322"/>
              <a:gd name="connsiteY1" fmla="*/ 0 h 4974679"/>
              <a:gd name="connsiteX2" fmla="*/ 1198689 w 5292322"/>
              <a:gd name="connsiteY2" fmla="*/ 15073 h 4974679"/>
              <a:gd name="connsiteX3" fmla="*/ 2035579 w 5292322"/>
              <a:gd name="connsiteY3" fmla="*/ 887139 h 4974679"/>
              <a:gd name="connsiteX4" fmla="*/ 3167189 w 5292322"/>
              <a:gd name="connsiteY4" fmla="*/ 33866 h 4974679"/>
              <a:gd name="connsiteX5" fmla="*/ 4766734 w 5292322"/>
              <a:gd name="connsiteY5" fmla="*/ 4745 h 4974679"/>
              <a:gd name="connsiteX6" fmla="*/ 5274734 w 5292322"/>
              <a:gd name="connsiteY6" fmla="*/ 905934 h 4974679"/>
              <a:gd name="connsiteX7" fmla="*/ 5292322 w 5292322"/>
              <a:gd name="connsiteY7" fmla="*/ 2256878 h 4974679"/>
              <a:gd name="connsiteX8" fmla="*/ 4626380 w 5292322"/>
              <a:gd name="connsiteY8" fmla="*/ 3232406 h 4974679"/>
              <a:gd name="connsiteX9" fmla="*/ 2798889 w 5292322"/>
              <a:gd name="connsiteY9" fmla="*/ 4587073 h 4974679"/>
              <a:gd name="connsiteX10" fmla="*/ 2090613 w 5292322"/>
              <a:gd name="connsiteY10" fmla="*/ 4974679 h 4974679"/>
              <a:gd name="connsiteX11" fmla="*/ 8468 w 5292322"/>
              <a:gd name="connsiteY11" fmla="*/ 2514600 h 4974679"/>
              <a:gd name="connsiteX12" fmla="*/ 0 w 5292322"/>
              <a:gd name="connsiteY12" fmla="*/ 969944 h 4974679"/>
              <a:gd name="connsiteX0" fmla="*/ 0 w 5292322"/>
              <a:gd name="connsiteY0" fmla="*/ 969944 h 4587073"/>
              <a:gd name="connsiteX1" fmla="*/ 498879 w 5292322"/>
              <a:gd name="connsiteY1" fmla="*/ 0 h 4587073"/>
              <a:gd name="connsiteX2" fmla="*/ 1198689 w 5292322"/>
              <a:gd name="connsiteY2" fmla="*/ 15073 h 4587073"/>
              <a:gd name="connsiteX3" fmla="*/ 2035579 w 5292322"/>
              <a:gd name="connsiteY3" fmla="*/ 887139 h 4587073"/>
              <a:gd name="connsiteX4" fmla="*/ 3167189 w 5292322"/>
              <a:gd name="connsiteY4" fmla="*/ 33866 h 4587073"/>
              <a:gd name="connsiteX5" fmla="*/ 4766734 w 5292322"/>
              <a:gd name="connsiteY5" fmla="*/ 4745 h 4587073"/>
              <a:gd name="connsiteX6" fmla="*/ 5274734 w 5292322"/>
              <a:gd name="connsiteY6" fmla="*/ 905934 h 4587073"/>
              <a:gd name="connsiteX7" fmla="*/ 5292322 w 5292322"/>
              <a:gd name="connsiteY7" fmla="*/ 2256878 h 4587073"/>
              <a:gd name="connsiteX8" fmla="*/ 4626380 w 5292322"/>
              <a:gd name="connsiteY8" fmla="*/ 3232406 h 4587073"/>
              <a:gd name="connsiteX9" fmla="*/ 2798889 w 5292322"/>
              <a:gd name="connsiteY9" fmla="*/ 4587073 h 4587073"/>
              <a:gd name="connsiteX10" fmla="*/ 829079 w 5292322"/>
              <a:gd name="connsiteY10" fmla="*/ 3374479 h 4587073"/>
              <a:gd name="connsiteX11" fmla="*/ 8468 w 5292322"/>
              <a:gd name="connsiteY11" fmla="*/ 2514600 h 4587073"/>
              <a:gd name="connsiteX12" fmla="*/ 0 w 5292322"/>
              <a:gd name="connsiteY12" fmla="*/ 969944 h 4587073"/>
              <a:gd name="connsiteX0" fmla="*/ 0 w 5292322"/>
              <a:gd name="connsiteY0" fmla="*/ 969944 h 4976539"/>
              <a:gd name="connsiteX1" fmla="*/ 498879 w 5292322"/>
              <a:gd name="connsiteY1" fmla="*/ 0 h 4976539"/>
              <a:gd name="connsiteX2" fmla="*/ 1198689 w 5292322"/>
              <a:gd name="connsiteY2" fmla="*/ 15073 h 4976539"/>
              <a:gd name="connsiteX3" fmla="*/ 2035579 w 5292322"/>
              <a:gd name="connsiteY3" fmla="*/ 887139 h 4976539"/>
              <a:gd name="connsiteX4" fmla="*/ 3167189 w 5292322"/>
              <a:gd name="connsiteY4" fmla="*/ 33866 h 4976539"/>
              <a:gd name="connsiteX5" fmla="*/ 4766734 w 5292322"/>
              <a:gd name="connsiteY5" fmla="*/ 4745 h 4976539"/>
              <a:gd name="connsiteX6" fmla="*/ 5274734 w 5292322"/>
              <a:gd name="connsiteY6" fmla="*/ 905934 h 4976539"/>
              <a:gd name="connsiteX7" fmla="*/ 5292322 w 5292322"/>
              <a:gd name="connsiteY7" fmla="*/ 2256878 h 4976539"/>
              <a:gd name="connsiteX8" fmla="*/ 4626380 w 5292322"/>
              <a:gd name="connsiteY8" fmla="*/ 3232406 h 4976539"/>
              <a:gd name="connsiteX9" fmla="*/ 2070755 w 5292322"/>
              <a:gd name="connsiteY9" fmla="*/ 4976539 h 4976539"/>
              <a:gd name="connsiteX10" fmla="*/ 829079 w 5292322"/>
              <a:gd name="connsiteY10" fmla="*/ 3374479 h 4976539"/>
              <a:gd name="connsiteX11" fmla="*/ 8468 w 5292322"/>
              <a:gd name="connsiteY11" fmla="*/ 2514600 h 4976539"/>
              <a:gd name="connsiteX12" fmla="*/ 0 w 5292322"/>
              <a:gd name="connsiteY12" fmla="*/ 969944 h 4976539"/>
              <a:gd name="connsiteX0" fmla="*/ 0 w 5292322"/>
              <a:gd name="connsiteY0" fmla="*/ 969944 h 4976539"/>
              <a:gd name="connsiteX1" fmla="*/ 498879 w 5292322"/>
              <a:gd name="connsiteY1" fmla="*/ 0 h 4976539"/>
              <a:gd name="connsiteX2" fmla="*/ 1198689 w 5292322"/>
              <a:gd name="connsiteY2" fmla="*/ 15073 h 4976539"/>
              <a:gd name="connsiteX3" fmla="*/ 2035579 w 5292322"/>
              <a:gd name="connsiteY3" fmla="*/ 887139 h 4976539"/>
              <a:gd name="connsiteX4" fmla="*/ 3167189 w 5292322"/>
              <a:gd name="connsiteY4" fmla="*/ 33866 h 4976539"/>
              <a:gd name="connsiteX5" fmla="*/ 4766734 w 5292322"/>
              <a:gd name="connsiteY5" fmla="*/ 4745 h 4976539"/>
              <a:gd name="connsiteX6" fmla="*/ 5274734 w 5292322"/>
              <a:gd name="connsiteY6" fmla="*/ 905934 h 4976539"/>
              <a:gd name="connsiteX7" fmla="*/ 5292322 w 5292322"/>
              <a:gd name="connsiteY7" fmla="*/ 2256878 h 4976539"/>
              <a:gd name="connsiteX8" fmla="*/ 4211514 w 5292322"/>
              <a:gd name="connsiteY8" fmla="*/ 3571072 h 4976539"/>
              <a:gd name="connsiteX9" fmla="*/ 2070755 w 5292322"/>
              <a:gd name="connsiteY9" fmla="*/ 4976539 h 4976539"/>
              <a:gd name="connsiteX10" fmla="*/ 829079 w 5292322"/>
              <a:gd name="connsiteY10" fmla="*/ 3374479 h 4976539"/>
              <a:gd name="connsiteX11" fmla="*/ 8468 w 5292322"/>
              <a:gd name="connsiteY11" fmla="*/ 2514600 h 4976539"/>
              <a:gd name="connsiteX12" fmla="*/ 0 w 5292322"/>
              <a:gd name="connsiteY12" fmla="*/ 969944 h 49765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292322" h="4976539">
                <a:moveTo>
                  <a:pt x="0" y="969944"/>
                </a:moveTo>
                <a:lnTo>
                  <a:pt x="498879" y="0"/>
                </a:lnTo>
                <a:lnTo>
                  <a:pt x="1198689" y="15073"/>
                </a:lnTo>
                <a:lnTo>
                  <a:pt x="2035579" y="887139"/>
                </a:lnTo>
                <a:lnTo>
                  <a:pt x="3167189" y="33866"/>
                </a:lnTo>
                <a:lnTo>
                  <a:pt x="4766734" y="4745"/>
                </a:lnTo>
                <a:lnTo>
                  <a:pt x="5274734" y="905934"/>
                </a:lnTo>
                <a:lnTo>
                  <a:pt x="5292322" y="2256878"/>
                </a:lnTo>
                <a:lnTo>
                  <a:pt x="4211514" y="3571072"/>
                </a:lnTo>
                <a:lnTo>
                  <a:pt x="2070755" y="4976539"/>
                </a:lnTo>
                <a:lnTo>
                  <a:pt x="829079" y="3374479"/>
                </a:lnTo>
                <a:lnTo>
                  <a:pt x="8468" y="2514600"/>
                </a:lnTo>
                <a:cubicBezTo>
                  <a:pt x="5645" y="1999715"/>
                  <a:pt x="2823" y="1484829"/>
                  <a:pt x="0" y="969944"/>
                </a:cubicBezTo>
                <a:close/>
              </a:path>
            </a:pathLst>
          </a:custGeom>
          <a:solidFill>
            <a:schemeClr val="accent5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>
              <a:solidFill>
                <a:srgbClr val="FFC000"/>
              </a:solidFill>
            </a:endParaRPr>
          </a:p>
        </p:txBody>
      </p:sp>
      <p:grpSp>
        <p:nvGrpSpPr>
          <p:cNvPr id="25" name="Grupp 24">
            <a:extLst>
              <a:ext uri="{FF2B5EF4-FFF2-40B4-BE49-F238E27FC236}">
                <a16:creationId xmlns:a16="http://schemas.microsoft.com/office/drawing/2014/main" id="{7782D5EE-73F9-CA44-AE83-71D419CB4DD5}"/>
              </a:ext>
            </a:extLst>
          </p:cNvPr>
          <p:cNvGrpSpPr/>
          <p:nvPr/>
        </p:nvGrpSpPr>
        <p:grpSpPr>
          <a:xfrm>
            <a:off x="2792920" y="1083894"/>
            <a:ext cx="2673694" cy="2555366"/>
            <a:chOff x="2429934" y="1449378"/>
            <a:chExt cx="3666066" cy="3503819"/>
          </a:xfrm>
          <a:solidFill>
            <a:schemeClr val="accent5">
              <a:alpha val="90000"/>
            </a:schemeClr>
          </a:solidFill>
        </p:grpSpPr>
        <p:sp>
          <p:nvSpPr>
            <p:cNvPr id="12" name="Rektangel 11">
              <a:extLst>
                <a:ext uri="{FF2B5EF4-FFF2-40B4-BE49-F238E27FC236}">
                  <a16:creationId xmlns:a16="http://schemas.microsoft.com/office/drawing/2014/main" id="{CEE58D06-38BC-3745-AABF-1A9CC7229AF2}"/>
                </a:ext>
              </a:extLst>
            </p:cNvPr>
            <p:cNvSpPr/>
            <p:nvPr/>
          </p:nvSpPr>
          <p:spPr>
            <a:xfrm>
              <a:off x="3098800" y="1457846"/>
              <a:ext cx="533400" cy="541866"/>
            </a:xfrm>
            <a:custGeom>
              <a:avLst/>
              <a:gdLst>
                <a:gd name="connsiteX0" fmla="*/ 0 w 524934"/>
                <a:gd name="connsiteY0" fmla="*/ 0 h 380999"/>
                <a:gd name="connsiteX1" fmla="*/ 524934 w 524934"/>
                <a:gd name="connsiteY1" fmla="*/ 0 h 380999"/>
                <a:gd name="connsiteX2" fmla="*/ 524934 w 524934"/>
                <a:gd name="connsiteY2" fmla="*/ 380999 h 380999"/>
                <a:gd name="connsiteX3" fmla="*/ 0 w 524934"/>
                <a:gd name="connsiteY3" fmla="*/ 380999 h 380999"/>
                <a:gd name="connsiteX4" fmla="*/ 0 w 524934"/>
                <a:gd name="connsiteY4" fmla="*/ 0 h 380999"/>
                <a:gd name="connsiteX0" fmla="*/ 0 w 575734"/>
                <a:gd name="connsiteY0" fmla="*/ 67733 h 380999"/>
                <a:gd name="connsiteX1" fmla="*/ 575734 w 575734"/>
                <a:gd name="connsiteY1" fmla="*/ 0 h 380999"/>
                <a:gd name="connsiteX2" fmla="*/ 575734 w 575734"/>
                <a:gd name="connsiteY2" fmla="*/ 380999 h 380999"/>
                <a:gd name="connsiteX3" fmla="*/ 50800 w 575734"/>
                <a:gd name="connsiteY3" fmla="*/ 380999 h 380999"/>
                <a:gd name="connsiteX4" fmla="*/ 0 w 575734"/>
                <a:gd name="connsiteY4" fmla="*/ 67733 h 380999"/>
                <a:gd name="connsiteX0" fmla="*/ 0 w 575734"/>
                <a:gd name="connsiteY0" fmla="*/ 186266 h 499532"/>
                <a:gd name="connsiteX1" fmla="*/ 330201 w 575734"/>
                <a:gd name="connsiteY1" fmla="*/ 0 h 499532"/>
                <a:gd name="connsiteX2" fmla="*/ 575734 w 575734"/>
                <a:gd name="connsiteY2" fmla="*/ 499532 h 499532"/>
                <a:gd name="connsiteX3" fmla="*/ 50800 w 575734"/>
                <a:gd name="connsiteY3" fmla="*/ 499532 h 499532"/>
                <a:gd name="connsiteX4" fmla="*/ 0 w 575734"/>
                <a:gd name="connsiteY4" fmla="*/ 186266 h 499532"/>
                <a:gd name="connsiteX0" fmla="*/ 0 w 533400"/>
                <a:gd name="connsiteY0" fmla="*/ 186266 h 499532"/>
                <a:gd name="connsiteX1" fmla="*/ 330201 w 533400"/>
                <a:gd name="connsiteY1" fmla="*/ 0 h 499532"/>
                <a:gd name="connsiteX2" fmla="*/ 533400 w 533400"/>
                <a:gd name="connsiteY2" fmla="*/ 397932 h 499532"/>
                <a:gd name="connsiteX3" fmla="*/ 50800 w 533400"/>
                <a:gd name="connsiteY3" fmla="*/ 499532 h 499532"/>
                <a:gd name="connsiteX4" fmla="*/ 0 w 533400"/>
                <a:gd name="connsiteY4" fmla="*/ 186266 h 499532"/>
                <a:gd name="connsiteX0" fmla="*/ 0 w 533400"/>
                <a:gd name="connsiteY0" fmla="*/ 186266 h 541866"/>
                <a:gd name="connsiteX1" fmla="*/ 330201 w 533400"/>
                <a:gd name="connsiteY1" fmla="*/ 0 h 541866"/>
                <a:gd name="connsiteX2" fmla="*/ 533400 w 533400"/>
                <a:gd name="connsiteY2" fmla="*/ 397932 h 541866"/>
                <a:gd name="connsiteX3" fmla="*/ 389467 w 533400"/>
                <a:gd name="connsiteY3" fmla="*/ 541866 h 541866"/>
                <a:gd name="connsiteX4" fmla="*/ 0 w 533400"/>
                <a:gd name="connsiteY4" fmla="*/ 186266 h 5418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3400" h="541866">
                  <a:moveTo>
                    <a:pt x="0" y="186266"/>
                  </a:moveTo>
                  <a:lnTo>
                    <a:pt x="330201" y="0"/>
                  </a:lnTo>
                  <a:lnTo>
                    <a:pt x="533400" y="397932"/>
                  </a:lnTo>
                  <a:lnTo>
                    <a:pt x="389467" y="541866"/>
                  </a:lnTo>
                  <a:lnTo>
                    <a:pt x="0" y="18626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v-SE"/>
            </a:p>
          </p:txBody>
        </p:sp>
        <p:sp>
          <p:nvSpPr>
            <p:cNvPr id="14" name="Rektangel 13">
              <a:extLst>
                <a:ext uri="{FF2B5EF4-FFF2-40B4-BE49-F238E27FC236}">
                  <a16:creationId xmlns:a16="http://schemas.microsoft.com/office/drawing/2014/main" id="{F9600163-A807-A54C-A97F-0A8BB34450B5}"/>
                </a:ext>
              </a:extLst>
            </p:cNvPr>
            <p:cNvSpPr/>
            <p:nvPr/>
          </p:nvSpPr>
          <p:spPr>
            <a:xfrm>
              <a:off x="4732866" y="1449378"/>
              <a:ext cx="474133" cy="474134"/>
            </a:xfrm>
            <a:custGeom>
              <a:avLst/>
              <a:gdLst>
                <a:gd name="connsiteX0" fmla="*/ 0 w 220134"/>
                <a:gd name="connsiteY0" fmla="*/ 0 h 508000"/>
                <a:gd name="connsiteX1" fmla="*/ 220134 w 220134"/>
                <a:gd name="connsiteY1" fmla="*/ 0 h 508000"/>
                <a:gd name="connsiteX2" fmla="*/ 220134 w 220134"/>
                <a:gd name="connsiteY2" fmla="*/ 508000 h 508000"/>
                <a:gd name="connsiteX3" fmla="*/ 0 w 220134"/>
                <a:gd name="connsiteY3" fmla="*/ 508000 h 508000"/>
                <a:gd name="connsiteX4" fmla="*/ 0 w 220134"/>
                <a:gd name="connsiteY4" fmla="*/ 0 h 508000"/>
                <a:gd name="connsiteX0" fmla="*/ 143933 w 364067"/>
                <a:gd name="connsiteY0" fmla="*/ 0 h 508000"/>
                <a:gd name="connsiteX1" fmla="*/ 364067 w 364067"/>
                <a:gd name="connsiteY1" fmla="*/ 0 h 508000"/>
                <a:gd name="connsiteX2" fmla="*/ 364067 w 364067"/>
                <a:gd name="connsiteY2" fmla="*/ 508000 h 508000"/>
                <a:gd name="connsiteX3" fmla="*/ 0 w 364067"/>
                <a:gd name="connsiteY3" fmla="*/ 423333 h 508000"/>
                <a:gd name="connsiteX4" fmla="*/ 143933 w 364067"/>
                <a:gd name="connsiteY4" fmla="*/ 0 h 508000"/>
                <a:gd name="connsiteX0" fmla="*/ 143933 w 364067"/>
                <a:gd name="connsiteY0" fmla="*/ 0 h 482600"/>
                <a:gd name="connsiteX1" fmla="*/ 364067 w 364067"/>
                <a:gd name="connsiteY1" fmla="*/ 0 h 482600"/>
                <a:gd name="connsiteX2" fmla="*/ 279401 w 364067"/>
                <a:gd name="connsiteY2" fmla="*/ 482600 h 482600"/>
                <a:gd name="connsiteX3" fmla="*/ 0 w 364067"/>
                <a:gd name="connsiteY3" fmla="*/ 423333 h 482600"/>
                <a:gd name="connsiteX4" fmla="*/ 143933 w 364067"/>
                <a:gd name="connsiteY4" fmla="*/ 0 h 482600"/>
                <a:gd name="connsiteX0" fmla="*/ 143933 w 474133"/>
                <a:gd name="connsiteY0" fmla="*/ 0 h 482600"/>
                <a:gd name="connsiteX1" fmla="*/ 474133 w 474133"/>
                <a:gd name="connsiteY1" fmla="*/ 84667 h 482600"/>
                <a:gd name="connsiteX2" fmla="*/ 279401 w 474133"/>
                <a:gd name="connsiteY2" fmla="*/ 482600 h 482600"/>
                <a:gd name="connsiteX3" fmla="*/ 0 w 474133"/>
                <a:gd name="connsiteY3" fmla="*/ 423333 h 482600"/>
                <a:gd name="connsiteX4" fmla="*/ 143933 w 474133"/>
                <a:gd name="connsiteY4" fmla="*/ 0 h 482600"/>
                <a:gd name="connsiteX0" fmla="*/ 143933 w 474133"/>
                <a:gd name="connsiteY0" fmla="*/ 0 h 474134"/>
                <a:gd name="connsiteX1" fmla="*/ 474133 w 474133"/>
                <a:gd name="connsiteY1" fmla="*/ 84667 h 474134"/>
                <a:gd name="connsiteX2" fmla="*/ 220134 w 474133"/>
                <a:gd name="connsiteY2" fmla="*/ 474134 h 474134"/>
                <a:gd name="connsiteX3" fmla="*/ 0 w 474133"/>
                <a:gd name="connsiteY3" fmla="*/ 423333 h 474134"/>
                <a:gd name="connsiteX4" fmla="*/ 143933 w 474133"/>
                <a:gd name="connsiteY4" fmla="*/ 0 h 474134"/>
                <a:gd name="connsiteX0" fmla="*/ 135466 w 474133"/>
                <a:gd name="connsiteY0" fmla="*/ 0 h 474134"/>
                <a:gd name="connsiteX1" fmla="*/ 474133 w 474133"/>
                <a:gd name="connsiteY1" fmla="*/ 84667 h 474134"/>
                <a:gd name="connsiteX2" fmla="*/ 220134 w 474133"/>
                <a:gd name="connsiteY2" fmla="*/ 474134 h 474134"/>
                <a:gd name="connsiteX3" fmla="*/ 0 w 474133"/>
                <a:gd name="connsiteY3" fmla="*/ 423333 h 474134"/>
                <a:gd name="connsiteX4" fmla="*/ 135466 w 474133"/>
                <a:gd name="connsiteY4" fmla="*/ 0 h 4741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4133" h="474134">
                  <a:moveTo>
                    <a:pt x="135466" y="0"/>
                  </a:moveTo>
                  <a:lnTo>
                    <a:pt x="474133" y="84667"/>
                  </a:lnTo>
                  <a:lnTo>
                    <a:pt x="220134" y="474134"/>
                  </a:lnTo>
                  <a:lnTo>
                    <a:pt x="0" y="423333"/>
                  </a:lnTo>
                  <a:lnTo>
                    <a:pt x="135466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v-SE"/>
            </a:p>
          </p:txBody>
        </p:sp>
        <p:sp>
          <p:nvSpPr>
            <p:cNvPr id="15" name="Rektangel 14">
              <a:extLst>
                <a:ext uri="{FF2B5EF4-FFF2-40B4-BE49-F238E27FC236}">
                  <a16:creationId xmlns:a16="http://schemas.microsoft.com/office/drawing/2014/main" id="{5A69C172-41E3-C846-9880-8C02897C9F4E}"/>
                </a:ext>
              </a:extLst>
            </p:cNvPr>
            <p:cNvSpPr/>
            <p:nvPr/>
          </p:nvSpPr>
          <p:spPr>
            <a:xfrm>
              <a:off x="5503334" y="2439979"/>
              <a:ext cx="592666" cy="381000"/>
            </a:xfrm>
            <a:custGeom>
              <a:avLst/>
              <a:gdLst>
                <a:gd name="connsiteX0" fmla="*/ 0 w 584200"/>
                <a:gd name="connsiteY0" fmla="*/ 0 h 296334"/>
                <a:gd name="connsiteX1" fmla="*/ 584200 w 584200"/>
                <a:gd name="connsiteY1" fmla="*/ 0 h 296334"/>
                <a:gd name="connsiteX2" fmla="*/ 584200 w 584200"/>
                <a:gd name="connsiteY2" fmla="*/ 296334 h 296334"/>
                <a:gd name="connsiteX3" fmla="*/ 0 w 584200"/>
                <a:gd name="connsiteY3" fmla="*/ 296334 h 296334"/>
                <a:gd name="connsiteX4" fmla="*/ 0 w 584200"/>
                <a:gd name="connsiteY4" fmla="*/ 0 h 296334"/>
                <a:gd name="connsiteX0" fmla="*/ 0 w 584200"/>
                <a:gd name="connsiteY0" fmla="*/ 84666 h 381000"/>
                <a:gd name="connsiteX1" fmla="*/ 440267 w 584200"/>
                <a:gd name="connsiteY1" fmla="*/ 0 h 381000"/>
                <a:gd name="connsiteX2" fmla="*/ 584200 w 584200"/>
                <a:gd name="connsiteY2" fmla="*/ 381000 h 381000"/>
                <a:gd name="connsiteX3" fmla="*/ 0 w 584200"/>
                <a:gd name="connsiteY3" fmla="*/ 381000 h 381000"/>
                <a:gd name="connsiteX4" fmla="*/ 0 w 584200"/>
                <a:gd name="connsiteY4" fmla="*/ 84666 h 381000"/>
                <a:gd name="connsiteX0" fmla="*/ 0 w 584200"/>
                <a:gd name="connsiteY0" fmla="*/ 84666 h 381000"/>
                <a:gd name="connsiteX1" fmla="*/ 440267 w 584200"/>
                <a:gd name="connsiteY1" fmla="*/ 0 h 381000"/>
                <a:gd name="connsiteX2" fmla="*/ 584200 w 584200"/>
                <a:gd name="connsiteY2" fmla="*/ 330200 h 381000"/>
                <a:gd name="connsiteX3" fmla="*/ 0 w 584200"/>
                <a:gd name="connsiteY3" fmla="*/ 381000 h 381000"/>
                <a:gd name="connsiteX4" fmla="*/ 0 w 584200"/>
                <a:gd name="connsiteY4" fmla="*/ 84666 h 381000"/>
                <a:gd name="connsiteX0" fmla="*/ 0 w 584200"/>
                <a:gd name="connsiteY0" fmla="*/ 84666 h 381000"/>
                <a:gd name="connsiteX1" fmla="*/ 440267 w 584200"/>
                <a:gd name="connsiteY1" fmla="*/ 0 h 381000"/>
                <a:gd name="connsiteX2" fmla="*/ 584200 w 584200"/>
                <a:gd name="connsiteY2" fmla="*/ 330200 h 381000"/>
                <a:gd name="connsiteX3" fmla="*/ 304800 w 584200"/>
                <a:gd name="connsiteY3" fmla="*/ 381000 h 381000"/>
                <a:gd name="connsiteX4" fmla="*/ 0 w 584200"/>
                <a:gd name="connsiteY4" fmla="*/ 84666 h 381000"/>
                <a:gd name="connsiteX0" fmla="*/ 0 w 584200"/>
                <a:gd name="connsiteY0" fmla="*/ 84666 h 381000"/>
                <a:gd name="connsiteX1" fmla="*/ 440267 w 584200"/>
                <a:gd name="connsiteY1" fmla="*/ 0 h 381000"/>
                <a:gd name="connsiteX2" fmla="*/ 584200 w 584200"/>
                <a:gd name="connsiteY2" fmla="*/ 330200 h 381000"/>
                <a:gd name="connsiteX3" fmla="*/ 110067 w 584200"/>
                <a:gd name="connsiteY3" fmla="*/ 381000 h 381000"/>
                <a:gd name="connsiteX4" fmla="*/ 0 w 584200"/>
                <a:gd name="connsiteY4" fmla="*/ 84666 h 381000"/>
                <a:gd name="connsiteX0" fmla="*/ 0 w 592666"/>
                <a:gd name="connsiteY0" fmla="*/ 177800 h 381000"/>
                <a:gd name="connsiteX1" fmla="*/ 448733 w 592666"/>
                <a:gd name="connsiteY1" fmla="*/ 0 h 381000"/>
                <a:gd name="connsiteX2" fmla="*/ 592666 w 592666"/>
                <a:gd name="connsiteY2" fmla="*/ 330200 h 381000"/>
                <a:gd name="connsiteX3" fmla="*/ 118533 w 592666"/>
                <a:gd name="connsiteY3" fmla="*/ 381000 h 381000"/>
                <a:gd name="connsiteX4" fmla="*/ 0 w 592666"/>
                <a:gd name="connsiteY4" fmla="*/ 177800 h 38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2666" h="381000">
                  <a:moveTo>
                    <a:pt x="0" y="177800"/>
                  </a:moveTo>
                  <a:lnTo>
                    <a:pt x="448733" y="0"/>
                  </a:lnTo>
                  <a:lnTo>
                    <a:pt x="592666" y="330200"/>
                  </a:lnTo>
                  <a:lnTo>
                    <a:pt x="118533" y="381000"/>
                  </a:lnTo>
                  <a:lnTo>
                    <a:pt x="0" y="17780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v-SE"/>
            </a:p>
          </p:txBody>
        </p:sp>
        <p:sp>
          <p:nvSpPr>
            <p:cNvPr id="16" name="Rektangel 15">
              <a:extLst>
                <a:ext uri="{FF2B5EF4-FFF2-40B4-BE49-F238E27FC236}">
                  <a16:creationId xmlns:a16="http://schemas.microsoft.com/office/drawing/2014/main" id="{0E6EFD50-2CB2-7442-AF70-5BAEE5885D5F}"/>
                </a:ext>
              </a:extLst>
            </p:cNvPr>
            <p:cNvSpPr/>
            <p:nvPr/>
          </p:nvSpPr>
          <p:spPr>
            <a:xfrm>
              <a:off x="2429934" y="2820979"/>
              <a:ext cx="499532" cy="381000"/>
            </a:xfrm>
            <a:custGeom>
              <a:avLst/>
              <a:gdLst>
                <a:gd name="connsiteX0" fmla="*/ 0 w 499532"/>
                <a:gd name="connsiteY0" fmla="*/ 0 h 381000"/>
                <a:gd name="connsiteX1" fmla="*/ 499532 w 499532"/>
                <a:gd name="connsiteY1" fmla="*/ 0 h 381000"/>
                <a:gd name="connsiteX2" fmla="*/ 499532 w 499532"/>
                <a:gd name="connsiteY2" fmla="*/ 381000 h 381000"/>
                <a:gd name="connsiteX3" fmla="*/ 0 w 499532"/>
                <a:gd name="connsiteY3" fmla="*/ 381000 h 381000"/>
                <a:gd name="connsiteX4" fmla="*/ 0 w 499532"/>
                <a:gd name="connsiteY4" fmla="*/ 0 h 381000"/>
                <a:gd name="connsiteX0" fmla="*/ 0 w 499532"/>
                <a:gd name="connsiteY0" fmla="*/ 0 h 381000"/>
                <a:gd name="connsiteX1" fmla="*/ 448732 w 499532"/>
                <a:gd name="connsiteY1" fmla="*/ 211666 h 381000"/>
                <a:gd name="connsiteX2" fmla="*/ 499532 w 499532"/>
                <a:gd name="connsiteY2" fmla="*/ 381000 h 381000"/>
                <a:gd name="connsiteX3" fmla="*/ 0 w 499532"/>
                <a:gd name="connsiteY3" fmla="*/ 381000 h 381000"/>
                <a:gd name="connsiteX4" fmla="*/ 0 w 499532"/>
                <a:gd name="connsiteY4" fmla="*/ 0 h 381000"/>
                <a:gd name="connsiteX0" fmla="*/ 0 w 499532"/>
                <a:gd name="connsiteY0" fmla="*/ 0 h 381000"/>
                <a:gd name="connsiteX1" fmla="*/ 482598 w 499532"/>
                <a:gd name="connsiteY1" fmla="*/ 143933 h 381000"/>
                <a:gd name="connsiteX2" fmla="*/ 499532 w 499532"/>
                <a:gd name="connsiteY2" fmla="*/ 381000 h 381000"/>
                <a:gd name="connsiteX3" fmla="*/ 0 w 499532"/>
                <a:gd name="connsiteY3" fmla="*/ 381000 h 381000"/>
                <a:gd name="connsiteX4" fmla="*/ 0 w 499532"/>
                <a:gd name="connsiteY4" fmla="*/ 0 h 38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9532" h="381000">
                  <a:moveTo>
                    <a:pt x="0" y="0"/>
                  </a:moveTo>
                  <a:lnTo>
                    <a:pt x="482598" y="143933"/>
                  </a:lnTo>
                  <a:lnTo>
                    <a:pt x="499532" y="381000"/>
                  </a:lnTo>
                  <a:lnTo>
                    <a:pt x="0" y="38100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v-SE"/>
            </a:p>
          </p:txBody>
        </p:sp>
        <p:sp>
          <p:nvSpPr>
            <p:cNvPr id="17" name="Rektangel 16">
              <a:extLst>
                <a:ext uri="{FF2B5EF4-FFF2-40B4-BE49-F238E27FC236}">
                  <a16:creationId xmlns:a16="http://schemas.microsoft.com/office/drawing/2014/main" id="{1D55F161-FFC2-0148-85A7-299C6D5589B7}"/>
                </a:ext>
              </a:extLst>
            </p:cNvPr>
            <p:cNvSpPr/>
            <p:nvPr/>
          </p:nvSpPr>
          <p:spPr>
            <a:xfrm>
              <a:off x="2743199" y="3786180"/>
              <a:ext cx="618068" cy="567266"/>
            </a:xfrm>
            <a:custGeom>
              <a:avLst/>
              <a:gdLst>
                <a:gd name="connsiteX0" fmla="*/ 0 w 372534"/>
                <a:gd name="connsiteY0" fmla="*/ 0 h 601133"/>
                <a:gd name="connsiteX1" fmla="*/ 372534 w 372534"/>
                <a:gd name="connsiteY1" fmla="*/ 0 h 601133"/>
                <a:gd name="connsiteX2" fmla="*/ 372534 w 372534"/>
                <a:gd name="connsiteY2" fmla="*/ 601133 h 601133"/>
                <a:gd name="connsiteX3" fmla="*/ 0 w 372534"/>
                <a:gd name="connsiteY3" fmla="*/ 601133 h 601133"/>
                <a:gd name="connsiteX4" fmla="*/ 0 w 372534"/>
                <a:gd name="connsiteY4" fmla="*/ 0 h 601133"/>
                <a:gd name="connsiteX0" fmla="*/ 186267 w 558801"/>
                <a:gd name="connsiteY0" fmla="*/ 0 h 601133"/>
                <a:gd name="connsiteX1" fmla="*/ 558801 w 558801"/>
                <a:gd name="connsiteY1" fmla="*/ 0 h 601133"/>
                <a:gd name="connsiteX2" fmla="*/ 558801 w 558801"/>
                <a:gd name="connsiteY2" fmla="*/ 601133 h 601133"/>
                <a:gd name="connsiteX3" fmla="*/ 0 w 558801"/>
                <a:gd name="connsiteY3" fmla="*/ 499533 h 601133"/>
                <a:gd name="connsiteX4" fmla="*/ 186267 w 558801"/>
                <a:gd name="connsiteY4" fmla="*/ 0 h 601133"/>
                <a:gd name="connsiteX0" fmla="*/ 186267 w 558801"/>
                <a:gd name="connsiteY0" fmla="*/ 0 h 618066"/>
                <a:gd name="connsiteX1" fmla="*/ 558801 w 558801"/>
                <a:gd name="connsiteY1" fmla="*/ 0 h 618066"/>
                <a:gd name="connsiteX2" fmla="*/ 338668 w 558801"/>
                <a:gd name="connsiteY2" fmla="*/ 618066 h 618066"/>
                <a:gd name="connsiteX3" fmla="*/ 0 w 558801"/>
                <a:gd name="connsiteY3" fmla="*/ 499533 h 618066"/>
                <a:gd name="connsiteX4" fmla="*/ 186267 w 558801"/>
                <a:gd name="connsiteY4" fmla="*/ 0 h 618066"/>
                <a:gd name="connsiteX0" fmla="*/ 186267 w 618068"/>
                <a:gd name="connsiteY0" fmla="*/ 0 h 618066"/>
                <a:gd name="connsiteX1" fmla="*/ 618068 w 618068"/>
                <a:gd name="connsiteY1" fmla="*/ 313266 h 618066"/>
                <a:gd name="connsiteX2" fmla="*/ 338668 w 618068"/>
                <a:gd name="connsiteY2" fmla="*/ 618066 h 618066"/>
                <a:gd name="connsiteX3" fmla="*/ 0 w 618068"/>
                <a:gd name="connsiteY3" fmla="*/ 499533 h 618066"/>
                <a:gd name="connsiteX4" fmla="*/ 186267 w 618068"/>
                <a:gd name="connsiteY4" fmla="*/ 0 h 618066"/>
                <a:gd name="connsiteX0" fmla="*/ 338667 w 618068"/>
                <a:gd name="connsiteY0" fmla="*/ 0 h 567266"/>
                <a:gd name="connsiteX1" fmla="*/ 618068 w 618068"/>
                <a:gd name="connsiteY1" fmla="*/ 262466 h 567266"/>
                <a:gd name="connsiteX2" fmla="*/ 338668 w 618068"/>
                <a:gd name="connsiteY2" fmla="*/ 567266 h 567266"/>
                <a:gd name="connsiteX3" fmla="*/ 0 w 618068"/>
                <a:gd name="connsiteY3" fmla="*/ 448733 h 567266"/>
                <a:gd name="connsiteX4" fmla="*/ 338667 w 618068"/>
                <a:gd name="connsiteY4" fmla="*/ 0 h 5672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18068" h="567266">
                  <a:moveTo>
                    <a:pt x="338667" y="0"/>
                  </a:moveTo>
                  <a:lnTo>
                    <a:pt x="618068" y="262466"/>
                  </a:lnTo>
                  <a:lnTo>
                    <a:pt x="338668" y="567266"/>
                  </a:lnTo>
                  <a:lnTo>
                    <a:pt x="0" y="448733"/>
                  </a:lnTo>
                  <a:lnTo>
                    <a:pt x="338667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v-SE"/>
            </a:p>
          </p:txBody>
        </p:sp>
        <p:sp>
          <p:nvSpPr>
            <p:cNvPr id="18" name="Rektangel 17">
              <a:extLst>
                <a:ext uri="{FF2B5EF4-FFF2-40B4-BE49-F238E27FC236}">
                  <a16:creationId xmlns:a16="http://schemas.microsoft.com/office/drawing/2014/main" id="{6554FAE9-3358-314A-9B40-CA90D0E5149C}"/>
                </a:ext>
              </a:extLst>
            </p:cNvPr>
            <p:cNvSpPr/>
            <p:nvPr/>
          </p:nvSpPr>
          <p:spPr>
            <a:xfrm>
              <a:off x="5520265" y="3646361"/>
              <a:ext cx="533401" cy="554684"/>
            </a:xfrm>
            <a:custGeom>
              <a:avLst/>
              <a:gdLst>
                <a:gd name="connsiteX0" fmla="*/ 0 w 508000"/>
                <a:gd name="connsiteY0" fmla="*/ 0 h 427684"/>
                <a:gd name="connsiteX1" fmla="*/ 508000 w 508000"/>
                <a:gd name="connsiteY1" fmla="*/ 0 h 427684"/>
                <a:gd name="connsiteX2" fmla="*/ 508000 w 508000"/>
                <a:gd name="connsiteY2" fmla="*/ 427684 h 427684"/>
                <a:gd name="connsiteX3" fmla="*/ 0 w 508000"/>
                <a:gd name="connsiteY3" fmla="*/ 427684 h 427684"/>
                <a:gd name="connsiteX4" fmla="*/ 0 w 508000"/>
                <a:gd name="connsiteY4" fmla="*/ 0 h 427684"/>
                <a:gd name="connsiteX0" fmla="*/ 67734 w 575734"/>
                <a:gd name="connsiteY0" fmla="*/ 0 h 427684"/>
                <a:gd name="connsiteX1" fmla="*/ 575734 w 575734"/>
                <a:gd name="connsiteY1" fmla="*/ 0 h 427684"/>
                <a:gd name="connsiteX2" fmla="*/ 575734 w 575734"/>
                <a:gd name="connsiteY2" fmla="*/ 427684 h 427684"/>
                <a:gd name="connsiteX3" fmla="*/ 0 w 575734"/>
                <a:gd name="connsiteY3" fmla="*/ 427684 h 427684"/>
                <a:gd name="connsiteX4" fmla="*/ 67734 w 575734"/>
                <a:gd name="connsiteY4" fmla="*/ 0 h 427684"/>
                <a:gd name="connsiteX0" fmla="*/ 67734 w 575734"/>
                <a:gd name="connsiteY0" fmla="*/ 0 h 681684"/>
                <a:gd name="connsiteX1" fmla="*/ 575734 w 575734"/>
                <a:gd name="connsiteY1" fmla="*/ 0 h 681684"/>
                <a:gd name="connsiteX2" fmla="*/ 423334 w 575734"/>
                <a:gd name="connsiteY2" fmla="*/ 681684 h 681684"/>
                <a:gd name="connsiteX3" fmla="*/ 0 w 575734"/>
                <a:gd name="connsiteY3" fmla="*/ 427684 h 681684"/>
                <a:gd name="connsiteX4" fmla="*/ 67734 w 575734"/>
                <a:gd name="connsiteY4" fmla="*/ 0 h 681684"/>
                <a:gd name="connsiteX0" fmla="*/ 67734 w 533401"/>
                <a:gd name="connsiteY0" fmla="*/ 0 h 681684"/>
                <a:gd name="connsiteX1" fmla="*/ 533401 w 533401"/>
                <a:gd name="connsiteY1" fmla="*/ 389467 h 681684"/>
                <a:gd name="connsiteX2" fmla="*/ 423334 w 533401"/>
                <a:gd name="connsiteY2" fmla="*/ 681684 h 681684"/>
                <a:gd name="connsiteX3" fmla="*/ 0 w 533401"/>
                <a:gd name="connsiteY3" fmla="*/ 427684 h 681684"/>
                <a:gd name="connsiteX4" fmla="*/ 67734 w 533401"/>
                <a:gd name="connsiteY4" fmla="*/ 0 h 681684"/>
                <a:gd name="connsiteX0" fmla="*/ 160868 w 533401"/>
                <a:gd name="connsiteY0" fmla="*/ 0 h 461551"/>
                <a:gd name="connsiteX1" fmla="*/ 533401 w 533401"/>
                <a:gd name="connsiteY1" fmla="*/ 169334 h 461551"/>
                <a:gd name="connsiteX2" fmla="*/ 423334 w 533401"/>
                <a:gd name="connsiteY2" fmla="*/ 461551 h 461551"/>
                <a:gd name="connsiteX3" fmla="*/ 0 w 533401"/>
                <a:gd name="connsiteY3" fmla="*/ 207551 h 461551"/>
                <a:gd name="connsiteX4" fmla="*/ 160868 w 533401"/>
                <a:gd name="connsiteY4" fmla="*/ 0 h 461551"/>
                <a:gd name="connsiteX0" fmla="*/ 135468 w 533401"/>
                <a:gd name="connsiteY0" fmla="*/ 0 h 554684"/>
                <a:gd name="connsiteX1" fmla="*/ 533401 w 533401"/>
                <a:gd name="connsiteY1" fmla="*/ 262467 h 554684"/>
                <a:gd name="connsiteX2" fmla="*/ 423334 w 533401"/>
                <a:gd name="connsiteY2" fmla="*/ 554684 h 554684"/>
                <a:gd name="connsiteX3" fmla="*/ 0 w 533401"/>
                <a:gd name="connsiteY3" fmla="*/ 300684 h 554684"/>
                <a:gd name="connsiteX4" fmla="*/ 135468 w 533401"/>
                <a:gd name="connsiteY4" fmla="*/ 0 h 5546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3401" h="554684">
                  <a:moveTo>
                    <a:pt x="135468" y="0"/>
                  </a:moveTo>
                  <a:lnTo>
                    <a:pt x="533401" y="262467"/>
                  </a:lnTo>
                  <a:lnTo>
                    <a:pt x="423334" y="554684"/>
                  </a:lnTo>
                  <a:lnTo>
                    <a:pt x="0" y="300684"/>
                  </a:lnTo>
                  <a:lnTo>
                    <a:pt x="135468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v-SE"/>
            </a:p>
          </p:txBody>
        </p:sp>
        <p:sp>
          <p:nvSpPr>
            <p:cNvPr id="24" name="Frihandsfigur 23">
              <a:extLst>
                <a:ext uri="{FF2B5EF4-FFF2-40B4-BE49-F238E27FC236}">
                  <a16:creationId xmlns:a16="http://schemas.microsoft.com/office/drawing/2014/main" id="{FC58347C-294B-5949-9C35-375ACCE0CD36}"/>
                </a:ext>
              </a:extLst>
            </p:cNvPr>
            <p:cNvSpPr/>
            <p:nvPr/>
          </p:nvSpPr>
          <p:spPr>
            <a:xfrm>
              <a:off x="3224817" y="2117849"/>
              <a:ext cx="2154864" cy="2835348"/>
            </a:xfrm>
            <a:custGeom>
              <a:avLst/>
              <a:gdLst>
                <a:gd name="connsiteX0" fmla="*/ 783435 w 2154864"/>
                <a:gd name="connsiteY0" fmla="*/ 0 h 2835348"/>
                <a:gd name="connsiteX1" fmla="*/ 1442312 w 2154864"/>
                <a:gd name="connsiteY1" fmla="*/ 14177 h 2835348"/>
                <a:gd name="connsiteX2" fmla="*/ 1797072 w 2154864"/>
                <a:gd name="connsiteY2" fmla="*/ 266763 h 2835348"/>
                <a:gd name="connsiteX3" fmla="*/ 2154864 w 2154864"/>
                <a:gd name="connsiteY3" fmla="*/ 870527 h 2835348"/>
                <a:gd name="connsiteX4" fmla="*/ 2140688 w 2154864"/>
                <a:gd name="connsiteY4" fmla="*/ 1396965 h 2835348"/>
                <a:gd name="connsiteX5" fmla="*/ 1896309 w 2154864"/>
                <a:gd name="connsiteY5" fmla="*/ 1901491 h 2835348"/>
                <a:gd name="connsiteX6" fmla="*/ 1542064 w 2154864"/>
                <a:gd name="connsiteY6" fmla="*/ 2056394 h 2835348"/>
                <a:gd name="connsiteX7" fmla="*/ 1550581 w 2154864"/>
                <a:gd name="connsiteY7" fmla="*/ 2245332 h 2835348"/>
                <a:gd name="connsiteX8" fmla="*/ 1481166 w 2154864"/>
                <a:gd name="connsiteY8" fmla="*/ 2385661 h 2835348"/>
                <a:gd name="connsiteX9" fmla="*/ 1545263 w 2154864"/>
                <a:gd name="connsiteY9" fmla="*/ 2480389 h 2835348"/>
                <a:gd name="connsiteX10" fmla="*/ 1474380 w 2154864"/>
                <a:gd name="connsiteY10" fmla="*/ 2579920 h 2835348"/>
                <a:gd name="connsiteX11" fmla="*/ 1537045 w 2154864"/>
                <a:gd name="connsiteY11" fmla="*/ 2700522 h 2835348"/>
                <a:gd name="connsiteX12" fmla="*/ 1393992 w 2154864"/>
                <a:gd name="connsiteY12" fmla="*/ 2814084 h 2835348"/>
                <a:gd name="connsiteX13" fmla="*/ 775047 w 2154864"/>
                <a:gd name="connsiteY13" fmla="*/ 2835348 h 2835348"/>
                <a:gd name="connsiteX14" fmla="*/ 653258 w 2154864"/>
                <a:gd name="connsiteY14" fmla="*/ 2714699 h 2835348"/>
                <a:gd name="connsiteX15" fmla="*/ 744278 w 2154864"/>
                <a:gd name="connsiteY15" fmla="*/ 2537390 h 2835348"/>
                <a:gd name="connsiteX16" fmla="*/ 673394 w 2154864"/>
                <a:gd name="connsiteY16" fmla="*/ 2494566 h 2835348"/>
                <a:gd name="connsiteX17" fmla="*/ 744277 w 2154864"/>
                <a:gd name="connsiteY17" fmla="*/ 2388782 h 2835348"/>
                <a:gd name="connsiteX18" fmla="*/ 624905 w 2154864"/>
                <a:gd name="connsiteY18" fmla="*/ 2267638 h 2835348"/>
                <a:gd name="connsiteX19" fmla="*/ 604924 w 2154864"/>
                <a:gd name="connsiteY19" fmla="*/ 2061928 h 2835348"/>
                <a:gd name="connsiteX20" fmla="*/ 604972 w 2154864"/>
                <a:gd name="connsiteY20" fmla="*/ 2061928 h 2835348"/>
                <a:gd name="connsiteX21" fmla="*/ 357791 w 2154864"/>
                <a:gd name="connsiteY21" fmla="*/ 1851873 h 2835348"/>
                <a:gd name="connsiteX22" fmla="*/ 113413 w 2154864"/>
                <a:gd name="connsiteY22" fmla="*/ 1375700 h 2835348"/>
                <a:gd name="connsiteX23" fmla="*/ 0 w 2154864"/>
                <a:gd name="connsiteY23" fmla="*/ 764200 h 2835348"/>
                <a:gd name="connsiteX24" fmla="*/ 251465 w 2154864"/>
                <a:gd name="connsiteY24" fmla="*/ 273852 h 28353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154864" h="2835348">
                  <a:moveTo>
                    <a:pt x="783435" y="0"/>
                  </a:moveTo>
                  <a:lnTo>
                    <a:pt x="1442312" y="14177"/>
                  </a:lnTo>
                  <a:lnTo>
                    <a:pt x="1797072" y="266763"/>
                  </a:lnTo>
                  <a:lnTo>
                    <a:pt x="2154864" y="870527"/>
                  </a:lnTo>
                  <a:lnTo>
                    <a:pt x="2140688" y="1396965"/>
                  </a:lnTo>
                  <a:lnTo>
                    <a:pt x="1896309" y="1901491"/>
                  </a:lnTo>
                  <a:lnTo>
                    <a:pt x="1542064" y="2056394"/>
                  </a:lnTo>
                  <a:lnTo>
                    <a:pt x="1550581" y="2245332"/>
                  </a:lnTo>
                  <a:lnTo>
                    <a:pt x="1481166" y="2385661"/>
                  </a:lnTo>
                  <a:lnTo>
                    <a:pt x="1545263" y="2480389"/>
                  </a:lnTo>
                  <a:lnTo>
                    <a:pt x="1474380" y="2579920"/>
                  </a:lnTo>
                  <a:lnTo>
                    <a:pt x="1537045" y="2700522"/>
                  </a:lnTo>
                  <a:lnTo>
                    <a:pt x="1393992" y="2814084"/>
                  </a:lnTo>
                  <a:lnTo>
                    <a:pt x="775047" y="2835348"/>
                  </a:lnTo>
                  <a:lnTo>
                    <a:pt x="653258" y="2714699"/>
                  </a:lnTo>
                  <a:lnTo>
                    <a:pt x="744278" y="2537390"/>
                  </a:lnTo>
                  <a:lnTo>
                    <a:pt x="673394" y="2494566"/>
                  </a:lnTo>
                  <a:cubicBezTo>
                    <a:pt x="668668" y="2473481"/>
                    <a:pt x="749003" y="2409867"/>
                    <a:pt x="744277" y="2388782"/>
                  </a:cubicBezTo>
                  <a:lnTo>
                    <a:pt x="624905" y="2267638"/>
                  </a:lnTo>
                  <a:lnTo>
                    <a:pt x="604924" y="2061928"/>
                  </a:lnTo>
                  <a:lnTo>
                    <a:pt x="604972" y="2061928"/>
                  </a:lnTo>
                  <a:lnTo>
                    <a:pt x="357791" y="1851873"/>
                  </a:lnTo>
                  <a:lnTo>
                    <a:pt x="113413" y="1375700"/>
                  </a:lnTo>
                  <a:lnTo>
                    <a:pt x="0" y="764200"/>
                  </a:lnTo>
                  <a:lnTo>
                    <a:pt x="251465" y="273852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v-SE"/>
            </a:p>
          </p:txBody>
        </p:sp>
      </p:grpSp>
      <p:grpSp>
        <p:nvGrpSpPr>
          <p:cNvPr id="30" name="Grupp 29">
            <a:extLst>
              <a:ext uri="{FF2B5EF4-FFF2-40B4-BE49-F238E27FC236}">
                <a16:creationId xmlns:a16="http://schemas.microsoft.com/office/drawing/2014/main" id="{B21FC71E-628D-314B-893F-A1E764658F76}"/>
              </a:ext>
            </a:extLst>
          </p:cNvPr>
          <p:cNvGrpSpPr/>
          <p:nvPr/>
        </p:nvGrpSpPr>
        <p:grpSpPr>
          <a:xfrm>
            <a:off x="5779832" y="210177"/>
            <a:ext cx="2279105" cy="1747433"/>
            <a:chOff x="1736912" y="3430774"/>
            <a:chExt cx="3827458" cy="2934585"/>
          </a:xfrm>
          <a:solidFill>
            <a:schemeClr val="accent5">
              <a:alpha val="90000"/>
            </a:schemeClr>
          </a:solidFill>
        </p:grpSpPr>
        <p:sp>
          <p:nvSpPr>
            <p:cNvPr id="27" name="Rektangel 26">
              <a:extLst>
                <a:ext uri="{FF2B5EF4-FFF2-40B4-BE49-F238E27FC236}">
                  <a16:creationId xmlns:a16="http://schemas.microsoft.com/office/drawing/2014/main" id="{A43356D9-C65E-424F-9E2B-2AA491494FC5}"/>
                </a:ext>
              </a:extLst>
            </p:cNvPr>
            <p:cNvSpPr/>
            <p:nvPr/>
          </p:nvSpPr>
          <p:spPr>
            <a:xfrm>
              <a:off x="2977116" y="3430774"/>
              <a:ext cx="1242586" cy="2934585"/>
            </a:xfrm>
            <a:custGeom>
              <a:avLst/>
              <a:gdLst>
                <a:gd name="connsiteX0" fmla="*/ 0 w 399070"/>
                <a:gd name="connsiteY0" fmla="*/ 0 h 2955851"/>
                <a:gd name="connsiteX1" fmla="*/ 399070 w 399070"/>
                <a:gd name="connsiteY1" fmla="*/ 0 h 2955851"/>
                <a:gd name="connsiteX2" fmla="*/ 399070 w 399070"/>
                <a:gd name="connsiteY2" fmla="*/ 2955851 h 2955851"/>
                <a:gd name="connsiteX3" fmla="*/ 0 w 399070"/>
                <a:gd name="connsiteY3" fmla="*/ 2955851 h 2955851"/>
                <a:gd name="connsiteX4" fmla="*/ 0 w 399070"/>
                <a:gd name="connsiteY4" fmla="*/ 0 h 2955851"/>
                <a:gd name="connsiteX0" fmla="*/ 0 w 632986"/>
                <a:gd name="connsiteY0" fmla="*/ 0 h 2955851"/>
                <a:gd name="connsiteX1" fmla="*/ 632986 w 632986"/>
                <a:gd name="connsiteY1" fmla="*/ 120503 h 2955851"/>
                <a:gd name="connsiteX2" fmla="*/ 399070 w 632986"/>
                <a:gd name="connsiteY2" fmla="*/ 2955851 h 2955851"/>
                <a:gd name="connsiteX3" fmla="*/ 0 w 632986"/>
                <a:gd name="connsiteY3" fmla="*/ 2955851 h 2955851"/>
                <a:gd name="connsiteX4" fmla="*/ 0 w 632986"/>
                <a:gd name="connsiteY4" fmla="*/ 0 h 2955851"/>
                <a:gd name="connsiteX0" fmla="*/ 163033 w 632986"/>
                <a:gd name="connsiteY0" fmla="*/ 191385 h 2835348"/>
                <a:gd name="connsiteX1" fmla="*/ 632986 w 632986"/>
                <a:gd name="connsiteY1" fmla="*/ 0 h 2835348"/>
                <a:gd name="connsiteX2" fmla="*/ 399070 w 632986"/>
                <a:gd name="connsiteY2" fmla="*/ 2835348 h 2835348"/>
                <a:gd name="connsiteX3" fmla="*/ 0 w 632986"/>
                <a:gd name="connsiteY3" fmla="*/ 2835348 h 2835348"/>
                <a:gd name="connsiteX4" fmla="*/ 163033 w 632986"/>
                <a:gd name="connsiteY4" fmla="*/ 191385 h 2835348"/>
                <a:gd name="connsiteX0" fmla="*/ 191386 w 632986"/>
                <a:gd name="connsiteY0" fmla="*/ 7087 h 2835348"/>
                <a:gd name="connsiteX1" fmla="*/ 632986 w 632986"/>
                <a:gd name="connsiteY1" fmla="*/ 0 h 2835348"/>
                <a:gd name="connsiteX2" fmla="*/ 399070 w 632986"/>
                <a:gd name="connsiteY2" fmla="*/ 2835348 h 2835348"/>
                <a:gd name="connsiteX3" fmla="*/ 0 w 632986"/>
                <a:gd name="connsiteY3" fmla="*/ 2835348 h 2835348"/>
                <a:gd name="connsiteX4" fmla="*/ 191386 w 632986"/>
                <a:gd name="connsiteY4" fmla="*/ 7087 h 2835348"/>
                <a:gd name="connsiteX0" fmla="*/ 800986 w 1242586"/>
                <a:gd name="connsiteY0" fmla="*/ 7087 h 2835348"/>
                <a:gd name="connsiteX1" fmla="*/ 1242586 w 1242586"/>
                <a:gd name="connsiteY1" fmla="*/ 0 h 2835348"/>
                <a:gd name="connsiteX2" fmla="*/ 1008670 w 1242586"/>
                <a:gd name="connsiteY2" fmla="*/ 2835348 h 2835348"/>
                <a:gd name="connsiteX3" fmla="*/ 0 w 1242586"/>
                <a:gd name="connsiteY3" fmla="*/ 2608520 h 2835348"/>
                <a:gd name="connsiteX4" fmla="*/ 800986 w 1242586"/>
                <a:gd name="connsiteY4" fmla="*/ 7087 h 2835348"/>
                <a:gd name="connsiteX0" fmla="*/ 800986 w 1242586"/>
                <a:gd name="connsiteY0" fmla="*/ 7087 h 2934585"/>
                <a:gd name="connsiteX1" fmla="*/ 1242586 w 1242586"/>
                <a:gd name="connsiteY1" fmla="*/ 0 h 2934585"/>
                <a:gd name="connsiteX2" fmla="*/ 264391 w 1242586"/>
                <a:gd name="connsiteY2" fmla="*/ 2934585 h 2934585"/>
                <a:gd name="connsiteX3" fmla="*/ 0 w 1242586"/>
                <a:gd name="connsiteY3" fmla="*/ 2608520 h 2934585"/>
                <a:gd name="connsiteX4" fmla="*/ 800986 w 1242586"/>
                <a:gd name="connsiteY4" fmla="*/ 7087 h 29345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42586" h="2934585">
                  <a:moveTo>
                    <a:pt x="800986" y="7087"/>
                  </a:moveTo>
                  <a:lnTo>
                    <a:pt x="1242586" y="0"/>
                  </a:lnTo>
                  <a:lnTo>
                    <a:pt x="264391" y="2934585"/>
                  </a:lnTo>
                  <a:lnTo>
                    <a:pt x="0" y="2608520"/>
                  </a:lnTo>
                  <a:lnTo>
                    <a:pt x="800986" y="708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v-SE"/>
            </a:p>
          </p:txBody>
        </p:sp>
        <p:sp>
          <p:nvSpPr>
            <p:cNvPr id="28" name="Rektangel med klippta hörn diagonalt 27">
              <a:extLst>
                <a:ext uri="{FF2B5EF4-FFF2-40B4-BE49-F238E27FC236}">
                  <a16:creationId xmlns:a16="http://schemas.microsoft.com/office/drawing/2014/main" id="{EB00A6C5-FC14-2143-8938-B7E805C40BA1}"/>
                </a:ext>
              </a:extLst>
            </p:cNvPr>
            <p:cNvSpPr/>
            <p:nvPr/>
          </p:nvSpPr>
          <p:spPr>
            <a:xfrm>
              <a:off x="4237667" y="3757334"/>
              <a:ext cx="1326703" cy="2019690"/>
            </a:xfrm>
            <a:custGeom>
              <a:avLst/>
              <a:gdLst>
                <a:gd name="connsiteX0" fmla="*/ 0 w 758456"/>
                <a:gd name="connsiteY0" fmla="*/ 0 h 2232341"/>
                <a:gd name="connsiteX1" fmla="*/ 632044 w 758456"/>
                <a:gd name="connsiteY1" fmla="*/ 0 h 2232341"/>
                <a:gd name="connsiteX2" fmla="*/ 758456 w 758456"/>
                <a:gd name="connsiteY2" fmla="*/ 126412 h 2232341"/>
                <a:gd name="connsiteX3" fmla="*/ 758456 w 758456"/>
                <a:gd name="connsiteY3" fmla="*/ 2232341 h 2232341"/>
                <a:gd name="connsiteX4" fmla="*/ 758456 w 758456"/>
                <a:gd name="connsiteY4" fmla="*/ 2232341 h 2232341"/>
                <a:gd name="connsiteX5" fmla="*/ 126412 w 758456"/>
                <a:gd name="connsiteY5" fmla="*/ 2232341 h 2232341"/>
                <a:gd name="connsiteX6" fmla="*/ 0 w 758456"/>
                <a:gd name="connsiteY6" fmla="*/ 2105929 h 2232341"/>
                <a:gd name="connsiteX7" fmla="*/ 0 w 758456"/>
                <a:gd name="connsiteY7" fmla="*/ 0 h 2232341"/>
                <a:gd name="connsiteX0" fmla="*/ 0 w 985284"/>
                <a:gd name="connsiteY0" fmla="*/ 467832 h 2232341"/>
                <a:gd name="connsiteX1" fmla="*/ 858872 w 985284"/>
                <a:gd name="connsiteY1" fmla="*/ 0 h 2232341"/>
                <a:gd name="connsiteX2" fmla="*/ 985284 w 985284"/>
                <a:gd name="connsiteY2" fmla="*/ 126412 h 2232341"/>
                <a:gd name="connsiteX3" fmla="*/ 985284 w 985284"/>
                <a:gd name="connsiteY3" fmla="*/ 2232341 h 2232341"/>
                <a:gd name="connsiteX4" fmla="*/ 985284 w 985284"/>
                <a:gd name="connsiteY4" fmla="*/ 2232341 h 2232341"/>
                <a:gd name="connsiteX5" fmla="*/ 353240 w 985284"/>
                <a:gd name="connsiteY5" fmla="*/ 2232341 h 2232341"/>
                <a:gd name="connsiteX6" fmla="*/ 226828 w 985284"/>
                <a:gd name="connsiteY6" fmla="*/ 2105929 h 2232341"/>
                <a:gd name="connsiteX7" fmla="*/ 0 w 985284"/>
                <a:gd name="connsiteY7" fmla="*/ 467832 h 2232341"/>
                <a:gd name="connsiteX0" fmla="*/ 0 w 985284"/>
                <a:gd name="connsiteY0" fmla="*/ 341420 h 2105929"/>
                <a:gd name="connsiteX1" fmla="*/ 270538 w 985284"/>
                <a:gd name="connsiteY1" fmla="*/ 57885 h 2105929"/>
                <a:gd name="connsiteX2" fmla="*/ 985284 w 985284"/>
                <a:gd name="connsiteY2" fmla="*/ 0 h 2105929"/>
                <a:gd name="connsiteX3" fmla="*/ 985284 w 985284"/>
                <a:gd name="connsiteY3" fmla="*/ 2105929 h 2105929"/>
                <a:gd name="connsiteX4" fmla="*/ 985284 w 985284"/>
                <a:gd name="connsiteY4" fmla="*/ 2105929 h 2105929"/>
                <a:gd name="connsiteX5" fmla="*/ 353240 w 985284"/>
                <a:gd name="connsiteY5" fmla="*/ 2105929 h 2105929"/>
                <a:gd name="connsiteX6" fmla="*/ 226828 w 985284"/>
                <a:gd name="connsiteY6" fmla="*/ 1979517 h 2105929"/>
                <a:gd name="connsiteX7" fmla="*/ 0 w 985284"/>
                <a:gd name="connsiteY7" fmla="*/ 341420 h 2105929"/>
                <a:gd name="connsiteX0" fmla="*/ 0 w 1155404"/>
                <a:gd name="connsiteY0" fmla="*/ 283535 h 2048044"/>
                <a:gd name="connsiteX1" fmla="*/ 270538 w 1155404"/>
                <a:gd name="connsiteY1" fmla="*/ 0 h 2048044"/>
                <a:gd name="connsiteX2" fmla="*/ 1155404 w 1155404"/>
                <a:gd name="connsiteY2" fmla="*/ 1161315 h 2048044"/>
                <a:gd name="connsiteX3" fmla="*/ 985284 w 1155404"/>
                <a:gd name="connsiteY3" fmla="*/ 2048044 h 2048044"/>
                <a:gd name="connsiteX4" fmla="*/ 985284 w 1155404"/>
                <a:gd name="connsiteY4" fmla="*/ 2048044 h 2048044"/>
                <a:gd name="connsiteX5" fmla="*/ 353240 w 1155404"/>
                <a:gd name="connsiteY5" fmla="*/ 2048044 h 2048044"/>
                <a:gd name="connsiteX6" fmla="*/ 226828 w 1155404"/>
                <a:gd name="connsiteY6" fmla="*/ 1921632 h 2048044"/>
                <a:gd name="connsiteX7" fmla="*/ 0 w 1155404"/>
                <a:gd name="connsiteY7" fmla="*/ 283535 h 2048044"/>
                <a:gd name="connsiteX0" fmla="*/ 0 w 1155404"/>
                <a:gd name="connsiteY0" fmla="*/ 283535 h 2048044"/>
                <a:gd name="connsiteX1" fmla="*/ 270538 w 1155404"/>
                <a:gd name="connsiteY1" fmla="*/ 0 h 2048044"/>
                <a:gd name="connsiteX2" fmla="*/ 1155404 w 1155404"/>
                <a:gd name="connsiteY2" fmla="*/ 1161315 h 2048044"/>
                <a:gd name="connsiteX3" fmla="*/ 985284 w 1155404"/>
                <a:gd name="connsiteY3" fmla="*/ 2048044 h 2048044"/>
                <a:gd name="connsiteX4" fmla="*/ 985284 w 1155404"/>
                <a:gd name="connsiteY4" fmla="*/ 2048044 h 2048044"/>
                <a:gd name="connsiteX5" fmla="*/ 353240 w 1155404"/>
                <a:gd name="connsiteY5" fmla="*/ 2048044 h 2048044"/>
                <a:gd name="connsiteX6" fmla="*/ 588335 w 1155404"/>
                <a:gd name="connsiteY6" fmla="*/ 1212794 h 2048044"/>
                <a:gd name="connsiteX7" fmla="*/ 0 w 1155404"/>
                <a:gd name="connsiteY7" fmla="*/ 283535 h 2048044"/>
                <a:gd name="connsiteX0" fmla="*/ 171299 w 1326703"/>
                <a:gd name="connsiteY0" fmla="*/ 283535 h 2048044"/>
                <a:gd name="connsiteX1" fmla="*/ 441837 w 1326703"/>
                <a:gd name="connsiteY1" fmla="*/ 0 h 2048044"/>
                <a:gd name="connsiteX2" fmla="*/ 1326703 w 1326703"/>
                <a:gd name="connsiteY2" fmla="*/ 1161315 h 2048044"/>
                <a:gd name="connsiteX3" fmla="*/ 1156583 w 1326703"/>
                <a:gd name="connsiteY3" fmla="*/ 2048044 h 2048044"/>
                <a:gd name="connsiteX4" fmla="*/ 1156583 w 1326703"/>
                <a:gd name="connsiteY4" fmla="*/ 2048044 h 2048044"/>
                <a:gd name="connsiteX5" fmla="*/ 0 w 1326703"/>
                <a:gd name="connsiteY5" fmla="*/ 1736156 h 2048044"/>
                <a:gd name="connsiteX6" fmla="*/ 759634 w 1326703"/>
                <a:gd name="connsiteY6" fmla="*/ 1212794 h 2048044"/>
                <a:gd name="connsiteX7" fmla="*/ 171299 w 1326703"/>
                <a:gd name="connsiteY7" fmla="*/ 283535 h 2048044"/>
                <a:gd name="connsiteX0" fmla="*/ 171299 w 1326703"/>
                <a:gd name="connsiteY0" fmla="*/ 283535 h 2048044"/>
                <a:gd name="connsiteX1" fmla="*/ 441837 w 1326703"/>
                <a:gd name="connsiteY1" fmla="*/ 0 h 2048044"/>
                <a:gd name="connsiteX2" fmla="*/ 1326703 w 1326703"/>
                <a:gd name="connsiteY2" fmla="*/ 1161315 h 2048044"/>
                <a:gd name="connsiteX3" fmla="*/ 1156583 w 1326703"/>
                <a:gd name="connsiteY3" fmla="*/ 2048044 h 2048044"/>
                <a:gd name="connsiteX4" fmla="*/ 1156583 w 1326703"/>
                <a:gd name="connsiteY4" fmla="*/ 2048044 h 2048044"/>
                <a:gd name="connsiteX5" fmla="*/ 0 w 1326703"/>
                <a:gd name="connsiteY5" fmla="*/ 1736156 h 2048044"/>
                <a:gd name="connsiteX6" fmla="*/ 972285 w 1326703"/>
                <a:gd name="connsiteY6" fmla="*/ 1191529 h 2048044"/>
                <a:gd name="connsiteX7" fmla="*/ 171299 w 1326703"/>
                <a:gd name="connsiteY7" fmla="*/ 283535 h 2048044"/>
                <a:gd name="connsiteX0" fmla="*/ 171299 w 1326703"/>
                <a:gd name="connsiteY0" fmla="*/ 283535 h 2048044"/>
                <a:gd name="connsiteX1" fmla="*/ 441837 w 1326703"/>
                <a:gd name="connsiteY1" fmla="*/ 0 h 2048044"/>
                <a:gd name="connsiteX2" fmla="*/ 1326703 w 1326703"/>
                <a:gd name="connsiteY2" fmla="*/ 1161315 h 2048044"/>
                <a:gd name="connsiteX3" fmla="*/ 1156583 w 1326703"/>
                <a:gd name="connsiteY3" fmla="*/ 2048044 h 2048044"/>
                <a:gd name="connsiteX4" fmla="*/ 1156583 w 1326703"/>
                <a:gd name="connsiteY4" fmla="*/ 2048044 h 2048044"/>
                <a:gd name="connsiteX5" fmla="*/ 0 w 1326703"/>
                <a:gd name="connsiteY5" fmla="*/ 1736156 h 2048044"/>
                <a:gd name="connsiteX6" fmla="*/ 1000638 w 1326703"/>
                <a:gd name="connsiteY6" fmla="*/ 1106469 h 2048044"/>
                <a:gd name="connsiteX7" fmla="*/ 171299 w 1326703"/>
                <a:gd name="connsiteY7" fmla="*/ 283535 h 2048044"/>
                <a:gd name="connsiteX0" fmla="*/ 171299 w 1326703"/>
                <a:gd name="connsiteY0" fmla="*/ 283535 h 2048044"/>
                <a:gd name="connsiteX1" fmla="*/ 441837 w 1326703"/>
                <a:gd name="connsiteY1" fmla="*/ 0 h 2048044"/>
                <a:gd name="connsiteX2" fmla="*/ 1326703 w 1326703"/>
                <a:gd name="connsiteY2" fmla="*/ 1161315 h 2048044"/>
                <a:gd name="connsiteX3" fmla="*/ 1156583 w 1326703"/>
                <a:gd name="connsiteY3" fmla="*/ 2048044 h 2048044"/>
                <a:gd name="connsiteX4" fmla="*/ 1156583 w 1326703"/>
                <a:gd name="connsiteY4" fmla="*/ 2048044 h 2048044"/>
                <a:gd name="connsiteX5" fmla="*/ 0 w 1326703"/>
                <a:gd name="connsiteY5" fmla="*/ 1736156 h 2048044"/>
                <a:gd name="connsiteX6" fmla="*/ 943931 w 1326703"/>
                <a:gd name="connsiteY6" fmla="*/ 1163176 h 2048044"/>
                <a:gd name="connsiteX7" fmla="*/ 171299 w 1326703"/>
                <a:gd name="connsiteY7" fmla="*/ 283535 h 2048044"/>
                <a:gd name="connsiteX0" fmla="*/ 171299 w 1326703"/>
                <a:gd name="connsiteY0" fmla="*/ 283535 h 2048044"/>
                <a:gd name="connsiteX1" fmla="*/ 441837 w 1326703"/>
                <a:gd name="connsiteY1" fmla="*/ 0 h 2048044"/>
                <a:gd name="connsiteX2" fmla="*/ 1326703 w 1326703"/>
                <a:gd name="connsiteY2" fmla="*/ 1161315 h 2048044"/>
                <a:gd name="connsiteX3" fmla="*/ 1156583 w 1326703"/>
                <a:gd name="connsiteY3" fmla="*/ 2048044 h 2048044"/>
                <a:gd name="connsiteX4" fmla="*/ 348508 w 1326703"/>
                <a:gd name="connsiteY4" fmla="*/ 2019690 h 2048044"/>
                <a:gd name="connsiteX5" fmla="*/ 0 w 1326703"/>
                <a:gd name="connsiteY5" fmla="*/ 1736156 h 2048044"/>
                <a:gd name="connsiteX6" fmla="*/ 943931 w 1326703"/>
                <a:gd name="connsiteY6" fmla="*/ 1163176 h 2048044"/>
                <a:gd name="connsiteX7" fmla="*/ 171299 w 1326703"/>
                <a:gd name="connsiteY7" fmla="*/ 283535 h 2048044"/>
                <a:gd name="connsiteX0" fmla="*/ 171299 w 1326703"/>
                <a:gd name="connsiteY0" fmla="*/ 283535 h 2019690"/>
                <a:gd name="connsiteX1" fmla="*/ 441837 w 1326703"/>
                <a:gd name="connsiteY1" fmla="*/ 0 h 2019690"/>
                <a:gd name="connsiteX2" fmla="*/ 1326703 w 1326703"/>
                <a:gd name="connsiteY2" fmla="*/ 1161315 h 2019690"/>
                <a:gd name="connsiteX3" fmla="*/ 972285 w 1326703"/>
                <a:gd name="connsiteY3" fmla="*/ 1516416 h 2019690"/>
                <a:gd name="connsiteX4" fmla="*/ 348508 w 1326703"/>
                <a:gd name="connsiteY4" fmla="*/ 2019690 h 2019690"/>
                <a:gd name="connsiteX5" fmla="*/ 0 w 1326703"/>
                <a:gd name="connsiteY5" fmla="*/ 1736156 h 2019690"/>
                <a:gd name="connsiteX6" fmla="*/ 943931 w 1326703"/>
                <a:gd name="connsiteY6" fmla="*/ 1163176 h 2019690"/>
                <a:gd name="connsiteX7" fmla="*/ 171299 w 1326703"/>
                <a:gd name="connsiteY7" fmla="*/ 283535 h 2019690"/>
                <a:gd name="connsiteX0" fmla="*/ 171299 w 1326703"/>
                <a:gd name="connsiteY0" fmla="*/ 283535 h 2019690"/>
                <a:gd name="connsiteX1" fmla="*/ 441837 w 1326703"/>
                <a:gd name="connsiteY1" fmla="*/ 0 h 2019690"/>
                <a:gd name="connsiteX2" fmla="*/ 1326703 w 1326703"/>
                <a:gd name="connsiteY2" fmla="*/ 1161315 h 2019690"/>
                <a:gd name="connsiteX3" fmla="*/ 972285 w 1326703"/>
                <a:gd name="connsiteY3" fmla="*/ 1516416 h 2019690"/>
                <a:gd name="connsiteX4" fmla="*/ 348508 w 1326703"/>
                <a:gd name="connsiteY4" fmla="*/ 2019690 h 2019690"/>
                <a:gd name="connsiteX5" fmla="*/ 0 w 1326703"/>
                <a:gd name="connsiteY5" fmla="*/ 1736156 h 2019690"/>
                <a:gd name="connsiteX6" fmla="*/ 901401 w 1326703"/>
                <a:gd name="connsiteY6" fmla="*/ 1120646 h 2019690"/>
                <a:gd name="connsiteX7" fmla="*/ 171299 w 1326703"/>
                <a:gd name="connsiteY7" fmla="*/ 283535 h 2019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26703" h="2019690">
                  <a:moveTo>
                    <a:pt x="171299" y="283535"/>
                  </a:moveTo>
                  <a:lnTo>
                    <a:pt x="441837" y="0"/>
                  </a:lnTo>
                  <a:lnTo>
                    <a:pt x="1326703" y="1161315"/>
                  </a:lnTo>
                  <a:lnTo>
                    <a:pt x="972285" y="1516416"/>
                  </a:lnTo>
                  <a:lnTo>
                    <a:pt x="348508" y="2019690"/>
                  </a:lnTo>
                  <a:lnTo>
                    <a:pt x="0" y="1736156"/>
                  </a:lnTo>
                  <a:lnTo>
                    <a:pt x="901401" y="1120646"/>
                  </a:lnTo>
                  <a:lnTo>
                    <a:pt x="171299" y="283535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v-SE"/>
            </a:p>
          </p:txBody>
        </p:sp>
        <p:sp>
          <p:nvSpPr>
            <p:cNvPr id="29" name="Rektangel med klippta hörn diagonalt 28">
              <a:extLst>
                <a:ext uri="{FF2B5EF4-FFF2-40B4-BE49-F238E27FC236}">
                  <a16:creationId xmlns:a16="http://schemas.microsoft.com/office/drawing/2014/main" id="{AE3E89C9-6F4B-D24A-A573-BB20D30CAAC8}"/>
                </a:ext>
              </a:extLst>
            </p:cNvPr>
            <p:cNvSpPr/>
            <p:nvPr/>
          </p:nvSpPr>
          <p:spPr>
            <a:xfrm>
              <a:off x="1736912" y="3579629"/>
              <a:ext cx="1378458" cy="1991832"/>
            </a:xfrm>
            <a:custGeom>
              <a:avLst/>
              <a:gdLst>
                <a:gd name="connsiteX0" fmla="*/ 0 w 648356"/>
                <a:gd name="connsiteY0" fmla="*/ 0 h 1687033"/>
                <a:gd name="connsiteX1" fmla="*/ 540295 w 648356"/>
                <a:gd name="connsiteY1" fmla="*/ 0 h 1687033"/>
                <a:gd name="connsiteX2" fmla="*/ 648356 w 648356"/>
                <a:gd name="connsiteY2" fmla="*/ 108061 h 1687033"/>
                <a:gd name="connsiteX3" fmla="*/ 648356 w 648356"/>
                <a:gd name="connsiteY3" fmla="*/ 1687033 h 1687033"/>
                <a:gd name="connsiteX4" fmla="*/ 648356 w 648356"/>
                <a:gd name="connsiteY4" fmla="*/ 1687033 h 1687033"/>
                <a:gd name="connsiteX5" fmla="*/ 108061 w 648356"/>
                <a:gd name="connsiteY5" fmla="*/ 1687033 h 1687033"/>
                <a:gd name="connsiteX6" fmla="*/ 0 w 648356"/>
                <a:gd name="connsiteY6" fmla="*/ 1578972 h 1687033"/>
                <a:gd name="connsiteX7" fmla="*/ 0 w 648356"/>
                <a:gd name="connsiteY7" fmla="*/ 0 h 1687033"/>
                <a:gd name="connsiteX0" fmla="*/ 0 w 924803"/>
                <a:gd name="connsiteY0" fmla="*/ 878958 h 1687033"/>
                <a:gd name="connsiteX1" fmla="*/ 816742 w 924803"/>
                <a:gd name="connsiteY1" fmla="*/ 0 h 1687033"/>
                <a:gd name="connsiteX2" fmla="*/ 924803 w 924803"/>
                <a:gd name="connsiteY2" fmla="*/ 108061 h 1687033"/>
                <a:gd name="connsiteX3" fmla="*/ 924803 w 924803"/>
                <a:gd name="connsiteY3" fmla="*/ 1687033 h 1687033"/>
                <a:gd name="connsiteX4" fmla="*/ 924803 w 924803"/>
                <a:gd name="connsiteY4" fmla="*/ 1687033 h 1687033"/>
                <a:gd name="connsiteX5" fmla="*/ 384508 w 924803"/>
                <a:gd name="connsiteY5" fmla="*/ 1687033 h 1687033"/>
                <a:gd name="connsiteX6" fmla="*/ 276447 w 924803"/>
                <a:gd name="connsiteY6" fmla="*/ 1578972 h 1687033"/>
                <a:gd name="connsiteX7" fmla="*/ 0 w 924803"/>
                <a:gd name="connsiteY7" fmla="*/ 878958 h 1687033"/>
                <a:gd name="connsiteX0" fmla="*/ 0 w 924803"/>
                <a:gd name="connsiteY0" fmla="*/ 964018 h 1772093"/>
                <a:gd name="connsiteX1" fmla="*/ 923068 w 924803"/>
                <a:gd name="connsiteY1" fmla="*/ 0 h 1772093"/>
                <a:gd name="connsiteX2" fmla="*/ 924803 w 924803"/>
                <a:gd name="connsiteY2" fmla="*/ 193121 h 1772093"/>
                <a:gd name="connsiteX3" fmla="*/ 924803 w 924803"/>
                <a:gd name="connsiteY3" fmla="*/ 1772093 h 1772093"/>
                <a:gd name="connsiteX4" fmla="*/ 924803 w 924803"/>
                <a:gd name="connsiteY4" fmla="*/ 1772093 h 1772093"/>
                <a:gd name="connsiteX5" fmla="*/ 384508 w 924803"/>
                <a:gd name="connsiteY5" fmla="*/ 1772093 h 1772093"/>
                <a:gd name="connsiteX6" fmla="*/ 276447 w 924803"/>
                <a:gd name="connsiteY6" fmla="*/ 1664032 h 1772093"/>
                <a:gd name="connsiteX7" fmla="*/ 0 w 924803"/>
                <a:gd name="connsiteY7" fmla="*/ 964018 h 1772093"/>
                <a:gd name="connsiteX0" fmla="*/ 0 w 1328840"/>
                <a:gd name="connsiteY0" fmla="*/ 964018 h 1772093"/>
                <a:gd name="connsiteX1" fmla="*/ 923068 w 1328840"/>
                <a:gd name="connsiteY1" fmla="*/ 0 h 1772093"/>
                <a:gd name="connsiteX2" fmla="*/ 1328840 w 1328840"/>
                <a:gd name="connsiteY2" fmla="*/ 228563 h 1772093"/>
                <a:gd name="connsiteX3" fmla="*/ 924803 w 1328840"/>
                <a:gd name="connsiteY3" fmla="*/ 1772093 h 1772093"/>
                <a:gd name="connsiteX4" fmla="*/ 924803 w 1328840"/>
                <a:gd name="connsiteY4" fmla="*/ 1772093 h 1772093"/>
                <a:gd name="connsiteX5" fmla="*/ 384508 w 1328840"/>
                <a:gd name="connsiteY5" fmla="*/ 1772093 h 1772093"/>
                <a:gd name="connsiteX6" fmla="*/ 276447 w 1328840"/>
                <a:gd name="connsiteY6" fmla="*/ 1664032 h 1772093"/>
                <a:gd name="connsiteX7" fmla="*/ 0 w 1328840"/>
                <a:gd name="connsiteY7" fmla="*/ 964018 h 1772093"/>
                <a:gd name="connsiteX0" fmla="*/ 0 w 1328840"/>
                <a:gd name="connsiteY0" fmla="*/ 964018 h 1772093"/>
                <a:gd name="connsiteX1" fmla="*/ 923068 w 1328840"/>
                <a:gd name="connsiteY1" fmla="*/ 0 h 1772093"/>
                <a:gd name="connsiteX2" fmla="*/ 1328840 w 1328840"/>
                <a:gd name="connsiteY2" fmla="*/ 228563 h 1772093"/>
                <a:gd name="connsiteX3" fmla="*/ 924803 w 1328840"/>
                <a:gd name="connsiteY3" fmla="*/ 1772093 h 1772093"/>
                <a:gd name="connsiteX4" fmla="*/ 634180 w 1328840"/>
                <a:gd name="connsiteY4" fmla="*/ 971107 h 1772093"/>
                <a:gd name="connsiteX5" fmla="*/ 384508 w 1328840"/>
                <a:gd name="connsiteY5" fmla="*/ 1772093 h 1772093"/>
                <a:gd name="connsiteX6" fmla="*/ 276447 w 1328840"/>
                <a:gd name="connsiteY6" fmla="*/ 1664032 h 1772093"/>
                <a:gd name="connsiteX7" fmla="*/ 0 w 1328840"/>
                <a:gd name="connsiteY7" fmla="*/ 964018 h 1772093"/>
                <a:gd name="connsiteX0" fmla="*/ 0 w 1328840"/>
                <a:gd name="connsiteY0" fmla="*/ 964018 h 1772093"/>
                <a:gd name="connsiteX1" fmla="*/ 923068 w 1328840"/>
                <a:gd name="connsiteY1" fmla="*/ 0 h 1772093"/>
                <a:gd name="connsiteX2" fmla="*/ 1328840 w 1328840"/>
                <a:gd name="connsiteY2" fmla="*/ 228563 h 1772093"/>
                <a:gd name="connsiteX3" fmla="*/ 1102012 w 1328840"/>
                <a:gd name="connsiteY3" fmla="*/ 559981 h 1772093"/>
                <a:gd name="connsiteX4" fmla="*/ 634180 w 1328840"/>
                <a:gd name="connsiteY4" fmla="*/ 971107 h 1772093"/>
                <a:gd name="connsiteX5" fmla="*/ 384508 w 1328840"/>
                <a:gd name="connsiteY5" fmla="*/ 1772093 h 1772093"/>
                <a:gd name="connsiteX6" fmla="*/ 276447 w 1328840"/>
                <a:gd name="connsiteY6" fmla="*/ 1664032 h 1772093"/>
                <a:gd name="connsiteX7" fmla="*/ 0 w 1328840"/>
                <a:gd name="connsiteY7" fmla="*/ 964018 h 1772093"/>
                <a:gd name="connsiteX0" fmla="*/ 0 w 1328840"/>
                <a:gd name="connsiteY0" fmla="*/ 964018 h 1842976"/>
                <a:gd name="connsiteX1" fmla="*/ 923068 w 1328840"/>
                <a:gd name="connsiteY1" fmla="*/ 0 h 1842976"/>
                <a:gd name="connsiteX2" fmla="*/ 1328840 w 1328840"/>
                <a:gd name="connsiteY2" fmla="*/ 228563 h 1842976"/>
                <a:gd name="connsiteX3" fmla="*/ 1102012 w 1328840"/>
                <a:gd name="connsiteY3" fmla="*/ 559981 h 1842976"/>
                <a:gd name="connsiteX4" fmla="*/ 1045305 w 1328840"/>
                <a:gd name="connsiteY4" fmla="*/ 1842976 h 1842976"/>
                <a:gd name="connsiteX5" fmla="*/ 384508 w 1328840"/>
                <a:gd name="connsiteY5" fmla="*/ 1772093 h 1842976"/>
                <a:gd name="connsiteX6" fmla="*/ 276447 w 1328840"/>
                <a:gd name="connsiteY6" fmla="*/ 1664032 h 1842976"/>
                <a:gd name="connsiteX7" fmla="*/ 0 w 1328840"/>
                <a:gd name="connsiteY7" fmla="*/ 964018 h 1842976"/>
                <a:gd name="connsiteX0" fmla="*/ 0 w 1328840"/>
                <a:gd name="connsiteY0" fmla="*/ 964018 h 1842976"/>
                <a:gd name="connsiteX1" fmla="*/ 923068 w 1328840"/>
                <a:gd name="connsiteY1" fmla="*/ 0 h 1842976"/>
                <a:gd name="connsiteX2" fmla="*/ 1328840 w 1328840"/>
                <a:gd name="connsiteY2" fmla="*/ 228563 h 1842976"/>
                <a:gd name="connsiteX3" fmla="*/ 343556 w 1328840"/>
                <a:gd name="connsiteY3" fmla="*/ 1006548 h 1842976"/>
                <a:gd name="connsiteX4" fmla="*/ 1045305 w 1328840"/>
                <a:gd name="connsiteY4" fmla="*/ 1842976 h 1842976"/>
                <a:gd name="connsiteX5" fmla="*/ 384508 w 1328840"/>
                <a:gd name="connsiteY5" fmla="*/ 1772093 h 1842976"/>
                <a:gd name="connsiteX6" fmla="*/ 276447 w 1328840"/>
                <a:gd name="connsiteY6" fmla="*/ 1664032 h 1842976"/>
                <a:gd name="connsiteX7" fmla="*/ 0 w 1328840"/>
                <a:gd name="connsiteY7" fmla="*/ 964018 h 1842976"/>
                <a:gd name="connsiteX0" fmla="*/ 0 w 1328840"/>
                <a:gd name="connsiteY0" fmla="*/ 964018 h 1842976"/>
                <a:gd name="connsiteX1" fmla="*/ 923068 w 1328840"/>
                <a:gd name="connsiteY1" fmla="*/ 0 h 1842976"/>
                <a:gd name="connsiteX2" fmla="*/ 1328840 w 1328840"/>
                <a:gd name="connsiteY2" fmla="*/ 228563 h 1842976"/>
                <a:gd name="connsiteX3" fmla="*/ 421528 w 1328840"/>
                <a:gd name="connsiteY3" fmla="*/ 999459 h 1842976"/>
                <a:gd name="connsiteX4" fmla="*/ 1045305 w 1328840"/>
                <a:gd name="connsiteY4" fmla="*/ 1842976 h 1842976"/>
                <a:gd name="connsiteX5" fmla="*/ 384508 w 1328840"/>
                <a:gd name="connsiteY5" fmla="*/ 1772093 h 1842976"/>
                <a:gd name="connsiteX6" fmla="*/ 276447 w 1328840"/>
                <a:gd name="connsiteY6" fmla="*/ 1664032 h 1842976"/>
                <a:gd name="connsiteX7" fmla="*/ 0 w 1328840"/>
                <a:gd name="connsiteY7" fmla="*/ 964018 h 1842976"/>
                <a:gd name="connsiteX0" fmla="*/ 0 w 1328840"/>
                <a:gd name="connsiteY0" fmla="*/ 964018 h 1991832"/>
                <a:gd name="connsiteX1" fmla="*/ 923068 w 1328840"/>
                <a:gd name="connsiteY1" fmla="*/ 0 h 1991832"/>
                <a:gd name="connsiteX2" fmla="*/ 1328840 w 1328840"/>
                <a:gd name="connsiteY2" fmla="*/ 228563 h 1991832"/>
                <a:gd name="connsiteX3" fmla="*/ 421528 w 1328840"/>
                <a:gd name="connsiteY3" fmla="*/ 999459 h 1991832"/>
                <a:gd name="connsiteX4" fmla="*/ 1045305 w 1328840"/>
                <a:gd name="connsiteY4" fmla="*/ 1842976 h 1991832"/>
                <a:gd name="connsiteX5" fmla="*/ 646778 w 1328840"/>
                <a:gd name="connsiteY5" fmla="*/ 1991832 h 1991832"/>
                <a:gd name="connsiteX6" fmla="*/ 276447 w 1328840"/>
                <a:gd name="connsiteY6" fmla="*/ 1664032 h 1991832"/>
                <a:gd name="connsiteX7" fmla="*/ 0 w 1328840"/>
                <a:gd name="connsiteY7" fmla="*/ 964018 h 1991832"/>
                <a:gd name="connsiteX0" fmla="*/ 0 w 1328840"/>
                <a:gd name="connsiteY0" fmla="*/ 964018 h 1991832"/>
                <a:gd name="connsiteX1" fmla="*/ 923068 w 1328840"/>
                <a:gd name="connsiteY1" fmla="*/ 0 h 1991832"/>
                <a:gd name="connsiteX2" fmla="*/ 1328840 w 1328840"/>
                <a:gd name="connsiteY2" fmla="*/ 228563 h 1991832"/>
                <a:gd name="connsiteX3" fmla="*/ 421528 w 1328840"/>
                <a:gd name="connsiteY3" fmla="*/ 999459 h 1991832"/>
                <a:gd name="connsiteX4" fmla="*/ 1045305 w 1328840"/>
                <a:gd name="connsiteY4" fmla="*/ 1842976 h 1991832"/>
                <a:gd name="connsiteX5" fmla="*/ 646778 w 1328840"/>
                <a:gd name="connsiteY5" fmla="*/ 1991832 h 1991832"/>
                <a:gd name="connsiteX6" fmla="*/ 297712 w 1328840"/>
                <a:gd name="connsiteY6" fmla="*/ 1536441 h 1991832"/>
                <a:gd name="connsiteX7" fmla="*/ 0 w 1328840"/>
                <a:gd name="connsiteY7" fmla="*/ 964018 h 1991832"/>
                <a:gd name="connsiteX0" fmla="*/ 0 w 1328840"/>
                <a:gd name="connsiteY0" fmla="*/ 964018 h 1991832"/>
                <a:gd name="connsiteX1" fmla="*/ 923068 w 1328840"/>
                <a:gd name="connsiteY1" fmla="*/ 0 h 1991832"/>
                <a:gd name="connsiteX2" fmla="*/ 1328840 w 1328840"/>
                <a:gd name="connsiteY2" fmla="*/ 228563 h 1991832"/>
                <a:gd name="connsiteX3" fmla="*/ 421528 w 1328840"/>
                <a:gd name="connsiteY3" fmla="*/ 999459 h 1991832"/>
                <a:gd name="connsiteX4" fmla="*/ 1045305 w 1328840"/>
                <a:gd name="connsiteY4" fmla="*/ 1842976 h 1991832"/>
                <a:gd name="connsiteX5" fmla="*/ 646778 w 1328840"/>
                <a:gd name="connsiteY5" fmla="*/ 1991832 h 1991832"/>
                <a:gd name="connsiteX6" fmla="*/ 290623 w 1328840"/>
                <a:gd name="connsiteY6" fmla="*/ 1465557 h 1991832"/>
                <a:gd name="connsiteX7" fmla="*/ 0 w 1328840"/>
                <a:gd name="connsiteY7" fmla="*/ 964018 h 1991832"/>
                <a:gd name="connsiteX0" fmla="*/ 0 w 1378458"/>
                <a:gd name="connsiteY0" fmla="*/ 985283 h 1991832"/>
                <a:gd name="connsiteX1" fmla="*/ 972686 w 1378458"/>
                <a:gd name="connsiteY1" fmla="*/ 0 h 1991832"/>
                <a:gd name="connsiteX2" fmla="*/ 1378458 w 1378458"/>
                <a:gd name="connsiteY2" fmla="*/ 228563 h 1991832"/>
                <a:gd name="connsiteX3" fmla="*/ 471146 w 1378458"/>
                <a:gd name="connsiteY3" fmla="*/ 999459 h 1991832"/>
                <a:gd name="connsiteX4" fmla="*/ 1094923 w 1378458"/>
                <a:gd name="connsiteY4" fmla="*/ 1842976 h 1991832"/>
                <a:gd name="connsiteX5" fmla="*/ 696396 w 1378458"/>
                <a:gd name="connsiteY5" fmla="*/ 1991832 h 1991832"/>
                <a:gd name="connsiteX6" fmla="*/ 340241 w 1378458"/>
                <a:gd name="connsiteY6" fmla="*/ 1465557 h 1991832"/>
                <a:gd name="connsiteX7" fmla="*/ 0 w 1378458"/>
                <a:gd name="connsiteY7" fmla="*/ 985283 h 1991832"/>
                <a:gd name="connsiteX0" fmla="*/ 0 w 1378458"/>
                <a:gd name="connsiteY0" fmla="*/ 985283 h 1991832"/>
                <a:gd name="connsiteX1" fmla="*/ 972686 w 1378458"/>
                <a:gd name="connsiteY1" fmla="*/ 0 h 1991832"/>
                <a:gd name="connsiteX2" fmla="*/ 1378458 w 1378458"/>
                <a:gd name="connsiteY2" fmla="*/ 228563 h 1991832"/>
                <a:gd name="connsiteX3" fmla="*/ 471146 w 1378458"/>
                <a:gd name="connsiteY3" fmla="*/ 999459 h 1991832"/>
                <a:gd name="connsiteX4" fmla="*/ 1094923 w 1378458"/>
                <a:gd name="connsiteY4" fmla="*/ 1842976 h 1991832"/>
                <a:gd name="connsiteX5" fmla="*/ 696396 w 1378458"/>
                <a:gd name="connsiteY5" fmla="*/ 1991832 h 1991832"/>
                <a:gd name="connsiteX6" fmla="*/ 340241 w 1378458"/>
                <a:gd name="connsiteY6" fmla="*/ 1465557 h 1991832"/>
                <a:gd name="connsiteX7" fmla="*/ 0 w 1378458"/>
                <a:gd name="connsiteY7" fmla="*/ 985283 h 1991832"/>
                <a:gd name="connsiteX0" fmla="*/ 0 w 1378458"/>
                <a:gd name="connsiteY0" fmla="*/ 985283 h 1991832"/>
                <a:gd name="connsiteX1" fmla="*/ 972686 w 1378458"/>
                <a:gd name="connsiteY1" fmla="*/ 0 h 1991832"/>
                <a:gd name="connsiteX2" fmla="*/ 1378458 w 1378458"/>
                <a:gd name="connsiteY2" fmla="*/ 228563 h 1991832"/>
                <a:gd name="connsiteX3" fmla="*/ 471146 w 1378458"/>
                <a:gd name="connsiteY3" fmla="*/ 999459 h 1991832"/>
                <a:gd name="connsiteX4" fmla="*/ 1094923 w 1378458"/>
                <a:gd name="connsiteY4" fmla="*/ 1842976 h 1991832"/>
                <a:gd name="connsiteX5" fmla="*/ 696396 w 1378458"/>
                <a:gd name="connsiteY5" fmla="*/ 1991832 h 1991832"/>
                <a:gd name="connsiteX6" fmla="*/ 340241 w 1378458"/>
                <a:gd name="connsiteY6" fmla="*/ 1465557 h 1991832"/>
                <a:gd name="connsiteX7" fmla="*/ 0 w 1378458"/>
                <a:gd name="connsiteY7" fmla="*/ 985283 h 1991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78458" h="1991832">
                  <a:moveTo>
                    <a:pt x="0" y="985283"/>
                  </a:moveTo>
                  <a:lnTo>
                    <a:pt x="972686" y="0"/>
                  </a:lnTo>
                  <a:cubicBezTo>
                    <a:pt x="966176" y="579"/>
                    <a:pt x="1377880" y="242161"/>
                    <a:pt x="1378458" y="228563"/>
                  </a:cubicBezTo>
                  <a:lnTo>
                    <a:pt x="471146" y="999459"/>
                  </a:lnTo>
                  <a:lnTo>
                    <a:pt x="1094923" y="1842976"/>
                  </a:lnTo>
                  <a:lnTo>
                    <a:pt x="696396" y="1991832"/>
                  </a:lnTo>
                  <a:lnTo>
                    <a:pt x="340241" y="1465557"/>
                  </a:lnTo>
                  <a:lnTo>
                    <a:pt x="0" y="98528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v-SE"/>
            </a:p>
          </p:txBody>
        </p:sp>
      </p:grpSp>
      <p:sp>
        <p:nvSpPr>
          <p:cNvPr id="37" name="Frihandsfigur 36">
            <a:extLst>
              <a:ext uri="{FF2B5EF4-FFF2-40B4-BE49-F238E27FC236}">
                <a16:creationId xmlns:a16="http://schemas.microsoft.com/office/drawing/2014/main" id="{59A13F97-2B16-3747-8229-62F44C902C0C}"/>
              </a:ext>
            </a:extLst>
          </p:cNvPr>
          <p:cNvSpPr/>
          <p:nvPr/>
        </p:nvSpPr>
        <p:spPr>
          <a:xfrm>
            <a:off x="468700" y="3052468"/>
            <a:ext cx="2599615" cy="2748085"/>
          </a:xfrm>
          <a:custGeom>
            <a:avLst/>
            <a:gdLst>
              <a:gd name="connsiteX0" fmla="*/ 1236052 w 2684650"/>
              <a:gd name="connsiteY0" fmla="*/ 1412935 h 2837977"/>
              <a:gd name="connsiteX1" fmla="*/ 1107811 w 2684650"/>
              <a:gd name="connsiteY1" fmla="*/ 1417966 h 2837977"/>
              <a:gd name="connsiteX2" fmla="*/ 1109033 w 2684650"/>
              <a:gd name="connsiteY2" fmla="*/ 1420203 h 2837977"/>
              <a:gd name="connsiteX3" fmla="*/ 1038247 w 2684650"/>
              <a:gd name="connsiteY3" fmla="*/ 1516391 h 2837977"/>
              <a:gd name="connsiteX4" fmla="*/ 1037037 w 2684650"/>
              <a:gd name="connsiteY4" fmla="*/ 1617991 h 2837977"/>
              <a:gd name="connsiteX5" fmla="*/ 968107 w 2684650"/>
              <a:gd name="connsiteY5" fmla="*/ 1586685 h 2837977"/>
              <a:gd name="connsiteX6" fmla="*/ 861140 w 2684650"/>
              <a:gd name="connsiteY6" fmla="*/ 1577859 h 2837977"/>
              <a:gd name="connsiteX7" fmla="*/ 810340 w 2684650"/>
              <a:gd name="connsiteY7" fmla="*/ 1623198 h 2837977"/>
              <a:gd name="connsiteX8" fmla="*/ 777607 w 2684650"/>
              <a:gd name="connsiteY8" fmla="*/ 1668347 h 2837977"/>
              <a:gd name="connsiteX9" fmla="*/ 773512 w 2684650"/>
              <a:gd name="connsiteY9" fmla="*/ 1716416 h 2837977"/>
              <a:gd name="connsiteX10" fmla="*/ 701697 w 2684650"/>
              <a:gd name="connsiteY10" fmla="*/ 1694191 h 2837977"/>
              <a:gd name="connsiteX11" fmla="*/ 691435 w 2684650"/>
              <a:gd name="connsiteY11" fmla="*/ 1690793 h 2837977"/>
              <a:gd name="connsiteX12" fmla="*/ 618255 w 2684650"/>
              <a:gd name="connsiteY12" fmla="*/ 1716417 h 2837977"/>
              <a:gd name="connsiteX13" fmla="*/ 604189 w 2684650"/>
              <a:gd name="connsiteY13" fmla="*/ 1754210 h 2837977"/>
              <a:gd name="connsiteX14" fmla="*/ 588092 w 2684650"/>
              <a:gd name="connsiteY14" fmla="*/ 1828035 h 2837977"/>
              <a:gd name="connsiteX15" fmla="*/ 621753 w 2684650"/>
              <a:gd name="connsiteY15" fmla="*/ 1897393 h 2837977"/>
              <a:gd name="connsiteX16" fmla="*/ 681431 w 2684650"/>
              <a:gd name="connsiteY16" fmla="*/ 1922793 h 2837977"/>
              <a:gd name="connsiteX17" fmla="*/ 682605 w 2684650"/>
              <a:gd name="connsiteY17" fmla="*/ 1921409 h 2837977"/>
              <a:gd name="connsiteX18" fmla="*/ 681727 w 2684650"/>
              <a:gd name="connsiteY18" fmla="*/ 1928697 h 2837977"/>
              <a:gd name="connsiteX19" fmla="*/ 1395119 w 2684650"/>
              <a:gd name="connsiteY19" fmla="*/ 1924823 h 2837977"/>
              <a:gd name="connsiteX20" fmla="*/ 1395119 w 2684650"/>
              <a:gd name="connsiteY20" fmla="*/ 1920581 h 2837977"/>
              <a:gd name="connsiteX21" fmla="*/ 1477409 w 2684650"/>
              <a:gd name="connsiteY21" fmla="*/ 1905060 h 2837977"/>
              <a:gd name="connsiteX22" fmla="*/ 1540591 w 2684650"/>
              <a:gd name="connsiteY22" fmla="*/ 1869084 h 2837977"/>
              <a:gd name="connsiteX23" fmla="*/ 1550116 w 2684650"/>
              <a:gd name="connsiteY23" fmla="*/ 1782823 h 2837977"/>
              <a:gd name="connsiteX24" fmla="*/ 1544084 w 2684650"/>
              <a:gd name="connsiteY24" fmla="*/ 1715097 h 2837977"/>
              <a:gd name="connsiteX25" fmla="*/ 1516750 w 2684650"/>
              <a:gd name="connsiteY25" fmla="*/ 1659266 h 2837977"/>
              <a:gd name="connsiteX26" fmla="*/ 1450711 w 2684650"/>
              <a:gd name="connsiteY26" fmla="*/ 1624341 h 2837977"/>
              <a:gd name="connsiteX27" fmla="*/ 1407502 w 2684650"/>
              <a:gd name="connsiteY27" fmla="*/ 1594447 h 2837977"/>
              <a:gd name="connsiteX28" fmla="*/ 1407820 w 2684650"/>
              <a:gd name="connsiteY28" fmla="*/ 1493898 h 2837977"/>
              <a:gd name="connsiteX29" fmla="*/ 1360195 w 2684650"/>
              <a:gd name="connsiteY29" fmla="*/ 1446809 h 2837977"/>
              <a:gd name="connsiteX30" fmla="*/ 2494071 w 2684650"/>
              <a:gd name="connsiteY30" fmla="*/ 0 h 2837977"/>
              <a:gd name="connsiteX31" fmla="*/ 2542884 w 2684650"/>
              <a:gd name="connsiteY31" fmla="*/ 838140 h 2837977"/>
              <a:gd name="connsiteX32" fmla="*/ 2684650 w 2684650"/>
              <a:gd name="connsiteY32" fmla="*/ 1548810 h 2837977"/>
              <a:gd name="connsiteX33" fmla="*/ 2323949 w 2684650"/>
              <a:gd name="connsiteY33" fmla="*/ 1444196 h 2837977"/>
              <a:gd name="connsiteX34" fmla="*/ 2149996 w 2684650"/>
              <a:gd name="connsiteY34" fmla="*/ 1214740 h 2837977"/>
              <a:gd name="connsiteX35" fmla="*/ 1244297 w 2684650"/>
              <a:gd name="connsiteY35" fmla="*/ 2837977 h 2837977"/>
              <a:gd name="connsiteX36" fmla="*/ 0 w 2684650"/>
              <a:gd name="connsiteY36" fmla="*/ 1912028 h 2837977"/>
              <a:gd name="connsiteX37" fmla="*/ 603318 w 2684650"/>
              <a:gd name="connsiteY37" fmla="*/ 1435396 h 2837977"/>
              <a:gd name="connsiteX38" fmla="*/ 1482274 w 2684650"/>
              <a:gd name="connsiteY38" fmla="*/ 781432 h 2837977"/>
              <a:gd name="connsiteX39" fmla="*/ 1304260 w 2684650"/>
              <a:gd name="connsiteY39" fmla="*/ 715926 h 2837977"/>
              <a:gd name="connsiteX40" fmla="*/ 1095441 w 2684650"/>
              <a:gd name="connsiteY40" fmla="*/ 328693 h 2837977"/>
              <a:gd name="connsiteX41" fmla="*/ 1795577 w 2684650"/>
              <a:gd name="connsiteY41" fmla="*/ 229456 h 28379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2684650" h="2837977">
                <a:moveTo>
                  <a:pt x="1236052" y="1412935"/>
                </a:moveTo>
                <a:lnTo>
                  <a:pt x="1107811" y="1417966"/>
                </a:lnTo>
                <a:lnTo>
                  <a:pt x="1109033" y="1420203"/>
                </a:lnTo>
                <a:lnTo>
                  <a:pt x="1038247" y="1516391"/>
                </a:lnTo>
                <a:cubicBezTo>
                  <a:pt x="1037844" y="1550258"/>
                  <a:pt x="1037440" y="1584124"/>
                  <a:pt x="1037037" y="1617991"/>
                </a:cubicBezTo>
                <a:lnTo>
                  <a:pt x="968107" y="1586685"/>
                </a:lnTo>
                <a:lnTo>
                  <a:pt x="861140" y="1577859"/>
                </a:lnTo>
                <a:lnTo>
                  <a:pt x="810340" y="1623198"/>
                </a:lnTo>
                <a:lnTo>
                  <a:pt x="777607" y="1668347"/>
                </a:lnTo>
                <a:lnTo>
                  <a:pt x="773512" y="1716416"/>
                </a:lnTo>
                <a:lnTo>
                  <a:pt x="701697" y="1694191"/>
                </a:lnTo>
                <a:lnTo>
                  <a:pt x="691435" y="1690793"/>
                </a:lnTo>
                <a:lnTo>
                  <a:pt x="618255" y="1716417"/>
                </a:lnTo>
                <a:lnTo>
                  <a:pt x="604189" y="1754210"/>
                </a:lnTo>
                <a:lnTo>
                  <a:pt x="588092" y="1828035"/>
                </a:lnTo>
                <a:lnTo>
                  <a:pt x="621753" y="1897393"/>
                </a:lnTo>
                <a:lnTo>
                  <a:pt x="681431" y="1922793"/>
                </a:lnTo>
                <a:lnTo>
                  <a:pt x="682605" y="1921409"/>
                </a:lnTo>
                <a:cubicBezTo>
                  <a:pt x="682312" y="1923838"/>
                  <a:pt x="682020" y="1926268"/>
                  <a:pt x="681727" y="1928697"/>
                </a:cubicBezTo>
                <a:lnTo>
                  <a:pt x="1395119" y="1924823"/>
                </a:lnTo>
                <a:lnTo>
                  <a:pt x="1395119" y="1920581"/>
                </a:lnTo>
                <a:lnTo>
                  <a:pt x="1477409" y="1905060"/>
                </a:lnTo>
                <a:lnTo>
                  <a:pt x="1540591" y="1869084"/>
                </a:lnTo>
                <a:lnTo>
                  <a:pt x="1550116" y="1782823"/>
                </a:lnTo>
                <a:lnTo>
                  <a:pt x="1544084" y="1715097"/>
                </a:lnTo>
                <a:lnTo>
                  <a:pt x="1516750" y="1659266"/>
                </a:lnTo>
                <a:lnTo>
                  <a:pt x="1450711" y="1624341"/>
                </a:lnTo>
                <a:lnTo>
                  <a:pt x="1407502" y="1594447"/>
                </a:lnTo>
                <a:lnTo>
                  <a:pt x="1407820" y="1493898"/>
                </a:lnTo>
                <a:lnTo>
                  <a:pt x="1360195" y="1446809"/>
                </a:lnTo>
                <a:close/>
                <a:moveTo>
                  <a:pt x="2494071" y="0"/>
                </a:moveTo>
                <a:lnTo>
                  <a:pt x="2542884" y="838140"/>
                </a:lnTo>
                <a:lnTo>
                  <a:pt x="2684650" y="1548810"/>
                </a:lnTo>
                <a:lnTo>
                  <a:pt x="2323949" y="1444196"/>
                </a:lnTo>
                <a:lnTo>
                  <a:pt x="2149996" y="1214740"/>
                </a:lnTo>
                <a:lnTo>
                  <a:pt x="1244297" y="2837977"/>
                </a:lnTo>
                <a:lnTo>
                  <a:pt x="0" y="1912028"/>
                </a:lnTo>
                <a:lnTo>
                  <a:pt x="603318" y="1435396"/>
                </a:lnTo>
                <a:lnTo>
                  <a:pt x="1482274" y="781432"/>
                </a:lnTo>
                <a:lnTo>
                  <a:pt x="1304260" y="715926"/>
                </a:lnTo>
                <a:lnTo>
                  <a:pt x="1095441" y="328693"/>
                </a:lnTo>
                <a:lnTo>
                  <a:pt x="1795577" y="229456"/>
                </a:lnTo>
                <a:close/>
              </a:path>
            </a:pathLst>
          </a:custGeom>
          <a:solidFill>
            <a:schemeClr val="accent5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52" name="Frihandsfigur 51">
            <a:extLst>
              <a:ext uri="{FF2B5EF4-FFF2-40B4-BE49-F238E27FC236}">
                <a16:creationId xmlns:a16="http://schemas.microsoft.com/office/drawing/2014/main" id="{DE2BCD16-C9D6-2541-959A-1656836C73C6}"/>
              </a:ext>
            </a:extLst>
          </p:cNvPr>
          <p:cNvSpPr/>
          <p:nvPr/>
        </p:nvSpPr>
        <p:spPr>
          <a:xfrm>
            <a:off x="2536999" y="4426510"/>
            <a:ext cx="2608845" cy="1984640"/>
          </a:xfrm>
          <a:custGeom>
            <a:avLst/>
            <a:gdLst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623556 w 4378623"/>
              <a:gd name="connsiteY12" fmla="*/ 2462120 h 3330971"/>
              <a:gd name="connsiteX13" fmla="*/ 2624224 w 4378623"/>
              <a:gd name="connsiteY13" fmla="*/ 2472725 h 3330971"/>
              <a:gd name="connsiteX14" fmla="*/ 2650658 w 4378623"/>
              <a:gd name="connsiteY14" fmla="*/ 2463736 h 3330971"/>
              <a:gd name="connsiteX15" fmla="*/ 2660006 w 4378623"/>
              <a:gd name="connsiteY15" fmla="*/ 2467665 h 3330971"/>
              <a:gd name="connsiteX16" fmla="*/ 2659631 w 4378623"/>
              <a:gd name="connsiteY16" fmla="*/ 2460684 h 3330971"/>
              <a:gd name="connsiteX17" fmla="*/ 2674864 w 4378623"/>
              <a:gd name="connsiteY17" fmla="*/ 2455504 h 3330971"/>
              <a:gd name="connsiteX18" fmla="*/ 2679056 w 4378623"/>
              <a:gd name="connsiteY18" fmla="*/ 2454963 h 3330971"/>
              <a:gd name="connsiteX19" fmla="*/ 2678047 w 4378623"/>
              <a:gd name="connsiteY19" fmla="*/ 2454421 h 3330971"/>
              <a:gd name="connsiteX20" fmla="*/ 3002309 w 4378623"/>
              <a:gd name="connsiteY20" fmla="*/ 2344149 h 3330971"/>
              <a:gd name="connsiteX21" fmla="*/ 3173672 w 4378623"/>
              <a:gd name="connsiteY21" fmla="*/ 2055029 h 3330971"/>
              <a:gd name="connsiteX22" fmla="*/ 3167322 w 4378623"/>
              <a:gd name="connsiteY22" fmla="*/ 1855028 h 3330971"/>
              <a:gd name="connsiteX23" fmla="*/ 3262659 w 4378623"/>
              <a:gd name="connsiteY23" fmla="*/ 1781808 h 3330971"/>
              <a:gd name="connsiteX24" fmla="*/ 3284624 w 4378623"/>
              <a:gd name="connsiteY24" fmla="*/ 1646882 h 3330971"/>
              <a:gd name="connsiteX25" fmla="*/ 3176848 w 4378623"/>
              <a:gd name="connsiteY25" fmla="*/ 1557982 h 3330971"/>
              <a:gd name="connsiteX26" fmla="*/ 3243263 w 4378623"/>
              <a:gd name="connsiteY26" fmla="*/ 1496058 h 3330971"/>
              <a:gd name="connsiteX27" fmla="*/ 3224300 w 4378623"/>
              <a:gd name="connsiteY27" fmla="*/ 1385128 h 3330971"/>
              <a:gd name="connsiteX28" fmla="*/ 3090950 w 4378623"/>
              <a:gd name="connsiteY28" fmla="*/ 1267629 h 3330971"/>
              <a:gd name="connsiteX29" fmla="*/ 2703513 w 4378623"/>
              <a:gd name="connsiteY29" fmla="*/ 1302749 h 3330971"/>
              <a:gd name="connsiteX30" fmla="*/ 2599247 w 4378623"/>
              <a:gd name="connsiteY30" fmla="*/ 1278230 h 3330971"/>
              <a:gd name="connsiteX31" fmla="*/ 2652768 w 4378623"/>
              <a:gd name="connsiteY31" fmla="*/ 1105590 h 3330971"/>
              <a:gd name="connsiteX32" fmla="*/ 2664069 w 4378623"/>
              <a:gd name="connsiteY32" fmla="*/ 937567 h 3330971"/>
              <a:gd name="connsiteX33" fmla="*/ 2579743 w 4378623"/>
              <a:gd name="connsiteY33" fmla="*/ 632767 h 3330971"/>
              <a:gd name="connsiteX34" fmla="*/ 2495247 w 4378623"/>
              <a:gd name="connsiteY34" fmla="*/ 0 h 3330971"/>
              <a:gd name="connsiteX35" fmla="*/ 2496489 w 4378623"/>
              <a:gd name="connsiteY35" fmla="*/ 11616 h 3330971"/>
              <a:gd name="connsiteX36" fmla="*/ 3089319 w 4378623"/>
              <a:gd name="connsiteY36" fmla="*/ 64226 h 3330971"/>
              <a:gd name="connsiteX37" fmla="*/ 3374856 w 4378623"/>
              <a:gd name="connsiteY37" fmla="*/ 369969 h 3330971"/>
              <a:gd name="connsiteX38" fmla="*/ 3510232 w 4378623"/>
              <a:gd name="connsiteY38" fmla="*/ 813600 h 3330971"/>
              <a:gd name="connsiteX39" fmla="*/ 4068016 w 4378623"/>
              <a:gd name="connsiteY39" fmla="*/ 1105046 h 3330971"/>
              <a:gd name="connsiteX40" fmla="*/ 4234392 w 4378623"/>
              <a:gd name="connsiteY40" fmla="*/ 1420661 h 3330971"/>
              <a:gd name="connsiteX41" fmla="*/ 4378623 w 4378623"/>
              <a:gd name="connsiteY41" fmla="*/ 1836132 h 3330971"/>
              <a:gd name="connsiteX42" fmla="*/ 4363902 w 4378623"/>
              <a:gd name="connsiteY42" fmla="*/ 2211036 h 3330971"/>
              <a:gd name="connsiteX43" fmla="*/ 4114941 w 4378623"/>
              <a:gd name="connsiteY43" fmla="*/ 2463077 h 3330971"/>
              <a:gd name="connsiteX44" fmla="*/ 3750965 w 4378623"/>
              <a:gd name="connsiteY44" fmla="*/ 2650382 h 3330971"/>
              <a:gd name="connsiteX45" fmla="*/ 551294 w 4378623"/>
              <a:gd name="connsiteY45" fmla="*/ 3328046 h 3330971"/>
              <a:gd name="connsiteX46" fmla="*/ 548640 w 4378623"/>
              <a:gd name="connsiteY46" fmla="*/ 3330971 h 3330971"/>
              <a:gd name="connsiteX47" fmla="*/ 254965 w 4378623"/>
              <a:gd name="connsiteY47" fmla="*/ 3249085 h 3330971"/>
              <a:gd name="connsiteX48" fmla="*/ 17221 w 4378623"/>
              <a:gd name="connsiteY48" fmla="*/ 2864627 h 3330971"/>
              <a:gd name="connsiteX49" fmla="*/ 0 w 4378623"/>
              <a:gd name="connsiteY49" fmla="*/ 2435269 h 3330971"/>
              <a:gd name="connsiteX50" fmla="*/ 253898 w 4378623"/>
              <a:gd name="connsiteY50" fmla="*/ 2137884 h 3330971"/>
              <a:gd name="connsiteX51" fmla="*/ 585216 w 4378623"/>
              <a:gd name="connsiteY51" fmla="*/ 2055588 h 3330971"/>
              <a:gd name="connsiteX52" fmla="*/ 619658 w 4378623"/>
              <a:gd name="connsiteY52" fmla="*/ 1804333 h 3330971"/>
              <a:gd name="connsiteX53" fmla="*/ 721309 w 4378623"/>
              <a:gd name="connsiteY53" fmla="*/ 1465595 h 3330971"/>
              <a:gd name="connsiteX54" fmla="*/ 949909 w 4378623"/>
              <a:gd name="connsiteY54" fmla="*/ 1228261 h 3330971"/>
              <a:gd name="connsiteX55" fmla="*/ 1268882 w 4378623"/>
              <a:gd name="connsiteY55" fmla="*/ 1218707 h 3330971"/>
              <a:gd name="connsiteX56" fmla="*/ 1609344 w 4378623"/>
              <a:gd name="connsiteY56" fmla="*/ 1250916 h 3330971"/>
              <a:gd name="connsiteX57" fmla="*/ 1614376 w 4378623"/>
              <a:gd name="connsiteY57" fmla="*/ 1252876 h 3330971"/>
              <a:gd name="connsiteX58" fmla="*/ 1544271 w 4378623"/>
              <a:gd name="connsiteY58" fmla="*/ 625178 h 3330971"/>
              <a:gd name="connsiteX59" fmla="*/ 1855167 w 4378623"/>
              <a:gd name="connsiteY59" fmla="*/ 140546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623556 w 4378623"/>
              <a:gd name="connsiteY12" fmla="*/ 2462120 h 3330971"/>
              <a:gd name="connsiteX13" fmla="*/ 2624224 w 4378623"/>
              <a:gd name="connsiteY13" fmla="*/ 2472725 h 3330971"/>
              <a:gd name="connsiteX14" fmla="*/ 2650658 w 4378623"/>
              <a:gd name="connsiteY14" fmla="*/ 2463736 h 3330971"/>
              <a:gd name="connsiteX15" fmla="*/ 2660006 w 4378623"/>
              <a:gd name="connsiteY15" fmla="*/ 2467665 h 3330971"/>
              <a:gd name="connsiteX16" fmla="*/ 2659631 w 4378623"/>
              <a:gd name="connsiteY16" fmla="*/ 2460684 h 3330971"/>
              <a:gd name="connsiteX17" fmla="*/ 2674864 w 4378623"/>
              <a:gd name="connsiteY17" fmla="*/ 2455504 h 3330971"/>
              <a:gd name="connsiteX18" fmla="*/ 2679056 w 4378623"/>
              <a:gd name="connsiteY18" fmla="*/ 2454963 h 3330971"/>
              <a:gd name="connsiteX19" fmla="*/ 2760597 w 4378623"/>
              <a:gd name="connsiteY19" fmla="*/ 2435371 h 3330971"/>
              <a:gd name="connsiteX20" fmla="*/ 3002309 w 4378623"/>
              <a:gd name="connsiteY20" fmla="*/ 2344149 h 3330971"/>
              <a:gd name="connsiteX21" fmla="*/ 3173672 w 4378623"/>
              <a:gd name="connsiteY21" fmla="*/ 2055029 h 3330971"/>
              <a:gd name="connsiteX22" fmla="*/ 3167322 w 4378623"/>
              <a:gd name="connsiteY22" fmla="*/ 1855028 h 3330971"/>
              <a:gd name="connsiteX23" fmla="*/ 3262659 w 4378623"/>
              <a:gd name="connsiteY23" fmla="*/ 1781808 h 3330971"/>
              <a:gd name="connsiteX24" fmla="*/ 3284624 w 4378623"/>
              <a:gd name="connsiteY24" fmla="*/ 1646882 h 3330971"/>
              <a:gd name="connsiteX25" fmla="*/ 3176848 w 4378623"/>
              <a:gd name="connsiteY25" fmla="*/ 1557982 h 3330971"/>
              <a:gd name="connsiteX26" fmla="*/ 3243263 w 4378623"/>
              <a:gd name="connsiteY26" fmla="*/ 1496058 h 3330971"/>
              <a:gd name="connsiteX27" fmla="*/ 3224300 w 4378623"/>
              <a:gd name="connsiteY27" fmla="*/ 1385128 h 3330971"/>
              <a:gd name="connsiteX28" fmla="*/ 3090950 w 4378623"/>
              <a:gd name="connsiteY28" fmla="*/ 1267629 h 3330971"/>
              <a:gd name="connsiteX29" fmla="*/ 2703513 w 4378623"/>
              <a:gd name="connsiteY29" fmla="*/ 1302749 h 3330971"/>
              <a:gd name="connsiteX30" fmla="*/ 2599247 w 4378623"/>
              <a:gd name="connsiteY30" fmla="*/ 1278230 h 3330971"/>
              <a:gd name="connsiteX31" fmla="*/ 2652768 w 4378623"/>
              <a:gd name="connsiteY31" fmla="*/ 1105590 h 3330971"/>
              <a:gd name="connsiteX32" fmla="*/ 2664069 w 4378623"/>
              <a:gd name="connsiteY32" fmla="*/ 937567 h 3330971"/>
              <a:gd name="connsiteX33" fmla="*/ 2579743 w 4378623"/>
              <a:gd name="connsiteY33" fmla="*/ 632767 h 3330971"/>
              <a:gd name="connsiteX34" fmla="*/ 2438644 w 4378623"/>
              <a:gd name="connsiteY34" fmla="*/ 565840 h 3330971"/>
              <a:gd name="connsiteX35" fmla="*/ 2495247 w 4378623"/>
              <a:gd name="connsiteY35" fmla="*/ 0 h 3330971"/>
              <a:gd name="connsiteX36" fmla="*/ 2496489 w 4378623"/>
              <a:gd name="connsiteY36" fmla="*/ 11616 h 3330971"/>
              <a:gd name="connsiteX37" fmla="*/ 3089319 w 4378623"/>
              <a:gd name="connsiteY37" fmla="*/ 64226 h 3330971"/>
              <a:gd name="connsiteX38" fmla="*/ 3374856 w 4378623"/>
              <a:gd name="connsiteY38" fmla="*/ 369969 h 3330971"/>
              <a:gd name="connsiteX39" fmla="*/ 3510232 w 4378623"/>
              <a:gd name="connsiteY39" fmla="*/ 813600 h 3330971"/>
              <a:gd name="connsiteX40" fmla="*/ 4068016 w 4378623"/>
              <a:gd name="connsiteY40" fmla="*/ 1105046 h 3330971"/>
              <a:gd name="connsiteX41" fmla="*/ 4234392 w 4378623"/>
              <a:gd name="connsiteY41" fmla="*/ 1420661 h 3330971"/>
              <a:gd name="connsiteX42" fmla="*/ 4378623 w 4378623"/>
              <a:gd name="connsiteY42" fmla="*/ 1836132 h 3330971"/>
              <a:gd name="connsiteX43" fmla="*/ 4363902 w 4378623"/>
              <a:gd name="connsiteY43" fmla="*/ 2211036 h 3330971"/>
              <a:gd name="connsiteX44" fmla="*/ 4114941 w 4378623"/>
              <a:gd name="connsiteY44" fmla="*/ 2463077 h 3330971"/>
              <a:gd name="connsiteX45" fmla="*/ 3750965 w 4378623"/>
              <a:gd name="connsiteY45" fmla="*/ 2650382 h 3330971"/>
              <a:gd name="connsiteX46" fmla="*/ 551294 w 4378623"/>
              <a:gd name="connsiteY46" fmla="*/ 3328046 h 3330971"/>
              <a:gd name="connsiteX47" fmla="*/ 548640 w 4378623"/>
              <a:gd name="connsiteY47" fmla="*/ 3330971 h 3330971"/>
              <a:gd name="connsiteX48" fmla="*/ 254965 w 4378623"/>
              <a:gd name="connsiteY48" fmla="*/ 3249085 h 3330971"/>
              <a:gd name="connsiteX49" fmla="*/ 17221 w 4378623"/>
              <a:gd name="connsiteY49" fmla="*/ 2864627 h 3330971"/>
              <a:gd name="connsiteX50" fmla="*/ 0 w 4378623"/>
              <a:gd name="connsiteY50" fmla="*/ 2435269 h 3330971"/>
              <a:gd name="connsiteX51" fmla="*/ 253898 w 4378623"/>
              <a:gd name="connsiteY51" fmla="*/ 2137884 h 3330971"/>
              <a:gd name="connsiteX52" fmla="*/ 585216 w 4378623"/>
              <a:gd name="connsiteY52" fmla="*/ 2055588 h 3330971"/>
              <a:gd name="connsiteX53" fmla="*/ 619658 w 4378623"/>
              <a:gd name="connsiteY53" fmla="*/ 1804333 h 3330971"/>
              <a:gd name="connsiteX54" fmla="*/ 721309 w 4378623"/>
              <a:gd name="connsiteY54" fmla="*/ 1465595 h 3330971"/>
              <a:gd name="connsiteX55" fmla="*/ 949909 w 4378623"/>
              <a:gd name="connsiteY55" fmla="*/ 1228261 h 3330971"/>
              <a:gd name="connsiteX56" fmla="*/ 1268882 w 4378623"/>
              <a:gd name="connsiteY56" fmla="*/ 1218707 h 3330971"/>
              <a:gd name="connsiteX57" fmla="*/ 1609344 w 4378623"/>
              <a:gd name="connsiteY57" fmla="*/ 1250916 h 3330971"/>
              <a:gd name="connsiteX58" fmla="*/ 1614376 w 4378623"/>
              <a:gd name="connsiteY58" fmla="*/ 1252876 h 3330971"/>
              <a:gd name="connsiteX59" fmla="*/ 1544271 w 4378623"/>
              <a:gd name="connsiteY59" fmla="*/ 625178 h 3330971"/>
              <a:gd name="connsiteX60" fmla="*/ 1855167 w 4378623"/>
              <a:gd name="connsiteY60" fmla="*/ 140546 h 3330971"/>
              <a:gd name="connsiteX61" fmla="*/ 2495247 w 4378623"/>
              <a:gd name="connsiteY61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623556 w 4378623"/>
              <a:gd name="connsiteY12" fmla="*/ 2462120 h 3330971"/>
              <a:gd name="connsiteX13" fmla="*/ 2535324 w 4378623"/>
              <a:gd name="connsiteY13" fmla="*/ 2472725 h 3330971"/>
              <a:gd name="connsiteX14" fmla="*/ 2650658 w 4378623"/>
              <a:gd name="connsiteY14" fmla="*/ 2463736 h 3330971"/>
              <a:gd name="connsiteX15" fmla="*/ 2660006 w 4378623"/>
              <a:gd name="connsiteY15" fmla="*/ 2467665 h 3330971"/>
              <a:gd name="connsiteX16" fmla="*/ 2659631 w 4378623"/>
              <a:gd name="connsiteY16" fmla="*/ 2460684 h 3330971"/>
              <a:gd name="connsiteX17" fmla="*/ 2674864 w 4378623"/>
              <a:gd name="connsiteY17" fmla="*/ 2455504 h 3330971"/>
              <a:gd name="connsiteX18" fmla="*/ 2679056 w 4378623"/>
              <a:gd name="connsiteY18" fmla="*/ 2454963 h 3330971"/>
              <a:gd name="connsiteX19" fmla="*/ 2760597 w 4378623"/>
              <a:gd name="connsiteY19" fmla="*/ 2435371 h 3330971"/>
              <a:gd name="connsiteX20" fmla="*/ 3002309 w 4378623"/>
              <a:gd name="connsiteY20" fmla="*/ 2344149 h 3330971"/>
              <a:gd name="connsiteX21" fmla="*/ 3173672 w 4378623"/>
              <a:gd name="connsiteY21" fmla="*/ 2055029 h 3330971"/>
              <a:gd name="connsiteX22" fmla="*/ 3167322 w 4378623"/>
              <a:gd name="connsiteY22" fmla="*/ 1855028 h 3330971"/>
              <a:gd name="connsiteX23" fmla="*/ 3262659 w 4378623"/>
              <a:gd name="connsiteY23" fmla="*/ 1781808 h 3330971"/>
              <a:gd name="connsiteX24" fmla="*/ 3284624 w 4378623"/>
              <a:gd name="connsiteY24" fmla="*/ 1646882 h 3330971"/>
              <a:gd name="connsiteX25" fmla="*/ 3176848 w 4378623"/>
              <a:gd name="connsiteY25" fmla="*/ 1557982 h 3330971"/>
              <a:gd name="connsiteX26" fmla="*/ 3243263 w 4378623"/>
              <a:gd name="connsiteY26" fmla="*/ 1496058 h 3330971"/>
              <a:gd name="connsiteX27" fmla="*/ 3224300 w 4378623"/>
              <a:gd name="connsiteY27" fmla="*/ 1385128 h 3330971"/>
              <a:gd name="connsiteX28" fmla="*/ 3090950 w 4378623"/>
              <a:gd name="connsiteY28" fmla="*/ 1267629 h 3330971"/>
              <a:gd name="connsiteX29" fmla="*/ 2703513 w 4378623"/>
              <a:gd name="connsiteY29" fmla="*/ 1302749 h 3330971"/>
              <a:gd name="connsiteX30" fmla="*/ 2599247 w 4378623"/>
              <a:gd name="connsiteY30" fmla="*/ 1278230 h 3330971"/>
              <a:gd name="connsiteX31" fmla="*/ 2652768 w 4378623"/>
              <a:gd name="connsiteY31" fmla="*/ 1105590 h 3330971"/>
              <a:gd name="connsiteX32" fmla="*/ 2664069 w 4378623"/>
              <a:gd name="connsiteY32" fmla="*/ 937567 h 3330971"/>
              <a:gd name="connsiteX33" fmla="*/ 2579743 w 4378623"/>
              <a:gd name="connsiteY33" fmla="*/ 632767 h 3330971"/>
              <a:gd name="connsiteX34" fmla="*/ 2438644 w 4378623"/>
              <a:gd name="connsiteY34" fmla="*/ 565840 h 3330971"/>
              <a:gd name="connsiteX35" fmla="*/ 2495247 w 4378623"/>
              <a:gd name="connsiteY35" fmla="*/ 0 h 3330971"/>
              <a:gd name="connsiteX36" fmla="*/ 2496489 w 4378623"/>
              <a:gd name="connsiteY36" fmla="*/ 11616 h 3330971"/>
              <a:gd name="connsiteX37" fmla="*/ 3089319 w 4378623"/>
              <a:gd name="connsiteY37" fmla="*/ 64226 h 3330971"/>
              <a:gd name="connsiteX38" fmla="*/ 3374856 w 4378623"/>
              <a:gd name="connsiteY38" fmla="*/ 369969 h 3330971"/>
              <a:gd name="connsiteX39" fmla="*/ 3510232 w 4378623"/>
              <a:gd name="connsiteY39" fmla="*/ 813600 h 3330971"/>
              <a:gd name="connsiteX40" fmla="*/ 4068016 w 4378623"/>
              <a:gd name="connsiteY40" fmla="*/ 1105046 h 3330971"/>
              <a:gd name="connsiteX41" fmla="*/ 4234392 w 4378623"/>
              <a:gd name="connsiteY41" fmla="*/ 1420661 h 3330971"/>
              <a:gd name="connsiteX42" fmla="*/ 4378623 w 4378623"/>
              <a:gd name="connsiteY42" fmla="*/ 1836132 h 3330971"/>
              <a:gd name="connsiteX43" fmla="*/ 4363902 w 4378623"/>
              <a:gd name="connsiteY43" fmla="*/ 2211036 h 3330971"/>
              <a:gd name="connsiteX44" fmla="*/ 4114941 w 4378623"/>
              <a:gd name="connsiteY44" fmla="*/ 2463077 h 3330971"/>
              <a:gd name="connsiteX45" fmla="*/ 3750965 w 4378623"/>
              <a:gd name="connsiteY45" fmla="*/ 2650382 h 3330971"/>
              <a:gd name="connsiteX46" fmla="*/ 551294 w 4378623"/>
              <a:gd name="connsiteY46" fmla="*/ 3328046 h 3330971"/>
              <a:gd name="connsiteX47" fmla="*/ 548640 w 4378623"/>
              <a:gd name="connsiteY47" fmla="*/ 3330971 h 3330971"/>
              <a:gd name="connsiteX48" fmla="*/ 254965 w 4378623"/>
              <a:gd name="connsiteY48" fmla="*/ 3249085 h 3330971"/>
              <a:gd name="connsiteX49" fmla="*/ 17221 w 4378623"/>
              <a:gd name="connsiteY49" fmla="*/ 2864627 h 3330971"/>
              <a:gd name="connsiteX50" fmla="*/ 0 w 4378623"/>
              <a:gd name="connsiteY50" fmla="*/ 2435269 h 3330971"/>
              <a:gd name="connsiteX51" fmla="*/ 253898 w 4378623"/>
              <a:gd name="connsiteY51" fmla="*/ 2137884 h 3330971"/>
              <a:gd name="connsiteX52" fmla="*/ 585216 w 4378623"/>
              <a:gd name="connsiteY52" fmla="*/ 2055588 h 3330971"/>
              <a:gd name="connsiteX53" fmla="*/ 619658 w 4378623"/>
              <a:gd name="connsiteY53" fmla="*/ 1804333 h 3330971"/>
              <a:gd name="connsiteX54" fmla="*/ 721309 w 4378623"/>
              <a:gd name="connsiteY54" fmla="*/ 1465595 h 3330971"/>
              <a:gd name="connsiteX55" fmla="*/ 949909 w 4378623"/>
              <a:gd name="connsiteY55" fmla="*/ 1228261 h 3330971"/>
              <a:gd name="connsiteX56" fmla="*/ 1268882 w 4378623"/>
              <a:gd name="connsiteY56" fmla="*/ 1218707 h 3330971"/>
              <a:gd name="connsiteX57" fmla="*/ 1609344 w 4378623"/>
              <a:gd name="connsiteY57" fmla="*/ 1250916 h 3330971"/>
              <a:gd name="connsiteX58" fmla="*/ 1614376 w 4378623"/>
              <a:gd name="connsiteY58" fmla="*/ 1252876 h 3330971"/>
              <a:gd name="connsiteX59" fmla="*/ 1544271 w 4378623"/>
              <a:gd name="connsiteY59" fmla="*/ 625178 h 3330971"/>
              <a:gd name="connsiteX60" fmla="*/ 1855167 w 4378623"/>
              <a:gd name="connsiteY60" fmla="*/ 140546 h 3330971"/>
              <a:gd name="connsiteX61" fmla="*/ 2495247 w 4378623"/>
              <a:gd name="connsiteY61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623556 w 4378623"/>
              <a:gd name="connsiteY12" fmla="*/ 2462120 h 3330971"/>
              <a:gd name="connsiteX13" fmla="*/ 2535324 w 4378623"/>
              <a:gd name="connsiteY13" fmla="*/ 2472725 h 3330971"/>
              <a:gd name="connsiteX14" fmla="*/ 2650658 w 4378623"/>
              <a:gd name="connsiteY14" fmla="*/ 2463736 h 3330971"/>
              <a:gd name="connsiteX15" fmla="*/ 2660006 w 4378623"/>
              <a:gd name="connsiteY15" fmla="*/ 2467665 h 3330971"/>
              <a:gd name="connsiteX16" fmla="*/ 2659631 w 4378623"/>
              <a:gd name="connsiteY16" fmla="*/ 2460684 h 3330971"/>
              <a:gd name="connsiteX17" fmla="*/ 2674864 w 4378623"/>
              <a:gd name="connsiteY17" fmla="*/ 2455504 h 3330971"/>
              <a:gd name="connsiteX18" fmla="*/ 2718896 w 4378623"/>
              <a:gd name="connsiteY18" fmla="*/ 2448834 h 3330971"/>
              <a:gd name="connsiteX19" fmla="*/ 2760597 w 4378623"/>
              <a:gd name="connsiteY19" fmla="*/ 2435371 h 3330971"/>
              <a:gd name="connsiteX20" fmla="*/ 3002309 w 4378623"/>
              <a:gd name="connsiteY20" fmla="*/ 2344149 h 3330971"/>
              <a:gd name="connsiteX21" fmla="*/ 3173672 w 4378623"/>
              <a:gd name="connsiteY21" fmla="*/ 2055029 h 3330971"/>
              <a:gd name="connsiteX22" fmla="*/ 3167322 w 4378623"/>
              <a:gd name="connsiteY22" fmla="*/ 1855028 h 3330971"/>
              <a:gd name="connsiteX23" fmla="*/ 3262659 w 4378623"/>
              <a:gd name="connsiteY23" fmla="*/ 1781808 h 3330971"/>
              <a:gd name="connsiteX24" fmla="*/ 3284624 w 4378623"/>
              <a:gd name="connsiteY24" fmla="*/ 1646882 h 3330971"/>
              <a:gd name="connsiteX25" fmla="*/ 3176848 w 4378623"/>
              <a:gd name="connsiteY25" fmla="*/ 1557982 h 3330971"/>
              <a:gd name="connsiteX26" fmla="*/ 3243263 w 4378623"/>
              <a:gd name="connsiteY26" fmla="*/ 1496058 h 3330971"/>
              <a:gd name="connsiteX27" fmla="*/ 3224300 w 4378623"/>
              <a:gd name="connsiteY27" fmla="*/ 1385128 h 3330971"/>
              <a:gd name="connsiteX28" fmla="*/ 3090950 w 4378623"/>
              <a:gd name="connsiteY28" fmla="*/ 1267629 h 3330971"/>
              <a:gd name="connsiteX29" fmla="*/ 2703513 w 4378623"/>
              <a:gd name="connsiteY29" fmla="*/ 1302749 h 3330971"/>
              <a:gd name="connsiteX30" fmla="*/ 2599247 w 4378623"/>
              <a:gd name="connsiteY30" fmla="*/ 1278230 h 3330971"/>
              <a:gd name="connsiteX31" fmla="*/ 2652768 w 4378623"/>
              <a:gd name="connsiteY31" fmla="*/ 1105590 h 3330971"/>
              <a:gd name="connsiteX32" fmla="*/ 2664069 w 4378623"/>
              <a:gd name="connsiteY32" fmla="*/ 937567 h 3330971"/>
              <a:gd name="connsiteX33" fmla="*/ 2579743 w 4378623"/>
              <a:gd name="connsiteY33" fmla="*/ 632767 h 3330971"/>
              <a:gd name="connsiteX34" fmla="*/ 2438644 w 4378623"/>
              <a:gd name="connsiteY34" fmla="*/ 565840 h 3330971"/>
              <a:gd name="connsiteX35" fmla="*/ 2495247 w 4378623"/>
              <a:gd name="connsiteY35" fmla="*/ 0 h 3330971"/>
              <a:gd name="connsiteX36" fmla="*/ 2496489 w 4378623"/>
              <a:gd name="connsiteY36" fmla="*/ 11616 h 3330971"/>
              <a:gd name="connsiteX37" fmla="*/ 3089319 w 4378623"/>
              <a:gd name="connsiteY37" fmla="*/ 64226 h 3330971"/>
              <a:gd name="connsiteX38" fmla="*/ 3374856 w 4378623"/>
              <a:gd name="connsiteY38" fmla="*/ 369969 h 3330971"/>
              <a:gd name="connsiteX39" fmla="*/ 3510232 w 4378623"/>
              <a:gd name="connsiteY39" fmla="*/ 813600 h 3330971"/>
              <a:gd name="connsiteX40" fmla="*/ 4068016 w 4378623"/>
              <a:gd name="connsiteY40" fmla="*/ 1105046 h 3330971"/>
              <a:gd name="connsiteX41" fmla="*/ 4234392 w 4378623"/>
              <a:gd name="connsiteY41" fmla="*/ 1420661 h 3330971"/>
              <a:gd name="connsiteX42" fmla="*/ 4378623 w 4378623"/>
              <a:gd name="connsiteY42" fmla="*/ 1836132 h 3330971"/>
              <a:gd name="connsiteX43" fmla="*/ 4363902 w 4378623"/>
              <a:gd name="connsiteY43" fmla="*/ 2211036 h 3330971"/>
              <a:gd name="connsiteX44" fmla="*/ 4114941 w 4378623"/>
              <a:gd name="connsiteY44" fmla="*/ 2463077 h 3330971"/>
              <a:gd name="connsiteX45" fmla="*/ 3750965 w 4378623"/>
              <a:gd name="connsiteY45" fmla="*/ 2650382 h 3330971"/>
              <a:gd name="connsiteX46" fmla="*/ 551294 w 4378623"/>
              <a:gd name="connsiteY46" fmla="*/ 3328046 h 3330971"/>
              <a:gd name="connsiteX47" fmla="*/ 548640 w 4378623"/>
              <a:gd name="connsiteY47" fmla="*/ 3330971 h 3330971"/>
              <a:gd name="connsiteX48" fmla="*/ 254965 w 4378623"/>
              <a:gd name="connsiteY48" fmla="*/ 3249085 h 3330971"/>
              <a:gd name="connsiteX49" fmla="*/ 17221 w 4378623"/>
              <a:gd name="connsiteY49" fmla="*/ 2864627 h 3330971"/>
              <a:gd name="connsiteX50" fmla="*/ 0 w 4378623"/>
              <a:gd name="connsiteY50" fmla="*/ 2435269 h 3330971"/>
              <a:gd name="connsiteX51" fmla="*/ 253898 w 4378623"/>
              <a:gd name="connsiteY51" fmla="*/ 2137884 h 3330971"/>
              <a:gd name="connsiteX52" fmla="*/ 585216 w 4378623"/>
              <a:gd name="connsiteY52" fmla="*/ 2055588 h 3330971"/>
              <a:gd name="connsiteX53" fmla="*/ 619658 w 4378623"/>
              <a:gd name="connsiteY53" fmla="*/ 1804333 h 3330971"/>
              <a:gd name="connsiteX54" fmla="*/ 721309 w 4378623"/>
              <a:gd name="connsiteY54" fmla="*/ 1465595 h 3330971"/>
              <a:gd name="connsiteX55" fmla="*/ 949909 w 4378623"/>
              <a:gd name="connsiteY55" fmla="*/ 1228261 h 3330971"/>
              <a:gd name="connsiteX56" fmla="*/ 1268882 w 4378623"/>
              <a:gd name="connsiteY56" fmla="*/ 1218707 h 3330971"/>
              <a:gd name="connsiteX57" fmla="*/ 1609344 w 4378623"/>
              <a:gd name="connsiteY57" fmla="*/ 1250916 h 3330971"/>
              <a:gd name="connsiteX58" fmla="*/ 1614376 w 4378623"/>
              <a:gd name="connsiteY58" fmla="*/ 1252876 h 3330971"/>
              <a:gd name="connsiteX59" fmla="*/ 1544271 w 4378623"/>
              <a:gd name="connsiteY59" fmla="*/ 625178 h 3330971"/>
              <a:gd name="connsiteX60" fmla="*/ 1855167 w 4378623"/>
              <a:gd name="connsiteY60" fmla="*/ 140546 h 3330971"/>
              <a:gd name="connsiteX61" fmla="*/ 2495247 w 4378623"/>
              <a:gd name="connsiteY61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291617 w 4378623"/>
              <a:gd name="connsiteY12" fmla="*/ 2504444 h 3330971"/>
              <a:gd name="connsiteX13" fmla="*/ 2623556 w 4378623"/>
              <a:gd name="connsiteY13" fmla="*/ 2462120 h 3330971"/>
              <a:gd name="connsiteX14" fmla="*/ 2535324 w 4378623"/>
              <a:gd name="connsiteY14" fmla="*/ 2472725 h 3330971"/>
              <a:gd name="connsiteX15" fmla="*/ 2650658 w 4378623"/>
              <a:gd name="connsiteY15" fmla="*/ 2463736 h 3330971"/>
              <a:gd name="connsiteX16" fmla="*/ 2660006 w 4378623"/>
              <a:gd name="connsiteY16" fmla="*/ 2467665 h 3330971"/>
              <a:gd name="connsiteX17" fmla="*/ 2659631 w 4378623"/>
              <a:gd name="connsiteY17" fmla="*/ 2460684 h 3330971"/>
              <a:gd name="connsiteX18" fmla="*/ 2674864 w 4378623"/>
              <a:gd name="connsiteY18" fmla="*/ 2455504 h 3330971"/>
              <a:gd name="connsiteX19" fmla="*/ 2718896 w 4378623"/>
              <a:gd name="connsiteY19" fmla="*/ 2448834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291617 w 4378623"/>
              <a:gd name="connsiteY12" fmla="*/ 2504444 h 3330971"/>
              <a:gd name="connsiteX13" fmla="*/ 2623556 w 4378623"/>
              <a:gd name="connsiteY13" fmla="*/ 2462120 h 3330971"/>
              <a:gd name="connsiteX14" fmla="*/ 2296284 w 4378623"/>
              <a:gd name="connsiteY14" fmla="*/ 2503371 h 3330971"/>
              <a:gd name="connsiteX15" fmla="*/ 2650658 w 4378623"/>
              <a:gd name="connsiteY15" fmla="*/ 2463736 h 3330971"/>
              <a:gd name="connsiteX16" fmla="*/ 2660006 w 4378623"/>
              <a:gd name="connsiteY16" fmla="*/ 2467665 h 3330971"/>
              <a:gd name="connsiteX17" fmla="*/ 2659631 w 4378623"/>
              <a:gd name="connsiteY17" fmla="*/ 2460684 h 3330971"/>
              <a:gd name="connsiteX18" fmla="*/ 2674864 w 4378623"/>
              <a:gd name="connsiteY18" fmla="*/ 2455504 h 3330971"/>
              <a:gd name="connsiteX19" fmla="*/ 2718896 w 4378623"/>
              <a:gd name="connsiteY19" fmla="*/ 2448834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291617 w 4378623"/>
              <a:gd name="connsiteY12" fmla="*/ 2504444 h 3330971"/>
              <a:gd name="connsiteX13" fmla="*/ 2421291 w 4378623"/>
              <a:gd name="connsiteY13" fmla="*/ 2474379 h 3330971"/>
              <a:gd name="connsiteX14" fmla="*/ 2296284 w 4378623"/>
              <a:gd name="connsiteY14" fmla="*/ 2503371 h 3330971"/>
              <a:gd name="connsiteX15" fmla="*/ 2650658 w 4378623"/>
              <a:gd name="connsiteY15" fmla="*/ 2463736 h 3330971"/>
              <a:gd name="connsiteX16" fmla="*/ 2660006 w 4378623"/>
              <a:gd name="connsiteY16" fmla="*/ 2467665 h 3330971"/>
              <a:gd name="connsiteX17" fmla="*/ 2659631 w 4378623"/>
              <a:gd name="connsiteY17" fmla="*/ 2460684 h 3330971"/>
              <a:gd name="connsiteX18" fmla="*/ 2674864 w 4378623"/>
              <a:gd name="connsiteY18" fmla="*/ 2455504 h 3330971"/>
              <a:gd name="connsiteX19" fmla="*/ 2718896 w 4378623"/>
              <a:gd name="connsiteY19" fmla="*/ 2448834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291617 w 4378623"/>
              <a:gd name="connsiteY12" fmla="*/ 2504444 h 3330971"/>
              <a:gd name="connsiteX13" fmla="*/ 2421291 w 4378623"/>
              <a:gd name="connsiteY13" fmla="*/ 2474379 h 3330971"/>
              <a:gd name="connsiteX14" fmla="*/ 2296284 w 4378623"/>
              <a:gd name="connsiteY14" fmla="*/ 2503371 h 3330971"/>
              <a:gd name="connsiteX15" fmla="*/ 2650658 w 4378623"/>
              <a:gd name="connsiteY15" fmla="*/ 2463736 h 3330971"/>
              <a:gd name="connsiteX16" fmla="*/ 2660006 w 4378623"/>
              <a:gd name="connsiteY16" fmla="*/ 2467665 h 3330971"/>
              <a:gd name="connsiteX17" fmla="*/ 2515594 w 4378623"/>
              <a:gd name="connsiteY17" fmla="*/ 2117447 h 3330971"/>
              <a:gd name="connsiteX18" fmla="*/ 2674864 w 4378623"/>
              <a:gd name="connsiteY18" fmla="*/ 2455504 h 3330971"/>
              <a:gd name="connsiteX19" fmla="*/ 2718896 w 4378623"/>
              <a:gd name="connsiteY19" fmla="*/ 2448834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291617 w 4378623"/>
              <a:gd name="connsiteY12" fmla="*/ 2504444 h 3330971"/>
              <a:gd name="connsiteX13" fmla="*/ 2421291 w 4378623"/>
              <a:gd name="connsiteY13" fmla="*/ 2474379 h 3330971"/>
              <a:gd name="connsiteX14" fmla="*/ 2296284 w 4378623"/>
              <a:gd name="connsiteY14" fmla="*/ 2503371 h 3330971"/>
              <a:gd name="connsiteX15" fmla="*/ 2650658 w 4378623"/>
              <a:gd name="connsiteY15" fmla="*/ 2463736 h 3330971"/>
              <a:gd name="connsiteX16" fmla="*/ 2411772 w 4378623"/>
              <a:gd name="connsiteY16" fmla="*/ 2256207 h 3330971"/>
              <a:gd name="connsiteX17" fmla="*/ 2515594 w 4378623"/>
              <a:gd name="connsiteY17" fmla="*/ 2117447 h 3330971"/>
              <a:gd name="connsiteX18" fmla="*/ 2674864 w 4378623"/>
              <a:gd name="connsiteY18" fmla="*/ 2455504 h 3330971"/>
              <a:gd name="connsiteX19" fmla="*/ 2718896 w 4378623"/>
              <a:gd name="connsiteY19" fmla="*/ 2448834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291617 w 4378623"/>
              <a:gd name="connsiteY12" fmla="*/ 2504444 h 3330971"/>
              <a:gd name="connsiteX13" fmla="*/ 2421291 w 4378623"/>
              <a:gd name="connsiteY13" fmla="*/ 2474379 h 3330971"/>
              <a:gd name="connsiteX14" fmla="*/ 2296284 w 4378623"/>
              <a:gd name="connsiteY14" fmla="*/ 2503371 h 3330971"/>
              <a:gd name="connsiteX15" fmla="*/ 2325809 w 4378623"/>
              <a:gd name="connsiteY15" fmla="*/ 2313570 h 3330971"/>
              <a:gd name="connsiteX16" fmla="*/ 2411772 w 4378623"/>
              <a:gd name="connsiteY16" fmla="*/ 2256207 h 3330971"/>
              <a:gd name="connsiteX17" fmla="*/ 2515594 w 4378623"/>
              <a:gd name="connsiteY17" fmla="*/ 2117447 h 3330971"/>
              <a:gd name="connsiteX18" fmla="*/ 2674864 w 4378623"/>
              <a:gd name="connsiteY18" fmla="*/ 2455504 h 3330971"/>
              <a:gd name="connsiteX19" fmla="*/ 2718896 w 4378623"/>
              <a:gd name="connsiteY19" fmla="*/ 2448834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291617 w 4378623"/>
              <a:gd name="connsiteY12" fmla="*/ 2504444 h 3330971"/>
              <a:gd name="connsiteX13" fmla="*/ 2421291 w 4378623"/>
              <a:gd name="connsiteY13" fmla="*/ 2474379 h 3330971"/>
              <a:gd name="connsiteX14" fmla="*/ 2296284 w 4378623"/>
              <a:gd name="connsiteY14" fmla="*/ 2503371 h 3330971"/>
              <a:gd name="connsiteX15" fmla="*/ 2325809 w 4378623"/>
              <a:gd name="connsiteY15" fmla="*/ 2313570 h 3330971"/>
              <a:gd name="connsiteX16" fmla="*/ 2411772 w 4378623"/>
              <a:gd name="connsiteY16" fmla="*/ 2256207 h 3330971"/>
              <a:gd name="connsiteX17" fmla="*/ 2515594 w 4378623"/>
              <a:gd name="connsiteY17" fmla="*/ 2117447 h 3330971"/>
              <a:gd name="connsiteX18" fmla="*/ 2638089 w 4378623"/>
              <a:gd name="connsiteY18" fmla="*/ 2222593 h 3330971"/>
              <a:gd name="connsiteX19" fmla="*/ 2718896 w 4378623"/>
              <a:gd name="connsiteY19" fmla="*/ 2448834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291617 w 4378623"/>
              <a:gd name="connsiteY12" fmla="*/ 2504444 h 3330971"/>
              <a:gd name="connsiteX13" fmla="*/ 2421291 w 4378623"/>
              <a:gd name="connsiteY13" fmla="*/ 2474379 h 3330971"/>
              <a:gd name="connsiteX14" fmla="*/ 2296284 w 4378623"/>
              <a:gd name="connsiteY14" fmla="*/ 2503371 h 3330971"/>
              <a:gd name="connsiteX15" fmla="*/ 2325809 w 4378623"/>
              <a:gd name="connsiteY15" fmla="*/ 2313570 h 3330971"/>
              <a:gd name="connsiteX16" fmla="*/ 2411772 w 4378623"/>
              <a:gd name="connsiteY16" fmla="*/ 2256207 h 3330971"/>
              <a:gd name="connsiteX17" fmla="*/ 2515594 w 4378623"/>
              <a:gd name="connsiteY17" fmla="*/ 2117447 h 3330971"/>
              <a:gd name="connsiteX18" fmla="*/ 2638089 w 4378623"/>
              <a:gd name="connsiteY18" fmla="*/ 2222593 h 3330971"/>
              <a:gd name="connsiteX19" fmla="*/ 2715831 w 4378623"/>
              <a:gd name="connsiteY19" fmla="*/ 2222052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291617 w 4378623"/>
              <a:gd name="connsiteY12" fmla="*/ 2504444 h 3330971"/>
              <a:gd name="connsiteX13" fmla="*/ 2421291 w 4378623"/>
              <a:gd name="connsiteY13" fmla="*/ 2474379 h 3330971"/>
              <a:gd name="connsiteX14" fmla="*/ 2293219 w 4378623"/>
              <a:gd name="connsiteY14" fmla="*/ 2389980 h 3330971"/>
              <a:gd name="connsiteX15" fmla="*/ 2325809 w 4378623"/>
              <a:gd name="connsiteY15" fmla="*/ 2313570 h 3330971"/>
              <a:gd name="connsiteX16" fmla="*/ 2411772 w 4378623"/>
              <a:gd name="connsiteY16" fmla="*/ 2256207 h 3330971"/>
              <a:gd name="connsiteX17" fmla="*/ 2515594 w 4378623"/>
              <a:gd name="connsiteY17" fmla="*/ 2117447 h 3330971"/>
              <a:gd name="connsiteX18" fmla="*/ 2638089 w 4378623"/>
              <a:gd name="connsiteY18" fmla="*/ 2222593 h 3330971"/>
              <a:gd name="connsiteX19" fmla="*/ 2715831 w 4378623"/>
              <a:gd name="connsiteY19" fmla="*/ 2222052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291617 w 4378623"/>
              <a:gd name="connsiteY12" fmla="*/ 2504444 h 3330971"/>
              <a:gd name="connsiteX13" fmla="*/ 2421291 w 4378623"/>
              <a:gd name="connsiteY13" fmla="*/ 2474379 h 3330971"/>
              <a:gd name="connsiteX14" fmla="*/ 2412491 w 4378623"/>
              <a:gd name="connsiteY14" fmla="*/ 2477447 h 3330971"/>
              <a:gd name="connsiteX15" fmla="*/ 2325809 w 4378623"/>
              <a:gd name="connsiteY15" fmla="*/ 2313570 h 3330971"/>
              <a:gd name="connsiteX16" fmla="*/ 2411772 w 4378623"/>
              <a:gd name="connsiteY16" fmla="*/ 2256207 h 3330971"/>
              <a:gd name="connsiteX17" fmla="*/ 2515594 w 4378623"/>
              <a:gd name="connsiteY17" fmla="*/ 2117447 h 3330971"/>
              <a:gd name="connsiteX18" fmla="*/ 2638089 w 4378623"/>
              <a:gd name="connsiteY18" fmla="*/ 2222593 h 3330971"/>
              <a:gd name="connsiteX19" fmla="*/ 2715831 w 4378623"/>
              <a:gd name="connsiteY19" fmla="*/ 2222052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291617 w 4378623"/>
              <a:gd name="connsiteY12" fmla="*/ 2504444 h 3330971"/>
              <a:gd name="connsiteX13" fmla="*/ 2421291 w 4378623"/>
              <a:gd name="connsiteY13" fmla="*/ 2474379 h 3330971"/>
              <a:gd name="connsiteX14" fmla="*/ 2412491 w 4378623"/>
              <a:gd name="connsiteY14" fmla="*/ 2477447 h 3330971"/>
              <a:gd name="connsiteX15" fmla="*/ 2421226 w 4378623"/>
              <a:gd name="connsiteY15" fmla="*/ 2468623 h 3330971"/>
              <a:gd name="connsiteX16" fmla="*/ 2411772 w 4378623"/>
              <a:gd name="connsiteY16" fmla="*/ 2256207 h 3330971"/>
              <a:gd name="connsiteX17" fmla="*/ 2515594 w 4378623"/>
              <a:gd name="connsiteY17" fmla="*/ 2117447 h 3330971"/>
              <a:gd name="connsiteX18" fmla="*/ 2638089 w 4378623"/>
              <a:gd name="connsiteY18" fmla="*/ 2222593 h 3330971"/>
              <a:gd name="connsiteX19" fmla="*/ 2715831 w 4378623"/>
              <a:gd name="connsiteY19" fmla="*/ 2222052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291617 w 4378623"/>
              <a:gd name="connsiteY12" fmla="*/ 2504444 h 3330971"/>
              <a:gd name="connsiteX13" fmla="*/ 2421291 w 4378623"/>
              <a:gd name="connsiteY13" fmla="*/ 2474379 h 3330971"/>
              <a:gd name="connsiteX14" fmla="*/ 2412491 w 4378623"/>
              <a:gd name="connsiteY14" fmla="*/ 2477447 h 3330971"/>
              <a:gd name="connsiteX15" fmla="*/ 2421226 w 4378623"/>
              <a:gd name="connsiteY15" fmla="*/ 2468623 h 3330971"/>
              <a:gd name="connsiteX16" fmla="*/ 2487311 w 4378623"/>
              <a:gd name="connsiteY16" fmla="*/ 2458969 h 3330971"/>
              <a:gd name="connsiteX17" fmla="*/ 2515594 w 4378623"/>
              <a:gd name="connsiteY17" fmla="*/ 2117447 h 3330971"/>
              <a:gd name="connsiteX18" fmla="*/ 2638089 w 4378623"/>
              <a:gd name="connsiteY18" fmla="*/ 2222593 h 3330971"/>
              <a:gd name="connsiteX19" fmla="*/ 2715831 w 4378623"/>
              <a:gd name="connsiteY19" fmla="*/ 2222052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291617 w 4378623"/>
              <a:gd name="connsiteY12" fmla="*/ 2504444 h 3330971"/>
              <a:gd name="connsiteX13" fmla="*/ 2421291 w 4378623"/>
              <a:gd name="connsiteY13" fmla="*/ 2474379 h 3330971"/>
              <a:gd name="connsiteX14" fmla="*/ 2412491 w 4378623"/>
              <a:gd name="connsiteY14" fmla="*/ 2477447 h 3330971"/>
              <a:gd name="connsiteX15" fmla="*/ 2421226 w 4378623"/>
              <a:gd name="connsiteY15" fmla="*/ 2468623 h 3330971"/>
              <a:gd name="connsiteX16" fmla="*/ 2487311 w 4378623"/>
              <a:gd name="connsiteY16" fmla="*/ 2458969 h 3330971"/>
              <a:gd name="connsiteX17" fmla="*/ 2559327 w 4378623"/>
              <a:gd name="connsiteY17" fmla="*/ 2427554 h 3330971"/>
              <a:gd name="connsiteX18" fmla="*/ 2638089 w 4378623"/>
              <a:gd name="connsiteY18" fmla="*/ 2222593 h 3330971"/>
              <a:gd name="connsiteX19" fmla="*/ 2715831 w 4378623"/>
              <a:gd name="connsiteY19" fmla="*/ 2222052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291617 w 4378623"/>
              <a:gd name="connsiteY12" fmla="*/ 2504444 h 3330971"/>
              <a:gd name="connsiteX13" fmla="*/ 2421291 w 4378623"/>
              <a:gd name="connsiteY13" fmla="*/ 2474379 h 3330971"/>
              <a:gd name="connsiteX14" fmla="*/ 2412491 w 4378623"/>
              <a:gd name="connsiteY14" fmla="*/ 2477447 h 3330971"/>
              <a:gd name="connsiteX15" fmla="*/ 2421226 w 4378623"/>
              <a:gd name="connsiteY15" fmla="*/ 2468623 h 3330971"/>
              <a:gd name="connsiteX16" fmla="*/ 2487311 w 4378623"/>
              <a:gd name="connsiteY16" fmla="*/ 2458969 h 3330971"/>
              <a:gd name="connsiteX17" fmla="*/ 2559327 w 4378623"/>
              <a:gd name="connsiteY17" fmla="*/ 2427554 h 3330971"/>
              <a:gd name="connsiteX18" fmla="*/ 2622186 w 4378623"/>
              <a:gd name="connsiteY18" fmla="*/ 2405477 h 3330971"/>
              <a:gd name="connsiteX19" fmla="*/ 2715831 w 4378623"/>
              <a:gd name="connsiteY19" fmla="*/ 2222052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291617 w 4378623"/>
              <a:gd name="connsiteY12" fmla="*/ 2504444 h 3330971"/>
              <a:gd name="connsiteX13" fmla="*/ 2421291 w 4378623"/>
              <a:gd name="connsiteY13" fmla="*/ 2474379 h 3330971"/>
              <a:gd name="connsiteX14" fmla="*/ 2412491 w 4378623"/>
              <a:gd name="connsiteY14" fmla="*/ 2477447 h 3330971"/>
              <a:gd name="connsiteX15" fmla="*/ 2421226 w 4378623"/>
              <a:gd name="connsiteY15" fmla="*/ 2468623 h 3330971"/>
              <a:gd name="connsiteX16" fmla="*/ 2487311 w 4378623"/>
              <a:gd name="connsiteY16" fmla="*/ 2458969 h 3330971"/>
              <a:gd name="connsiteX17" fmla="*/ 2559327 w 4378623"/>
              <a:gd name="connsiteY17" fmla="*/ 2427554 h 3330971"/>
              <a:gd name="connsiteX18" fmla="*/ 2622186 w 4378623"/>
              <a:gd name="connsiteY18" fmla="*/ 2405477 h 3330971"/>
              <a:gd name="connsiteX19" fmla="*/ 2707879 w 4378623"/>
              <a:gd name="connsiteY19" fmla="*/ 2432766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291617 w 4378623"/>
              <a:gd name="connsiteY12" fmla="*/ 2504444 h 3330971"/>
              <a:gd name="connsiteX13" fmla="*/ 2421291 w 4378623"/>
              <a:gd name="connsiteY13" fmla="*/ 2474379 h 3330971"/>
              <a:gd name="connsiteX14" fmla="*/ 2412491 w 4378623"/>
              <a:gd name="connsiteY14" fmla="*/ 2477447 h 3330971"/>
              <a:gd name="connsiteX15" fmla="*/ 2421226 w 4378623"/>
              <a:gd name="connsiteY15" fmla="*/ 2468623 h 3330971"/>
              <a:gd name="connsiteX16" fmla="*/ 2487311 w 4378623"/>
              <a:gd name="connsiteY16" fmla="*/ 2458969 h 3330971"/>
              <a:gd name="connsiteX17" fmla="*/ 2559327 w 4378623"/>
              <a:gd name="connsiteY17" fmla="*/ 2427554 h 3330971"/>
              <a:gd name="connsiteX18" fmla="*/ 2626162 w 4378623"/>
              <a:gd name="connsiteY18" fmla="*/ 2449210 h 3330971"/>
              <a:gd name="connsiteX19" fmla="*/ 2707879 w 4378623"/>
              <a:gd name="connsiteY19" fmla="*/ 2432766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291617 w 4378623"/>
              <a:gd name="connsiteY12" fmla="*/ 2504444 h 3330971"/>
              <a:gd name="connsiteX13" fmla="*/ 2421291 w 4378623"/>
              <a:gd name="connsiteY13" fmla="*/ 2474379 h 3330971"/>
              <a:gd name="connsiteX14" fmla="*/ 2412491 w 4378623"/>
              <a:gd name="connsiteY14" fmla="*/ 2477447 h 3330971"/>
              <a:gd name="connsiteX15" fmla="*/ 2421226 w 4378623"/>
              <a:gd name="connsiteY15" fmla="*/ 2468623 h 3330971"/>
              <a:gd name="connsiteX16" fmla="*/ 2487311 w 4378623"/>
              <a:gd name="connsiteY16" fmla="*/ 2458969 h 3330971"/>
              <a:gd name="connsiteX17" fmla="*/ 2551375 w 4378623"/>
              <a:gd name="connsiteY17" fmla="*/ 2463336 h 3330971"/>
              <a:gd name="connsiteX18" fmla="*/ 2626162 w 4378623"/>
              <a:gd name="connsiteY18" fmla="*/ 2449210 h 3330971"/>
              <a:gd name="connsiteX19" fmla="*/ 2707879 w 4378623"/>
              <a:gd name="connsiteY19" fmla="*/ 2432766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128613 w 4378623"/>
              <a:gd name="connsiteY12" fmla="*/ 2524323 h 3330971"/>
              <a:gd name="connsiteX13" fmla="*/ 2421291 w 4378623"/>
              <a:gd name="connsiteY13" fmla="*/ 2474379 h 3330971"/>
              <a:gd name="connsiteX14" fmla="*/ 2412491 w 4378623"/>
              <a:gd name="connsiteY14" fmla="*/ 2477447 h 3330971"/>
              <a:gd name="connsiteX15" fmla="*/ 2421226 w 4378623"/>
              <a:gd name="connsiteY15" fmla="*/ 2468623 h 3330971"/>
              <a:gd name="connsiteX16" fmla="*/ 2487311 w 4378623"/>
              <a:gd name="connsiteY16" fmla="*/ 2458969 h 3330971"/>
              <a:gd name="connsiteX17" fmla="*/ 2551375 w 4378623"/>
              <a:gd name="connsiteY17" fmla="*/ 2463336 h 3330971"/>
              <a:gd name="connsiteX18" fmla="*/ 2626162 w 4378623"/>
              <a:gd name="connsiteY18" fmla="*/ 2449210 h 3330971"/>
              <a:gd name="connsiteX19" fmla="*/ 2707879 w 4378623"/>
              <a:gd name="connsiteY19" fmla="*/ 2432766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128613 w 4378623"/>
              <a:gd name="connsiteY12" fmla="*/ 2524323 h 3330971"/>
              <a:gd name="connsiteX13" fmla="*/ 2421291 w 4378623"/>
              <a:gd name="connsiteY13" fmla="*/ 2474379 h 3330971"/>
              <a:gd name="connsiteX14" fmla="*/ 2412491 w 4378623"/>
              <a:gd name="connsiteY14" fmla="*/ 2477447 h 3330971"/>
              <a:gd name="connsiteX15" fmla="*/ 2468935 w 4378623"/>
              <a:gd name="connsiteY15" fmla="*/ 2369230 h 3330971"/>
              <a:gd name="connsiteX16" fmla="*/ 2487311 w 4378623"/>
              <a:gd name="connsiteY16" fmla="*/ 2458969 h 3330971"/>
              <a:gd name="connsiteX17" fmla="*/ 2551375 w 4378623"/>
              <a:gd name="connsiteY17" fmla="*/ 2463336 h 3330971"/>
              <a:gd name="connsiteX18" fmla="*/ 2626162 w 4378623"/>
              <a:gd name="connsiteY18" fmla="*/ 2449210 h 3330971"/>
              <a:gd name="connsiteX19" fmla="*/ 2707879 w 4378623"/>
              <a:gd name="connsiteY19" fmla="*/ 2432766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128613 w 4378623"/>
              <a:gd name="connsiteY12" fmla="*/ 2524323 h 3330971"/>
              <a:gd name="connsiteX13" fmla="*/ 2421291 w 4378623"/>
              <a:gd name="connsiteY13" fmla="*/ 2474379 h 3330971"/>
              <a:gd name="connsiteX14" fmla="*/ 2372940 w 4378623"/>
              <a:gd name="connsiteY14" fmla="*/ 2381692 h 3330971"/>
              <a:gd name="connsiteX15" fmla="*/ 2468935 w 4378623"/>
              <a:gd name="connsiteY15" fmla="*/ 2369230 h 3330971"/>
              <a:gd name="connsiteX16" fmla="*/ 2487311 w 4378623"/>
              <a:gd name="connsiteY16" fmla="*/ 2458969 h 3330971"/>
              <a:gd name="connsiteX17" fmla="*/ 2551375 w 4378623"/>
              <a:gd name="connsiteY17" fmla="*/ 2463336 h 3330971"/>
              <a:gd name="connsiteX18" fmla="*/ 2626162 w 4378623"/>
              <a:gd name="connsiteY18" fmla="*/ 2449210 h 3330971"/>
              <a:gd name="connsiteX19" fmla="*/ 2707879 w 4378623"/>
              <a:gd name="connsiteY19" fmla="*/ 2432766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128613 w 4378623"/>
              <a:gd name="connsiteY12" fmla="*/ 2524323 h 3330971"/>
              <a:gd name="connsiteX13" fmla="*/ 2200639 w 4378623"/>
              <a:gd name="connsiteY13" fmla="*/ 2513930 h 3330971"/>
              <a:gd name="connsiteX14" fmla="*/ 2372940 w 4378623"/>
              <a:gd name="connsiteY14" fmla="*/ 2381692 h 3330971"/>
              <a:gd name="connsiteX15" fmla="*/ 2468935 w 4378623"/>
              <a:gd name="connsiteY15" fmla="*/ 2369230 h 3330971"/>
              <a:gd name="connsiteX16" fmla="*/ 2487311 w 4378623"/>
              <a:gd name="connsiteY16" fmla="*/ 2458969 h 3330971"/>
              <a:gd name="connsiteX17" fmla="*/ 2551375 w 4378623"/>
              <a:gd name="connsiteY17" fmla="*/ 2463336 h 3330971"/>
              <a:gd name="connsiteX18" fmla="*/ 2626162 w 4378623"/>
              <a:gd name="connsiteY18" fmla="*/ 2449210 h 3330971"/>
              <a:gd name="connsiteX19" fmla="*/ 2707879 w 4378623"/>
              <a:gd name="connsiteY19" fmla="*/ 2432766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128613 w 4378623"/>
              <a:gd name="connsiteY12" fmla="*/ 2524323 h 3330971"/>
              <a:gd name="connsiteX13" fmla="*/ 2200639 w 4378623"/>
              <a:gd name="connsiteY13" fmla="*/ 2513930 h 3330971"/>
              <a:gd name="connsiteX14" fmla="*/ 2325063 w 4378623"/>
              <a:gd name="connsiteY14" fmla="*/ 2504508 h 3330971"/>
              <a:gd name="connsiteX15" fmla="*/ 2468935 w 4378623"/>
              <a:gd name="connsiteY15" fmla="*/ 2369230 h 3330971"/>
              <a:gd name="connsiteX16" fmla="*/ 2487311 w 4378623"/>
              <a:gd name="connsiteY16" fmla="*/ 2458969 h 3330971"/>
              <a:gd name="connsiteX17" fmla="*/ 2551375 w 4378623"/>
              <a:gd name="connsiteY17" fmla="*/ 2463336 h 3330971"/>
              <a:gd name="connsiteX18" fmla="*/ 2626162 w 4378623"/>
              <a:gd name="connsiteY18" fmla="*/ 2449210 h 3330971"/>
              <a:gd name="connsiteX19" fmla="*/ 2707879 w 4378623"/>
              <a:gd name="connsiteY19" fmla="*/ 2432766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128613 w 4378623"/>
              <a:gd name="connsiteY12" fmla="*/ 2524323 h 3330971"/>
              <a:gd name="connsiteX13" fmla="*/ 2200639 w 4378623"/>
              <a:gd name="connsiteY13" fmla="*/ 2513930 h 3330971"/>
              <a:gd name="connsiteX14" fmla="*/ 2325063 w 4378623"/>
              <a:gd name="connsiteY14" fmla="*/ 2504508 h 3330971"/>
              <a:gd name="connsiteX15" fmla="*/ 2425221 w 4378623"/>
              <a:gd name="connsiteY15" fmla="*/ 2494128 h 3330971"/>
              <a:gd name="connsiteX16" fmla="*/ 2487311 w 4378623"/>
              <a:gd name="connsiteY16" fmla="*/ 2458969 h 3330971"/>
              <a:gd name="connsiteX17" fmla="*/ 2551375 w 4378623"/>
              <a:gd name="connsiteY17" fmla="*/ 2463336 h 3330971"/>
              <a:gd name="connsiteX18" fmla="*/ 2626162 w 4378623"/>
              <a:gd name="connsiteY18" fmla="*/ 2449210 h 3330971"/>
              <a:gd name="connsiteX19" fmla="*/ 2707879 w 4378623"/>
              <a:gd name="connsiteY19" fmla="*/ 2432766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128613 w 4378623"/>
              <a:gd name="connsiteY12" fmla="*/ 2524323 h 3330971"/>
              <a:gd name="connsiteX13" fmla="*/ 2200639 w 4378623"/>
              <a:gd name="connsiteY13" fmla="*/ 2513930 h 3330971"/>
              <a:gd name="connsiteX14" fmla="*/ 2325063 w 4378623"/>
              <a:gd name="connsiteY14" fmla="*/ 2504508 h 3330971"/>
              <a:gd name="connsiteX15" fmla="*/ 2425221 w 4378623"/>
              <a:gd name="connsiteY15" fmla="*/ 2494128 h 3330971"/>
              <a:gd name="connsiteX16" fmla="*/ 2497719 w 4378623"/>
              <a:gd name="connsiteY16" fmla="*/ 2477704 h 3330971"/>
              <a:gd name="connsiteX17" fmla="*/ 2551375 w 4378623"/>
              <a:gd name="connsiteY17" fmla="*/ 2463336 h 3330971"/>
              <a:gd name="connsiteX18" fmla="*/ 2626162 w 4378623"/>
              <a:gd name="connsiteY18" fmla="*/ 2449210 h 3330971"/>
              <a:gd name="connsiteX19" fmla="*/ 2707879 w 4378623"/>
              <a:gd name="connsiteY19" fmla="*/ 2432766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094015 w 4378623"/>
              <a:gd name="connsiteY12" fmla="*/ 2532973 h 3330971"/>
              <a:gd name="connsiteX13" fmla="*/ 2200639 w 4378623"/>
              <a:gd name="connsiteY13" fmla="*/ 2513930 h 3330971"/>
              <a:gd name="connsiteX14" fmla="*/ 2325063 w 4378623"/>
              <a:gd name="connsiteY14" fmla="*/ 2504508 h 3330971"/>
              <a:gd name="connsiteX15" fmla="*/ 2425221 w 4378623"/>
              <a:gd name="connsiteY15" fmla="*/ 2494128 h 3330971"/>
              <a:gd name="connsiteX16" fmla="*/ 2497719 w 4378623"/>
              <a:gd name="connsiteY16" fmla="*/ 2477704 h 3330971"/>
              <a:gd name="connsiteX17" fmla="*/ 2551375 w 4378623"/>
              <a:gd name="connsiteY17" fmla="*/ 2463336 h 3330971"/>
              <a:gd name="connsiteX18" fmla="*/ 2626162 w 4378623"/>
              <a:gd name="connsiteY18" fmla="*/ 2449210 h 3330971"/>
              <a:gd name="connsiteX19" fmla="*/ 2707879 w 4378623"/>
              <a:gd name="connsiteY19" fmla="*/ 2432766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094015 w 4378623"/>
              <a:gd name="connsiteY12" fmla="*/ 2532973 h 3330971"/>
              <a:gd name="connsiteX13" fmla="*/ 2215055 w 4378623"/>
              <a:gd name="connsiteY13" fmla="*/ 2525463 h 3330971"/>
              <a:gd name="connsiteX14" fmla="*/ 2325063 w 4378623"/>
              <a:gd name="connsiteY14" fmla="*/ 2504508 h 3330971"/>
              <a:gd name="connsiteX15" fmla="*/ 2425221 w 4378623"/>
              <a:gd name="connsiteY15" fmla="*/ 2494128 h 3330971"/>
              <a:gd name="connsiteX16" fmla="*/ 2497719 w 4378623"/>
              <a:gd name="connsiteY16" fmla="*/ 2477704 h 3330971"/>
              <a:gd name="connsiteX17" fmla="*/ 2551375 w 4378623"/>
              <a:gd name="connsiteY17" fmla="*/ 2463336 h 3330971"/>
              <a:gd name="connsiteX18" fmla="*/ 2626162 w 4378623"/>
              <a:gd name="connsiteY18" fmla="*/ 2449210 h 3330971"/>
              <a:gd name="connsiteX19" fmla="*/ 2707879 w 4378623"/>
              <a:gd name="connsiteY19" fmla="*/ 2432766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094015 w 4378623"/>
              <a:gd name="connsiteY12" fmla="*/ 2532973 h 3330971"/>
              <a:gd name="connsiteX13" fmla="*/ 2215055 w 4378623"/>
              <a:gd name="connsiteY13" fmla="*/ 2525463 h 3330971"/>
              <a:gd name="connsiteX14" fmla="*/ 2327947 w 4378623"/>
              <a:gd name="connsiteY14" fmla="*/ 2521807 h 3330971"/>
              <a:gd name="connsiteX15" fmla="*/ 2425221 w 4378623"/>
              <a:gd name="connsiteY15" fmla="*/ 2494128 h 3330971"/>
              <a:gd name="connsiteX16" fmla="*/ 2497719 w 4378623"/>
              <a:gd name="connsiteY16" fmla="*/ 2477704 h 3330971"/>
              <a:gd name="connsiteX17" fmla="*/ 2551375 w 4378623"/>
              <a:gd name="connsiteY17" fmla="*/ 2463336 h 3330971"/>
              <a:gd name="connsiteX18" fmla="*/ 2626162 w 4378623"/>
              <a:gd name="connsiteY18" fmla="*/ 2449210 h 3330971"/>
              <a:gd name="connsiteX19" fmla="*/ 2707879 w 4378623"/>
              <a:gd name="connsiteY19" fmla="*/ 2432766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094015 w 4378623"/>
              <a:gd name="connsiteY12" fmla="*/ 2532973 h 3330971"/>
              <a:gd name="connsiteX13" fmla="*/ 2215055 w 4378623"/>
              <a:gd name="connsiteY13" fmla="*/ 2525463 h 3330971"/>
              <a:gd name="connsiteX14" fmla="*/ 2327947 w 4378623"/>
              <a:gd name="connsiteY14" fmla="*/ 2521807 h 3330971"/>
              <a:gd name="connsiteX15" fmla="*/ 2425221 w 4378623"/>
              <a:gd name="connsiteY15" fmla="*/ 2494128 h 3330971"/>
              <a:gd name="connsiteX16" fmla="*/ 2491953 w 4378623"/>
              <a:gd name="connsiteY16" fmla="*/ 2480588 h 3330971"/>
              <a:gd name="connsiteX17" fmla="*/ 2551375 w 4378623"/>
              <a:gd name="connsiteY17" fmla="*/ 2463336 h 3330971"/>
              <a:gd name="connsiteX18" fmla="*/ 2626162 w 4378623"/>
              <a:gd name="connsiteY18" fmla="*/ 2449210 h 3330971"/>
              <a:gd name="connsiteX19" fmla="*/ 2707879 w 4378623"/>
              <a:gd name="connsiteY19" fmla="*/ 2432766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094015 w 4378623"/>
              <a:gd name="connsiteY12" fmla="*/ 2532973 h 3330971"/>
              <a:gd name="connsiteX13" fmla="*/ 2215055 w 4378623"/>
              <a:gd name="connsiteY13" fmla="*/ 2525463 h 3330971"/>
              <a:gd name="connsiteX14" fmla="*/ 2327947 w 4378623"/>
              <a:gd name="connsiteY14" fmla="*/ 2521807 h 3330971"/>
              <a:gd name="connsiteX15" fmla="*/ 2425221 w 4378623"/>
              <a:gd name="connsiteY15" fmla="*/ 2494128 h 3330971"/>
              <a:gd name="connsiteX16" fmla="*/ 2491953 w 4378623"/>
              <a:gd name="connsiteY16" fmla="*/ 2480588 h 3330971"/>
              <a:gd name="connsiteX17" fmla="*/ 2551375 w 4378623"/>
              <a:gd name="connsiteY17" fmla="*/ 2463336 h 3330971"/>
              <a:gd name="connsiteX18" fmla="*/ 2626162 w 4378623"/>
              <a:gd name="connsiteY18" fmla="*/ 2449210 h 3330971"/>
              <a:gd name="connsiteX19" fmla="*/ 2704996 w 4378623"/>
              <a:gd name="connsiteY19" fmla="*/ 2447182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094015 w 4378623"/>
              <a:gd name="connsiteY12" fmla="*/ 2532973 h 3330971"/>
              <a:gd name="connsiteX13" fmla="*/ 2215055 w 4378623"/>
              <a:gd name="connsiteY13" fmla="*/ 2525463 h 3330971"/>
              <a:gd name="connsiteX14" fmla="*/ 2327947 w 4378623"/>
              <a:gd name="connsiteY14" fmla="*/ 2521807 h 3330971"/>
              <a:gd name="connsiteX15" fmla="*/ 2425221 w 4378623"/>
              <a:gd name="connsiteY15" fmla="*/ 2494128 h 3330971"/>
              <a:gd name="connsiteX16" fmla="*/ 2491953 w 4378623"/>
              <a:gd name="connsiteY16" fmla="*/ 2480588 h 3330971"/>
              <a:gd name="connsiteX17" fmla="*/ 2551375 w 4378623"/>
              <a:gd name="connsiteY17" fmla="*/ 2463336 h 3330971"/>
              <a:gd name="connsiteX18" fmla="*/ 2626162 w 4378623"/>
              <a:gd name="connsiteY18" fmla="*/ 2466509 h 3330971"/>
              <a:gd name="connsiteX19" fmla="*/ 2704996 w 4378623"/>
              <a:gd name="connsiteY19" fmla="*/ 2447182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094015 w 4378623"/>
              <a:gd name="connsiteY12" fmla="*/ 2532973 h 3330971"/>
              <a:gd name="connsiteX13" fmla="*/ 2215055 w 4378623"/>
              <a:gd name="connsiteY13" fmla="*/ 2525463 h 3330971"/>
              <a:gd name="connsiteX14" fmla="*/ 2327947 w 4378623"/>
              <a:gd name="connsiteY14" fmla="*/ 2521807 h 3330971"/>
              <a:gd name="connsiteX15" fmla="*/ 2425221 w 4378623"/>
              <a:gd name="connsiteY15" fmla="*/ 2494128 h 3330971"/>
              <a:gd name="connsiteX16" fmla="*/ 2491953 w 4378623"/>
              <a:gd name="connsiteY16" fmla="*/ 2480588 h 3330971"/>
              <a:gd name="connsiteX17" fmla="*/ 2548492 w 4378623"/>
              <a:gd name="connsiteY17" fmla="*/ 2480635 h 3330971"/>
              <a:gd name="connsiteX18" fmla="*/ 2626162 w 4378623"/>
              <a:gd name="connsiteY18" fmla="*/ 2466509 h 3330971"/>
              <a:gd name="connsiteX19" fmla="*/ 2704996 w 4378623"/>
              <a:gd name="connsiteY19" fmla="*/ 2447182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094015 w 4378623"/>
              <a:gd name="connsiteY12" fmla="*/ 2532973 h 3330971"/>
              <a:gd name="connsiteX13" fmla="*/ 2215055 w 4378623"/>
              <a:gd name="connsiteY13" fmla="*/ 2525463 h 3330971"/>
              <a:gd name="connsiteX14" fmla="*/ 2327947 w 4378623"/>
              <a:gd name="connsiteY14" fmla="*/ 2521807 h 3330971"/>
              <a:gd name="connsiteX15" fmla="*/ 2425221 w 4378623"/>
              <a:gd name="connsiteY15" fmla="*/ 2494128 h 3330971"/>
              <a:gd name="connsiteX16" fmla="*/ 2489070 w 4378623"/>
              <a:gd name="connsiteY16" fmla="*/ 2497887 h 3330971"/>
              <a:gd name="connsiteX17" fmla="*/ 2548492 w 4378623"/>
              <a:gd name="connsiteY17" fmla="*/ 2480635 h 3330971"/>
              <a:gd name="connsiteX18" fmla="*/ 2626162 w 4378623"/>
              <a:gd name="connsiteY18" fmla="*/ 2466509 h 3330971"/>
              <a:gd name="connsiteX19" fmla="*/ 2704996 w 4378623"/>
              <a:gd name="connsiteY19" fmla="*/ 2447182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094015 w 4378623"/>
              <a:gd name="connsiteY12" fmla="*/ 2532973 h 3330971"/>
              <a:gd name="connsiteX13" fmla="*/ 2215055 w 4378623"/>
              <a:gd name="connsiteY13" fmla="*/ 2525463 h 3330971"/>
              <a:gd name="connsiteX14" fmla="*/ 2327947 w 4378623"/>
              <a:gd name="connsiteY14" fmla="*/ 2521807 h 3330971"/>
              <a:gd name="connsiteX15" fmla="*/ 2416571 w 4378623"/>
              <a:gd name="connsiteY15" fmla="*/ 2514311 h 3330971"/>
              <a:gd name="connsiteX16" fmla="*/ 2489070 w 4378623"/>
              <a:gd name="connsiteY16" fmla="*/ 2497887 h 3330971"/>
              <a:gd name="connsiteX17" fmla="*/ 2548492 w 4378623"/>
              <a:gd name="connsiteY17" fmla="*/ 2480635 h 3330971"/>
              <a:gd name="connsiteX18" fmla="*/ 2626162 w 4378623"/>
              <a:gd name="connsiteY18" fmla="*/ 2466509 h 3330971"/>
              <a:gd name="connsiteX19" fmla="*/ 2704996 w 4378623"/>
              <a:gd name="connsiteY19" fmla="*/ 2447182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</a:cxnLst>
            <a:rect l="l" t="t" r="r" b="b"/>
            <a:pathLst>
              <a:path w="4378623" h="3330971">
                <a:moveTo>
                  <a:pt x="2438644" y="565840"/>
                </a:moveTo>
                <a:lnTo>
                  <a:pt x="2406006" y="588569"/>
                </a:lnTo>
                <a:lnTo>
                  <a:pt x="2393306" y="772215"/>
                </a:lnTo>
                <a:lnTo>
                  <a:pt x="2337044" y="966394"/>
                </a:lnTo>
                <a:lnTo>
                  <a:pt x="2033643" y="1382067"/>
                </a:lnTo>
                <a:lnTo>
                  <a:pt x="1781419" y="1648767"/>
                </a:lnTo>
                <a:lnTo>
                  <a:pt x="1173218" y="1842694"/>
                </a:lnTo>
                <a:lnTo>
                  <a:pt x="1178275" y="1844820"/>
                </a:lnTo>
                <a:lnTo>
                  <a:pt x="1163827" y="1844330"/>
                </a:lnTo>
                <a:lnTo>
                  <a:pt x="1436621" y="2650524"/>
                </a:lnTo>
                <a:lnTo>
                  <a:pt x="1885306" y="2498124"/>
                </a:lnTo>
                <a:lnTo>
                  <a:pt x="1999606" y="2542574"/>
                </a:lnTo>
                <a:cubicBezTo>
                  <a:pt x="2171515" y="2517605"/>
                  <a:pt x="1922106" y="2557942"/>
                  <a:pt x="2094015" y="2532973"/>
                </a:cubicBezTo>
                <a:lnTo>
                  <a:pt x="2215055" y="2525463"/>
                </a:lnTo>
                <a:cubicBezTo>
                  <a:pt x="2215278" y="2528998"/>
                  <a:pt x="2327724" y="2518272"/>
                  <a:pt x="2327947" y="2521807"/>
                </a:cubicBezTo>
                <a:lnTo>
                  <a:pt x="2416571" y="2514311"/>
                </a:lnTo>
                <a:lnTo>
                  <a:pt x="2489070" y="2497887"/>
                </a:lnTo>
                <a:lnTo>
                  <a:pt x="2548492" y="2480635"/>
                </a:lnTo>
                <a:lnTo>
                  <a:pt x="2626162" y="2466509"/>
                </a:lnTo>
                <a:lnTo>
                  <a:pt x="2704996" y="2447182"/>
                </a:lnTo>
                <a:lnTo>
                  <a:pt x="2760597" y="2435371"/>
                </a:lnTo>
                <a:lnTo>
                  <a:pt x="3002309" y="2344149"/>
                </a:lnTo>
                <a:lnTo>
                  <a:pt x="3173672" y="2055029"/>
                </a:lnTo>
                <a:lnTo>
                  <a:pt x="3167322" y="1855028"/>
                </a:lnTo>
                <a:lnTo>
                  <a:pt x="3262659" y="1781808"/>
                </a:lnTo>
                <a:lnTo>
                  <a:pt x="3284624" y="1646882"/>
                </a:lnTo>
                <a:lnTo>
                  <a:pt x="3176848" y="1557982"/>
                </a:lnTo>
                <a:lnTo>
                  <a:pt x="3243263" y="1496058"/>
                </a:lnTo>
                <a:lnTo>
                  <a:pt x="3224300" y="1385128"/>
                </a:lnTo>
                <a:lnTo>
                  <a:pt x="3090950" y="1267629"/>
                </a:lnTo>
                <a:lnTo>
                  <a:pt x="2703513" y="1302749"/>
                </a:lnTo>
                <a:lnTo>
                  <a:pt x="2599247" y="1278230"/>
                </a:lnTo>
                <a:lnTo>
                  <a:pt x="2652768" y="1105590"/>
                </a:lnTo>
                <a:lnTo>
                  <a:pt x="2664069" y="937567"/>
                </a:lnTo>
                <a:lnTo>
                  <a:pt x="2579743" y="632767"/>
                </a:lnTo>
                <a:lnTo>
                  <a:pt x="2438644" y="565840"/>
                </a:lnTo>
                <a:close/>
                <a:moveTo>
                  <a:pt x="2495247" y="0"/>
                </a:moveTo>
                <a:lnTo>
                  <a:pt x="2496489" y="11616"/>
                </a:lnTo>
                <a:lnTo>
                  <a:pt x="3089319" y="64226"/>
                </a:lnTo>
                <a:lnTo>
                  <a:pt x="3374856" y="369969"/>
                </a:lnTo>
                <a:lnTo>
                  <a:pt x="3510232" y="813600"/>
                </a:lnTo>
                <a:lnTo>
                  <a:pt x="4068016" y="1105046"/>
                </a:lnTo>
                <a:lnTo>
                  <a:pt x="4234392" y="1420661"/>
                </a:lnTo>
                <a:lnTo>
                  <a:pt x="4378623" y="1836132"/>
                </a:lnTo>
                <a:lnTo>
                  <a:pt x="4363902" y="2211036"/>
                </a:lnTo>
                <a:lnTo>
                  <a:pt x="4114941" y="2463077"/>
                </a:lnTo>
                <a:lnTo>
                  <a:pt x="3750965" y="2650382"/>
                </a:lnTo>
                <a:lnTo>
                  <a:pt x="551294" y="3328046"/>
                </a:lnTo>
                <a:lnTo>
                  <a:pt x="548640" y="3330971"/>
                </a:lnTo>
                <a:lnTo>
                  <a:pt x="254965" y="3249085"/>
                </a:lnTo>
                <a:lnTo>
                  <a:pt x="17221" y="2864627"/>
                </a:lnTo>
                <a:lnTo>
                  <a:pt x="0" y="2435269"/>
                </a:lnTo>
                <a:lnTo>
                  <a:pt x="253898" y="2137884"/>
                </a:lnTo>
                <a:lnTo>
                  <a:pt x="585216" y="2055588"/>
                </a:lnTo>
                <a:lnTo>
                  <a:pt x="619658" y="1804333"/>
                </a:lnTo>
                <a:lnTo>
                  <a:pt x="721309" y="1465595"/>
                </a:lnTo>
                <a:lnTo>
                  <a:pt x="949909" y="1228261"/>
                </a:lnTo>
                <a:lnTo>
                  <a:pt x="1268882" y="1218707"/>
                </a:lnTo>
                <a:lnTo>
                  <a:pt x="1609344" y="1250916"/>
                </a:lnTo>
                <a:lnTo>
                  <a:pt x="1614376" y="1252876"/>
                </a:lnTo>
                <a:lnTo>
                  <a:pt x="1544271" y="625178"/>
                </a:lnTo>
                <a:lnTo>
                  <a:pt x="1855167" y="140546"/>
                </a:lnTo>
                <a:lnTo>
                  <a:pt x="2495247" y="0"/>
                </a:lnTo>
                <a:close/>
              </a:path>
            </a:pathLst>
          </a:custGeom>
          <a:solidFill>
            <a:schemeClr val="accent5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64" name="L-form 63">
            <a:extLst>
              <a:ext uri="{FF2B5EF4-FFF2-40B4-BE49-F238E27FC236}">
                <a16:creationId xmlns:a16="http://schemas.microsoft.com/office/drawing/2014/main" id="{6DEA5018-A676-584D-82F1-B2BD586548D9}"/>
              </a:ext>
            </a:extLst>
          </p:cNvPr>
          <p:cNvSpPr/>
          <p:nvPr/>
        </p:nvSpPr>
        <p:spPr>
          <a:xfrm>
            <a:off x="7277130" y="3811254"/>
            <a:ext cx="1464052" cy="2009409"/>
          </a:xfrm>
          <a:custGeom>
            <a:avLst/>
            <a:gdLst>
              <a:gd name="connsiteX0" fmla="*/ 0 w 928430"/>
              <a:gd name="connsiteY0" fmla="*/ 0 h 1466269"/>
              <a:gd name="connsiteX1" fmla="*/ 464215 w 928430"/>
              <a:gd name="connsiteY1" fmla="*/ 0 h 1466269"/>
              <a:gd name="connsiteX2" fmla="*/ 464215 w 928430"/>
              <a:gd name="connsiteY2" fmla="*/ 1002054 h 1466269"/>
              <a:gd name="connsiteX3" fmla="*/ 928430 w 928430"/>
              <a:gd name="connsiteY3" fmla="*/ 1002054 h 1466269"/>
              <a:gd name="connsiteX4" fmla="*/ 928430 w 928430"/>
              <a:gd name="connsiteY4" fmla="*/ 1466269 h 1466269"/>
              <a:gd name="connsiteX5" fmla="*/ 0 w 928430"/>
              <a:gd name="connsiteY5" fmla="*/ 1466269 h 1466269"/>
              <a:gd name="connsiteX6" fmla="*/ 0 w 928430"/>
              <a:gd name="connsiteY6" fmla="*/ 0 h 1466269"/>
              <a:gd name="connsiteX0" fmla="*/ 0 w 928430"/>
              <a:gd name="connsiteY0" fmla="*/ 0 h 1466269"/>
              <a:gd name="connsiteX1" fmla="*/ 464215 w 928430"/>
              <a:gd name="connsiteY1" fmla="*/ 0 h 1466269"/>
              <a:gd name="connsiteX2" fmla="*/ 464215 w 928430"/>
              <a:gd name="connsiteY2" fmla="*/ 1002054 h 1466269"/>
              <a:gd name="connsiteX3" fmla="*/ 928430 w 928430"/>
              <a:gd name="connsiteY3" fmla="*/ 1002054 h 1466269"/>
              <a:gd name="connsiteX4" fmla="*/ 928430 w 928430"/>
              <a:gd name="connsiteY4" fmla="*/ 1466269 h 1466269"/>
              <a:gd name="connsiteX5" fmla="*/ 243840 w 928430"/>
              <a:gd name="connsiteY5" fmla="*/ 927789 h 1466269"/>
              <a:gd name="connsiteX6" fmla="*/ 0 w 928430"/>
              <a:gd name="connsiteY6" fmla="*/ 0 h 1466269"/>
              <a:gd name="connsiteX0" fmla="*/ 0 w 992535"/>
              <a:gd name="connsiteY0" fmla="*/ 0 h 1466269"/>
              <a:gd name="connsiteX1" fmla="*/ 464215 w 992535"/>
              <a:gd name="connsiteY1" fmla="*/ 0 h 1466269"/>
              <a:gd name="connsiteX2" fmla="*/ 992535 w 992535"/>
              <a:gd name="connsiteY2" fmla="*/ 575334 h 1466269"/>
              <a:gd name="connsiteX3" fmla="*/ 928430 w 992535"/>
              <a:gd name="connsiteY3" fmla="*/ 1002054 h 1466269"/>
              <a:gd name="connsiteX4" fmla="*/ 928430 w 992535"/>
              <a:gd name="connsiteY4" fmla="*/ 1466269 h 1466269"/>
              <a:gd name="connsiteX5" fmla="*/ 243840 w 992535"/>
              <a:gd name="connsiteY5" fmla="*/ 927789 h 1466269"/>
              <a:gd name="connsiteX6" fmla="*/ 0 w 992535"/>
              <a:gd name="connsiteY6" fmla="*/ 0 h 1466269"/>
              <a:gd name="connsiteX0" fmla="*/ 219650 w 1212185"/>
              <a:gd name="connsiteY0" fmla="*/ 0 h 1984429"/>
              <a:gd name="connsiteX1" fmla="*/ 683865 w 1212185"/>
              <a:gd name="connsiteY1" fmla="*/ 0 h 1984429"/>
              <a:gd name="connsiteX2" fmla="*/ 1212185 w 1212185"/>
              <a:gd name="connsiteY2" fmla="*/ 575334 h 1984429"/>
              <a:gd name="connsiteX3" fmla="*/ 1148080 w 1212185"/>
              <a:gd name="connsiteY3" fmla="*/ 1002054 h 1984429"/>
              <a:gd name="connsiteX4" fmla="*/ 0 w 1212185"/>
              <a:gd name="connsiteY4" fmla="*/ 1984429 h 1984429"/>
              <a:gd name="connsiteX5" fmla="*/ 463490 w 1212185"/>
              <a:gd name="connsiteY5" fmla="*/ 927789 h 1984429"/>
              <a:gd name="connsiteX6" fmla="*/ 219650 w 1212185"/>
              <a:gd name="connsiteY6" fmla="*/ 0 h 1984429"/>
              <a:gd name="connsiteX0" fmla="*/ 219650 w 1212185"/>
              <a:gd name="connsiteY0" fmla="*/ 0 h 1984429"/>
              <a:gd name="connsiteX1" fmla="*/ 683865 w 1212185"/>
              <a:gd name="connsiteY1" fmla="*/ 0 h 1984429"/>
              <a:gd name="connsiteX2" fmla="*/ 1212185 w 1212185"/>
              <a:gd name="connsiteY2" fmla="*/ 575334 h 1984429"/>
              <a:gd name="connsiteX3" fmla="*/ 1148080 w 1212185"/>
              <a:gd name="connsiteY3" fmla="*/ 1002054 h 1984429"/>
              <a:gd name="connsiteX4" fmla="*/ 0 w 1212185"/>
              <a:gd name="connsiteY4" fmla="*/ 1984429 h 1984429"/>
              <a:gd name="connsiteX5" fmla="*/ 361890 w 1212185"/>
              <a:gd name="connsiteY5" fmla="*/ 927789 h 1984429"/>
              <a:gd name="connsiteX6" fmla="*/ 219650 w 1212185"/>
              <a:gd name="connsiteY6" fmla="*/ 0 h 1984429"/>
              <a:gd name="connsiteX0" fmla="*/ 219650 w 1212185"/>
              <a:gd name="connsiteY0" fmla="*/ 0 h 1984429"/>
              <a:gd name="connsiteX1" fmla="*/ 683865 w 1212185"/>
              <a:gd name="connsiteY1" fmla="*/ 0 h 1984429"/>
              <a:gd name="connsiteX2" fmla="*/ 1212185 w 1212185"/>
              <a:gd name="connsiteY2" fmla="*/ 575334 h 1984429"/>
              <a:gd name="connsiteX3" fmla="*/ 934720 w 1212185"/>
              <a:gd name="connsiteY3" fmla="*/ 1875814 h 1984429"/>
              <a:gd name="connsiteX4" fmla="*/ 0 w 1212185"/>
              <a:gd name="connsiteY4" fmla="*/ 1984429 h 1984429"/>
              <a:gd name="connsiteX5" fmla="*/ 361890 w 1212185"/>
              <a:gd name="connsiteY5" fmla="*/ 927789 h 1984429"/>
              <a:gd name="connsiteX6" fmla="*/ 219650 w 1212185"/>
              <a:gd name="connsiteY6" fmla="*/ 0 h 1984429"/>
              <a:gd name="connsiteX0" fmla="*/ 219650 w 1354425"/>
              <a:gd name="connsiteY0" fmla="*/ 0 h 1984429"/>
              <a:gd name="connsiteX1" fmla="*/ 683865 w 1354425"/>
              <a:gd name="connsiteY1" fmla="*/ 0 h 1984429"/>
              <a:gd name="connsiteX2" fmla="*/ 1354425 w 1354425"/>
              <a:gd name="connsiteY2" fmla="*/ 646454 h 1984429"/>
              <a:gd name="connsiteX3" fmla="*/ 934720 w 1354425"/>
              <a:gd name="connsiteY3" fmla="*/ 1875814 h 1984429"/>
              <a:gd name="connsiteX4" fmla="*/ 0 w 1354425"/>
              <a:gd name="connsiteY4" fmla="*/ 1984429 h 1984429"/>
              <a:gd name="connsiteX5" fmla="*/ 361890 w 1354425"/>
              <a:gd name="connsiteY5" fmla="*/ 927789 h 1984429"/>
              <a:gd name="connsiteX6" fmla="*/ 219650 w 1354425"/>
              <a:gd name="connsiteY6" fmla="*/ 0 h 1984429"/>
              <a:gd name="connsiteX0" fmla="*/ 0 w 1754535"/>
              <a:gd name="connsiteY0" fmla="*/ 0 h 2187629"/>
              <a:gd name="connsiteX1" fmla="*/ 1083975 w 1754535"/>
              <a:gd name="connsiteY1" fmla="*/ 203200 h 2187629"/>
              <a:gd name="connsiteX2" fmla="*/ 1754535 w 1754535"/>
              <a:gd name="connsiteY2" fmla="*/ 849654 h 2187629"/>
              <a:gd name="connsiteX3" fmla="*/ 1334830 w 1754535"/>
              <a:gd name="connsiteY3" fmla="*/ 2079014 h 2187629"/>
              <a:gd name="connsiteX4" fmla="*/ 400110 w 1754535"/>
              <a:gd name="connsiteY4" fmla="*/ 2187629 h 2187629"/>
              <a:gd name="connsiteX5" fmla="*/ 762000 w 1754535"/>
              <a:gd name="connsiteY5" fmla="*/ 1130989 h 2187629"/>
              <a:gd name="connsiteX6" fmla="*/ 0 w 1754535"/>
              <a:gd name="connsiteY6" fmla="*/ 0 h 2187629"/>
              <a:gd name="connsiteX0" fmla="*/ 0 w 1754535"/>
              <a:gd name="connsiteY0" fmla="*/ 60960 h 2248589"/>
              <a:gd name="connsiteX1" fmla="*/ 1083975 w 1754535"/>
              <a:gd name="connsiteY1" fmla="*/ 0 h 2248589"/>
              <a:gd name="connsiteX2" fmla="*/ 1754535 w 1754535"/>
              <a:gd name="connsiteY2" fmla="*/ 910614 h 2248589"/>
              <a:gd name="connsiteX3" fmla="*/ 1334830 w 1754535"/>
              <a:gd name="connsiteY3" fmla="*/ 2139974 h 2248589"/>
              <a:gd name="connsiteX4" fmla="*/ 400110 w 1754535"/>
              <a:gd name="connsiteY4" fmla="*/ 2248589 h 2248589"/>
              <a:gd name="connsiteX5" fmla="*/ 762000 w 1754535"/>
              <a:gd name="connsiteY5" fmla="*/ 1191949 h 2248589"/>
              <a:gd name="connsiteX6" fmla="*/ 0 w 1754535"/>
              <a:gd name="connsiteY6" fmla="*/ 60960 h 22485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54535" h="2248589">
                <a:moveTo>
                  <a:pt x="0" y="60960"/>
                </a:moveTo>
                <a:lnTo>
                  <a:pt x="1083975" y="0"/>
                </a:lnTo>
                <a:lnTo>
                  <a:pt x="1754535" y="910614"/>
                </a:lnTo>
                <a:lnTo>
                  <a:pt x="1334830" y="2139974"/>
                </a:lnTo>
                <a:lnTo>
                  <a:pt x="400110" y="2248589"/>
                </a:lnTo>
                <a:lnTo>
                  <a:pt x="762000" y="1191949"/>
                </a:lnTo>
                <a:lnTo>
                  <a:pt x="0" y="60960"/>
                </a:lnTo>
                <a:close/>
              </a:path>
            </a:pathLst>
          </a:custGeom>
          <a:solidFill>
            <a:schemeClr val="accent5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66" name="Rektangel med klippta hörn diagonalt 65">
            <a:extLst>
              <a:ext uri="{FF2B5EF4-FFF2-40B4-BE49-F238E27FC236}">
                <a16:creationId xmlns:a16="http://schemas.microsoft.com/office/drawing/2014/main" id="{C8FE60E3-B9CE-7645-B802-F2A84D4B6DE2}"/>
              </a:ext>
            </a:extLst>
          </p:cNvPr>
          <p:cNvSpPr/>
          <p:nvPr/>
        </p:nvSpPr>
        <p:spPr>
          <a:xfrm>
            <a:off x="9130938" y="3075899"/>
            <a:ext cx="1259357" cy="1659742"/>
          </a:xfrm>
          <a:custGeom>
            <a:avLst/>
            <a:gdLst>
              <a:gd name="connsiteX0" fmla="*/ 0 w 686266"/>
              <a:gd name="connsiteY0" fmla="*/ 0 h 1179201"/>
              <a:gd name="connsiteX1" fmla="*/ 571886 w 686266"/>
              <a:gd name="connsiteY1" fmla="*/ 0 h 1179201"/>
              <a:gd name="connsiteX2" fmla="*/ 686266 w 686266"/>
              <a:gd name="connsiteY2" fmla="*/ 114380 h 1179201"/>
              <a:gd name="connsiteX3" fmla="*/ 686266 w 686266"/>
              <a:gd name="connsiteY3" fmla="*/ 1179201 h 1179201"/>
              <a:gd name="connsiteX4" fmla="*/ 686266 w 686266"/>
              <a:gd name="connsiteY4" fmla="*/ 1179201 h 1179201"/>
              <a:gd name="connsiteX5" fmla="*/ 114380 w 686266"/>
              <a:gd name="connsiteY5" fmla="*/ 1179201 h 1179201"/>
              <a:gd name="connsiteX6" fmla="*/ 0 w 686266"/>
              <a:gd name="connsiteY6" fmla="*/ 1064821 h 1179201"/>
              <a:gd name="connsiteX7" fmla="*/ 0 w 686266"/>
              <a:gd name="connsiteY7" fmla="*/ 0 h 1179201"/>
              <a:gd name="connsiteX0" fmla="*/ 426720 w 1112986"/>
              <a:gd name="connsiteY0" fmla="*/ 0 h 1522021"/>
              <a:gd name="connsiteX1" fmla="*/ 998606 w 1112986"/>
              <a:gd name="connsiteY1" fmla="*/ 0 h 1522021"/>
              <a:gd name="connsiteX2" fmla="*/ 1112986 w 1112986"/>
              <a:gd name="connsiteY2" fmla="*/ 114380 h 1522021"/>
              <a:gd name="connsiteX3" fmla="*/ 1112986 w 1112986"/>
              <a:gd name="connsiteY3" fmla="*/ 1179201 h 1522021"/>
              <a:gd name="connsiteX4" fmla="*/ 1112986 w 1112986"/>
              <a:gd name="connsiteY4" fmla="*/ 1179201 h 1522021"/>
              <a:gd name="connsiteX5" fmla="*/ 541100 w 1112986"/>
              <a:gd name="connsiteY5" fmla="*/ 1179201 h 1522021"/>
              <a:gd name="connsiteX6" fmla="*/ 0 w 1112986"/>
              <a:gd name="connsiteY6" fmla="*/ 1522021 h 1522021"/>
              <a:gd name="connsiteX7" fmla="*/ 426720 w 1112986"/>
              <a:gd name="connsiteY7" fmla="*/ 0 h 1522021"/>
              <a:gd name="connsiteX0" fmla="*/ 426720 w 1112986"/>
              <a:gd name="connsiteY0" fmla="*/ 0 h 1585601"/>
              <a:gd name="connsiteX1" fmla="*/ 998606 w 1112986"/>
              <a:gd name="connsiteY1" fmla="*/ 0 h 1585601"/>
              <a:gd name="connsiteX2" fmla="*/ 1112986 w 1112986"/>
              <a:gd name="connsiteY2" fmla="*/ 114380 h 1585601"/>
              <a:gd name="connsiteX3" fmla="*/ 1112986 w 1112986"/>
              <a:gd name="connsiteY3" fmla="*/ 1179201 h 1585601"/>
              <a:gd name="connsiteX4" fmla="*/ 1112986 w 1112986"/>
              <a:gd name="connsiteY4" fmla="*/ 1179201 h 1585601"/>
              <a:gd name="connsiteX5" fmla="*/ 998300 w 1112986"/>
              <a:gd name="connsiteY5" fmla="*/ 1585601 h 1585601"/>
              <a:gd name="connsiteX6" fmla="*/ 0 w 1112986"/>
              <a:gd name="connsiteY6" fmla="*/ 1522021 h 1585601"/>
              <a:gd name="connsiteX7" fmla="*/ 426720 w 1112986"/>
              <a:gd name="connsiteY7" fmla="*/ 0 h 1585601"/>
              <a:gd name="connsiteX0" fmla="*/ 426720 w 1509226"/>
              <a:gd name="connsiteY0" fmla="*/ 0 h 1585601"/>
              <a:gd name="connsiteX1" fmla="*/ 998606 w 1509226"/>
              <a:gd name="connsiteY1" fmla="*/ 0 h 1585601"/>
              <a:gd name="connsiteX2" fmla="*/ 1112986 w 1509226"/>
              <a:gd name="connsiteY2" fmla="*/ 114380 h 1585601"/>
              <a:gd name="connsiteX3" fmla="*/ 1112986 w 1509226"/>
              <a:gd name="connsiteY3" fmla="*/ 1179201 h 1585601"/>
              <a:gd name="connsiteX4" fmla="*/ 1509226 w 1509226"/>
              <a:gd name="connsiteY4" fmla="*/ 925201 h 1585601"/>
              <a:gd name="connsiteX5" fmla="*/ 998300 w 1509226"/>
              <a:gd name="connsiteY5" fmla="*/ 1585601 h 1585601"/>
              <a:gd name="connsiteX6" fmla="*/ 0 w 1509226"/>
              <a:gd name="connsiteY6" fmla="*/ 1522021 h 1585601"/>
              <a:gd name="connsiteX7" fmla="*/ 426720 w 1509226"/>
              <a:gd name="connsiteY7" fmla="*/ 0 h 1585601"/>
              <a:gd name="connsiteX0" fmla="*/ 426720 w 1509226"/>
              <a:gd name="connsiteY0" fmla="*/ 203200 h 1788801"/>
              <a:gd name="connsiteX1" fmla="*/ 521086 w 1509226"/>
              <a:gd name="connsiteY1" fmla="*/ 0 h 1788801"/>
              <a:gd name="connsiteX2" fmla="*/ 1112986 w 1509226"/>
              <a:gd name="connsiteY2" fmla="*/ 317580 h 1788801"/>
              <a:gd name="connsiteX3" fmla="*/ 1112986 w 1509226"/>
              <a:gd name="connsiteY3" fmla="*/ 1382401 h 1788801"/>
              <a:gd name="connsiteX4" fmla="*/ 1509226 w 1509226"/>
              <a:gd name="connsiteY4" fmla="*/ 1128401 h 1788801"/>
              <a:gd name="connsiteX5" fmla="*/ 998300 w 1509226"/>
              <a:gd name="connsiteY5" fmla="*/ 1788801 h 1788801"/>
              <a:gd name="connsiteX6" fmla="*/ 0 w 1509226"/>
              <a:gd name="connsiteY6" fmla="*/ 1725221 h 1788801"/>
              <a:gd name="connsiteX7" fmla="*/ 426720 w 1509226"/>
              <a:gd name="connsiteY7" fmla="*/ 203200 h 1788801"/>
              <a:gd name="connsiteX0" fmla="*/ 426720 w 1509226"/>
              <a:gd name="connsiteY0" fmla="*/ 203200 h 1788801"/>
              <a:gd name="connsiteX1" fmla="*/ 521086 w 1509226"/>
              <a:gd name="connsiteY1" fmla="*/ 0 h 1788801"/>
              <a:gd name="connsiteX2" fmla="*/ 899626 w 1509226"/>
              <a:gd name="connsiteY2" fmla="*/ 104220 h 1788801"/>
              <a:gd name="connsiteX3" fmla="*/ 1112986 w 1509226"/>
              <a:gd name="connsiteY3" fmla="*/ 1382401 h 1788801"/>
              <a:gd name="connsiteX4" fmla="*/ 1509226 w 1509226"/>
              <a:gd name="connsiteY4" fmla="*/ 1128401 h 1788801"/>
              <a:gd name="connsiteX5" fmla="*/ 998300 w 1509226"/>
              <a:gd name="connsiteY5" fmla="*/ 1788801 h 1788801"/>
              <a:gd name="connsiteX6" fmla="*/ 0 w 1509226"/>
              <a:gd name="connsiteY6" fmla="*/ 1725221 h 1788801"/>
              <a:gd name="connsiteX7" fmla="*/ 426720 w 1509226"/>
              <a:gd name="connsiteY7" fmla="*/ 203200 h 1788801"/>
              <a:gd name="connsiteX0" fmla="*/ 426720 w 1509226"/>
              <a:gd name="connsiteY0" fmla="*/ 263519 h 1849120"/>
              <a:gd name="connsiteX1" fmla="*/ 521086 w 1509226"/>
              <a:gd name="connsiteY1" fmla="*/ 60319 h 1849120"/>
              <a:gd name="connsiteX2" fmla="*/ 899626 w 1509226"/>
              <a:gd name="connsiteY2" fmla="*/ 164539 h 1849120"/>
              <a:gd name="connsiteX3" fmla="*/ 1001226 w 1509226"/>
              <a:gd name="connsiteY3" fmla="*/ 0 h 1849120"/>
              <a:gd name="connsiteX4" fmla="*/ 1509226 w 1509226"/>
              <a:gd name="connsiteY4" fmla="*/ 1188720 h 1849120"/>
              <a:gd name="connsiteX5" fmla="*/ 998300 w 1509226"/>
              <a:gd name="connsiteY5" fmla="*/ 1849120 h 1849120"/>
              <a:gd name="connsiteX6" fmla="*/ 0 w 1509226"/>
              <a:gd name="connsiteY6" fmla="*/ 1785540 h 1849120"/>
              <a:gd name="connsiteX7" fmla="*/ 426720 w 1509226"/>
              <a:gd name="connsiteY7" fmla="*/ 263519 h 1849120"/>
              <a:gd name="connsiteX0" fmla="*/ 690880 w 1509226"/>
              <a:gd name="connsiteY0" fmla="*/ 1147439 h 1849120"/>
              <a:gd name="connsiteX1" fmla="*/ 521086 w 1509226"/>
              <a:gd name="connsiteY1" fmla="*/ 60319 h 1849120"/>
              <a:gd name="connsiteX2" fmla="*/ 899626 w 1509226"/>
              <a:gd name="connsiteY2" fmla="*/ 164539 h 1849120"/>
              <a:gd name="connsiteX3" fmla="*/ 1001226 w 1509226"/>
              <a:gd name="connsiteY3" fmla="*/ 0 h 1849120"/>
              <a:gd name="connsiteX4" fmla="*/ 1509226 w 1509226"/>
              <a:gd name="connsiteY4" fmla="*/ 1188720 h 1849120"/>
              <a:gd name="connsiteX5" fmla="*/ 998300 w 1509226"/>
              <a:gd name="connsiteY5" fmla="*/ 1849120 h 1849120"/>
              <a:gd name="connsiteX6" fmla="*/ 0 w 1509226"/>
              <a:gd name="connsiteY6" fmla="*/ 1785540 h 1849120"/>
              <a:gd name="connsiteX7" fmla="*/ 690880 w 1509226"/>
              <a:gd name="connsiteY7" fmla="*/ 1147439 h 1849120"/>
              <a:gd name="connsiteX0" fmla="*/ 345440 w 1509226"/>
              <a:gd name="connsiteY0" fmla="*/ 852799 h 1849120"/>
              <a:gd name="connsiteX1" fmla="*/ 521086 w 1509226"/>
              <a:gd name="connsiteY1" fmla="*/ 60319 h 1849120"/>
              <a:gd name="connsiteX2" fmla="*/ 899626 w 1509226"/>
              <a:gd name="connsiteY2" fmla="*/ 164539 h 1849120"/>
              <a:gd name="connsiteX3" fmla="*/ 1001226 w 1509226"/>
              <a:gd name="connsiteY3" fmla="*/ 0 h 1849120"/>
              <a:gd name="connsiteX4" fmla="*/ 1509226 w 1509226"/>
              <a:gd name="connsiteY4" fmla="*/ 1188720 h 1849120"/>
              <a:gd name="connsiteX5" fmla="*/ 998300 w 1509226"/>
              <a:gd name="connsiteY5" fmla="*/ 1849120 h 1849120"/>
              <a:gd name="connsiteX6" fmla="*/ 0 w 1509226"/>
              <a:gd name="connsiteY6" fmla="*/ 1785540 h 1849120"/>
              <a:gd name="connsiteX7" fmla="*/ 345440 w 1509226"/>
              <a:gd name="connsiteY7" fmla="*/ 852799 h 1849120"/>
              <a:gd name="connsiteX0" fmla="*/ 345440 w 1509226"/>
              <a:gd name="connsiteY0" fmla="*/ 852799 h 1849120"/>
              <a:gd name="connsiteX1" fmla="*/ 13086 w 1509226"/>
              <a:gd name="connsiteY1" fmla="*/ 19679 h 1849120"/>
              <a:gd name="connsiteX2" fmla="*/ 899626 w 1509226"/>
              <a:gd name="connsiteY2" fmla="*/ 164539 h 1849120"/>
              <a:gd name="connsiteX3" fmla="*/ 1001226 w 1509226"/>
              <a:gd name="connsiteY3" fmla="*/ 0 h 1849120"/>
              <a:gd name="connsiteX4" fmla="*/ 1509226 w 1509226"/>
              <a:gd name="connsiteY4" fmla="*/ 1188720 h 1849120"/>
              <a:gd name="connsiteX5" fmla="*/ 998300 w 1509226"/>
              <a:gd name="connsiteY5" fmla="*/ 1849120 h 1849120"/>
              <a:gd name="connsiteX6" fmla="*/ 0 w 1509226"/>
              <a:gd name="connsiteY6" fmla="*/ 1785540 h 1849120"/>
              <a:gd name="connsiteX7" fmla="*/ 345440 w 1509226"/>
              <a:gd name="connsiteY7" fmla="*/ 852799 h 1849120"/>
              <a:gd name="connsiteX0" fmla="*/ 345440 w 1509226"/>
              <a:gd name="connsiteY0" fmla="*/ 860980 h 1857301"/>
              <a:gd name="connsiteX1" fmla="*/ 13086 w 1509226"/>
              <a:gd name="connsiteY1" fmla="*/ 27860 h 1857301"/>
              <a:gd name="connsiteX2" fmla="*/ 523706 w 1509226"/>
              <a:gd name="connsiteY2" fmla="*/ 0 h 1857301"/>
              <a:gd name="connsiteX3" fmla="*/ 1001226 w 1509226"/>
              <a:gd name="connsiteY3" fmla="*/ 8181 h 1857301"/>
              <a:gd name="connsiteX4" fmla="*/ 1509226 w 1509226"/>
              <a:gd name="connsiteY4" fmla="*/ 1196901 h 1857301"/>
              <a:gd name="connsiteX5" fmla="*/ 998300 w 1509226"/>
              <a:gd name="connsiteY5" fmla="*/ 1857301 h 1857301"/>
              <a:gd name="connsiteX6" fmla="*/ 0 w 1509226"/>
              <a:gd name="connsiteY6" fmla="*/ 1793721 h 1857301"/>
              <a:gd name="connsiteX7" fmla="*/ 345440 w 1509226"/>
              <a:gd name="connsiteY7" fmla="*/ 860980 h 18573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09226" h="1857301">
                <a:moveTo>
                  <a:pt x="345440" y="860980"/>
                </a:moveTo>
                <a:lnTo>
                  <a:pt x="13086" y="27860"/>
                </a:lnTo>
                <a:lnTo>
                  <a:pt x="523706" y="0"/>
                </a:lnTo>
                <a:lnTo>
                  <a:pt x="1001226" y="8181"/>
                </a:lnTo>
                <a:lnTo>
                  <a:pt x="1509226" y="1196901"/>
                </a:lnTo>
                <a:lnTo>
                  <a:pt x="998300" y="1857301"/>
                </a:lnTo>
                <a:lnTo>
                  <a:pt x="0" y="1793721"/>
                </a:lnTo>
                <a:lnTo>
                  <a:pt x="345440" y="860980"/>
                </a:lnTo>
                <a:close/>
              </a:path>
            </a:pathLst>
          </a:custGeom>
          <a:solidFill>
            <a:schemeClr val="accent5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68" name="Åttahörning 67">
            <a:extLst>
              <a:ext uri="{FF2B5EF4-FFF2-40B4-BE49-F238E27FC236}">
                <a16:creationId xmlns:a16="http://schemas.microsoft.com/office/drawing/2014/main" id="{506F6E70-83CF-A647-8973-82B7D01B7688}"/>
              </a:ext>
            </a:extLst>
          </p:cNvPr>
          <p:cNvSpPr/>
          <p:nvPr/>
        </p:nvSpPr>
        <p:spPr>
          <a:xfrm>
            <a:off x="6123744" y="2409509"/>
            <a:ext cx="2085484" cy="1178251"/>
          </a:xfrm>
          <a:custGeom>
            <a:avLst/>
            <a:gdLst>
              <a:gd name="connsiteX0" fmla="*/ 0 w 1638740"/>
              <a:gd name="connsiteY0" fmla="*/ 129650 h 442656"/>
              <a:gd name="connsiteX1" fmla="*/ 129650 w 1638740"/>
              <a:gd name="connsiteY1" fmla="*/ 0 h 442656"/>
              <a:gd name="connsiteX2" fmla="*/ 1509090 w 1638740"/>
              <a:gd name="connsiteY2" fmla="*/ 0 h 442656"/>
              <a:gd name="connsiteX3" fmla="*/ 1638740 w 1638740"/>
              <a:gd name="connsiteY3" fmla="*/ 129650 h 442656"/>
              <a:gd name="connsiteX4" fmla="*/ 1638740 w 1638740"/>
              <a:gd name="connsiteY4" fmla="*/ 313006 h 442656"/>
              <a:gd name="connsiteX5" fmla="*/ 1509090 w 1638740"/>
              <a:gd name="connsiteY5" fmla="*/ 442656 h 442656"/>
              <a:gd name="connsiteX6" fmla="*/ 129650 w 1638740"/>
              <a:gd name="connsiteY6" fmla="*/ 442656 h 442656"/>
              <a:gd name="connsiteX7" fmla="*/ 0 w 1638740"/>
              <a:gd name="connsiteY7" fmla="*/ 313006 h 442656"/>
              <a:gd name="connsiteX8" fmla="*/ 0 w 1638740"/>
              <a:gd name="connsiteY8" fmla="*/ 129650 h 442656"/>
              <a:gd name="connsiteX0" fmla="*/ 530750 w 2169490"/>
              <a:gd name="connsiteY0" fmla="*/ 129650 h 1113216"/>
              <a:gd name="connsiteX1" fmla="*/ 660400 w 2169490"/>
              <a:gd name="connsiteY1" fmla="*/ 0 h 1113216"/>
              <a:gd name="connsiteX2" fmla="*/ 2039840 w 2169490"/>
              <a:gd name="connsiteY2" fmla="*/ 0 h 1113216"/>
              <a:gd name="connsiteX3" fmla="*/ 2169490 w 2169490"/>
              <a:gd name="connsiteY3" fmla="*/ 129650 h 1113216"/>
              <a:gd name="connsiteX4" fmla="*/ 2169490 w 2169490"/>
              <a:gd name="connsiteY4" fmla="*/ 313006 h 1113216"/>
              <a:gd name="connsiteX5" fmla="*/ 2039840 w 2169490"/>
              <a:gd name="connsiteY5" fmla="*/ 442656 h 1113216"/>
              <a:gd name="connsiteX6" fmla="*/ 0 w 2169490"/>
              <a:gd name="connsiteY6" fmla="*/ 1113216 h 1113216"/>
              <a:gd name="connsiteX7" fmla="*/ 530750 w 2169490"/>
              <a:gd name="connsiteY7" fmla="*/ 313006 h 1113216"/>
              <a:gd name="connsiteX8" fmla="*/ 530750 w 2169490"/>
              <a:gd name="connsiteY8" fmla="*/ 129650 h 1113216"/>
              <a:gd name="connsiteX0" fmla="*/ 833120 w 2471860"/>
              <a:gd name="connsiteY0" fmla="*/ 588804 h 1572370"/>
              <a:gd name="connsiteX1" fmla="*/ 962770 w 2471860"/>
              <a:gd name="connsiteY1" fmla="*/ 459154 h 1572370"/>
              <a:gd name="connsiteX2" fmla="*/ 2342210 w 2471860"/>
              <a:gd name="connsiteY2" fmla="*/ 459154 h 1572370"/>
              <a:gd name="connsiteX3" fmla="*/ 2471860 w 2471860"/>
              <a:gd name="connsiteY3" fmla="*/ 588804 h 1572370"/>
              <a:gd name="connsiteX4" fmla="*/ 2471860 w 2471860"/>
              <a:gd name="connsiteY4" fmla="*/ 772160 h 1572370"/>
              <a:gd name="connsiteX5" fmla="*/ 2342210 w 2471860"/>
              <a:gd name="connsiteY5" fmla="*/ 901810 h 1572370"/>
              <a:gd name="connsiteX6" fmla="*/ 302370 w 2471860"/>
              <a:gd name="connsiteY6" fmla="*/ 1572370 h 1572370"/>
              <a:gd name="connsiteX7" fmla="*/ 0 w 2471860"/>
              <a:gd name="connsiteY7" fmla="*/ 0 h 1572370"/>
              <a:gd name="connsiteX8" fmla="*/ 833120 w 2471860"/>
              <a:gd name="connsiteY8" fmla="*/ 588804 h 1572370"/>
              <a:gd name="connsiteX0" fmla="*/ 1889760 w 2471860"/>
              <a:gd name="connsiteY0" fmla="*/ 202724 h 1572370"/>
              <a:gd name="connsiteX1" fmla="*/ 962770 w 2471860"/>
              <a:gd name="connsiteY1" fmla="*/ 459154 h 1572370"/>
              <a:gd name="connsiteX2" fmla="*/ 2342210 w 2471860"/>
              <a:gd name="connsiteY2" fmla="*/ 459154 h 1572370"/>
              <a:gd name="connsiteX3" fmla="*/ 2471860 w 2471860"/>
              <a:gd name="connsiteY3" fmla="*/ 588804 h 1572370"/>
              <a:gd name="connsiteX4" fmla="*/ 2471860 w 2471860"/>
              <a:gd name="connsiteY4" fmla="*/ 772160 h 1572370"/>
              <a:gd name="connsiteX5" fmla="*/ 2342210 w 2471860"/>
              <a:gd name="connsiteY5" fmla="*/ 901810 h 1572370"/>
              <a:gd name="connsiteX6" fmla="*/ 302370 w 2471860"/>
              <a:gd name="connsiteY6" fmla="*/ 1572370 h 1572370"/>
              <a:gd name="connsiteX7" fmla="*/ 0 w 2471860"/>
              <a:gd name="connsiteY7" fmla="*/ 0 h 1572370"/>
              <a:gd name="connsiteX8" fmla="*/ 1889760 w 2471860"/>
              <a:gd name="connsiteY8" fmla="*/ 202724 h 1572370"/>
              <a:gd name="connsiteX0" fmla="*/ 1889760 w 2471860"/>
              <a:gd name="connsiteY0" fmla="*/ 434450 h 1804096"/>
              <a:gd name="connsiteX1" fmla="*/ 1765410 w 2471860"/>
              <a:gd name="connsiteY1" fmla="*/ 0 h 1804096"/>
              <a:gd name="connsiteX2" fmla="*/ 2342210 w 2471860"/>
              <a:gd name="connsiteY2" fmla="*/ 690880 h 1804096"/>
              <a:gd name="connsiteX3" fmla="*/ 2471860 w 2471860"/>
              <a:gd name="connsiteY3" fmla="*/ 820530 h 1804096"/>
              <a:gd name="connsiteX4" fmla="*/ 2471860 w 2471860"/>
              <a:gd name="connsiteY4" fmla="*/ 1003886 h 1804096"/>
              <a:gd name="connsiteX5" fmla="*/ 2342210 w 2471860"/>
              <a:gd name="connsiteY5" fmla="*/ 1133536 h 1804096"/>
              <a:gd name="connsiteX6" fmla="*/ 302370 w 2471860"/>
              <a:gd name="connsiteY6" fmla="*/ 1804096 h 1804096"/>
              <a:gd name="connsiteX7" fmla="*/ 0 w 2471860"/>
              <a:gd name="connsiteY7" fmla="*/ 231726 h 1804096"/>
              <a:gd name="connsiteX8" fmla="*/ 1889760 w 2471860"/>
              <a:gd name="connsiteY8" fmla="*/ 434450 h 1804096"/>
              <a:gd name="connsiteX0" fmla="*/ 1889760 w 2535250"/>
              <a:gd name="connsiteY0" fmla="*/ 434450 h 1804096"/>
              <a:gd name="connsiteX1" fmla="*/ 1765410 w 2535250"/>
              <a:gd name="connsiteY1" fmla="*/ 0 h 1804096"/>
              <a:gd name="connsiteX2" fmla="*/ 2535250 w 2535250"/>
              <a:gd name="connsiteY2" fmla="*/ 335280 h 1804096"/>
              <a:gd name="connsiteX3" fmla="*/ 2471860 w 2535250"/>
              <a:gd name="connsiteY3" fmla="*/ 820530 h 1804096"/>
              <a:gd name="connsiteX4" fmla="*/ 2471860 w 2535250"/>
              <a:gd name="connsiteY4" fmla="*/ 1003886 h 1804096"/>
              <a:gd name="connsiteX5" fmla="*/ 2342210 w 2535250"/>
              <a:gd name="connsiteY5" fmla="*/ 1133536 h 1804096"/>
              <a:gd name="connsiteX6" fmla="*/ 302370 w 2535250"/>
              <a:gd name="connsiteY6" fmla="*/ 1804096 h 1804096"/>
              <a:gd name="connsiteX7" fmla="*/ 0 w 2535250"/>
              <a:gd name="connsiteY7" fmla="*/ 231726 h 1804096"/>
              <a:gd name="connsiteX8" fmla="*/ 1889760 w 2535250"/>
              <a:gd name="connsiteY8" fmla="*/ 434450 h 1804096"/>
              <a:gd name="connsiteX0" fmla="*/ 1889760 w 3193220"/>
              <a:gd name="connsiteY0" fmla="*/ 434450 h 1804096"/>
              <a:gd name="connsiteX1" fmla="*/ 1765410 w 3193220"/>
              <a:gd name="connsiteY1" fmla="*/ 0 h 1804096"/>
              <a:gd name="connsiteX2" fmla="*/ 2535250 w 3193220"/>
              <a:gd name="connsiteY2" fmla="*/ 335280 h 1804096"/>
              <a:gd name="connsiteX3" fmla="*/ 3193220 w 3193220"/>
              <a:gd name="connsiteY3" fmla="*/ 525890 h 1804096"/>
              <a:gd name="connsiteX4" fmla="*/ 2471860 w 3193220"/>
              <a:gd name="connsiteY4" fmla="*/ 1003886 h 1804096"/>
              <a:gd name="connsiteX5" fmla="*/ 2342210 w 3193220"/>
              <a:gd name="connsiteY5" fmla="*/ 1133536 h 1804096"/>
              <a:gd name="connsiteX6" fmla="*/ 302370 w 3193220"/>
              <a:gd name="connsiteY6" fmla="*/ 1804096 h 1804096"/>
              <a:gd name="connsiteX7" fmla="*/ 0 w 3193220"/>
              <a:gd name="connsiteY7" fmla="*/ 231726 h 1804096"/>
              <a:gd name="connsiteX8" fmla="*/ 1889760 w 3193220"/>
              <a:gd name="connsiteY8" fmla="*/ 434450 h 1804096"/>
              <a:gd name="connsiteX0" fmla="*/ 1889760 w 3193220"/>
              <a:gd name="connsiteY0" fmla="*/ 434450 h 1804096"/>
              <a:gd name="connsiteX1" fmla="*/ 1765410 w 3193220"/>
              <a:gd name="connsiteY1" fmla="*/ 0 h 1804096"/>
              <a:gd name="connsiteX2" fmla="*/ 2535250 w 3193220"/>
              <a:gd name="connsiteY2" fmla="*/ 335280 h 1804096"/>
              <a:gd name="connsiteX3" fmla="*/ 3193220 w 3193220"/>
              <a:gd name="connsiteY3" fmla="*/ 525890 h 1804096"/>
              <a:gd name="connsiteX4" fmla="*/ 2583620 w 3193220"/>
              <a:gd name="connsiteY4" fmla="*/ 1095326 h 1804096"/>
              <a:gd name="connsiteX5" fmla="*/ 2342210 w 3193220"/>
              <a:gd name="connsiteY5" fmla="*/ 1133536 h 1804096"/>
              <a:gd name="connsiteX6" fmla="*/ 302370 w 3193220"/>
              <a:gd name="connsiteY6" fmla="*/ 1804096 h 1804096"/>
              <a:gd name="connsiteX7" fmla="*/ 0 w 3193220"/>
              <a:gd name="connsiteY7" fmla="*/ 231726 h 1804096"/>
              <a:gd name="connsiteX8" fmla="*/ 1889760 w 3193220"/>
              <a:gd name="connsiteY8" fmla="*/ 434450 h 1804096"/>
              <a:gd name="connsiteX0" fmla="*/ 1889760 w 3193220"/>
              <a:gd name="connsiteY0" fmla="*/ 434450 h 1804096"/>
              <a:gd name="connsiteX1" fmla="*/ 1765410 w 3193220"/>
              <a:gd name="connsiteY1" fmla="*/ 0 h 1804096"/>
              <a:gd name="connsiteX2" fmla="*/ 2535250 w 3193220"/>
              <a:gd name="connsiteY2" fmla="*/ 335280 h 1804096"/>
              <a:gd name="connsiteX3" fmla="*/ 3193220 w 3193220"/>
              <a:gd name="connsiteY3" fmla="*/ 525890 h 1804096"/>
              <a:gd name="connsiteX4" fmla="*/ 2583620 w 3193220"/>
              <a:gd name="connsiteY4" fmla="*/ 1095326 h 1804096"/>
              <a:gd name="connsiteX5" fmla="*/ 1885010 w 3193220"/>
              <a:gd name="connsiteY5" fmla="*/ 1133536 h 1804096"/>
              <a:gd name="connsiteX6" fmla="*/ 302370 w 3193220"/>
              <a:gd name="connsiteY6" fmla="*/ 1804096 h 1804096"/>
              <a:gd name="connsiteX7" fmla="*/ 0 w 3193220"/>
              <a:gd name="connsiteY7" fmla="*/ 231726 h 1804096"/>
              <a:gd name="connsiteX8" fmla="*/ 1889760 w 3193220"/>
              <a:gd name="connsiteY8" fmla="*/ 434450 h 1804096"/>
              <a:gd name="connsiteX0" fmla="*/ 1889760 w 3193220"/>
              <a:gd name="connsiteY0" fmla="*/ 434450 h 1804096"/>
              <a:gd name="connsiteX1" fmla="*/ 1765410 w 3193220"/>
              <a:gd name="connsiteY1" fmla="*/ 0 h 1804096"/>
              <a:gd name="connsiteX2" fmla="*/ 2535250 w 3193220"/>
              <a:gd name="connsiteY2" fmla="*/ 335280 h 1804096"/>
              <a:gd name="connsiteX3" fmla="*/ 3193220 w 3193220"/>
              <a:gd name="connsiteY3" fmla="*/ 525890 h 1804096"/>
              <a:gd name="connsiteX4" fmla="*/ 2583620 w 3193220"/>
              <a:gd name="connsiteY4" fmla="*/ 1095326 h 1804096"/>
              <a:gd name="connsiteX5" fmla="*/ 1996770 w 3193220"/>
              <a:gd name="connsiteY5" fmla="*/ 1224976 h 1804096"/>
              <a:gd name="connsiteX6" fmla="*/ 302370 w 3193220"/>
              <a:gd name="connsiteY6" fmla="*/ 1804096 h 1804096"/>
              <a:gd name="connsiteX7" fmla="*/ 0 w 3193220"/>
              <a:gd name="connsiteY7" fmla="*/ 231726 h 1804096"/>
              <a:gd name="connsiteX8" fmla="*/ 1889760 w 3193220"/>
              <a:gd name="connsiteY8" fmla="*/ 434450 h 1804096"/>
              <a:gd name="connsiteX0" fmla="*/ 1889760 w 3193220"/>
              <a:gd name="connsiteY0" fmla="*/ 434450 h 1804096"/>
              <a:gd name="connsiteX1" fmla="*/ 1765410 w 3193220"/>
              <a:gd name="connsiteY1" fmla="*/ 0 h 1804096"/>
              <a:gd name="connsiteX2" fmla="*/ 2535250 w 3193220"/>
              <a:gd name="connsiteY2" fmla="*/ 335280 h 1804096"/>
              <a:gd name="connsiteX3" fmla="*/ 3193220 w 3193220"/>
              <a:gd name="connsiteY3" fmla="*/ 525890 h 1804096"/>
              <a:gd name="connsiteX4" fmla="*/ 2095940 w 3193220"/>
              <a:gd name="connsiteY4" fmla="*/ 1572846 h 1804096"/>
              <a:gd name="connsiteX5" fmla="*/ 1996770 w 3193220"/>
              <a:gd name="connsiteY5" fmla="*/ 1224976 h 1804096"/>
              <a:gd name="connsiteX6" fmla="*/ 302370 w 3193220"/>
              <a:gd name="connsiteY6" fmla="*/ 1804096 h 1804096"/>
              <a:gd name="connsiteX7" fmla="*/ 0 w 3193220"/>
              <a:gd name="connsiteY7" fmla="*/ 231726 h 1804096"/>
              <a:gd name="connsiteX8" fmla="*/ 1889760 w 3193220"/>
              <a:gd name="connsiteY8" fmla="*/ 434450 h 1804096"/>
              <a:gd name="connsiteX0" fmla="*/ 1889760 w 3193220"/>
              <a:gd name="connsiteY0" fmla="*/ 434450 h 1804096"/>
              <a:gd name="connsiteX1" fmla="*/ 1765410 w 3193220"/>
              <a:gd name="connsiteY1" fmla="*/ 0 h 1804096"/>
              <a:gd name="connsiteX2" fmla="*/ 2535250 w 3193220"/>
              <a:gd name="connsiteY2" fmla="*/ 335280 h 1804096"/>
              <a:gd name="connsiteX3" fmla="*/ 3193220 w 3193220"/>
              <a:gd name="connsiteY3" fmla="*/ 525890 h 1804096"/>
              <a:gd name="connsiteX4" fmla="*/ 2095940 w 3193220"/>
              <a:gd name="connsiteY4" fmla="*/ 1572846 h 1804096"/>
              <a:gd name="connsiteX5" fmla="*/ 1996770 w 3193220"/>
              <a:gd name="connsiteY5" fmla="*/ 1174176 h 1804096"/>
              <a:gd name="connsiteX6" fmla="*/ 302370 w 3193220"/>
              <a:gd name="connsiteY6" fmla="*/ 1804096 h 1804096"/>
              <a:gd name="connsiteX7" fmla="*/ 0 w 3193220"/>
              <a:gd name="connsiteY7" fmla="*/ 231726 h 1804096"/>
              <a:gd name="connsiteX8" fmla="*/ 1889760 w 3193220"/>
              <a:gd name="connsiteY8" fmla="*/ 434450 h 1804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93220" h="1804096">
                <a:moveTo>
                  <a:pt x="1889760" y="434450"/>
                </a:moveTo>
                <a:lnTo>
                  <a:pt x="1765410" y="0"/>
                </a:lnTo>
                <a:lnTo>
                  <a:pt x="2535250" y="335280"/>
                </a:lnTo>
                <a:lnTo>
                  <a:pt x="3193220" y="525890"/>
                </a:lnTo>
                <a:lnTo>
                  <a:pt x="2095940" y="1572846"/>
                </a:lnTo>
                <a:lnTo>
                  <a:pt x="1996770" y="1174176"/>
                </a:lnTo>
                <a:lnTo>
                  <a:pt x="302370" y="1804096"/>
                </a:lnTo>
                <a:lnTo>
                  <a:pt x="0" y="231726"/>
                </a:lnTo>
                <a:lnTo>
                  <a:pt x="1889760" y="434450"/>
                </a:lnTo>
                <a:close/>
              </a:path>
            </a:pathLst>
          </a:custGeom>
          <a:solidFill>
            <a:schemeClr val="accent5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70" name="12-uddig stjärna 69">
            <a:extLst>
              <a:ext uri="{FF2B5EF4-FFF2-40B4-BE49-F238E27FC236}">
                <a16:creationId xmlns:a16="http://schemas.microsoft.com/office/drawing/2014/main" id="{04EFFCC1-710D-AD44-B1A6-545DFC3BE2B8}"/>
              </a:ext>
            </a:extLst>
          </p:cNvPr>
          <p:cNvSpPr/>
          <p:nvPr/>
        </p:nvSpPr>
        <p:spPr>
          <a:xfrm>
            <a:off x="5038595" y="3661090"/>
            <a:ext cx="1354602" cy="1213249"/>
          </a:xfrm>
          <a:custGeom>
            <a:avLst/>
            <a:gdLst>
              <a:gd name="connsiteX0" fmla="*/ 0 w 986344"/>
              <a:gd name="connsiteY0" fmla="*/ 476399 h 952798"/>
              <a:gd name="connsiteX1" fmla="*/ 135896 w 986344"/>
              <a:gd name="connsiteY1" fmla="*/ 383923 h 952798"/>
              <a:gd name="connsiteX2" fmla="*/ 66073 w 986344"/>
              <a:gd name="connsiteY2" fmla="*/ 238200 h 952798"/>
              <a:gd name="connsiteX3" fmla="*/ 231628 w 986344"/>
              <a:gd name="connsiteY3" fmla="*/ 223750 h 952798"/>
              <a:gd name="connsiteX4" fmla="*/ 246586 w 986344"/>
              <a:gd name="connsiteY4" fmla="*/ 63825 h 952798"/>
              <a:gd name="connsiteX5" fmla="*/ 397440 w 986344"/>
              <a:gd name="connsiteY5" fmla="*/ 131274 h 952798"/>
              <a:gd name="connsiteX6" fmla="*/ 493172 w 986344"/>
              <a:gd name="connsiteY6" fmla="*/ 0 h 952798"/>
              <a:gd name="connsiteX7" fmla="*/ 588904 w 986344"/>
              <a:gd name="connsiteY7" fmla="*/ 131274 h 952798"/>
              <a:gd name="connsiteX8" fmla="*/ 739758 w 986344"/>
              <a:gd name="connsiteY8" fmla="*/ 63825 h 952798"/>
              <a:gd name="connsiteX9" fmla="*/ 754716 w 986344"/>
              <a:gd name="connsiteY9" fmla="*/ 223750 h 952798"/>
              <a:gd name="connsiteX10" fmla="*/ 920271 w 986344"/>
              <a:gd name="connsiteY10" fmla="*/ 238200 h 952798"/>
              <a:gd name="connsiteX11" fmla="*/ 850448 w 986344"/>
              <a:gd name="connsiteY11" fmla="*/ 383923 h 952798"/>
              <a:gd name="connsiteX12" fmla="*/ 986344 w 986344"/>
              <a:gd name="connsiteY12" fmla="*/ 476399 h 952798"/>
              <a:gd name="connsiteX13" fmla="*/ 850448 w 986344"/>
              <a:gd name="connsiteY13" fmla="*/ 568875 h 952798"/>
              <a:gd name="connsiteX14" fmla="*/ 920271 w 986344"/>
              <a:gd name="connsiteY14" fmla="*/ 714599 h 952798"/>
              <a:gd name="connsiteX15" fmla="*/ 754716 w 986344"/>
              <a:gd name="connsiteY15" fmla="*/ 729048 h 952798"/>
              <a:gd name="connsiteX16" fmla="*/ 739758 w 986344"/>
              <a:gd name="connsiteY16" fmla="*/ 888973 h 952798"/>
              <a:gd name="connsiteX17" fmla="*/ 588904 w 986344"/>
              <a:gd name="connsiteY17" fmla="*/ 821524 h 952798"/>
              <a:gd name="connsiteX18" fmla="*/ 493172 w 986344"/>
              <a:gd name="connsiteY18" fmla="*/ 952798 h 952798"/>
              <a:gd name="connsiteX19" fmla="*/ 397440 w 986344"/>
              <a:gd name="connsiteY19" fmla="*/ 821524 h 952798"/>
              <a:gd name="connsiteX20" fmla="*/ 246586 w 986344"/>
              <a:gd name="connsiteY20" fmla="*/ 888973 h 952798"/>
              <a:gd name="connsiteX21" fmla="*/ 231628 w 986344"/>
              <a:gd name="connsiteY21" fmla="*/ 729048 h 952798"/>
              <a:gd name="connsiteX22" fmla="*/ 66073 w 986344"/>
              <a:gd name="connsiteY22" fmla="*/ 714599 h 952798"/>
              <a:gd name="connsiteX23" fmla="*/ 135896 w 986344"/>
              <a:gd name="connsiteY23" fmla="*/ 568875 h 952798"/>
              <a:gd name="connsiteX24" fmla="*/ 0 w 986344"/>
              <a:gd name="connsiteY24" fmla="*/ 476399 h 952798"/>
              <a:gd name="connsiteX0" fmla="*/ 0 w 986344"/>
              <a:gd name="connsiteY0" fmla="*/ 770084 h 1246483"/>
              <a:gd name="connsiteX1" fmla="*/ 135896 w 986344"/>
              <a:gd name="connsiteY1" fmla="*/ 677608 h 1246483"/>
              <a:gd name="connsiteX2" fmla="*/ 66073 w 986344"/>
              <a:gd name="connsiteY2" fmla="*/ 531885 h 1246483"/>
              <a:gd name="connsiteX3" fmla="*/ 231628 w 986344"/>
              <a:gd name="connsiteY3" fmla="*/ 517435 h 1246483"/>
              <a:gd name="connsiteX4" fmla="*/ 528469 w 986344"/>
              <a:gd name="connsiteY4" fmla="*/ 0 h 1246483"/>
              <a:gd name="connsiteX5" fmla="*/ 397440 w 986344"/>
              <a:gd name="connsiteY5" fmla="*/ 424959 h 1246483"/>
              <a:gd name="connsiteX6" fmla="*/ 493172 w 986344"/>
              <a:gd name="connsiteY6" fmla="*/ 293685 h 1246483"/>
              <a:gd name="connsiteX7" fmla="*/ 588904 w 986344"/>
              <a:gd name="connsiteY7" fmla="*/ 424959 h 1246483"/>
              <a:gd name="connsiteX8" fmla="*/ 739758 w 986344"/>
              <a:gd name="connsiteY8" fmla="*/ 357510 h 1246483"/>
              <a:gd name="connsiteX9" fmla="*/ 754716 w 986344"/>
              <a:gd name="connsiteY9" fmla="*/ 517435 h 1246483"/>
              <a:gd name="connsiteX10" fmla="*/ 920271 w 986344"/>
              <a:gd name="connsiteY10" fmla="*/ 531885 h 1246483"/>
              <a:gd name="connsiteX11" fmla="*/ 850448 w 986344"/>
              <a:gd name="connsiteY11" fmla="*/ 677608 h 1246483"/>
              <a:gd name="connsiteX12" fmla="*/ 986344 w 986344"/>
              <a:gd name="connsiteY12" fmla="*/ 770084 h 1246483"/>
              <a:gd name="connsiteX13" fmla="*/ 850448 w 986344"/>
              <a:gd name="connsiteY13" fmla="*/ 862560 h 1246483"/>
              <a:gd name="connsiteX14" fmla="*/ 920271 w 986344"/>
              <a:gd name="connsiteY14" fmla="*/ 1008284 h 1246483"/>
              <a:gd name="connsiteX15" fmla="*/ 754716 w 986344"/>
              <a:gd name="connsiteY15" fmla="*/ 1022733 h 1246483"/>
              <a:gd name="connsiteX16" fmla="*/ 739758 w 986344"/>
              <a:gd name="connsiteY16" fmla="*/ 1182658 h 1246483"/>
              <a:gd name="connsiteX17" fmla="*/ 588904 w 986344"/>
              <a:gd name="connsiteY17" fmla="*/ 1115209 h 1246483"/>
              <a:gd name="connsiteX18" fmla="*/ 493172 w 986344"/>
              <a:gd name="connsiteY18" fmla="*/ 1246483 h 1246483"/>
              <a:gd name="connsiteX19" fmla="*/ 397440 w 986344"/>
              <a:gd name="connsiteY19" fmla="*/ 1115209 h 1246483"/>
              <a:gd name="connsiteX20" fmla="*/ 246586 w 986344"/>
              <a:gd name="connsiteY20" fmla="*/ 1182658 h 1246483"/>
              <a:gd name="connsiteX21" fmla="*/ 231628 w 986344"/>
              <a:gd name="connsiteY21" fmla="*/ 1022733 h 1246483"/>
              <a:gd name="connsiteX22" fmla="*/ 66073 w 986344"/>
              <a:gd name="connsiteY22" fmla="*/ 1008284 h 1246483"/>
              <a:gd name="connsiteX23" fmla="*/ 135896 w 986344"/>
              <a:gd name="connsiteY23" fmla="*/ 862560 h 1246483"/>
              <a:gd name="connsiteX24" fmla="*/ 0 w 986344"/>
              <a:gd name="connsiteY24" fmla="*/ 770084 h 1246483"/>
              <a:gd name="connsiteX0" fmla="*/ 0 w 986344"/>
              <a:gd name="connsiteY0" fmla="*/ 936392 h 1412791"/>
              <a:gd name="connsiteX1" fmla="*/ 135896 w 986344"/>
              <a:gd name="connsiteY1" fmla="*/ 843916 h 1412791"/>
              <a:gd name="connsiteX2" fmla="*/ 66073 w 986344"/>
              <a:gd name="connsiteY2" fmla="*/ 698193 h 1412791"/>
              <a:gd name="connsiteX3" fmla="*/ 231628 w 986344"/>
              <a:gd name="connsiteY3" fmla="*/ 683743 h 1412791"/>
              <a:gd name="connsiteX4" fmla="*/ 528469 w 986344"/>
              <a:gd name="connsiteY4" fmla="*/ 166308 h 1412791"/>
              <a:gd name="connsiteX5" fmla="*/ 583070 w 986344"/>
              <a:gd name="connsiteY5" fmla="*/ 0 h 1412791"/>
              <a:gd name="connsiteX6" fmla="*/ 493172 w 986344"/>
              <a:gd name="connsiteY6" fmla="*/ 459993 h 1412791"/>
              <a:gd name="connsiteX7" fmla="*/ 588904 w 986344"/>
              <a:gd name="connsiteY7" fmla="*/ 591267 h 1412791"/>
              <a:gd name="connsiteX8" fmla="*/ 739758 w 986344"/>
              <a:gd name="connsiteY8" fmla="*/ 523818 h 1412791"/>
              <a:gd name="connsiteX9" fmla="*/ 754716 w 986344"/>
              <a:gd name="connsiteY9" fmla="*/ 683743 h 1412791"/>
              <a:gd name="connsiteX10" fmla="*/ 920271 w 986344"/>
              <a:gd name="connsiteY10" fmla="*/ 698193 h 1412791"/>
              <a:gd name="connsiteX11" fmla="*/ 850448 w 986344"/>
              <a:gd name="connsiteY11" fmla="*/ 843916 h 1412791"/>
              <a:gd name="connsiteX12" fmla="*/ 986344 w 986344"/>
              <a:gd name="connsiteY12" fmla="*/ 936392 h 1412791"/>
              <a:gd name="connsiteX13" fmla="*/ 850448 w 986344"/>
              <a:gd name="connsiteY13" fmla="*/ 1028868 h 1412791"/>
              <a:gd name="connsiteX14" fmla="*/ 920271 w 986344"/>
              <a:gd name="connsiteY14" fmla="*/ 1174592 h 1412791"/>
              <a:gd name="connsiteX15" fmla="*/ 754716 w 986344"/>
              <a:gd name="connsiteY15" fmla="*/ 1189041 h 1412791"/>
              <a:gd name="connsiteX16" fmla="*/ 739758 w 986344"/>
              <a:gd name="connsiteY16" fmla="*/ 1348966 h 1412791"/>
              <a:gd name="connsiteX17" fmla="*/ 588904 w 986344"/>
              <a:gd name="connsiteY17" fmla="*/ 1281517 h 1412791"/>
              <a:gd name="connsiteX18" fmla="*/ 493172 w 986344"/>
              <a:gd name="connsiteY18" fmla="*/ 1412791 h 1412791"/>
              <a:gd name="connsiteX19" fmla="*/ 397440 w 986344"/>
              <a:gd name="connsiteY19" fmla="*/ 1281517 h 1412791"/>
              <a:gd name="connsiteX20" fmla="*/ 246586 w 986344"/>
              <a:gd name="connsiteY20" fmla="*/ 1348966 h 1412791"/>
              <a:gd name="connsiteX21" fmla="*/ 231628 w 986344"/>
              <a:gd name="connsiteY21" fmla="*/ 1189041 h 1412791"/>
              <a:gd name="connsiteX22" fmla="*/ 66073 w 986344"/>
              <a:gd name="connsiteY22" fmla="*/ 1174592 h 1412791"/>
              <a:gd name="connsiteX23" fmla="*/ 135896 w 986344"/>
              <a:gd name="connsiteY23" fmla="*/ 1028868 h 1412791"/>
              <a:gd name="connsiteX24" fmla="*/ 0 w 986344"/>
              <a:gd name="connsiteY24" fmla="*/ 936392 h 1412791"/>
              <a:gd name="connsiteX0" fmla="*/ 0 w 986344"/>
              <a:gd name="connsiteY0" fmla="*/ 1095166 h 1571565"/>
              <a:gd name="connsiteX1" fmla="*/ 135896 w 986344"/>
              <a:gd name="connsiteY1" fmla="*/ 1002690 h 1571565"/>
              <a:gd name="connsiteX2" fmla="*/ 66073 w 986344"/>
              <a:gd name="connsiteY2" fmla="*/ 856967 h 1571565"/>
              <a:gd name="connsiteX3" fmla="*/ 231628 w 986344"/>
              <a:gd name="connsiteY3" fmla="*/ 842517 h 1571565"/>
              <a:gd name="connsiteX4" fmla="*/ 528469 w 986344"/>
              <a:gd name="connsiteY4" fmla="*/ 325082 h 1571565"/>
              <a:gd name="connsiteX5" fmla="*/ 583070 w 986344"/>
              <a:gd name="connsiteY5" fmla="*/ 158774 h 1571565"/>
              <a:gd name="connsiteX6" fmla="*/ 637550 w 986344"/>
              <a:gd name="connsiteY6" fmla="*/ 0 h 1571565"/>
              <a:gd name="connsiteX7" fmla="*/ 588904 w 986344"/>
              <a:gd name="connsiteY7" fmla="*/ 750041 h 1571565"/>
              <a:gd name="connsiteX8" fmla="*/ 739758 w 986344"/>
              <a:gd name="connsiteY8" fmla="*/ 682592 h 1571565"/>
              <a:gd name="connsiteX9" fmla="*/ 754716 w 986344"/>
              <a:gd name="connsiteY9" fmla="*/ 842517 h 1571565"/>
              <a:gd name="connsiteX10" fmla="*/ 920271 w 986344"/>
              <a:gd name="connsiteY10" fmla="*/ 856967 h 1571565"/>
              <a:gd name="connsiteX11" fmla="*/ 850448 w 986344"/>
              <a:gd name="connsiteY11" fmla="*/ 1002690 h 1571565"/>
              <a:gd name="connsiteX12" fmla="*/ 986344 w 986344"/>
              <a:gd name="connsiteY12" fmla="*/ 1095166 h 1571565"/>
              <a:gd name="connsiteX13" fmla="*/ 850448 w 986344"/>
              <a:gd name="connsiteY13" fmla="*/ 1187642 h 1571565"/>
              <a:gd name="connsiteX14" fmla="*/ 920271 w 986344"/>
              <a:gd name="connsiteY14" fmla="*/ 1333366 h 1571565"/>
              <a:gd name="connsiteX15" fmla="*/ 754716 w 986344"/>
              <a:gd name="connsiteY15" fmla="*/ 1347815 h 1571565"/>
              <a:gd name="connsiteX16" fmla="*/ 739758 w 986344"/>
              <a:gd name="connsiteY16" fmla="*/ 1507740 h 1571565"/>
              <a:gd name="connsiteX17" fmla="*/ 588904 w 986344"/>
              <a:gd name="connsiteY17" fmla="*/ 1440291 h 1571565"/>
              <a:gd name="connsiteX18" fmla="*/ 493172 w 986344"/>
              <a:gd name="connsiteY18" fmla="*/ 1571565 h 1571565"/>
              <a:gd name="connsiteX19" fmla="*/ 397440 w 986344"/>
              <a:gd name="connsiteY19" fmla="*/ 1440291 h 1571565"/>
              <a:gd name="connsiteX20" fmla="*/ 246586 w 986344"/>
              <a:gd name="connsiteY20" fmla="*/ 1507740 h 1571565"/>
              <a:gd name="connsiteX21" fmla="*/ 231628 w 986344"/>
              <a:gd name="connsiteY21" fmla="*/ 1347815 h 1571565"/>
              <a:gd name="connsiteX22" fmla="*/ 66073 w 986344"/>
              <a:gd name="connsiteY22" fmla="*/ 1333366 h 1571565"/>
              <a:gd name="connsiteX23" fmla="*/ 135896 w 986344"/>
              <a:gd name="connsiteY23" fmla="*/ 1187642 h 1571565"/>
              <a:gd name="connsiteX24" fmla="*/ 0 w 986344"/>
              <a:gd name="connsiteY24" fmla="*/ 1095166 h 1571565"/>
              <a:gd name="connsiteX0" fmla="*/ 0 w 986344"/>
              <a:gd name="connsiteY0" fmla="*/ 1115146 h 1591545"/>
              <a:gd name="connsiteX1" fmla="*/ 135896 w 986344"/>
              <a:gd name="connsiteY1" fmla="*/ 1022670 h 1591545"/>
              <a:gd name="connsiteX2" fmla="*/ 66073 w 986344"/>
              <a:gd name="connsiteY2" fmla="*/ 876947 h 1591545"/>
              <a:gd name="connsiteX3" fmla="*/ 231628 w 986344"/>
              <a:gd name="connsiteY3" fmla="*/ 862497 h 1591545"/>
              <a:gd name="connsiteX4" fmla="*/ 528469 w 986344"/>
              <a:gd name="connsiteY4" fmla="*/ 345062 h 1591545"/>
              <a:gd name="connsiteX5" fmla="*/ 583070 w 986344"/>
              <a:gd name="connsiteY5" fmla="*/ 178754 h 1591545"/>
              <a:gd name="connsiteX6" fmla="*/ 637550 w 986344"/>
              <a:gd name="connsiteY6" fmla="*/ 19980 h 1591545"/>
              <a:gd name="connsiteX7" fmla="*/ 685156 w 986344"/>
              <a:gd name="connsiteY7" fmla="*/ 0 h 1591545"/>
              <a:gd name="connsiteX8" fmla="*/ 739758 w 986344"/>
              <a:gd name="connsiteY8" fmla="*/ 702572 h 1591545"/>
              <a:gd name="connsiteX9" fmla="*/ 754716 w 986344"/>
              <a:gd name="connsiteY9" fmla="*/ 862497 h 1591545"/>
              <a:gd name="connsiteX10" fmla="*/ 920271 w 986344"/>
              <a:gd name="connsiteY10" fmla="*/ 876947 h 1591545"/>
              <a:gd name="connsiteX11" fmla="*/ 850448 w 986344"/>
              <a:gd name="connsiteY11" fmla="*/ 1022670 h 1591545"/>
              <a:gd name="connsiteX12" fmla="*/ 986344 w 986344"/>
              <a:gd name="connsiteY12" fmla="*/ 1115146 h 1591545"/>
              <a:gd name="connsiteX13" fmla="*/ 850448 w 986344"/>
              <a:gd name="connsiteY13" fmla="*/ 1207622 h 1591545"/>
              <a:gd name="connsiteX14" fmla="*/ 920271 w 986344"/>
              <a:gd name="connsiteY14" fmla="*/ 1353346 h 1591545"/>
              <a:gd name="connsiteX15" fmla="*/ 754716 w 986344"/>
              <a:gd name="connsiteY15" fmla="*/ 1367795 h 1591545"/>
              <a:gd name="connsiteX16" fmla="*/ 739758 w 986344"/>
              <a:gd name="connsiteY16" fmla="*/ 1527720 h 1591545"/>
              <a:gd name="connsiteX17" fmla="*/ 588904 w 986344"/>
              <a:gd name="connsiteY17" fmla="*/ 1460271 h 1591545"/>
              <a:gd name="connsiteX18" fmla="*/ 493172 w 986344"/>
              <a:gd name="connsiteY18" fmla="*/ 1591545 h 1591545"/>
              <a:gd name="connsiteX19" fmla="*/ 397440 w 986344"/>
              <a:gd name="connsiteY19" fmla="*/ 1460271 h 1591545"/>
              <a:gd name="connsiteX20" fmla="*/ 246586 w 986344"/>
              <a:gd name="connsiteY20" fmla="*/ 1527720 h 1591545"/>
              <a:gd name="connsiteX21" fmla="*/ 231628 w 986344"/>
              <a:gd name="connsiteY21" fmla="*/ 1367795 h 1591545"/>
              <a:gd name="connsiteX22" fmla="*/ 66073 w 986344"/>
              <a:gd name="connsiteY22" fmla="*/ 1353346 h 1591545"/>
              <a:gd name="connsiteX23" fmla="*/ 135896 w 986344"/>
              <a:gd name="connsiteY23" fmla="*/ 1207622 h 1591545"/>
              <a:gd name="connsiteX24" fmla="*/ 0 w 986344"/>
              <a:gd name="connsiteY24" fmla="*/ 1115146 h 1591545"/>
              <a:gd name="connsiteX0" fmla="*/ 0 w 986344"/>
              <a:gd name="connsiteY0" fmla="*/ 1115146 h 1591545"/>
              <a:gd name="connsiteX1" fmla="*/ 135896 w 986344"/>
              <a:gd name="connsiteY1" fmla="*/ 1022670 h 1591545"/>
              <a:gd name="connsiteX2" fmla="*/ 66073 w 986344"/>
              <a:gd name="connsiteY2" fmla="*/ 876947 h 1591545"/>
              <a:gd name="connsiteX3" fmla="*/ 231628 w 986344"/>
              <a:gd name="connsiteY3" fmla="*/ 862497 h 1591545"/>
              <a:gd name="connsiteX4" fmla="*/ 528469 w 986344"/>
              <a:gd name="connsiteY4" fmla="*/ 345062 h 1591545"/>
              <a:gd name="connsiteX5" fmla="*/ 583070 w 986344"/>
              <a:gd name="connsiteY5" fmla="*/ 178754 h 1591545"/>
              <a:gd name="connsiteX6" fmla="*/ 637550 w 986344"/>
              <a:gd name="connsiteY6" fmla="*/ 19980 h 1591545"/>
              <a:gd name="connsiteX7" fmla="*/ 685156 w 986344"/>
              <a:gd name="connsiteY7" fmla="*/ 0 h 1591545"/>
              <a:gd name="connsiteX8" fmla="*/ 829135 w 986344"/>
              <a:gd name="connsiteY8" fmla="*/ 97556 h 1591545"/>
              <a:gd name="connsiteX9" fmla="*/ 754716 w 986344"/>
              <a:gd name="connsiteY9" fmla="*/ 862497 h 1591545"/>
              <a:gd name="connsiteX10" fmla="*/ 920271 w 986344"/>
              <a:gd name="connsiteY10" fmla="*/ 876947 h 1591545"/>
              <a:gd name="connsiteX11" fmla="*/ 850448 w 986344"/>
              <a:gd name="connsiteY11" fmla="*/ 1022670 h 1591545"/>
              <a:gd name="connsiteX12" fmla="*/ 986344 w 986344"/>
              <a:gd name="connsiteY12" fmla="*/ 1115146 h 1591545"/>
              <a:gd name="connsiteX13" fmla="*/ 850448 w 986344"/>
              <a:gd name="connsiteY13" fmla="*/ 1207622 h 1591545"/>
              <a:gd name="connsiteX14" fmla="*/ 920271 w 986344"/>
              <a:gd name="connsiteY14" fmla="*/ 1353346 h 1591545"/>
              <a:gd name="connsiteX15" fmla="*/ 754716 w 986344"/>
              <a:gd name="connsiteY15" fmla="*/ 1367795 h 1591545"/>
              <a:gd name="connsiteX16" fmla="*/ 739758 w 986344"/>
              <a:gd name="connsiteY16" fmla="*/ 1527720 h 1591545"/>
              <a:gd name="connsiteX17" fmla="*/ 588904 w 986344"/>
              <a:gd name="connsiteY17" fmla="*/ 1460271 h 1591545"/>
              <a:gd name="connsiteX18" fmla="*/ 493172 w 986344"/>
              <a:gd name="connsiteY18" fmla="*/ 1591545 h 1591545"/>
              <a:gd name="connsiteX19" fmla="*/ 397440 w 986344"/>
              <a:gd name="connsiteY19" fmla="*/ 1460271 h 1591545"/>
              <a:gd name="connsiteX20" fmla="*/ 246586 w 986344"/>
              <a:gd name="connsiteY20" fmla="*/ 1527720 h 1591545"/>
              <a:gd name="connsiteX21" fmla="*/ 231628 w 986344"/>
              <a:gd name="connsiteY21" fmla="*/ 1367795 h 1591545"/>
              <a:gd name="connsiteX22" fmla="*/ 66073 w 986344"/>
              <a:gd name="connsiteY22" fmla="*/ 1353346 h 1591545"/>
              <a:gd name="connsiteX23" fmla="*/ 135896 w 986344"/>
              <a:gd name="connsiteY23" fmla="*/ 1207622 h 1591545"/>
              <a:gd name="connsiteX24" fmla="*/ 0 w 986344"/>
              <a:gd name="connsiteY24" fmla="*/ 1115146 h 1591545"/>
              <a:gd name="connsiteX0" fmla="*/ 0 w 986344"/>
              <a:gd name="connsiteY0" fmla="*/ 1115146 h 1591545"/>
              <a:gd name="connsiteX1" fmla="*/ 135896 w 986344"/>
              <a:gd name="connsiteY1" fmla="*/ 1022670 h 1591545"/>
              <a:gd name="connsiteX2" fmla="*/ 66073 w 986344"/>
              <a:gd name="connsiteY2" fmla="*/ 876947 h 1591545"/>
              <a:gd name="connsiteX3" fmla="*/ 231628 w 986344"/>
              <a:gd name="connsiteY3" fmla="*/ 862497 h 1591545"/>
              <a:gd name="connsiteX4" fmla="*/ 528469 w 986344"/>
              <a:gd name="connsiteY4" fmla="*/ 345062 h 1591545"/>
              <a:gd name="connsiteX5" fmla="*/ 583070 w 986344"/>
              <a:gd name="connsiteY5" fmla="*/ 178754 h 1591545"/>
              <a:gd name="connsiteX6" fmla="*/ 637550 w 986344"/>
              <a:gd name="connsiteY6" fmla="*/ 19980 h 1591545"/>
              <a:gd name="connsiteX7" fmla="*/ 685156 w 986344"/>
              <a:gd name="connsiteY7" fmla="*/ 0 h 1591545"/>
              <a:gd name="connsiteX8" fmla="*/ 829135 w 986344"/>
              <a:gd name="connsiteY8" fmla="*/ 97556 h 1591545"/>
              <a:gd name="connsiteX9" fmla="*/ 844094 w 986344"/>
              <a:gd name="connsiteY9" fmla="*/ 367484 h 1591545"/>
              <a:gd name="connsiteX10" fmla="*/ 920271 w 986344"/>
              <a:gd name="connsiteY10" fmla="*/ 876947 h 1591545"/>
              <a:gd name="connsiteX11" fmla="*/ 850448 w 986344"/>
              <a:gd name="connsiteY11" fmla="*/ 1022670 h 1591545"/>
              <a:gd name="connsiteX12" fmla="*/ 986344 w 986344"/>
              <a:gd name="connsiteY12" fmla="*/ 1115146 h 1591545"/>
              <a:gd name="connsiteX13" fmla="*/ 850448 w 986344"/>
              <a:gd name="connsiteY13" fmla="*/ 1207622 h 1591545"/>
              <a:gd name="connsiteX14" fmla="*/ 920271 w 986344"/>
              <a:gd name="connsiteY14" fmla="*/ 1353346 h 1591545"/>
              <a:gd name="connsiteX15" fmla="*/ 754716 w 986344"/>
              <a:gd name="connsiteY15" fmla="*/ 1367795 h 1591545"/>
              <a:gd name="connsiteX16" fmla="*/ 739758 w 986344"/>
              <a:gd name="connsiteY16" fmla="*/ 1527720 h 1591545"/>
              <a:gd name="connsiteX17" fmla="*/ 588904 w 986344"/>
              <a:gd name="connsiteY17" fmla="*/ 1460271 h 1591545"/>
              <a:gd name="connsiteX18" fmla="*/ 493172 w 986344"/>
              <a:gd name="connsiteY18" fmla="*/ 1591545 h 1591545"/>
              <a:gd name="connsiteX19" fmla="*/ 397440 w 986344"/>
              <a:gd name="connsiteY19" fmla="*/ 1460271 h 1591545"/>
              <a:gd name="connsiteX20" fmla="*/ 246586 w 986344"/>
              <a:gd name="connsiteY20" fmla="*/ 1527720 h 1591545"/>
              <a:gd name="connsiteX21" fmla="*/ 231628 w 986344"/>
              <a:gd name="connsiteY21" fmla="*/ 1367795 h 1591545"/>
              <a:gd name="connsiteX22" fmla="*/ 66073 w 986344"/>
              <a:gd name="connsiteY22" fmla="*/ 1353346 h 1591545"/>
              <a:gd name="connsiteX23" fmla="*/ 135896 w 986344"/>
              <a:gd name="connsiteY23" fmla="*/ 1207622 h 1591545"/>
              <a:gd name="connsiteX24" fmla="*/ 0 w 986344"/>
              <a:gd name="connsiteY24" fmla="*/ 1115146 h 1591545"/>
              <a:gd name="connsiteX0" fmla="*/ 0 w 986344"/>
              <a:gd name="connsiteY0" fmla="*/ 1115146 h 1591545"/>
              <a:gd name="connsiteX1" fmla="*/ 135896 w 986344"/>
              <a:gd name="connsiteY1" fmla="*/ 1022670 h 1591545"/>
              <a:gd name="connsiteX2" fmla="*/ 66073 w 986344"/>
              <a:gd name="connsiteY2" fmla="*/ 876947 h 1591545"/>
              <a:gd name="connsiteX3" fmla="*/ 231628 w 986344"/>
              <a:gd name="connsiteY3" fmla="*/ 862497 h 1591545"/>
              <a:gd name="connsiteX4" fmla="*/ 528469 w 986344"/>
              <a:gd name="connsiteY4" fmla="*/ 345062 h 1591545"/>
              <a:gd name="connsiteX5" fmla="*/ 583070 w 986344"/>
              <a:gd name="connsiteY5" fmla="*/ 178754 h 1591545"/>
              <a:gd name="connsiteX6" fmla="*/ 637550 w 986344"/>
              <a:gd name="connsiteY6" fmla="*/ 19980 h 1591545"/>
              <a:gd name="connsiteX7" fmla="*/ 685156 w 986344"/>
              <a:gd name="connsiteY7" fmla="*/ 0 h 1591545"/>
              <a:gd name="connsiteX8" fmla="*/ 829135 w 986344"/>
              <a:gd name="connsiteY8" fmla="*/ 97556 h 1591545"/>
              <a:gd name="connsiteX9" fmla="*/ 844094 w 986344"/>
              <a:gd name="connsiteY9" fmla="*/ 367484 h 1591545"/>
              <a:gd name="connsiteX10" fmla="*/ 576512 w 986344"/>
              <a:gd name="connsiteY10" fmla="*/ 698192 h 1591545"/>
              <a:gd name="connsiteX11" fmla="*/ 850448 w 986344"/>
              <a:gd name="connsiteY11" fmla="*/ 1022670 h 1591545"/>
              <a:gd name="connsiteX12" fmla="*/ 986344 w 986344"/>
              <a:gd name="connsiteY12" fmla="*/ 1115146 h 1591545"/>
              <a:gd name="connsiteX13" fmla="*/ 850448 w 986344"/>
              <a:gd name="connsiteY13" fmla="*/ 1207622 h 1591545"/>
              <a:gd name="connsiteX14" fmla="*/ 920271 w 986344"/>
              <a:gd name="connsiteY14" fmla="*/ 1353346 h 1591545"/>
              <a:gd name="connsiteX15" fmla="*/ 754716 w 986344"/>
              <a:gd name="connsiteY15" fmla="*/ 1367795 h 1591545"/>
              <a:gd name="connsiteX16" fmla="*/ 739758 w 986344"/>
              <a:gd name="connsiteY16" fmla="*/ 1527720 h 1591545"/>
              <a:gd name="connsiteX17" fmla="*/ 588904 w 986344"/>
              <a:gd name="connsiteY17" fmla="*/ 1460271 h 1591545"/>
              <a:gd name="connsiteX18" fmla="*/ 493172 w 986344"/>
              <a:gd name="connsiteY18" fmla="*/ 1591545 h 1591545"/>
              <a:gd name="connsiteX19" fmla="*/ 397440 w 986344"/>
              <a:gd name="connsiteY19" fmla="*/ 1460271 h 1591545"/>
              <a:gd name="connsiteX20" fmla="*/ 246586 w 986344"/>
              <a:gd name="connsiteY20" fmla="*/ 1527720 h 1591545"/>
              <a:gd name="connsiteX21" fmla="*/ 231628 w 986344"/>
              <a:gd name="connsiteY21" fmla="*/ 1367795 h 1591545"/>
              <a:gd name="connsiteX22" fmla="*/ 66073 w 986344"/>
              <a:gd name="connsiteY22" fmla="*/ 1353346 h 1591545"/>
              <a:gd name="connsiteX23" fmla="*/ 135896 w 986344"/>
              <a:gd name="connsiteY23" fmla="*/ 1207622 h 1591545"/>
              <a:gd name="connsiteX24" fmla="*/ 0 w 986344"/>
              <a:gd name="connsiteY24" fmla="*/ 1115146 h 1591545"/>
              <a:gd name="connsiteX0" fmla="*/ 0 w 986344"/>
              <a:gd name="connsiteY0" fmla="*/ 1115146 h 1591545"/>
              <a:gd name="connsiteX1" fmla="*/ 135896 w 986344"/>
              <a:gd name="connsiteY1" fmla="*/ 1022670 h 1591545"/>
              <a:gd name="connsiteX2" fmla="*/ 66073 w 986344"/>
              <a:gd name="connsiteY2" fmla="*/ 876947 h 1591545"/>
              <a:gd name="connsiteX3" fmla="*/ 231628 w 986344"/>
              <a:gd name="connsiteY3" fmla="*/ 862497 h 1591545"/>
              <a:gd name="connsiteX4" fmla="*/ 528469 w 986344"/>
              <a:gd name="connsiteY4" fmla="*/ 345062 h 1591545"/>
              <a:gd name="connsiteX5" fmla="*/ 583070 w 986344"/>
              <a:gd name="connsiteY5" fmla="*/ 178754 h 1591545"/>
              <a:gd name="connsiteX6" fmla="*/ 637550 w 986344"/>
              <a:gd name="connsiteY6" fmla="*/ 19980 h 1591545"/>
              <a:gd name="connsiteX7" fmla="*/ 685156 w 986344"/>
              <a:gd name="connsiteY7" fmla="*/ 0 h 1591545"/>
              <a:gd name="connsiteX8" fmla="*/ 829135 w 986344"/>
              <a:gd name="connsiteY8" fmla="*/ 97556 h 1591545"/>
              <a:gd name="connsiteX9" fmla="*/ 844094 w 986344"/>
              <a:gd name="connsiteY9" fmla="*/ 367484 h 1591545"/>
              <a:gd name="connsiteX10" fmla="*/ 796518 w 986344"/>
              <a:gd name="connsiteY10" fmla="*/ 581314 h 1591545"/>
              <a:gd name="connsiteX11" fmla="*/ 850448 w 986344"/>
              <a:gd name="connsiteY11" fmla="*/ 1022670 h 1591545"/>
              <a:gd name="connsiteX12" fmla="*/ 986344 w 986344"/>
              <a:gd name="connsiteY12" fmla="*/ 1115146 h 1591545"/>
              <a:gd name="connsiteX13" fmla="*/ 850448 w 986344"/>
              <a:gd name="connsiteY13" fmla="*/ 1207622 h 1591545"/>
              <a:gd name="connsiteX14" fmla="*/ 920271 w 986344"/>
              <a:gd name="connsiteY14" fmla="*/ 1353346 h 1591545"/>
              <a:gd name="connsiteX15" fmla="*/ 754716 w 986344"/>
              <a:gd name="connsiteY15" fmla="*/ 1367795 h 1591545"/>
              <a:gd name="connsiteX16" fmla="*/ 739758 w 986344"/>
              <a:gd name="connsiteY16" fmla="*/ 1527720 h 1591545"/>
              <a:gd name="connsiteX17" fmla="*/ 588904 w 986344"/>
              <a:gd name="connsiteY17" fmla="*/ 1460271 h 1591545"/>
              <a:gd name="connsiteX18" fmla="*/ 493172 w 986344"/>
              <a:gd name="connsiteY18" fmla="*/ 1591545 h 1591545"/>
              <a:gd name="connsiteX19" fmla="*/ 397440 w 986344"/>
              <a:gd name="connsiteY19" fmla="*/ 1460271 h 1591545"/>
              <a:gd name="connsiteX20" fmla="*/ 246586 w 986344"/>
              <a:gd name="connsiteY20" fmla="*/ 1527720 h 1591545"/>
              <a:gd name="connsiteX21" fmla="*/ 231628 w 986344"/>
              <a:gd name="connsiteY21" fmla="*/ 1367795 h 1591545"/>
              <a:gd name="connsiteX22" fmla="*/ 66073 w 986344"/>
              <a:gd name="connsiteY22" fmla="*/ 1353346 h 1591545"/>
              <a:gd name="connsiteX23" fmla="*/ 135896 w 986344"/>
              <a:gd name="connsiteY23" fmla="*/ 1207622 h 1591545"/>
              <a:gd name="connsiteX24" fmla="*/ 0 w 986344"/>
              <a:gd name="connsiteY24" fmla="*/ 1115146 h 1591545"/>
              <a:gd name="connsiteX0" fmla="*/ 0 w 986344"/>
              <a:gd name="connsiteY0" fmla="*/ 1115146 h 1591545"/>
              <a:gd name="connsiteX1" fmla="*/ 135896 w 986344"/>
              <a:gd name="connsiteY1" fmla="*/ 1022670 h 1591545"/>
              <a:gd name="connsiteX2" fmla="*/ 66073 w 986344"/>
              <a:gd name="connsiteY2" fmla="*/ 876947 h 1591545"/>
              <a:gd name="connsiteX3" fmla="*/ 231628 w 986344"/>
              <a:gd name="connsiteY3" fmla="*/ 862497 h 1591545"/>
              <a:gd name="connsiteX4" fmla="*/ 528469 w 986344"/>
              <a:gd name="connsiteY4" fmla="*/ 345062 h 1591545"/>
              <a:gd name="connsiteX5" fmla="*/ 583070 w 986344"/>
              <a:gd name="connsiteY5" fmla="*/ 178754 h 1591545"/>
              <a:gd name="connsiteX6" fmla="*/ 637550 w 986344"/>
              <a:gd name="connsiteY6" fmla="*/ 19980 h 1591545"/>
              <a:gd name="connsiteX7" fmla="*/ 685156 w 986344"/>
              <a:gd name="connsiteY7" fmla="*/ 0 h 1591545"/>
              <a:gd name="connsiteX8" fmla="*/ 829135 w 986344"/>
              <a:gd name="connsiteY8" fmla="*/ 97556 h 1591545"/>
              <a:gd name="connsiteX9" fmla="*/ 844094 w 986344"/>
              <a:gd name="connsiteY9" fmla="*/ 367484 h 1591545"/>
              <a:gd name="connsiteX10" fmla="*/ 796518 w 986344"/>
              <a:gd name="connsiteY10" fmla="*/ 581314 h 1591545"/>
              <a:gd name="connsiteX11" fmla="*/ 602941 w 986344"/>
              <a:gd name="connsiteY11" fmla="*/ 637659 h 1591545"/>
              <a:gd name="connsiteX12" fmla="*/ 986344 w 986344"/>
              <a:gd name="connsiteY12" fmla="*/ 1115146 h 1591545"/>
              <a:gd name="connsiteX13" fmla="*/ 850448 w 986344"/>
              <a:gd name="connsiteY13" fmla="*/ 1207622 h 1591545"/>
              <a:gd name="connsiteX14" fmla="*/ 920271 w 986344"/>
              <a:gd name="connsiteY14" fmla="*/ 1353346 h 1591545"/>
              <a:gd name="connsiteX15" fmla="*/ 754716 w 986344"/>
              <a:gd name="connsiteY15" fmla="*/ 1367795 h 1591545"/>
              <a:gd name="connsiteX16" fmla="*/ 739758 w 986344"/>
              <a:gd name="connsiteY16" fmla="*/ 1527720 h 1591545"/>
              <a:gd name="connsiteX17" fmla="*/ 588904 w 986344"/>
              <a:gd name="connsiteY17" fmla="*/ 1460271 h 1591545"/>
              <a:gd name="connsiteX18" fmla="*/ 493172 w 986344"/>
              <a:gd name="connsiteY18" fmla="*/ 1591545 h 1591545"/>
              <a:gd name="connsiteX19" fmla="*/ 397440 w 986344"/>
              <a:gd name="connsiteY19" fmla="*/ 1460271 h 1591545"/>
              <a:gd name="connsiteX20" fmla="*/ 246586 w 986344"/>
              <a:gd name="connsiteY20" fmla="*/ 1527720 h 1591545"/>
              <a:gd name="connsiteX21" fmla="*/ 231628 w 986344"/>
              <a:gd name="connsiteY21" fmla="*/ 1367795 h 1591545"/>
              <a:gd name="connsiteX22" fmla="*/ 66073 w 986344"/>
              <a:gd name="connsiteY22" fmla="*/ 1353346 h 1591545"/>
              <a:gd name="connsiteX23" fmla="*/ 135896 w 986344"/>
              <a:gd name="connsiteY23" fmla="*/ 1207622 h 1591545"/>
              <a:gd name="connsiteX24" fmla="*/ 0 w 986344"/>
              <a:gd name="connsiteY24" fmla="*/ 1115146 h 1591545"/>
              <a:gd name="connsiteX0" fmla="*/ 0 w 986344"/>
              <a:gd name="connsiteY0" fmla="*/ 1115146 h 1591545"/>
              <a:gd name="connsiteX1" fmla="*/ 135896 w 986344"/>
              <a:gd name="connsiteY1" fmla="*/ 1022670 h 1591545"/>
              <a:gd name="connsiteX2" fmla="*/ 66073 w 986344"/>
              <a:gd name="connsiteY2" fmla="*/ 876947 h 1591545"/>
              <a:gd name="connsiteX3" fmla="*/ 231628 w 986344"/>
              <a:gd name="connsiteY3" fmla="*/ 862497 h 1591545"/>
              <a:gd name="connsiteX4" fmla="*/ 528469 w 986344"/>
              <a:gd name="connsiteY4" fmla="*/ 345062 h 1591545"/>
              <a:gd name="connsiteX5" fmla="*/ 583070 w 986344"/>
              <a:gd name="connsiteY5" fmla="*/ 178754 h 1591545"/>
              <a:gd name="connsiteX6" fmla="*/ 637550 w 986344"/>
              <a:gd name="connsiteY6" fmla="*/ 19980 h 1591545"/>
              <a:gd name="connsiteX7" fmla="*/ 685156 w 986344"/>
              <a:gd name="connsiteY7" fmla="*/ 0 h 1591545"/>
              <a:gd name="connsiteX8" fmla="*/ 829135 w 986344"/>
              <a:gd name="connsiteY8" fmla="*/ 97556 h 1591545"/>
              <a:gd name="connsiteX9" fmla="*/ 844094 w 986344"/>
              <a:gd name="connsiteY9" fmla="*/ 367484 h 1591545"/>
              <a:gd name="connsiteX10" fmla="*/ 796518 w 986344"/>
              <a:gd name="connsiteY10" fmla="*/ 581314 h 1591545"/>
              <a:gd name="connsiteX11" fmla="*/ 733570 w 986344"/>
              <a:gd name="connsiteY11" fmla="*/ 692661 h 1591545"/>
              <a:gd name="connsiteX12" fmla="*/ 986344 w 986344"/>
              <a:gd name="connsiteY12" fmla="*/ 1115146 h 1591545"/>
              <a:gd name="connsiteX13" fmla="*/ 850448 w 986344"/>
              <a:gd name="connsiteY13" fmla="*/ 1207622 h 1591545"/>
              <a:gd name="connsiteX14" fmla="*/ 920271 w 986344"/>
              <a:gd name="connsiteY14" fmla="*/ 1353346 h 1591545"/>
              <a:gd name="connsiteX15" fmla="*/ 754716 w 986344"/>
              <a:gd name="connsiteY15" fmla="*/ 1367795 h 1591545"/>
              <a:gd name="connsiteX16" fmla="*/ 739758 w 986344"/>
              <a:gd name="connsiteY16" fmla="*/ 1527720 h 1591545"/>
              <a:gd name="connsiteX17" fmla="*/ 588904 w 986344"/>
              <a:gd name="connsiteY17" fmla="*/ 1460271 h 1591545"/>
              <a:gd name="connsiteX18" fmla="*/ 493172 w 986344"/>
              <a:gd name="connsiteY18" fmla="*/ 1591545 h 1591545"/>
              <a:gd name="connsiteX19" fmla="*/ 397440 w 986344"/>
              <a:gd name="connsiteY19" fmla="*/ 1460271 h 1591545"/>
              <a:gd name="connsiteX20" fmla="*/ 246586 w 986344"/>
              <a:gd name="connsiteY20" fmla="*/ 1527720 h 1591545"/>
              <a:gd name="connsiteX21" fmla="*/ 231628 w 986344"/>
              <a:gd name="connsiteY21" fmla="*/ 1367795 h 1591545"/>
              <a:gd name="connsiteX22" fmla="*/ 66073 w 986344"/>
              <a:gd name="connsiteY22" fmla="*/ 1353346 h 1591545"/>
              <a:gd name="connsiteX23" fmla="*/ 135896 w 986344"/>
              <a:gd name="connsiteY23" fmla="*/ 1207622 h 1591545"/>
              <a:gd name="connsiteX24" fmla="*/ 0 w 986344"/>
              <a:gd name="connsiteY24" fmla="*/ 1115146 h 1591545"/>
              <a:gd name="connsiteX0" fmla="*/ 0 w 920271"/>
              <a:gd name="connsiteY0" fmla="*/ 1115146 h 1591545"/>
              <a:gd name="connsiteX1" fmla="*/ 135896 w 920271"/>
              <a:gd name="connsiteY1" fmla="*/ 1022670 h 1591545"/>
              <a:gd name="connsiteX2" fmla="*/ 66073 w 920271"/>
              <a:gd name="connsiteY2" fmla="*/ 876947 h 1591545"/>
              <a:gd name="connsiteX3" fmla="*/ 231628 w 920271"/>
              <a:gd name="connsiteY3" fmla="*/ 862497 h 1591545"/>
              <a:gd name="connsiteX4" fmla="*/ 528469 w 920271"/>
              <a:gd name="connsiteY4" fmla="*/ 345062 h 1591545"/>
              <a:gd name="connsiteX5" fmla="*/ 583070 w 920271"/>
              <a:gd name="connsiteY5" fmla="*/ 178754 h 1591545"/>
              <a:gd name="connsiteX6" fmla="*/ 637550 w 920271"/>
              <a:gd name="connsiteY6" fmla="*/ 19980 h 1591545"/>
              <a:gd name="connsiteX7" fmla="*/ 685156 w 920271"/>
              <a:gd name="connsiteY7" fmla="*/ 0 h 1591545"/>
              <a:gd name="connsiteX8" fmla="*/ 829135 w 920271"/>
              <a:gd name="connsiteY8" fmla="*/ 97556 h 1591545"/>
              <a:gd name="connsiteX9" fmla="*/ 844094 w 920271"/>
              <a:gd name="connsiteY9" fmla="*/ 367484 h 1591545"/>
              <a:gd name="connsiteX10" fmla="*/ 796518 w 920271"/>
              <a:gd name="connsiteY10" fmla="*/ 581314 h 1591545"/>
              <a:gd name="connsiteX11" fmla="*/ 733570 w 920271"/>
              <a:gd name="connsiteY11" fmla="*/ 692661 h 1591545"/>
              <a:gd name="connsiteX12" fmla="*/ 800714 w 920271"/>
              <a:gd name="connsiteY12" fmla="*/ 730136 h 1591545"/>
              <a:gd name="connsiteX13" fmla="*/ 850448 w 920271"/>
              <a:gd name="connsiteY13" fmla="*/ 1207622 h 1591545"/>
              <a:gd name="connsiteX14" fmla="*/ 920271 w 920271"/>
              <a:gd name="connsiteY14" fmla="*/ 1353346 h 1591545"/>
              <a:gd name="connsiteX15" fmla="*/ 754716 w 920271"/>
              <a:gd name="connsiteY15" fmla="*/ 1367795 h 1591545"/>
              <a:gd name="connsiteX16" fmla="*/ 739758 w 920271"/>
              <a:gd name="connsiteY16" fmla="*/ 1527720 h 1591545"/>
              <a:gd name="connsiteX17" fmla="*/ 588904 w 920271"/>
              <a:gd name="connsiteY17" fmla="*/ 1460271 h 1591545"/>
              <a:gd name="connsiteX18" fmla="*/ 493172 w 920271"/>
              <a:gd name="connsiteY18" fmla="*/ 1591545 h 1591545"/>
              <a:gd name="connsiteX19" fmla="*/ 397440 w 920271"/>
              <a:gd name="connsiteY19" fmla="*/ 1460271 h 1591545"/>
              <a:gd name="connsiteX20" fmla="*/ 246586 w 920271"/>
              <a:gd name="connsiteY20" fmla="*/ 1527720 h 1591545"/>
              <a:gd name="connsiteX21" fmla="*/ 231628 w 920271"/>
              <a:gd name="connsiteY21" fmla="*/ 1367795 h 1591545"/>
              <a:gd name="connsiteX22" fmla="*/ 66073 w 920271"/>
              <a:gd name="connsiteY22" fmla="*/ 1353346 h 1591545"/>
              <a:gd name="connsiteX23" fmla="*/ 135896 w 920271"/>
              <a:gd name="connsiteY23" fmla="*/ 1207622 h 1591545"/>
              <a:gd name="connsiteX24" fmla="*/ 0 w 920271"/>
              <a:gd name="connsiteY24" fmla="*/ 1115146 h 1591545"/>
              <a:gd name="connsiteX0" fmla="*/ 0 w 1207957"/>
              <a:gd name="connsiteY0" fmla="*/ 1115146 h 1591545"/>
              <a:gd name="connsiteX1" fmla="*/ 135896 w 1207957"/>
              <a:gd name="connsiteY1" fmla="*/ 1022670 h 1591545"/>
              <a:gd name="connsiteX2" fmla="*/ 66073 w 1207957"/>
              <a:gd name="connsiteY2" fmla="*/ 876947 h 1591545"/>
              <a:gd name="connsiteX3" fmla="*/ 231628 w 1207957"/>
              <a:gd name="connsiteY3" fmla="*/ 862497 h 1591545"/>
              <a:gd name="connsiteX4" fmla="*/ 528469 w 1207957"/>
              <a:gd name="connsiteY4" fmla="*/ 345062 h 1591545"/>
              <a:gd name="connsiteX5" fmla="*/ 583070 w 1207957"/>
              <a:gd name="connsiteY5" fmla="*/ 178754 h 1591545"/>
              <a:gd name="connsiteX6" fmla="*/ 637550 w 1207957"/>
              <a:gd name="connsiteY6" fmla="*/ 19980 h 1591545"/>
              <a:gd name="connsiteX7" fmla="*/ 685156 w 1207957"/>
              <a:gd name="connsiteY7" fmla="*/ 0 h 1591545"/>
              <a:gd name="connsiteX8" fmla="*/ 829135 w 1207957"/>
              <a:gd name="connsiteY8" fmla="*/ 97556 h 1591545"/>
              <a:gd name="connsiteX9" fmla="*/ 844094 w 1207957"/>
              <a:gd name="connsiteY9" fmla="*/ 367484 h 1591545"/>
              <a:gd name="connsiteX10" fmla="*/ 796518 w 1207957"/>
              <a:gd name="connsiteY10" fmla="*/ 581314 h 1591545"/>
              <a:gd name="connsiteX11" fmla="*/ 733570 w 1207957"/>
              <a:gd name="connsiteY11" fmla="*/ 692661 h 1591545"/>
              <a:gd name="connsiteX12" fmla="*/ 800714 w 1207957"/>
              <a:gd name="connsiteY12" fmla="*/ 730136 h 1591545"/>
              <a:gd name="connsiteX13" fmla="*/ 1207957 w 1207957"/>
              <a:gd name="connsiteY13" fmla="*/ 746985 h 1591545"/>
              <a:gd name="connsiteX14" fmla="*/ 920271 w 1207957"/>
              <a:gd name="connsiteY14" fmla="*/ 1353346 h 1591545"/>
              <a:gd name="connsiteX15" fmla="*/ 754716 w 1207957"/>
              <a:gd name="connsiteY15" fmla="*/ 1367795 h 1591545"/>
              <a:gd name="connsiteX16" fmla="*/ 739758 w 1207957"/>
              <a:gd name="connsiteY16" fmla="*/ 1527720 h 1591545"/>
              <a:gd name="connsiteX17" fmla="*/ 588904 w 1207957"/>
              <a:gd name="connsiteY17" fmla="*/ 1460271 h 1591545"/>
              <a:gd name="connsiteX18" fmla="*/ 493172 w 1207957"/>
              <a:gd name="connsiteY18" fmla="*/ 1591545 h 1591545"/>
              <a:gd name="connsiteX19" fmla="*/ 397440 w 1207957"/>
              <a:gd name="connsiteY19" fmla="*/ 1460271 h 1591545"/>
              <a:gd name="connsiteX20" fmla="*/ 246586 w 1207957"/>
              <a:gd name="connsiteY20" fmla="*/ 1527720 h 1591545"/>
              <a:gd name="connsiteX21" fmla="*/ 231628 w 1207957"/>
              <a:gd name="connsiteY21" fmla="*/ 1367795 h 1591545"/>
              <a:gd name="connsiteX22" fmla="*/ 66073 w 1207957"/>
              <a:gd name="connsiteY22" fmla="*/ 1353346 h 1591545"/>
              <a:gd name="connsiteX23" fmla="*/ 135896 w 1207957"/>
              <a:gd name="connsiteY23" fmla="*/ 1207622 h 1591545"/>
              <a:gd name="connsiteX24" fmla="*/ 0 w 1207957"/>
              <a:gd name="connsiteY24" fmla="*/ 1115146 h 1591545"/>
              <a:gd name="connsiteX0" fmla="*/ 0 w 1339658"/>
              <a:gd name="connsiteY0" fmla="*/ 1115146 h 1591545"/>
              <a:gd name="connsiteX1" fmla="*/ 135896 w 1339658"/>
              <a:gd name="connsiteY1" fmla="*/ 1022670 h 1591545"/>
              <a:gd name="connsiteX2" fmla="*/ 66073 w 1339658"/>
              <a:gd name="connsiteY2" fmla="*/ 876947 h 1591545"/>
              <a:gd name="connsiteX3" fmla="*/ 231628 w 1339658"/>
              <a:gd name="connsiteY3" fmla="*/ 862497 h 1591545"/>
              <a:gd name="connsiteX4" fmla="*/ 528469 w 1339658"/>
              <a:gd name="connsiteY4" fmla="*/ 345062 h 1591545"/>
              <a:gd name="connsiteX5" fmla="*/ 583070 w 1339658"/>
              <a:gd name="connsiteY5" fmla="*/ 178754 h 1591545"/>
              <a:gd name="connsiteX6" fmla="*/ 637550 w 1339658"/>
              <a:gd name="connsiteY6" fmla="*/ 19980 h 1591545"/>
              <a:gd name="connsiteX7" fmla="*/ 685156 w 1339658"/>
              <a:gd name="connsiteY7" fmla="*/ 0 h 1591545"/>
              <a:gd name="connsiteX8" fmla="*/ 829135 w 1339658"/>
              <a:gd name="connsiteY8" fmla="*/ 97556 h 1591545"/>
              <a:gd name="connsiteX9" fmla="*/ 844094 w 1339658"/>
              <a:gd name="connsiteY9" fmla="*/ 367484 h 1591545"/>
              <a:gd name="connsiteX10" fmla="*/ 796518 w 1339658"/>
              <a:gd name="connsiteY10" fmla="*/ 581314 h 1591545"/>
              <a:gd name="connsiteX11" fmla="*/ 733570 w 1339658"/>
              <a:gd name="connsiteY11" fmla="*/ 692661 h 1591545"/>
              <a:gd name="connsiteX12" fmla="*/ 800714 w 1339658"/>
              <a:gd name="connsiteY12" fmla="*/ 730136 h 1591545"/>
              <a:gd name="connsiteX13" fmla="*/ 1207957 w 1339658"/>
              <a:gd name="connsiteY13" fmla="*/ 746985 h 1591545"/>
              <a:gd name="connsiteX14" fmla="*/ 1339658 w 1339658"/>
              <a:gd name="connsiteY14" fmla="*/ 865207 h 1591545"/>
              <a:gd name="connsiteX15" fmla="*/ 754716 w 1339658"/>
              <a:gd name="connsiteY15" fmla="*/ 1367795 h 1591545"/>
              <a:gd name="connsiteX16" fmla="*/ 739758 w 1339658"/>
              <a:gd name="connsiteY16" fmla="*/ 1527720 h 1591545"/>
              <a:gd name="connsiteX17" fmla="*/ 588904 w 1339658"/>
              <a:gd name="connsiteY17" fmla="*/ 1460271 h 1591545"/>
              <a:gd name="connsiteX18" fmla="*/ 493172 w 1339658"/>
              <a:gd name="connsiteY18" fmla="*/ 1591545 h 1591545"/>
              <a:gd name="connsiteX19" fmla="*/ 397440 w 1339658"/>
              <a:gd name="connsiteY19" fmla="*/ 1460271 h 1591545"/>
              <a:gd name="connsiteX20" fmla="*/ 246586 w 1339658"/>
              <a:gd name="connsiteY20" fmla="*/ 1527720 h 1591545"/>
              <a:gd name="connsiteX21" fmla="*/ 231628 w 1339658"/>
              <a:gd name="connsiteY21" fmla="*/ 1367795 h 1591545"/>
              <a:gd name="connsiteX22" fmla="*/ 66073 w 1339658"/>
              <a:gd name="connsiteY22" fmla="*/ 1353346 h 1591545"/>
              <a:gd name="connsiteX23" fmla="*/ 135896 w 1339658"/>
              <a:gd name="connsiteY23" fmla="*/ 1207622 h 1591545"/>
              <a:gd name="connsiteX24" fmla="*/ 0 w 1339658"/>
              <a:gd name="connsiteY24" fmla="*/ 1115146 h 1591545"/>
              <a:gd name="connsiteX0" fmla="*/ 0 w 1339658"/>
              <a:gd name="connsiteY0" fmla="*/ 1115146 h 1591545"/>
              <a:gd name="connsiteX1" fmla="*/ 135896 w 1339658"/>
              <a:gd name="connsiteY1" fmla="*/ 1022670 h 1591545"/>
              <a:gd name="connsiteX2" fmla="*/ 66073 w 1339658"/>
              <a:gd name="connsiteY2" fmla="*/ 876947 h 1591545"/>
              <a:gd name="connsiteX3" fmla="*/ 231628 w 1339658"/>
              <a:gd name="connsiteY3" fmla="*/ 862497 h 1591545"/>
              <a:gd name="connsiteX4" fmla="*/ 528469 w 1339658"/>
              <a:gd name="connsiteY4" fmla="*/ 345062 h 1591545"/>
              <a:gd name="connsiteX5" fmla="*/ 583070 w 1339658"/>
              <a:gd name="connsiteY5" fmla="*/ 178754 h 1591545"/>
              <a:gd name="connsiteX6" fmla="*/ 637550 w 1339658"/>
              <a:gd name="connsiteY6" fmla="*/ 19980 h 1591545"/>
              <a:gd name="connsiteX7" fmla="*/ 685156 w 1339658"/>
              <a:gd name="connsiteY7" fmla="*/ 0 h 1591545"/>
              <a:gd name="connsiteX8" fmla="*/ 829135 w 1339658"/>
              <a:gd name="connsiteY8" fmla="*/ 97556 h 1591545"/>
              <a:gd name="connsiteX9" fmla="*/ 844094 w 1339658"/>
              <a:gd name="connsiteY9" fmla="*/ 367484 h 1591545"/>
              <a:gd name="connsiteX10" fmla="*/ 796518 w 1339658"/>
              <a:gd name="connsiteY10" fmla="*/ 581314 h 1591545"/>
              <a:gd name="connsiteX11" fmla="*/ 733570 w 1339658"/>
              <a:gd name="connsiteY11" fmla="*/ 692661 h 1591545"/>
              <a:gd name="connsiteX12" fmla="*/ 800714 w 1339658"/>
              <a:gd name="connsiteY12" fmla="*/ 730136 h 1591545"/>
              <a:gd name="connsiteX13" fmla="*/ 1207957 w 1339658"/>
              <a:gd name="connsiteY13" fmla="*/ 746985 h 1591545"/>
              <a:gd name="connsiteX14" fmla="*/ 1339658 w 1339658"/>
              <a:gd name="connsiteY14" fmla="*/ 865207 h 1591545"/>
              <a:gd name="connsiteX15" fmla="*/ 1304731 w 1339658"/>
              <a:gd name="connsiteY15" fmla="*/ 982785 h 1591545"/>
              <a:gd name="connsiteX16" fmla="*/ 739758 w 1339658"/>
              <a:gd name="connsiteY16" fmla="*/ 1527720 h 1591545"/>
              <a:gd name="connsiteX17" fmla="*/ 588904 w 1339658"/>
              <a:gd name="connsiteY17" fmla="*/ 1460271 h 1591545"/>
              <a:gd name="connsiteX18" fmla="*/ 493172 w 1339658"/>
              <a:gd name="connsiteY18" fmla="*/ 1591545 h 1591545"/>
              <a:gd name="connsiteX19" fmla="*/ 397440 w 1339658"/>
              <a:gd name="connsiteY19" fmla="*/ 1460271 h 1591545"/>
              <a:gd name="connsiteX20" fmla="*/ 246586 w 1339658"/>
              <a:gd name="connsiteY20" fmla="*/ 1527720 h 1591545"/>
              <a:gd name="connsiteX21" fmla="*/ 231628 w 1339658"/>
              <a:gd name="connsiteY21" fmla="*/ 1367795 h 1591545"/>
              <a:gd name="connsiteX22" fmla="*/ 66073 w 1339658"/>
              <a:gd name="connsiteY22" fmla="*/ 1353346 h 1591545"/>
              <a:gd name="connsiteX23" fmla="*/ 135896 w 1339658"/>
              <a:gd name="connsiteY23" fmla="*/ 1207622 h 1591545"/>
              <a:gd name="connsiteX24" fmla="*/ 0 w 1339658"/>
              <a:gd name="connsiteY24" fmla="*/ 1115146 h 1591545"/>
              <a:gd name="connsiteX0" fmla="*/ 0 w 1339658"/>
              <a:gd name="connsiteY0" fmla="*/ 1115146 h 1591545"/>
              <a:gd name="connsiteX1" fmla="*/ 135896 w 1339658"/>
              <a:gd name="connsiteY1" fmla="*/ 1022670 h 1591545"/>
              <a:gd name="connsiteX2" fmla="*/ 66073 w 1339658"/>
              <a:gd name="connsiteY2" fmla="*/ 876947 h 1591545"/>
              <a:gd name="connsiteX3" fmla="*/ 231628 w 1339658"/>
              <a:gd name="connsiteY3" fmla="*/ 862497 h 1591545"/>
              <a:gd name="connsiteX4" fmla="*/ 528469 w 1339658"/>
              <a:gd name="connsiteY4" fmla="*/ 345062 h 1591545"/>
              <a:gd name="connsiteX5" fmla="*/ 583070 w 1339658"/>
              <a:gd name="connsiteY5" fmla="*/ 178754 h 1591545"/>
              <a:gd name="connsiteX6" fmla="*/ 637550 w 1339658"/>
              <a:gd name="connsiteY6" fmla="*/ 19980 h 1591545"/>
              <a:gd name="connsiteX7" fmla="*/ 685156 w 1339658"/>
              <a:gd name="connsiteY7" fmla="*/ 0 h 1591545"/>
              <a:gd name="connsiteX8" fmla="*/ 829135 w 1339658"/>
              <a:gd name="connsiteY8" fmla="*/ 97556 h 1591545"/>
              <a:gd name="connsiteX9" fmla="*/ 844094 w 1339658"/>
              <a:gd name="connsiteY9" fmla="*/ 367484 h 1591545"/>
              <a:gd name="connsiteX10" fmla="*/ 796518 w 1339658"/>
              <a:gd name="connsiteY10" fmla="*/ 581314 h 1591545"/>
              <a:gd name="connsiteX11" fmla="*/ 733570 w 1339658"/>
              <a:gd name="connsiteY11" fmla="*/ 692661 h 1591545"/>
              <a:gd name="connsiteX12" fmla="*/ 800714 w 1339658"/>
              <a:gd name="connsiteY12" fmla="*/ 730136 h 1591545"/>
              <a:gd name="connsiteX13" fmla="*/ 1207957 w 1339658"/>
              <a:gd name="connsiteY13" fmla="*/ 746985 h 1591545"/>
              <a:gd name="connsiteX14" fmla="*/ 1339658 w 1339658"/>
              <a:gd name="connsiteY14" fmla="*/ 865207 h 1591545"/>
              <a:gd name="connsiteX15" fmla="*/ 1304731 w 1339658"/>
              <a:gd name="connsiteY15" fmla="*/ 982785 h 1591545"/>
              <a:gd name="connsiteX16" fmla="*/ 1166020 w 1339658"/>
              <a:gd name="connsiteY16" fmla="*/ 984580 h 1591545"/>
              <a:gd name="connsiteX17" fmla="*/ 588904 w 1339658"/>
              <a:gd name="connsiteY17" fmla="*/ 1460271 h 1591545"/>
              <a:gd name="connsiteX18" fmla="*/ 493172 w 1339658"/>
              <a:gd name="connsiteY18" fmla="*/ 1591545 h 1591545"/>
              <a:gd name="connsiteX19" fmla="*/ 397440 w 1339658"/>
              <a:gd name="connsiteY19" fmla="*/ 1460271 h 1591545"/>
              <a:gd name="connsiteX20" fmla="*/ 246586 w 1339658"/>
              <a:gd name="connsiteY20" fmla="*/ 1527720 h 1591545"/>
              <a:gd name="connsiteX21" fmla="*/ 231628 w 1339658"/>
              <a:gd name="connsiteY21" fmla="*/ 1367795 h 1591545"/>
              <a:gd name="connsiteX22" fmla="*/ 66073 w 1339658"/>
              <a:gd name="connsiteY22" fmla="*/ 1353346 h 1591545"/>
              <a:gd name="connsiteX23" fmla="*/ 135896 w 1339658"/>
              <a:gd name="connsiteY23" fmla="*/ 1207622 h 1591545"/>
              <a:gd name="connsiteX24" fmla="*/ 0 w 1339658"/>
              <a:gd name="connsiteY24" fmla="*/ 1115146 h 1591545"/>
              <a:gd name="connsiteX0" fmla="*/ 0 w 1339658"/>
              <a:gd name="connsiteY0" fmla="*/ 1115146 h 1591545"/>
              <a:gd name="connsiteX1" fmla="*/ 135896 w 1339658"/>
              <a:gd name="connsiteY1" fmla="*/ 1022670 h 1591545"/>
              <a:gd name="connsiteX2" fmla="*/ 66073 w 1339658"/>
              <a:gd name="connsiteY2" fmla="*/ 876947 h 1591545"/>
              <a:gd name="connsiteX3" fmla="*/ 231628 w 1339658"/>
              <a:gd name="connsiteY3" fmla="*/ 862497 h 1591545"/>
              <a:gd name="connsiteX4" fmla="*/ 528469 w 1339658"/>
              <a:gd name="connsiteY4" fmla="*/ 345062 h 1591545"/>
              <a:gd name="connsiteX5" fmla="*/ 583070 w 1339658"/>
              <a:gd name="connsiteY5" fmla="*/ 178754 h 1591545"/>
              <a:gd name="connsiteX6" fmla="*/ 637550 w 1339658"/>
              <a:gd name="connsiteY6" fmla="*/ 19980 h 1591545"/>
              <a:gd name="connsiteX7" fmla="*/ 685156 w 1339658"/>
              <a:gd name="connsiteY7" fmla="*/ 0 h 1591545"/>
              <a:gd name="connsiteX8" fmla="*/ 829135 w 1339658"/>
              <a:gd name="connsiteY8" fmla="*/ 97556 h 1591545"/>
              <a:gd name="connsiteX9" fmla="*/ 844094 w 1339658"/>
              <a:gd name="connsiteY9" fmla="*/ 367484 h 1591545"/>
              <a:gd name="connsiteX10" fmla="*/ 796518 w 1339658"/>
              <a:gd name="connsiteY10" fmla="*/ 581314 h 1591545"/>
              <a:gd name="connsiteX11" fmla="*/ 733570 w 1339658"/>
              <a:gd name="connsiteY11" fmla="*/ 692661 h 1591545"/>
              <a:gd name="connsiteX12" fmla="*/ 800714 w 1339658"/>
              <a:gd name="connsiteY12" fmla="*/ 730136 h 1591545"/>
              <a:gd name="connsiteX13" fmla="*/ 1207957 w 1339658"/>
              <a:gd name="connsiteY13" fmla="*/ 746985 h 1591545"/>
              <a:gd name="connsiteX14" fmla="*/ 1339658 w 1339658"/>
              <a:gd name="connsiteY14" fmla="*/ 865207 h 1591545"/>
              <a:gd name="connsiteX15" fmla="*/ 1304731 w 1339658"/>
              <a:gd name="connsiteY15" fmla="*/ 982785 h 1591545"/>
              <a:gd name="connsiteX16" fmla="*/ 1248522 w 1339658"/>
              <a:gd name="connsiteY16" fmla="*/ 977705 h 1591545"/>
              <a:gd name="connsiteX17" fmla="*/ 588904 w 1339658"/>
              <a:gd name="connsiteY17" fmla="*/ 1460271 h 1591545"/>
              <a:gd name="connsiteX18" fmla="*/ 493172 w 1339658"/>
              <a:gd name="connsiteY18" fmla="*/ 1591545 h 1591545"/>
              <a:gd name="connsiteX19" fmla="*/ 397440 w 1339658"/>
              <a:gd name="connsiteY19" fmla="*/ 1460271 h 1591545"/>
              <a:gd name="connsiteX20" fmla="*/ 246586 w 1339658"/>
              <a:gd name="connsiteY20" fmla="*/ 1527720 h 1591545"/>
              <a:gd name="connsiteX21" fmla="*/ 231628 w 1339658"/>
              <a:gd name="connsiteY21" fmla="*/ 1367795 h 1591545"/>
              <a:gd name="connsiteX22" fmla="*/ 66073 w 1339658"/>
              <a:gd name="connsiteY22" fmla="*/ 1353346 h 1591545"/>
              <a:gd name="connsiteX23" fmla="*/ 135896 w 1339658"/>
              <a:gd name="connsiteY23" fmla="*/ 1207622 h 1591545"/>
              <a:gd name="connsiteX24" fmla="*/ 0 w 1339658"/>
              <a:gd name="connsiteY24" fmla="*/ 1115146 h 1591545"/>
              <a:gd name="connsiteX0" fmla="*/ 0 w 1339658"/>
              <a:gd name="connsiteY0" fmla="*/ 1115146 h 1591545"/>
              <a:gd name="connsiteX1" fmla="*/ 135896 w 1339658"/>
              <a:gd name="connsiteY1" fmla="*/ 1022670 h 1591545"/>
              <a:gd name="connsiteX2" fmla="*/ 66073 w 1339658"/>
              <a:gd name="connsiteY2" fmla="*/ 876947 h 1591545"/>
              <a:gd name="connsiteX3" fmla="*/ 231628 w 1339658"/>
              <a:gd name="connsiteY3" fmla="*/ 862497 h 1591545"/>
              <a:gd name="connsiteX4" fmla="*/ 528469 w 1339658"/>
              <a:gd name="connsiteY4" fmla="*/ 345062 h 1591545"/>
              <a:gd name="connsiteX5" fmla="*/ 583070 w 1339658"/>
              <a:gd name="connsiteY5" fmla="*/ 178754 h 1591545"/>
              <a:gd name="connsiteX6" fmla="*/ 637550 w 1339658"/>
              <a:gd name="connsiteY6" fmla="*/ 19980 h 1591545"/>
              <a:gd name="connsiteX7" fmla="*/ 685156 w 1339658"/>
              <a:gd name="connsiteY7" fmla="*/ 0 h 1591545"/>
              <a:gd name="connsiteX8" fmla="*/ 829135 w 1339658"/>
              <a:gd name="connsiteY8" fmla="*/ 97556 h 1591545"/>
              <a:gd name="connsiteX9" fmla="*/ 844094 w 1339658"/>
              <a:gd name="connsiteY9" fmla="*/ 367484 h 1591545"/>
              <a:gd name="connsiteX10" fmla="*/ 796518 w 1339658"/>
              <a:gd name="connsiteY10" fmla="*/ 581314 h 1591545"/>
              <a:gd name="connsiteX11" fmla="*/ 733570 w 1339658"/>
              <a:gd name="connsiteY11" fmla="*/ 692661 h 1591545"/>
              <a:gd name="connsiteX12" fmla="*/ 800714 w 1339658"/>
              <a:gd name="connsiteY12" fmla="*/ 730136 h 1591545"/>
              <a:gd name="connsiteX13" fmla="*/ 1207957 w 1339658"/>
              <a:gd name="connsiteY13" fmla="*/ 746985 h 1591545"/>
              <a:gd name="connsiteX14" fmla="*/ 1339658 w 1339658"/>
              <a:gd name="connsiteY14" fmla="*/ 865207 h 1591545"/>
              <a:gd name="connsiteX15" fmla="*/ 1332232 w 1339658"/>
              <a:gd name="connsiteY15" fmla="*/ 969035 h 1591545"/>
              <a:gd name="connsiteX16" fmla="*/ 1248522 w 1339658"/>
              <a:gd name="connsiteY16" fmla="*/ 977705 h 1591545"/>
              <a:gd name="connsiteX17" fmla="*/ 588904 w 1339658"/>
              <a:gd name="connsiteY17" fmla="*/ 1460271 h 1591545"/>
              <a:gd name="connsiteX18" fmla="*/ 493172 w 1339658"/>
              <a:gd name="connsiteY18" fmla="*/ 1591545 h 1591545"/>
              <a:gd name="connsiteX19" fmla="*/ 397440 w 1339658"/>
              <a:gd name="connsiteY19" fmla="*/ 1460271 h 1591545"/>
              <a:gd name="connsiteX20" fmla="*/ 246586 w 1339658"/>
              <a:gd name="connsiteY20" fmla="*/ 1527720 h 1591545"/>
              <a:gd name="connsiteX21" fmla="*/ 231628 w 1339658"/>
              <a:gd name="connsiteY21" fmla="*/ 1367795 h 1591545"/>
              <a:gd name="connsiteX22" fmla="*/ 66073 w 1339658"/>
              <a:gd name="connsiteY22" fmla="*/ 1353346 h 1591545"/>
              <a:gd name="connsiteX23" fmla="*/ 135896 w 1339658"/>
              <a:gd name="connsiteY23" fmla="*/ 1207622 h 1591545"/>
              <a:gd name="connsiteX24" fmla="*/ 0 w 1339658"/>
              <a:gd name="connsiteY24" fmla="*/ 1115146 h 1591545"/>
              <a:gd name="connsiteX0" fmla="*/ 0 w 1339658"/>
              <a:gd name="connsiteY0" fmla="*/ 1115146 h 1591545"/>
              <a:gd name="connsiteX1" fmla="*/ 135896 w 1339658"/>
              <a:gd name="connsiteY1" fmla="*/ 1022670 h 1591545"/>
              <a:gd name="connsiteX2" fmla="*/ 66073 w 1339658"/>
              <a:gd name="connsiteY2" fmla="*/ 876947 h 1591545"/>
              <a:gd name="connsiteX3" fmla="*/ 231628 w 1339658"/>
              <a:gd name="connsiteY3" fmla="*/ 862497 h 1591545"/>
              <a:gd name="connsiteX4" fmla="*/ 528469 w 1339658"/>
              <a:gd name="connsiteY4" fmla="*/ 345062 h 1591545"/>
              <a:gd name="connsiteX5" fmla="*/ 583070 w 1339658"/>
              <a:gd name="connsiteY5" fmla="*/ 178754 h 1591545"/>
              <a:gd name="connsiteX6" fmla="*/ 637550 w 1339658"/>
              <a:gd name="connsiteY6" fmla="*/ 19980 h 1591545"/>
              <a:gd name="connsiteX7" fmla="*/ 685156 w 1339658"/>
              <a:gd name="connsiteY7" fmla="*/ 0 h 1591545"/>
              <a:gd name="connsiteX8" fmla="*/ 829135 w 1339658"/>
              <a:gd name="connsiteY8" fmla="*/ 97556 h 1591545"/>
              <a:gd name="connsiteX9" fmla="*/ 844094 w 1339658"/>
              <a:gd name="connsiteY9" fmla="*/ 367484 h 1591545"/>
              <a:gd name="connsiteX10" fmla="*/ 796518 w 1339658"/>
              <a:gd name="connsiteY10" fmla="*/ 581314 h 1591545"/>
              <a:gd name="connsiteX11" fmla="*/ 733570 w 1339658"/>
              <a:gd name="connsiteY11" fmla="*/ 692661 h 1591545"/>
              <a:gd name="connsiteX12" fmla="*/ 800714 w 1339658"/>
              <a:gd name="connsiteY12" fmla="*/ 730136 h 1591545"/>
              <a:gd name="connsiteX13" fmla="*/ 1207957 w 1339658"/>
              <a:gd name="connsiteY13" fmla="*/ 746985 h 1591545"/>
              <a:gd name="connsiteX14" fmla="*/ 1339658 w 1339658"/>
              <a:gd name="connsiteY14" fmla="*/ 865207 h 1591545"/>
              <a:gd name="connsiteX15" fmla="*/ 1332232 w 1339658"/>
              <a:gd name="connsiteY15" fmla="*/ 969035 h 1591545"/>
              <a:gd name="connsiteX16" fmla="*/ 1248522 w 1339658"/>
              <a:gd name="connsiteY16" fmla="*/ 977705 h 1591545"/>
              <a:gd name="connsiteX17" fmla="*/ 1331424 w 1339658"/>
              <a:gd name="connsiteY17" fmla="*/ 1116512 h 1591545"/>
              <a:gd name="connsiteX18" fmla="*/ 493172 w 1339658"/>
              <a:gd name="connsiteY18" fmla="*/ 1591545 h 1591545"/>
              <a:gd name="connsiteX19" fmla="*/ 397440 w 1339658"/>
              <a:gd name="connsiteY19" fmla="*/ 1460271 h 1591545"/>
              <a:gd name="connsiteX20" fmla="*/ 246586 w 1339658"/>
              <a:gd name="connsiteY20" fmla="*/ 1527720 h 1591545"/>
              <a:gd name="connsiteX21" fmla="*/ 231628 w 1339658"/>
              <a:gd name="connsiteY21" fmla="*/ 1367795 h 1591545"/>
              <a:gd name="connsiteX22" fmla="*/ 66073 w 1339658"/>
              <a:gd name="connsiteY22" fmla="*/ 1353346 h 1591545"/>
              <a:gd name="connsiteX23" fmla="*/ 135896 w 1339658"/>
              <a:gd name="connsiteY23" fmla="*/ 1207622 h 1591545"/>
              <a:gd name="connsiteX24" fmla="*/ 0 w 1339658"/>
              <a:gd name="connsiteY24" fmla="*/ 1115146 h 1591545"/>
              <a:gd name="connsiteX0" fmla="*/ 0 w 1339658"/>
              <a:gd name="connsiteY0" fmla="*/ 1115146 h 1527720"/>
              <a:gd name="connsiteX1" fmla="*/ 135896 w 1339658"/>
              <a:gd name="connsiteY1" fmla="*/ 1022670 h 1527720"/>
              <a:gd name="connsiteX2" fmla="*/ 66073 w 1339658"/>
              <a:gd name="connsiteY2" fmla="*/ 876947 h 1527720"/>
              <a:gd name="connsiteX3" fmla="*/ 231628 w 1339658"/>
              <a:gd name="connsiteY3" fmla="*/ 862497 h 1527720"/>
              <a:gd name="connsiteX4" fmla="*/ 528469 w 1339658"/>
              <a:gd name="connsiteY4" fmla="*/ 345062 h 1527720"/>
              <a:gd name="connsiteX5" fmla="*/ 583070 w 1339658"/>
              <a:gd name="connsiteY5" fmla="*/ 178754 h 1527720"/>
              <a:gd name="connsiteX6" fmla="*/ 637550 w 1339658"/>
              <a:gd name="connsiteY6" fmla="*/ 19980 h 1527720"/>
              <a:gd name="connsiteX7" fmla="*/ 685156 w 1339658"/>
              <a:gd name="connsiteY7" fmla="*/ 0 h 1527720"/>
              <a:gd name="connsiteX8" fmla="*/ 829135 w 1339658"/>
              <a:gd name="connsiteY8" fmla="*/ 97556 h 1527720"/>
              <a:gd name="connsiteX9" fmla="*/ 844094 w 1339658"/>
              <a:gd name="connsiteY9" fmla="*/ 367484 h 1527720"/>
              <a:gd name="connsiteX10" fmla="*/ 796518 w 1339658"/>
              <a:gd name="connsiteY10" fmla="*/ 581314 h 1527720"/>
              <a:gd name="connsiteX11" fmla="*/ 733570 w 1339658"/>
              <a:gd name="connsiteY11" fmla="*/ 692661 h 1527720"/>
              <a:gd name="connsiteX12" fmla="*/ 800714 w 1339658"/>
              <a:gd name="connsiteY12" fmla="*/ 730136 h 1527720"/>
              <a:gd name="connsiteX13" fmla="*/ 1207957 w 1339658"/>
              <a:gd name="connsiteY13" fmla="*/ 746985 h 1527720"/>
              <a:gd name="connsiteX14" fmla="*/ 1339658 w 1339658"/>
              <a:gd name="connsiteY14" fmla="*/ 865207 h 1527720"/>
              <a:gd name="connsiteX15" fmla="*/ 1332232 w 1339658"/>
              <a:gd name="connsiteY15" fmla="*/ 969035 h 1527720"/>
              <a:gd name="connsiteX16" fmla="*/ 1248522 w 1339658"/>
              <a:gd name="connsiteY16" fmla="*/ 977705 h 1527720"/>
              <a:gd name="connsiteX17" fmla="*/ 1331424 w 1339658"/>
              <a:gd name="connsiteY17" fmla="*/ 1116512 h 1527720"/>
              <a:gd name="connsiteX18" fmla="*/ 1311319 w 1339658"/>
              <a:gd name="connsiteY18" fmla="*/ 1254661 h 1527720"/>
              <a:gd name="connsiteX19" fmla="*/ 397440 w 1339658"/>
              <a:gd name="connsiteY19" fmla="*/ 1460271 h 1527720"/>
              <a:gd name="connsiteX20" fmla="*/ 246586 w 1339658"/>
              <a:gd name="connsiteY20" fmla="*/ 1527720 h 1527720"/>
              <a:gd name="connsiteX21" fmla="*/ 231628 w 1339658"/>
              <a:gd name="connsiteY21" fmla="*/ 1367795 h 1527720"/>
              <a:gd name="connsiteX22" fmla="*/ 66073 w 1339658"/>
              <a:gd name="connsiteY22" fmla="*/ 1353346 h 1527720"/>
              <a:gd name="connsiteX23" fmla="*/ 135896 w 1339658"/>
              <a:gd name="connsiteY23" fmla="*/ 1207622 h 1527720"/>
              <a:gd name="connsiteX24" fmla="*/ 0 w 1339658"/>
              <a:gd name="connsiteY24" fmla="*/ 1115146 h 1527720"/>
              <a:gd name="connsiteX0" fmla="*/ 0 w 1339658"/>
              <a:gd name="connsiteY0" fmla="*/ 1115146 h 1527720"/>
              <a:gd name="connsiteX1" fmla="*/ 135896 w 1339658"/>
              <a:gd name="connsiteY1" fmla="*/ 1022670 h 1527720"/>
              <a:gd name="connsiteX2" fmla="*/ 66073 w 1339658"/>
              <a:gd name="connsiteY2" fmla="*/ 876947 h 1527720"/>
              <a:gd name="connsiteX3" fmla="*/ 231628 w 1339658"/>
              <a:gd name="connsiteY3" fmla="*/ 862497 h 1527720"/>
              <a:gd name="connsiteX4" fmla="*/ 528469 w 1339658"/>
              <a:gd name="connsiteY4" fmla="*/ 345062 h 1527720"/>
              <a:gd name="connsiteX5" fmla="*/ 583070 w 1339658"/>
              <a:gd name="connsiteY5" fmla="*/ 178754 h 1527720"/>
              <a:gd name="connsiteX6" fmla="*/ 637550 w 1339658"/>
              <a:gd name="connsiteY6" fmla="*/ 19980 h 1527720"/>
              <a:gd name="connsiteX7" fmla="*/ 685156 w 1339658"/>
              <a:gd name="connsiteY7" fmla="*/ 0 h 1527720"/>
              <a:gd name="connsiteX8" fmla="*/ 829135 w 1339658"/>
              <a:gd name="connsiteY8" fmla="*/ 97556 h 1527720"/>
              <a:gd name="connsiteX9" fmla="*/ 844094 w 1339658"/>
              <a:gd name="connsiteY9" fmla="*/ 367484 h 1527720"/>
              <a:gd name="connsiteX10" fmla="*/ 796518 w 1339658"/>
              <a:gd name="connsiteY10" fmla="*/ 581314 h 1527720"/>
              <a:gd name="connsiteX11" fmla="*/ 733570 w 1339658"/>
              <a:gd name="connsiteY11" fmla="*/ 692661 h 1527720"/>
              <a:gd name="connsiteX12" fmla="*/ 800714 w 1339658"/>
              <a:gd name="connsiteY12" fmla="*/ 730136 h 1527720"/>
              <a:gd name="connsiteX13" fmla="*/ 1207957 w 1339658"/>
              <a:gd name="connsiteY13" fmla="*/ 746985 h 1527720"/>
              <a:gd name="connsiteX14" fmla="*/ 1339658 w 1339658"/>
              <a:gd name="connsiteY14" fmla="*/ 865207 h 1527720"/>
              <a:gd name="connsiteX15" fmla="*/ 1332232 w 1339658"/>
              <a:gd name="connsiteY15" fmla="*/ 969035 h 1527720"/>
              <a:gd name="connsiteX16" fmla="*/ 1248522 w 1339658"/>
              <a:gd name="connsiteY16" fmla="*/ 977705 h 1527720"/>
              <a:gd name="connsiteX17" fmla="*/ 1331424 w 1339658"/>
              <a:gd name="connsiteY17" fmla="*/ 1116512 h 1527720"/>
              <a:gd name="connsiteX18" fmla="*/ 1311319 w 1339658"/>
              <a:gd name="connsiteY18" fmla="*/ 1254661 h 1527720"/>
              <a:gd name="connsiteX19" fmla="*/ 1201837 w 1339658"/>
              <a:gd name="connsiteY19" fmla="*/ 1309017 h 1527720"/>
              <a:gd name="connsiteX20" fmla="*/ 246586 w 1339658"/>
              <a:gd name="connsiteY20" fmla="*/ 1527720 h 1527720"/>
              <a:gd name="connsiteX21" fmla="*/ 231628 w 1339658"/>
              <a:gd name="connsiteY21" fmla="*/ 1367795 h 1527720"/>
              <a:gd name="connsiteX22" fmla="*/ 66073 w 1339658"/>
              <a:gd name="connsiteY22" fmla="*/ 1353346 h 1527720"/>
              <a:gd name="connsiteX23" fmla="*/ 135896 w 1339658"/>
              <a:gd name="connsiteY23" fmla="*/ 1207622 h 1527720"/>
              <a:gd name="connsiteX24" fmla="*/ 0 w 1339658"/>
              <a:gd name="connsiteY24" fmla="*/ 1115146 h 1527720"/>
              <a:gd name="connsiteX0" fmla="*/ 0 w 1339658"/>
              <a:gd name="connsiteY0" fmla="*/ 1115146 h 1500219"/>
              <a:gd name="connsiteX1" fmla="*/ 135896 w 1339658"/>
              <a:gd name="connsiteY1" fmla="*/ 1022670 h 1500219"/>
              <a:gd name="connsiteX2" fmla="*/ 66073 w 1339658"/>
              <a:gd name="connsiteY2" fmla="*/ 876947 h 1500219"/>
              <a:gd name="connsiteX3" fmla="*/ 231628 w 1339658"/>
              <a:gd name="connsiteY3" fmla="*/ 862497 h 1500219"/>
              <a:gd name="connsiteX4" fmla="*/ 528469 w 1339658"/>
              <a:gd name="connsiteY4" fmla="*/ 345062 h 1500219"/>
              <a:gd name="connsiteX5" fmla="*/ 583070 w 1339658"/>
              <a:gd name="connsiteY5" fmla="*/ 178754 h 1500219"/>
              <a:gd name="connsiteX6" fmla="*/ 637550 w 1339658"/>
              <a:gd name="connsiteY6" fmla="*/ 19980 h 1500219"/>
              <a:gd name="connsiteX7" fmla="*/ 685156 w 1339658"/>
              <a:gd name="connsiteY7" fmla="*/ 0 h 1500219"/>
              <a:gd name="connsiteX8" fmla="*/ 829135 w 1339658"/>
              <a:gd name="connsiteY8" fmla="*/ 97556 h 1500219"/>
              <a:gd name="connsiteX9" fmla="*/ 844094 w 1339658"/>
              <a:gd name="connsiteY9" fmla="*/ 367484 h 1500219"/>
              <a:gd name="connsiteX10" fmla="*/ 796518 w 1339658"/>
              <a:gd name="connsiteY10" fmla="*/ 581314 h 1500219"/>
              <a:gd name="connsiteX11" fmla="*/ 733570 w 1339658"/>
              <a:gd name="connsiteY11" fmla="*/ 692661 h 1500219"/>
              <a:gd name="connsiteX12" fmla="*/ 800714 w 1339658"/>
              <a:gd name="connsiteY12" fmla="*/ 730136 h 1500219"/>
              <a:gd name="connsiteX13" fmla="*/ 1207957 w 1339658"/>
              <a:gd name="connsiteY13" fmla="*/ 746985 h 1500219"/>
              <a:gd name="connsiteX14" fmla="*/ 1339658 w 1339658"/>
              <a:gd name="connsiteY14" fmla="*/ 865207 h 1500219"/>
              <a:gd name="connsiteX15" fmla="*/ 1332232 w 1339658"/>
              <a:gd name="connsiteY15" fmla="*/ 969035 h 1500219"/>
              <a:gd name="connsiteX16" fmla="*/ 1248522 w 1339658"/>
              <a:gd name="connsiteY16" fmla="*/ 977705 h 1500219"/>
              <a:gd name="connsiteX17" fmla="*/ 1331424 w 1339658"/>
              <a:gd name="connsiteY17" fmla="*/ 1116512 h 1500219"/>
              <a:gd name="connsiteX18" fmla="*/ 1311319 w 1339658"/>
              <a:gd name="connsiteY18" fmla="*/ 1254661 h 1500219"/>
              <a:gd name="connsiteX19" fmla="*/ 1201837 w 1339658"/>
              <a:gd name="connsiteY19" fmla="*/ 1309017 h 1500219"/>
              <a:gd name="connsiteX20" fmla="*/ 1181611 w 1339658"/>
              <a:gd name="connsiteY20" fmla="*/ 1500219 h 1500219"/>
              <a:gd name="connsiteX21" fmla="*/ 231628 w 1339658"/>
              <a:gd name="connsiteY21" fmla="*/ 1367795 h 1500219"/>
              <a:gd name="connsiteX22" fmla="*/ 66073 w 1339658"/>
              <a:gd name="connsiteY22" fmla="*/ 1353346 h 1500219"/>
              <a:gd name="connsiteX23" fmla="*/ 135896 w 1339658"/>
              <a:gd name="connsiteY23" fmla="*/ 1207622 h 1500219"/>
              <a:gd name="connsiteX24" fmla="*/ 0 w 1339658"/>
              <a:gd name="connsiteY24" fmla="*/ 1115146 h 1500219"/>
              <a:gd name="connsiteX0" fmla="*/ 0 w 1339658"/>
              <a:gd name="connsiteY0" fmla="*/ 1115146 h 1725305"/>
              <a:gd name="connsiteX1" fmla="*/ 135896 w 1339658"/>
              <a:gd name="connsiteY1" fmla="*/ 1022670 h 1725305"/>
              <a:gd name="connsiteX2" fmla="*/ 66073 w 1339658"/>
              <a:gd name="connsiteY2" fmla="*/ 876947 h 1725305"/>
              <a:gd name="connsiteX3" fmla="*/ 231628 w 1339658"/>
              <a:gd name="connsiteY3" fmla="*/ 862497 h 1725305"/>
              <a:gd name="connsiteX4" fmla="*/ 528469 w 1339658"/>
              <a:gd name="connsiteY4" fmla="*/ 345062 h 1725305"/>
              <a:gd name="connsiteX5" fmla="*/ 583070 w 1339658"/>
              <a:gd name="connsiteY5" fmla="*/ 178754 h 1725305"/>
              <a:gd name="connsiteX6" fmla="*/ 637550 w 1339658"/>
              <a:gd name="connsiteY6" fmla="*/ 19980 h 1725305"/>
              <a:gd name="connsiteX7" fmla="*/ 685156 w 1339658"/>
              <a:gd name="connsiteY7" fmla="*/ 0 h 1725305"/>
              <a:gd name="connsiteX8" fmla="*/ 829135 w 1339658"/>
              <a:gd name="connsiteY8" fmla="*/ 97556 h 1725305"/>
              <a:gd name="connsiteX9" fmla="*/ 844094 w 1339658"/>
              <a:gd name="connsiteY9" fmla="*/ 367484 h 1725305"/>
              <a:gd name="connsiteX10" fmla="*/ 796518 w 1339658"/>
              <a:gd name="connsiteY10" fmla="*/ 581314 h 1725305"/>
              <a:gd name="connsiteX11" fmla="*/ 733570 w 1339658"/>
              <a:gd name="connsiteY11" fmla="*/ 692661 h 1725305"/>
              <a:gd name="connsiteX12" fmla="*/ 800714 w 1339658"/>
              <a:gd name="connsiteY12" fmla="*/ 730136 h 1725305"/>
              <a:gd name="connsiteX13" fmla="*/ 1207957 w 1339658"/>
              <a:gd name="connsiteY13" fmla="*/ 746985 h 1725305"/>
              <a:gd name="connsiteX14" fmla="*/ 1339658 w 1339658"/>
              <a:gd name="connsiteY14" fmla="*/ 865207 h 1725305"/>
              <a:gd name="connsiteX15" fmla="*/ 1332232 w 1339658"/>
              <a:gd name="connsiteY15" fmla="*/ 969035 h 1725305"/>
              <a:gd name="connsiteX16" fmla="*/ 1248522 w 1339658"/>
              <a:gd name="connsiteY16" fmla="*/ 977705 h 1725305"/>
              <a:gd name="connsiteX17" fmla="*/ 1331424 w 1339658"/>
              <a:gd name="connsiteY17" fmla="*/ 1116512 h 1725305"/>
              <a:gd name="connsiteX18" fmla="*/ 1311319 w 1339658"/>
              <a:gd name="connsiteY18" fmla="*/ 1254661 h 1725305"/>
              <a:gd name="connsiteX19" fmla="*/ 1201837 w 1339658"/>
              <a:gd name="connsiteY19" fmla="*/ 1309017 h 1725305"/>
              <a:gd name="connsiteX20" fmla="*/ 1181611 w 1339658"/>
              <a:gd name="connsiteY20" fmla="*/ 1500219 h 1725305"/>
              <a:gd name="connsiteX21" fmla="*/ 987899 w 1339658"/>
              <a:gd name="connsiteY21" fmla="*/ 1725305 h 1725305"/>
              <a:gd name="connsiteX22" fmla="*/ 66073 w 1339658"/>
              <a:gd name="connsiteY22" fmla="*/ 1353346 h 1725305"/>
              <a:gd name="connsiteX23" fmla="*/ 135896 w 1339658"/>
              <a:gd name="connsiteY23" fmla="*/ 1207622 h 1725305"/>
              <a:gd name="connsiteX24" fmla="*/ 0 w 1339658"/>
              <a:gd name="connsiteY24" fmla="*/ 1115146 h 1725305"/>
              <a:gd name="connsiteX0" fmla="*/ 0 w 1339658"/>
              <a:gd name="connsiteY0" fmla="*/ 1115146 h 1786482"/>
              <a:gd name="connsiteX1" fmla="*/ 135896 w 1339658"/>
              <a:gd name="connsiteY1" fmla="*/ 1022670 h 1786482"/>
              <a:gd name="connsiteX2" fmla="*/ 66073 w 1339658"/>
              <a:gd name="connsiteY2" fmla="*/ 876947 h 1786482"/>
              <a:gd name="connsiteX3" fmla="*/ 231628 w 1339658"/>
              <a:gd name="connsiteY3" fmla="*/ 862497 h 1786482"/>
              <a:gd name="connsiteX4" fmla="*/ 528469 w 1339658"/>
              <a:gd name="connsiteY4" fmla="*/ 345062 h 1786482"/>
              <a:gd name="connsiteX5" fmla="*/ 583070 w 1339658"/>
              <a:gd name="connsiteY5" fmla="*/ 178754 h 1786482"/>
              <a:gd name="connsiteX6" fmla="*/ 637550 w 1339658"/>
              <a:gd name="connsiteY6" fmla="*/ 19980 h 1786482"/>
              <a:gd name="connsiteX7" fmla="*/ 685156 w 1339658"/>
              <a:gd name="connsiteY7" fmla="*/ 0 h 1786482"/>
              <a:gd name="connsiteX8" fmla="*/ 829135 w 1339658"/>
              <a:gd name="connsiteY8" fmla="*/ 97556 h 1786482"/>
              <a:gd name="connsiteX9" fmla="*/ 844094 w 1339658"/>
              <a:gd name="connsiteY9" fmla="*/ 367484 h 1786482"/>
              <a:gd name="connsiteX10" fmla="*/ 796518 w 1339658"/>
              <a:gd name="connsiteY10" fmla="*/ 581314 h 1786482"/>
              <a:gd name="connsiteX11" fmla="*/ 733570 w 1339658"/>
              <a:gd name="connsiteY11" fmla="*/ 692661 h 1786482"/>
              <a:gd name="connsiteX12" fmla="*/ 800714 w 1339658"/>
              <a:gd name="connsiteY12" fmla="*/ 730136 h 1786482"/>
              <a:gd name="connsiteX13" fmla="*/ 1207957 w 1339658"/>
              <a:gd name="connsiteY13" fmla="*/ 746985 h 1786482"/>
              <a:gd name="connsiteX14" fmla="*/ 1339658 w 1339658"/>
              <a:gd name="connsiteY14" fmla="*/ 865207 h 1786482"/>
              <a:gd name="connsiteX15" fmla="*/ 1332232 w 1339658"/>
              <a:gd name="connsiteY15" fmla="*/ 969035 h 1786482"/>
              <a:gd name="connsiteX16" fmla="*/ 1248522 w 1339658"/>
              <a:gd name="connsiteY16" fmla="*/ 977705 h 1786482"/>
              <a:gd name="connsiteX17" fmla="*/ 1331424 w 1339658"/>
              <a:gd name="connsiteY17" fmla="*/ 1116512 h 1786482"/>
              <a:gd name="connsiteX18" fmla="*/ 1311319 w 1339658"/>
              <a:gd name="connsiteY18" fmla="*/ 1254661 h 1786482"/>
              <a:gd name="connsiteX19" fmla="*/ 1201837 w 1339658"/>
              <a:gd name="connsiteY19" fmla="*/ 1309017 h 1786482"/>
              <a:gd name="connsiteX20" fmla="*/ 1181611 w 1339658"/>
              <a:gd name="connsiteY20" fmla="*/ 1500219 h 1786482"/>
              <a:gd name="connsiteX21" fmla="*/ 987899 w 1339658"/>
              <a:gd name="connsiteY21" fmla="*/ 1725305 h 1786482"/>
              <a:gd name="connsiteX22" fmla="*/ 691715 w 1339658"/>
              <a:gd name="connsiteY22" fmla="*/ 1786482 h 1786482"/>
              <a:gd name="connsiteX23" fmla="*/ 135896 w 1339658"/>
              <a:gd name="connsiteY23" fmla="*/ 1207622 h 1786482"/>
              <a:gd name="connsiteX24" fmla="*/ 0 w 1339658"/>
              <a:gd name="connsiteY24" fmla="*/ 1115146 h 1786482"/>
              <a:gd name="connsiteX0" fmla="*/ 8483 w 1348141"/>
              <a:gd name="connsiteY0" fmla="*/ 1115146 h 1786482"/>
              <a:gd name="connsiteX1" fmla="*/ 144379 w 1348141"/>
              <a:gd name="connsiteY1" fmla="*/ 1022670 h 1786482"/>
              <a:gd name="connsiteX2" fmla="*/ 74556 w 1348141"/>
              <a:gd name="connsiteY2" fmla="*/ 876947 h 1786482"/>
              <a:gd name="connsiteX3" fmla="*/ 240111 w 1348141"/>
              <a:gd name="connsiteY3" fmla="*/ 862497 h 1786482"/>
              <a:gd name="connsiteX4" fmla="*/ 536952 w 1348141"/>
              <a:gd name="connsiteY4" fmla="*/ 345062 h 1786482"/>
              <a:gd name="connsiteX5" fmla="*/ 591553 w 1348141"/>
              <a:gd name="connsiteY5" fmla="*/ 178754 h 1786482"/>
              <a:gd name="connsiteX6" fmla="*/ 646033 w 1348141"/>
              <a:gd name="connsiteY6" fmla="*/ 19980 h 1786482"/>
              <a:gd name="connsiteX7" fmla="*/ 693639 w 1348141"/>
              <a:gd name="connsiteY7" fmla="*/ 0 h 1786482"/>
              <a:gd name="connsiteX8" fmla="*/ 837618 w 1348141"/>
              <a:gd name="connsiteY8" fmla="*/ 97556 h 1786482"/>
              <a:gd name="connsiteX9" fmla="*/ 852577 w 1348141"/>
              <a:gd name="connsiteY9" fmla="*/ 367484 h 1786482"/>
              <a:gd name="connsiteX10" fmla="*/ 805001 w 1348141"/>
              <a:gd name="connsiteY10" fmla="*/ 581314 h 1786482"/>
              <a:gd name="connsiteX11" fmla="*/ 742053 w 1348141"/>
              <a:gd name="connsiteY11" fmla="*/ 692661 h 1786482"/>
              <a:gd name="connsiteX12" fmla="*/ 809197 w 1348141"/>
              <a:gd name="connsiteY12" fmla="*/ 730136 h 1786482"/>
              <a:gd name="connsiteX13" fmla="*/ 1216440 w 1348141"/>
              <a:gd name="connsiteY13" fmla="*/ 746985 h 1786482"/>
              <a:gd name="connsiteX14" fmla="*/ 1348141 w 1348141"/>
              <a:gd name="connsiteY14" fmla="*/ 865207 h 1786482"/>
              <a:gd name="connsiteX15" fmla="*/ 1340715 w 1348141"/>
              <a:gd name="connsiteY15" fmla="*/ 969035 h 1786482"/>
              <a:gd name="connsiteX16" fmla="*/ 1257005 w 1348141"/>
              <a:gd name="connsiteY16" fmla="*/ 977705 h 1786482"/>
              <a:gd name="connsiteX17" fmla="*/ 1339907 w 1348141"/>
              <a:gd name="connsiteY17" fmla="*/ 1116512 h 1786482"/>
              <a:gd name="connsiteX18" fmla="*/ 1319802 w 1348141"/>
              <a:gd name="connsiteY18" fmla="*/ 1254661 h 1786482"/>
              <a:gd name="connsiteX19" fmla="*/ 1210320 w 1348141"/>
              <a:gd name="connsiteY19" fmla="*/ 1309017 h 1786482"/>
              <a:gd name="connsiteX20" fmla="*/ 1190094 w 1348141"/>
              <a:gd name="connsiteY20" fmla="*/ 1500219 h 1786482"/>
              <a:gd name="connsiteX21" fmla="*/ 996382 w 1348141"/>
              <a:gd name="connsiteY21" fmla="*/ 1725305 h 1786482"/>
              <a:gd name="connsiteX22" fmla="*/ 700198 w 1348141"/>
              <a:gd name="connsiteY22" fmla="*/ 1786482 h 1786482"/>
              <a:gd name="connsiteX23" fmla="*/ 0 w 1348141"/>
              <a:gd name="connsiteY23" fmla="*/ 1785138 h 1786482"/>
              <a:gd name="connsiteX24" fmla="*/ 8483 w 1348141"/>
              <a:gd name="connsiteY24" fmla="*/ 1115146 h 1786482"/>
              <a:gd name="connsiteX0" fmla="*/ 0 w 1422161"/>
              <a:gd name="connsiteY0" fmla="*/ 1713287 h 1786482"/>
              <a:gd name="connsiteX1" fmla="*/ 218399 w 1422161"/>
              <a:gd name="connsiteY1" fmla="*/ 1022670 h 1786482"/>
              <a:gd name="connsiteX2" fmla="*/ 148576 w 1422161"/>
              <a:gd name="connsiteY2" fmla="*/ 876947 h 1786482"/>
              <a:gd name="connsiteX3" fmla="*/ 314131 w 1422161"/>
              <a:gd name="connsiteY3" fmla="*/ 862497 h 1786482"/>
              <a:gd name="connsiteX4" fmla="*/ 610972 w 1422161"/>
              <a:gd name="connsiteY4" fmla="*/ 345062 h 1786482"/>
              <a:gd name="connsiteX5" fmla="*/ 665573 w 1422161"/>
              <a:gd name="connsiteY5" fmla="*/ 178754 h 1786482"/>
              <a:gd name="connsiteX6" fmla="*/ 720053 w 1422161"/>
              <a:gd name="connsiteY6" fmla="*/ 19980 h 1786482"/>
              <a:gd name="connsiteX7" fmla="*/ 767659 w 1422161"/>
              <a:gd name="connsiteY7" fmla="*/ 0 h 1786482"/>
              <a:gd name="connsiteX8" fmla="*/ 911638 w 1422161"/>
              <a:gd name="connsiteY8" fmla="*/ 97556 h 1786482"/>
              <a:gd name="connsiteX9" fmla="*/ 926597 w 1422161"/>
              <a:gd name="connsiteY9" fmla="*/ 367484 h 1786482"/>
              <a:gd name="connsiteX10" fmla="*/ 879021 w 1422161"/>
              <a:gd name="connsiteY10" fmla="*/ 581314 h 1786482"/>
              <a:gd name="connsiteX11" fmla="*/ 816073 w 1422161"/>
              <a:gd name="connsiteY11" fmla="*/ 692661 h 1786482"/>
              <a:gd name="connsiteX12" fmla="*/ 883217 w 1422161"/>
              <a:gd name="connsiteY12" fmla="*/ 730136 h 1786482"/>
              <a:gd name="connsiteX13" fmla="*/ 1290460 w 1422161"/>
              <a:gd name="connsiteY13" fmla="*/ 746985 h 1786482"/>
              <a:gd name="connsiteX14" fmla="*/ 1422161 w 1422161"/>
              <a:gd name="connsiteY14" fmla="*/ 865207 h 1786482"/>
              <a:gd name="connsiteX15" fmla="*/ 1414735 w 1422161"/>
              <a:gd name="connsiteY15" fmla="*/ 969035 h 1786482"/>
              <a:gd name="connsiteX16" fmla="*/ 1331025 w 1422161"/>
              <a:gd name="connsiteY16" fmla="*/ 977705 h 1786482"/>
              <a:gd name="connsiteX17" fmla="*/ 1413927 w 1422161"/>
              <a:gd name="connsiteY17" fmla="*/ 1116512 h 1786482"/>
              <a:gd name="connsiteX18" fmla="*/ 1393822 w 1422161"/>
              <a:gd name="connsiteY18" fmla="*/ 1254661 h 1786482"/>
              <a:gd name="connsiteX19" fmla="*/ 1284340 w 1422161"/>
              <a:gd name="connsiteY19" fmla="*/ 1309017 h 1786482"/>
              <a:gd name="connsiteX20" fmla="*/ 1264114 w 1422161"/>
              <a:gd name="connsiteY20" fmla="*/ 1500219 h 1786482"/>
              <a:gd name="connsiteX21" fmla="*/ 1070402 w 1422161"/>
              <a:gd name="connsiteY21" fmla="*/ 1725305 h 1786482"/>
              <a:gd name="connsiteX22" fmla="*/ 774218 w 1422161"/>
              <a:gd name="connsiteY22" fmla="*/ 1786482 h 1786482"/>
              <a:gd name="connsiteX23" fmla="*/ 74020 w 1422161"/>
              <a:gd name="connsiteY23" fmla="*/ 1785138 h 1786482"/>
              <a:gd name="connsiteX24" fmla="*/ 0 w 1422161"/>
              <a:gd name="connsiteY24" fmla="*/ 1713287 h 1786482"/>
              <a:gd name="connsiteX0" fmla="*/ 462244 w 1884405"/>
              <a:gd name="connsiteY0" fmla="*/ 1713287 h 1799566"/>
              <a:gd name="connsiteX1" fmla="*/ 0 w 1884405"/>
              <a:gd name="connsiteY1" fmla="*/ 1799566 h 1799566"/>
              <a:gd name="connsiteX2" fmla="*/ 610820 w 1884405"/>
              <a:gd name="connsiteY2" fmla="*/ 876947 h 1799566"/>
              <a:gd name="connsiteX3" fmla="*/ 776375 w 1884405"/>
              <a:gd name="connsiteY3" fmla="*/ 862497 h 1799566"/>
              <a:gd name="connsiteX4" fmla="*/ 1073216 w 1884405"/>
              <a:gd name="connsiteY4" fmla="*/ 345062 h 1799566"/>
              <a:gd name="connsiteX5" fmla="*/ 1127817 w 1884405"/>
              <a:gd name="connsiteY5" fmla="*/ 178754 h 1799566"/>
              <a:gd name="connsiteX6" fmla="*/ 1182297 w 1884405"/>
              <a:gd name="connsiteY6" fmla="*/ 19980 h 1799566"/>
              <a:gd name="connsiteX7" fmla="*/ 1229903 w 1884405"/>
              <a:gd name="connsiteY7" fmla="*/ 0 h 1799566"/>
              <a:gd name="connsiteX8" fmla="*/ 1373882 w 1884405"/>
              <a:gd name="connsiteY8" fmla="*/ 97556 h 1799566"/>
              <a:gd name="connsiteX9" fmla="*/ 1388841 w 1884405"/>
              <a:gd name="connsiteY9" fmla="*/ 367484 h 1799566"/>
              <a:gd name="connsiteX10" fmla="*/ 1341265 w 1884405"/>
              <a:gd name="connsiteY10" fmla="*/ 581314 h 1799566"/>
              <a:gd name="connsiteX11" fmla="*/ 1278317 w 1884405"/>
              <a:gd name="connsiteY11" fmla="*/ 692661 h 1799566"/>
              <a:gd name="connsiteX12" fmla="*/ 1345461 w 1884405"/>
              <a:gd name="connsiteY12" fmla="*/ 730136 h 1799566"/>
              <a:gd name="connsiteX13" fmla="*/ 1752704 w 1884405"/>
              <a:gd name="connsiteY13" fmla="*/ 746985 h 1799566"/>
              <a:gd name="connsiteX14" fmla="*/ 1884405 w 1884405"/>
              <a:gd name="connsiteY14" fmla="*/ 865207 h 1799566"/>
              <a:gd name="connsiteX15" fmla="*/ 1876979 w 1884405"/>
              <a:gd name="connsiteY15" fmla="*/ 969035 h 1799566"/>
              <a:gd name="connsiteX16" fmla="*/ 1793269 w 1884405"/>
              <a:gd name="connsiteY16" fmla="*/ 977705 h 1799566"/>
              <a:gd name="connsiteX17" fmla="*/ 1876171 w 1884405"/>
              <a:gd name="connsiteY17" fmla="*/ 1116512 h 1799566"/>
              <a:gd name="connsiteX18" fmla="*/ 1856066 w 1884405"/>
              <a:gd name="connsiteY18" fmla="*/ 1254661 h 1799566"/>
              <a:gd name="connsiteX19" fmla="*/ 1746584 w 1884405"/>
              <a:gd name="connsiteY19" fmla="*/ 1309017 h 1799566"/>
              <a:gd name="connsiteX20" fmla="*/ 1726358 w 1884405"/>
              <a:gd name="connsiteY20" fmla="*/ 1500219 h 1799566"/>
              <a:gd name="connsiteX21" fmla="*/ 1532646 w 1884405"/>
              <a:gd name="connsiteY21" fmla="*/ 1725305 h 1799566"/>
              <a:gd name="connsiteX22" fmla="*/ 1236462 w 1884405"/>
              <a:gd name="connsiteY22" fmla="*/ 1786482 h 1799566"/>
              <a:gd name="connsiteX23" fmla="*/ 536264 w 1884405"/>
              <a:gd name="connsiteY23" fmla="*/ 1785138 h 1799566"/>
              <a:gd name="connsiteX24" fmla="*/ 462244 w 1884405"/>
              <a:gd name="connsiteY24" fmla="*/ 1713287 h 1799566"/>
              <a:gd name="connsiteX0" fmla="*/ 587069 w 2009230"/>
              <a:gd name="connsiteY0" fmla="*/ 1713287 h 1799566"/>
              <a:gd name="connsiteX1" fmla="*/ 124825 w 2009230"/>
              <a:gd name="connsiteY1" fmla="*/ 1799566 h 1799566"/>
              <a:gd name="connsiteX2" fmla="*/ 0 w 2009230"/>
              <a:gd name="connsiteY2" fmla="*/ 1035077 h 1799566"/>
              <a:gd name="connsiteX3" fmla="*/ 901200 w 2009230"/>
              <a:gd name="connsiteY3" fmla="*/ 862497 h 1799566"/>
              <a:gd name="connsiteX4" fmla="*/ 1198041 w 2009230"/>
              <a:gd name="connsiteY4" fmla="*/ 345062 h 1799566"/>
              <a:gd name="connsiteX5" fmla="*/ 1252642 w 2009230"/>
              <a:gd name="connsiteY5" fmla="*/ 178754 h 1799566"/>
              <a:gd name="connsiteX6" fmla="*/ 1307122 w 2009230"/>
              <a:gd name="connsiteY6" fmla="*/ 19980 h 1799566"/>
              <a:gd name="connsiteX7" fmla="*/ 1354728 w 2009230"/>
              <a:gd name="connsiteY7" fmla="*/ 0 h 1799566"/>
              <a:gd name="connsiteX8" fmla="*/ 1498707 w 2009230"/>
              <a:gd name="connsiteY8" fmla="*/ 97556 h 1799566"/>
              <a:gd name="connsiteX9" fmla="*/ 1513666 w 2009230"/>
              <a:gd name="connsiteY9" fmla="*/ 367484 h 1799566"/>
              <a:gd name="connsiteX10" fmla="*/ 1466090 w 2009230"/>
              <a:gd name="connsiteY10" fmla="*/ 581314 h 1799566"/>
              <a:gd name="connsiteX11" fmla="*/ 1403142 w 2009230"/>
              <a:gd name="connsiteY11" fmla="*/ 692661 h 1799566"/>
              <a:gd name="connsiteX12" fmla="*/ 1470286 w 2009230"/>
              <a:gd name="connsiteY12" fmla="*/ 730136 h 1799566"/>
              <a:gd name="connsiteX13" fmla="*/ 1877529 w 2009230"/>
              <a:gd name="connsiteY13" fmla="*/ 746985 h 1799566"/>
              <a:gd name="connsiteX14" fmla="*/ 2009230 w 2009230"/>
              <a:gd name="connsiteY14" fmla="*/ 865207 h 1799566"/>
              <a:gd name="connsiteX15" fmla="*/ 2001804 w 2009230"/>
              <a:gd name="connsiteY15" fmla="*/ 969035 h 1799566"/>
              <a:gd name="connsiteX16" fmla="*/ 1918094 w 2009230"/>
              <a:gd name="connsiteY16" fmla="*/ 977705 h 1799566"/>
              <a:gd name="connsiteX17" fmla="*/ 2000996 w 2009230"/>
              <a:gd name="connsiteY17" fmla="*/ 1116512 h 1799566"/>
              <a:gd name="connsiteX18" fmla="*/ 1980891 w 2009230"/>
              <a:gd name="connsiteY18" fmla="*/ 1254661 h 1799566"/>
              <a:gd name="connsiteX19" fmla="*/ 1871409 w 2009230"/>
              <a:gd name="connsiteY19" fmla="*/ 1309017 h 1799566"/>
              <a:gd name="connsiteX20" fmla="*/ 1851183 w 2009230"/>
              <a:gd name="connsiteY20" fmla="*/ 1500219 h 1799566"/>
              <a:gd name="connsiteX21" fmla="*/ 1657471 w 2009230"/>
              <a:gd name="connsiteY21" fmla="*/ 1725305 h 1799566"/>
              <a:gd name="connsiteX22" fmla="*/ 1361287 w 2009230"/>
              <a:gd name="connsiteY22" fmla="*/ 1786482 h 1799566"/>
              <a:gd name="connsiteX23" fmla="*/ 661089 w 2009230"/>
              <a:gd name="connsiteY23" fmla="*/ 1785138 h 1799566"/>
              <a:gd name="connsiteX24" fmla="*/ 587069 w 2009230"/>
              <a:gd name="connsiteY24" fmla="*/ 1713287 h 1799566"/>
              <a:gd name="connsiteX0" fmla="*/ 587069 w 2009230"/>
              <a:gd name="connsiteY0" fmla="*/ 1713287 h 1799566"/>
              <a:gd name="connsiteX1" fmla="*/ 124825 w 2009230"/>
              <a:gd name="connsiteY1" fmla="*/ 1799566 h 1799566"/>
              <a:gd name="connsiteX2" fmla="*/ 0 w 2009230"/>
              <a:gd name="connsiteY2" fmla="*/ 1035077 h 1799566"/>
              <a:gd name="connsiteX3" fmla="*/ 859948 w 2009230"/>
              <a:gd name="connsiteY3" fmla="*/ 731868 h 1799566"/>
              <a:gd name="connsiteX4" fmla="*/ 1198041 w 2009230"/>
              <a:gd name="connsiteY4" fmla="*/ 345062 h 1799566"/>
              <a:gd name="connsiteX5" fmla="*/ 1252642 w 2009230"/>
              <a:gd name="connsiteY5" fmla="*/ 178754 h 1799566"/>
              <a:gd name="connsiteX6" fmla="*/ 1307122 w 2009230"/>
              <a:gd name="connsiteY6" fmla="*/ 19980 h 1799566"/>
              <a:gd name="connsiteX7" fmla="*/ 1354728 w 2009230"/>
              <a:gd name="connsiteY7" fmla="*/ 0 h 1799566"/>
              <a:gd name="connsiteX8" fmla="*/ 1498707 w 2009230"/>
              <a:gd name="connsiteY8" fmla="*/ 97556 h 1799566"/>
              <a:gd name="connsiteX9" fmla="*/ 1513666 w 2009230"/>
              <a:gd name="connsiteY9" fmla="*/ 367484 h 1799566"/>
              <a:gd name="connsiteX10" fmla="*/ 1466090 w 2009230"/>
              <a:gd name="connsiteY10" fmla="*/ 581314 h 1799566"/>
              <a:gd name="connsiteX11" fmla="*/ 1403142 w 2009230"/>
              <a:gd name="connsiteY11" fmla="*/ 692661 h 1799566"/>
              <a:gd name="connsiteX12" fmla="*/ 1470286 w 2009230"/>
              <a:gd name="connsiteY12" fmla="*/ 730136 h 1799566"/>
              <a:gd name="connsiteX13" fmla="*/ 1877529 w 2009230"/>
              <a:gd name="connsiteY13" fmla="*/ 746985 h 1799566"/>
              <a:gd name="connsiteX14" fmla="*/ 2009230 w 2009230"/>
              <a:gd name="connsiteY14" fmla="*/ 865207 h 1799566"/>
              <a:gd name="connsiteX15" fmla="*/ 2001804 w 2009230"/>
              <a:gd name="connsiteY15" fmla="*/ 969035 h 1799566"/>
              <a:gd name="connsiteX16" fmla="*/ 1918094 w 2009230"/>
              <a:gd name="connsiteY16" fmla="*/ 977705 h 1799566"/>
              <a:gd name="connsiteX17" fmla="*/ 2000996 w 2009230"/>
              <a:gd name="connsiteY17" fmla="*/ 1116512 h 1799566"/>
              <a:gd name="connsiteX18" fmla="*/ 1980891 w 2009230"/>
              <a:gd name="connsiteY18" fmla="*/ 1254661 h 1799566"/>
              <a:gd name="connsiteX19" fmla="*/ 1871409 w 2009230"/>
              <a:gd name="connsiteY19" fmla="*/ 1309017 h 1799566"/>
              <a:gd name="connsiteX20" fmla="*/ 1851183 w 2009230"/>
              <a:gd name="connsiteY20" fmla="*/ 1500219 h 1799566"/>
              <a:gd name="connsiteX21" fmla="*/ 1657471 w 2009230"/>
              <a:gd name="connsiteY21" fmla="*/ 1725305 h 1799566"/>
              <a:gd name="connsiteX22" fmla="*/ 1361287 w 2009230"/>
              <a:gd name="connsiteY22" fmla="*/ 1786482 h 1799566"/>
              <a:gd name="connsiteX23" fmla="*/ 661089 w 2009230"/>
              <a:gd name="connsiteY23" fmla="*/ 1785138 h 1799566"/>
              <a:gd name="connsiteX24" fmla="*/ 587069 w 2009230"/>
              <a:gd name="connsiteY24" fmla="*/ 1713287 h 1799566"/>
              <a:gd name="connsiteX0" fmla="*/ 587069 w 2009230"/>
              <a:gd name="connsiteY0" fmla="*/ 1713287 h 1799566"/>
              <a:gd name="connsiteX1" fmla="*/ 124825 w 2009230"/>
              <a:gd name="connsiteY1" fmla="*/ 1799566 h 1799566"/>
              <a:gd name="connsiteX2" fmla="*/ 0 w 2009230"/>
              <a:gd name="connsiteY2" fmla="*/ 1035077 h 1799566"/>
              <a:gd name="connsiteX3" fmla="*/ 833930 w 2009230"/>
              <a:gd name="connsiteY3" fmla="*/ 1107372 h 1799566"/>
              <a:gd name="connsiteX4" fmla="*/ 859948 w 2009230"/>
              <a:gd name="connsiteY4" fmla="*/ 731868 h 1799566"/>
              <a:gd name="connsiteX5" fmla="*/ 1198041 w 2009230"/>
              <a:gd name="connsiteY5" fmla="*/ 345062 h 1799566"/>
              <a:gd name="connsiteX6" fmla="*/ 1252642 w 2009230"/>
              <a:gd name="connsiteY6" fmla="*/ 178754 h 1799566"/>
              <a:gd name="connsiteX7" fmla="*/ 1307122 w 2009230"/>
              <a:gd name="connsiteY7" fmla="*/ 19980 h 1799566"/>
              <a:gd name="connsiteX8" fmla="*/ 1354728 w 2009230"/>
              <a:gd name="connsiteY8" fmla="*/ 0 h 1799566"/>
              <a:gd name="connsiteX9" fmla="*/ 1498707 w 2009230"/>
              <a:gd name="connsiteY9" fmla="*/ 97556 h 1799566"/>
              <a:gd name="connsiteX10" fmla="*/ 1513666 w 2009230"/>
              <a:gd name="connsiteY10" fmla="*/ 367484 h 1799566"/>
              <a:gd name="connsiteX11" fmla="*/ 1466090 w 2009230"/>
              <a:gd name="connsiteY11" fmla="*/ 581314 h 1799566"/>
              <a:gd name="connsiteX12" fmla="*/ 1403142 w 2009230"/>
              <a:gd name="connsiteY12" fmla="*/ 692661 h 1799566"/>
              <a:gd name="connsiteX13" fmla="*/ 1470286 w 2009230"/>
              <a:gd name="connsiteY13" fmla="*/ 730136 h 1799566"/>
              <a:gd name="connsiteX14" fmla="*/ 1877529 w 2009230"/>
              <a:gd name="connsiteY14" fmla="*/ 746985 h 1799566"/>
              <a:gd name="connsiteX15" fmla="*/ 2009230 w 2009230"/>
              <a:gd name="connsiteY15" fmla="*/ 865207 h 1799566"/>
              <a:gd name="connsiteX16" fmla="*/ 2001804 w 2009230"/>
              <a:gd name="connsiteY16" fmla="*/ 969035 h 1799566"/>
              <a:gd name="connsiteX17" fmla="*/ 1918094 w 2009230"/>
              <a:gd name="connsiteY17" fmla="*/ 977705 h 1799566"/>
              <a:gd name="connsiteX18" fmla="*/ 2000996 w 2009230"/>
              <a:gd name="connsiteY18" fmla="*/ 1116512 h 1799566"/>
              <a:gd name="connsiteX19" fmla="*/ 1980891 w 2009230"/>
              <a:gd name="connsiteY19" fmla="*/ 1254661 h 1799566"/>
              <a:gd name="connsiteX20" fmla="*/ 1871409 w 2009230"/>
              <a:gd name="connsiteY20" fmla="*/ 1309017 h 1799566"/>
              <a:gd name="connsiteX21" fmla="*/ 1851183 w 2009230"/>
              <a:gd name="connsiteY21" fmla="*/ 1500219 h 1799566"/>
              <a:gd name="connsiteX22" fmla="*/ 1657471 w 2009230"/>
              <a:gd name="connsiteY22" fmla="*/ 1725305 h 1799566"/>
              <a:gd name="connsiteX23" fmla="*/ 1361287 w 2009230"/>
              <a:gd name="connsiteY23" fmla="*/ 1786482 h 1799566"/>
              <a:gd name="connsiteX24" fmla="*/ 661089 w 2009230"/>
              <a:gd name="connsiteY24" fmla="*/ 1785138 h 1799566"/>
              <a:gd name="connsiteX25" fmla="*/ 587069 w 2009230"/>
              <a:gd name="connsiteY25" fmla="*/ 1713287 h 1799566"/>
              <a:gd name="connsiteX0" fmla="*/ 587069 w 2009230"/>
              <a:gd name="connsiteY0" fmla="*/ 1713287 h 1799566"/>
              <a:gd name="connsiteX1" fmla="*/ 124825 w 2009230"/>
              <a:gd name="connsiteY1" fmla="*/ 1799566 h 1799566"/>
              <a:gd name="connsiteX2" fmla="*/ 0 w 2009230"/>
              <a:gd name="connsiteY2" fmla="*/ 1035077 h 1799566"/>
              <a:gd name="connsiteX3" fmla="*/ 593298 w 2009230"/>
              <a:gd name="connsiteY3" fmla="*/ 935492 h 1799566"/>
              <a:gd name="connsiteX4" fmla="*/ 859948 w 2009230"/>
              <a:gd name="connsiteY4" fmla="*/ 731868 h 1799566"/>
              <a:gd name="connsiteX5" fmla="*/ 1198041 w 2009230"/>
              <a:gd name="connsiteY5" fmla="*/ 345062 h 1799566"/>
              <a:gd name="connsiteX6" fmla="*/ 1252642 w 2009230"/>
              <a:gd name="connsiteY6" fmla="*/ 178754 h 1799566"/>
              <a:gd name="connsiteX7" fmla="*/ 1307122 w 2009230"/>
              <a:gd name="connsiteY7" fmla="*/ 19980 h 1799566"/>
              <a:gd name="connsiteX8" fmla="*/ 1354728 w 2009230"/>
              <a:gd name="connsiteY8" fmla="*/ 0 h 1799566"/>
              <a:gd name="connsiteX9" fmla="*/ 1498707 w 2009230"/>
              <a:gd name="connsiteY9" fmla="*/ 97556 h 1799566"/>
              <a:gd name="connsiteX10" fmla="*/ 1513666 w 2009230"/>
              <a:gd name="connsiteY10" fmla="*/ 367484 h 1799566"/>
              <a:gd name="connsiteX11" fmla="*/ 1466090 w 2009230"/>
              <a:gd name="connsiteY11" fmla="*/ 581314 h 1799566"/>
              <a:gd name="connsiteX12" fmla="*/ 1403142 w 2009230"/>
              <a:gd name="connsiteY12" fmla="*/ 692661 h 1799566"/>
              <a:gd name="connsiteX13" fmla="*/ 1470286 w 2009230"/>
              <a:gd name="connsiteY13" fmla="*/ 730136 h 1799566"/>
              <a:gd name="connsiteX14" fmla="*/ 1877529 w 2009230"/>
              <a:gd name="connsiteY14" fmla="*/ 746985 h 1799566"/>
              <a:gd name="connsiteX15" fmla="*/ 2009230 w 2009230"/>
              <a:gd name="connsiteY15" fmla="*/ 865207 h 1799566"/>
              <a:gd name="connsiteX16" fmla="*/ 2001804 w 2009230"/>
              <a:gd name="connsiteY16" fmla="*/ 969035 h 1799566"/>
              <a:gd name="connsiteX17" fmla="*/ 1918094 w 2009230"/>
              <a:gd name="connsiteY17" fmla="*/ 977705 h 1799566"/>
              <a:gd name="connsiteX18" fmla="*/ 2000996 w 2009230"/>
              <a:gd name="connsiteY18" fmla="*/ 1116512 h 1799566"/>
              <a:gd name="connsiteX19" fmla="*/ 1980891 w 2009230"/>
              <a:gd name="connsiteY19" fmla="*/ 1254661 h 1799566"/>
              <a:gd name="connsiteX20" fmla="*/ 1871409 w 2009230"/>
              <a:gd name="connsiteY20" fmla="*/ 1309017 h 1799566"/>
              <a:gd name="connsiteX21" fmla="*/ 1851183 w 2009230"/>
              <a:gd name="connsiteY21" fmla="*/ 1500219 h 1799566"/>
              <a:gd name="connsiteX22" fmla="*/ 1657471 w 2009230"/>
              <a:gd name="connsiteY22" fmla="*/ 1725305 h 1799566"/>
              <a:gd name="connsiteX23" fmla="*/ 1361287 w 2009230"/>
              <a:gd name="connsiteY23" fmla="*/ 1786482 h 1799566"/>
              <a:gd name="connsiteX24" fmla="*/ 661089 w 2009230"/>
              <a:gd name="connsiteY24" fmla="*/ 1785138 h 1799566"/>
              <a:gd name="connsiteX25" fmla="*/ 587069 w 2009230"/>
              <a:gd name="connsiteY25" fmla="*/ 1713287 h 1799566"/>
              <a:gd name="connsiteX0" fmla="*/ 587069 w 2009230"/>
              <a:gd name="connsiteY0" fmla="*/ 1761413 h 1799566"/>
              <a:gd name="connsiteX1" fmla="*/ 124825 w 2009230"/>
              <a:gd name="connsiteY1" fmla="*/ 1799566 h 1799566"/>
              <a:gd name="connsiteX2" fmla="*/ 0 w 2009230"/>
              <a:gd name="connsiteY2" fmla="*/ 1035077 h 1799566"/>
              <a:gd name="connsiteX3" fmla="*/ 593298 w 2009230"/>
              <a:gd name="connsiteY3" fmla="*/ 935492 h 1799566"/>
              <a:gd name="connsiteX4" fmla="*/ 859948 w 2009230"/>
              <a:gd name="connsiteY4" fmla="*/ 731868 h 1799566"/>
              <a:gd name="connsiteX5" fmla="*/ 1198041 w 2009230"/>
              <a:gd name="connsiteY5" fmla="*/ 345062 h 1799566"/>
              <a:gd name="connsiteX6" fmla="*/ 1252642 w 2009230"/>
              <a:gd name="connsiteY6" fmla="*/ 178754 h 1799566"/>
              <a:gd name="connsiteX7" fmla="*/ 1307122 w 2009230"/>
              <a:gd name="connsiteY7" fmla="*/ 19980 h 1799566"/>
              <a:gd name="connsiteX8" fmla="*/ 1354728 w 2009230"/>
              <a:gd name="connsiteY8" fmla="*/ 0 h 1799566"/>
              <a:gd name="connsiteX9" fmla="*/ 1498707 w 2009230"/>
              <a:gd name="connsiteY9" fmla="*/ 97556 h 1799566"/>
              <a:gd name="connsiteX10" fmla="*/ 1513666 w 2009230"/>
              <a:gd name="connsiteY10" fmla="*/ 367484 h 1799566"/>
              <a:gd name="connsiteX11" fmla="*/ 1466090 w 2009230"/>
              <a:gd name="connsiteY11" fmla="*/ 581314 h 1799566"/>
              <a:gd name="connsiteX12" fmla="*/ 1403142 w 2009230"/>
              <a:gd name="connsiteY12" fmla="*/ 692661 h 1799566"/>
              <a:gd name="connsiteX13" fmla="*/ 1470286 w 2009230"/>
              <a:gd name="connsiteY13" fmla="*/ 730136 h 1799566"/>
              <a:gd name="connsiteX14" fmla="*/ 1877529 w 2009230"/>
              <a:gd name="connsiteY14" fmla="*/ 746985 h 1799566"/>
              <a:gd name="connsiteX15" fmla="*/ 2009230 w 2009230"/>
              <a:gd name="connsiteY15" fmla="*/ 865207 h 1799566"/>
              <a:gd name="connsiteX16" fmla="*/ 2001804 w 2009230"/>
              <a:gd name="connsiteY16" fmla="*/ 969035 h 1799566"/>
              <a:gd name="connsiteX17" fmla="*/ 1918094 w 2009230"/>
              <a:gd name="connsiteY17" fmla="*/ 977705 h 1799566"/>
              <a:gd name="connsiteX18" fmla="*/ 2000996 w 2009230"/>
              <a:gd name="connsiteY18" fmla="*/ 1116512 h 1799566"/>
              <a:gd name="connsiteX19" fmla="*/ 1980891 w 2009230"/>
              <a:gd name="connsiteY19" fmla="*/ 1254661 h 1799566"/>
              <a:gd name="connsiteX20" fmla="*/ 1871409 w 2009230"/>
              <a:gd name="connsiteY20" fmla="*/ 1309017 h 1799566"/>
              <a:gd name="connsiteX21" fmla="*/ 1851183 w 2009230"/>
              <a:gd name="connsiteY21" fmla="*/ 1500219 h 1799566"/>
              <a:gd name="connsiteX22" fmla="*/ 1657471 w 2009230"/>
              <a:gd name="connsiteY22" fmla="*/ 1725305 h 1799566"/>
              <a:gd name="connsiteX23" fmla="*/ 1361287 w 2009230"/>
              <a:gd name="connsiteY23" fmla="*/ 1786482 h 1799566"/>
              <a:gd name="connsiteX24" fmla="*/ 661089 w 2009230"/>
              <a:gd name="connsiteY24" fmla="*/ 1785138 h 1799566"/>
              <a:gd name="connsiteX25" fmla="*/ 587069 w 2009230"/>
              <a:gd name="connsiteY25" fmla="*/ 1761413 h 1799566"/>
              <a:gd name="connsiteX0" fmla="*/ 587069 w 2009230"/>
              <a:gd name="connsiteY0" fmla="*/ 1761413 h 1799566"/>
              <a:gd name="connsiteX1" fmla="*/ 124825 w 2009230"/>
              <a:gd name="connsiteY1" fmla="*/ 1799566 h 1799566"/>
              <a:gd name="connsiteX2" fmla="*/ 0 w 2009230"/>
              <a:gd name="connsiteY2" fmla="*/ 1035077 h 1799566"/>
              <a:gd name="connsiteX3" fmla="*/ 593298 w 2009230"/>
              <a:gd name="connsiteY3" fmla="*/ 935492 h 1799566"/>
              <a:gd name="connsiteX4" fmla="*/ 859948 w 2009230"/>
              <a:gd name="connsiteY4" fmla="*/ 731868 h 1799566"/>
              <a:gd name="connsiteX5" fmla="*/ 1198041 w 2009230"/>
              <a:gd name="connsiteY5" fmla="*/ 345062 h 1799566"/>
              <a:gd name="connsiteX6" fmla="*/ 1252642 w 2009230"/>
              <a:gd name="connsiteY6" fmla="*/ 178754 h 1799566"/>
              <a:gd name="connsiteX7" fmla="*/ 1307122 w 2009230"/>
              <a:gd name="connsiteY7" fmla="*/ 19980 h 1799566"/>
              <a:gd name="connsiteX8" fmla="*/ 1354728 w 2009230"/>
              <a:gd name="connsiteY8" fmla="*/ 0 h 1799566"/>
              <a:gd name="connsiteX9" fmla="*/ 1498707 w 2009230"/>
              <a:gd name="connsiteY9" fmla="*/ 97556 h 1799566"/>
              <a:gd name="connsiteX10" fmla="*/ 1513666 w 2009230"/>
              <a:gd name="connsiteY10" fmla="*/ 367484 h 1799566"/>
              <a:gd name="connsiteX11" fmla="*/ 1466090 w 2009230"/>
              <a:gd name="connsiteY11" fmla="*/ 581314 h 1799566"/>
              <a:gd name="connsiteX12" fmla="*/ 1403142 w 2009230"/>
              <a:gd name="connsiteY12" fmla="*/ 692661 h 1799566"/>
              <a:gd name="connsiteX13" fmla="*/ 1470286 w 2009230"/>
              <a:gd name="connsiteY13" fmla="*/ 730136 h 1799566"/>
              <a:gd name="connsiteX14" fmla="*/ 1877529 w 2009230"/>
              <a:gd name="connsiteY14" fmla="*/ 746985 h 1799566"/>
              <a:gd name="connsiteX15" fmla="*/ 2009230 w 2009230"/>
              <a:gd name="connsiteY15" fmla="*/ 865207 h 1799566"/>
              <a:gd name="connsiteX16" fmla="*/ 2001804 w 2009230"/>
              <a:gd name="connsiteY16" fmla="*/ 969035 h 1799566"/>
              <a:gd name="connsiteX17" fmla="*/ 1918094 w 2009230"/>
              <a:gd name="connsiteY17" fmla="*/ 1018956 h 1799566"/>
              <a:gd name="connsiteX18" fmla="*/ 2000996 w 2009230"/>
              <a:gd name="connsiteY18" fmla="*/ 1116512 h 1799566"/>
              <a:gd name="connsiteX19" fmla="*/ 1980891 w 2009230"/>
              <a:gd name="connsiteY19" fmla="*/ 1254661 h 1799566"/>
              <a:gd name="connsiteX20" fmla="*/ 1871409 w 2009230"/>
              <a:gd name="connsiteY20" fmla="*/ 1309017 h 1799566"/>
              <a:gd name="connsiteX21" fmla="*/ 1851183 w 2009230"/>
              <a:gd name="connsiteY21" fmla="*/ 1500219 h 1799566"/>
              <a:gd name="connsiteX22" fmla="*/ 1657471 w 2009230"/>
              <a:gd name="connsiteY22" fmla="*/ 1725305 h 1799566"/>
              <a:gd name="connsiteX23" fmla="*/ 1361287 w 2009230"/>
              <a:gd name="connsiteY23" fmla="*/ 1786482 h 1799566"/>
              <a:gd name="connsiteX24" fmla="*/ 661089 w 2009230"/>
              <a:gd name="connsiteY24" fmla="*/ 1785138 h 1799566"/>
              <a:gd name="connsiteX25" fmla="*/ 587069 w 2009230"/>
              <a:gd name="connsiteY25" fmla="*/ 1761413 h 17995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009230" h="1799566">
                <a:moveTo>
                  <a:pt x="587069" y="1761413"/>
                </a:moveTo>
                <a:lnTo>
                  <a:pt x="124825" y="1799566"/>
                </a:lnTo>
                <a:lnTo>
                  <a:pt x="0" y="1035077"/>
                </a:lnTo>
                <a:cubicBezTo>
                  <a:pt x="19011" y="1029383"/>
                  <a:pt x="574287" y="941186"/>
                  <a:pt x="593298" y="935492"/>
                </a:cubicBezTo>
                <a:lnTo>
                  <a:pt x="859948" y="731868"/>
                </a:lnTo>
                <a:lnTo>
                  <a:pt x="1198041" y="345062"/>
                </a:lnTo>
                <a:lnTo>
                  <a:pt x="1252642" y="178754"/>
                </a:lnTo>
                <a:lnTo>
                  <a:pt x="1307122" y="19980"/>
                </a:lnTo>
                <a:lnTo>
                  <a:pt x="1354728" y="0"/>
                </a:lnTo>
                <a:lnTo>
                  <a:pt x="1498707" y="97556"/>
                </a:lnTo>
                <a:lnTo>
                  <a:pt x="1513666" y="367484"/>
                </a:lnTo>
                <a:lnTo>
                  <a:pt x="1466090" y="581314"/>
                </a:lnTo>
                <a:lnTo>
                  <a:pt x="1403142" y="692661"/>
                </a:lnTo>
                <a:lnTo>
                  <a:pt x="1470286" y="730136"/>
                </a:lnTo>
                <a:lnTo>
                  <a:pt x="1877529" y="746985"/>
                </a:lnTo>
                <a:lnTo>
                  <a:pt x="2009230" y="865207"/>
                </a:lnTo>
                <a:lnTo>
                  <a:pt x="2001804" y="969035"/>
                </a:lnTo>
                <a:lnTo>
                  <a:pt x="1918094" y="1018956"/>
                </a:lnTo>
                <a:lnTo>
                  <a:pt x="2000996" y="1116512"/>
                </a:lnTo>
                <a:lnTo>
                  <a:pt x="1980891" y="1254661"/>
                </a:lnTo>
                <a:lnTo>
                  <a:pt x="1871409" y="1309017"/>
                </a:lnTo>
                <a:lnTo>
                  <a:pt x="1851183" y="1500219"/>
                </a:lnTo>
                <a:lnTo>
                  <a:pt x="1657471" y="1725305"/>
                </a:lnTo>
                <a:lnTo>
                  <a:pt x="1361287" y="1786482"/>
                </a:lnTo>
                <a:lnTo>
                  <a:pt x="661089" y="1785138"/>
                </a:lnTo>
                <a:lnTo>
                  <a:pt x="587069" y="1761413"/>
                </a:lnTo>
                <a:close/>
              </a:path>
            </a:pathLst>
          </a:custGeom>
          <a:solidFill>
            <a:schemeClr val="accent5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75" name="Frihandsfigur 74">
            <a:extLst>
              <a:ext uri="{FF2B5EF4-FFF2-40B4-BE49-F238E27FC236}">
                <a16:creationId xmlns:a16="http://schemas.microsoft.com/office/drawing/2014/main" id="{B18A4B06-37B5-ED43-9EAB-28EFFC5EA11C}"/>
              </a:ext>
            </a:extLst>
          </p:cNvPr>
          <p:cNvSpPr/>
          <p:nvPr/>
        </p:nvSpPr>
        <p:spPr>
          <a:xfrm>
            <a:off x="8371126" y="1571416"/>
            <a:ext cx="740112" cy="1274925"/>
          </a:xfrm>
          <a:custGeom>
            <a:avLst/>
            <a:gdLst>
              <a:gd name="connsiteX0" fmla="*/ 727074 w 1336081"/>
              <a:gd name="connsiteY0" fmla="*/ 453332 h 2301547"/>
              <a:gd name="connsiteX1" fmla="*/ 512698 w 1336081"/>
              <a:gd name="connsiteY1" fmla="*/ 467083 h 2301547"/>
              <a:gd name="connsiteX2" fmla="*/ 312316 w 1336081"/>
              <a:gd name="connsiteY2" fmla="*/ 546432 h 2301547"/>
              <a:gd name="connsiteX3" fmla="*/ 294507 w 1336081"/>
              <a:gd name="connsiteY3" fmla="*/ 723759 h 2301547"/>
              <a:gd name="connsiteX4" fmla="*/ 287631 w 1336081"/>
              <a:gd name="connsiteY4" fmla="*/ 841207 h 2301547"/>
              <a:gd name="connsiteX5" fmla="*/ 394819 w 1336081"/>
              <a:gd name="connsiteY5" fmla="*/ 1052910 h 2301547"/>
              <a:gd name="connsiteX6" fmla="*/ 503724 w 1336081"/>
              <a:gd name="connsiteY6" fmla="*/ 1094096 h 2301547"/>
              <a:gd name="connsiteX7" fmla="*/ 567700 w 1336081"/>
              <a:gd name="connsiteY7" fmla="*/ 1111634 h 2301547"/>
              <a:gd name="connsiteX8" fmla="*/ 644571 w 1336081"/>
              <a:gd name="connsiteY8" fmla="*/ 1125384 h 2301547"/>
              <a:gd name="connsiteX9" fmla="*/ 796827 w 1336081"/>
              <a:gd name="connsiteY9" fmla="*/ 1094161 h 2301547"/>
              <a:gd name="connsiteX10" fmla="*/ 883389 w 1336081"/>
              <a:gd name="connsiteY10" fmla="*/ 978710 h 2301547"/>
              <a:gd name="connsiteX11" fmla="*/ 959016 w 1336081"/>
              <a:gd name="connsiteY11" fmla="*/ 826887 h 2301547"/>
              <a:gd name="connsiteX12" fmla="*/ 934331 w 1336081"/>
              <a:gd name="connsiteY12" fmla="*/ 594558 h 2301547"/>
              <a:gd name="connsiteX13" fmla="*/ 909820 w 1336081"/>
              <a:gd name="connsiteY13" fmla="*/ 0 h 2301547"/>
              <a:gd name="connsiteX14" fmla="*/ 1306292 w 1336081"/>
              <a:gd name="connsiteY14" fmla="*/ 331754 h 2301547"/>
              <a:gd name="connsiteX15" fmla="*/ 1336081 w 1336081"/>
              <a:gd name="connsiteY15" fmla="*/ 959141 h 2301547"/>
              <a:gd name="connsiteX16" fmla="*/ 1221497 w 1336081"/>
              <a:gd name="connsiteY16" fmla="*/ 1241027 h 2301547"/>
              <a:gd name="connsiteX17" fmla="*/ 579810 w 1336081"/>
              <a:gd name="connsiteY17" fmla="*/ 2301547 h 2301547"/>
              <a:gd name="connsiteX18" fmla="*/ 412512 w 1336081"/>
              <a:gd name="connsiteY18" fmla="*/ 1921671 h 2301547"/>
              <a:gd name="connsiteX19" fmla="*/ 284178 w 1336081"/>
              <a:gd name="connsiteY19" fmla="*/ 1681035 h 2301547"/>
              <a:gd name="connsiteX20" fmla="*/ 176463 w 1336081"/>
              <a:gd name="connsiteY20" fmla="*/ 1473035 h 2301547"/>
              <a:gd name="connsiteX21" fmla="*/ 50421 w 1336081"/>
              <a:gd name="connsiteY21" fmla="*/ 1203158 h 2301547"/>
              <a:gd name="connsiteX22" fmla="*/ 0 w 1336081"/>
              <a:gd name="connsiteY22" fmla="*/ 708141 h 2301547"/>
              <a:gd name="connsiteX23" fmla="*/ 119173 w 1336081"/>
              <a:gd name="connsiteY23" fmla="*/ 183886 h 2301547"/>
              <a:gd name="connsiteX24" fmla="*/ 547729 w 1336081"/>
              <a:gd name="connsiteY24" fmla="*/ 34372 h 23015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336081" h="2301547">
                <a:moveTo>
                  <a:pt x="727074" y="453332"/>
                </a:moveTo>
                <a:lnTo>
                  <a:pt x="512698" y="467083"/>
                </a:lnTo>
                <a:lnTo>
                  <a:pt x="312316" y="546432"/>
                </a:lnTo>
                <a:lnTo>
                  <a:pt x="294507" y="723759"/>
                </a:lnTo>
                <a:lnTo>
                  <a:pt x="287631" y="841207"/>
                </a:lnTo>
                <a:lnTo>
                  <a:pt x="394819" y="1052910"/>
                </a:lnTo>
                <a:lnTo>
                  <a:pt x="503724" y="1094096"/>
                </a:lnTo>
                <a:cubicBezTo>
                  <a:pt x="518174" y="1093067"/>
                  <a:pt x="553250" y="1112663"/>
                  <a:pt x="567700" y="1111634"/>
                </a:cubicBezTo>
                <a:lnTo>
                  <a:pt x="644571" y="1125384"/>
                </a:lnTo>
                <a:lnTo>
                  <a:pt x="796827" y="1094161"/>
                </a:lnTo>
                <a:lnTo>
                  <a:pt x="883389" y="978710"/>
                </a:lnTo>
                <a:lnTo>
                  <a:pt x="959016" y="826887"/>
                </a:lnTo>
                <a:lnTo>
                  <a:pt x="934331" y="594558"/>
                </a:lnTo>
                <a:close/>
                <a:moveTo>
                  <a:pt x="909820" y="0"/>
                </a:moveTo>
                <a:lnTo>
                  <a:pt x="1306292" y="331754"/>
                </a:lnTo>
                <a:lnTo>
                  <a:pt x="1336081" y="959141"/>
                </a:lnTo>
                <a:lnTo>
                  <a:pt x="1221497" y="1241027"/>
                </a:lnTo>
                <a:lnTo>
                  <a:pt x="579810" y="2301547"/>
                </a:lnTo>
                <a:lnTo>
                  <a:pt x="412512" y="1921671"/>
                </a:lnTo>
                <a:lnTo>
                  <a:pt x="284178" y="1681035"/>
                </a:lnTo>
                <a:lnTo>
                  <a:pt x="176463" y="1473035"/>
                </a:lnTo>
                <a:lnTo>
                  <a:pt x="50421" y="1203158"/>
                </a:lnTo>
                <a:lnTo>
                  <a:pt x="0" y="708141"/>
                </a:lnTo>
                <a:lnTo>
                  <a:pt x="119173" y="183886"/>
                </a:lnTo>
                <a:lnTo>
                  <a:pt x="547729" y="34372"/>
                </a:lnTo>
                <a:close/>
              </a:path>
            </a:pathLst>
          </a:custGeom>
          <a:solidFill>
            <a:schemeClr val="accent5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23" name="Frihandsfigur 22">
            <a:extLst>
              <a:ext uri="{FF2B5EF4-FFF2-40B4-BE49-F238E27FC236}">
                <a16:creationId xmlns:a16="http://schemas.microsoft.com/office/drawing/2014/main" id="{2890C46B-0515-EF45-A997-9B5ABBC6C31B}"/>
              </a:ext>
            </a:extLst>
          </p:cNvPr>
          <p:cNvSpPr/>
          <p:nvPr/>
        </p:nvSpPr>
        <p:spPr>
          <a:xfrm rot="1053013">
            <a:off x="5036231" y="4966549"/>
            <a:ext cx="2608845" cy="1984640"/>
          </a:xfrm>
          <a:custGeom>
            <a:avLst/>
            <a:gdLst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623556 w 4378623"/>
              <a:gd name="connsiteY12" fmla="*/ 2462120 h 3330971"/>
              <a:gd name="connsiteX13" fmla="*/ 2624224 w 4378623"/>
              <a:gd name="connsiteY13" fmla="*/ 2472725 h 3330971"/>
              <a:gd name="connsiteX14" fmla="*/ 2650658 w 4378623"/>
              <a:gd name="connsiteY14" fmla="*/ 2463736 h 3330971"/>
              <a:gd name="connsiteX15" fmla="*/ 2660006 w 4378623"/>
              <a:gd name="connsiteY15" fmla="*/ 2467665 h 3330971"/>
              <a:gd name="connsiteX16" fmla="*/ 2659631 w 4378623"/>
              <a:gd name="connsiteY16" fmla="*/ 2460684 h 3330971"/>
              <a:gd name="connsiteX17" fmla="*/ 2674864 w 4378623"/>
              <a:gd name="connsiteY17" fmla="*/ 2455504 h 3330971"/>
              <a:gd name="connsiteX18" fmla="*/ 2679056 w 4378623"/>
              <a:gd name="connsiteY18" fmla="*/ 2454963 h 3330971"/>
              <a:gd name="connsiteX19" fmla="*/ 2678047 w 4378623"/>
              <a:gd name="connsiteY19" fmla="*/ 2454421 h 3330971"/>
              <a:gd name="connsiteX20" fmla="*/ 3002309 w 4378623"/>
              <a:gd name="connsiteY20" fmla="*/ 2344149 h 3330971"/>
              <a:gd name="connsiteX21" fmla="*/ 3173672 w 4378623"/>
              <a:gd name="connsiteY21" fmla="*/ 2055029 h 3330971"/>
              <a:gd name="connsiteX22" fmla="*/ 3167322 w 4378623"/>
              <a:gd name="connsiteY22" fmla="*/ 1855028 h 3330971"/>
              <a:gd name="connsiteX23" fmla="*/ 3262659 w 4378623"/>
              <a:gd name="connsiteY23" fmla="*/ 1781808 h 3330971"/>
              <a:gd name="connsiteX24" fmla="*/ 3284624 w 4378623"/>
              <a:gd name="connsiteY24" fmla="*/ 1646882 h 3330971"/>
              <a:gd name="connsiteX25" fmla="*/ 3176848 w 4378623"/>
              <a:gd name="connsiteY25" fmla="*/ 1557982 h 3330971"/>
              <a:gd name="connsiteX26" fmla="*/ 3243263 w 4378623"/>
              <a:gd name="connsiteY26" fmla="*/ 1496058 h 3330971"/>
              <a:gd name="connsiteX27" fmla="*/ 3224300 w 4378623"/>
              <a:gd name="connsiteY27" fmla="*/ 1385128 h 3330971"/>
              <a:gd name="connsiteX28" fmla="*/ 3090950 w 4378623"/>
              <a:gd name="connsiteY28" fmla="*/ 1267629 h 3330971"/>
              <a:gd name="connsiteX29" fmla="*/ 2703513 w 4378623"/>
              <a:gd name="connsiteY29" fmla="*/ 1302749 h 3330971"/>
              <a:gd name="connsiteX30" fmla="*/ 2599247 w 4378623"/>
              <a:gd name="connsiteY30" fmla="*/ 1278230 h 3330971"/>
              <a:gd name="connsiteX31" fmla="*/ 2652768 w 4378623"/>
              <a:gd name="connsiteY31" fmla="*/ 1105590 h 3330971"/>
              <a:gd name="connsiteX32" fmla="*/ 2664069 w 4378623"/>
              <a:gd name="connsiteY32" fmla="*/ 937567 h 3330971"/>
              <a:gd name="connsiteX33" fmla="*/ 2579743 w 4378623"/>
              <a:gd name="connsiteY33" fmla="*/ 632767 h 3330971"/>
              <a:gd name="connsiteX34" fmla="*/ 2495247 w 4378623"/>
              <a:gd name="connsiteY34" fmla="*/ 0 h 3330971"/>
              <a:gd name="connsiteX35" fmla="*/ 2496489 w 4378623"/>
              <a:gd name="connsiteY35" fmla="*/ 11616 h 3330971"/>
              <a:gd name="connsiteX36" fmla="*/ 3089319 w 4378623"/>
              <a:gd name="connsiteY36" fmla="*/ 64226 h 3330971"/>
              <a:gd name="connsiteX37" fmla="*/ 3374856 w 4378623"/>
              <a:gd name="connsiteY37" fmla="*/ 369969 h 3330971"/>
              <a:gd name="connsiteX38" fmla="*/ 3510232 w 4378623"/>
              <a:gd name="connsiteY38" fmla="*/ 813600 h 3330971"/>
              <a:gd name="connsiteX39" fmla="*/ 4068016 w 4378623"/>
              <a:gd name="connsiteY39" fmla="*/ 1105046 h 3330971"/>
              <a:gd name="connsiteX40" fmla="*/ 4234392 w 4378623"/>
              <a:gd name="connsiteY40" fmla="*/ 1420661 h 3330971"/>
              <a:gd name="connsiteX41" fmla="*/ 4378623 w 4378623"/>
              <a:gd name="connsiteY41" fmla="*/ 1836132 h 3330971"/>
              <a:gd name="connsiteX42" fmla="*/ 4363902 w 4378623"/>
              <a:gd name="connsiteY42" fmla="*/ 2211036 h 3330971"/>
              <a:gd name="connsiteX43" fmla="*/ 4114941 w 4378623"/>
              <a:gd name="connsiteY43" fmla="*/ 2463077 h 3330971"/>
              <a:gd name="connsiteX44" fmla="*/ 3750965 w 4378623"/>
              <a:gd name="connsiteY44" fmla="*/ 2650382 h 3330971"/>
              <a:gd name="connsiteX45" fmla="*/ 551294 w 4378623"/>
              <a:gd name="connsiteY45" fmla="*/ 3328046 h 3330971"/>
              <a:gd name="connsiteX46" fmla="*/ 548640 w 4378623"/>
              <a:gd name="connsiteY46" fmla="*/ 3330971 h 3330971"/>
              <a:gd name="connsiteX47" fmla="*/ 254965 w 4378623"/>
              <a:gd name="connsiteY47" fmla="*/ 3249085 h 3330971"/>
              <a:gd name="connsiteX48" fmla="*/ 17221 w 4378623"/>
              <a:gd name="connsiteY48" fmla="*/ 2864627 h 3330971"/>
              <a:gd name="connsiteX49" fmla="*/ 0 w 4378623"/>
              <a:gd name="connsiteY49" fmla="*/ 2435269 h 3330971"/>
              <a:gd name="connsiteX50" fmla="*/ 253898 w 4378623"/>
              <a:gd name="connsiteY50" fmla="*/ 2137884 h 3330971"/>
              <a:gd name="connsiteX51" fmla="*/ 585216 w 4378623"/>
              <a:gd name="connsiteY51" fmla="*/ 2055588 h 3330971"/>
              <a:gd name="connsiteX52" fmla="*/ 619658 w 4378623"/>
              <a:gd name="connsiteY52" fmla="*/ 1804333 h 3330971"/>
              <a:gd name="connsiteX53" fmla="*/ 721309 w 4378623"/>
              <a:gd name="connsiteY53" fmla="*/ 1465595 h 3330971"/>
              <a:gd name="connsiteX54" fmla="*/ 949909 w 4378623"/>
              <a:gd name="connsiteY54" fmla="*/ 1228261 h 3330971"/>
              <a:gd name="connsiteX55" fmla="*/ 1268882 w 4378623"/>
              <a:gd name="connsiteY55" fmla="*/ 1218707 h 3330971"/>
              <a:gd name="connsiteX56" fmla="*/ 1609344 w 4378623"/>
              <a:gd name="connsiteY56" fmla="*/ 1250916 h 3330971"/>
              <a:gd name="connsiteX57" fmla="*/ 1614376 w 4378623"/>
              <a:gd name="connsiteY57" fmla="*/ 1252876 h 3330971"/>
              <a:gd name="connsiteX58" fmla="*/ 1544271 w 4378623"/>
              <a:gd name="connsiteY58" fmla="*/ 625178 h 3330971"/>
              <a:gd name="connsiteX59" fmla="*/ 1855167 w 4378623"/>
              <a:gd name="connsiteY59" fmla="*/ 140546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623556 w 4378623"/>
              <a:gd name="connsiteY12" fmla="*/ 2462120 h 3330971"/>
              <a:gd name="connsiteX13" fmla="*/ 2624224 w 4378623"/>
              <a:gd name="connsiteY13" fmla="*/ 2472725 h 3330971"/>
              <a:gd name="connsiteX14" fmla="*/ 2650658 w 4378623"/>
              <a:gd name="connsiteY14" fmla="*/ 2463736 h 3330971"/>
              <a:gd name="connsiteX15" fmla="*/ 2660006 w 4378623"/>
              <a:gd name="connsiteY15" fmla="*/ 2467665 h 3330971"/>
              <a:gd name="connsiteX16" fmla="*/ 2659631 w 4378623"/>
              <a:gd name="connsiteY16" fmla="*/ 2460684 h 3330971"/>
              <a:gd name="connsiteX17" fmla="*/ 2674864 w 4378623"/>
              <a:gd name="connsiteY17" fmla="*/ 2455504 h 3330971"/>
              <a:gd name="connsiteX18" fmla="*/ 2679056 w 4378623"/>
              <a:gd name="connsiteY18" fmla="*/ 2454963 h 3330971"/>
              <a:gd name="connsiteX19" fmla="*/ 2760597 w 4378623"/>
              <a:gd name="connsiteY19" fmla="*/ 2435371 h 3330971"/>
              <a:gd name="connsiteX20" fmla="*/ 3002309 w 4378623"/>
              <a:gd name="connsiteY20" fmla="*/ 2344149 h 3330971"/>
              <a:gd name="connsiteX21" fmla="*/ 3173672 w 4378623"/>
              <a:gd name="connsiteY21" fmla="*/ 2055029 h 3330971"/>
              <a:gd name="connsiteX22" fmla="*/ 3167322 w 4378623"/>
              <a:gd name="connsiteY22" fmla="*/ 1855028 h 3330971"/>
              <a:gd name="connsiteX23" fmla="*/ 3262659 w 4378623"/>
              <a:gd name="connsiteY23" fmla="*/ 1781808 h 3330971"/>
              <a:gd name="connsiteX24" fmla="*/ 3284624 w 4378623"/>
              <a:gd name="connsiteY24" fmla="*/ 1646882 h 3330971"/>
              <a:gd name="connsiteX25" fmla="*/ 3176848 w 4378623"/>
              <a:gd name="connsiteY25" fmla="*/ 1557982 h 3330971"/>
              <a:gd name="connsiteX26" fmla="*/ 3243263 w 4378623"/>
              <a:gd name="connsiteY26" fmla="*/ 1496058 h 3330971"/>
              <a:gd name="connsiteX27" fmla="*/ 3224300 w 4378623"/>
              <a:gd name="connsiteY27" fmla="*/ 1385128 h 3330971"/>
              <a:gd name="connsiteX28" fmla="*/ 3090950 w 4378623"/>
              <a:gd name="connsiteY28" fmla="*/ 1267629 h 3330971"/>
              <a:gd name="connsiteX29" fmla="*/ 2703513 w 4378623"/>
              <a:gd name="connsiteY29" fmla="*/ 1302749 h 3330971"/>
              <a:gd name="connsiteX30" fmla="*/ 2599247 w 4378623"/>
              <a:gd name="connsiteY30" fmla="*/ 1278230 h 3330971"/>
              <a:gd name="connsiteX31" fmla="*/ 2652768 w 4378623"/>
              <a:gd name="connsiteY31" fmla="*/ 1105590 h 3330971"/>
              <a:gd name="connsiteX32" fmla="*/ 2664069 w 4378623"/>
              <a:gd name="connsiteY32" fmla="*/ 937567 h 3330971"/>
              <a:gd name="connsiteX33" fmla="*/ 2579743 w 4378623"/>
              <a:gd name="connsiteY33" fmla="*/ 632767 h 3330971"/>
              <a:gd name="connsiteX34" fmla="*/ 2438644 w 4378623"/>
              <a:gd name="connsiteY34" fmla="*/ 565840 h 3330971"/>
              <a:gd name="connsiteX35" fmla="*/ 2495247 w 4378623"/>
              <a:gd name="connsiteY35" fmla="*/ 0 h 3330971"/>
              <a:gd name="connsiteX36" fmla="*/ 2496489 w 4378623"/>
              <a:gd name="connsiteY36" fmla="*/ 11616 h 3330971"/>
              <a:gd name="connsiteX37" fmla="*/ 3089319 w 4378623"/>
              <a:gd name="connsiteY37" fmla="*/ 64226 h 3330971"/>
              <a:gd name="connsiteX38" fmla="*/ 3374856 w 4378623"/>
              <a:gd name="connsiteY38" fmla="*/ 369969 h 3330971"/>
              <a:gd name="connsiteX39" fmla="*/ 3510232 w 4378623"/>
              <a:gd name="connsiteY39" fmla="*/ 813600 h 3330971"/>
              <a:gd name="connsiteX40" fmla="*/ 4068016 w 4378623"/>
              <a:gd name="connsiteY40" fmla="*/ 1105046 h 3330971"/>
              <a:gd name="connsiteX41" fmla="*/ 4234392 w 4378623"/>
              <a:gd name="connsiteY41" fmla="*/ 1420661 h 3330971"/>
              <a:gd name="connsiteX42" fmla="*/ 4378623 w 4378623"/>
              <a:gd name="connsiteY42" fmla="*/ 1836132 h 3330971"/>
              <a:gd name="connsiteX43" fmla="*/ 4363902 w 4378623"/>
              <a:gd name="connsiteY43" fmla="*/ 2211036 h 3330971"/>
              <a:gd name="connsiteX44" fmla="*/ 4114941 w 4378623"/>
              <a:gd name="connsiteY44" fmla="*/ 2463077 h 3330971"/>
              <a:gd name="connsiteX45" fmla="*/ 3750965 w 4378623"/>
              <a:gd name="connsiteY45" fmla="*/ 2650382 h 3330971"/>
              <a:gd name="connsiteX46" fmla="*/ 551294 w 4378623"/>
              <a:gd name="connsiteY46" fmla="*/ 3328046 h 3330971"/>
              <a:gd name="connsiteX47" fmla="*/ 548640 w 4378623"/>
              <a:gd name="connsiteY47" fmla="*/ 3330971 h 3330971"/>
              <a:gd name="connsiteX48" fmla="*/ 254965 w 4378623"/>
              <a:gd name="connsiteY48" fmla="*/ 3249085 h 3330971"/>
              <a:gd name="connsiteX49" fmla="*/ 17221 w 4378623"/>
              <a:gd name="connsiteY49" fmla="*/ 2864627 h 3330971"/>
              <a:gd name="connsiteX50" fmla="*/ 0 w 4378623"/>
              <a:gd name="connsiteY50" fmla="*/ 2435269 h 3330971"/>
              <a:gd name="connsiteX51" fmla="*/ 253898 w 4378623"/>
              <a:gd name="connsiteY51" fmla="*/ 2137884 h 3330971"/>
              <a:gd name="connsiteX52" fmla="*/ 585216 w 4378623"/>
              <a:gd name="connsiteY52" fmla="*/ 2055588 h 3330971"/>
              <a:gd name="connsiteX53" fmla="*/ 619658 w 4378623"/>
              <a:gd name="connsiteY53" fmla="*/ 1804333 h 3330971"/>
              <a:gd name="connsiteX54" fmla="*/ 721309 w 4378623"/>
              <a:gd name="connsiteY54" fmla="*/ 1465595 h 3330971"/>
              <a:gd name="connsiteX55" fmla="*/ 949909 w 4378623"/>
              <a:gd name="connsiteY55" fmla="*/ 1228261 h 3330971"/>
              <a:gd name="connsiteX56" fmla="*/ 1268882 w 4378623"/>
              <a:gd name="connsiteY56" fmla="*/ 1218707 h 3330971"/>
              <a:gd name="connsiteX57" fmla="*/ 1609344 w 4378623"/>
              <a:gd name="connsiteY57" fmla="*/ 1250916 h 3330971"/>
              <a:gd name="connsiteX58" fmla="*/ 1614376 w 4378623"/>
              <a:gd name="connsiteY58" fmla="*/ 1252876 h 3330971"/>
              <a:gd name="connsiteX59" fmla="*/ 1544271 w 4378623"/>
              <a:gd name="connsiteY59" fmla="*/ 625178 h 3330971"/>
              <a:gd name="connsiteX60" fmla="*/ 1855167 w 4378623"/>
              <a:gd name="connsiteY60" fmla="*/ 140546 h 3330971"/>
              <a:gd name="connsiteX61" fmla="*/ 2495247 w 4378623"/>
              <a:gd name="connsiteY61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623556 w 4378623"/>
              <a:gd name="connsiteY12" fmla="*/ 2462120 h 3330971"/>
              <a:gd name="connsiteX13" fmla="*/ 2535324 w 4378623"/>
              <a:gd name="connsiteY13" fmla="*/ 2472725 h 3330971"/>
              <a:gd name="connsiteX14" fmla="*/ 2650658 w 4378623"/>
              <a:gd name="connsiteY14" fmla="*/ 2463736 h 3330971"/>
              <a:gd name="connsiteX15" fmla="*/ 2660006 w 4378623"/>
              <a:gd name="connsiteY15" fmla="*/ 2467665 h 3330971"/>
              <a:gd name="connsiteX16" fmla="*/ 2659631 w 4378623"/>
              <a:gd name="connsiteY16" fmla="*/ 2460684 h 3330971"/>
              <a:gd name="connsiteX17" fmla="*/ 2674864 w 4378623"/>
              <a:gd name="connsiteY17" fmla="*/ 2455504 h 3330971"/>
              <a:gd name="connsiteX18" fmla="*/ 2679056 w 4378623"/>
              <a:gd name="connsiteY18" fmla="*/ 2454963 h 3330971"/>
              <a:gd name="connsiteX19" fmla="*/ 2760597 w 4378623"/>
              <a:gd name="connsiteY19" fmla="*/ 2435371 h 3330971"/>
              <a:gd name="connsiteX20" fmla="*/ 3002309 w 4378623"/>
              <a:gd name="connsiteY20" fmla="*/ 2344149 h 3330971"/>
              <a:gd name="connsiteX21" fmla="*/ 3173672 w 4378623"/>
              <a:gd name="connsiteY21" fmla="*/ 2055029 h 3330971"/>
              <a:gd name="connsiteX22" fmla="*/ 3167322 w 4378623"/>
              <a:gd name="connsiteY22" fmla="*/ 1855028 h 3330971"/>
              <a:gd name="connsiteX23" fmla="*/ 3262659 w 4378623"/>
              <a:gd name="connsiteY23" fmla="*/ 1781808 h 3330971"/>
              <a:gd name="connsiteX24" fmla="*/ 3284624 w 4378623"/>
              <a:gd name="connsiteY24" fmla="*/ 1646882 h 3330971"/>
              <a:gd name="connsiteX25" fmla="*/ 3176848 w 4378623"/>
              <a:gd name="connsiteY25" fmla="*/ 1557982 h 3330971"/>
              <a:gd name="connsiteX26" fmla="*/ 3243263 w 4378623"/>
              <a:gd name="connsiteY26" fmla="*/ 1496058 h 3330971"/>
              <a:gd name="connsiteX27" fmla="*/ 3224300 w 4378623"/>
              <a:gd name="connsiteY27" fmla="*/ 1385128 h 3330971"/>
              <a:gd name="connsiteX28" fmla="*/ 3090950 w 4378623"/>
              <a:gd name="connsiteY28" fmla="*/ 1267629 h 3330971"/>
              <a:gd name="connsiteX29" fmla="*/ 2703513 w 4378623"/>
              <a:gd name="connsiteY29" fmla="*/ 1302749 h 3330971"/>
              <a:gd name="connsiteX30" fmla="*/ 2599247 w 4378623"/>
              <a:gd name="connsiteY30" fmla="*/ 1278230 h 3330971"/>
              <a:gd name="connsiteX31" fmla="*/ 2652768 w 4378623"/>
              <a:gd name="connsiteY31" fmla="*/ 1105590 h 3330971"/>
              <a:gd name="connsiteX32" fmla="*/ 2664069 w 4378623"/>
              <a:gd name="connsiteY32" fmla="*/ 937567 h 3330971"/>
              <a:gd name="connsiteX33" fmla="*/ 2579743 w 4378623"/>
              <a:gd name="connsiteY33" fmla="*/ 632767 h 3330971"/>
              <a:gd name="connsiteX34" fmla="*/ 2438644 w 4378623"/>
              <a:gd name="connsiteY34" fmla="*/ 565840 h 3330971"/>
              <a:gd name="connsiteX35" fmla="*/ 2495247 w 4378623"/>
              <a:gd name="connsiteY35" fmla="*/ 0 h 3330971"/>
              <a:gd name="connsiteX36" fmla="*/ 2496489 w 4378623"/>
              <a:gd name="connsiteY36" fmla="*/ 11616 h 3330971"/>
              <a:gd name="connsiteX37" fmla="*/ 3089319 w 4378623"/>
              <a:gd name="connsiteY37" fmla="*/ 64226 h 3330971"/>
              <a:gd name="connsiteX38" fmla="*/ 3374856 w 4378623"/>
              <a:gd name="connsiteY38" fmla="*/ 369969 h 3330971"/>
              <a:gd name="connsiteX39" fmla="*/ 3510232 w 4378623"/>
              <a:gd name="connsiteY39" fmla="*/ 813600 h 3330971"/>
              <a:gd name="connsiteX40" fmla="*/ 4068016 w 4378623"/>
              <a:gd name="connsiteY40" fmla="*/ 1105046 h 3330971"/>
              <a:gd name="connsiteX41" fmla="*/ 4234392 w 4378623"/>
              <a:gd name="connsiteY41" fmla="*/ 1420661 h 3330971"/>
              <a:gd name="connsiteX42" fmla="*/ 4378623 w 4378623"/>
              <a:gd name="connsiteY42" fmla="*/ 1836132 h 3330971"/>
              <a:gd name="connsiteX43" fmla="*/ 4363902 w 4378623"/>
              <a:gd name="connsiteY43" fmla="*/ 2211036 h 3330971"/>
              <a:gd name="connsiteX44" fmla="*/ 4114941 w 4378623"/>
              <a:gd name="connsiteY44" fmla="*/ 2463077 h 3330971"/>
              <a:gd name="connsiteX45" fmla="*/ 3750965 w 4378623"/>
              <a:gd name="connsiteY45" fmla="*/ 2650382 h 3330971"/>
              <a:gd name="connsiteX46" fmla="*/ 551294 w 4378623"/>
              <a:gd name="connsiteY46" fmla="*/ 3328046 h 3330971"/>
              <a:gd name="connsiteX47" fmla="*/ 548640 w 4378623"/>
              <a:gd name="connsiteY47" fmla="*/ 3330971 h 3330971"/>
              <a:gd name="connsiteX48" fmla="*/ 254965 w 4378623"/>
              <a:gd name="connsiteY48" fmla="*/ 3249085 h 3330971"/>
              <a:gd name="connsiteX49" fmla="*/ 17221 w 4378623"/>
              <a:gd name="connsiteY49" fmla="*/ 2864627 h 3330971"/>
              <a:gd name="connsiteX50" fmla="*/ 0 w 4378623"/>
              <a:gd name="connsiteY50" fmla="*/ 2435269 h 3330971"/>
              <a:gd name="connsiteX51" fmla="*/ 253898 w 4378623"/>
              <a:gd name="connsiteY51" fmla="*/ 2137884 h 3330971"/>
              <a:gd name="connsiteX52" fmla="*/ 585216 w 4378623"/>
              <a:gd name="connsiteY52" fmla="*/ 2055588 h 3330971"/>
              <a:gd name="connsiteX53" fmla="*/ 619658 w 4378623"/>
              <a:gd name="connsiteY53" fmla="*/ 1804333 h 3330971"/>
              <a:gd name="connsiteX54" fmla="*/ 721309 w 4378623"/>
              <a:gd name="connsiteY54" fmla="*/ 1465595 h 3330971"/>
              <a:gd name="connsiteX55" fmla="*/ 949909 w 4378623"/>
              <a:gd name="connsiteY55" fmla="*/ 1228261 h 3330971"/>
              <a:gd name="connsiteX56" fmla="*/ 1268882 w 4378623"/>
              <a:gd name="connsiteY56" fmla="*/ 1218707 h 3330971"/>
              <a:gd name="connsiteX57" fmla="*/ 1609344 w 4378623"/>
              <a:gd name="connsiteY57" fmla="*/ 1250916 h 3330971"/>
              <a:gd name="connsiteX58" fmla="*/ 1614376 w 4378623"/>
              <a:gd name="connsiteY58" fmla="*/ 1252876 h 3330971"/>
              <a:gd name="connsiteX59" fmla="*/ 1544271 w 4378623"/>
              <a:gd name="connsiteY59" fmla="*/ 625178 h 3330971"/>
              <a:gd name="connsiteX60" fmla="*/ 1855167 w 4378623"/>
              <a:gd name="connsiteY60" fmla="*/ 140546 h 3330971"/>
              <a:gd name="connsiteX61" fmla="*/ 2495247 w 4378623"/>
              <a:gd name="connsiteY61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623556 w 4378623"/>
              <a:gd name="connsiteY12" fmla="*/ 2462120 h 3330971"/>
              <a:gd name="connsiteX13" fmla="*/ 2535324 w 4378623"/>
              <a:gd name="connsiteY13" fmla="*/ 2472725 h 3330971"/>
              <a:gd name="connsiteX14" fmla="*/ 2650658 w 4378623"/>
              <a:gd name="connsiteY14" fmla="*/ 2463736 h 3330971"/>
              <a:gd name="connsiteX15" fmla="*/ 2660006 w 4378623"/>
              <a:gd name="connsiteY15" fmla="*/ 2467665 h 3330971"/>
              <a:gd name="connsiteX16" fmla="*/ 2659631 w 4378623"/>
              <a:gd name="connsiteY16" fmla="*/ 2460684 h 3330971"/>
              <a:gd name="connsiteX17" fmla="*/ 2674864 w 4378623"/>
              <a:gd name="connsiteY17" fmla="*/ 2455504 h 3330971"/>
              <a:gd name="connsiteX18" fmla="*/ 2718896 w 4378623"/>
              <a:gd name="connsiteY18" fmla="*/ 2448834 h 3330971"/>
              <a:gd name="connsiteX19" fmla="*/ 2760597 w 4378623"/>
              <a:gd name="connsiteY19" fmla="*/ 2435371 h 3330971"/>
              <a:gd name="connsiteX20" fmla="*/ 3002309 w 4378623"/>
              <a:gd name="connsiteY20" fmla="*/ 2344149 h 3330971"/>
              <a:gd name="connsiteX21" fmla="*/ 3173672 w 4378623"/>
              <a:gd name="connsiteY21" fmla="*/ 2055029 h 3330971"/>
              <a:gd name="connsiteX22" fmla="*/ 3167322 w 4378623"/>
              <a:gd name="connsiteY22" fmla="*/ 1855028 h 3330971"/>
              <a:gd name="connsiteX23" fmla="*/ 3262659 w 4378623"/>
              <a:gd name="connsiteY23" fmla="*/ 1781808 h 3330971"/>
              <a:gd name="connsiteX24" fmla="*/ 3284624 w 4378623"/>
              <a:gd name="connsiteY24" fmla="*/ 1646882 h 3330971"/>
              <a:gd name="connsiteX25" fmla="*/ 3176848 w 4378623"/>
              <a:gd name="connsiteY25" fmla="*/ 1557982 h 3330971"/>
              <a:gd name="connsiteX26" fmla="*/ 3243263 w 4378623"/>
              <a:gd name="connsiteY26" fmla="*/ 1496058 h 3330971"/>
              <a:gd name="connsiteX27" fmla="*/ 3224300 w 4378623"/>
              <a:gd name="connsiteY27" fmla="*/ 1385128 h 3330971"/>
              <a:gd name="connsiteX28" fmla="*/ 3090950 w 4378623"/>
              <a:gd name="connsiteY28" fmla="*/ 1267629 h 3330971"/>
              <a:gd name="connsiteX29" fmla="*/ 2703513 w 4378623"/>
              <a:gd name="connsiteY29" fmla="*/ 1302749 h 3330971"/>
              <a:gd name="connsiteX30" fmla="*/ 2599247 w 4378623"/>
              <a:gd name="connsiteY30" fmla="*/ 1278230 h 3330971"/>
              <a:gd name="connsiteX31" fmla="*/ 2652768 w 4378623"/>
              <a:gd name="connsiteY31" fmla="*/ 1105590 h 3330971"/>
              <a:gd name="connsiteX32" fmla="*/ 2664069 w 4378623"/>
              <a:gd name="connsiteY32" fmla="*/ 937567 h 3330971"/>
              <a:gd name="connsiteX33" fmla="*/ 2579743 w 4378623"/>
              <a:gd name="connsiteY33" fmla="*/ 632767 h 3330971"/>
              <a:gd name="connsiteX34" fmla="*/ 2438644 w 4378623"/>
              <a:gd name="connsiteY34" fmla="*/ 565840 h 3330971"/>
              <a:gd name="connsiteX35" fmla="*/ 2495247 w 4378623"/>
              <a:gd name="connsiteY35" fmla="*/ 0 h 3330971"/>
              <a:gd name="connsiteX36" fmla="*/ 2496489 w 4378623"/>
              <a:gd name="connsiteY36" fmla="*/ 11616 h 3330971"/>
              <a:gd name="connsiteX37" fmla="*/ 3089319 w 4378623"/>
              <a:gd name="connsiteY37" fmla="*/ 64226 h 3330971"/>
              <a:gd name="connsiteX38" fmla="*/ 3374856 w 4378623"/>
              <a:gd name="connsiteY38" fmla="*/ 369969 h 3330971"/>
              <a:gd name="connsiteX39" fmla="*/ 3510232 w 4378623"/>
              <a:gd name="connsiteY39" fmla="*/ 813600 h 3330971"/>
              <a:gd name="connsiteX40" fmla="*/ 4068016 w 4378623"/>
              <a:gd name="connsiteY40" fmla="*/ 1105046 h 3330971"/>
              <a:gd name="connsiteX41" fmla="*/ 4234392 w 4378623"/>
              <a:gd name="connsiteY41" fmla="*/ 1420661 h 3330971"/>
              <a:gd name="connsiteX42" fmla="*/ 4378623 w 4378623"/>
              <a:gd name="connsiteY42" fmla="*/ 1836132 h 3330971"/>
              <a:gd name="connsiteX43" fmla="*/ 4363902 w 4378623"/>
              <a:gd name="connsiteY43" fmla="*/ 2211036 h 3330971"/>
              <a:gd name="connsiteX44" fmla="*/ 4114941 w 4378623"/>
              <a:gd name="connsiteY44" fmla="*/ 2463077 h 3330971"/>
              <a:gd name="connsiteX45" fmla="*/ 3750965 w 4378623"/>
              <a:gd name="connsiteY45" fmla="*/ 2650382 h 3330971"/>
              <a:gd name="connsiteX46" fmla="*/ 551294 w 4378623"/>
              <a:gd name="connsiteY46" fmla="*/ 3328046 h 3330971"/>
              <a:gd name="connsiteX47" fmla="*/ 548640 w 4378623"/>
              <a:gd name="connsiteY47" fmla="*/ 3330971 h 3330971"/>
              <a:gd name="connsiteX48" fmla="*/ 254965 w 4378623"/>
              <a:gd name="connsiteY48" fmla="*/ 3249085 h 3330971"/>
              <a:gd name="connsiteX49" fmla="*/ 17221 w 4378623"/>
              <a:gd name="connsiteY49" fmla="*/ 2864627 h 3330971"/>
              <a:gd name="connsiteX50" fmla="*/ 0 w 4378623"/>
              <a:gd name="connsiteY50" fmla="*/ 2435269 h 3330971"/>
              <a:gd name="connsiteX51" fmla="*/ 253898 w 4378623"/>
              <a:gd name="connsiteY51" fmla="*/ 2137884 h 3330971"/>
              <a:gd name="connsiteX52" fmla="*/ 585216 w 4378623"/>
              <a:gd name="connsiteY52" fmla="*/ 2055588 h 3330971"/>
              <a:gd name="connsiteX53" fmla="*/ 619658 w 4378623"/>
              <a:gd name="connsiteY53" fmla="*/ 1804333 h 3330971"/>
              <a:gd name="connsiteX54" fmla="*/ 721309 w 4378623"/>
              <a:gd name="connsiteY54" fmla="*/ 1465595 h 3330971"/>
              <a:gd name="connsiteX55" fmla="*/ 949909 w 4378623"/>
              <a:gd name="connsiteY55" fmla="*/ 1228261 h 3330971"/>
              <a:gd name="connsiteX56" fmla="*/ 1268882 w 4378623"/>
              <a:gd name="connsiteY56" fmla="*/ 1218707 h 3330971"/>
              <a:gd name="connsiteX57" fmla="*/ 1609344 w 4378623"/>
              <a:gd name="connsiteY57" fmla="*/ 1250916 h 3330971"/>
              <a:gd name="connsiteX58" fmla="*/ 1614376 w 4378623"/>
              <a:gd name="connsiteY58" fmla="*/ 1252876 h 3330971"/>
              <a:gd name="connsiteX59" fmla="*/ 1544271 w 4378623"/>
              <a:gd name="connsiteY59" fmla="*/ 625178 h 3330971"/>
              <a:gd name="connsiteX60" fmla="*/ 1855167 w 4378623"/>
              <a:gd name="connsiteY60" fmla="*/ 140546 h 3330971"/>
              <a:gd name="connsiteX61" fmla="*/ 2495247 w 4378623"/>
              <a:gd name="connsiteY61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291617 w 4378623"/>
              <a:gd name="connsiteY12" fmla="*/ 2504444 h 3330971"/>
              <a:gd name="connsiteX13" fmla="*/ 2623556 w 4378623"/>
              <a:gd name="connsiteY13" fmla="*/ 2462120 h 3330971"/>
              <a:gd name="connsiteX14" fmla="*/ 2535324 w 4378623"/>
              <a:gd name="connsiteY14" fmla="*/ 2472725 h 3330971"/>
              <a:gd name="connsiteX15" fmla="*/ 2650658 w 4378623"/>
              <a:gd name="connsiteY15" fmla="*/ 2463736 h 3330971"/>
              <a:gd name="connsiteX16" fmla="*/ 2660006 w 4378623"/>
              <a:gd name="connsiteY16" fmla="*/ 2467665 h 3330971"/>
              <a:gd name="connsiteX17" fmla="*/ 2659631 w 4378623"/>
              <a:gd name="connsiteY17" fmla="*/ 2460684 h 3330971"/>
              <a:gd name="connsiteX18" fmla="*/ 2674864 w 4378623"/>
              <a:gd name="connsiteY18" fmla="*/ 2455504 h 3330971"/>
              <a:gd name="connsiteX19" fmla="*/ 2718896 w 4378623"/>
              <a:gd name="connsiteY19" fmla="*/ 2448834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291617 w 4378623"/>
              <a:gd name="connsiteY12" fmla="*/ 2504444 h 3330971"/>
              <a:gd name="connsiteX13" fmla="*/ 2623556 w 4378623"/>
              <a:gd name="connsiteY13" fmla="*/ 2462120 h 3330971"/>
              <a:gd name="connsiteX14" fmla="*/ 2296284 w 4378623"/>
              <a:gd name="connsiteY14" fmla="*/ 2503371 h 3330971"/>
              <a:gd name="connsiteX15" fmla="*/ 2650658 w 4378623"/>
              <a:gd name="connsiteY15" fmla="*/ 2463736 h 3330971"/>
              <a:gd name="connsiteX16" fmla="*/ 2660006 w 4378623"/>
              <a:gd name="connsiteY16" fmla="*/ 2467665 h 3330971"/>
              <a:gd name="connsiteX17" fmla="*/ 2659631 w 4378623"/>
              <a:gd name="connsiteY17" fmla="*/ 2460684 h 3330971"/>
              <a:gd name="connsiteX18" fmla="*/ 2674864 w 4378623"/>
              <a:gd name="connsiteY18" fmla="*/ 2455504 h 3330971"/>
              <a:gd name="connsiteX19" fmla="*/ 2718896 w 4378623"/>
              <a:gd name="connsiteY19" fmla="*/ 2448834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291617 w 4378623"/>
              <a:gd name="connsiteY12" fmla="*/ 2504444 h 3330971"/>
              <a:gd name="connsiteX13" fmla="*/ 2421291 w 4378623"/>
              <a:gd name="connsiteY13" fmla="*/ 2474379 h 3330971"/>
              <a:gd name="connsiteX14" fmla="*/ 2296284 w 4378623"/>
              <a:gd name="connsiteY14" fmla="*/ 2503371 h 3330971"/>
              <a:gd name="connsiteX15" fmla="*/ 2650658 w 4378623"/>
              <a:gd name="connsiteY15" fmla="*/ 2463736 h 3330971"/>
              <a:gd name="connsiteX16" fmla="*/ 2660006 w 4378623"/>
              <a:gd name="connsiteY16" fmla="*/ 2467665 h 3330971"/>
              <a:gd name="connsiteX17" fmla="*/ 2659631 w 4378623"/>
              <a:gd name="connsiteY17" fmla="*/ 2460684 h 3330971"/>
              <a:gd name="connsiteX18" fmla="*/ 2674864 w 4378623"/>
              <a:gd name="connsiteY18" fmla="*/ 2455504 h 3330971"/>
              <a:gd name="connsiteX19" fmla="*/ 2718896 w 4378623"/>
              <a:gd name="connsiteY19" fmla="*/ 2448834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291617 w 4378623"/>
              <a:gd name="connsiteY12" fmla="*/ 2504444 h 3330971"/>
              <a:gd name="connsiteX13" fmla="*/ 2421291 w 4378623"/>
              <a:gd name="connsiteY13" fmla="*/ 2474379 h 3330971"/>
              <a:gd name="connsiteX14" fmla="*/ 2296284 w 4378623"/>
              <a:gd name="connsiteY14" fmla="*/ 2503371 h 3330971"/>
              <a:gd name="connsiteX15" fmla="*/ 2650658 w 4378623"/>
              <a:gd name="connsiteY15" fmla="*/ 2463736 h 3330971"/>
              <a:gd name="connsiteX16" fmla="*/ 2660006 w 4378623"/>
              <a:gd name="connsiteY16" fmla="*/ 2467665 h 3330971"/>
              <a:gd name="connsiteX17" fmla="*/ 2515594 w 4378623"/>
              <a:gd name="connsiteY17" fmla="*/ 2117447 h 3330971"/>
              <a:gd name="connsiteX18" fmla="*/ 2674864 w 4378623"/>
              <a:gd name="connsiteY18" fmla="*/ 2455504 h 3330971"/>
              <a:gd name="connsiteX19" fmla="*/ 2718896 w 4378623"/>
              <a:gd name="connsiteY19" fmla="*/ 2448834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291617 w 4378623"/>
              <a:gd name="connsiteY12" fmla="*/ 2504444 h 3330971"/>
              <a:gd name="connsiteX13" fmla="*/ 2421291 w 4378623"/>
              <a:gd name="connsiteY13" fmla="*/ 2474379 h 3330971"/>
              <a:gd name="connsiteX14" fmla="*/ 2296284 w 4378623"/>
              <a:gd name="connsiteY14" fmla="*/ 2503371 h 3330971"/>
              <a:gd name="connsiteX15" fmla="*/ 2650658 w 4378623"/>
              <a:gd name="connsiteY15" fmla="*/ 2463736 h 3330971"/>
              <a:gd name="connsiteX16" fmla="*/ 2411772 w 4378623"/>
              <a:gd name="connsiteY16" fmla="*/ 2256207 h 3330971"/>
              <a:gd name="connsiteX17" fmla="*/ 2515594 w 4378623"/>
              <a:gd name="connsiteY17" fmla="*/ 2117447 h 3330971"/>
              <a:gd name="connsiteX18" fmla="*/ 2674864 w 4378623"/>
              <a:gd name="connsiteY18" fmla="*/ 2455504 h 3330971"/>
              <a:gd name="connsiteX19" fmla="*/ 2718896 w 4378623"/>
              <a:gd name="connsiteY19" fmla="*/ 2448834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291617 w 4378623"/>
              <a:gd name="connsiteY12" fmla="*/ 2504444 h 3330971"/>
              <a:gd name="connsiteX13" fmla="*/ 2421291 w 4378623"/>
              <a:gd name="connsiteY13" fmla="*/ 2474379 h 3330971"/>
              <a:gd name="connsiteX14" fmla="*/ 2296284 w 4378623"/>
              <a:gd name="connsiteY14" fmla="*/ 2503371 h 3330971"/>
              <a:gd name="connsiteX15" fmla="*/ 2325809 w 4378623"/>
              <a:gd name="connsiteY15" fmla="*/ 2313570 h 3330971"/>
              <a:gd name="connsiteX16" fmla="*/ 2411772 w 4378623"/>
              <a:gd name="connsiteY16" fmla="*/ 2256207 h 3330971"/>
              <a:gd name="connsiteX17" fmla="*/ 2515594 w 4378623"/>
              <a:gd name="connsiteY17" fmla="*/ 2117447 h 3330971"/>
              <a:gd name="connsiteX18" fmla="*/ 2674864 w 4378623"/>
              <a:gd name="connsiteY18" fmla="*/ 2455504 h 3330971"/>
              <a:gd name="connsiteX19" fmla="*/ 2718896 w 4378623"/>
              <a:gd name="connsiteY19" fmla="*/ 2448834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291617 w 4378623"/>
              <a:gd name="connsiteY12" fmla="*/ 2504444 h 3330971"/>
              <a:gd name="connsiteX13" fmla="*/ 2421291 w 4378623"/>
              <a:gd name="connsiteY13" fmla="*/ 2474379 h 3330971"/>
              <a:gd name="connsiteX14" fmla="*/ 2296284 w 4378623"/>
              <a:gd name="connsiteY14" fmla="*/ 2503371 h 3330971"/>
              <a:gd name="connsiteX15" fmla="*/ 2325809 w 4378623"/>
              <a:gd name="connsiteY15" fmla="*/ 2313570 h 3330971"/>
              <a:gd name="connsiteX16" fmla="*/ 2411772 w 4378623"/>
              <a:gd name="connsiteY16" fmla="*/ 2256207 h 3330971"/>
              <a:gd name="connsiteX17" fmla="*/ 2515594 w 4378623"/>
              <a:gd name="connsiteY17" fmla="*/ 2117447 h 3330971"/>
              <a:gd name="connsiteX18" fmla="*/ 2638089 w 4378623"/>
              <a:gd name="connsiteY18" fmla="*/ 2222593 h 3330971"/>
              <a:gd name="connsiteX19" fmla="*/ 2718896 w 4378623"/>
              <a:gd name="connsiteY19" fmla="*/ 2448834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291617 w 4378623"/>
              <a:gd name="connsiteY12" fmla="*/ 2504444 h 3330971"/>
              <a:gd name="connsiteX13" fmla="*/ 2421291 w 4378623"/>
              <a:gd name="connsiteY13" fmla="*/ 2474379 h 3330971"/>
              <a:gd name="connsiteX14" fmla="*/ 2296284 w 4378623"/>
              <a:gd name="connsiteY14" fmla="*/ 2503371 h 3330971"/>
              <a:gd name="connsiteX15" fmla="*/ 2325809 w 4378623"/>
              <a:gd name="connsiteY15" fmla="*/ 2313570 h 3330971"/>
              <a:gd name="connsiteX16" fmla="*/ 2411772 w 4378623"/>
              <a:gd name="connsiteY16" fmla="*/ 2256207 h 3330971"/>
              <a:gd name="connsiteX17" fmla="*/ 2515594 w 4378623"/>
              <a:gd name="connsiteY17" fmla="*/ 2117447 h 3330971"/>
              <a:gd name="connsiteX18" fmla="*/ 2638089 w 4378623"/>
              <a:gd name="connsiteY18" fmla="*/ 2222593 h 3330971"/>
              <a:gd name="connsiteX19" fmla="*/ 2715831 w 4378623"/>
              <a:gd name="connsiteY19" fmla="*/ 2222052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291617 w 4378623"/>
              <a:gd name="connsiteY12" fmla="*/ 2504444 h 3330971"/>
              <a:gd name="connsiteX13" fmla="*/ 2421291 w 4378623"/>
              <a:gd name="connsiteY13" fmla="*/ 2474379 h 3330971"/>
              <a:gd name="connsiteX14" fmla="*/ 2293219 w 4378623"/>
              <a:gd name="connsiteY14" fmla="*/ 2389980 h 3330971"/>
              <a:gd name="connsiteX15" fmla="*/ 2325809 w 4378623"/>
              <a:gd name="connsiteY15" fmla="*/ 2313570 h 3330971"/>
              <a:gd name="connsiteX16" fmla="*/ 2411772 w 4378623"/>
              <a:gd name="connsiteY16" fmla="*/ 2256207 h 3330971"/>
              <a:gd name="connsiteX17" fmla="*/ 2515594 w 4378623"/>
              <a:gd name="connsiteY17" fmla="*/ 2117447 h 3330971"/>
              <a:gd name="connsiteX18" fmla="*/ 2638089 w 4378623"/>
              <a:gd name="connsiteY18" fmla="*/ 2222593 h 3330971"/>
              <a:gd name="connsiteX19" fmla="*/ 2715831 w 4378623"/>
              <a:gd name="connsiteY19" fmla="*/ 2222052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291617 w 4378623"/>
              <a:gd name="connsiteY12" fmla="*/ 2504444 h 3330971"/>
              <a:gd name="connsiteX13" fmla="*/ 2421291 w 4378623"/>
              <a:gd name="connsiteY13" fmla="*/ 2474379 h 3330971"/>
              <a:gd name="connsiteX14" fmla="*/ 2412491 w 4378623"/>
              <a:gd name="connsiteY14" fmla="*/ 2477447 h 3330971"/>
              <a:gd name="connsiteX15" fmla="*/ 2325809 w 4378623"/>
              <a:gd name="connsiteY15" fmla="*/ 2313570 h 3330971"/>
              <a:gd name="connsiteX16" fmla="*/ 2411772 w 4378623"/>
              <a:gd name="connsiteY16" fmla="*/ 2256207 h 3330971"/>
              <a:gd name="connsiteX17" fmla="*/ 2515594 w 4378623"/>
              <a:gd name="connsiteY17" fmla="*/ 2117447 h 3330971"/>
              <a:gd name="connsiteX18" fmla="*/ 2638089 w 4378623"/>
              <a:gd name="connsiteY18" fmla="*/ 2222593 h 3330971"/>
              <a:gd name="connsiteX19" fmla="*/ 2715831 w 4378623"/>
              <a:gd name="connsiteY19" fmla="*/ 2222052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291617 w 4378623"/>
              <a:gd name="connsiteY12" fmla="*/ 2504444 h 3330971"/>
              <a:gd name="connsiteX13" fmla="*/ 2421291 w 4378623"/>
              <a:gd name="connsiteY13" fmla="*/ 2474379 h 3330971"/>
              <a:gd name="connsiteX14" fmla="*/ 2412491 w 4378623"/>
              <a:gd name="connsiteY14" fmla="*/ 2477447 h 3330971"/>
              <a:gd name="connsiteX15" fmla="*/ 2421226 w 4378623"/>
              <a:gd name="connsiteY15" fmla="*/ 2468623 h 3330971"/>
              <a:gd name="connsiteX16" fmla="*/ 2411772 w 4378623"/>
              <a:gd name="connsiteY16" fmla="*/ 2256207 h 3330971"/>
              <a:gd name="connsiteX17" fmla="*/ 2515594 w 4378623"/>
              <a:gd name="connsiteY17" fmla="*/ 2117447 h 3330971"/>
              <a:gd name="connsiteX18" fmla="*/ 2638089 w 4378623"/>
              <a:gd name="connsiteY18" fmla="*/ 2222593 h 3330971"/>
              <a:gd name="connsiteX19" fmla="*/ 2715831 w 4378623"/>
              <a:gd name="connsiteY19" fmla="*/ 2222052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291617 w 4378623"/>
              <a:gd name="connsiteY12" fmla="*/ 2504444 h 3330971"/>
              <a:gd name="connsiteX13" fmla="*/ 2421291 w 4378623"/>
              <a:gd name="connsiteY13" fmla="*/ 2474379 h 3330971"/>
              <a:gd name="connsiteX14" fmla="*/ 2412491 w 4378623"/>
              <a:gd name="connsiteY14" fmla="*/ 2477447 h 3330971"/>
              <a:gd name="connsiteX15" fmla="*/ 2421226 w 4378623"/>
              <a:gd name="connsiteY15" fmla="*/ 2468623 h 3330971"/>
              <a:gd name="connsiteX16" fmla="*/ 2487311 w 4378623"/>
              <a:gd name="connsiteY16" fmla="*/ 2458969 h 3330971"/>
              <a:gd name="connsiteX17" fmla="*/ 2515594 w 4378623"/>
              <a:gd name="connsiteY17" fmla="*/ 2117447 h 3330971"/>
              <a:gd name="connsiteX18" fmla="*/ 2638089 w 4378623"/>
              <a:gd name="connsiteY18" fmla="*/ 2222593 h 3330971"/>
              <a:gd name="connsiteX19" fmla="*/ 2715831 w 4378623"/>
              <a:gd name="connsiteY19" fmla="*/ 2222052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291617 w 4378623"/>
              <a:gd name="connsiteY12" fmla="*/ 2504444 h 3330971"/>
              <a:gd name="connsiteX13" fmla="*/ 2421291 w 4378623"/>
              <a:gd name="connsiteY13" fmla="*/ 2474379 h 3330971"/>
              <a:gd name="connsiteX14" fmla="*/ 2412491 w 4378623"/>
              <a:gd name="connsiteY14" fmla="*/ 2477447 h 3330971"/>
              <a:gd name="connsiteX15" fmla="*/ 2421226 w 4378623"/>
              <a:gd name="connsiteY15" fmla="*/ 2468623 h 3330971"/>
              <a:gd name="connsiteX16" fmla="*/ 2487311 w 4378623"/>
              <a:gd name="connsiteY16" fmla="*/ 2458969 h 3330971"/>
              <a:gd name="connsiteX17" fmla="*/ 2559327 w 4378623"/>
              <a:gd name="connsiteY17" fmla="*/ 2427554 h 3330971"/>
              <a:gd name="connsiteX18" fmla="*/ 2638089 w 4378623"/>
              <a:gd name="connsiteY18" fmla="*/ 2222593 h 3330971"/>
              <a:gd name="connsiteX19" fmla="*/ 2715831 w 4378623"/>
              <a:gd name="connsiteY19" fmla="*/ 2222052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291617 w 4378623"/>
              <a:gd name="connsiteY12" fmla="*/ 2504444 h 3330971"/>
              <a:gd name="connsiteX13" fmla="*/ 2421291 w 4378623"/>
              <a:gd name="connsiteY13" fmla="*/ 2474379 h 3330971"/>
              <a:gd name="connsiteX14" fmla="*/ 2412491 w 4378623"/>
              <a:gd name="connsiteY14" fmla="*/ 2477447 h 3330971"/>
              <a:gd name="connsiteX15" fmla="*/ 2421226 w 4378623"/>
              <a:gd name="connsiteY15" fmla="*/ 2468623 h 3330971"/>
              <a:gd name="connsiteX16" fmla="*/ 2487311 w 4378623"/>
              <a:gd name="connsiteY16" fmla="*/ 2458969 h 3330971"/>
              <a:gd name="connsiteX17" fmla="*/ 2559327 w 4378623"/>
              <a:gd name="connsiteY17" fmla="*/ 2427554 h 3330971"/>
              <a:gd name="connsiteX18" fmla="*/ 2622186 w 4378623"/>
              <a:gd name="connsiteY18" fmla="*/ 2405477 h 3330971"/>
              <a:gd name="connsiteX19" fmla="*/ 2715831 w 4378623"/>
              <a:gd name="connsiteY19" fmla="*/ 2222052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291617 w 4378623"/>
              <a:gd name="connsiteY12" fmla="*/ 2504444 h 3330971"/>
              <a:gd name="connsiteX13" fmla="*/ 2421291 w 4378623"/>
              <a:gd name="connsiteY13" fmla="*/ 2474379 h 3330971"/>
              <a:gd name="connsiteX14" fmla="*/ 2412491 w 4378623"/>
              <a:gd name="connsiteY14" fmla="*/ 2477447 h 3330971"/>
              <a:gd name="connsiteX15" fmla="*/ 2421226 w 4378623"/>
              <a:gd name="connsiteY15" fmla="*/ 2468623 h 3330971"/>
              <a:gd name="connsiteX16" fmla="*/ 2487311 w 4378623"/>
              <a:gd name="connsiteY16" fmla="*/ 2458969 h 3330971"/>
              <a:gd name="connsiteX17" fmla="*/ 2559327 w 4378623"/>
              <a:gd name="connsiteY17" fmla="*/ 2427554 h 3330971"/>
              <a:gd name="connsiteX18" fmla="*/ 2622186 w 4378623"/>
              <a:gd name="connsiteY18" fmla="*/ 2405477 h 3330971"/>
              <a:gd name="connsiteX19" fmla="*/ 2707879 w 4378623"/>
              <a:gd name="connsiteY19" fmla="*/ 2432766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291617 w 4378623"/>
              <a:gd name="connsiteY12" fmla="*/ 2504444 h 3330971"/>
              <a:gd name="connsiteX13" fmla="*/ 2421291 w 4378623"/>
              <a:gd name="connsiteY13" fmla="*/ 2474379 h 3330971"/>
              <a:gd name="connsiteX14" fmla="*/ 2412491 w 4378623"/>
              <a:gd name="connsiteY14" fmla="*/ 2477447 h 3330971"/>
              <a:gd name="connsiteX15" fmla="*/ 2421226 w 4378623"/>
              <a:gd name="connsiteY15" fmla="*/ 2468623 h 3330971"/>
              <a:gd name="connsiteX16" fmla="*/ 2487311 w 4378623"/>
              <a:gd name="connsiteY16" fmla="*/ 2458969 h 3330971"/>
              <a:gd name="connsiteX17" fmla="*/ 2559327 w 4378623"/>
              <a:gd name="connsiteY17" fmla="*/ 2427554 h 3330971"/>
              <a:gd name="connsiteX18" fmla="*/ 2626162 w 4378623"/>
              <a:gd name="connsiteY18" fmla="*/ 2449210 h 3330971"/>
              <a:gd name="connsiteX19" fmla="*/ 2707879 w 4378623"/>
              <a:gd name="connsiteY19" fmla="*/ 2432766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291617 w 4378623"/>
              <a:gd name="connsiteY12" fmla="*/ 2504444 h 3330971"/>
              <a:gd name="connsiteX13" fmla="*/ 2421291 w 4378623"/>
              <a:gd name="connsiteY13" fmla="*/ 2474379 h 3330971"/>
              <a:gd name="connsiteX14" fmla="*/ 2412491 w 4378623"/>
              <a:gd name="connsiteY14" fmla="*/ 2477447 h 3330971"/>
              <a:gd name="connsiteX15" fmla="*/ 2421226 w 4378623"/>
              <a:gd name="connsiteY15" fmla="*/ 2468623 h 3330971"/>
              <a:gd name="connsiteX16" fmla="*/ 2487311 w 4378623"/>
              <a:gd name="connsiteY16" fmla="*/ 2458969 h 3330971"/>
              <a:gd name="connsiteX17" fmla="*/ 2551375 w 4378623"/>
              <a:gd name="connsiteY17" fmla="*/ 2463336 h 3330971"/>
              <a:gd name="connsiteX18" fmla="*/ 2626162 w 4378623"/>
              <a:gd name="connsiteY18" fmla="*/ 2449210 h 3330971"/>
              <a:gd name="connsiteX19" fmla="*/ 2707879 w 4378623"/>
              <a:gd name="connsiteY19" fmla="*/ 2432766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128613 w 4378623"/>
              <a:gd name="connsiteY12" fmla="*/ 2524323 h 3330971"/>
              <a:gd name="connsiteX13" fmla="*/ 2421291 w 4378623"/>
              <a:gd name="connsiteY13" fmla="*/ 2474379 h 3330971"/>
              <a:gd name="connsiteX14" fmla="*/ 2412491 w 4378623"/>
              <a:gd name="connsiteY14" fmla="*/ 2477447 h 3330971"/>
              <a:gd name="connsiteX15" fmla="*/ 2421226 w 4378623"/>
              <a:gd name="connsiteY15" fmla="*/ 2468623 h 3330971"/>
              <a:gd name="connsiteX16" fmla="*/ 2487311 w 4378623"/>
              <a:gd name="connsiteY16" fmla="*/ 2458969 h 3330971"/>
              <a:gd name="connsiteX17" fmla="*/ 2551375 w 4378623"/>
              <a:gd name="connsiteY17" fmla="*/ 2463336 h 3330971"/>
              <a:gd name="connsiteX18" fmla="*/ 2626162 w 4378623"/>
              <a:gd name="connsiteY18" fmla="*/ 2449210 h 3330971"/>
              <a:gd name="connsiteX19" fmla="*/ 2707879 w 4378623"/>
              <a:gd name="connsiteY19" fmla="*/ 2432766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128613 w 4378623"/>
              <a:gd name="connsiteY12" fmla="*/ 2524323 h 3330971"/>
              <a:gd name="connsiteX13" fmla="*/ 2421291 w 4378623"/>
              <a:gd name="connsiteY13" fmla="*/ 2474379 h 3330971"/>
              <a:gd name="connsiteX14" fmla="*/ 2412491 w 4378623"/>
              <a:gd name="connsiteY14" fmla="*/ 2477447 h 3330971"/>
              <a:gd name="connsiteX15" fmla="*/ 2468935 w 4378623"/>
              <a:gd name="connsiteY15" fmla="*/ 2369230 h 3330971"/>
              <a:gd name="connsiteX16" fmla="*/ 2487311 w 4378623"/>
              <a:gd name="connsiteY16" fmla="*/ 2458969 h 3330971"/>
              <a:gd name="connsiteX17" fmla="*/ 2551375 w 4378623"/>
              <a:gd name="connsiteY17" fmla="*/ 2463336 h 3330971"/>
              <a:gd name="connsiteX18" fmla="*/ 2626162 w 4378623"/>
              <a:gd name="connsiteY18" fmla="*/ 2449210 h 3330971"/>
              <a:gd name="connsiteX19" fmla="*/ 2707879 w 4378623"/>
              <a:gd name="connsiteY19" fmla="*/ 2432766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128613 w 4378623"/>
              <a:gd name="connsiteY12" fmla="*/ 2524323 h 3330971"/>
              <a:gd name="connsiteX13" fmla="*/ 2421291 w 4378623"/>
              <a:gd name="connsiteY13" fmla="*/ 2474379 h 3330971"/>
              <a:gd name="connsiteX14" fmla="*/ 2372940 w 4378623"/>
              <a:gd name="connsiteY14" fmla="*/ 2381692 h 3330971"/>
              <a:gd name="connsiteX15" fmla="*/ 2468935 w 4378623"/>
              <a:gd name="connsiteY15" fmla="*/ 2369230 h 3330971"/>
              <a:gd name="connsiteX16" fmla="*/ 2487311 w 4378623"/>
              <a:gd name="connsiteY16" fmla="*/ 2458969 h 3330971"/>
              <a:gd name="connsiteX17" fmla="*/ 2551375 w 4378623"/>
              <a:gd name="connsiteY17" fmla="*/ 2463336 h 3330971"/>
              <a:gd name="connsiteX18" fmla="*/ 2626162 w 4378623"/>
              <a:gd name="connsiteY18" fmla="*/ 2449210 h 3330971"/>
              <a:gd name="connsiteX19" fmla="*/ 2707879 w 4378623"/>
              <a:gd name="connsiteY19" fmla="*/ 2432766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128613 w 4378623"/>
              <a:gd name="connsiteY12" fmla="*/ 2524323 h 3330971"/>
              <a:gd name="connsiteX13" fmla="*/ 2200639 w 4378623"/>
              <a:gd name="connsiteY13" fmla="*/ 2513930 h 3330971"/>
              <a:gd name="connsiteX14" fmla="*/ 2372940 w 4378623"/>
              <a:gd name="connsiteY14" fmla="*/ 2381692 h 3330971"/>
              <a:gd name="connsiteX15" fmla="*/ 2468935 w 4378623"/>
              <a:gd name="connsiteY15" fmla="*/ 2369230 h 3330971"/>
              <a:gd name="connsiteX16" fmla="*/ 2487311 w 4378623"/>
              <a:gd name="connsiteY16" fmla="*/ 2458969 h 3330971"/>
              <a:gd name="connsiteX17" fmla="*/ 2551375 w 4378623"/>
              <a:gd name="connsiteY17" fmla="*/ 2463336 h 3330971"/>
              <a:gd name="connsiteX18" fmla="*/ 2626162 w 4378623"/>
              <a:gd name="connsiteY18" fmla="*/ 2449210 h 3330971"/>
              <a:gd name="connsiteX19" fmla="*/ 2707879 w 4378623"/>
              <a:gd name="connsiteY19" fmla="*/ 2432766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128613 w 4378623"/>
              <a:gd name="connsiteY12" fmla="*/ 2524323 h 3330971"/>
              <a:gd name="connsiteX13" fmla="*/ 2200639 w 4378623"/>
              <a:gd name="connsiteY13" fmla="*/ 2513930 h 3330971"/>
              <a:gd name="connsiteX14" fmla="*/ 2325063 w 4378623"/>
              <a:gd name="connsiteY14" fmla="*/ 2504508 h 3330971"/>
              <a:gd name="connsiteX15" fmla="*/ 2468935 w 4378623"/>
              <a:gd name="connsiteY15" fmla="*/ 2369230 h 3330971"/>
              <a:gd name="connsiteX16" fmla="*/ 2487311 w 4378623"/>
              <a:gd name="connsiteY16" fmla="*/ 2458969 h 3330971"/>
              <a:gd name="connsiteX17" fmla="*/ 2551375 w 4378623"/>
              <a:gd name="connsiteY17" fmla="*/ 2463336 h 3330971"/>
              <a:gd name="connsiteX18" fmla="*/ 2626162 w 4378623"/>
              <a:gd name="connsiteY18" fmla="*/ 2449210 h 3330971"/>
              <a:gd name="connsiteX19" fmla="*/ 2707879 w 4378623"/>
              <a:gd name="connsiteY19" fmla="*/ 2432766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128613 w 4378623"/>
              <a:gd name="connsiteY12" fmla="*/ 2524323 h 3330971"/>
              <a:gd name="connsiteX13" fmla="*/ 2200639 w 4378623"/>
              <a:gd name="connsiteY13" fmla="*/ 2513930 h 3330971"/>
              <a:gd name="connsiteX14" fmla="*/ 2325063 w 4378623"/>
              <a:gd name="connsiteY14" fmla="*/ 2504508 h 3330971"/>
              <a:gd name="connsiteX15" fmla="*/ 2425221 w 4378623"/>
              <a:gd name="connsiteY15" fmla="*/ 2494128 h 3330971"/>
              <a:gd name="connsiteX16" fmla="*/ 2487311 w 4378623"/>
              <a:gd name="connsiteY16" fmla="*/ 2458969 h 3330971"/>
              <a:gd name="connsiteX17" fmla="*/ 2551375 w 4378623"/>
              <a:gd name="connsiteY17" fmla="*/ 2463336 h 3330971"/>
              <a:gd name="connsiteX18" fmla="*/ 2626162 w 4378623"/>
              <a:gd name="connsiteY18" fmla="*/ 2449210 h 3330971"/>
              <a:gd name="connsiteX19" fmla="*/ 2707879 w 4378623"/>
              <a:gd name="connsiteY19" fmla="*/ 2432766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128613 w 4378623"/>
              <a:gd name="connsiteY12" fmla="*/ 2524323 h 3330971"/>
              <a:gd name="connsiteX13" fmla="*/ 2200639 w 4378623"/>
              <a:gd name="connsiteY13" fmla="*/ 2513930 h 3330971"/>
              <a:gd name="connsiteX14" fmla="*/ 2325063 w 4378623"/>
              <a:gd name="connsiteY14" fmla="*/ 2504508 h 3330971"/>
              <a:gd name="connsiteX15" fmla="*/ 2425221 w 4378623"/>
              <a:gd name="connsiteY15" fmla="*/ 2494128 h 3330971"/>
              <a:gd name="connsiteX16" fmla="*/ 2497719 w 4378623"/>
              <a:gd name="connsiteY16" fmla="*/ 2477704 h 3330971"/>
              <a:gd name="connsiteX17" fmla="*/ 2551375 w 4378623"/>
              <a:gd name="connsiteY17" fmla="*/ 2463336 h 3330971"/>
              <a:gd name="connsiteX18" fmla="*/ 2626162 w 4378623"/>
              <a:gd name="connsiteY18" fmla="*/ 2449210 h 3330971"/>
              <a:gd name="connsiteX19" fmla="*/ 2707879 w 4378623"/>
              <a:gd name="connsiteY19" fmla="*/ 2432766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094015 w 4378623"/>
              <a:gd name="connsiteY12" fmla="*/ 2532973 h 3330971"/>
              <a:gd name="connsiteX13" fmla="*/ 2200639 w 4378623"/>
              <a:gd name="connsiteY13" fmla="*/ 2513930 h 3330971"/>
              <a:gd name="connsiteX14" fmla="*/ 2325063 w 4378623"/>
              <a:gd name="connsiteY14" fmla="*/ 2504508 h 3330971"/>
              <a:gd name="connsiteX15" fmla="*/ 2425221 w 4378623"/>
              <a:gd name="connsiteY15" fmla="*/ 2494128 h 3330971"/>
              <a:gd name="connsiteX16" fmla="*/ 2497719 w 4378623"/>
              <a:gd name="connsiteY16" fmla="*/ 2477704 h 3330971"/>
              <a:gd name="connsiteX17" fmla="*/ 2551375 w 4378623"/>
              <a:gd name="connsiteY17" fmla="*/ 2463336 h 3330971"/>
              <a:gd name="connsiteX18" fmla="*/ 2626162 w 4378623"/>
              <a:gd name="connsiteY18" fmla="*/ 2449210 h 3330971"/>
              <a:gd name="connsiteX19" fmla="*/ 2707879 w 4378623"/>
              <a:gd name="connsiteY19" fmla="*/ 2432766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094015 w 4378623"/>
              <a:gd name="connsiteY12" fmla="*/ 2532973 h 3330971"/>
              <a:gd name="connsiteX13" fmla="*/ 2215055 w 4378623"/>
              <a:gd name="connsiteY13" fmla="*/ 2525463 h 3330971"/>
              <a:gd name="connsiteX14" fmla="*/ 2325063 w 4378623"/>
              <a:gd name="connsiteY14" fmla="*/ 2504508 h 3330971"/>
              <a:gd name="connsiteX15" fmla="*/ 2425221 w 4378623"/>
              <a:gd name="connsiteY15" fmla="*/ 2494128 h 3330971"/>
              <a:gd name="connsiteX16" fmla="*/ 2497719 w 4378623"/>
              <a:gd name="connsiteY16" fmla="*/ 2477704 h 3330971"/>
              <a:gd name="connsiteX17" fmla="*/ 2551375 w 4378623"/>
              <a:gd name="connsiteY17" fmla="*/ 2463336 h 3330971"/>
              <a:gd name="connsiteX18" fmla="*/ 2626162 w 4378623"/>
              <a:gd name="connsiteY18" fmla="*/ 2449210 h 3330971"/>
              <a:gd name="connsiteX19" fmla="*/ 2707879 w 4378623"/>
              <a:gd name="connsiteY19" fmla="*/ 2432766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094015 w 4378623"/>
              <a:gd name="connsiteY12" fmla="*/ 2532973 h 3330971"/>
              <a:gd name="connsiteX13" fmla="*/ 2215055 w 4378623"/>
              <a:gd name="connsiteY13" fmla="*/ 2525463 h 3330971"/>
              <a:gd name="connsiteX14" fmla="*/ 2327947 w 4378623"/>
              <a:gd name="connsiteY14" fmla="*/ 2521807 h 3330971"/>
              <a:gd name="connsiteX15" fmla="*/ 2425221 w 4378623"/>
              <a:gd name="connsiteY15" fmla="*/ 2494128 h 3330971"/>
              <a:gd name="connsiteX16" fmla="*/ 2497719 w 4378623"/>
              <a:gd name="connsiteY16" fmla="*/ 2477704 h 3330971"/>
              <a:gd name="connsiteX17" fmla="*/ 2551375 w 4378623"/>
              <a:gd name="connsiteY17" fmla="*/ 2463336 h 3330971"/>
              <a:gd name="connsiteX18" fmla="*/ 2626162 w 4378623"/>
              <a:gd name="connsiteY18" fmla="*/ 2449210 h 3330971"/>
              <a:gd name="connsiteX19" fmla="*/ 2707879 w 4378623"/>
              <a:gd name="connsiteY19" fmla="*/ 2432766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094015 w 4378623"/>
              <a:gd name="connsiteY12" fmla="*/ 2532973 h 3330971"/>
              <a:gd name="connsiteX13" fmla="*/ 2215055 w 4378623"/>
              <a:gd name="connsiteY13" fmla="*/ 2525463 h 3330971"/>
              <a:gd name="connsiteX14" fmla="*/ 2327947 w 4378623"/>
              <a:gd name="connsiteY14" fmla="*/ 2521807 h 3330971"/>
              <a:gd name="connsiteX15" fmla="*/ 2425221 w 4378623"/>
              <a:gd name="connsiteY15" fmla="*/ 2494128 h 3330971"/>
              <a:gd name="connsiteX16" fmla="*/ 2491953 w 4378623"/>
              <a:gd name="connsiteY16" fmla="*/ 2480588 h 3330971"/>
              <a:gd name="connsiteX17" fmla="*/ 2551375 w 4378623"/>
              <a:gd name="connsiteY17" fmla="*/ 2463336 h 3330971"/>
              <a:gd name="connsiteX18" fmla="*/ 2626162 w 4378623"/>
              <a:gd name="connsiteY18" fmla="*/ 2449210 h 3330971"/>
              <a:gd name="connsiteX19" fmla="*/ 2707879 w 4378623"/>
              <a:gd name="connsiteY19" fmla="*/ 2432766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094015 w 4378623"/>
              <a:gd name="connsiteY12" fmla="*/ 2532973 h 3330971"/>
              <a:gd name="connsiteX13" fmla="*/ 2215055 w 4378623"/>
              <a:gd name="connsiteY13" fmla="*/ 2525463 h 3330971"/>
              <a:gd name="connsiteX14" fmla="*/ 2327947 w 4378623"/>
              <a:gd name="connsiteY14" fmla="*/ 2521807 h 3330971"/>
              <a:gd name="connsiteX15" fmla="*/ 2425221 w 4378623"/>
              <a:gd name="connsiteY15" fmla="*/ 2494128 h 3330971"/>
              <a:gd name="connsiteX16" fmla="*/ 2491953 w 4378623"/>
              <a:gd name="connsiteY16" fmla="*/ 2480588 h 3330971"/>
              <a:gd name="connsiteX17" fmla="*/ 2551375 w 4378623"/>
              <a:gd name="connsiteY17" fmla="*/ 2463336 h 3330971"/>
              <a:gd name="connsiteX18" fmla="*/ 2626162 w 4378623"/>
              <a:gd name="connsiteY18" fmla="*/ 2449210 h 3330971"/>
              <a:gd name="connsiteX19" fmla="*/ 2704996 w 4378623"/>
              <a:gd name="connsiteY19" fmla="*/ 2447182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094015 w 4378623"/>
              <a:gd name="connsiteY12" fmla="*/ 2532973 h 3330971"/>
              <a:gd name="connsiteX13" fmla="*/ 2215055 w 4378623"/>
              <a:gd name="connsiteY13" fmla="*/ 2525463 h 3330971"/>
              <a:gd name="connsiteX14" fmla="*/ 2327947 w 4378623"/>
              <a:gd name="connsiteY14" fmla="*/ 2521807 h 3330971"/>
              <a:gd name="connsiteX15" fmla="*/ 2425221 w 4378623"/>
              <a:gd name="connsiteY15" fmla="*/ 2494128 h 3330971"/>
              <a:gd name="connsiteX16" fmla="*/ 2491953 w 4378623"/>
              <a:gd name="connsiteY16" fmla="*/ 2480588 h 3330971"/>
              <a:gd name="connsiteX17" fmla="*/ 2551375 w 4378623"/>
              <a:gd name="connsiteY17" fmla="*/ 2463336 h 3330971"/>
              <a:gd name="connsiteX18" fmla="*/ 2626162 w 4378623"/>
              <a:gd name="connsiteY18" fmla="*/ 2466509 h 3330971"/>
              <a:gd name="connsiteX19" fmla="*/ 2704996 w 4378623"/>
              <a:gd name="connsiteY19" fmla="*/ 2447182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094015 w 4378623"/>
              <a:gd name="connsiteY12" fmla="*/ 2532973 h 3330971"/>
              <a:gd name="connsiteX13" fmla="*/ 2215055 w 4378623"/>
              <a:gd name="connsiteY13" fmla="*/ 2525463 h 3330971"/>
              <a:gd name="connsiteX14" fmla="*/ 2327947 w 4378623"/>
              <a:gd name="connsiteY14" fmla="*/ 2521807 h 3330971"/>
              <a:gd name="connsiteX15" fmla="*/ 2425221 w 4378623"/>
              <a:gd name="connsiteY15" fmla="*/ 2494128 h 3330971"/>
              <a:gd name="connsiteX16" fmla="*/ 2491953 w 4378623"/>
              <a:gd name="connsiteY16" fmla="*/ 2480588 h 3330971"/>
              <a:gd name="connsiteX17" fmla="*/ 2548492 w 4378623"/>
              <a:gd name="connsiteY17" fmla="*/ 2480635 h 3330971"/>
              <a:gd name="connsiteX18" fmla="*/ 2626162 w 4378623"/>
              <a:gd name="connsiteY18" fmla="*/ 2466509 h 3330971"/>
              <a:gd name="connsiteX19" fmla="*/ 2704996 w 4378623"/>
              <a:gd name="connsiteY19" fmla="*/ 2447182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094015 w 4378623"/>
              <a:gd name="connsiteY12" fmla="*/ 2532973 h 3330971"/>
              <a:gd name="connsiteX13" fmla="*/ 2215055 w 4378623"/>
              <a:gd name="connsiteY13" fmla="*/ 2525463 h 3330971"/>
              <a:gd name="connsiteX14" fmla="*/ 2327947 w 4378623"/>
              <a:gd name="connsiteY14" fmla="*/ 2521807 h 3330971"/>
              <a:gd name="connsiteX15" fmla="*/ 2425221 w 4378623"/>
              <a:gd name="connsiteY15" fmla="*/ 2494128 h 3330971"/>
              <a:gd name="connsiteX16" fmla="*/ 2489070 w 4378623"/>
              <a:gd name="connsiteY16" fmla="*/ 2497887 h 3330971"/>
              <a:gd name="connsiteX17" fmla="*/ 2548492 w 4378623"/>
              <a:gd name="connsiteY17" fmla="*/ 2480635 h 3330971"/>
              <a:gd name="connsiteX18" fmla="*/ 2626162 w 4378623"/>
              <a:gd name="connsiteY18" fmla="*/ 2466509 h 3330971"/>
              <a:gd name="connsiteX19" fmla="*/ 2704996 w 4378623"/>
              <a:gd name="connsiteY19" fmla="*/ 2447182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094015 w 4378623"/>
              <a:gd name="connsiteY12" fmla="*/ 2532973 h 3330971"/>
              <a:gd name="connsiteX13" fmla="*/ 2215055 w 4378623"/>
              <a:gd name="connsiteY13" fmla="*/ 2525463 h 3330971"/>
              <a:gd name="connsiteX14" fmla="*/ 2327947 w 4378623"/>
              <a:gd name="connsiteY14" fmla="*/ 2521807 h 3330971"/>
              <a:gd name="connsiteX15" fmla="*/ 2416571 w 4378623"/>
              <a:gd name="connsiteY15" fmla="*/ 2514311 h 3330971"/>
              <a:gd name="connsiteX16" fmla="*/ 2489070 w 4378623"/>
              <a:gd name="connsiteY16" fmla="*/ 2497887 h 3330971"/>
              <a:gd name="connsiteX17" fmla="*/ 2548492 w 4378623"/>
              <a:gd name="connsiteY17" fmla="*/ 2480635 h 3330971"/>
              <a:gd name="connsiteX18" fmla="*/ 2626162 w 4378623"/>
              <a:gd name="connsiteY18" fmla="*/ 2466509 h 3330971"/>
              <a:gd name="connsiteX19" fmla="*/ 2704996 w 4378623"/>
              <a:gd name="connsiteY19" fmla="*/ 2447182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247151 w 4378623"/>
              <a:gd name="connsiteY9" fmla="*/ 2726313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094015 w 4378623"/>
              <a:gd name="connsiteY12" fmla="*/ 2532973 h 3330971"/>
              <a:gd name="connsiteX13" fmla="*/ 2215055 w 4378623"/>
              <a:gd name="connsiteY13" fmla="*/ 2525463 h 3330971"/>
              <a:gd name="connsiteX14" fmla="*/ 2327947 w 4378623"/>
              <a:gd name="connsiteY14" fmla="*/ 2521807 h 3330971"/>
              <a:gd name="connsiteX15" fmla="*/ 2416571 w 4378623"/>
              <a:gd name="connsiteY15" fmla="*/ 2514311 h 3330971"/>
              <a:gd name="connsiteX16" fmla="*/ 2489070 w 4378623"/>
              <a:gd name="connsiteY16" fmla="*/ 2497887 h 3330971"/>
              <a:gd name="connsiteX17" fmla="*/ 2548492 w 4378623"/>
              <a:gd name="connsiteY17" fmla="*/ 2480635 h 3330971"/>
              <a:gd name="connsiteX18" fmla="*/ 2626162 w 4378623"/>
              <a:gd name="connsiteY18" fmla="*/ 2466509 h 3330971"/>
              <a:gd name="connsiteX19" fmla="*/ 2704996 w 4378623"/>
              <a:gd name="connsiteY19" fmla="*/ 2447182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885306 w 4378623"/>
              <a:gd name="connsiteY9" fmla="*/ 2498124 h 3330971"/>
              <a:gd name="connsiteX10" fmla="*/ 1999606 w 4378623"/>
              <a:gd name="connsiteY10" fmla="*/ 2542574 h 3330971"/>
              <a:gd name="connsiteX11" fmla="*/ 2094015 w 4378623"/>
              <a:gd name="connsiteY11" fmla="*/ 2532973 h 3330971"/>
              <a:gd name="connsiteX12" fmla="*/ 2215055 w 4378623"/>
              <a:gd name="connsiteY12" fmla="*/ 2525463 h 3330971"/>
              <a:gd name="connsiteX13" fmla="*/ 2327947 w 4378623"/>
              <a:gd name="connsiteY13" fmla="*/ 2521807 h 3330971"/>
              <a:gd name="connsiteX14" fmla="*/ 2416571 w 4378623"/>
              <a:gd name="connsiteY14" fmla="*/ 2514311 h 3330971"/>
              <a:gd name="connsiteX15" fmla="*/ 2489070 w 4378623"/>
              <a:gd name="connsiteY15" fmla="*/ 2497887 h 3330971"/>
              <a:gd name="connsiteX16" fmla="*/ 2548492 w 4378623"/>
              <a:gd name="connsiteY16" fmla="*/ 2480635 h 3330971"/>
              <a:gd name="connsiteX17" fmla="*/ 2626162 w 4378623"/>
              <a:gd name="connsiteY17" fmla="*/ 2466509 h 3330971"/>
              <a:gd name="connsiteX18" fmla="*/ 2704996 w 4378623"/>
              <a:gd name="connsiteY18" fmla="*/ 2447182 h 3330971"/>
              <a:gd name="connsiteX19" fmla="*/ 2760597 w 4378623"/>
              <a:gd name="connsiteY19" fmla="*/ 2435371 h 3330971"/>
              <a:gd name="connsiteX20" fmla="*/ 3002309 w 4378623"/>
              <a:gd name="connsiteY20" fmla="*/ 2344149 h 3330971"/>
              <a:gd name="connsiteX21" fmla="*/ 3173672 w 4378623"/>
              <a:gd name="connsiteY21" fmla="*/ 2055029 h 3330971"/>
              <a:gd name="connsiteX22" fmla="*/ 3167322 w 4378623"/>
              <a:gd name="connsiteY22" fmla="*/ 1855028 h 3330971"/>
              <a:gd name="connsiteX23" fmla="*/ 3262659 w 4378623"/>
              <a:gd name="connsiteY23" fmla="*/ 1781808 h 3330971"/>
              <a:gd name="connsiteX24" fmla="*/ 3284624 w 4378623"/>
              <a:gd name="connsiteY24" fmla="*/ 1646882 h 3330971"/>
              <a:gd name="connsiteX25" fmla="*/ 3176848 w 4378623"/>
              <a:gd name="connsiteY25" fmla="*/ 1557982 h 3330971"/>
              <a:gd name="connsiteX26" fmla="*/ 3243263 w 4378623"/>
              <a:gd name="connsiteY26" fmla="*/ 1496058 h 3330971"/>
              <a:gd name="connsiteX27" fmla="*/ 3224300 w 4378623"/>
              <a:gd name="connsiteY27" fmla="*/ 1385128 h 3330971"/>
              <a:gd name="connsiteX28" fmla="*/ 3090950 w 4378623"/>
              <a:gd name="connsiteY28" fmla="*/ 1267629 h 3330971"/>
              <a:gd name="connsiteX29" fmla="*/ 2703513 w 4378623"/>
              <a:gd name="connsiteY29" fmla="*/ 1302749 h 3330971"/>
              <a:gd name="connsiteX30" fmla="*/ 2599247 w 4378623"/>
              <a:gd name="connsiteY30" fmla="*/ 1278230 h 3330971"/>
              <a:gd name="connsiteX31" fmla="*/ 2652768 w 4378623"/>
              <a:gd name="connsiteY31" fmla="*/ 1105590 h 3330971"/>
              <a:gd name="connsiteX32" fmla="*/ 2664069 w 4378623"/>
              <a:gd name="connsiteY32" fmla="*/ 937567 h 3330971"/>
              <a:gd name="connsiteX33" fmla="*/ 2579743 w 4378623"/>
              <a:gd name="connsiteY33" fmla="*/ 632767 h 3330971"/>
              <a:gd name="connsiteX34" fmla="*/ 2438644 w 4378623"/>
              <a:gd name="connsiteY34" fmla="*/ 565840 h 3330971"/>
              <a:gd name="connsiteX35" fmla="*/ 2495247 w 4378623"/>
              <a:gd name="connsiteY35" fmla="*/ 0 h 3330971"/>
              <a:gd name="connsiteX36" fmla="*/ 2496489 w 4378623"/>
              <a:gd name="connsiteY36" fmla="*/ 11616 h 3330971"/>
              <a:gd name="connsiteX37" fmla="*/ 3089319 w 4378623"/>
              <a:gd name="connsiteY37" fmla="*/ 64226 h 3330971"/>
              <a:gd name="connsiteX38" fmla="*/ 3374856 w 4378623"/>
              <a:gd name="connsiteY38" fmla="*/ 369969 h 3330971"/>
              <a:gd name="connsiteX39" fmla="*/ 3510232 w 4378623"/>
              <a:gd name="connsiteY39" fmla="*/ 813600 h 3330971"/>
              <a:gd name="connsiteX40" fmla="*/ 4068016 w 4378623"/>
              <a:gd name="connsiteY40" fmla="*/ 1105046 h 3330971"/>
              <a:gd name="connsiteX41" fmla="*/ 4234392 w 4378623"/>
              <a:gd name="connsiteY41" fmla="*/ 1420661 h 3330971"/>
              <a:gd name="connsiteX42" fmla="*/ 4378623 w 4378623"/>
              <a:gd name="connsiteY42" fmla="*/ 1836132 h 3330971"/>
              <a:gd name="connsiteX43" fmla="*/ 4363902 w 4378623"/>
              <a:gd name="connsiteY43" fmla="*/ 2211036 h 3330971"/>
              <a:gd name="connsiteX44" fmla="*/ 4114941 w 4378623"/>
              <a:gd name="connsiteY44" fmla="*/ 2463077 h 3330971"/>
              <a:gd name="connsiteX45" fmla="*/ 3750965 w 4378623"/>
              <a:gd name="connsiteY45" fmla="*/ 2650382 h 3330971"/>
              <a:gd name="connsiteX46" fmla="*/ 551294 w 4378623"/>
              <a:gd name="connsiteY46" fmla="*/ 3328046 h 3330971"/>
              <a:gd name="connsiteX47" fmla="*/ 548640 w 4378623"/>
              <a:gd name="connsiteY47" fmla="*/ 3330971 h 3330971"/>
              <a:gd name="connsiteX48" fmla="*/ 254965 w 4378623"/>
              <a:gd name="connsiteY48" fmla="*/ 3249085 h 3330971"/>
              <a:gd name="connsiteX49" fmla="*/ 17221 w 4378623"/>
              <a:gd name="connsiteY49" fmla="*/ 2864627 h 3330971"/>
              <a:gd name="connsiteX50" fmla="*/ 0 w 4378623"/>
              <a:gd name="connsiteY50" fmla="*/ 2435269 h 3330971"/>
              <a:gd name="connsiteX51" fmla="*/ 253898 w 4378623"/>
              <a:gd name="connsiteY51" fmla="*/ 2137884 h 3330971"/>
              <a:gd name="connsiteX52" fmla="*/ 585216 w 4378623"/>
              <a:gd name="connsiteY52" fmla="*/ 2055588 h 3330971"/>
              <a:gd name="connsiteX53" fmla="*/ 619658 w 4378623"/>
              <a:gd name="connsiteY53" fmla="*/ 1804333 h 3330971"/>
              <a:gd name="connsiteX54" fmla="*/ 721309 w 4378623"/>
              <a:gd name="connsiteY54" fmla="*/ 1465595 h 3330971"/>
              <a:gd name="connsiteX55" fmla="*/ 949909 w 4378623"/>
              <a:gd name="connsiteY55" fmla="*/ 1228261 h 3330971"/>
              <a:gd name="connsiteX56" fmla="*/ 1268882 w 4378623"/>
              <a:gd name="connsiteY56" fmla="*/ 1218707 h 3330971"/>
              <a:gd name="connsiteX57" fmla="*/ 1609344 w 4378623"/>
              <a:gd name="connsiteY57" fmla="*/ 1250916 h 3330971"/>
              <a:gd name="connsiteX58" fmla="*/ 1614376 w 4378623"/>
              <a:gd name="connsiteY58" fmla="*/ 1252876 h 3330971"/>
              <a:gd name="connsiteX59" fmla="*/ 1544271 w 4378623"/>
              <a:gd name="connsiteY59" fmla="*/ 625178 h 3330971"/>
              <a:gd name="connsiteX60" fmla="*/ 1855167 w 4378623"/>
              <a:gd name="connsiteY60" fmla="*/ 140546 h 3330971"/>
              <a:gd name="connsiteX61" fmla="*/ 2495247 w 4378623"/>
              <a:gd name="connsiteY61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885306 w 4378623"/>
              <a:gd name="connsiteY8" fmla="*/ 2498124 h 3330971"/>
              <a:gd name="connsiteX9" fmla="*/ 1999606 w 4378623"/>
              <a:gd name="connsiteY9" fmla="*/ 2542574 h 3330971"/>
              <a:gd name="connsiteX10" fmla="*/ 2094015 w 4378623"/>
              <a:gd name="connsiteY10" fmla="*/ 2532973 h 3330971"/>
              <a:gd name="connsiteX11" fmla="*/ 2215055 w 4378623"/>
              <a:gd name="connsiteY11" fmla="*/ 2525463 h 3330971"/>
              <a:gd name="connsiteX12" fmla="*/ 2327947 w 4378623"/>
              <a:gd name="connsiteY12" fmla="*/ 2521807 h 3330971"/>
              <a:gd name="connsiteX13" fmla="*/ 2416571 w 4378623"/>
              <a:gd name="connsiteY13" fmla="*/ 2514311 h 3330971"/>
              <a:gd name="connsiteX14" fmla="*/ 2489070 w 4378623"/>
              <a:gd name="connsiteY14" fmla="*/ 2497887 h 3330971"/>
              <a:gd name="connsiteX15" fmla="*/ 2548492 w 4378623"/>
              <a:gd name="connsiteY15" fmla="*/ 2480635 h 3330971"/>
              <a:gd name="connsiteX16" fmla="*/ 2626162 w 4378623"/>
              <a:gd name="connsiteY16" fmla="*/ 2466509 h 3330971"/>
              <a:gd name="connsiteX17" fmla="*/ 2704996 w 4378623"/>
              <a:gd name="connsiteY17" fmla="*/ 2447182 h 3330971"/>
              <a:gd name="connsiteX18" fmla="*/ 2760597 w 4378623"/>
              <a:gd name="connsiteY18" fmla="*/ 2435371 h 3330971"/>
              <a:gd name="connsiteX19" fmla="*/ 3002309 w 4378623"/>
              <a:gd name="connsiteY19" fmla="*/ 2344149 h 3330971"/>
              <a:gd name="connsiteX20" fmla="*/ 3173672 w 4378623"/>
              <a:gd name="connsiteY20" fmla="*/ 2055029 h 3330971"/>
              <a:gd name="connsiteX21" fmla="*/ 3167322 w 4378623"/>
              <a:gd name="connsiteY21" fmla="*/ 1855028 h 3330971"/>
              <a:gd name="connsiteX22" fmla="*/ 3262659 w 4378623"/>
              <a:gd name="connsiteY22" fmla="*/ 1781808 h 3330971"/>
              <a:gd name="connsiteX23" fmla="*/ 3284624 w 4378623"/>
              <a:gd name="connsiteY23" fmla="*/ 1646882 h 3330971"/>
              <a:gd name="connsiteX24" fmla="*/ 3176848 w 4378623"/>
              <a:gd name="connsiteY24" fmla="*/ 1557982 h 3330971"/>
              <a:gd name="connsiteX25" fmla="*/ 3243263 w 4378623"/>
              <a:gd name="connsiteY25" fmla="*/ 1496058 h 3330971"/>
              <a:gd name="connsiteX26" fmla="*/ 3224300 w 4378623"/>
              <a:gd name="connsiteY26" fmla="*/ 1385128 h 3330971"/>
              <a:gd name="connsiteX27" fmla="*/ 3090950 w 4378623"/>
              <a:gd name="connsiteY27" fmla="*/ 1267629 h 3330971"/>
              <a:gd name="connsiteX28" fmla="*/ 2703513 w 4378623"/>
              <a:gd name="connsiteY28" fmla="*/ 1302749 h 3330971"/>
              <a:gd name="connsiteX29" fmla="*/ 2599247 w 4378623"/>
              <a:gd name="connsiteY29" fmla="*/ 1278230 h 3330971"/>
              <a:gd name="connsiteX30" fmla="*/ 2652768 w 4378623"/>
              <a:gd name="connsiteY30" fmla="*/ 1105590 h 3330971"/>
              <a:gd name="connsiteX31" fmla="*/ 2664069 w 4378623"/>
              <a:gd name="connsiteY31" fmla="*/ 937567 h 3330971"/>
              <a:gd name="connsiteX32" fmla="*/ 2579743 w 4378623"/>
              <a:gd name="connsiteY32" fmla="*/ 632767 h 3330971"/>
              <a:gd name="connsiteX33" fmla="*/ 2438644 w 4378623"/>
              <a:gd name="connsiteY33" fmla="*/ 565840 h 3330971"/>
              <a:gd name="connsiteX34" fmla="*/ 2495247 w 4378623"/>
              <a:gd name="connsiteY34" fmla="*/ 0 h 3330971"/>
              <a:gd name="connsiteX35" fmla="*/ 2496489 w 4378623"/>
              <a:gd name="connsiteY35" fmla="*/ 11616 h 3330971"/>
              <a:gd name="connsiteX36" fmla="*/ 3089319 w 4378623"/>
              <a:gd name="connsiteY36" fmla="*/ 64226 h 3330971"/>
              <a:gd name="connsiteX37" fmla="*/ 3374856 w 4378623"/>
              <a:gd name="connsiteY37" fmla="*/ 369969 h 3330971"/>
              <a:gd name="connsiteX38" fmla="*/ 3510232 w 4378623"/>
              <a:gd name="connsiteY38" fmla="*/ 813600 h 3330971"/>
              <a:gd name="connsiteX39" fmla="*/ 4068016 w 4378623"/>
              <a:gd name="connsiteY39" fmla="*/ 1105046 h 3330971"/>
              <a:gd name="connsiteX40" fmla="*/ 4234392 w 4378623"/>
              <a:gd name="connsiteY40" fmla="*/ 1420661 h 3330971"/>
              <a:gd name="connsiteX41" fmla="*/ 4378623 w 4378623"/>
              <a:gd name="connsiteY41" fmla="*/ 1836132 h 3330971"/>
              <a:gd name="connsiteX42" fmla="*/ 4363902 w 4378623"/>
              <a:gd name="connsiteY42" fmla="*/ 2211036 h 3330971"/>
              <a:gd name="connsiteX43" fmla="*/ 4114941 w 4378623"/>
              <a:gd name="connsiteY43" fmla="*/ 2463077 h 3330971"/>
              <a:gd name="connsiteX44" fmla="*/ 3750965 w 4378623"/>
              <a:gd name="connsiteY44" fmla="*/ 2650382 h 3330971"/>
              <a:gd name="connsiteX45" fmla="*/ 551294 w 4378623"/>
              <a:gd name="connsiteY45" fmla="*/ 3328046 h 3330971"/>
              <a:gd name="connsiteX46" fmla="*/ 548640 w 4378623"/>
              <a:gd name="connsiteY46" fmla="*/ 3330971 h 3330971"/>
              <a:gd name="connsiteX47" fmla="*/ 254965 w 4378623"/>
              <a:gd name="connsiteY47" fmla="*/ 3249085 h 3330971"/>
              <a:gd name="connsiteX48" fmla="*/ 17221 w 4378623"/>
              <a:gd name="connsiteY48" fmla="*/ 2864627 h 3330971"/>
              <a:gd name="connsiteX49" fmla="*/ 0 w 4378623"/>
              <a:gd name="connsiteY49" fmla="*/ 2435269 h 3330971"/>
              <a:gd name="connsiteX50" fmla="*/ 253898 w 4378623"/>
              <a:gd name="connsiteY50" fmla="*/ 2137884 h 3330971"/>
              <a:gd name="connsiteX51" fmla="*/ 585216 w 4378623"/>
              <a:gd name="connsiteY51" fmla="*/ 2055588 h 3330971"/>
              <a:gd name="connsiteX52" fmla="*/ 619658 w 4378623"/>
              <a:gd name="connsiteY52" fmla="*/ 1804333 h 3330971"/>
              <a:gd name="connsiteX53" fmla="*/ 721309 w 4378623"/>
              <a:gd name="connsiteY53" fmla="*/ 1465595 h 3330971"/>
              <a:gd name="connsiteX54" fmla="*/ 949909 w 4378623"/>
              <a:gd name="connsiteY54" fmla="*/ 1228261 h 3330971"/>
              <a:gd name="connsiteX55" fmla="*/ 1268882 w 4378623"/>
              <a:gd name="connsiteY55" fmla="*/ 1218707 h 3330971"/>
              <a:gd name="connsiteX56" fmla="*/ 1609344 w 4378623"/>
              <a:gd name="connsiteY56" fmla="*/ 1250916 h 3330971"/>
              <a:gd name="connsiteX57" fmla="*/ 1614376 w 4378623"/>
              <a:gd name="connsiteY57" fmla="*/ 1252876 h 3330971"/>
              <a:gd name="connsiteX58" fmla="*/ 1544271 w 4378623"/>
              <a:gd name="connsiteY58" fmla="*/ 625178 h 3330971"/>
              <a:gd name="connsiteX59" fmla="*/ 1855167 w 4378623"/>
              <a:gd name="connsiteY59" fmla="*/ 140546 h 3330971"/>
              <a:gd name="connsiteX60" fmla="*/ 2495247 w 4378623"/>
              <a:gd name="connsiteY60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885306 w 4378623"/>
              <a:gd name="connsiteY7" fmla="*/ 2498124 h 3330971"/>
              <a:gd name="connsiteX8" fmla="*/ 1999606 w 4378623"/>
              <a:gd name="connsiteY8" fmla="*/ 2542574 h 3330971"/>
              <a:gd name="connsiteX9" fmla="*/ 2094015 w 4378623"/>
              <a:gd name="connsiteY9" fmla="*/ 2532973 h 3330971"/>
              <a:gd name="connsiteX10" fmla="*/ 2215055 w 4378623"/>
              <a:gd name="connsiteY10" fmla="*/ 2525463 h 3330971"/>
              <a:gd name="connsiteX11" fmla="*/ 2327947 w 4378623"/>
              <a:gd name="connsiteY11" fmla="*/ 2521807 h 3330971"/>
              <a:gd name="connsiteX12" fmla="*/ 2416571 w 4378623"/>
              <a:gd name="connsiteY12" fmla="*/ 2514311 h 3330971"/>
              <a:gd name="connsiteX13" fmla="*/ 2489070 w 4378623"/>
              <a:gd name="connsiteY13" fmla="*/ 2497887 h 3330971"/>
              <a:gd name="connsiteX14" fmla="*/ 2548492 w 4378623"/>
              <a:gd name="connsiteY14" fmla="*/ 2480635 h 3330971"/>
              <a:gd name="connsiteX15" fmla="*/ 2626162 w 4378623"/>
              <a:gd name="connsiteY15" fmla="*/ 2466509 h 3330971"/>
              <a:gd name="connsiteX16" fmla="*/ 2704996 w 4378623"/>
              <a:gd name="connsiteY16" fmla="*/ 2447182 h 3330971"/>
              <a:gd name="connsiteX17" fmla="*/ 2760597 w 4378623"/>
              <a:gd name="connsiteY17" fmla="*/ 2435371 h 3330971"/>
              <a:gd name="connsiteX18" fmla="*/ 3002309 w 4378623"/>
              <a:gd name="connsiteY18" fmla="*/ 2344149 h 3330971"/>
              <a:gd name="connsiteX19" fmla="*/ 3173672 w 4378623"/>
              <a:gd name="connsiteY19" fmla="*/ 2055029 h 3330971"/>
              <a:gd name="connsiteX20" fmla="*/ 3167322 w 4378623"/>
              <a:gd name="connsiteY20" fmla="*/ 1855028 h 3330971"/>
              <a:gd name="connsiteX21" fmla="*/ 3262659 w 4378623"/>
              <a:gd name="connsiteY21" fmla="*/ 1781808 h 3330971"/>
              <a:gd name="connsiteX22" fmla="*/ 3284624 w 4378623"/>
              <a:gd name="connsiteY22" fmla="*/ 1646882 h 3330971"/>
              <a:gd name="connsiteX23" fmla="*/ 3176848 w 4378623"/>
              <a:gd name="connsiteY23" fmla="*/ 1557982 h 3330971"/>
              <a:gd name="connsiteX24" fmla="*/ 3243263 w 4378623"/>
              <a:gd name="connsiteY24" fmla="*/ 1496058 h 3330971"/>
              <a:gd name="connsiteX25" fmla="*/ 3224300 w 4378623"/>
              <a:gd name="connsiteY25" fmla="*/ 1385128 h 3330971"/>
              <a:gd name="connsiteX26" fmla="*/ 3090950 w 4378623"/>
              <a:gd name="connsiteY26" fmla="*/ 1267629 h 3330971"/>
              <a:gd name="connsiteX27" fmla="*/ 2703513 w 4378623"/>
              <a:gd name="connsiteY27" fmla="*/ 1302749 h 3330971"/>
              <a:gd name="connsiteX28" fmla="*/ 2599247 w 4378623"/>
              <a:gd name="connsiteY28" fmla="*/ 1278230 h 3330971"/>
              <a:gd name="connsiteX29" fmla="*/ 2652768 w 4378623"/>
              <a:gd name="connsiteY29" fmla="*/ 1105590 h 3330971"/>
              <a:gd name="connsiteX30" fmla="*/ 2664069 w 4378623"/>
              <a:gd name="connsiteY30" fmla="*/ 937567 h 3330971"/>
              <a:gd name="connsiteX31" fmla="*/ 2579743 w 4378623"/>
              <a:gd name="connsiteY31" fmla="*/ 632767 h 3330971"/>
              <a:gd name="connsiteX32" fmla="*/ 2438644 w 4378623"/>
              <a:gd name="connsiteY32" fmla="*/ 565840 h 3330971"/>
              <a:gd name="connsiteX33" fmla="*/ 2495247 w 4378623"/>
              <a:gd name="connsiteY33" fmla="*/ 0 h 3330971"/>
              <a:gd name="connsiteX34" fmla="*/ 2496489 w 4378623"/>
              <a:gd name="connsiteY34" fmla="*/ 11616 h 3330971"/>
              <a:gd name="connsiteX35" fmla="*/ 3089319 w 4378623"/>
              <a:gd name="connsiteY35" fmla="*/ 64226 h 3330971"/>
              <a:gd name="connsiteX36" fmla="*/ 3374856 w 4378623"/>
              <a:gd name="connsiteY36" fmla="*/ 369969 h 3330971"/>
              <a:gd name="connsiteX37" fmla="*/ 3510232 w 4378623"/>
              <a:gd name="connsiteY37" fmla="*/ 813600 h 3330971"/>
              <a:gd name="connsiteX38" fmla="*/ 4068016 w 4378623"/>
              <a:gd name="connsiteY38" fmla="*/ 1105046 h 3330971"/>
              <a:gd name="connsiteX39" fmla="*/ 4234392 w 4378623"/>
              <a:gd name="connsiteY39" fmla="*/ 1420661 h 3330971"/>
              <a:gd name="connsiteX40" fmla="*/ 4378623 w 4378623"/>
              <a:gd name="connsiteY40" fmla="*/ 1836132 h 3330971"/>
              <a:gd name="connsiteX41" fmla="*/ 4363902 w 4378623"/>
              <a:gd name="connsiteY41" fmla="*/ 2211036 h 3330971"/>
              <a:gd name="connsiteX42" fmla="*/ 4114941 w 4378623"/>
              <a:gd name="connsiteY42" fmla="*/ 2463077 h 3330971"/>
              <a:gd name="connsiteX43" fmla="*/ 3750965 w 4378623"/>
              <a:gd name="connsiteY43" fmla="*/ 2650382 h 3330971"/>
              <a:gd name="connsiteX44" fmla="*/ 551294 w 4378623"/>
              <a:gd name="connsiteY44" fmla="*/ 3328046 h 3330971"/>
              <a:gd name="connsiteX45" fmla="*/ 548640 w 4378623"/>
              <a:gd name="connsiteY45" fmla="*/ 3330971 h 3330971"/>
              <a:gd name="connsiteX46" fmla="*/ 254965 w 4378623"/>
              <a:gd name="connsiteY46" fmla="*/ 3249085 h 3330971"/>
              <a:gd name="connsiteX47" fmla="*/ 17221 w 4378623"/>
              <a:gd name="connsiteY47" fmla="*/ 2864627 h 3330971"/>
              <a:gd name="connsiteX48" fmla="*/ 0 w 4378623"/>
              <a:gd name="connsiteY48" fmla="*/ 2435269 h 3330971"/>
              <a:gd name="connsiteX49" fmla="*/ 253898 w 4378623"/>
              <a:gd name="connsiteY49" fmla="*/ 2137884 h 3330971"/>
              <a:gd name="connsiteX50" fmla="*/ 585216 w 4378623"/>
              <a:gd name="connsiteY50" fmla="*/ 2055588 h 3330971"/>
              <a:gd name="connsiteX51" fmla="*/ 619658 w 4378623"/>
              <a:gd name="connsiteY51" fmla="*/ 1804333 h 3330971"/>
              <a:gd name="connsiteX52" fmla="*/ 721309 w 4378623"/>
              <a:gd name="connsiteY52" fmla="*/ 1465595 h 3330971"/>
              <a:gd name="connsiteX53" fmla="*/ 949909 w 4378623"/>
              <a:gd name="connsiteY53" fmla="*/ 1228261 h 3330971"/>
              <a:gd name="connsiteX54" fmla="*/ 1268882 w 4378623"/>
              <a:gd name="connsiteY54" fmla="*/ 1218707 h 3330971"/>
              <a:gd name="connsiteX55" fmla="*/ 1609344 w 4378623"/>
              <a:gd name="connsiteY55" fmla="*/ 1250916 h 3330971"/>
              <a:gd name="connsiteX56" fmla="*/ 1614376 w 4378623"/>
              <a:gd name="connsiteY56" fmla="*/ 1252876 h 3330971"/>
              <a:gd name="connsiteX57" fmla="*/ 1544271 w 4378623"/>
              <a:gd name="connsiteY57" fmla="*/ 625178 h 3330971"/>
              <a:gd name="connsiteX58" fmla="*/ 1855167 w 4378623"/>
              <a:gd name="connsiteY58" fmla="*/ 140546 h 3330971"/>
              <a:gd name="connsiteX59" fmla="*/ 2495247 w 4378623"/>
              <a:gd name="connsiteY59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885306 w 4378623"/>
              <a:gd name="connsiteY6" fmla="*/ 2498124 h 3330971"/>
              <a:gd name="connsiteX7" fmla="*/ 1999606 w 4378623"/>
              <a:gd name="connsiteY7" fmla="*/ 2542574 h 3330971"/>
              <a:gd name="connsiteX8" fmla="*/ 2094015 w 4378623"/>
              <a:gd name="connsiteY8" fmla="*/ 2532973 h 3330971"/>
              <a:gd name="connsiteX9" fmla="*/ 2215055 w 4378623"/>
              <a:gd name="connsiteY9" fmla="*/ 2525463 h 3330971"/>
              <a:gd name="connsiteX10" fmla="*/ 2327947 w 4378623"/>
              <a:gd name="connsiteY10" fmla="*/ 2521807 h 3330971"/>
              <a:gd name="connsiteX11" fmla="*/ 2416571 w 4378623"/>
              <a:gd name="connsiteY11" fmla="*/ 2514311 h 3330971"/>
              <a:gd name="connsiteX12" fmla="*/ 2489070 w 4378623"/>
              <a:gd name="connsiteY12" fmla="*/ 2497887 h 3330971"/>
              <a:gd name="connsiteX13" fmla="*/ 2548492 w 4378623"/>
              <a:gd name="connsiteY13" fmla="*/ 2480635 h 3330971"/>
              <a:gd name="connsiteX14" fmla="*/ 2626162 w 4378623"/>
              <a:gd name="connsiteY14" fmla="*/ 2466509 h 3330971"/>
              <a:gd name="connsiteX15" fmla="*/ 2704996 w 4378623"/>
              <a:gd name="connsiteY15" fmla="*/ 2447182 h 3330971"/>
              <a:gd name="connsiteX16" fmla="*/ 2760597 w 4378623"/>
              <a:gd name="connsiteY16" fmla="*/ 2435371 h 3330971"/>
              <a:gd name="connsiteX17" fmla="*/ 3002309 w 4378623"/>
              <a:gd name="connsiteY17" fmla="*/ 2344149 h 3330971"/>
              <a:gd name="connsiteX18" fmla="*/ 3173672 w 4378623"/>
              <a:gd name="connsiteY18" fmla="*/ 2055029 h 3330971"/>
              <a:gd name="connsiteX19" fmla="*/ 3167322 w 4378623"/>
              <a:gd name="connsiteY19" fmla="*/ 1855028 h 3330971"/>
              <a:gd name="connsiteX20" fmla="*/ 3262659 w 4378623"/>
              <a:gd name="connsiteY20" fmla="*/ 1781808 h 3330971"/>
              <a:gd name="connsiteX21" fmla="*/ 3284624 w 4378623"/>
              <a:gd name="connsiteY21" fmla="*/ 1646882 h 3330971"/>
              <a:gd name="connsiteX22" fmla="*/ 3176848 w 4378623"/>
              <a:gd name="connsiteY22" fmla="*/ 1557982 h 3330971"/>
              <a:gd name="connsiteX23" fmla="*/ 3243263 w 4378623"/>
              <a:gd name="connsiteY23" fmla="*/ 1496058 h 3330971"/>
              <a:gd name="connsiteX24" fmla="*/ 3224300 w 4378623"/>
              <a:gd name="connsiteY24" fmla="*/ 1385128 h 3330971"/>
              <a:gd name="connsiteX25" fmla="*/ 3090950 w 4378623"/>
              <a:gd name="connsiteY25" fmla="*/ 1267629 h 3330971"/>
              <a:gd name="connsiteX26" fmla="*/ 2703513 w 4378623"/>
              <a:gd name="connsiteY26" fmla="*/ 1302749 h 3330971"/>
              <a:gd name="connsiteX27" fmla="*/ 2599247 w 4378623"/>
              <a:gd name="connsiteY27" fmla="*/ 1278230 h 3330971"/>
              <a:gd name="connsiteX28" fmla="*/ 2652768 w 4378623"/>
              <a:gd name="connsiteY28" fmla="*/ 1105590 h 3330971"/>
              <a:gd name="connsiteX29" fmla="*/ 2664069 w 4378623"/>
              <a:gd name="connsiteY29" fmla="*/ 937567 h 3330971"/>
              <a:gd name="connsiteX30" fmla="*/ 2579743 w 4378623"/>
              <a:gd name="connsiteY30" fmla="*/ 632767 h 3330971"/>
              <a:gd name="connsiteX31" fmla="*/ 2438644 w 4378623"/>
              <a:gd name="connsiteY31" fmla="*/ 565840 h 3330971"/>
              <a:gd name="connsiteX32" fmla="*/ 2495247 w 4378623"/>
              <a:gd name="connsiteY32" fmla="*/ 0 h 3330971"/>
              <a:gd name="connsiteX33" fmla="*/ 2496489 w 4378623"/>
              <a:gd name="connsiteY33" fmla="*/ 11616 h 3330971"/>
              <a:gd name="connsiteX34" fmla="*/ 3089319 w 4378623"/>
              <a:gd name="connsiteY34" fmla="*/ 64226 h 3330971"/>
              <a:gd name="connsiteX35" fmla="*/ 3374856 w 4378623"/>
              <a:gd name="connsiteY35" fmla="*/ 369969 h 3330971"/>
              <a:gd name="connsiteX36" fmla="*/ 3510232 w 4378623"/>
              <a:gd name="connsiteY36" fmla="*/ 813600 h 3330971"/>
              <a:gd name="connsiteX37" fmla="*/ 4068016 w 4378623"/>
              <a:gd name="connsiteY37" fmla="*/ 1105046 h 3330971"/>
              <a:gd name="connsiteX38" fmla="*/ 4234392 w 4378623"/>
              <a:gd name="connsiteY38" fmla="*/ 1420661 h 3330971"/>
              <a:gd name="connsiteX39" fmla="*/ 4378623 w 4378623"/>
              <a:gd name="connsiteY39" fmla="*/ 1836132 h 3330971"/>
              <a:gd name="connsiteX40" fmla="*/ 4363902 w 4378623"/>
              <a:gd name="connsiteY40" fmla="*/ 2211036 h 3330971"/>
              <a:gd name="connsiteX41" fmla="*/ 4114941 w 4378623"/>
              <a:gd name="connsiteY41" fmla="*/ 2463077 h 3330971"/>
              <a:gd name="connsiteX42" fmla="*/ 3750965 w 4378623"/>
              <a:gd name="connsiteY42" fmla="*/ 2650382 h 3330971"/>
              <a:gd name="connsiteX43" fmla="*/ 551294 w 4378623"/>
              <a:gd name="connsiteY43" fmla="*/ 3328046 h 3330971"/>
              <a:gd name="connsiteX44" fmla="*/ 548640 w 4378623"/>
              <a:gd name="connsiteY44" fmla="*/ 3330971 h 3330971"/>
              <a:gd name="connsiteX45" fmla="*/ 254965 w 4378623"/>
              <a:gd name="connsiteY45" fmla="*/ 3249085 h 3330971"/>
              <a:gd name="connsiteX46" fmla="*/ 17221 w 4378623"/>
              <a:gd name="connsiteY46" fmla="*/ 2864627 h 3330971"/>
              <a:gd name="connsiteX47" fmla="*/ 0 w 4378623"/>
              <a:gd name="connsiteY47" fmla="*/ 2435269 h 3330971"/>
              <a:gd name="connsiteX48" fmla="*/ 253898 w 4378623"/>
              <a:gd name="connsiteY48" fmla="*/ 2137884 h 3330971"/>
              <a:gd name="connsiteX49" fmla="*/ 585216 w 4378623"/>
              <a:gd name="connsiteY49" fmla="*/ 2055588 h 3330971"/>
              <a:gd name="connsiteX50" fmla="*/ 619658 w 4378623"/>
              <a:gd name="connsiteY50" fmla="*/ 1804333 h 3330971"/>
              <a:gd name="connsiteX51" fmla="*/ 721309 w 4378623"/>
              <a:gd name="connsiteY51" fmla="*/ 1465595 h 3330971"/>
              <a:gd name="connsiteX52" fmla="*/ 949909 w 4378623"/>
              <a:gd name="connsiteY52" fmla="*/ 1228261 h 3330971"/>
              <a:gd name="connsiteX53" fmla="*/ 1268882 w 4378623"/>
              <a:gd name="connsiteY53" fmla="*/ 1218707 h 3330971"/>
              <a:gd name="connsiteX54" fmla="*/ 1609344 w 4378623"/>
              <a:gd name="connsiteY54" fmla="*/ 1250916 h 3330971"/>
              <a:gd name="connsiteX55" fmla="*/ 1614376 w 4378623"/>
              <a:gd name="connsiteY55" fmla="*/ 1252876 h 3330971"/>
              <a:gd name="connsiteX56" fmla="*/ 1544271 w 4378623"/>
              <a:gd name="connsiteY56" fmla="*/ 625178 h 3330971"/>
              <a:gd name="connsiteX57" fmla="*/ 1855167 w 4378623"/>
              <a:gd name="connsiteY57" fmla="*/ 140546 h 3330971"/>
              <a:gd name="connsiteX58" fmla="*/ 2495247 w 4378623"/>
              <a:gd name="connsiteY58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885306 w 4378623"/>
              <a:gd name="connsiteY5" fmla="*/ 2498124 h 3330971"/>
              <a:gd name="connsiteX6" fmla="*/ 1999606 w 4378623"/>
              <a:gd name="connsiteY6" fmla="*/ 2542574 h 3330971"/>
              <a:gd name="connsiteX7" fmla="*/ 2094015 w 4378623"/>
              <a:gd name="connsiteY7" fmla="*/ 2532973 h 3330971"/>
              <a:gd name="connsiteX8" fmla="*/ 2215055 w 4378623"/>
              <a:gd name="connsiteY8" fmla="*/ 2525463 h 3330971"/>
              <a:gd name="connsiteX9" fmla="*/ 2327947 w 4378623"/>
              <a:gd name="connsiteY9" fmla="*/ 2521807 h 3330971"/>
              <a:gd name="connsiteX10" fmla="*/ 2416571 w 4378623"/>
              <a:gd name="connsiteY10" fmla="*/ 2514311 h 3330971"/>
              <a:gd name="connsiteX11" fmla="*/ 2489070 w 4378623"/>
              <a:gd name="connsiteY11" fmla="*/ 2497887 h 3330971"/>
              <a:gd name="connsiteX12" fmla="*/ 2548492 w 4378623"/>
              <a:gd name="connsiteY12" fmla="*/ 2480635 h 3330971"/>
              <a:gd name="connsiteX13" fmla="*/ 2626162 w 4378623"/>
              <a:gd name="connsiteY13" fmla="*/ 2466509 h 3330971"/>
              <a:gd name="connsiteX14" fmla="*/ 2704996 w 4378623"/>
              <a:gd name="connsiteY14" fmla="*/ 2447182 h 3330971"/>
              <a:gd name="connsiteX15" fmla="*/ 2760597 w 4378623"/>
              <a:gd name="connsiteY15" fmla="*/ 2435371 h 3330971"/>
              <a:gd name="connsiteX16" fmla="*/ 3002309 w 4378623"/>
              <a:gd name="connsiteY16" fmla="*/ 2344149 h 3330971"/>
              <a:gd name="connsiteX17" fmla="*/ 3173672 w 4378623"/>
              <a:gd name="connsiteY17" fmla="*/ 2055029 h 3330971"/>
              <a:gd name="connsiteX18" fmla="*/ 3167322 w 4378623"/>
              <a:gd name="connsiteY18" fmla="*/ 1855028 h 3330971"/>
              <a:gd name="connsiteX19" fmla="*/ 3262659 w 4378623"/>
              <a:gd name="connsiteY19" fmla="*/ 1781808 h 3330971"/>
              <a:gd name="connsiteX20" fmla="*/ 3284624 w 4378623"/>
              <a:gd name="connsiteY20" fmla="*/ 1646882 h 3330971"/>
              <a:gd name="connsiteX21" fmla="*/ 3176848 w 4378623"/>
              <a:gd name="connsiteY21" fmla="*/ 1557982 h 3330971"/>
              <a:gd name="connsiteX22" fmla="*/ 3243263 w 4378623"/>
              <a:gd name="connsiteY22" fmla="*/ 1496058 h 3330971"/>
              <a:gd name="connsiteX23" fmla="*/ 3224300 w 4378623"/>
              <a:gd name="connsiteY23" fmla="*/ 1385128 h 3330971"/>
              <a:gd name="connsiteX24" fmla="*/ 3090950 w 4378623"/>
              <a:gd name="connsiteY24" fmla="*/ 1267629 h 3330971"/>
              <a:gd name="connsiteX25" fmla="*/ 2703513 w 4378623"/>
              <a:gd name="connsiteY25" fmla="*/ 1302749 h 3330971"/>
              <a:gd name="connsiteX26" fmla="*/ 2599247 w 4378623"/>
              <a:gd name="connsiteY26" fmla="*/ 1278230 h 3330971"/>
              <a:gd name="connsiteX27" fmla="*/ 2652768 w 4378623"/>
              <a:gd name="connsiteY27" fmla="*/ 1105590 h 3330971"/>
              <a:gd name="connsiteX28" fmla="*/ 2664069 w 4378623"/>
              <a:gd name="connsiteY28" fmla="*/ 937567 h 3330971"/>
              <a:gd name="connsiteX29" fmla="*/ 2579743 w 4378623"/>
              <a:gd name="connsiteY29" fmla="*/ 632767 h 3330971"/>
              <a:gd name="connsiteX30" fmla="*/ 2438644 w 4378623"/>
              <a:gd name="connsiteY30" fmla="*/ 565840 h 3330971"/>
              <a:gd name="connsiteX31" fmla="*/ 2495247 w 4378623"/>
              <a:gd name="connsiteY31" fmla="*/ 0 h 3330971"/>
              <a:gd name="connsiteX32" fmla="*/ 2496489 w 4378623"/>
              <a:gd name="connsiteY32" fmla="*/ 11616 h 3330971"/>
              <a:gd name="connsiteX33" fmla="*/ 3089319 w 4378623"/>
              <a:gd name="connsiteY33" fmla="*/ 64226 h 3330971"/>
              <a:gd name="connsiteX34" fmla="*/ 3374856 w 4378623"/>
              <a:gd name="connsiteY34" fmla="*/ 369969 h 3330971"/>
              <a:gd name="connsiteX35" fmla="*/ 3510232 w 4378623"/>
              <a:gd name="connsiteY35" fmla="*/ 813600 h 3330971"/>
              <a:gd name="connsiteX36" fmla="*/ 4068016 w 4378623"/>
              <a:gd name="connsiteY36" fmla="*/ 1105046 h 3330971"/>
              <a:gd name="connsiteX37" fmla="*/ 4234392 w 4378623"/>
              <a:gd name="connsiteY37" fmla="*/ 1420661 h 3330971"/>
              <a:gd name="connsiteX38" fmla="*/ 4378623 w 4378623"/>
              <a:gd name="connsiteY38" fmla="*/ 1836132 h 3330971"/>
              <a:gd name="connsiteX39" fmla="*/ 4363902 w 4378623"/>
              <a:gd name="connsiteY39" fmla="*/ 2211036 h 3330971"/>
              <a:gd name="connsiteX40" fmla="*/ 4114941 w 4378623"/>
              <a:gd name="connsiteY40" fmla="*/ 2463077 h 3330971"/>
              <a:gd name="connsiteX41" fmla="*/ 3750965 w 4378623"/>
              <a:gd name="connsiteY41" fmla="*/ 2650382 h 3330971"/>
              <a:gd name="connsiteX42" fmla="*/ 551294 w 4378623"/>
              <a:gd name="connsiteY42" fmla="*/ 3328046 h 3330971"/>
              <a:gd name="connsiteX43" fmla="*/ 548640 w 4378623"/>
              <a:gd name="connsiteY43" fmla="*/ 3330971 h 3330971"/>
              <a:gd name="connsiteX44" fmla="*/ 254965 w 4378623"/>
              <a:gd name="connsiteY44" fmla="*/ 3249085 h 3330971"/>
              <a:gd name="connsiteX45" fmla="*/ 17221 w 4378623"/>
              <a:gd name="connsiteY45" fmla="*/ 2864627 h 3330971"/>
              <a:gd name="connsiteX46" fmla="*/ 0 w 4378623"/>
              <a:gd name="connsiteY46" fmla="*/ 2435269 h 3330971"/>
              <a:gd name="connsiteX47" fmla="*/ 253898 w 4378623"/>
              <a:gd name="connsiteY47" fmla="*/ 2137884 h 3330971"/>
              <a:gd name="connsiteX48" fmla="*/ 585216 w 4378623"/>
              <a:gd name="connsiteY48" fmla="*/ 2055588 h 3330971"/>
              <a:gd name="connsiteX49" fmla="*/ 619658 w 4378623"/>
              <a:gd name="connsiteY49" fmla="*/ 1804333 h 3330971"/>
              <a:gd name="connsiteX50" fmla="*/ 721309 w 4378623"/>
              <a:gd name="connsiteY50" fmla="*/ 1465595 h 3330971"/>
              <a:gd name="connsiteX51" fmla="*/ 949909 w 4378623"/>
              <a:gd name="connsiteY51" fmla="*/ 1228261 h 3330971"/>
              <a:gd name="connsiteX52" fmla="*/ 1268882 w 4378623"/>
              <a:gd name="connsiteY52" fmla="*/ 1218707 h 3330971"/>
              <a:gd name="connsiteX53" fmla="*/ 1609344 w 4378623"/>
              <a:gd name="connsiteY53" fmla="*/ 1250916 h 3330971"/>
              <a:gd name="connsiteX54" fmla="*/ 1614376 w 4378623"/>
              <a:gd name="connsiteY54" fmla="*/ 1252876 h 3330971"/>
              <a:gd name="connsiteX55" fmla="*/ 1544271 w 4378623"/>
              <a:gd name="connsiteY55" fmla="*/ 625178 h 3330971"/>
              <a:gd name="connsiteX56" fmla="*/ 1855167 w 4378623"/>
              <a:gd name="connsiteY56" fmla="*/ 140546 h 3330971"/>
              <a:gd name="connsiteX57" fmla="*/ 2495247 w 4378623"/>
              <a:gd name="connsiteY57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1885306 w 4378623"/>
              <a:gd name="connsiteY4" fmla="*/ 2498124 h 3330971"/>
              <a:gd name="connsiteX5" fmla="*/ 1999606 w 4378623"/>
              <a:gd name="connsiteY5" fmla="*/ 2542574 h 3330971"/>
              <a:gd name="connsiteX6" fmla="*/ 2094015 w 4378623"/>
              <a:gd name="connsiteY6" fmla="*/ 2532973 h 3330971"/>
              <a:gd name="connsiteX7" fmla="*/ 2215055 w 4378623"/>
              <a:gd name="connsiteY7" fmla="*/ 2525463 h 3330971"/>
              <a:gd name="connsiteX8" fmla="*/ 2327947 w 4378623"/>
              <a:gd name="connsiteY8" fmla="*/ 2521807 h 3330971"/>
              <a:gd name="connsiteX9" fmla="*/ 2416571 w 4378623"/>
              <a:gd name="connsiteY9" fmla="*/ 2514311 h 3330971"/>
              <a:gd name="connsiteX10" fmla="*/ 2489070 w 4378623"/>
              <a:gd name="connsiteY10" fmla="*/ 2497887 h 3330971"/>
              <a:gd name="connsiteX11" fmla="*/ 2548492 w 4378623"/>
              <a:gd name="connsiteY11" fmla="*/ 2480635 h 3330971"/>
              <a:gd name="connsiteX12" fmla="*/ 2626162 w 4378623"/>
              <a:gd name="connsiteY12" fmla="*/ 2466509 h 3330971"/>
              <a:gd name="connsiteX13" fmla="*/ 2704996 w 4378623"/>
              <a:gd name="connsiteY13" fmla="*/ 2447182 h 3330971"/>
              <a:gd name="connsiteX14" fmla="*/ 2760597 w 4378623"/>
              <a:gd name="connsiteY14" fmla="*/ 2435371 h 3330971"/>
              <a:gd name="connsiteX15" fmla="*/ 3002309 w 4378623"/>
              <a:gd name="connsiteY15" fmla="*/ 2344149 h 3330971"/>
              <a:gd name="connsiteX16" fmla="*/ 3173672 w 4378623"/>
              <a:gd name="connsiteY16" fmla="*/ 2055029 h 3330971"/>
              <a:gd name="connsiteX17" fmla="*/ 3167322 w 4378623"/>
              <a:gd name="connsiteY17" fmla="*/ 1855028 h 3330971"/>
              <a:gd name="connsiteX18" fmla="*/ 3262659 w 4378623"/>
              <a:gd name="connsiteY18" fmla="*/ 1781808 h 3330971"/>
              <a:gd name="connsiteX19" fmla="*/ 3284624 w 4378623"/>
              <a:gd name="connsiteY19" fmla="*/ 1646882 h 3330971"/>
              <a:gd name="connsiteX20" fmla="*/ 3176848 w 4378623"/>
              <a:gd name="connsiteY20" fmla="*/ 1557982 h 3330971"/>
              <a:gd name="connsiteX21" fmla="*/ 3243263 w 4378623"/>
              <a:gd name="connsiteY21" fmla="*/ 1496058 h 3330971"/>
              <a:gd name="connsiteX22" fmla="*/ 3224300 w 4378623"/>
              <a:gd name="connsiteY22" fmla="*/ 1385128 h 3330971"/>
              <a:gd name="connsiteX23" fmla="*/ 3090950 w 4378623"/>
              <a:gd name="connsiteY23" fmla="*/ 1267629 h 3330971"/>
              <a:gd name="connsiteX24" fmla="*/ 2703513 w 4378623"/>
              <a:gd name="connsiteY24" fmla="*/ 1302749 h 3330971"/>
              <a:gd name="connsiteX25" fmla="*/ 2599247 w 4378623"/>
              <a:gd name="connsiteY25" fmla="*/ 1278230 h 3330971"/>
              <a:gd name="connsiteX26" fmla="*/ 2652768 w 4378623"/>
              <a:gd name="connsiteY26" fmla="*/ 1105590 h 3330971"/>
              <a:gd name="connsiteX27" fmla="*/ 2664069 w 4378623"/>
              <a:gd name="connsiteY27" fmla="*/ 937567 h 3330971"/>
              <a:gd name="connsiteX28" fmla="*/ 2579743 w 4378623"/>
              <a:gd name="connsiteY28" fmla="*/ 632767 h 3330971"/>
              <a:gd name="connsiteX29" fmla="*/ 2438644 w 4378623"/>
              <a:gd name="connsiteY29" fmla="*/ 565840 h 3330971"/>
              <a:gd name="connsiteX30" fmla="*/ 2495247 w 4378623"/>
              <a:gd name="connsiteY30" fmla="*/ 0 h 3330971"/>
              <a:gd name="connsiteX31" fmla="*/ 2496489 w 4378623"/>
              <a:gd name="connsiteY31" fmla="*/ 11616 h 3330971"/>
              <a:gd name="connsiteX32" fmla="*/ 3089319 w 4378623"/>
              <a:gd name="connsiteY32" fmla="*/ 64226 h 3330971"/>
              <a:gd name="connsiteX33" fmla="*/ 3374856 w 4378623"/>
              <a:gd name="connsiteY33" fmla="*/ 369969 h 3330971"/>
              <a:gd name="connsiteX34" fmla="*/ 3510232 w 4378623"/>
              <a:gd name="connsiteY34" fmla="*/ 813600 h 3330971"/>
              <a:gd name="connsiteX35" fmla="*/ 4068016 w 4378623"/>
              <a:gd name="connsiteY35" fmla="*/ 1105046 h 3330971"/>
              <a:gd name="connsiteX36" fmla="*/ 4234392 w 4378623"/>
              <a:gd name="connsiteY36" fmla="*/ 1420661 h 3330971"/>
              <a:gd name="connsiteX37" fmla="*/ 4378623 w 4378623"/>
              <a:gd name="connsiteY37" fmla="*/ 1836132 h 3330971"/>
              <a:gd name="connsiteX38" fmla="*/ 4363902 w 4378623"/>
              <a:gd name="connsiteY38" fmla="*/ 2211036 h 3330971"/>
              <a:gd name="connsiteX39" fmla="*/ 4114941 w 4378623"/>
              <a:gd name="connsiteY39" fmla="*/ 2463077 h 3330971"/>
              <a:gd name="connsiteX40" fmla="*/ 3750965 w 4378623"/>
              <a:gd name="connsiteY40" fmla="*/ 2650382 h 3330971"/>
              <a:gd name="connsiteX41" fmla="*/ 551294 w 4378623"/>
              <a:gd name="connsiteY41" fmla="*/ 3328046 h 3330971"/>
              <a:gd name="connsiteX42" fmla="*/ 548640 w 4378623"/>
              <a:gd name="connsiteY42" fmla="*/ 3330971 h 3330971"/>
              <a:gd name="connsiteX43" fmla="*/ 254965 w 4378623"/>
              <a:gd name="connsiteY43" fmla="*/ 3249085 h 3330971"/>
              <a:gd name="connsiteX44" fmla="*/ 17221 w 4378623"/>
              <a:gd name="connsiteY44" fmla="*/ 2864627 h 3330971"/>
              <a:gd name="connsiteX45" fmla="*/ 0 w 4378623"/>
              <a:gd name="connsiteY45" fmla="*/ 2435269 h 3330971"/>
              <a:gd name="connsiteX46" fmla="*/ 253898 w 4378623"/>
              <a:gd name="connsiteY46" fmla="*/ 2137884 h 3330971"/>
              <a:gd name="connsiteX47" fmla="*/ 585216 w 4378623"/>
              <a:gd name="connsiteY47" fmla="*/ 2055588 h 3330971"/>
              <a:gd name="connsiteX48" fmla="*/ 619658 w 4378623"/>
              <a:gd name="connsiteY48" fmla="*/ 1804333 h 3330971"/>
              <a:gd name="connsiteX49" fmla="*/ 721309 w 4378623"/>
              <a:gd name="connsiteY49" fmla="*/ 1465595 h 3330971"/>
              <a:gd name="connsiteX50" fmla="*/ 949909 w 4378623"/>
              <a:gd name="connsiteY50" fmla="*/ 1228261 h 3330971"/>
              <a:gd name="connsiteX51" fmla="*/ 1268882 w 4378623"/>
              <a:gd name="connsiteY51" fmla="*/ 1218707 h 3330971"/>
              <a:gd name="connsiteX52" fmla="*/ 1609344 w 4378623"/>
              <a:gd name="connsiteY52" fmla="*/ 1250916 h 3330971"/>
              <a:gd name="connsiteX53" fmla="*/ 1614376 w 4378623"/>
              <a:gd name="connsiteY53" fmla="*/ 1252876 h 3330971"/>
              <a:gd name="connsiteX54" fmla="*/ 1544271 w 4378623"/>
              <a:gd name="connsiteY54" fmla="*/ 625178 h 3330971"/>
              <a:gd name="connsiteX55" fmla="*/ 1855167 w 4378623"/>
              <a:gd name="connsiteY55" fmla="*/ 140546 h 3330971"/>
              <a:gd name="connsiteX56" fmla="*/ 2495247 w 4378623"/>
              <a:gd name="connsiteY56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1885306 w 4378623"/>
              <a:gd name="connsiteY4" fmla="*/ 2498124 h 3330971"/>
              <a:gd name="connsiteX5" fmla="*/ 1999606 w 4378623"/>
              <a:gd name="connsiteY5" fmla="*/ 2542574 h 3330971"/>
              <a:gd name="connsiteX6" fmla="*/ 2094015 w 4378623"/>
              <a:gd name="connsiteY6" fmla="*/ 2532973 h 3330971"/>
              <a:gd name="connsiteX7" fmla="*/ 2215055 w 4378623"/>
              <a:gd name="connsiteY7" fmla="*/ 2525463 h 3330971"/>
              <a:gd name="connsiteX8" fmla="*/ 2327947 w 4378623"/>
              <a:gd name="connsiteY8" fmla="*/ 2521807 h 3330971"/>
              <a:gd name="connsiteX9" fmla="*/ 2416571 w 4378623"/>
              <a:gd name="connsiteY9" fmla="*/ 2514311 h 3330971"/>
              <a:gd name="connsiteX10" fmla="*/ 2548492 w 4378623"/>
              <a:gd name="connsiteY10" fmla="*/ 2480635 h 3330971"/>
              <a:gd name="connsiteX11" fmla="*/ 2626162 w 4378623"/>
              <a:gd name="connsiteY11" fmla="*/ 2466509 h 3330971"/>
              <a:gd name="connsiteX12" fmla="*/ 2704996 w 4378623"/>
              <a:gd name="connsiteY12" fmla="*/ 2447182 h 3330971"/>
              <a:gd name="connsiteX13" fmla="*/ 2760597 w 4378623"/>
              <a:gd name="connsiteY13" fmla="*/ 2435371 h 3330971"/>
              <a:gd name="connsiteX14" fmla="*/ 3002309 w 4378623"/>
              <a:gd name="connsiteY14" fmla="*/ 2344149 h 3330971"/>
              <a:gd name="connsiteX15" fmla="*/ 3173672 w 4378623"/>
              <a:gd name="connsiteY15" fmla="*/ 2055029 h 3330971"/>
              <a:gd name="connsiteX16" fmla="*/ 3167322 w 4378623"/>
              <a:gd name="connsiteY16" fmla="*/ 1855028 h 3330971"/>
              <a:gd name="connsiteX17" fmla="*/ 3262659 w 4378623"/>
              <a:gd name="connsiteY17" fmla="*/ 1781808 h 3330971"/>
              <a:gd name="connsiteX18" fmla="*/ 3284624 w 4378623"/>
              <a:gd name="connsiteY18" fmla="*/ 1646882 h 3330971"/>
              <a:gd name="connsiteX19" fmla="*/ 3176848 w 4378623"/>
              <a:gd name="connsiteY19" fmla="*/ 1557982 h 3330971"/>
              <a:gd name="connsiteX20" fmla="*/ 3243263 w 4378623"/>
              <a:gd name="connsiteY20" fmla="*/ 1496058 h 3330971"/>
              <a:gd name="connsiteX21" fmla="*/ 3224300 w 4378623"/>
              <a:gd name="connsiteY21" fmla="*/ 1385128 h 3330971"/>
              <a:gd name="connsiteX22" fmla="*/ 3090950 w 4378623"/>
              <a:gd name="connsiteY22" fmla="*/ 1267629 h 3330971"/>
              <a:gd name="connsiteX23" fmla="*/ 2703513 w 4378623"/>
              <a:gd name="connsiteY23" fmla="*/ 1302749 h 3330971"/>
              <a:gd name="connsiteX24" fmla="*/ 2599247 w 4378623"/>
              <a:gd name="connsiteY24" fmla="*/ 1278230 h 3330971"/>
              <a:gd name="connsiteX25" fmla="*/ 2652768 w 4378623"/>
              <a:gd name="connsiteY25" fmla="*/ 1105590 h 3330971"/>
              <a:gd name="connsiteX26" fmla="*/ 2664069 w 4378623"/>
              <a:gd name="connsiteY26" fmla="*/ 937567 h 3330971"/>
              <a:gd name="connsiteX27" fmla="*/ 2579743 w 4378623"/>
              <a:gd name="connsiteY27" fmla="*/ 632767 h 3330971"/>
              <a:gd name="connsiteX28" fmla="*/ 2438644 w 4378623"/>
              <a:gd name="connsiteY28" fmla="*/ 565840 h 3330971"/>
              <a:gd name="connsiteX29" fmla="*/ 2495247 w 4378623"/>
              <a:gd name="connsiteY29" fmla="*/ 0 h 3330971"/>
              <a:gd name="connsiteX30" fmla="*/ 2496489 w 4378623"/>
              <a:gd name="connsiteY30" fmla="*/ 11616 h 3330971"/>
              <a:gd name="connsiteX31" fmla="*/ 3089319 w 4378623"/>
              <a:gd name="connsiteY31" fmla="*/ 64226 h 3330971"/>
              <a:gd name="connsiteX32" fmla="*/ 3374856 w 4378623"/>
              <a:gd name="connsiteY32" fmla="*/ 369969 h 3330971"/>
              <a:gd name="connsiteX33" fmla="*/ 3510232 w 4378623"/>
              <a:gd name="connsiteY33" fmla="*/ 813600 h 3330971"/>
              <a:gd name="connsiteX34" fmla="*/ 4068016 w 4378623"/>
              <a:gd name="connsiteY34" fmla="*/ 1105046 h 3330971"/>
              <a:gd name="connsiteX35" fmla="*/ 4234392 w 4378623"/>
              <a:gd name="connsiteY35" fmla="*/ 1420661 h 3330971"/>
              <a:gd name="connsiteX36" fmla="*/ 4378623 w 4378623"/>
              <a:gd name="connsiteY36" fmla="*/ 1836132 h 3330971"/>
              <a:gd name="connsiteX37" fmla="*/ 4363902 w 4378623"/>
              <a:gd name="connsiteY37" fmla="*/ 2211036 h 3330971"/>
              <a:gd name="connsiteX38" fmla="*/ 4114941 w 4378623"/>
              <a:gd name="connsiteY38" fmla="*/ 2463077 h 3330971"/>
              <a:gd name="connsiteX39" fmla="*/ 3750965 w 4378623"/>
              <a:gd name="connsiteY39" fmla="*/ 2650382 h 3330971"/>
              <a:gd name="connsiteX40" fmla="*/ 551294 w 4378623"/>
              <a:gd name="connsiteY40" fmla="*/ 3328046 h 3330971"/>
              <a:gd name="connsiteX41" fmla="*/ 548640 w 4378623"/>
              <a:gd name="connsiteY41" fmla="*/ 3330971 h 3330971"/>
              <a:gd name="connsiteX42" fmla="*/ 254965 w 4378623"/>
              <a:gd name="connsiteY42" fmla="*/ 3249085 h 3330971"/>
              <a:gd name="connsiteX43" fmla="*/ 17221 w 4378623"/>
              <a:gd name="connsiteY43" fmla="*/ 2864627 h 3330971"/>
              <a:gd name="connsiteX44" fmla="*/ 0 w 4378623"/>
              <a:gd name="connsiteY44" fmla="*/ 2435269 h 3330971"/>
              <a:gd name="connsiteX45" fmla="*/ 253898 w 4378623"/>
              <a:gd name="connsiteY45" fmla="*/ 2137884 h 3330971"/>
              <a:gd name="connsiteX46" fmla="*/ 585216 w 4378623"/>
              <a:gd name="connsiteY46" fmla="*/ 2055588 h 3330971"/>
              <a:gd name="connsiteX47" fmla="*/ 619658 w 4378623"/>
              <a:gd name="connsiteY47" fmla="*/ 1804333 h 3330971"/>
              <a:gd name="connsiteX48" fmla="*/ 721309 w 4378623"/>
              <a:gd name="connsiteY48" fmla="*/ 1465595 h 3330971"/>
              <a:gd name="connsiteX49" fmla="*/ 949909 w 4378623"/>
              <a:gd name="connsiteY49" fmla="*/ 1228261 h 3330971"/>
              <a:gd name="connsiteX50" fmla="*/ 1268882 w 4378623"/>
              <a:gd name="connsiteY50" fmla="*/ 1218707 h 3330971"/>
              <a:gd name="connsiteX51" fmla="*/ 1609344 w 4378623"/>
              <a:gd name="connsiteY51" fmla="*/ 1250916 h 3330971"/>
              <a:gd name="connsiteX52" fmla="*/ 1614376 w 4378623"/>
              <a:gd name="connsiteY52" fmla="*/ 1252876 h 3330971"/>
              <a:gd name="connsiteX53" fmla="*/ 1544271 w 4378623"/>
              <a:gd name="connsiteY53" fmla="*/ 625178 h 3330971"/>
              <a:gd name="connsiteX54" fmla="*/ 1855167 w 4378623"/>
              <a:gd name="connsiteY54" fmla="*/ 140546 h 3330971"/>
              <a:gd name="connsiteX55" fmla="*/ 2495247 w 4378623"/>
              <a:gd name="connsiteY55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1885306 w 4378623"/>
              <a:gd name="connsiteY4" fmla="*/ 2498124 h 3330971"/>
              <a:gd name="connsiteX5" fmla="*/ 1999606 w 4378623"/>
              <a:gd name="connsiteY5" fmla="*/ 2542574 h 3330971"/>
              <a:gd name="connsiteX6" fmla="*/ 2094015 w 4378623"/>
              <a:gd name="connsiteY6" fmla="*/ 2532973 h 3330971"/>
              <a:gd name="connsiteX7" fmla="*/ 2215055 w 4378623"/>
              <a:gd name="connsiteY7" fmla="*/ 2525463 h 3330971"/>
              <a:gd name="connsiteX8" fmla="*/ 2327947 w 4378623"/>
              <a:gd name="connsiteY8" fmla="*/ 2521807 h 3330971"/>
              <a:gd name="connsiteX9" fmla="*/ 2548492 w 4378623"/>
              <a:gd name="connsiteY9" fmla="*/ 2480635 h 3330971"/>
              <a:gd name="connsiteX10" fmla="*/ 2626162 w 4378623"/>
              <a:gd name="connsiteY10" fmla="*/ 2466509 h 3330971"/>
              <a:gd name="connsiteX11" fmla="*/ 2704996 w 4378623"/>
              <a:gd name="connsiteY11" fmla="*/ 2447182 h 3330971"/>
              <a:gd name="connsiteX12" fmla="*/ 2760597 w 4378623"/>
              <a:gd name="connsiteY12" fmla="*/ 2435371 h 3330971"/>
              <a:gd name="connsiteX13" fmla="*/ 3002309 w 4378623"/>
              <a:gd name="connsiteY13" fmla="*/ 2344149 h 3330971"/>
              <a:gd name="connsiteX14" fmla="*/ 3173672 w 4378623"/>
              <a:gd name="connsiteY14" fmla="*/ 2055029 h 3330971"/>
              <a:gd name="connsiteX15" fmla="*/ 3167322 w 4378623"/>
              <a:gd name="connsiteY15" fmla="*/ 1855028 h 3330971"/>
              <a:gd name="connsiteX16" fmla="*/ 3262659 w 4378623"/>
              <a:gd name="connsiteY16" fmla="*/ 1781808 h 3330971"/>
              <a:gd name="connsiteX17" fmla="*/ 3284624 w 4378623"/>
              <a:gd name="connsiteY17" fmla="*/ 1646882 h 3330971"/>
              <a:gd name="connsiteX18" fmla="*/ 3176848 w 4378623"/>
              <a:gd name="connsiteY18" fmla="*/ 1557982 h 3330971"/>
              <a:gd name="connsiteX19" fmla="*/ 3243263 w 4378623"/>
              <a:gd name="connsiteY19" fmla="*/ 1496058 h 3330971"/>
              <a:gd name="connsiteX20" fmla="*/ 3224300 w 4378623"/>
              <a:gd name="connsiteY20" fmla="*/ 1385128 h 3330971"/>
              <a:gd name="connsiteX21" fmla="*/ 3090950 w 4378623"/>
              <a:gd name="connsiteY21" fmla="*/ 1267629 h 3330971"/>
              <a:gd name="connsiteX22" fmla="*/ 2703513 w 4378623"/>
              <a:gd name="connsiteY22" fmla="*/ 1302749 h 3330971"/>
              <a:gd name="connsiteX23" fmla="*/ 2599247 w 4378623"/>
              <a:gd name="connsiteY23" fmla="*/ 1278230 h 3330971"/>
              <a:gd name="connsiteX24" fmla="*/ 2652768 w 4378623"/>
              <a:gd name="connsiteY24" fmla="*/ 1105590 h 3330971"/>
              <a:gd name="connsiteX25" fmla="*/ 2664069 w 4378623"/>
              <a:gd name="connsiteY25" fmla="*/ 937567 h 3330971"/>
              <a:gd name="connsiteX26" fmla="*/ 2579743 w 4378623"/>
              <a:gd name="connsiteY26" fmla="*/ 632767 h 3330971"/>
              <a:gd name="connsiteX27" fmla="*/ 2438644 w 4378623"/>
              <a:gd name="connsiteY27" fmla="*/ 565840 h 3330971"/>
              <a:gd name="connsiteX28" fmla="*/ 2495247 w 4378623"/>
              <a:gd name="connsiteY28" fmla="*/ 0 h 3330971"/>
              <a:gd name="connsiteX29" fmla="*/ 2496489 w 4378623"/>
              <a:gd name="connsiteY29" fmla="*/ 11616 h 3330971"/>
              <a:gd name="connsiteX30" fmla="*/ 3089319 w 4378623"/>
              <a:gd name="connsiteY30" fmla="*/ 64226 h 3330971"/>
              <a:gd name="connsiteX31" fmla="*/ 3374856 w 4378623"/>
              <a:gd name="connsiteY31" fmla="*/ 369969 h 3330971"/>
              <a:gd name="connsiteX32" fmla="*/ 3510232 w 4378623"/>
              <a:gd name="connsiteY32" fmla="*/ 813600 h 3330971"/>
              <a:gd name="connsiteX33" fmla="*/ 4068016 w 4378623"/>
              <a:gd name="connsiteY33" fmla="*/ 1105046 h 3330971"/>
              <a:gd name="connsiteX34" fmla="*/ 4234392 w 4378623"/>
              <a:gd name="connsiteY34" fmla="*/ 1420661 h 3330971"/>
              <a:gd name="connsiteX35" fmla="*/ 4378623 w 4378623"/>
              <a:gd name="connsiteY35" fmla="*/ 1836132 h 3330971"/>
              <a:gd name="connsiteX36" fmla="*/ 4363902 w 4378623"/>
              <a:gd name="connsiteY36" fmla="*/ 2211036 h 3330971"/>
              <a:gd name="connsiteX37" fmla="*/ 4114941 w 4378623"/>
              <a:gd name="connsiteY37" fmla="*/ 2463077 h 3330971"/>
              <a:gd name="connsiteX38" fmla="*/ 3750965 w 4378623"/>
              <a:gd name="connsiteY38" fmla="*/ 2650382 h 3330971"/>
              <a:gd name="connsiteX39" fmla="*/ 551294 w 4378623"/>
              <a:gd name="connsiteY39" fmla="*/ 3328046 h 3330971"/>
              <a:gd name="connsiteX40" fmla="*/ 548640 w 4378623"/>
              <a:gd name="connsiteY40" fmla="*/ 3330971 h 3330971"/>
              <a:gd name="connsiteX41" fmla="*/ 254965 w 4378623"/>
              <a:gd name="connsiteY41" fmla="*/ 3249085 h 3330971"/>
              <a:gd name="connsiteX42" fmla="*/ 17221 w 4378623"/>
              <a:gd name="connsiteY42" fmla="*/ 2864627 h 3330971"/>
              <a:gd name="connsiteX43" fmla="*/ 0 w 4378623"/>
              <a:gd name="connsiteY43" fmla="*/ 2435269 h 3330971"/>
              <a:gd name="connsiteX44" fmla="*/ 253898 w 4378623"/>
              <a:gd name="connsiteY44" fmla="*/ 2137884 h 3330971"/>
              <a:gd name="connsiteX45" fmla="*/ 585216 w 4378623"/>
              <a:gd name="connsiteY45" fmla="*/ 2055588 h 3330971"/>
              <a:gd name="connsiteX46" fmla="*/ 619658 w 4378623"/>
              <a:gd name="connsiteY46" fmla="*/ 1804333 h 3330971"/>
              <a:gd name="connsiteX47" fmla="*/ 721309 w 4378623"/>
              <a:gd name="connsiteY47" fmla="*/ 1465595 h 3330971"/>
              <a:gd name="connsiteX48" fmla="*/ 949909 w 4378623"/>
              <a:gd name="connsiteY48" fmla="*/ 1228261 h 3330971"/>
              <a:gd name="connsiteX49" fmla="*/ 1268882 w 4378623"/>
              <a:gd name="connsiteY49" fmla="*/ 1218707 h 3330971"/>
              <a:gd name="connsiteX50" fmla="*/ 1609344 w 4378623"/>
              <a:gd name="connsiteY50" fmla="*/ 1250916 h 3330971"/>
              <a:gd name="connsiteX51" fmla="*/ 1614376 w 4378623"/>
              <a:gd name="connsiteY51" fmla="*/ 1252876 h 3330971"/>
              <a:gd name="connsiteX52" fmla="*/ 1544271 w 4378623"/>
              <a:gd name="connsiteY52" fmla="*/ 625178 h 3330971"/>
              <a:gd name="connsiteX53" fmla="*/ 1855167 w 4378623"/>
              <a:gd name="connsiteY53" fmla="*/ 140546 h 3330971"/>
              <a:gd name="connsiteX54" fmla="*/ 2495247 w 4378623"/>
              <a:gd name="connsiteY54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1885306 w 4378623"/>
              <a:gd name="connsiteY4" fmla="*/ 2498124 h 3330971"/>
              <a:gd name="connsiteX5" fmla="*/ 1999606 w 4378623"/>
              <a:gd name="connsiteY5" fmla="*/ 2542574 h 3330971"/>
              <a:gd name="connsiteX6" fmla="*/ 2094015 w 4378623"/>
              <a:gd name="connsiteY6" fmla="*/ 2532973 h 3330971"/>
              <a:gd name="connsiteX7" fmla="*/ 2327947 w 4378623"/>
              <a:gd name="connsiteY7" fmla="*/ 2521807 h 3330971"/>
              <a:gd name="connsiteX8" fmla="*/ 2548492 w 4378623"/>
              <a:gd name="connsiteY8" fmla="*/ 2480635 h 3330971"/>
              <a:gd name="connsiteX9" fmla="*/ 2626162 w 4378623"/>
              <a:gd name="connsiteY9" fmla="*/ 2466509 h 3330971"/>
              <a:gd name="connsiteX10" fmla="*/ 2704996 w 4378623"/>
              <a:gd name="connsiteY10" fmla="*/ 2447182 h 3330971"/>
              <a:gd name="connsiteX11" fmla="*/ 2760597 w 4378623"/>
              <a:gd name="connsiteY11" fmla="*/ 2435371 h 3330971"/>
              <a:gd name="connsiteX12" fmla="*/ 3002309 w 4378623"/>
              <a:gd name="connsiteY12" fmla="*/ 2344149 h 3330971"/>
              <a:gd name="connsiteX13" fmla="*/ 3173672 w 4378623"/>
              <a:gd name="connsiteY13" fmla="*/ 2055029 h 3330971"/>
              <a:gd name="connsiteX14" fmla="*/ 3167322 w 4378623"/>
              <a:gd name="connsiteY14" fmla="*/ 1855028 h 3330971"/>
              <a:gd name="connsiteX15" fmla="*/ 3262659 w 4378623"/>
              <a:gd name="connsiteY15" fmla="*/ 1781808 h 3330971"/>
              <a:gd name="connsiteX16" fmla="*/ 3284624 w 4378623"/>
              <a:gd name="connsiteY16" fmla="*/ 1646882 h 3330971"/>
              <a:gd name="connsiteX17" fmla="*/ 3176848 w 4378623"/>
              <a:gd name="connsiteY17" fmla="*/ 1557982 h 3330971"/>
              <a:gd name="connsiteX18" fmla="*/ 3243263 w 4378623"/>
              <a:gd name="connsiteY18" fmla="*/ 1496058 h 3330971"/>
              <a:gd name="connsiteX19" fmla="*/ 3224300 w 4378623"/>
              <a:gd name="connsiteY19" fmla="*/ 1385128 h 3330971"/>
              <a:gd name="connsiteX20" fmla="*/ 3090950 w 4378623"/>
              <a:gd name="connsiteY20" fmla="*/ 1267629 h 3330971"/>
              <a:gd name="connsiteX21" fmla="*/ 2703513 w 4378623"/>
              <a:gd name="connsiteY21" fmla="*/ 1302749 h 3330971"/>
              <a:gd name="connsiteX22" fmla="*/ 2599247 w 4378623"/>
              <a:gd name="connsiteY22" fmla="*/ 1278230 h 3330971"/>
              <a:gd name="connsiteX23" fmla="*/ 2652768 w 4378623"/>
              <a:gd name="connsiteY23" fmla="*/ 1105590 h 3330971"/>
              <a:gd name="connsiteX24" fmla="*/ 2664069 w 4378623"/>
              <a:gd name="connsiteY24" fmla="*/ 937567 h 3330971"/>
              <a:gd name="connsiteX25" fmla="*/ 2579743 w 4378623"/>
              <a:gd name="connsiteY25" fmla="*/ 632767 h 3330971"/>
              <a:gd name="connsiteX26" fmla="*/ 2438644 w 4378623"/>
              <a:gd name="connsiteY26" fmla="*/ 565840 h 3330971"/>
              <a:gd name="connsiteX27" fmla="*/ 2495247 w 4378623"/>
              <a:gd name="connsiteY27" fmla="*/ 0 h 3330971"/>
              <a:gd name="connsiteX28" fmla="*/ 2496489 w 4378623"/>
              <a:gd name="connsiteY28" fmla="*/ 11616 h 3330971"/>
              <a:gd name="connsiteX29" fmla="*/ 3089319 w 4378623"/>
              <a:gd name="connsiteY29" fmla="*/ 64226 h 3330971"/>
              <a:gd name="connsiteX30" fmla="*/ 3374856 w 4378623"/>
              <a:gd name="connsiteY30" fmla="*/ 369969 h 3330971"/>
              <a:gd name="connsiteX31" fmla="*/ 3510232 w 4378623"/>
              <a:gd name="connsiteY31" fmla="*/ 813600 h 3330971"/>
              <a:gd name="connsiteX32" fmla="*/ 4068016 w 4378623"/>
              <a:gd name="connsiteY32" fmla="*/ 1105046 h 3330971"/>
              <a:gd name="connsiteX33" fmla="*/ 4234392 w 4378623"/>
              <a:gd name="connsiteY33" fmla="*/ 1420661 h 3330971"/>
              <a:gd name="connsiteX34" fmla="*/ 4378623 w 4378623"/>
              <a:gd name="connsiteY34" fmla="*/ 1836132 h 3330971"/>
              <a:gd name="connsiteX35" fmla="*/ 4363902 w 4378623"/>
              <a:gd name="connsiteY35" fmla="*/ 2211036 h 3330971"/>
              <a:gd name="connsiteX36" fmla="*/ 4114941 w 4378623"/>
              <a:gd name="connsiteY36" fmla="*/ 2463077 h 3330971"/>
              <a:gd name="connsiteX37" fmla="*/ 3750965 w 4378623"/>
              <a:gd name="connsiteY37" fmla="*/ 2650382 h 3330971"/>
              <a:gd name="connsiteX38" fmla="*/ 551294 w 4378623"/>
              <a:gd name="connsiteY38" fmla="*/ 3328046 h 3330971"/>
              <a:gd name="connsiteX39" fmla="*/ 548640 w 4378623"/>
              <a:gd name="connsiteY39" fmla="*/ 3330971 h 3330971"/>
              <a:gd name="connsiteX40" fmla="*/ 254965 w 4378623"/>
              <a:gd name="connsiteY40" fmla="*/ 3249085 h 3330971"/>
              <a:gd name="connsiteX41" fmla="*/ 17221 w 4378623"/>
              <a:gd name="connsiteY41" fmla="*/ 2864627 h 3330971"/>
              <a:gd name="connsiteX42" fmla="*/ 0 w 4378623"/>
              <a:gd name="connsiteY42" fmla="*/ 2435269 h 3330971"/>
              <a:gd name="connsiteX43" fmla="*/ 253898 w 4378623"/>
              <a:gd name="connsiteY43" fmla="*/ 2137884 h 3330971"/>
              <a:gd name="connsiteX44" fmla="*/ 585216 w 4378623"/>
              <a:gd name="connsiteY44" fmla="*/ 2055588 h 3330971"/>
              <a:gd name="connsiteX45" fmla="*/ 619658 w 4378623"/>
              <a:gd name="connsiteY45" fmla="*/ 1804333 h 3330971"/>
              <a:gd name="connsiteX46" fmla="*/ 721309 w 4378623"/>
              <a:gd name="connsiteY46" fmla="*/ 1465595 h 3330971"/>
              <a:gd name="connsiteX47" fmla="*/ 949909 w 4378623"/>
              <a:gd name="connsiteY47" fmla="*/ 1228261 h 3330971"/>
              <a:gd name="connsiteX48" fmla="*/ 1268882 w 4378623"/>
              <a:gd name="connsiteY48" fmla="*/ 1218707 h 3330971"/>
              <a:gd name="connsiteX49" fmla="*/ 1609344 w 4378623"/>
              <a:gd name="connsiteY49" fmla="*/ 1250916 h 3330971"/>
              <a:gd name="connsiteX50" fmla="*/ 1614376 w 4378623"/>
              <a:gd name="connsiteY50" fmla="*/ 1252876 h 3330971"/>
              <a:gd name="connsiteX51" fmla="*/ 1544271 w 4378623"/>
              <a:gd name="connsiteY51" fmla="*/ 625178 h 3330971"/>
              <a:gd name="connsiteX52" fmla="*/ 1855167 w 4378623"/>
              <a:gd name="connsiteY52" fmla="*/ 140546 h 3330971"/>
              <a:gd name="connsiteX53" fmla="*/ 2495247 w 4378623"/>
              <a:gd name="connsiteY53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1885306 w 4378623"/>
              <a:gd name="connsiteY4" fmla="*/ 2498124 h 3330971"/>
              <a:gd name="connsiteX5" fmla="*/ 1999606 w 4378623"/>
              <a:gd name="connsiteY5" fmla="*/ 2542574 h 3330971"/>
              <a:gd name="connsiteX6" fmla="*/ 2327947 w 4378623"/>
              <a:gd name="connsiteY6" fmla="*/ 2521807 h 3330971"/>
              <a:gd name="connsiteX7" fmla="*/ 2548492 w 4378623"/>
              <a:gd name="connsiteY7" fmla="*/ 2480635 h 3330971"/>
              <a:gd name="connsiteX8" fmla="*/ 2626162 w 4378623"/>
              <a:gd name="connsiteY8" fmla="*/ 2466509 h 3330971"/>
              <a:gd name="connsiteX9" fmla="*/ 2704996 w 4378623"/>
              <a:gd name="connsiteY9" fmla="*/ 2447182 h 3330971"/>
              <a:gd name="connsiteX10" fmla="*/ 2760597 w 4378623"/>
              <a:gd name="connsiteY10" fmla="*/ 2435371 h 3330971"/>
              <a:gd name="connsiteX11" fmla="*/ 3002309 w 4378623"/>
              <a:gd name="connsiteY11" fmla="*/ 2344149 h 3330971"/>
              <a:gd name="connsiteX12" fmla="*/ 3173672 w 4378623"/>
              <a:gd name="connsiteY12" fmla="*/ 2055029 h 3330971"/>
              <a:gd name="connsiteX13" fmla="*/ 3167322 w 4378623"/>
              <a:gd name="connsiteY13" fmla="*/ 1855028 h 3330971"/>
              <a:gd name="connsiteX14" fmla="*/ 3262659 w 4378623"/>
              <a:gd name="connsiteY14" fmla="*/ 1781808 h 3330971"/>
              <a:gd name="connsiteX15" fmla="*/ 3284624 w 4378623"/>
              <a:gd name="connsiteY15" fmla="*/ 1646882 h 3330971"/>
              <a:gd name="connsiteX16" fmla="*/ 3176848 w 4378623"/>
              <a:gd name="connsiteY16" fmla="*/ 1557982 h 3330971"/>
              <a:gd name="connsiteX17" fmla="*/ 3243263 w 4378623"/>
              <a:gd name="connsiteY17" fmla="*/ 1496058 h 3330971"/>
              <a:gd name="connsiteX18" fmla="*/ 3224300 w 4378623"/>
              <a:gd name="connsiteY18" fmla="*/ 1385128 h 3330971"/>
              <a:gd name="connsiteX19" fmla="*/ 3090950 w 4378623"/>
              <a:gd name="connsiteY19" fmla="*/ 1267629 h 3330971"/>
              <a:gd name="connsiteX20" fmla="*/ 2703513 w 4378623"/>
              <a:gd name="connsiteY20" fmla="*/ 1302749 h 3330971"/>
              <a:gd name="connsiteX21" fmla="*/ 2599247 w 4378623"/>
              <a:gd name="connsiteY21" fmla="*/ 1278230 h 3330971"/>
              <a:gd name="connsiteX22" fmla="*/ 2652768 w 4378623"/>
              <a:gd name="connsiteY22" fmla="*/ 1105590 h 3330971"/>
              <a:gd name="connsiteX23" fmla="*/ 2664069 w 4378623"/>
              <a:gd name="connsiteY23" fmla="*/ 937567 h 3330971"/>
              <a:gd name="connsiteX24" fmla="*/ 2579743 w 4378623"/>
              <a:gd name="connsiteY24" fmla="*/ 632767 h 3330971"/>
              <a:gd name="connsiteX25" fmla="*/ 2438644 w 4378623"/>
              <a:gd name="connsiteY25" fmla="*/ 565840 h 3330971"/>
              <a:gd name="connsiteX26" fmla="*/ 2495247 w 4378623"/>
              <a:gd name="connsiteY26" fmla="*/ 0 h 3330971"/>
              <a:gd name="connsiteX27" fmla="*/ 2496489 w 4378623"/>
              <a:gd name="connsiteY27" fmla="*/ 11616 h 3330971"/>
              <a:gd name="connsiteX28" fmla="*/ 3089319 w 4378623"/>
              <a:gd name="connsiteY28" fmla="*/ 64226 h 3330971"/>
              <a:gd name="connsiteX29" fmla="*/ 3374856 w 4378623"/>
              <a:gd name="connsiteY29" fmla="*/ 369969 h 3330971"/>
              <a:gd name="connsiteX30" fmla="*/ 3510232 w 4378623"/>
              <a:gd name="connsiteY30" fmla="*/ 813600 h 3330971"/>
              <a:gd name="connsiteX31" fmla="*/ 4068016 w 4378623"/>
              <a:gd name="connsiteY31" fmla="*/ 1105046 h 3330971"/>
              <a:gd name="connsiteX32" fmla="*/ 4234392 w 4378623"/>
              <a:gd name="connsiteY32" fmla="*/ 1420661 h 3330971"/>
              <a:gd name="connsiteX33" fmla="*/ 4378623 w 4378623"/>
              <a:gd name="connsiteY33" fmla="*/ 1836132 h 3330971"/>
              <a:gd name="connsiteX34" fmla="*/ 4363902 w 4378623"/>
              <a:gd name="connsiteY34" fmla="*/ 2211036 h 3330971"/>
              <a:gd name="connsiteX35" fmla="*/ 4114941 w 4378623"/>
              <a:gd name="connsiteY35" fmla="*/ 2463077 h 3330971"/>
              <a:gd name="connsiteX36" fmla="*/ 3750965 w 4378623"/>
              <a:gd name="connsiteY36" fmla="*/ 2650382 h 3330971"/>
              <a:gd name="connsiteX37" fmla="*/ 551294 w 4378623"/>
              <a:gd name="connsiteY37" fmla="*/ 3328046 h 3330971"/>
              <a:gd name="connsiteX38" fmla="*/ 548640 w 4378623"/>
              <a:gd name="connsiteY38" fmla="*/ 3330971 h 3330971"/>
              <a:gd name="connsiteX39" fmla="*/ 254965 w 4378623"/>
              <a:gd name="connsiteY39" fmla="*/ 3249085 h 3330971"/>
              <a:gd name="connsiteX40" fmla="*/ 17221 w 4378623"/>
              <a:gd name="connsiteY40" fmla="*/ 2864627 h 3330971"/>
              <a:gd name="connsiteX41" fmla="*/ 0 w 4378623"/>
              <a:gd name="connsiteY41" fmla="*/ 2435269 h 3330971"/>
              <a:gd name="connsiteX42" fmla="*/ 253898 w 4378623"/>
              <a:gd name="connsiteY42" fmla="*/ 2137884 h 3330971"/>
              <a:gd name="connsiteX43" fmla="*/ 585216 w 4378623"/>
              <a:gd name="connsiteY43" fmla="*/ 2055588 h 3330971"/>
              <a:gd name="connsiteX44" fmla="*/ 619658 w 4378623"/>
              <a:gd name="connsiteY44" fmla="*/ 1804333 h 3330971"/>
              <a:gd name="connsiteX45" fmla="*/ 721309 w 4378623"/>
              <a:gd name="connsiteY45" fmla="*/ 1465595 h 3330971"/>
              <a:gd name="connsiteX46" fmla="*/ 949909 w 4378623"/>
              <a:gd name="connsiteY46" fmla="*/ 1228261 h 3330971"/>
              <a:gd name="connsiteX47" fmla="*/ 1268882 w 4378623"/>
              <a:gd name="connsiteY47" fmla="*/ 1218707 h 3330971"/>
              <a:gd name="connsiteX48" fmla="*/ 1609344 w 4378623"/>
              <a:gd name="connsiteY48" fmla="*/ 1250916 h 3330971"/>
              <a:gd name="connsiteX49" fmla="*/ 1614376 w 4378623"/>
              <a:gd name="connsiteY49" fmla="*/ 1252876 h 3330971"/>
              <a:gd name="connsiteX50" fmla="*/ 1544271 w 4378623"/>
              <a:gd name="connsiteY50" fmla="*/ 625178 h 3330971"/>
              <a:gd name="connsiteX51" fmla="*/ 1855167 w 4378623"/>
              <a:gd name="connsiteY51" fmla="*/ 140546 h 3330971"/>
              <a:gd name="connsiteX52" fmla="*/ 2495247 w 4378623"/>
              <a:gd name="connsiteY5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1885306 w 4378623"/>
              <a:gd name="connsiteY4" fmla="*/ 2498124 h 3330971"/>
              <a:gd name="connsiteX5" fmla="*/ 1999606 w 4378623"/>
              <a:gd name="connsiteY5" fmla="*/ 2542574 h 3330971"/>
              <a:gd name="connsiteX6" fmla="*/ 2327947 w 4378623"/>
              <a:gd name="connsiteY6" fmla="*/ 2521807 h 3330971"/>
              <a:gd name="connsiteX7" fmla="*/ 2548492 w 4378623"/>
              <a:gd name="connsiteY7" fmla="*/ 2480635 h 3330971"/>
              <a:gd name="connsiteX8" fmla="*/ 2704996 w 4378623"/>
              <a:gd name="connsiteY8" fmla="*/ 2447182 h 3330971"/>
              <a:gd name="connsiteX9" fmla="*/ 2760597 w 4378623"/>
              <a:gd name="connsiteY9" fmla="*/ 2435371 h 3330971"/>
              <a:gd name="connsiteX10" fmla="*/ 3002309 w 4378623"/>
              <a:gd name="connsiteY10" fmla="*/ 2344149 h 3330971"/>
              <a:gd name="connsiteX11" fmla="*/ 3173672 w 4378623"/>
              <a:gd name="connsiteY11" fmla="*/ 2055029 h 3330971"/>
              <a:gd name="connsiteX12" fmla="*/ 3167322 w 4378623"/>
              <a:gd name="connsiteY12" fmla="*/ 1855028 h 3330971"/>
              <a:gd name="connsiteX13" fmla="*/ 3262659 w 4378623"/>
              <a:gd name="connsiteY13" fmla="*/ 1781808 h 3330971"/>
              <a:gd name="connsiteX14" fmla="*/ 3284624 w 4378623"/>
              <a:gd name="connsiteY14" fmla="*/ 1646882 h 3330971"/>
              <a:gd name="connsiteX15" fmla="*/ 3176848 w 4378623"/>
              <a:gd name="connsiteY15" fmla="*/ 1557982 h 3330971"/>
              <a:gd name="connsiteX16" fmla="*/ 3243263 w 4378623"/>
              <a:gd name="connsiteY16" fmla="*/ 1496058 h 3330971"/>
              <a:gd name="connsiteX17" fmla="*/ 3224300 w 4378623"/>
              <a:gd name="connsiteY17" fmla="*/ 1385128 h 3330971"/>
              <a:gd name="connsiteX18" fmla="*/ 3090950 w 4378623"/>
              <a:gd name="connsiteY18" fmla="*/ 1267629 h 3330971"/>
              <a:gd name="connsiteX19" fmla="*/ 2703513 w 4378623"/>
              <a:gd name="connsiteY19" fmla="*/ 1302749 h 3330971"/>
              <a:gd name="connsiteX20" fmla="*/ 2599247 w 4378623"/>
              <a:gd name="connsiteY20" fmla="*/ 1278230 h 3330971"/>
              <a:gd name="connsiteX21" fmla="*/ 2652768 w 4378623"/>
              <a:gd name="connsiteY21" fmla="*/ 1105590 h 3330971"/>
              <a:gd name="connsiteX22" fmla="*/ 2664069 w 4378623"/>
              <a:gd name="connsiteY22" fmla="*/ 937567 h 3330971"/>
              <a:gd name="connsiteX23" fmla="*/ 2579743 w 4378623"/>
              <a:gd name="connsiteY23" fmla="*/ 632767 h 3330971"/>
              <a:gd name="connsiteX24" fmla="*/ 2438644 w 4378623"/>
              <a:gd name="connsiteY24" fmla="*/ 565840 h 3330971"/>
              <a:gd name="connsiteX25" fmla="*/ 2495247 w 4378623"/>
              <a:gd name="connsiteY25" fmla="*/ 0 h 3330971"/>
              <a:gd name="connsiteX26" fmla="*/ 2496489 w 4378623"/>
              <a:gd name="connsiteY26" fmla="*/ 11616 h 3330971"/>
              <a:gd name="connsiteX27" fmla="*/ 3089319 w 4378623"/>
              <a:gd name="connsiteY27" fmla="*/ 64226 h 3330971"/>
              <a:gd name="connsiteX28" fmla="*/ 3374856 w 4378623"/>
              <a:gd name="connsiteY28" fmla="*/ 369969 h 3330971"/>
              <a:gd name="connsiteX29" fmla="*/ 3510232 w 4378623"/>
              <a:gd name="connsiteY29" fmla="*/ 813600 h 3330971"/>
              <a:gd name="connsiteX30" fmla="*/ 4068016 w 4378623"/>
              <a:gd name="connsiteY30" fmla="*/ 1105046 h 3330971"/>
              <a:gd name="connsiteX31" fmla="*/ 4234392 w 4378623"/>
              <a:gd name="connsiteY31" fmla="*/ 1420661 h 3330971"/>
              <a:gd name="connsiteX32" fmla="*/ 4378623 w 4378623"/>
              <a:gd name="connsiteY32" fmla="*/ 1836132 h 3330971"/>
              <a:gd name="connsiteX33" fmla="*/ 4363902 w 4378623"/>
              <a:gd name="connsiteY33" fmla="*/ 2211036 h 3330971"/>
              <a:gd name="connsiteX34" fmla="*/ 4114941 w 4378623"/>
              <a:gd name="connsiteY34" fmla="*/ 2463077 h 3330971"/>
              <a:gd name="connsiteX35" fmla="*/ 3750965 w 4378623"/>
              <a:gd name="connsiteY35" fmla="*/ 2650382 h 3330971"/>
              <a:gd name="connsiteX36" fmla="*/ 551294 w 4378623"/>
              <a:gd name="connsiteY36" fmla="*/ 3328046 h 3330971"/>
              <a:gd name="connsiteX37" fmla="*/ 548640 w 4378623"/>
              <a:gd name="connsiteY37" fmla="*/ 3330971 h 3330971"/>
              <a:gd name="connsiteX38" fmla="*/ 254965 w 4378623"/>
              <a:gd name="connsiteY38" fmla="*/ 3249085 h 3330971"/>
              <a:gd name="connsiteX39" fmla="*/ 17221 w 4378623"/>
              <a:gd name="connsiteY39" fmla="*/ 2864627 h 3330971"/>
              <a:gd name="connsiteX40" fmla="*/ 0 w 4378623"/>
              <a:gd name="connsiteY40" fmla="*/ 2435269 h 3330971"/>
              <a:gd name="connsiteX41" fmla="*/ 253898 w 4378623"/>
              <a:gd name="connsiteY41" fmla="*/ 2137884 h 3330971"/>
              <a:gd name="connsiteX42" fmla="*/ 585216 w 4378623"/>
              <a:gd name="connsiteY42" fmla="*/ 2055588 h 3330971"/>
              <a:gd name="connsiteX43" fmla="*/ 619658 w 4378623"/>
              <a:gd name="connsiteY43" fmla="*/ 1804333 h 3330971"/>
              <a:gd name="connsiteX44" fmla="*/ 721309 w 4378623"/>
              <a:gd name="connsiteY44" fmla="*/ 1465595 h 3330971"/>
              <a:gd name="connsiteX45" fmla="*/ 949909 w 4378623"/>
              <a:gd name="connsiteY45" fmla="*/ 1228261 h 3330971"/>
              <a:gd name="connsiteX46" fmla="*/ 1268882 w 4378623"/>
              <a:gd name="connsiteY46" fmla="*/ 1218707 h 3330971"/>
              <a:gd name="connsiteX47" fmla="*/ 1609344 w 4378623"/>
              <a:gd name="connsiteY47" fmla="*/ 1250916 h 3330971"/>
              <a:gd name="connsiteX48" fmla="*/ 1614376 w 4378623"/>
              <a:gd name="connsiteY48" fmla="*/ 1252876 h 3330971"/>
              <a:gd name="connsiteX49" fmla="*/ 1544271 w 4378623"/>
              <a:gd name="connsiteY49" fmla="*/ 625178 h 3330971"/>
              <a:gd name="connsiteX50" fmla="*/ 1855167 w 4378623"/>
              <a:gd name="connsiteY50" fmla="*/ 140546 h 3330971"/>
              <a:gd name="connsiteX51" fmla="*/ 2495247 w 4378623"/>
              <a:gd name="connsiteY51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1885306 w 4378623"/>
              <a:gd name="connsiteY4" fmla="*/ 2498124 h 3330971"/>
              <a:gd name="connsiteX5" fmla="*/ 1999606 w 4378623"/>
              <a:gd name="connsiteY5" fmla="*/ 2542574 h 3330971"/>
              <a:gd name="connsiteX6" fmla="*/ 2327947 w 4378623"/>
              <a:gd name="connsiteY6" fmla="*/ 2521807 h 3330971"/>
              <a:gd name="connsiteX7" fmla="*/ 2548492 w 4378623"/>
              <a:gd name="connsiteY7" fmla="*/ 2480635 h 3330971"/>
              <a:gd name="connsiteX8" fmla="*/ 2704996 w 4378623"/>
              <a:gd name="connsiteY8" fmla="*/ 2447182 h 3330971"/>
              <a:gd name="connsiteX9" fmla="*/ 3002309 w 4378623"/>
              <a:gd name="connsiteY9" fmla="*/ 2344149 h 3330971"/>
              <a:gd name="connsiteX10" fmla="*/ 3173672 w 4378623"/>
              <a:gd name="connsiteY10" fmla="*/ 2055029 h 3330971"/>
              <a:gd name="connsiteX11" fmla="*/ 3167322 w 4378623"/>
              <a:gd name="connsiteY11" fmla="*/ 1855028 h 3330971"/>
              <a:gd name="connsiteX12" fmla="*/ 3262659 w 4378623"/>
              <a:gd name="connsiteY12" fmla="*/ 1781808 h 3330971"/>
              <a:gd name="connsiteX13" fmla="*/ 3284624 w 4378623"/>
              <a:gd name="connsiteY13" fmla="*/ 1646882 h 3330971"/>
              <a:gd name="connsiteX14" fmla="*/ 3176848 w 4378623"/>
              <a:gd name="connsiteY14" fmla="*/ 1557982 h 3330971"/>
              <a:gd name="connsiteX15" fmla="*/ 3243263 w 4378623"/>
              <a:gd name="connsiteY15" fmla="*/ 1496058 h 3330971"/>
              <a:gd name="connsiteX16" fmla="*/ 3224300 w 4378623"/>
              <a:gd name="connsiteY16" fmla="*/ 1385128 h 3330971"/>
              <a:gd name="connsiteX17" fmla="*/ 3090950 w 4378623"/>
              <a:gd name="connsiteY17" fmla="*/ 1267629 h 3330971"/>
              <a:gd name="connsiteX18" fmla="*/ 2703513 w 4378623"/>
              <a:gd name="connsiteY18" fmla="*/ 1302749 h 3330971"/>
              <a:gd name="connsiteX19" fmla="*/ 2599247 w 4378623"/>
              <a:gd name="connsiteY19" fmla="*/ 1278230 h 3330971"/>
              <a:gd name="connsiteX20" fmla="*/ 2652768 w 4378623"/>
              <a:gd name="connsiteY20" fmla="*/ 1105590 h 3330971"/>
              <a:gd name="connsiteX21" fmla="*/ 2664069 w 4378623"/>
              <a:gd name="connsiteY21" fmla="*/ 937567 h 3330971"/>
              <a:gd name="connsiteX22" fmla="*/ 2579743 w 4378623"/>
              <a:gd name="connsiteY22" fmla="*/ 632767 h 3330971"/>
              <a:gd name="connsiteX23" fmla="*/ 2438644 w 4378623"/>
              <a:gd name="connsiteY23" fmla="*/ 565840 h 3330971"/>
              <a:gd name="connsiteX24" fmla="*/ 2495247 w 4378623"/>
              <a:gd name="connsiteY24" fmla="*/ 0 h 3330971"/>
              <a:gd name="connsiteX25" fmla="*/ 2496489 w 4378623"/>
              <a:gd name="connsiteY25" fmla="*/ 11616 h 3330971"/>
              <a:gd name="connsiteX26" fmla="*/ 3089319 w 4378623"/>
              <a:gd name="connsiteY26" fmla="*/ 64226 h 3330971"/>
              <a:gd name="connsiteX27" fmla="*/ 3374856 w 4378623"/>
              <a:gd name="connsiteY27" fmla="*/ 369969 h 3330971"/>
              <a:gd name="connsiteX28" fmla="*/ 3510232 w 4378623"/>
              <a:gd name="connsiteY28" fmla="*/ 813600 h 3330971"/>
              <a:gd name="connsiteX29" fmla="*/ 4068016 w 4378623"/>
              <a:gd name="connsiteY29" fmla="*/ 1105046 h 3330971"/>
              <a:gd name="connsiteX30" fmla="*/ 4234392 w 4378623"/>
              <a:gd name="connsiteY30" fmla="*/ 1420661 h 3330971"/>
              <a:gd name="connsiteX31" fmla="*/ 4378623 w 4378623"/>
              <a:gd name="connsiteY31" fmla="*/ 1836132 h 3330971"/>
              <a:gd name="connsiteX32" fmla="*/ 4363902 w 4378623"/>
              <a:gd name="connsiteY32" fmla="*/ 2211036 h 3330971"/>
              <a:gd name="connsiteX33" fmla="*/ 4114941 w 4378623"/>
              <a:gd name="connsiteY33" fmla="*/ 2463077 h 3330971"/>
              <a:gd name="connsiteX34" fmla="*/ 3750965 w 4378623"/>
              <a:gd name="connsiteY34" fmla="*/ 2650382 h 3330971"/>
              <a:gd name="connsiteX35" fmla="*/ 551294 w 4378623"/>
              <a:gd name="connsiteY35" fmla="*/ 3328046 h 3330971"/>
              <a:gd name="connsiteX36" fmla="*/ 548640 w 4378623"/>
              <a:gd name="connsiteY36" fmla="*/ 3330971 h 3330971"/>
              <a:gd name="connsiteX37" fmla="*/ 254965 w 4378623"/>
              <a:gd name="connsiteY37" fmla="*/ 3249085 h 3330971"/>
              <a:gd name="connsiteX38" fmla="*/ 17221 w 4378623"/>
              <a:gd name="connsiteY38" fmla="*/ 2864627 h 3330971"/>
              <a:gd name="connsiteX39" fmla="*/ 0 w 4378623"/>
              <a:gd name="connsiteY39" fmla="*/ 2435269 h 3330971"/>
              <a:gd name="connsiteX40" fmla="*/ 253898 w 4378623"/>
              <a:gd name="connsiteY40" fmla="*/ 2137884 h 3330971"/>
              <a:gd name="connsiteX41" fmla="*/ 585216 w 4378623"/>
              <a:gd name="connsiteY41" fmla="*/ 2055588 h 3330971"/>
              <a:gd name="connsiteX42" fmla="*/ 619658 w 4378623"/>
              <a:gd name="connsiteY42" fmla="*/ 1804333 h 3330971"/>
              <a:gd name="connsiteX43" fmla="*/ 721309 w 4378623"/>
              <a:gd name="connsiteY43" fmla="*/ 1465595 h 3330971"/>
              <a:gd name="connsiteX44" fmla="*/ 949909 w 4378623"/>
              <a:gd name="connsiteY44" fmla="*/ 1228261 h 3330971"/>
              <a:gd name="connsiteX45" fmla="*/ 1268882 w 4378623"/>
              <a:gd name="connsiteY45" fmla="*/ 1218707 h 3330971"/>
              <a:gd name="connsiteX46" fmla="*/ 1609344 w 4378623"/>
              <a:gd name="connsiteY46" fmla="*/ 1250916 h 3330971"/>
              <a:gd name="connsiteX47" fmla="*/ 1614376 w 4378623"/>
              <a:gd name="connsiteY47" fmla="*/ 1252876 h 3330971"/>
              <a:gd name="connsiteX48" fmla="*/ 1544271 w 4378623"/>
              <a:gd name="connsiteY48" fmla="*/ 625178 h 3330971"/>
              <a:gd name="connsiteX49" fmla="*/ 1855167 w 4378623"/>
              <a:gd name="connsiteY49" fmla="*/ 140546 h 3330971"/>
              <a:gd name="connsiteX50" fmla="*/ 2495247 w 4378623"/>
              <a:gd name="connsiteY50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1885306 w 4378623"/>
              <a:gd name="connsiteY4" fmla="*/ 2498124 h 3330971"/>
              <a:gd name="connsiteX5" fmla="*/ 1999606 w 4378623"/>
              <a:gd name="connsiteY5" fmla="*/ 2542574 h 3330971"/>
              <a:gd name="connsiteX6" fmla="*/ 2327947 w 4378623"/>
              <a:gd name="connsiteY6" fmla="*/ 2521807 h 3330971"/>
              <a:gd name="connsiteX7" fmla="*/ 2548492 w 4378623"/>
              <a:gd name="connsiteY7" fmla="*/ 2480635 h 3330971"/>
              <a:gd name="connsiteX8" fmla="*/ 2704996 w 4378623"/>
              <a:gd name="connsiteY8" fmla="*/ 2447182 h 3330971"/>
              <a:gd name="connsiteX9" fmla="*/ 3173672 w 4378623"/>
              <a:gd name="connsiteY9" fmla="*/ 2055029 h 3330971"/>
              <a:gd name="connsiteX10" fmla="*/ 3167322 w 4378623"/>
              <a:gd name="connsiteY10" fmla="*/ 1855028 h 3330971"/>
              <a:gd name="connsiteX11" fmla="*/ 3262659 w 4378623"/>
              <a:gd name="connsiteY11" fmla="*/ 1781808 h 3330971"/>
              <a:gd name="connsiteX12" fmla="*/ 3284624 w 4378623"/>
              <a:gd name="connsiteY12" fmla="*/ 1646882 h 3330971"/>
              <a:gd name="connsiteX13" fmla="*/ 3176848 w 4378623"/>
              <a:gd name="connsiteY13" fmla="*/ 1557982 h 3330971"/>
              <a:gd name="connsiteX14" fmla="*/ 3243263 w 4378623"/>
              <a:gd name="connsiteY14" fmla="*/ 1496058 h 3330971"/>
              <a:gd name="connsiteX15" fmla="*/ 3224300 w 4378623"/>
              <a:gd name="connsiteY15" fmla="*/ 1385128 h 3330971"/>
              <a:gd name="connsiteX16" fmla="*/ 3090950 w 4378623"/>
              <a:gd name="connsiteY16" fmla="*/ 1267629 h 3330971"/>
              <a:gd name="connsiteX17" fmla="*/ 2703513 w 4378623"/>
              <a:gd name="connsiteY17" fmla="*/ 1302749 h 3330971"/>
              <a:gd name="connsiteX18" fmla="*/ 2599247 w 4378623"/>
              <a:gd name="connsiteY18" fmla="*/ 1278230 h 3330971"/>
              <a:gd name="connsiteX19" fmla="*/ 2652768 w 4378623"/>
              <a:gd name="connsiteY19" fmla="*/ 1105590 h 3330971"/>
              <a:gd name="connsiteX20" fmla="*/ 2664069 w 4378623"/>
              <a:gd name="connsiteY20" fmla="*/ 937567 h 3330971"/>
              <a:gd name="connsiteX21" fmla="*/ 2579743 w 4378623"/>
              <a:gd name="connsiteY21" fmla="*/ 632767 h 3330971"/>
              <a:gd name="connsiteX22" fmla="*/ 2438644 w 4378623"/>
              <a:gd name="connsiteY22" fmla="*/ 565840 h 3330971"/>
              <a:gd name="connsiteX23" fmla="*/ 2495247 w 4378623"/>
              <a:gd name="connsiteY23" fmla="*/ 0 h 3330971"/>
              <a:gd name="connsiteX24" fmla="*/ 2496489 w 4378623"/>
              <a:gd name="connsiteY24" fmla="*/ 11616 h 3330971"/>
              <a:gd name="connsiteX25" fmla="*/ 3089319 w 4378623"/>
              <a:gd name="connsiteY25" fmla="*/ 64226 h 3330971"/>
              <a:gd name="connsiteX26" fmla="*/ 3374856 w 4378623"/>
              <a:gd name="connsiteY26" fmla="*/ 369969 h 3330971"/>
              <a:gd name="connsiteX27" fmla="*/ 3510232 w 4378623"/>
              <a:gd name="connsiteY27" fmla="*/ 813600 h 3330971"/>
              <a:gd name="connsiteX28" fmla="*/ 4068016 w 4378623"/>
              <a:gd name="connsiteY28" fmla="*/ 1105046 h 3330971"/>
              <a:gd name="connsiteX29" fmla="*/ 4234392 w 4378623"/>
              <a:gd name="connsiteY29" fmla="*/ 1420661 h 3330971"/>
              <a:gd name="connsiteX30" fmla="*/ 4378623 w 4378623"/>
              <a:gd name="connsiteY30" fmla="*/ 1836132 h 3330971"/>
              <a:gd name="connsiteX31" fmla="*/ 4363902 w 4378623"/>
              <a:gd name="connsiteY31" fmla="*/ 2211036 h 3330971"/>
              <a:gd name="connsiteX32" fmla="*/ 4114941 w 4378623"/>
              <a:gd name="connsiteY32" fmla="*/ 2463077 h 3330971"/>
              <a:gd name="connsiteX33" fmla="*/ 3750965 w 4378623"/>
              <a:gd name="connsiteY33" fmla="*/ 2650382 h 3330971"/>
              <a:gd name="connsiteX34" fmla="*/ 551294 w 4378623"/>
              <a:gd name="connsiteY34" fmla="*/ 3328046 h 3330971"/>
              <a:gd name="connsiteX35" fmla="*/ 548640 w 4378623"/>
              <a:gd name="connsiteY35" fmla="*/ 3330971 h 3330971"/>
              <a:gd name="connsiteX36" fmla="*/ 254965 w 4378623"/>
              <a:gd name="connsiteY36" fmla="*/ 3249085 h 3330971"/>
              <a:gd name="connsiteX37" fmla="*/ 17221 w 4378623"/>
              <a:gd name="connsiteY37" fmla="*/ 2864627 h 3330971"/>
              <a:gd name="connsiteX38" fmla="*/ 0 w 4378623"/>
              <a:gd name="connsiteY38" fmla="*/ 2435269 h 3330971"/>
              <a:gd name="connsiteX39" fmla="*/ 253898 w 4378623"/>
              <a:gd name="connsiteY39" fmla="*/ 2137884 h 3330971"/>
              <a:gd name="connsiteX40" fmla="*/ 585216 w 4378623"/>
              <a:gd name="connsiteY40" fmla="*/ 2055588 h 3330971"/>
              <a:gd name="connsiteX41" fmla="*/ 619658 w 4378623"/>
              <a:gd name="connsiteY41" fmla="*/ 1804333 h 3330971"/>
              <a:gd name="connsiteX42" fmla="*/ 721309 w 4378623"/>
              <a:gd name="connsiteY42" fmla="*/ 1465595 h 3330971"/>
              <a:gd name="connsiteX43" fmla="*/ 949909 w 4378623"/>
              <a:gd name="connsiteY43" fmla="*/ 1228261 h 3330971"/>
              <a:gd name="connsiteX44" fmla="*/ 1268882 w 4378623"/>
              <a:gd name="connsiteY44" fmla="*/ 1218707 h 3330971"/>
              <a:gd name="connsiteX45" fmla="*/ 1609344 w 4378623"/>
              <a:gd name="connsiteY45" fmla="*/ 1250916 h 3330971"/>
              <a:gd name="connsiteX46" fmla="*/ 1614376 w 4378623"/>
              <a:gd name="connsiteY46" fmla="*/ 1252876 h 3330971"/>
              <a:gd name="connsiteX47" fmla="*/ 1544271 w 4378623"/>
              <a:gd name="connsiteY47" fmla="*/ 625178 h 3330971"/>
              <a:gd name="connsiteX48" fmla="*/ 1855167 w 4378623"/>
              <a:gd name="connsiteY48" fmla="*/ 140546 h 3330971"/>
              <a:gd name="connsiteX49" fmla="*/ 2495247 w 4378623"/>
              <a:gd name="connsiteY49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1885306 w 4378623"/>
              <a:gd name="connsiteY4" fmla="*/ 2498124 h 3330971"/>
              <a:gd name="connsiteX5" fmla="*/ 1999606 w 4378623"/>
              <a:gd name="connsiteY5" fmla="*/ 2542574 h 3330971"/>
              <a:gd name="connsiteX6" fmla="*/ 2327947 w 4378623"/>
              <a:gd name="connsiteY6" fmla="*/ 2521807 h 3330971"/>
              <a:gd name="connsiteX7" fmla="*/ 2548492 w 4378623"/>
              <a:gd name="connsiteY7" fmla="*/ 2480635 h 3330971"/>
              <a:gd name="connsiteX8" fmla="*/ 3173672 w 4378623"/>
              <a:gd name="connsiteY8" fmla="*/ 2055029 h 3330971"/>
              <a:gd name="connsiteX9" fmla="*/ 3167322 w 4378623"/>
              <a:gd name="connsiteY9" fmla="*/ 1855028 h 3330971"/>
              <a:gd name="connsiteX10" fmla="*/ 3262659 w 4378623"/>
              <a:gd name="connsiteY10" fmla="*/ 1781808 h 3330971"/>
              <a:gd name="connsiteX11" fmla="*/ 3284624 w 4378623"/>
              <a:gd name="connsiteY11" fmla="*/ 1646882 h 3330971"/>
              <a:gd name="connsiteX12" fmla="*/ 3176848 w 4378623"/>
              <a:gd name="connsiteY12" fmla="*/ 1557982 h 3330971"/>
              <a:gd name="connsiteX13" fmla="*/ 3243263 w 4378623"/>
              <a:gd name="connsiteY13" fmla="*/ 1496058 h 3330971"/>
              <a:gd name="connsiteX14" fmla="*/ 3224300 w 4378623"/>
              <a:gd name="connsiteY14" fmla="*/ 1385128 h 3330971"/>
              <a:gd name="connsiteX15" fmla="*/ 3090950 w 4378623"/>
              <a:gd name="connsiteY15" fmla="*/ 1267629 h 3330971"/>
              <a:gd name="connsiteX16" fmla="*/ 2703513 w 4378623"/>
              <a:gd name="connsiteY16" fmla="*/ 1302749 h 3330971"/>
              <a:gd name="connsiteX17" fmla="*/ 2599247 w 4378623"/>
              <a:gd name="connsiteY17" fmla="*/ 1278230 h 3330971"/>
              <a:gd name="connsiteX18" fmla="*/ 2652768 w 4378623"/>
              <a:gd name="connsiteY18" fmla="*/ 1105590 h 3330971"/>
              <a:gd name="connsiteX19" fmla="*/ 2664069 w 4378623"/>
              <a:gd name="connsiteY19" fmla="*/ 937567 h 3330971"/>
              <a:gd name="connsiteX20" fmla="*/ 2579743 w 4378623"/>
              <a:gd name="connsiteY20" fmla="*/ 632767 h 3330971"/>
              <a:gd name="connsiteX21" fmla="*/ 2438644 w 4378623"/>
              <a:gd name="connsiteY21" fmla="*/ 565840 h 3330971"/>
              <a:gd name="connsiteX22" fmla="*/ 2495247 w 4378623"/>
              <a:gd name="connsiteY22" fmla="*/ 0 h 3330971"/>
              <a:gd name="connsiteX23" fmla="*/ 2496489 w 4378623"/>
              <a:gd name="connsiteY23" fmla="*/ 11616 h 3330971"/>
              <a:gd name="connsiteX24" fmla="*/ 3089319 w 4378623"/>
              <a:gd name="connsiteY24" fmla="*/ 64226 h 3330971"/>
              <a:gd name="connsiteX25" fmla="*/ 3374856 w 4378623"/>
              <a:gd name="connsiteY25" fmla="*/ 369969 h 3330971"/>
              <a:gd name="connsiteX26" fmla="*/ 3510232 w 4378623"/>
              <a:gd name="connsiteY26" fmla="*/ 813600 h 3330971"/>
              <a:gd name="connsiteX27" fmla="*/ 4068016 w 4378623"/>
              <a:gd name="connsiteY27" fmla="*/ 1105046 h 3330971"/>
              <a:gd name="connsiteX28" fmla="*/ 4234392 w 4378623"/>
              <a:gd name="connsiteY28" fmla="*/ 1420661 h 3330971"/>
              <a:gd name="connsiteX29" fmla="*/ 4378623 w 4378623"/>
              <a:gd name="connsiteY29" fmla="*/ 1836132 h 3330971"/>
              <a:gd name="connsiteX30" fmla="*/ 4363902 w 4378623"/>
              <a:gd name="connsiteY30" fmla="*/ 2211036 h 3330971"/>
              <a:gd name="connsiteX31" fmla="*/ 4114941 w 4378623"/>
              <a:gd name="connsiteY31" fmla="*/ 2463077 h 3330971"/>
              <a:gd name="connsiteX32" fmla="*/ 3750965 w 4378623"/>
              <a:gd name="connsiteY32" fmla="*/ 2650382 h 3330971"/>
              <a:gd name="connsiteX33" fmla="*/ 551294 w 4378623"/>
              <a:gd name="connsiteY33" fmla="*/ 3328046 h 3330971"/>
              <a:gd name="connsiteX34" fmla="*/ 548640 w 4378623"/>
              <a:gd name="connsiteY34" fmla="*/ 3330971 h 3330971"/>
              <a:gd name="connsiteX35" fmla="*/ 254965 w 4378623"/>
              <a:gd name="connsiteY35" fmla="*/ 3249085 h 3330971"/>
              <a:gd name="connsiteX36" fmla="*/ 17221 w 4378623"/>
              <a:gd name="connsiteY36" fmla="*/ 2864627 h 3330971"/>
              <a:gd name="connsiteX37" fmla="*/ 0 w 4378623"/>
              <a:gd name="connsiteY37" fmla="*/ 2435269 h 3330971"/>
              <a:gd name="connsiteX38" fmla="*/ 253898 w 4378623"/>
              <a:gd name="connsiteY38" fmla="*/ 2137884 h 3330971"/>
              <a:gd name="connsiteX39" fmla="*/ 585216 w 4378623"/>
              <a:gd name="connsiteY39" fmla="*/ 2055588 h 3330971"/>
              <a:gd name="connsiteX40" fmla="*/ 619658 w 4378623"/>
              <a:gd name="connsiteY40" fmla="*/ 1804333 h 3330971"/>
              <a:gd name="connsiteX41" fmla="*/ 721309 w 4378623"/>
              <a:gd name="connsiteY41" fmla="*/ 1465595 h 3330971"/>
              <a:gd name="connsiteX42" fmla="*/ 949909 w 4378623"/>
              <a:gd name="connsiteY42" fmla="*/ 1228261 h 3330971"/>
              <a:gd name="connsiteX43" fmla="*/ 1268882 w 4378623"/>
              <a:gd name="connsiteY43" fmla="*/ 1218707 h 3330971"/>
              <a:gd name="connsiteX44" fmla="*/ 1609344 w 4378623"/>
              <a:gd name="connsiteY44" fmla="*/ 1250916 h 3330971"/>
              <a:gd name="connsiteX45" fmla="*/ 1614376 w 4378623"/>
              <a:gd name="connsiteY45" fmla="*/ 1252876 h 3330971"/>
              <a:gd name="connsiteX46" fmla="*/ 1544271 w 4378623"/>
              <a:gd name="connsiteY46" fmla="*/ 625178 h 3330971"/>
              <a:gd name="connsiteX47" fmla="*/ 1855167 w 4378623"/>
              <a:gd name="connsiteY47" fmla="*/ 140546 h 3330971"/>
              <a:gd name="connsiteX48" fmla="*/ 2495247 w 4378623"/>
              <a:gd name="connsiteY48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1885306 w 4378623"/>
              <a:gd name="connsiteY4" fmla="*/ 2498124 h 3330971"/>
              <a:gd name="connsiteX5" fmla="*/ 1999606 w 4378623"/>
              <a:gd name="connsiteY5" fmla="*/ 2542574 h 3330971"/>
              <a:gd name="connsiteX6" fmla="*/ 2327947 w 4378623"/>
              <a:gd name="connsiteY6" fmla="*/ 2521807 h 3330971"/>
              <a:gd name="connsiteX7" fmla="*/ 3173672 w 4378623"/>
              <a:gd name="connsiteY7" fmla="*/ 2055029 h 3330971"/>
              <a:gd name="connsiteX8" fmla="*/ 3167322 w 4378623"/>
              <a:gd name="connsiteY8" fmla="*/ 1855028 h 3330971"/>
              <a:gd name="connsiteX9" fmla="*/ 3262659 w 4378623"/>
              <a:gd name="connsiteY9" fmla="*/ 1781808 h 3330971"/>
              <a:gd name="connsiteX10" fmla="*/ 3284624 w 4378623"/>
              <a:gd name="connsiteY10" fmla="*/ 1646882 h 3330971"/>
              <a:gd name="connsiteX11" fmla="*/ 3176848 w 4378623"/>
              <a:gd name="connsiteY11" fmla="*/ 1557982 h 3330971"/>
              <a:gd name="connsiteX12" fmla="*/ 3243263 w 4378623"/>
              <a:gd name="connsiteY12" fmla="*/ 1496058 h 3330971"/>
              <a:gd name="connsiteX13" fmla="*/ 3224300 w 4378623"/>
              <a:gd name="connsiteY13" fmla="*/ 1385128 h 3330971"/>
              <a:gd name="connsiteX14" fmla="*/ 3090950 w 4378623"/>
              <a:gd name="connsiteY14" fmla="*/ 1267629 h 3330971"/>
              <a:gd name="connsiteX15" fmla="*/ 2703513 w 4378623"/>
              <a:gd name="connsiteY15" fmla="*/ 1302749 h 3330971"/>
              <a:gd name="connsiteX16" fmla="*/ 2599247 w 4378623"/>
              <a:gd name="connsiteY16" fmla="*/ 1278230 h 3330971"/>
              <a:gd name="connsiteX17" fmla="*/ 2652768 w 4378623"/>
              <a:gd name="connsiteY17" fmla="*/ 1105590 h 3330971"/>
              <a:gd name="connsiteX18" fmla="*/ 2664069 w 4378623"/>
              <a:gd name="connsiteY18" fmla="*/ 937567 h 3330971"/>
              <a:gd name="connsiteX19" fmla="*/ 2579743 w 4378623"/>
              <a:gd name="connsiteY19" fmla="*/ 632767 h 3330971"/>
              <a:gd name="connsiteX20" fmla="*/ 2438644 w 4378623"/>
              <a:gd name="connsiteY20" fmla="*/ 565840 h 3330971"/>
              <a:gd name="connsiteX21" fmla="*/ 2495247 w 4378623"/>
              <a:gd name="connsiteY21" fmla="*/ 0 h 3330971"/>
              <a:gd name="connsiteX22" fmla="*/ 2496489 w 4378623"/>
              <a:gd name="connsiteY22" fmla="*/ 11616 h 3330971"/>
              <a:gd name="connsiteX23" fmla="*/ 3089319 w 4378623"/>
              <a:gd name="connsiteY23" fmla="*/ 64226 h 3330971"/>
              <a:gd name="connsiteX24" fmla="*/ 3374856 w 4378623"/>
              <a:gd name="connsiteY24" fmla="*/ 369969 h 3330971"/>
              <a:gd name="connsiteX25" fmla="*/ 3510232 w 4378623"/>
              <a:gd name="connsiteY25" fmla="*/ 813600 h 3330971"/>
              <a:gd name="connsiteX26" fmla="*/ 4068016 w 4378623"/>
              <a:gd name="connsiteY26" fmla="*/ 1105046 h 3330971"/>
              <a:gd name="connsiteX27" fmla="*/ 4234392 w 4378623"/>
              <a:gd name="connsiteY27" fmla="*/ 1420661 h 3330971"/>
              <a:gd name="connsiteX28" fmla="*/ 4378623 w 4378623"/>
              <a:gd name="connsiteY28" fmla="*/ 1836132 h 3330971"/>
              <a:gd name="connsiteX29" fmla="*/ 4363902 w 4378623"/>
              <a:gd name="connsiteY29" fmla="*/ 2211036 h 3330971"/>
              <a:gd name="connsiteX30" fmla="*/ 4114941 w 4378623"/>
              <a:gd name="connsiteY30" fmla="*/ 2463077 h 3330971"/>
              <a:gd name="connsiteX31" fmla="*/ 3750965 w 4378623"/>
              <a:gd name="connsiteY31" fmla="*/ 2650382 h 3330971"/>
              <a:gd name="connsiteX32" fmla="*/ 551294 w 4378623"/>
              <a:gd name="connsiteY32" fmla="*/ 3328046 h 3330971"/>
              <a:gd name="connsiteX33" fmla="*/ 548640 w 4378623"/>
              <a:gd name="connsiteY33" fmla="*/ 3330971 h 3330971"/>
              <a:gd name="connsiteX34" fmla="*/ 254965 w 4378623"/>
              <a:gd name="connsiteY34" fmla="*/ 3249085 h 3330971"/>
              <a:gd name="connsiteX35" fmla="*/ 17221 w 4378623"/>
              <a:gd name="connsiteY35" fmla="*/ 2864627 h 3330971"/>
              <a:gd name="connsiteX36" fmla="*/ 0 w 4378623"/>
              <a:gd name="connsiteY36" fmla="*/ 2435269 h 3330971"/>
              <a:gd name="connsiteX37" fmla="*/ 253898 w 4378623"/>
              <a:gd name="connsiteY37" fmla="*/ 2137884 h 3330971"/>
              <a:gd name="connsiteX38" fmla="*/ 585216 w 4378623"/>
              <a:gd name="connsiteY38" fmla="*/ 2055588 h 3330971"/>
              <a:gd name="connsiteX39" fmla="*/ 619658 w 4378623"/>
              <a:gd name="connsiteY39" fmla="*/ 1804333 h 3330971"/>
              <a:gd name="connsiteX40" fmla="*/ 721309 w 4378623"/>
              <a:gd name="connsiteY40" fmla="*/ 1465595 h 3330971"/>
              <a:gd name="connsiteX41" fmla="*/ 949909 w 4378623"/>
              <a:gd name="connsiteY41" fmla="*/ 1228261 h 3330971"/>
              <a:gd name="connsiteX42" fmla="*/ 1268882 w 4378623"/>
              <a:gd name="connsiteY42" fmla="*/ 1218707 h 3330971"/>
              <a:gd name="connsiteX43" fmla="*/ 1609344 w 4378623"/>
              <a:gd name="connsiteY43" fmla="*/ 1250916 h 3330971"/>
              <a:gd name="connsiteX44" fmla="*/ 1614376 w 4378623"/>
              <a:gd name="connsiteY44" fmla="*/ 1252876 h 3330971"/>
              <a:gd name="connsiteX45" fmla="*/ 1544271 w 4378623"/>
              <a:gd name="connsiteY45" fmla="*/ 625178 h 3330971"/>
              <a:gd name="connsiteX46" fmla="*/ 1855167 w 4378623"/>
              <a:gd name="connsiteY46" fmla="*/ 140546 h 3330971"/>
              <a:gd name="connsiteX47" fmla="*/ 2495247 w 4378623"/>
              <a:gd name="connsiteY47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1885306 w 4378623"/>
              <a:gd name="connsiteY4" fmla="*/ 2498124 h 3330971"/>
              <a:gd name="connsiteX5" fmla="*/ 1999606 w 4378623"/>
              <a:gd name="connsiteY5" fmla="*/ 2542574 h 3330971"/>
              <a:gd name="connsiteX6" fmla="*/ 3173672 w 4378623"/>
              <a:gd name="connsiteY6" fmla="*/ 2055029 h 3330971"/>
              <a:gd name="connsiteX7" fmla="*/ 3167322 w 4378623"/>
              <a:gd name="connsiteY7" fmla="*/ 1855028 h 3330971"/>
              <a:gd name="connsiteX8" fmla="*/ 3262659 w 4378623"/>
              <a:gd name="connsiteY8" fmla="*/ 1781808 h 3330971"/>
              <a:gd name="connsiteX9" fmla="*/ 3284624 w 4378623"/>
              <a:gd name="connsiteY9" fmla="*/ 1646882 h 3330971"/>
              <a:gd name="connsiteX10" fmla="*/ 3176848 w 4378623"/>
              <a:gd name="connsiteY10" fmla="*/ 1557982 h 3330971"/>
              <a:gd name="connsiteX11" fmla="*/ 3243263 w 4378623"/>
              <a:gd name="connsiteY11" fmla="*/ 1496058 h 3330971"/>
              <a:gd name="connsiteX12" fmla="*/ 3224300 w 4378623"/>
              <a:gd name="connsiteY12" fmla="*/ 1385128 h 3330971"/>
              <a:gd name="connsiteX13" fmla="*/ 3090950 w 4378623"/>
              <a:gd name="connsiteY13" fmla="*/ 1267629 h 3330971"/>
              <a:gd name="connsiteX14" fmla="*/ 2703513 w 4378623"/>
              <a:gd name="connsiteY14" fmla="*/ 1302749 h 3330971"/>
              <a:gd name="connsiteX15" fmla="*/ 2599247 w 4378623"/>
              <a:gd name="connsiteY15" fmla="*/ 1278230 h 3330971"/>
              <a:gd name="connsiteX16" fmla="*/ 2652768 w 4378623"/>
              <a:gd name="connsiteY16" fmla="*/ 1105590 h 3330971"/>
              <a:gd name="connsiteX17" fmla="*/ 2664069 w 4378623"/>
              <a:gd name="connsiteY17" fmla="*/ 937567 h 3330971"/>
              <a:gd name="connsiteX18" fmla="*/ 2579743 w 4378623"/>
              <a:gd name="connsiteY18" fmla="*/ 632767 h 3330971"/>
              <a:gd name="connsiteX19" fmla="*/ 2438644 w 4378623"/>
              <a:gd name="connsiteY19" fmla="*/ 565840 h 3330971"/>
              <a:gd name="connsiteX20" fmla="*/ 2495247 w 4378623"/>
              <a:gd name="connsiteY20" fmla="*/ 0 h 3330971"/>
              <a:gd name="connsiteX21" fmla="*/ 2496489 w 4378623"/>
              <a:gd name="connsiteY21" fmla="*/ 11616 h 3330971"/>
              <a:gd name="connsiteX22" fmla="*/ 3089319 w 4378623"/>
              <a:gd name="connsiteY22" fmla="*/ 64226 h 3330971"/>
              <a:gd name="connsiteX23" fmla="*/ 3374856 w 4378623"/>
              <a:gd name="connsiteY23" fmla="*/ 369969 h 3330971"/>
              <a:gd name="connsiteX24" fmla="*/ 3510232 w 4378623"/>
              <a:gd name="connsiteY24" fmla="*/ 813600 h 3330971"/>
              <a:gd name="connsiteX25" fmla="*/ 4068016 w 4378623"/>
              <a:gd name="connsiteY25" fmla="*/ 1105046 h 3330971"/>
              <a:gd name="connsiteX26" fmla="*/ 4234392 w 4378623"/>
              <a:gd name="connsiteY26" fmla="*/ 1420661 h 3330971"/>
              <a:gd name="connsiteX27" fmla="*/ 4378623 w 4378623"/>
              <a:gd name="connsiteY27" fmla="*/ 1836132 h 3330971"/>
              <a:gd name="connsiteX28" fmla="*/ 4363902 w 4378623"/>
              <a:gd name="connsiteY28" fmla="*/ 2211036 h 3330971"/>
              <a:gd name="connsiteX29" fmla="*/ 4114941 w 4378623"/>
              <a:gd name="connsiteY29" fmla="*/ 2463077 h 3330971"/>
              <a:gd name="connsiteX30" fmla="*/ 3750965 w 4378623"/>
              <a:gd name="connsiteY30" fmla="*/ 2650382 h 3330971"/>
              <a:gd name="connsiteX31" fmla="*/ 551294 w 4378623"/>
              <a:gd name="connsiteY31" fmla="*/ 3328046 h 3330971"/>
              <a:gd name="connsiteX32" fmla="*/ 548640 w 4378623"/>
              <a:gd name="connsiteY32" fmla="*/ 3330971 h 3330971"/>
              <a:gd name="connsiteX33" fmla="*/ 254965 w 4378623"/>
              <a:gd name="connsiteY33" fmla="*/ 3249085 h 3330971"/>
              <a:gd name="connsiteX34" fmla="*/ 17221 w 4378623"/>
              <a:gd name="connsiteY34" fmla="*/ 2864627 h 3330971"/>
              <a:gd name="connsiteX35" fmla="*/ 0 w 4378623"/>
              <a:gd name="connsiteY35" fmla="*/ 2435269 h 3330971"/>
              <a:gd name="connsiteX36" fmla="*/ 253898 w 4378623"/>
              <a:gd name="connsiteY36" fmla="*/ 2137884 h 3330971"/>
              <a:gd name="connsiteX37" fmla="*/ 585216 w 4378623"/>
              <a:gd name="connsiteY37" fmla="*/ 2055588 h 3330971"/>
              <a:gd name="connsiteX38" fmla="*/ 619658 w 4378623"/>
              <a:gd name="connsiteY38" fmla="*/ 1804333 h 3330971"/>
              <a:gd name="connsiteX39" fmla="*/ 721309 w 4378623"/>
              <a:gd name="connsiteY39" fmla="*/ 1465595 h 3330971"/>
              <a:gd name="connsiteX40" fmla="*/ 949909 w 4378623"/>
              <a:gd name="connsiteY40" fmla="*/ 1228261 h 3330971"/>
              <a:gd name="connsiteX41" fmla="*/ 1268882 w 4378623"/>
              <a:gd name="connsiteY41" fmla="*/ 1218707 h 3330971"/>
              <a:gd name="connsiteX42" fmla="*/ 1609344 w 4378623"/>
              <a:gd name="connsiteY42" fmla="*/ 1250916 h 3330971"/>
              <a:gd name="connsiteX43" fmla="*/ 1614376 w 4378623"/>
              <a:gd name="connsiteY43" fmla="*/ 1252876 h 3330971"/>
              <a:gd name="connsiteX44" fmla="*/ 1544271 w 4378623"/>
              <a:gd name="connsiteY44" fmla="*/ 625178 h 3330971"/>
              <a:gd name="connsiteX45" fmla="*/ 1855167 w 4378623"/>
              <a:gd name="connsiteY45" fmla="*/ 140546 h 3330971"/>
              <a:gd name="connsiteX46" fmla="*/ 2495247 w 4378623"/>
              <a:gd name="connsiteY46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1885306 w 4378623"/>
              <a:gd name="connsiteY4" fmla="*/ 2498124 h 3330971"/>
              <a:gd name="connsiteX5" fmla="*/ 3173672 w 4378623"/>
              <a:gd name="connsiteY5" fmla="*/ 2055029 h 3330971"/>
              <a:gd name="connsiteX6" fmla="*/ 3167322 w 4378623"/>
              <a:gd name="connsiteY6" fmla="*/ 1855028 h 3330971"/>
              <a:gd name="connsiteX7" fmla="*/ 3262659 w 4378623"/>
              <a:gd name="connsiteY7" fmla="*/ 1781808 h 3330971"/>
              <a:gd name="connsiteX8" fmla="*/ 3284624 w 4378623"/>
              <a:gd name="connsiteY8" fmla="*/ 1646882 h 3330971"/>
              <a:gd name="connsiteX9" fmla="*/ 3176848 w 4378623"/>
              <a:gd name="connsiteY9" fmla="*/ 1557982 h 3330971"/>
              <a:gd name="connsiteX10" fmla="*/ 3243263 w 4378623"/>
              <a:gd name="connsiteY10" fmla="*/ 1496058 h 3330971"/>
              <a:gd name="connsiteX11" fmla="*/ 3224300 w 4378623"/>
              <a:gd name="connsiteY11" fmla="*/ 1385128 h 3330971"/>
              <a:gd name="connsiteX12" fmla="*/ 3090950 w 4378623"/>
              <a:gd name="connsiteY12" fmla="*/ 1267629 h 3330971"/>
              <a:gd name="connsiteX13" fmla="*/ 2703513 w 4378623"/>
              <a:gd name="connsiteY13" fmla="*/ 1302749 h 3330971"/>
              <a:gd name="connsiteX14" fmla="*/ 2599247 w 4378623"/>
              <a:gd name="connsiteY14" fmla="*/ 1278230 h 3330971"/>
              <a:gd name="connsiteX15" fmla="*/ 2652768 w 4378623"/>
              <a:gd name="connsiteY15" fmla="*/ 1105590 h 3330971"/>
              <a:gd name="connsiteX16" fmla="*/ 2664069 w 4378623"/>
              <a:gd name="connsiteY16" fmla="*/ 937567 h 3330971"/>
              <a:gd name="connsiteX17" fmla="*/ 2579743 w 4378623"/>
              <a:gd name="connsiteY17" fmla="*/ 632767 h 3330971"/>
              <a:gd name="connsiteX18" fmla="*/ 2438644 w 4378623"/>
              <a:gd name="connsiteY18" fmla="*/ 565840 h 3330971"/>
              <a:gd name="connsiteX19" fmla="*/ 2495247 w 4378623"/>
              <a:gd name="connsiteY19" fmla="*/ 0 h 3330971"/>
              <a:gd name="connsiteX20" fmla="*/ 2496489 w 4378623"/>
              <a:gd name="connsiteY20" fmla="*/ 11616 h 3330971"/>
              <a:gd name="connsiteX21" fmla="*/ 3089319 w 4378623"/>
              <a:gd name="connsiteY21" fmla="*/ 64226 h 3330971"/>
              <a:gd name="connsiteX22" fmla="*/ 3374856 w 4378623"/>
              <a:gd name="connsiteY22" fmla="*/ 369969 h 3330971"/>
              <a:gd name="connsiteX23" fmla="*/ 3510232 w 4378623"/>
              <a:gd name="connsiteY23" fmla="*/ 813600 h 3330971"/>
              <a:gd name="connsiteX24" fmla="*/ 4068016 w 4378623"/>
              <a:gd name="connsiteY24" fmla="*/ 1105046 h 3330971"/>
              <a:gd name="connsiteX25" fmla="*/ 4234392 w 4378623"/>
              <a:gd name="connsiteY25" fmla="*/ 1420661 h 3330971"/>
              <a:gd name="connsiteX26" fmla="*/ 4378623 w 4378623"/>
              <a:gd name="connsiteY26" fmla="*/ 1836132 h 3330971"/>
              <a:gd name="connsiteX27" fmla="*/ 4363902 w 4378623"/>
              <a:gd name="connsiteY27" fmla="*/ 2211036 h 3330971"/>
              <a:gd name="connsiteX28" fmla="*/ 4114941 w 4378623"/>
              <a:gd name="connsiteY28" fmla="*/ 2463077 h 3330971"/>
              <a:gd name="connsiteX29" fmla="*/ 3750965 w 4378623"/>
              <a:gd name="connsiteY29" fmla="*/ 2650382 h 3330971"/>
              <a:gd name="connsiteX30" fmla="*/ 551294 w 4378623"/>
              <a:gd name="connsiteY30" fmla="*/ 3328046 h 3330971"/>
              <a:gd name="connsiteX31" fmla="*/ 548640 w 4378623"/>
              <a:gd name="connsiteY31" fmla="*/ 3330971 h 3330971"/>
              <a:gd name="connsiteX32" fmla="*/ 254965 w 4378623"/>
              <a:gd name="connsiteY32" fmla="*/ 3249085 h 3330971"/>
              <a:gd name="connsiteX33" fmla="*/ 17221 w 4378623"/>
              <a:gd name="connsiteY33" fmla="*/ 2864627 h 3330971"/>
              <a:gd name="connsiteX34" fmla="*/ 0 w 4378623"/>
              <a:gd name="connsiteY34" fmla="*/ 2435269 h 3330971"/>
              <a:gd name="connsiteX35" fmla="*/ 253898 w 4378623"/>
              <a:gd name="connsiteY35" fmla="*/ 2137884 h 3330971"/>
              <a:gd name="connsiteX36" fmla="*/ 585216 w 4378623"/>
              <a:gd name="connsiteY36" fmla="*/ 2055588 h 3330971"/>
              <a:gd name="connsiteX37" fmla="*/ 619658 w 4378623"/>
              <a:gd name="connsiteY37" fmla="*/ 1804333 h 3330971"/>
              <a:gd name="connsiteX38" fmla="*/ 721309 w 4378623"/>
              <a:gd name="connsiteY38" fmla="*/ 1465595 h 3330971"/>
              <a:gd name="connsiteX39" fmla="*/ 949909 w 4378623"/>
              <a:gd name="connsiteY39" fmla="*/ 1228261 h 3330971"/>
              <a:gd name="connsiteX40" fmla="*/ 1268882 w 4378623"/>
              <a:gd name="connsiteY40" fmla="*/ 1218707 h 3330971"/>
              <a:gd name="connsiteX41" fmla="*/ 1609344 w 4378623"/>
              <a:gd name="connsiteY41" fmla="*/ 1250916 h 3330971"/>
              <a:gd name="connsiteX42" fmla="*/ 1614376 w 4378623"/>
              <a:gd name="connsiteY42" fmla="*/ 1252876 h 3330971"/>
              <a:gd name="connsiteX43" fmla="*/ 1544271 w 4378623"/>
              <a:gd name="connsiteY43" fmla="*/ 625178 h 3330971"/>
              <a:gd name="connsiteX44" fmla="*/ 1855167 w 4378623"/>
              <a:gd name="connsiteY44" fmla="*/ 140546 h 3330971"/>
              <a:gd name="connsiteX45" fmla="*/ 2495247 w 4378623"/>
              <a:gd name="connsiteY45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3173672 w 4378623"/>
              <a:gd name="connsiteY4" fmla="*/ 2055029 h 3330971"/>
              <a:gd name="connsiteX5" fmla="*/ 3167322 w 4378623"/>
              <a:gd name="connsiteY5" fmla="*/ 1855028 h 3330971"/>
              <a:gd name="connsiteX6" fmla="*/ 3262659 w 4378623"/>
              <a:gd name="connsiteY6" fmla="*/ 1781808 h 3330971"/>
              <a:gd name="connsiteX7" fmla="*/ 3284624 w 4378623"/>
              <a:gd name="connsiteY7" fmla="*/ 1646882 h 3330971"/>
              <a:gd name="connsiteX8" fmla="*/ 3176848 w 4378623"/>
              <a:gd name="connsiteY8" fmla="*/ 1557982 h 3330971"/>
              <a:gd name="connsiteX9" fmla="*/ 3243263 w 4378623"/>
              <a:gd name="connsiteY9" fmla="*/ 1496058 h 3330971"/>
              <a:gd name="connsiteX10" fmla="*/ 3224300 w 4378623"/>
              <a:gd name="connsiteY10" fmla="*/ 1385128 h 3330971"/>
              <a:gd name="connsiteX11" fmla="*/ 3090950 w 4378623"/>
              <a:gd name="connsiteY11" fmla="*/ 1267629 h 3330971"/>
              <a:gd name="connsiteX12" fmla="*/ 2703513 w 4378623"/>
              <a:gd name="connsiteY12" fmla="*/ 1302749 h 3330971"/>
              <a:gd name="connsiteX13" fmla="*/ 2599247 w 4378623"/>
              <a:gd name="connsiteY13" fmla="*/ 1278230 h 3330971"/>
              <a:gd name="connsiteX14" fmla="*/ 2652768 w 4378623"/>
              <a:gd name="connsiteY14" fmla="*/ 1105590 h 3330971"/>
              <a:gd name="connsiteX15" fmla="*/ 2664069 w 4378623"/>
              <a:gd name="connsiteY15" fmla="*/ 937567 h 3330971"/>
              <a:gd name="connsiteX16" fmla="*/ 2579743 w 4378623"/>
              <a:gd name="connsiteY16" fmla="*/ 632767 h 3330971"/>
              <a:gd name="connsiteX17" fmla="*/ 2438644 w 4378623"/>
              <a:gd name="connsiteY17" fmla="*/ 565840 h 3330971"/>
              <a:gd name="connsiteX18" fmla="*/ 2495247 w 4378623"/>
              <a:gd name="connsiteY18" fmla="*/ 0 h 3330971"/>
              <a:gd name="connsiteX19" fmla="*/ 2496489 w 4378623"/>
              <a:gd name="connsiteY19" fmla="*/ 11616 h 3330971"/>
              <a:gd name="connsiteX20" fmla="*/ 3089319 w 4378623"/>
              <a:gd name="connsiteY20" fmla="*/ 64226 h 3330971"/>
              <a:gd name="connsiteX21" fmla="*/ 3374856 w 4378623"/>
              <a:gd name="connsiteY21" fmla="*/ 369969 h 3330971"/>
              <a:gd name="connsiteX22" fmla="*/ 3510232 w 4378623"/>
              <a:gd name="connsiteY22" fmla="*/ 813600 h 3330971"/>
              <a:gd name="connsiteX23" fmla="*/ 4068016 w 4378623"/>
              <a:gd name="connsiteY23" fmla="*/ 1105046 h 3330971"/>
              <a:gd name="connsiteX24" fmla="*/ 4234392 w 4378623"/>
              <a:gd name="connsiteY24" fmla="*/ 1420661 h 3330971"/>
              <a:gd name="connsiteX25" fmla="*/ 4378623 w 4378623"/>
              <a:gd name="connsiteY25" fmla="*/ 1836132 h 3330971"/>
              <a:gd name="connsiteX26" fmla="*/ 4363902 w 4378623"/>
              <a:gd name="connsiteY26" fmla="*/ 2211036 h 3330971"/>
              <a:gd name="connsiteX27" fmla="*/ 4114941 w 4378623"/>
              <a:gd name="connsiteY27" fmla="*/ 2463077 h 3330971"/>
              <a:gd name="connsiteX28" fmla="*/ 3750965 w 4378623"/>
              <a:gd name="connsiteY28" fmla="*/ 2650382 h 3330971"/>
              <a:gd name="connsiteX29" fmla="*/ 551294 w 4378623"/>
              <a:gd name="connsiteY29" fmla="*/ 3328046 h 3330971"/>
              <a:gd name="connsiteX30" fmla="*/ 548640 w 4378623"/>
              <a:gd name="connsiteY30" fmla="*/ 3330971 h 3330971"/>
              <a:gd name="connsiteX31" fmla="*/ 254965 w 4378623"/>
              <a:gd name="connsiteY31" fmla="*/ 3249085 h 3330971"/>
              <a:gd name="connsiteX32" fmla="*/ 17221 w 4378623"/>
              <a:gd name="connsiteY32" fmla="*/ 2864627 h 3330971"/>
              <a:gd name="connsiteX33" fmla="*/ 0 w 4378623"/>
              <a:gd name="connsiteY33" fmla="*/ 2435269 h 3330971"/>
              <a:gd name="connsiteX34" fmla="*/ 253898 w 4378623"/>
              <a:gd name="connsiteY34" fmla="*/ 2137884 h 3330971"/>
              <a:gd name="connsiteX35" fmla="*/ 585216 w 4378623"/>
              <a:gd name="connsiteY35" fmla="*/ 2055588 h 3330971"/>
              <a:gd name="connsiteX36" fmla="*/ 619658 w 4378623"/>
              <a:gd name="connsiteY36" fmla="*/ 1804333 h 3330971"/>
              <a:gd name="connsiteX37" fmla="*/ 721309 w 4378623"/>
              <a:gd name="connsiteY37" fmla="*/ 1465595 h 3330971"/>
              <a:gd name="connsiteX38" fmla="*/ 949909 w 4378623"/>
              <a:gd name="connsiteY38" fmla="*/ 1228261 h 3330971"/>
              <a:gd name="connsiteX39" fmla="*/ 1268882 w 4378623"/>
              <a:gd name="connsiteY39" fmla="*/ 1218707 h 3330971"/>
              <a:gd name="connsiteX40" fmla="*/ 1609344 w 4378623"/>
              <a:gd name="connsiteY40" fmla="*/ 1250916 h 3330971"/>
              <a:gd name="connsiteX41" fmla="*/ 1614376 w 4378623"/>
              <a:gd name="connsiteY41" fmla="*/ 1252876 h 3330971"/>
              <a:gd name="connsiteX42" fmla="*/ 1544271 w 4378623"/>
              <a:gd name="connsiteY42" fmla="*/ 625178 h 3330971"/>
              <a:gd name="connsiteX43" fmla="*/ 1855167 w 4378623"/>
              <a:gd name="connsiteY43" fmla="*/ 140546 h 3330971"/>
              <a:gd name="connsiteX44" fmla="*/ 2495247 w 4378623"/>
              <a:gd name="connsiteY44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3167322 w 4378623"/>
              <a:gd name="connsiteY4" fmla="*/ 1855028 h 3330971"/>
              <a:gd name="connsiteX5" fmla="*/ 3262659 w 4378623"/>
              <a:gd name="connsiteY5" fmla="*/ 1781808 h 3330971"/>
              <a:gd name="connsiteX6" fmla="*/ 3284624 w 4378623"/>
              <a:gd name="connsiteY6" fmla="*/ 1646882 h 3330971"/>
              <a:gd name="connsiteX7" fmla="*/ 3176848 w 4378623"/>
              <a:gd name="connsiteY7" fmla="*/ 1557982 h 3330971"/>
              <a:gd name="connsiteX8" fmla="*/ 3243263 w 4378623"/>
              <a:gd name="connsiteY8" fmla="*/ 1496058 h 3330971"/>
              <a:gd name="connsiteX9" fmla="*/ 3224300 w 4378623"/>
              <a:gd name="connsiteY9" fmla="*/ 1385128 h 3330971"/>
              <a:gd name="connsiteX10" fmla="*/ 3090950 w 4378623"/>
              <a:gd name="connsiteY10" fmla="*/ 1267629 h 3330971"/>
              <a:gd name="connsiteX11" fmla="*/ 2703513 w 4378623"/>
              <a:gd name="connsiteY11" fmla="*/ 1302749 h 3330971"/>
              <a:gd name="connsiteX12" fmla="*/ 2599247 w 4378623"/>
              <a:gd name="connsiteY12" fmla="*/ 1278230 h 3330971"/>
              <a:gd name="connsiteX13" fmla="*/ 2652768 w 4378623"/>
              <a:gd name="connsiteY13" fmla="*/ 1105590 h 3330971"/>
              <a:gd name="connsiteX14" fmla="*/ 2664069 w 4378623"/>
              <a:gd name="connsiteY14" fmla="*/ 937567 h 3330971"/>
              <a:gd name="connsiteX15" fmla="*/ 2579743 w 4378623"/>
              <a:gd name="connsiteY15" fmla="*/ 632767 h 3330971"/>
              <a:gd name="connsiteX16" fmla="*/ 2438644 w 4378623"/>
              <a:gd name="connsiteY16" fmla="*/ 565840 h 3330971"/>
              <a:gd name="connsiteX17" fmla="*/ 2495247 w 4378623"/>
              <a:gd name="connsiteY17" fmla="*/ 0 h 3330971"/>
              <a:gd name="connsiteX18" fmla="*/ 2496489 w 4378623"/>
              <a:gd name="connsiteY18" fmla="*/ 11616 h 3330971"/>
              <a:gd name="connsiteX19" fmla="*/ 3089319 w 4378623"/>
              <a:gd name="connsiteY19" fmla="*/ 64226 h 3330971"/>
              <a:gd name="connsiteX20" fmla="*/ 3374856 w 4378623"/>
              <a:gd name="connsiteY20" fmla="*/ 369969 h 3330971"/>
              <a:gd name="connsiteX21" fmla="*/ 3510232 w 4378623"/>
              <a:gd name="connsiteY21" fmla="*/ 813600 h 3330971"/>
              <a:gd name="connsiteX22" fmla="*/ 4068016 w 4378623"/>
              <a:gd name="connsiteY22" fmla="*/ 1105046 h 3330971"/>
              <a:gd name="connsiteX23" fmla="*/ 4234392 w 4378623"/>
              <a:gd name="connsiteY23" fmla="*/ 1420661 h 3330971"/>
              <a:gd name="connsiteX24" fmla="*/ 4378623 w 4378623"/>
              <a:gd name="connsiteY24" fmla="*/ 1836132 h 3330971"/>
              <a:gd name="connsiteX25" fmla="*/ 4363902 w 4378623"/>
              <a:gd name="connsiteY25" fmla="*/ 2211036 h 3330971"/>
              <a:gd name="connsiteX26" fmla="*/ 4114941 w 4378623"/>
              <a:gd name="connsiteY26" fmla="*/ 2463077 h 3330971"/>
              <a:gd name="connsiteX27" fmla="*/ 3750965 w 4378623"/>
              <a:gd name="connsiteY27" fmla="*/ 2650382 h 3330971"/>
              <a:gd name="connsiteX28" fmla="*/ 551294 w 4378623"/>
              <a:gd name="connsiteY28" fmla="*/ 3328046 h 3330971"/>
              <a:gd name="connsiteX29" fmla="*/ 548640 w 4378623"/>
              <a:gd name="connsiteY29" fmla="*/ 3330971 h 3330971"/>
              <a:gd name="connsiteX30" fmla="*/ 254965 w 4378623"/>
              <a:gd name="connsiteY30" fmla="*/ 3249085 h 3330971"/>
              <a:gd name="connsiteX31" fmla="*/ 17221 w 4378623"/>
              <a:gd name="connsiteY31" fmla="*/ 2864627 h 3330971"/>
              <a:gd name="connsiteX32" fmla="*/ 0 w 4378623"/>
              <a:gd name="connsiteY32" fmla="*/ 2435269 h 3330971"/>
              <a:gd name="connsiteX33" fmla="*/ 253898 w 4378623"/>
              <a:gd name="connsiteY33" fmla="*/ 2137884 h 3330971"/>
              <a:gd name="connsiteX34" fmla="*/ 585216 w 4378623"/>
              <a:gd name="connsiteY34" fmla="*/ 2055588 h 3330971"/>
              <a:gd name="connsiteX35" fmla="*/ 619658 w 4378623"/>
              <a:gd name="connsiteY35" fmla="*/ 1804333 h 3330971"/>
              <a:gd name="connsiteX36" fmla="*/ 721309 w 4378623"/>
              <a:gd name="connsiteY36" fmla="*/ 1465595 h 3330971"/>
              <a:gd name="connsiteX37" fmla="*/ 949909 w 4378623"/>
              <a:gd name="connsiteY37" fmla="*/ 1228261 h 3330971"/>
              <a:gd name="connsiteX38" fmla="*/ 1268882 w 4378623"/>
              <a:gd name="connsiteY38" fmla="*/ 1218707 h 3330971"/>
              <a:gd name="connsiteX39" fmla="*/ 1609344 w 4378623"/>
              <a:gd name="connsiteY39" fmla="*/ 1250916 h 3330971"/>
              <a:gd name="connsiteX40" fmla="*/ 1614376 w 4378623"/>
              <a:gd name="connsiteY40" fmla="*/ 1252876 h 3330971"/>
              <a:gd name="connsiteX41" fmla="*/ 1544271 w 4378623"/>
              <a:gd name="connsiteY41" fmla="*/ 625178 h 3330971"/>
              <a:gd name="connsiteX42" fmla="*/ 1855167 w 4378623"/>
              <a:gd name="connsiteY42" fmla="*/ 140546 h 3330971"/>
              <a:gd name="connsiteX43" fmla="*/ 2495247 w 4378623"/>
              <a:gd name="connsiteY43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3167322 w 4378623"/>
              <a:gd name="connsiteY4" fmla="*/ 1855028 h 3330971"/>
              <a:gd name="connsiteX5" fmla="*/ 3284624 w 4378623"/>
              <a:gd name="connsiteY5" fmla="*/ 1646882 h 3330971"/>
              <a:gd name="connsiteX6" fmla="*/ 3176848 w 4378623"/>
              <a:gd name="connsiteY6" fmla="*/ 1557982 h 3330971"/>
              <a:gd name="connsiteX7" fmla="*/ 3243263 w 4378623"/>
              <a:gd name="connsiteY7" fmla="*/ 1496058 h 3330971"/>
              <a:gd name="connsiteX8" fmla="*/ 3224300 w 4378623"/>
              <a:gd name="connsiteY8" fmla="*/ 1385128 h 3330971"/>
              <a:gd name="connsiteX9" fmla="*/ 3090950 w 4378623"/>
              <a:gd name="connsiteY9" fmla="*/ 1267629 h 3330971"/>
              <a:gd name="connsiteX10" fmla="*/ 2703513 w 4378623"/>
              <a:gd name="connsiteY10" fmla="*/ 1302749 h 3330971"/>
              <a:gd name="connsiteX11" fmla="*/ 2599247 w 4378623"/>
              <a:gd name="connsiteY11" fmla="*/ 1278230 h 3330971"/>
              <a:gd name="connsiteX12" fmla="*/ 2652768 w 4378623"/>
              <a:gd name="connsiteY12" fmla="*/ 1105590 h 3330971"/>
              <a:gd name="connsiteX13" fmla="*/ 2664069 w 4378623"/>
              <a:gd name="connsiteY13" fmla="*/ 937567 h 3330971"/>
              <a:gd name="connsiteX14" fmla="*/ 2579743 w 4378623"/>
              <a:gd name="connsiteY14" fmla="*/ 632767 h 3330971"/>
              <a:gd name="connsiteX15" fmla="*/ 2438644 w 4378623"/>
              <a:gd name="connsiteY15" fmla="*/ 565840 h 3330971"/>
              <a:gd name="connsiteX16" fmla="*/ 2495247 w 4378623"/>
              <a:gd name="connsiteY16" fmla="*/ 0 h 3330971"/>
              <a:gd name="connsiteX17" fmla="*/ 2496489 w 4378623"/>
              <a:gd name="connsiteY17" fmla="*/ 11616 h 3330971"/>
              <a:gd name="connsiteX18" fmla="*/ 3089319 w 4378623"/>
              <a:gd name="connsiteY18" fmla="*/ 64226 h 3330971"/>
              <a:gd name="connsiteX19" fmla="*/ 3374856 w 4378623"/>
              <a:gd name="connsiteY19" fmla="*/ 369969 h 3330971"/>
              <a:gd name="connsiteX20" fmla="*/ 3510232 w 4378623"/>
              <a:gd name="connsiteY20" fmla="*/ 813600 h 3330971"/>
              <a:gd name="connsiteX21" fmla="*/ 4068016 w 4378623"/>
              <a:gd name="connsiteY21" fmla="*/ 1105046 h 3330971"/>
              <a:gd name="connsiteX22" fmla="*/ 4234392 w 4378623"/>
              <a:gd name="connsiteY22" fmla="*/ 1420661 h 3330971"/>
              <a:gd name="connsiteX23" fmla="*/ 4378623 w 4378623"/>
              <a:gd name="connsiteY23" fmla="*/ 1836132 h 3330971"/>
              <a:gd name="connsiteX24" fmla="*/ 4363902 w 4378623"/>
              <a:gd name="connsiteY24" fmla="*/ 2211036 h 3330971"/>
              <a:gd name="connsiteX25" fmla="*/ 4114941 w 4378623"/>
              <a:gd name="connsiteY25" fmla="*/ 2463077 h 3330971"/>
              <a:gd name="connsiteX26" fmla="*/ 3750965 w 4378623"/>
              <a:gd name="connsiteY26" fmla="*/ 2650382 h 3330971"/>
              <a:gd name="connsiteX27" fmla="*/ 551294 w 4378623"/>
              <a:gd name="connsiteY27" fmla="*/ 3328046 h 3330971"/>
              <a:gd name="connsiteX28" fmla="*/ 548640 w 4378623"/>
              <a:gd name="connsiteY28" fmla="*/ 3330971 h 3330971"/>
              <a:gd name="connsiteX29" fmla="*/ 254965 w 4378623"/>
              <a:gd name="connsiteY29" fmla="*/ 3249085 h 3330971"/>
              <a:gd name="connsiteX30" fmla="*/ 17221 w 4378623"/>
              <a:gd name="connsiteY30" fmla="*/ 2864627 h 3330971"/>
              <a:gd name="connsiteX31" fmla="*/ 0 w 4378623"/>
              <a:gd name="connsiteY31" fmla="*/ 2435269 h 3330971"/>
              <a:gd name="connsiteX32" fmla="*/ 253898 w 4378623"/>
              <a:gd name="connsiteY32" fmla="*/ 2137884 h 3330971"/>
              <a:gd name="connsiteX33" fmla="*/ 585216 w 4378623"/>
              <a:gd name="connsiteY33" fmla="*/ 2055588 h 3330971"/>
              <a:gd name="connsiteX34" fmla="*/ 619658 w 4378623"/>
              <a:gd name="connsiteY34" fmla="*/ 1804333 h 3330971"/>
              <a:gd name="connsiteX35" fmla="*/ 721309 w 4378623"/>
              <a:gd name="connsiteY35" fmla="*/ 1465595 h 3330971"/>
              <a:gd name="connsiteX36" fmla="*/ 949909 w 4378623"/>
              <a:gd name="connsiteY36" fmla="*/ 1228261 h 3330971"/>
              <a:gd name="connsiteX37" fmla="*/ 1268882 w 4378623"/>
              <a:gd name="connsiteY37" fmla="*/ 1218707 h 3330971"/>
              <a:gd name="connsiteX38" fmla="*/ 1609344 w 4378623"/>
              <a:gd name="connsiteY38" fmla="*/ 1250916 h 3330971"/>
              <a:gd name="connsiteX39" fmla="*/ 1614376 w 4378623"/>
              <a:gd name="connsiteY39" fmla="*/ 1252876 h 3330971"/>
              <a:gd name="connsiteX40" fmla="*/ 1544271 w 4378623"/>
              <a:gd name="connsiteY40" fmla="*/ 625178 h 3330971"/>
              <a:gd name="connsiteX41" fmla="*/ 1855167 w 4378623"/>
              <a:gd name="connsiteY41" fmla="*/ 140546 h 3330971"/>
              <a:gd name="connsiteX42" fmla="*/ 2495247 w 4378623"/>
              <a:gd name="connsiteY4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3167322 w 4378623"/>
              <a:gd name="connsiteY4" fmla="*/ 1855028 h 3330971"/>
              <a:gd name="connsiteX5" fmla="*/ 3176848 w 4378623"/>
              <a:gd name="connsiteY5" fmla="*/ 1557982 h 3330971"/>
              <a:gd name="connsiteX6" fmla="*/ 3243263 w 4378623"/>
              <a:gd name="connsiteY6" fmla="*/ 1496058 h 3330971"/>
              <a:gd name="connsiteX7" fmla="*/ 3224300 w 4378623"/>
              <a:gd name="connsiteY7" fmla="*/ 1385128 h 3330971"/>
              <a:gd name="connsiteX8" fmla="*/ 3090950 w 4378623"/>
              <a:gd name="connsiteY8" fmla="*/ 1267629 h 3330971"/>
              <a:gd name="connsiteX9" fmla="*/ 2703513 w 4378623"/>
              <a:gd name="connsiteY9" fmla="*/ 1302749 h 3330971"/>
              <a:gd name="connsiteX10" fmla="*/ 2599247 w 4378623"/>
              <a:gd name="connsiteY10" fmla="*/ 1278230 h 3330971"/>
              <a:gd name="connsiteX11" fmla="*/ 2652768 w 4378623"/>
              <a:gd name="connsiteY11" fmla="*/ 1105590 h 3330971"/>
              <a:gd name="connsiteX12" fmla="*/ 2664069 w 4378623"/>
              <a:gd name="connsiteY12" fmla="*/ 937567 h 3330971"/>
              <a:gd name="connsiteX13" fmla="*/ 2579743 w 4378623"/>
              <a:gd name="connsiteY13" fmla="*/ 632767 h 3330971"/>
              <a:gd name="connsiteX14" fmla="*/ 2438644 w 4378623"/>
              <a:gd name="connsiteY14" fmla="*/ 565840 h 3330971"/>
              <a:gd name="connsiteX15" fmla="*/ 2495247 w 4378623"/>
              <a:gd name="connsiteY15" fmla="*/ 0 h 3330971"/>
              <a:gd name="connsiteX16" fmla="*/ 2496489 w 4378623"/>
              <a:gd name="connsiteY16" fmla="*/ 11616 h 3330971"/>
              <a:gd name="connsiteX17" fmla="*/ 3089319 w 4378623"/>
              <a:gd name="connsiteY17" fmla="*/ 64226 h 3330971"/>
              <a:gd name="connsiteX18" fmla="*/ 3374856 w 4378623"/>
              <a:gd name="connsiteY18" fmla="*/ 369969 h 3330971"/>
              <a:gd name="connsiteX19" fmla="*/ 3510232 w 4378623"/>
              <a:gd name="connsiteY19" fmla="*/ 813600 h 3330971"/>
              <a:gd name="connsiteX20" fmla="*/ 4068016 w 4378623"/>
              <a:gd name="connsiteY20" fmla="*/ 1105046 h 3330971"/>
              <a:gd name="connsiteX21" fmla="*/ 4234392 w 4378623"/>
              <a:gd name="connsiteY21" fmla="*/ 1420661 h 3330971"/>
              <a:gd name="connsiteX22" fmla="*/ 4378623 w 4378623"/>
              <a:gd name="connsiteY22" fmla="*/ 1836132 h 3330971"/>
              <a:gd name="connsiteX23" fmla="*/ 4363902 w 4378623"/>
              <a:gd name="connsiteY23" fmla="*/ 2211036 h 3330971"/>
              <a:gd name="connsiteX24" fmla="*/ 4114941 w 4378623"/>
              <a:gd name="connsiteY24" fmla="*/ 2463077 h 3330971"/>
              <a:gd name="connsiteX25" fmla="*/ 3750965 w 4378623"/>
              <a:gd name="connsiteY25" fmla="*/ 2650382 h 3330971"/>
              <a:gd name="connsiteX26" fmla="*/ 551294 w 4378623"/>
              <a:gd name="connsiteY26" fmla="*/ 3328046 h 3330971"/>
              <a:gd name="connsiteX27" fmla="*/ 548640 w 4378623"/>
              <a:gd name="connsiteY27" fmla="*/ 3330971 h 3330971"/>
              <a:gd name="connsiteX28" fmla="*/ 254965 w 4378623"/>
              <a:gd name="connsiteY28" fmla="*/ 3249085 h 3330971"/>
              <a:gd name="connsiteX29" fmla="*/ 17221 w 4378623"/>
              <a:gd name="connsiteY29" fmla="*/ 2864627 h 3330971"/>
              <a:gd name="connsiteX30" fmla="*/ 0 w 4378623"/>
              <a:gd name="connsiteY30" fmla="*/ 2435269 h 3330971"/>
              <a:gd name="connsiteX31" fmla="*/ 253898 w 4378623"/>
              <a:gd name="connsiteY31" fmla="*/ 2137884 h 3330971"/>
              <a:gd name="connsiteX32" fmla="*/ 585216 w 4378623"/>
              <a:gd name="connsiteY32" fmla="*/ 2055588 h 3330971"/>
              <a:gd name="connsiteX33" fmla="*/ 619658 w 4378623"/>
              <a:gd name="connsiteY33" fmla="*/ 1804333 h 3330971"/>
              <a:gd name="connsiteX34" fmla="*/ 721309 w 4378623"/>
              <a:gd name="connsiteY34" fmla="*/ 1465595 h 3330971"/>
              <a:gd name="connsiteX35" fmla="*/ 949909 w 4378623"/>
              <a:gd name="connsiteY35" fmla="*/ 1228261 h 3330971"/>
              <a:gd name="connsiteX36" fmla="*/ 1268882 w 4378623"/>
              <a:gd name="connsiteY36" fmla="*/ 1218707 h 3330971"/>
              <a:gd name="connsiteX37" fmla="*/ 1609344 w 4378623"/>
              <a:gd name="connsiteY37" fmla="*/ 1250916 h 3330971"/>
              <a:gd name="connsiteX38" fmla="*/ 1614376 w 4378623"/>
              <a:gd name="connsiteY38" fmla="*/ 1252876 h 3330971"/>
              <a:gd name="connsiteX39" fmla="*/ 1544271 w 4378623"/>
              <a:gd name="connsiteY39" fmla="*/ 625178 h 3330971"/>
              <a:gd name="connsiteX40" fmla="*/ 1855167 w 4378623"/>
              <a:gd name="connsiteY40" fmla="*/ 140546 h 3330971"/>
              <a:gd name="connsiteX41" fmla="*/ 2495247 w 4378623"/>
              <a:gd name="connsiteY41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3167322 w 4378623"/>
              <a:gd name="connsiteY4" fmla="*/ 1855028 h 3330971"/>
              <a:gd name="connsiteX5" fmla="*/ 3176848 w 4378623"/>
              <a:gd name="connsiteY5" fmla="*/ 1557982 h 3330971"/>
              <a:gd name="connsiteX6" fmla="*/ 3243263 w 4378623"/>
              <a:gd name="connsiteY6" fmla="*/ 1496058 h 3330971"/>
              <a:gd name="connsiteX7" fmla="*/ 3090950 w 4378623"/>
              <a:gd name="connsiteY7" fmla="*/ 1267629 h 3330971"/>
              <a:gd name="connsiteX8" fmla="*/ 2703513 w 4378623"/>
              <a:gd name="connsiteY8" fmla="*/ 1302749 h 3330971"/>
              <a:gd name="connsiteX9" fmla="*/ 2599247 w 4378623"/>
              <a:gd name="connsiteY9" fmla="*/ 1278230 h 3330971"/>
              <a:gd name="connsiteX10" fmla="*/ 2652768 w 4378623"/>
              <a:gd name="connsiteY10" fmla="*/ 1105590 h 3330971"/>
              <a:gd name="connsiteX11" fmla="*/ 2664069 w 4378623"/>
              <a:gd name="connsiteY11" fmla="*/ 937567 h 3330971"/>
              <a:gd name="connsiteX12" fmla="*/ 2579743 w 4378623"/>
              <a:gd name="connsiteY12" fmla="*/ 632767 h 3330971"/>
              <a:gd name="connsiteX13" fmla="*/ 2438644 w 4378623"/>
              <a:gd name="connsiteY13" fmla="*/ 565840 h 3330971"/>
              <a:gd name="connsiteX14" fmla="*/ 2495247 w 4378623"/>
              <a:gd name="connsiteY14" fmla="*/ 0 h 3330971"/>
              <a:gd name="connsiteX15" fmla="*/ 2496489 w 4378623"/>
              <a:gd name="connsiteY15" fmla="*/ 11616 h 3330971"/>
              <a:gd name="connsiteX16" fmla="*/ 3089319 w 4378623"/>
              <a:gd name="connsiteY16" fmla="*/ 64226 h 3330971"/>
              <a:gd name="connsiteX17" fmla="*/ 3374856 w 4378623"/>
              <a:gd name="connsiteY17" fmla="*/ 369969 h 3330971"/>
              <a:gd name="connsiteX18" fmla="*/ 3510232 w 4378623"/>
              <a:gd name="connsiteY18" fmla="*/ 813600 h 3330971"/>
              <a:gd name="connsiteX19" fmla="*/ 4068016 w 4378623"/>
              <a:gd name="connsiteY19" fmla="*/ 1105046 h 3330971"/>
              <a:gd name="connsiteX20" fmla="*/ 4234392 w 4378623"/>
              <a:gd name="connsiteY20" fmla="*/ 1420661 h 3330971"/>
              <a:gd name="connsiteX21" fmla="*/ 4378623 w 4378623"/>
              <a:gd name="connsiteY21" fmla="*/ 1836132 h 3330971"/>
              <a:gd name="connsiteX22" fmla="*/ 4363902 w 4378623"/>
              <a:gd name="connsiteY22" fmla="*/ 2211036 h 3330971"/>
              <a:gd name="connsiteX23" fmla="*/ 4114941 w 4378623"/>
              <a:gd name="connsiteY23" fmla="*/ 2463077 h 3330971"/>
              <a:gd name="connsiteX24" fmla="*/ 3750965 w 4378623"/>
              <a:gd name="connsiteY24" fmla="*/ 2650382 h 3330971"/>
              <a:gd name="connsiteX25" fmla="*/ 551294 w 4378623"/>
              <a:gd name="connsiteY25" fmla="*/ 3328046 h 3330971"/>
              <a:gd name="connsiteX26" fmla="*/ 548640 w 4378623"/>
              <a:gd name="connsiteY26" fmla="*/ 3330971 h 3330971"/>
              <a:gd name="connsiteX27" fmla="*/ 254965 w 4378623"/>
              <a:gd name="connsiteY27" fmla="*/ 3249085 h 3330971"/>
              <a:gd name="connsiteX28" fmla="*/ 17221 w 4378623"/>
              <a:gd name="connsiteY28" fmla="*/ 2864627 h 3330971"/>
              <a:gd name="connsiteX29" fmla="*/ 0 w 4378623"/>
              <a:gd name="connsiteY29" fmla="*/ 2435269 h 3330971"/>
              <a:gd name="connsiteX30" fmla="*/ 253898 w 4378623"/>
              <a:gd name="connsiteY30" fmla="*/ 2137884 h 3330971"/>
              <a:gd name="connsiteX31" fmla="*/ 585216 w 4378623"/>
              <a:gd name="connsiteY31" fmla="*/ 2055588 h 3330971"/>
              <a:gd name="connsiteX32" fmla="*/ 619658 w 4378623"/>
              <a:gd name="connsiteY32" fmla="*/ 1804333 h 3330971"/>
              <a:gd name="connsiteX33" fmla="*/ 721309 w 4378623"/>
              <a:gd name="connsiteY33" fmla="*/ 1465595 h 3330971"/>
              <a:gd name="connsiteX34" fmla="*/ 949909 w 4378623"/>
              <a:gd name="connsiteY34" fmla="*/ 1228261 h 3330971"/>
              <a:gd name="connsiteX35" fmla="*/ 1268882 w 4378623"/>
              <a:gd name="connsiteY35" fmla="*/ 1218707 h 3330971"/>
              <a:gd name="connsiteX36" fmla="*/ 1609344 w 4378623"/>
              <a:gd name="connsiteY36" fmla="*/ 1250916 h 3330971"/>
              <a:gd name="connsiteX37" fmla="*/ 1614376 w 4378623"/>
              <a:gd name="connsiteY37" fmla="*/ 1252876 h 3330971"/>
              <a:gd name="connsiteX38" fmla="*/ 1544271 w 4378623"/>
              <a:gd name="connsiteY38" fmla="*/ 625178 h 3330971"/>
              <a:gd name="connsiteX39" fmla="*/ 1855167 w 4378623"/>
              <a:gd name="connsiteY39" fmla="*/ 140546 h 3330971"/>
              <a:gd name="connsiteX40" fmla="*/ 2495247 w 4378623"/>
              <a:gd name="connsiteY40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3167322 w 4378623"/>
              <a:gd name="connsiteY4" fmla="*/ 1855028 h 3330971"/>
              <a:gd name="connsiteX5" fmla="*/ 3176848 w 4378623"/>
              <a:gd name="connsiteY5" fmla="*/ 1557982 h 3330971"/>
              <a:gd name="connsiteX6" fmla="*/ 3090950 w 4378623"/>
              <a:gd name="connsiteY6" fmla="*/ 1267629 h 3330971"/>
              <a:gd name="connsiteX7" fmla="*/ 2703513 w 4378623"/>
              <a:gd name="connsiteY7" fmla="*/ 1302749 h 3330971"/>
              <a:gd name="connsiteX8" fmla="*/ 2599247 w 4378623"/>
              <a:gd name="connsiteY8" fmla="*/ 1278230 h 3330971"/>
              <a:gd name="connsiteX9" fmla="*/ 2652768 w 4378623"/>
              <a:gd name="connsiteY9" fmla="*/ 1105590 h 3330971"/>
              <a:gd name="connsiteX10" fmla="*/ 2664069 w 4378623"/>
              <a:gd name="connsiteY10" fmla="*/ 937567 h 3330971"/>
              <a:gd name="connsiteX11" fmla="*/ 2579743 w 4378623"/>
              <a:gd name="connsiteY11" fmla="*/ 632767 h 3330971"/>
              <a:gd name="connsiteX12" fmla="*/ 2438644 w 4378623"/>
              <a:gd name="connsiteY12" fmla="*/ 565840 h 3330971"/>
              <a:gd name="connsiteX13" fmla="*/ 2495247 w 4378623"/>
              <a:gd name="connsiteY13" fmla="*/ 0 h 3330971"/>
              <a:gd name="connsiteX14" fmla="*/ 2496489 w 4378623"/>
              <a:gd name="connsiteY14" fmla="*/ 11616 h 3330971"/>
              <a:gd name="connsiteX15" fmla="*/ 3089319 w 4378623"/>
              <a:gd name="connsiteY15" fmla="*/ 64226 h 3330971"/>
              <a:gd name="connsiteX16" fmla="*/ 3374856 w 4378623"/>
              <a:gd name="connsiteY16" fmla="*/ 369969 h 3330971"/>
              <a:gd name="connsiteX17" fmla="*/ 3510232 w 4378623"/>
              <a:gd name="connsiteY17" fmla="*/ 813600 h 3330971"/>
              <a:gd name="connsiteX18" fmla="*/ 4068016 w 4378623"/>
              <a:gd name="connsiteY18" fmla="*/ 1105046 h 3330971"/>
              <a:gd name="connsiteX19" fmla="*/ 4234392 w 4378623"/>
              <a:gd name="connsiteY19" fmla="*/ 1420661 h 3330971"/>
              <a:gd name="connsiteX20" fmla="*/ 4378623 w 4378623"/>
              <a:gd name="connsiteY20" fmla="*/ 1836132 h 3330971"/>
              <a:gd name="connsiteX21" fmla="*/ 4363902 w 4378623"/>
              <a:gd name="connsiteY21" fmla="*/ 2211036 h 3330971"/>
              <a:gd name="connsiteX22" fmla="*/ 4114941 w 4378623"/>
              <a:gd name="connsiteY22" fmla="*/ 2463077 h 3330971"/>
              <a:gd name="connsiteX23" fmla="*/ 3750965 w 4378623"/>
              <a:gd name="connsiteY23" fmla="*/ 2650382 h 3330971"/>
              <a:gd name="connsiteX24" fmla="*/ 551294 w 4378623"/>
              <a:gd name="connsiteY24" fmla="*/ 3328046 h 3330971"/>
              <a:gd name="connsiteX25" fmla="*/ 548640 w 4378623"/>
              <a:gd name="connsiteY25" fmla="*/ 3330971 h 3330971"/>
              <a:gd name="connsiteX26" fmla="*/ 254965 w 4378623"/>
              <a:gd name="connsiteY26" fmla="*/ 3249085 h 3330971"/>
              <a:gd name="connsiteX27" fmla="*/ 17221 w 4378623"/>
              <a:gd name="connsiteY27" fmla="*/ 2864627 h 3330971"/>
              <a:gd name="connsiteX28" fmla="*/ 0 w 4378623"/>
              <a:gd name="connsiteY28" fmla="*/ 2435269 h 3330971"/>
              <a:gd name="connsiteX29" fmla="*/ 253898 w 4378623"/>
              <a:gd name="connsiteY29" fmla="*/ 2137884 h 3330971"/>
              <a:gd name="connsiteX30" fmla="*/ 585216 w 4378623"/>
              <a:gd name="connsiteY30" fmla="*/ 2055588 h 3330971"/>
              <a:gd name="connsiteX31" fmla="*/ 619658 w 4378623"/>
              <a:gd name="connsiteY31" fmla="*/ 1804333 h 3330971"/>
              <a:gd name="connsiteX32" fmla="*/ 721309 w 4378623"/>
              <a:gd name="connsiteY32" fmla="*/ 1465595 h 3330971"/>
              <a:gd name="connsiteX33" fmla="*/ 949909 w 4378623"/>
              <a:gd name="connsiteY33" fmla="*/ 1228261 h 3330971"/>
              <a:gd name="connsiteX34" fmla="*/ 1268882 w 4378623"/>
              <a:gd name="connsiteY34" fmla="*/ 1218707 h 3330971"/>
              <a:gd name="connsiteX35" fmla="*/ 1609344 w 4378623"/>
              <a:gd name="connsiteY35" fmla="*/ 1250916 h 3330971"/>
              <a:gd name="connsiteX36" fmla="*/ 1614376 w 4378623"/>
              <a:gd name="connsiteY36" fmla="*/ 1252876 h 3330971"/>
              <a:gd name="connsiteX37" fmla="*/ 1544271 w 4378623"/>
              <a:gd name="connsiteY37" fmla="*/ 625178 h 3330971"/>
              <a:gd name="connsiteX38" fmla="*/ 1855167 w 4378623"/>
              <a:gd name="connsiteY38" fmla="*/ 140546 h 3330971"/>
              <a:gd name="connsiteX39" fmla="*/ 2495247 w 4378623"/>
              <a:gd name="connsiteY39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3167322 w 4378623"/>
              <a:gd name="connsiteY4" fmla="*/ 1855028 h 3330971"/>
              <a:gd name="connsiteX5" fmla="*/ 3090950 w 4378623"/>
              <a:gd name="connsiteY5" fmla="*/ 1267629 h 3330971"/>
              <a:gd name="connsiteX6" fmla="*/ 2703513 w 4378623"/>
              <a:gd name="connsiteY6" fmla="*/ 1302749 h 3330971"/>
              <a:gd name="connsiteX7" fmla="*/ 2599247 w 4378623"/>
              <a:gd name="connsiteY7" fmla="*/ 1278230 h 3330971"/>
              <a:gd name="connsiteX8" fmla="*/ 2652768 w 4378623"/>
              <a:gd name="connsiteY8" fmla="*/ 1105590 h 3330971"/>
              <a:gd name="connsiteX9" fmla="*/ 2664069 w 4378623"/>
              <a:gd name="connsiteY9" fmla="*/ 937567 h 3330971"/>
              <a:gd name="connsiteX10" fmla="*/ 2579743 w 4378623"/>
              <a:gd name="connsiteY10" fmla="*/ 632767 h 3330971"/>
              <a:gd name="connsiteX11" fmla="*/ 2438644 w 4378623"/>
              <a:gd name="connsiteY11" fmla="*/ 565840 h 3330971"/>
              <a:gd name="connsiteX12" fmla="*/ 2495247 w 4378623"/>
              <a:gd name="connsiteY12" fmla="*/ 0 h 3330971"/>
              <a:gd name="connsiteX13" fmla="*/ 2496489 w 4378623"/>
              <a:gd name="connsiteY13" fmla="*/ 11616 h 3330971"/>
              <a:gd name="connsiteX14" fmla="*/ 3089319 w 4378623"/>
              <a:gd name="connsiteY14" fmla="*/ 64226 h 3330971"/>
              <a:gd name="connsiteX15" fmla="*/ 3374856 w 4378623"/>
              <a:gd name="connsiteY15" fmla="*/ 369969 h 3330971"/>
              <a:gd name="connsiteX16" fmla="*/ 3510232 w 4378623"/>
              <a:gd name="connsiteY16" fmla="*/ 813600 h 3330971"/>
              <a:gd name="connsiteX17" fmla="*/ 4068016 w 4378623"/>
              <a:gd name="connsiteY17" fmla="*/ 1105046 h 3330971"/>
              <a:gd name="connsiteX18" fmla="*/ 4234392 w 4378623"/>
              <a:gd name="connsiteY18" fmla="*/ 1420661 h 3330971"/>
              <a:gd name="connsiteX19" fmla="*/ 4378623 w 4378623"/>
              <a:gd name="connsiteY19" fmla="*/ 1836132 h 3330971"/>
              <a:gd name="connsiteX20" fmla="*/ 4363902 w 4378623"/>
              <a:gd name="connsiteY20" fmla="*/ 2211036 h 3330971"/>
              <a:gd name="connsiteX21" fmla="*/ 4114941 w 4378623"/>
              <a:gd name="connsiteY21" fmla="*/ 2463077 h 3330971"/>
              <a:gd name="connsiteX22" fmla="*/ 3750965 w 4378623"/>
              <a:gd name="connsiteY22" fmla="*/ 2650382 h 3330971"/>
              <a:gd name="connsiteX23" fmla="*/ 551294 w 4378623"/>
              <a:gd name="connsiteY23" fmla="*/ 3328046 h 3330971"/>
              <a:gd name="connsiteX24" fmla="*/ 548640 w 4378623"/>
              <a:gd name="connsiteY24" fmla="*/ 3330971 h 3330971"/>
              <a:gd name="connsiteX25" fmla="*/ 254965 w 4378623"/>
              <a:gd name="connsiteY25" fmla="*/ 3249085 h 3330971"/>
              <a:gd name="connsiteX26" fmla="*/ 17221 w 4378623"/>
              <a:gd name="connsiteY26" fmla="*/ 2864627 h 3330971"/>
              <a:gd name="connsiteX27" fmla="*/ 0 w 4378623"/>
              <a:gd name="connsiteY27" fmla="*/ 2435269 h 3330971"/>
              <a:gd name="connsiteX28" fmla="*/ 253898 w 4378623"/>
              <a:gd name="connsiteY28" fmla="*/ 2137884 h 3330971"/>
              <a:gd name="connsiteX29" fmla="*/ 585216 w 4378623"/>
              <a:gd name="connsiteY29" fmla="*/ 2055588 h 3330971"/>
              <a:gd name="connsiteX30" fmla="*/ 619658 w 4378623"/>
              <a:gd name="connsiteY30" fmla="*/ 1804333 h 3330971"/>
              <a:gd name="connsiteX31" fmla="*/ 721309 w 4378623"/>
              <a:gd name="connsiteY31" fmla="*/ 1465595 h 3330971"/>
              <a:gd name="connsiteX32" fmla="*/ 949909 w 4378623"/>
              <a:gd name="connsiteY32" fmla="*/ 1228261 h 3330971"/>
              <a:gd name="connsiteX33" fmla="*/ 1268882 w 4378623"/>
              <a:gd name="connsiteY33" fmla="*/ 1218707 h 3330971"/>
              <a:gd name="connsiteX34" fmla="*/ 1609344 w 4378623"/>
              <a:gd name="connsiteY34" fmla="*/ 1250916 h 3330971"/>
              <a:gd name="connsiteX35" fmla="*/ 1614376 w 4378623"/>
              <a:gd name="connsiteY35" fmla="*/ 1252876 h 3330971"/>
              <a:gd name="connsiteX36" fmla="*/ 1544271 w 4378623"/>
              <a:gd name="connsiteY36" fmla="*/ 625178 h 3330971"/>
              <a:gd name="connsiteX37" fmla="*/ 1855167 w 4378623"/>
              <a:gd name="connsiteY37" fmla="*/ 140546 h 3330971"/>
              <a:gd name="connsiteX38" fmla="*/ 2495247 w 4378623"/>
              <a:gd name="connsiteY38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3167322 w 4378623"/>
              <a:gd name="connsiteY4" fmla="*/ 1855028 h 3330971"/>
              <a:gd name="connsiteX5" fmla="*/ 3090950 w 4378623"/>
              <a:gd name="connsiteY5" fmla="*/ 1267629 h 3330971"/>
              <a:gd name="connsiteX6" fmla="*/ 2703513 w 4378623"/>
              <a:gd name="connsiteY6" fmla="*/ 1302749 h 3330971"/>
              <a:gd name="connsiteX7" fmla="*/ 2652768 w 4378623"/>
              <a:gd name="connsiteY7" fmla="*/ 1105590 h 3330971"/>
              <a:gd name="connsiteX8" fmla="*/ 2664069 w 4378623"/>
              <a:gd name="connsiteY8" fmla="*/ 937567 h 3330971"/>
              <a:gd name="connsiteX9" fmla="*/ 2579743 w 4378623"/>
              <a:gd name="connsiteY9" fmla="*/ 632767 h 3330971"/>
              <a:gd name="connsiteX10" fmla="*/ 2438644 w 4378623"/>
              <a:gd name="connsiteY10" fmla="*/ 565840 h 3330971"/>
              <a:gd name="connsiteX11" fmla="*/ 2495247 w 4378623"/>
              <a:gd name="connsiteY11" fmla="*/ 0 h 3330971"/>
              <a:gd name="connsiteX12" fmla="*/ 2496489 w 4378623"/>
              <a:gd name="connsiteY12" fmla="*/ 11616 h 3330971"/>
              <a:gd name="connsiteX13" fmla="*/ 3089319 w 4378623"/>
              <a:gd name="connsiteY13" fmla="*/ 64226 h 3330971"/>
              <a:gd name="connsiteX14" fmla="*/ 3374856 w 4378623"/>
              <a:gd name="connsiteY14" fmla="*/ 369969 h 3330971"/>
              <a:gd name="connsiteX15" fmla="*/ 3510232 w 4378623"/>
              <a:gd name="connsiteY15" fmla="*/ 813600 h 3330971"/>
              <a:gd name="connsiteX16" fmla="*/ 4068016 w 4378623"/>
              <a:gd name="connsiteY16" fmla="*/ 1105046 h 3330971"/>
              <a:gd name="connsiteX17" fmla="*/ 4234392 w 4378623"/>
              <a:gd name="connsiteY17" fmla="*/ 1420661 h 3330971"/>
              <a:gd name="connsiteX18" fmla="*/ 4378623 w 4378623"/>
              <a:gd name="connsiteY18" fmla="*/ 1836132 h 3330971"/>
              <a:gd name="connsiteX19" fmla="*/ 4363902 w 4378623"/>
              <a:gd name="connsiteY19" fmla="*/ 2211036 h 3330971"/>
              <a:gd name="connsiteX20" fmla="*/ 4114941 w 4378623"/>
              <a:gd name="connsiteY20" fmla="*/ 2463077 h 3330971"/>
              <a:gd name="connsiteX21" fmla="*/ 3750965 w 4378623"/>
              <a:gd name="connsiteY21" fmla="*/ 2650382 h 3330971"/>
              <a:gd name="connsiteX22" fmla="*/ 551294 w 4378623"/>
              <a:gd name="connsiteY22" fmla="*/ 3328046 h 3330971"/>
              <a:gd name="connsiteX23" fmla="*/ 548640 w 4378623"/>
              <a:gd name="connsiteY23" fmla="*/ 3330971 h 3330971"/>
              <a:gd name="connsiteX24" fmla="*/ 254965 w 4378623"/>
              <a:gd name="connsiteY24" fmla="*/ 3249085 h 3330971"/>
              <a:gd name="connsiteX25" fmla="*/ 17221 w 4378623"/>
              <a:gd name="connsiteY25" fmla="*/ 2864627 h 3330971"/>
              <a:gd name="connsiteX26" fmla="*/ 0 w 4378623"/>
              <a:gd name="connsiteY26" fmla="*/ 2435269 h 3330971"/>
              <a:gd name="connsiteX27" fmla="*/ 253898 w 4378623"/>
              <a:gd name="connsiteY27" fmla="*/ 2137884 h 3330971"/>
              <a:gd name="connsiteX28" fmla="*/ 585216 w 4378623"/>
              <a:gd name="connsiteY28" fmla="*/ 2055588 h 3330971"/>
              <a:gd name="connsiteX29" fmla="*/ 619658 w 4378623"/>
              <a:gd name="connsiteY29" fmla="*/ 1804333 h 3330971"/>
              <a:gd name="connsiteX30" fmla="*/ 721309 w 4378623"/>
              <a:gd name="connsiteY30" fmla="*/ 1465595 h 3330971"/>
              <a:gd name="connsiteX31" fmla="*/ 949909 w 4378623"/>
              <a:gd name="connsiteY31" fmla="*/ 1228261 h 3330971"/>
              <a:gd name="connsiteX32" fmla="*/ 1268882 w 4378623"/>
              <a:gd name="connsiteY32" fmla="*/ 1218707 h 3330971"/>
              <a:gd name="connsiteX33" fmla="*/ 1609344 w 4378623"/>
              <a:gd name="connsiteY33" fmla="*/ 1250916 h 3330971"/>
              <a:gd name="connsiteX34" fmla="*/ 1614376 w 4378623"/>
              <a:gd name="connsiteY34" fmla="*/ 1252876 h 3330971"/>
              <a:gd name="connsiteX35" fmla="*/ 1544271 w 4378623"/>
              <a:gd name="connsiteY35" fmla="*/ 625178 h 3330971"/>
              <a:gd name="connsiteX36" fmla="*/ 1855167 w 4378623"/>
              <a:gd name="connsiteY36" fmla="*/ 140546 h 3330971"/>
              <a:gd name="connsiteX37" fmla="*/ 2495247 w 4378623"/>
              <a:gd name="connsiteY37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3167322 w 4378623"/>
              <a:gd name="connsiteY4" fmla="*/ 1855028 h 3330971"/>
              <a:gd name="connsiteX5" fmla="*/ 3090950 w 4378623"/>
              <a:gd name="connsiteY5" fmla="*/ 1267629 h 3330971"/>
              <a:gd name="connsiteX6" fmla="*/ 2652768 w 4378623"/>
              <a:gd name="connsiteY6" fmla="*/ 1105590 h 3330971"/>
              <a:gd name="connsiteX7" fmla="*/ 2664069 w 4378623"/>
              <a:gd name="connsiteY7" fmla="*/ 937567 h 3330971"/>
              <a:gd name="connsiteX8" fmla="*/ 2579743 w 4378623"/>
              <a:gd name="connsiteY8" fmla="*/ 632767 h 3330971"/>
              <a:gd name="connsiteX9" fmla="*/ 2438644 w 4378623"/>
              <a:gd name="connsiteY9" fmla="*/ 565840 h 3330971"/>
              <a:gd name="connsiteX10" fmla="*/ 2495247 w 4378623"/>
              <a:gd name="connsiteY10" fmla="*/ 0 h 3330971"/>
              <a:gd name="connsiteX11" fmla="*/ 2496489 w 4378623"/>
              <a:gd name="connsiteY11" fmla="*/ 11616 h 3330971"/>
              <a:gd name="connsiteX12" fmla="*/ 3089319 w 4378623"/>
              <a:gd name="connsiteY12" fmla="*/ 64226 h 3330971"/>
              <a:gd name="connsiteX13" fmla="*/ 3374856 w 4378623"/>
              <a:gd name="connsiteY13" fmla="*/ 369969 h 3330971"/>
              <a:gd name="connsiteX14" fmla="*/ 3510232 w 4378623"/>
              <a:gd name="connsiteY14" fmla="*/ 813600 h 3330971"/>
              <a:gd name="connsiteX15" fmla="*/ 4068016 w 4378623"/>
              <a:gd name="connsiteY15" fmla="*/ 1105046 h 3330971"/>
              <a:gd name="connsiteX16" fmla="*/ 4234392 w 4378623"/>
              <a:gd name="connsiteY16" fmla="*/ 1420661 h 3330971"/>
              <a:gd name="connsiteX17" fmla="*/ 4378623 w 4378623"/>
              <a:gd name="connsiteY17" fmla="*/ 1836132 h 3330971"/>
              <a:gd name="connsiteX18" fmla="*/ 4363902 w 4378623"/>
              <a:gd name="connsiteY18" fmla="*/ 2211036 h 3330971"/>
              <a:gd name="connsiteX19" fmla="*/ 4114941 w 4378623"/>
              <a:gd name="connsiteY19" fmla="*/ 2463077 h 3330971"/>
              <a:gd name="connsiteX20" fmla="*/ 3750965 w 4378623"/>
              <a:gd name="connsiteY20" fmla="*/ 2650382 h 3330971"/>
              <a:gd name="connsiteX21" fmla="*/ 551294 w 4378623"/>
              <a:gd name="connsiteY21" fmla="*/ 3328046 h 3330971"/>
              <a:gd name="connsiteX22" fmla="*/ 548640 w 4378623"/>
              <a:gd name="connsiteY22" fmla="*/ 3330971 h 3330971"/>
              <a:gd name="connsiteX23" fmla="*/ 254965 w 4378623"/>
              <a:gd name="connsiteY23" fmla="*/ 3249085 h 3330971"/>
              <a:gd name="connsiteX24" fmla="*/ 17221 w 4378623"/>
              <a:gd name="connsiteY24" fmla="*/ 2864627 h 3330971"/>
              <a:gd name="connsiteX25" fmla="*/ 0 w 4378623"/>
              <a:gd name="connsiteY25" fmla="*/ 2435269 h 3330971"/>
              <a:gd name="connsiteX26" fmla="*/ 253898 w 4378623"/>
              <a:gd name="connsiteY26" fmla="*/ 2137884 h 3330971"/>
              <a:gd name="connsiteX27" fmla="*/ 585216 w 4378623"/>
              <a:gd name="connsiteY27" fmla="*/ 2055588 h 3330971"/>
              <a:gd name="connsiteX28" fmla="*/ 619658 w 4378623"/>
              <a:gd name="connsiteY28" fmla="*/ 1804333 h 3330971"/>
              <a:gd name="connsiteX29" fmla="*/ 721309 w 4378623"/>
              <a:gd name="connsiteY29" fmla="*/ 1465595 h 3330971"/>
              <a:gd name="connsiteX30" fmla="*/ 949909 w 4378623"/>
              <a:gd name="connsiteY30" fmla="*/ 1228261 h 3330971"/>
              <a:gd name="connsiteX31" fmla="*/ 1268882 w 4378623"/>
              <a:gd name="connsiteY31" fmla="*/ 1218707 h 3330971"/>
              <a:gd name="connsiteX32" fmla="*/ 1609344 w 4378623"/>
              <a:gd name="connsiteY32" fmla="*/ 1250916 h 3330971"/>
              <a:gd name="connsiteX33" fmla="*/ 1614376 w 4378623"/>
              <a:gd name="connsiteY33" fmla="*/ 1252876 h 3330971"/>
              <a:gd name="connsiteX34" fmla="*/ 1544271 w 4378623"/>
              <a:gd name="connsiteY34" fmla="*/ 625178 h 3330971"/>
              <a:gd name="connsiteX35" fmla="*/ 1855167 w 4378623"/>
              <a:gd name="connsiteY35" fmla="*/ 140546 h 3330971"/>
              <a:gd name="connsiteX36" fmla="*/ 2495247 w 4378623"/>
              <a:gd name="connsiteY36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3167322 w 4378623"/>
              <a:gd name="connsiteY4" fmla="*/ 1855028 h 3330971"/>
              <a:gd name="connsiteX5" fmla="*/ 3090950 w 4378623"/>
              <a:gd name="connsiteY5" fmla="*/ 1267629 h 3330971"/>
              <a:gd name="connsiteX6" fmla="*/ 2664069 w 4378623"/>
              <a:gd name="connsiteY6" fmla="*/ 937567 h 3330971"/>
              <a:gd name="connsiteX7" fmla="*/ 2579743 w 4378623"/>
              <a:gd name="connsiteY7" fmla="*/ 632767 h 3330971"/>
              <a:gd name="connsiteX8" fmla="*/ 2438644 w 4378623"/>
              <a:gd name="connsiteY8" fmla="*/ 565840 h 3330971"/>
              <a:gd name="connsiteX9" fmla="*/ 2495247 w 4378623"/>
              <a:gd name="connsiteY9" fmla="*/ 0 h 3330971"/>
              <a:gd name="connsiteX10" fmla="*/ 2496489 w 4378623"/>
              <a:gd name="connsiteY10" fmla="*/ 11616 h 3330971"/>
              <a:gd name="connsiteX11" fmla="*/ 3089319 w 4378623"/>
              <a:gd name="connsiteY11" fmla="*/ 64226 h 3330971"/>
              <a:gd name="connsiteX12" fmla="*/ 3374856 w 4378623"/>
              <a:gd name="connsiteY12" fmla="*/ 369969 h 3330971"/>
              <a:gd name="connsiteX13" fmla="*/ 3510232 w 4378623"/>
              <a:gd name="connsiteY13" fmla="*/ 813600 h 3330971"/>
              <a:gd name="connsiteX14" fmla="*/ 4068016 w 4378623"/>
              <a:gd name="connsiteY14" fmla="*/ 1105046 h 3330971"/>
              <a:gd name="connsiteX15" fmla="*/ 4234392 w 4378623"/>
              <a:gd name="connsiteY15" fmla="*/ 1420661 h 3330971"/>
              <a:gd name="connsiteX16" fmla="*/ 4378623 w 4378623"/>
              <a:gd name="connsiteY16" fmla="*/ 1836132 h 3330971"/>
              <a:gd name="connsiteX17" fmla="*/ 4363902 w 4378623"/>
              <a:gd name="connsiteY17" fmla="*/ 2211036 h 3330971"/>
              <a:gd name="connsiteX18" fmla="*/ 4114941 w 4378623"/>
              <a:gd name="connsiteY18" fmla="*/ 2463077 h 3330971"/>
              <a:gd name="connsiteX19" fmla="*/ 3750965 w 4378623"/>
              <a:gd name="connsiteY19" fmla="*/ 2650382 h 3330971"/>
              <a:gd name="connsiteX20" fmla="*/ 551294 w 4378623"/>
              <a:gd name="connsiteY20" fmla="*/ 3328046 h 3330971"/>
              <a:gd name="connsiteX21" fmla="*/ 548640 w 4378623"/>
              <a:gd name="connsiteY21" fmla="*/ 3330971 h 3330971"/>
              <a:gd name="connsiteX22" fmla="*/ 254965 w 4378623"/>
              <a:gd name="connsiteY22" fmla="*/ 3249085 h 3330971"/>
              <a:gd name="connsiteX23" fmla="*/ 17221 w 4378623"/>
              <a:gd name="connsiteY23" fmla="*/ 2864627 h 3330971"/>
              <a:gd name="connsiteX24" fmla="*/ 0 w 4378623"/>
              <a:gd name="connsiteY24" fmla="*/ 2435269 h 3330971"/>
              <a:gd name="connsiteX25" fmla="*/ 253898 w 4378623"/>
              <a:gd name="connsiteY25" fmla="*/ 2137884 h 3330971"/>
              <a:gd name="connsiteX26" fmla="*/ 585216 w 4378623"/>
              <a:gd name="connsiteY26" fmla="*/ 2055588 h 3330971"/>
              <a:gd name="connsiteX27" fmla="*/ 619658 w 4378623"/>
              <a:gd name="connsiteY27" fmla="*/ 1804333 h 3330971"/>
              <a:gd name="connsiteX28" fmla="*/ 721309 w 4378623"/>
              <a:gd name="connsiteY28" fmla="*/ 1465595 h 3330971"/>
              <a:gd name="connsiteX29" fmla="*/ 949909 w 4378623"/>
              <a:gd name="connsiteY29" fmla="*/ 1228261 h 3330971"/>
              <a:gd name="connsiteX30" fmla="*/ 1268882 w 4378623"/>
              <a:gd name="connsiteY30" fmla="*/ 1218707 h 3330971"/>
              <a:gd name="connsiteX31" fmla="*/ 1609344 w 4378623"/>
              <a:gd name="connsiteY31" fmla="*/ 1250916 h 3330971"/>
              <a:gd name="connsiteX32" fmla="*/ 1614376 w 4378623"/>
              <a:gd name="connsiteY32" fmla="*/ 1252876 h 3330971"/>
              <a:gd name="connsiteX33" fmla="*/ 1544271 w 4378623"/>
              <a:gd name="connsiteY33" fmla="*/ 625178 h 3330971"/>
              <a:gd name="connsiteX34" fmla="*/ 1855167 w 4378623"/>
              <a:gd name="connsiteY34" fmla="*/ 140546 h 3330971"/>
              <a:gd name="connsiteX35" fmla="*/ 2495247 w 4378623"/>
              <a:gd name="connsiteY35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3167322 w 4378623"/>
              <a:gd name="connsiteY4" fmla="*/ 1855028 h 3330971"/>
              <a:gd name="connsiteX5" fmla="*/ 3090950 w 4378623"/>
              <a:gd name="connsiteY5" fmla="*/ 1267629 h 3330971"/>
              <a:gd name="connsiteX6" fmla="*/ 2579743 w 4378623"/>
              <a:gd name="connsiteY6" fmla="*/ 632767 h 3330971"/>
              <a:gd name="connsiteX7" fmla="*/ 2438644 w 4378623"/>
              <a:gd name="connsiteY7" fmla="*/ 565840 h 3330971"/>
              <a:gd name="connsiteX8" fmla="*/ 2495247 w 4378623"/>
              <a:gd name="connsiteY8" fmla="*/ 0 h 3330971"/>
              <a:gd name="connsiteX9" fmla="*/ 2496489 w 4378623"/>
              <a:gd name="connsiteY9" fmla="*/ 11616 h 3330971"/>
              <a:gd name="connsiteX10" fmla="*/ 3089319 w 4378623"/>
              <a:gd name="connsiteY10" fmla="*/ 64226 h 3330971"/>
              <a:gd name="connsiteX11" fmla="*/ 3374856 w 4378623"/>
              <a:gd name="connsiteY11" fmla="*/ 369969 h 3330971"/>
              <a:gd name="connsiteX12" fmla="*/ 3510232 w 4378623"/>
              <a:gd name="connsiteY12" fmla="*/ 813600 h 3330971"/>
              <a:gd name="connsiteX13" fmla="*/ 4068016 w 4378623"/>
              <a:gd name="connsiteY13" fmla="*/ 1105046 h 3330971"/>
              <a:gd name="connsiteX14" fmla="*/ 4234392 w 4378623"/>
              <a:gd name="connsiteY14" fmla="*/ 1420661 h 3330971"/>
              <a:gd name="connsiteX15" fmla="*/ 4378623 w 4378623"/>
              <a:gd name="connsiteY15" fmla="*/ 1836132 h 3330971"/>
              <a:gd name="connsiteX16" fmla="*/ 4363902 w 4378623"/>
              <a:gd name="connsiteY16" fmla="*/ 2211036 h 3330971"/>
              <a:gd name="connsiteX17" fmla="*/ 4114941 w 4378623"/>
              <a:gd name="connsiteY17" fmla="*/ 2463077 h 3330971"/>
              <a:gd name="connsiteX18" fmla="*/ 3750965 w 4378623"/>
              <a:gd name="connsiteY18" fmla="*/ 2650382 h 3330971"/>
              <a:gd name="connsiteX19" fmla="*/ 551294 w 4378623"/>
              <a:gd name="connsiteY19" fmla="*/ 3328046 h 3330971"/>
              <a:gd name="connsiteX20" fmla="*/ 548640 w 4378623"/>
              <a:gd name="connsiteY20" fmla="*/ 3330971 h 3330971"/>
              <a:gd name="connsiteX21" fmla="*/ 254965 w 4378623"/>
              <a:gd name="connsiteY21" fmla="*/ 3249085 h 3330971"/>
              <a:gd name="connsiteX22" fmla="*/ 17221 w 4378623"/>
              <a:gd name="connsiteY22" fmla="*/ 2864627 h 3330971"/>
              <a:gd name="connsiteX23" fmla="*/ 0 w 4378623"/>
              <a:gd name="connsiteY23" fmla="*/ 2435269 h 3330971"/>
              <a:gd name="connsiteX24" fmla="*/ 253898 w 4378623"/>
              <a:gd name="connsiteY24" fmla="*/ 2137884 h 3330971"/>
              <a:gd name="connsiteX25" fmla="*/ 585216 w 4378623"/>
              <a:gd name="connsiteY25" fmla="*/ 2055588 h 3330971"/>
              <a:gd name="connsiteX26" fmla="*/ 619658 w 4378623"/>
              <a:gd name="connsiteY26" fmla="*/ 1804333 h 3330971"/>
              <a:gd name="connsiteX27" fmla="*/ 721309 w 4378623"/>
              <a:gd name="connsiteY27" fmla="*/ 1465595 h 3330971"/>
              <a:gd name="connsiteX28" fmla="*/ 949909 w 4378623"/>
              <a:gd name="connsiteY28" fmla="*/ 1228261 h 3330971"/>
              <a:gd name="connsiteX29" fmla="*/ 1268882 w 4378623"/>
              <a:gd name="connsiteY29" fmla="*/ 1218707 h 3330971"/>
              <a:gd name="connsiteX30" fmla="*/ 1609344 w 4378623"/>
              <a:gd name="connsiteY30" fmla="*/ 1250916 h 3330971"/>
              <a:gd name="connsiteX31" fmla="*/ 1614376 w 4378623"/>
              <a:gd name="connsiteY31" fmla="*/ 1252876 h 3330971"/>
              <a:gd name="connsiteX32" fmla="*/ 1544271 w 4378623"/>
              <a:gd name="connsiteY32" fmla="*/ 625178 h 3330971"/>
              <a:gd name="connsiteX33" fmla="*/ 1855167 w 4378623"/>
              <a:gd name="connsiteY33" fmla="*/ 140546 h 3330971"/>
              <a:gd name="connsiteX34" fmla="*/ 2495247 w 4378623"/>
              <a:gd name="connsiteY34" fmla="*/ 0 h 3330971"/>
              <a:gd name="connsiteX0" fmla="*/ 2579743 w 4378623"/>
              <a:gd name="connsiteY0" fmla="*/ 632767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3167322 w 4378623"/>
              <a:gd name="connsiteY4" fmla="*/ 1855028 h 3330971"/>
              <a:gd name="connsiteX5" fmla="*/ 3090950 w 4378623"/>
              <a:gd name="connsiteY5" fmla="*/ 1267629 h 3330971"/>
              <a:gd name="connsiteX6" fmla="*/ 2579743 w 4378623"/>
              <a:gd name="connsiteY6" fmla="*/ 632767 h 3330971"/>
              <a:gd name="connsiteX7" fmla="*/ 2495247 w 4378623"/>
              <a:gd name="connsiteY7" fmla="*/ 0 h 3330971"/>
              <a:gd name="connsiteX8" fmla="*/ 2496489 w 4378623"/>
              <a:gd name="connsiteY8" fmla="*/ 11616 h 3330971"/>
              <a:gd name="connsiteX9" fmla="*/ 3089319 w 4378623"/>
              <a:gd name="connsiteY9" fmla="*/ 64226 h 3330971"/>
              <a:gd name="connsiteX10" fmla="*/ 3374856 w 4378623"/>
              <a:gd name="connsiteY10" fmla="*/ 369969 h 3330971"/>
              <a:gd name="connsiteX11" fmla="*/ 3510232 w 4378623"/>
              <a:gd name="connsiteY11" fmla="*/ 813600 h 3330971"/>
              <a:gd name="connsiteX12" fmla="*/ 4068016 w 4378623"/>
              <a:gd name="connsiteY12" fmla="*/ 1105046 h 3330971"/>
              <a:gd name="connsiteX13" fmla="*/ 4234392 w 4378623"/>
              <a:gd name="connsiteY13" fmla="*/ 1420661 h 3330971"/>
              <a:gd name="connsiteX14" fmla="*/ 4378623 w 4378623"/>
              <a:gd name="connsiteY14" fmla="*/ 1836132 h 3330971"/>
              <a:gd name="connsiteX15" fmla="*/ 4363902 w 4378623"/>
              <a:gd name="connsiteY15" fmla="*/ 2211036 h 3330971"/>
              <a:gd name="connsiteX16" fmla="*/ 4114941 w 4378623"/>
              <a:gd name="connsiteY16" fmla="*/ 2463077 h 3330971"/>
              <a:gd name="connsiteX17" fmla="*/ 3750965 w 4378623"/>
              <a:gd name="connsiteY17" fmla="*/ 2650382 h 3330971"/>
              <a:gd name="connsiteX18" fmla="*/ 551294 w 4378623"/>
              <a:gd name="connsiteY18" fmla="*/ 3328046 h 3330971"/>
              <a:gd name="connsiteX19" fmla="*/ 548640 w 4378623"/>
              <a:gd name="connsiteY19" fmla="*/ 3330971 h 3330971"/>
              <a:gd name="connsiteX20" fmla="*/ 254965 w 4378623"/>
              <a:gd name="connsiteY20" fmla="*/ 3249085 h 3330971"/>
              <a:gd name="connsiteX21" fmla="*/ 17221 w 4378623"/>
              <a:gd name="connsiteY21" fmla="*/ 2864627 h 3330971"/>
              <a:gd name="connsiteX22" fmla="*/ 0 w 4378623"/>
              <a:gd name="connsiteY22" fmla="*/ 2435269 h 3330971"/>
              <a:gd name="connsiteX23" fmla="*/ 253898 w 4378623"/>
              <a:gd name="connsiteY23" fmla="*/ 2137884 h 3330971"/>
              <a:gd name="connsiteX24" fmla="*/ 585216 w 4378623"/>
              <a:gd name="connsiteY24" fmla="*/ 2055588 h 3330971"/>
              <a:gd name="connsiteX25" fmla="*/ 619658 w 4378623"/>
              <a:gd name="connsiteY25" fmla="*/ 1804333 h 3330971"/>
              <a:gd name="connsiteX26" fmla="*/ 721309 w 4378623"/>
              <a:gd name="connsiteY26" fmla="*/ 1465595 h 3330971"/>
              <a:gd name="connsiteX27" fmla="*/ 949909 w 4378623"/>
              <a:gd name="connsiteY27" fmla="*/ 1228261 h 3330971"/>
              <a:gd name="connsiteX28" fmla="*/ 1268882 w 4378623"/>
              <a:gd name="connsiteY28" fmla="*/ 1218707 h 3330971"/>
              <a:gd name="connsiteX29" fmla="*/ 1609344 w 4378623"/>
              <a:gd name="connsiteY29" fmla="*/ 1250916 h 3330971"/>
              <a:gd name="connsiteX30" fmla="*/ 1614376 w 4378623"/>
              <a:gd name="connsiteY30" fmla="*/ 1252876 h 3330971"/>
              <a:gd name="connsiteX31" fmla="*/ 1544271 w 4378623"/>
              <a:gd name="connsiteY31" fmla="*/ 625178 h 3330971"/>
              <a:gd name="connsiteX32" fmla="*/ 1855167 w 4378623"/>
              <a:gd name="connsiteY32" fmla="*/ 140546 h 3330971"/>
              <a:gd name="connsiteX33" fmla="*/ 2495247 w 4378623"/>
              <a:gd name="connsiteY33" fmla="*/ 0 h 3330971"/>
              <a:gd name="connsiteX0" fmla="*/ 2579743 w 4378623"/>
              <a:gd name="connsiteY0" fmla="*/ 632767 h 3330971"/>
              <a:gd name="connsiteX1" fmla="*/ 2393306 w 4378623"/>
              <a:gd name="connsiteY1" fmla="*/ 772215 h 3330971"/>
              <a:gd name="connsiteX2" fmla="*/ 2337044 w 4378623"/>
              <a:gd name="connsiteY2" fmla="*/ 966394 h 3330971"/>
              <a:gd name="connsiteX3" fmla="*/ 3167322 w 4378623"/>
              <a:gd name="connsiteY3" fmla="*/ 1855028 h 3330971"/>
              <a:gd name="connsiteX4" fmla="*/ 3090950 w 4378623"/>
              <a:gd name="connsiteY4" fmla="*/ 1267629 h 3330971"/>
              <a:gd name="connsiteX5" fmla="*/ 2579743 w 4378623"/>
              <a:gd name="connsiteY5" fmla="*/ 632767 h 3330971"/>
              <a:gd name="connsiteX6" fmla="*/ 2495247 w 4378623"/>
              <a:gd name="connsiteY6" fmla="*/ 0 h 3330971"/>
              <a:gd name="connsiteX7" fmla="*/ 2496489 w 4378623"/>
              <a:gd name="connsiteY7" fmla="*/ 11616 h 3330971"/>
              <a:gd name="connsiteX8" fmla="*/ 3089319 w 4378623"/>
              <a:gd name="connsiteY8" fmla="*/ 64226 h 3330971"/>
              <a:gd name="connsiteX9" fmla="*/ 3374856 w 4378623"/>
              <a:gd name="connsiteY9" fmla="*/ 369969 h 3330971"/>
              <a:gd name="connsiteX10" fmla="*/ 3510232 w 4378623"/>
              <a:gd name="connsiteY10" fmla="*/ 813600 h 3330971"/>
              <a:gd name="connsiteX11" fmla="*/ 4068016 w 4378623"/>
              <a:gd name="connsiteY11" fmla="*/ 1105046 h 3330971"/>
              <a:gd name="connsiteX12" fmla="*/ 4234392 w 4378623"/>
              <a:gd name="connsiteY12" fmla="*/ 1420661 h 3330971"/>
              <a:gd name="connsiteX13" fmla="*/ 4378623 w 4378623"/>
              <a:gd name="connsiteY13" fmla="*/ 1836132 h 3330971"/>
              <a:gd name="connsiteX14" fmla="*/ 4363902 w 4378623"/>
              <a:gd name="connsiteY14" fmla="*/ 2211036 h 3330971"/>
              <a:gd name="connsiteX15" fmla="*/ 4114941 w 4378623"/>
              <a:gd name="connsiteY15" fmla="*/ 2463077 h 3330971"/>
              <a:gd name="connsiteX16" fmla="*/ 3750965 w 4378623"/>
              <a:gd name="connsiteY16" fmla="*/ 2650382 h 3330971"/>
              <a:gd name="connsiteX17" fmla="*/ 551294 w 4378623"/>
              <a:gd name="connsiteY17" fmla="*/ 3328046 h 3330971"/>
              <a:gd name="connsiteX18" fmla="*/ 548640 w 4378623"/>
              <a:gd name="connsiteY18" fmla="*/ 3330971 h 3330971"/>
              <a:gd name="connsiteX19" fmla="*/ 254965 w 4378623"/>
              <a:gd name="connsiteY19" fmla="*/ 3249085 h 3330971"/>
              <a:gd name="connsiteX20" fmla="*/ 17221 w 4378623"/>
              <a:gd name="connsiteY20" fmla="*/ 2864627 h 3330971"/>
              <a:gd name="connsiteX21" fmla="*/ 0 w 4378623"/>
              <a:gd name="connsiteY21" fmla="*/ 2435269 h 3330971"/>
              <a:gd name="connsiteX22" fmla="*/ 253898 w 4378623"/>
              <a:gd name="connsiteY22" fmla="*/ 2137884 h 3330971"/>
              <a:gd name="connsiteX23" fmla="*/ 585216 w 4378623"/>
              <a:gd name="connsiteY23" fmla="*/ 2055588 h 3330971"/>
              <a:gd name="connsiteX24" fmla="*/ 619658 w 4378623"/>
              <a:gd name="connsiteY24" fmla="*/ 1804333 h 3330971"/>
              <a:gd name="connsiteX25" fmla="*/ 721309 w 4378623"/>
              <a:gd name="connsiteY25" fmla="*/ 1465595 h 3330971"/>
              <a:gd name="connsiteX26" fmla="*/ 949909 w 4378623"/>
              <a:gd name="connsiteY26" fmla="*/ 1228261 h 3330971"/>
              <a:gd name="connsiteX27" fmla="*/ 1268882 w 4378623"/>
              <a:gd name="connsiteY27" fmla="*/ 1218707 h 3330971"/>
              <a:gd name="connsiteX28" fmla="*/ 1609344 w 4378623"/>
              <a:gd name="connsiteY28" fmla="*/ 1250916 h 3330971"/>
              <a:gd name="connsiteX29" fmla="*/ 1614376 w 4378623"/>
              <a:gd name="connsiteY29" fmla="*/ 1252876 h 3330971"/>
              <a:gd name="connsiteX30" fmla="*/ 1544271 w 4378623"/>
              <a:gd name="connsiteY30" fmla="*/ 625178 h 3330971"/>
              <a:gd name="connsiteX31" fmla="*/ 1855167 w 4378623"/>
              <a:gd name="connsiteY31" fmla="*/ 140546 h 3330971"/>
              <a:gd name="connsiteX32" fmla="*/ 2495247 w 4378623"/>
              <a:gd name="connsiteY32" fmla="*/ 0 h 3330971"/>
              <a:gd name="connsiteX0" fmla="*/ 2579743 w 4378623"/>
              <a:gd name="connsiteY0" fmla="*/ 632767 h 3330971"/>
              <a:gd name="connsiteX1" fmla="*/ 2337044 w 4378623"/>
              <a:gd name="connsiteY1" fmla="*/ 966394 h 3330971"/>
              <a:gd name="connsiteX2" fmla="*/ 3167322 w 4378623"/>
              <a:gd name="connsiteY2" fmla="*/ 1855028 h 3330971"/>
              <a:gd name="connsiteX3" fmla="*/ 3090950 w 4378623"/>
              <a:gd name="connsiteY3" fmla="*/ 1267629 h 3330971"/>
              <a:gd name="connsiteX4" fmla="*/ 2579743 w 4378623"/>
              <a:gd name="connsiteY4" fmla="*/ 632767 h 3330971"/>
              <a:gd name="connsiteX5" fmla="*/ 2495247 w 4378623"/>
              <a:gd name="connsiteY5" fmla="*/ 0 h 3330971"/>
              <a:gd name="connsiteX6" fmla="*/ 2496489 w 4378623"/>
              <a:gd name="connsiteY6" fmla="*/ 11616 h 3330971"/>
              <a:gd name="connsiteX7" fmla="*/ 3089319 w 4378623"/>
              <a:gd name="connsiteY7" fmla="*/ 64226 h 3330971"/>
              <a:gd name="connsiteX8" fmla="*/ 3374856 w 4378623"/>
              <a:gd name="connsiteY8" fmla="*/ 369969 h 3330971"/>
              <a:gd name="connsiteX9" fmla="*/ 3510232 w 4378623"/>
              <a:gd name="connsiteY9" fmla="*/ 813600 h 3330971"/>
              <a:gd name="connsiteX10" fmla="*/ 4068016 w 4378623"/>
              <a:gd name="connsiteY10" fmla="*/ 1105046 h 3330971"/>
              <a:gd name="connsiteX11" fmla="*/ 4234392 w 4378623"/>
              <a:gd name="connsiteY11" fmla="*/ 1420661 h 3330971"/>
              <a:gd name="connsiteX12" fmla="*/ 4378623 w 4378623"/>
              <a:gd name="connsiteY12" fmla="*/ 1836132 h 3330971"/>
              <a:gd name="connsiteX13" fmla="*/ 4363902 w 4378623"/>
              <a:gd name="connsiteY13" fmla="*/ 2211036 h 3330971"/>
              <a:gd name="connsiteX14" fmla="*/ 4114941 w 4378623"/>
              <a:gd name="connsiteY14" fmla="*/ 2463077 h 3330971"/>
              <a:gd name="connsiteX15" fmla="*/ 3750965 w 4378623"/>
              <a:gd name="connsiteY15" fmla="*/ 2650382 h 3330971"/>
              <a:gd name="connsiteX16" fmla="*/ 551294 w 4378623"/>
              <a:gd name="connsiteY16" fmla="*/ 3328046 h 3330971"/>
              <a:gd name="connsiteX17" fmla="*/ 548640 w 4378623"/>
              <a:gd name="connsiteY17" fmla="*/ 3330971 h 3330971"/>
              <a:gd name="connsiteX18" fmla="*/ 254965 w 4378623"/>
              <a:gd name="connsiteY18" fmla="*/ 3249085 h 3330971"/>
              <a:gd name="connsiteX19" fmla="*/ 17221 w 4378623"/>
              <a:gd name="connsiteY19" fmla="*/ 2864627 h 3330971"/>
              <a:gd name="connsiteX20" fmla="*/ 0 w 4378623"/>
              <a:gd name="connsiteY20" fmla="*/ 2435269 h 3330971"/>
              <a:gd name="connsiteX21" fmla="*/ 253898 w 4378623"/>
              <a:gd name="connsiteY21" fmla="*/ 2137884 h 3330971"/>
              <a:gd name="connsiteX22" fmla="*/ 585216 w 4378623"/>
              <a:gd name="connsiteY22" fmla="*/ 2055588 h 3330971"/>
              <a:gd name="connsiteX23" fmla="*/ 619658 w 4378623"/>
              <a:gd name="connsiteY23" fmla="*/ 1804333 h 3330971"/>
              <a:gd name="connsiteX24" fmla="*/ 721309 w 4378623"/>
              <a:gd name="connsiteY24" fmla="*/ 1465595 h 3330971"/>
              <a:gd name="connsiteX25" fmla="*/ 949909 w 4378623"/>
              <a:gd name="connsiteY25" fmla="*/ 1228261 h 3330971"/>
              <a:gd name="connsiteX26" fmla="*/ 1268882 w 4378623"/>
              <a:gd name="connsiteY26" fmla="*/ 1218707 h 3330971"/>
              <a:gd name="connsiteX27" fmla="*/ 1609344 w 4378623"/>
              <a:gd name="connsiteY27" fmla="*/ 1250916 h 3330971"/>
              <a:gd name="connsiteX28" fmla="*/ 1614376 w 4378623"/>
              <a:gd name="connsiteY28" fmla="*/ 1252876 h 3330971"/>
              <a:gd name="connsiteX29" fmla="*/ 1544271 w 4378623"/>
              <a:gd name="connsiteY29" fmla="*/ 625178 h 3330971"/>
              <a:gd name="connsiteX30" fmla="*/ 1855167 w 4378623"/>
              <a:gd name="connsiteY30" fmla="*/ 140546 h 3330971"/>
              <a:gd name="connsiteX31" fmla="*/ 2495247 w 4378623"/>
              <a:gd name="connsiteY31" fmla="*/ 0 h 3330971"/>
              <a:gd name="connsiteX0" fmla="*/ 2579743 w 4378623"/>
              <a:gd name="connsiteY0" fmla="*/ 632767 h 3330971"/>
              <a:gd name="connsiteX1" fmla="*/ 2337044 w 4378623"/>
              <a:gd name="connsiteY1" fmla="*/ 966394 h 3330971"/>
              <a:gd name="connsiteX2" fmla="*/ 3167322 w 4378623"/>
              <a:gd name="connsiteY2" fmla="*/ 1855028 h 3330971"/>
              <a:gd name="connsiteX3" fmla="*/ 2579743 w 4378623"/>
              <a:gd name="connsiteY3" fmla="*/ 632767 h 3330971"/>
              <a:gd name="connsiteX4" fmla="*/ 2495247 w 4378623"/>
              <a:gd name="connsiteY4" fmla="*/ 0 h 3330971"/>
              <a:gd name="connsiteX5" fmla="*/ 2496489 w 4378623"/>
              <a:gd name="connsiteY5" fmla="*/ 11616 h 3330971"/>
              <a:gd name="connsiteX6" fmla="*/ 3089319 w 4378623"/>
              <a:gd name="connsiteY6" fmla="*/ 64226 h 3330971"/>
              <a:gd name="connsiteX7" fmla="*/ 3374856 w 4378623"/>
              <a:gd name="connsiteY7" fmla="*/ 369969 h 3330971"/>
              <a:gd name="connsiteX8" fmla="*/ 3510232 w 4378623"/>
              <a:gd name="connsiteY8" fmla="*/ 813600 h 3330971"/>
              <a:gd name="connsiteX9" fmla="*/ 4068016 w 4378623"/>
              <a:gd name="connsiteY9" fmla="*/ 1105046 h 3330971"/>
              <a:gd name="connsiteX10" fmla="*/ 4234392 w 4378623"/>
              <a:gd name="connsiteY10" fmla="*/ 1420661 h 3330971"/>
              <a:gd name="connsiteX11" fmla="*/ 4378623 w 4378623"/>
              <a:gd name="connsiteY11" fmla="*/ 1836132 h 3330971"/>
              <a:gd name="connsiteX12" fmla="*/ 4363902 w 4378623"/>
              <a:gd name="connsiteY12" fmla="*/ 2211036 h 3330971"/>
              <a:gd name="connsiteX13" fmla="*/ 4114941 w 4378623"/>
              <a:gd name="connsiteY13" fmla="*/ 2463077 h 3330971"/>
              <a:gd name="connsiteX14" fmla="*/ 3750965 w 4378623"/>
              <a:gd name="connsiteY14" fmla="*/ 2650382 h 3330971"/>
              <a:gd name="connsiteX15" fmla="*/ 551294 w 4378623"/>
              <a:gd name="connsiteY15" fmla="*/ 3328046 h 3330971"/>
              <a:gd name="connsiteX16" fmla="*/ 548640 w 4378623"/>
              <a:gd name="connsiteY16" fmla="*/ 3330971 h 3330971"/>
              <a:gd name="connsiteX17" fmla="*/ 254965 w 4378623"/>
              <a:gd name="connsiteY17" fmla="*/ 3249085 h 3330971"/>
              <a:gd name="connsiteX18" fmla="*/ 17221 w 4378623"/>
              <a:gd name="connsiteY18" fmla="*/ 2864627 h 3330971"/>
              <a:gd name="connsiteX19" fmla="*/ 0 w 4378623"/>
              <a:gd name="connsiteY19" fmla="*/ 2435269 h 3330971"/>
              <a:gd name="connsiteX20" fmla="*/ 253898 w 4378623"/>
              <a:gd name="connsiteY20" fmla="*/ 2137884 h 3330971"/>
              <a:gd name="connsiteX21" fmla="*/ 585216 w 4378623"/>
              <a:gd name="connsiteY21" fmla="*/ 2055588 h 3330971"/>
              <a:gd name="connsiteX22" fmla="*/ 619658 w 4378623"/>
              <a:gd name="connsiteY22" fmla="*/ 1804333 h 3330971"/>
              <a:gd name="connsiteX23" fmla="*/ 721309 w 4378623"/>
              <a:gd name="connsiteY23" fmla="*/ 1465595 h 3330971"/>
              <a:gd name="connsiteX24" fmla="*/ 949909 w 4378623"/>
              <a:gd name="connsiteY24" fmla="*/ 1228261 h 3330971"/>
              <a:gd name="connsiteX25" fmla="*/ 1268882 w 4378623"/>
              <a:gd name="connsiteY25" fmla="*/ 1218707 h 3330971"/>
              <a:gd name="connsiteX26" fmla="*/ 1609344 w 4378623"/>
              <a:gd name="connsiteY26" fmla="*/ 1250916 h 3330971"/>
              <a:gd name="connsiteX27" fmla="*/ 1614376 w 4378623"/>
              <a:gd name="connsiteY27" fmla="*/ 1252876 h 3330971"/>
              <a:gd name="connsiteX28" fmla="*/ 1544271 w 4378623"/>
              <a:gd name="connsiteY28" fmla="*/ 625178 h 3330971"/>
              <a:gd name="connsiteX29" fmla="*/ 1855167 w 4378623"/>
              <a:gd name="connsiteY29" fmla="*/ 140546 h 3330971"/>
              <a:gd name="connsiteX30" fmla="*/ 2495247 w 4378623"/>
              <a:gd name="connsiteY30" fmla="*/ 0 h 3330971"/>
              <a:gd name="connsiteX0" fmla="*/ 3167322 w 4378623"/>
              <a:gd name="connsiteY0" fmla="*/ 1855028 h 3330971"/>
              <a:gd name="connsiteX1" fmla="*/ 2337044 w 4378623"/>
              <a:gd name="connsiteY1" fmla="*/ 966394 h 3330971"/>
              <a:gd name="connsiteX2" fmla="*/ 3167322 w 4378623"/>
              <a:gd name="connsiteY2" fmla="*/ 1855028 h 3330971"/>
              <a:gd name="connsiteX3" fmla="*/ 2495247 w 4378623"/>
              <a:gd name="connsiteY3" fmla="*/ 0 h 3330971"/>
              <a:gd name="connsiteX4" fmla="*/ 2496489 w 4378623"/>
              <a:gd name="connsiteY4" fmla="*/ 11616 h 3330971"/>
              <a:gd name="connsiteX5" fmla="*/ 3089319 w 4378623"/>
              <a:gd name="connsiteY5" fmla="*/ 64226 h 3330971"/>
              <a:gd name="connsiteX6" fmla="*/ 3374856 w 4378623"/>
              <a:gd name="connsiteY6" fmla="*/ 369969 h 3330971"/>
              <a:gd name="connsiteX7" fmla="*/ 3510232 w 4378623"/>
              <a:gd name="connsiteY7" fmla="*/ 813600 h 3330971"/>
              <a:gd name="connsiteX8" fmla="*/ 4068016 w 4378623"/>
              <a:gd name="connsiteY8" fmla="*/ 1105046 h 3330971"/>
              <a:gd name="connsiteX9" fmla="*/ 4234392 w 4378623"/>
              <a:gd name="connsiteY9" fmla="*/ 1420661 h 3330971"/>
              <a:gd name="connsiteX10" fmla="*/ 4378623 w 4378623"/>
              <a:gd name="connsiteY10" fmla="*/ 1836132 h 3330971"/>
              <a:gd name="connsiteX11" fmla="*/ 4363902 w 4378623"/>
              <a:gd name="connsiteY11" fmla="*/ 2211036 h 3330971"/>
              <a:gd name="connsiteX12" fmla="*/ 4114941 w 4378623"/>
              <a:gd name="connsiteY12" fmla="*/ 2463077 h 3330971"/>
              <a:gd name="connsiteX13" fmla="*/ 3750965 w 4378623"/>
              <a:gd name="connsiteY13" fmla="*/ 2650382 h 3330971"/>
              <a:gd name="connsiteX14" fmla="*/ 551294 w 4378623"/>
              <a:gd name="connsiteY14" fmla="*/ 3328046 h 3330971"/>
              <a:gd name="connsiteX15" fmla="*/ 548640 w 4378623"/>
              <a:gd name="connsiteY15" fmla="*/ 3330971 h 3330971"/>
              <a:gd name="connsiteX16" fmla="*/ 254965 w 4378623"/>
              <a:gd name="connsiteY16" fmla="*/ 3249085 h 3330971"/>
              <a:gd name="connsiteX17" fmla="*/ 17221 w 4378623"/>
              <a:gd name="connsiteY17" fmla="*/ 2864627 h 3330971"/>
              <a:gd name="connsiteX18" fmla="*/ 0 w 4378623"/>
              <a:gd name="connsiteY18" fmla="*/ 2435269 h 3330971"/>
              <a:gd name="connsiteX19" fmla="*/ 253898 w 4378623"/>
              <a:gd name="connsiteY19" fmla="*/ 2137884 h 3330971"/>
              <a:gd name="connsiteX20" fmla="*/ 585216 w 4378623"/>
              <a:gd name="connsiteY20" fmla="*/ 2055588 h 3330971"/>
              <a:gd name="connsiteX21" fmla="*/ 619658 w 4378623"/>
              <a:gd name="connsiteY21" fmla="*/ 1804333 h 3330971"/>
              <a:gd name="connsiteX22" fmla="*/ 721309 w 4378623"/>
              <a:gd name="connsiteY22" fmla="*/ 1465595 h 3330971"/>
              <a:gd name="connsiteX23" fmla="*/ 949909 w 4378623"/>
              <a:gd name="connsiteY23" fmla="*/ 1228261 h 3330971"/>
              <a:gd name="connsiteX24" fmla="*/ 1268882 w 4378623"/>
              <a:gd name="connsiteY24" fmla="*/ 1218707 h 3330971"/>
              <a:gd name="connsiteX25" fmla="*/ 1609344 w 4378623"/>
              <a:gd name="connsiteY25" fmla="*/ 1250916 h 3330971"/>
              <a:gd name="connsiteX26" fmla="*/ 1614376 w 4378623"/>
              <a:gd name="connsiteY26" fmla="*/ 1252876 h 3330971"/>
              <a:gd name="connsiteX27" fmla="*/ 1544271 w 4378623"/>
              <a:gd name="connsiteY27" fmla="*/ 625178 h 3330971"/>
              <a:gd name="connsiteX28" fmla="*/ 1855167 w 4378623"/>
              <a:gd name="connsiteY28" fmla="*/ 140546 h 3330971"/>
              <a:gd name="connsiteX29" fmla="*/ 2495247 w 4378623"/>
              <a:gd name="connsiteY29" fmla="*/ 0 h 3330971"/>
              <a:gd name="connsiteX0" fmla="*/ 2495247 w 4378623"/>
              <a:gd name="connsiteY0" fmla="*/ 0 h 3330971"/>
              <a:gd name="connsiteX1" fmla="*/ 2496489 w 4378623"/>
              <a:gd name="connsiteY1" fmla="*/ 11616 h 3330971"/>
              <a:gd name="connsiteX2" fmla="*/ 3089319 w 4378623"/>
              <a:gd name="connsiteY2" fmla="*/ 64226 h 3330971"/>
              <a:gd name="connsiteX3" fmla="*/ 3374856 w 4378623"/>
              <a:gd name="connsiteY3" fmla="*/ 369969 h 3330971"/>
              <a:gd name="connsiteX4" fmla="*/ 3510232 w 4378623"/>
              <a:gd name="connsiteY4" fmla="*/ 813600 h 3330971"/>
              <a:gd name="connsiteX5" fmla="*/ 4068016 w 4378623"/>
              <a:gd name="connsiteY5" fmla="*/ 1105046 h 3330971"/>
              <a:gd name="connsiteX6" fmla="*/ 4234392 w 4378623"/>
              <a:gd name="connsiteY6" fmla="*/ 1420661 h 3330971"/>
              <a:gd name="connsiteX7" fmla="*/ 4378623 w 4378623"/>
              <a:gd name="connsiteY7" fmla="*/ 1836132 h 3330971"/>
              <a:gd name="connsiteX8" fmla="*/ 4363902 w 4378623"/>
              <a:gd name="connsiteY8" fmla="*/ 2211036 h 3330971"/>
              <a:gd name="connsiteX9" fmla="*/ 4114941 w 4378623"/>
              <a:gd name="connsiteY9" fmla="*/ 2463077 h 3330971"/>
              <a:gd name="connsiteX10" fmla="*/ 3750965 w 4378623"/>
              <a:gd name="connsiteY10" fmla="*/ 2650382 h 3330971"/>
              <a:gd name="connsiteX11" fmla="*/ 551294 w 4378623"/>
              <a:gd name="connsiteY11" fmla="*/ 3328046 h 3330971"/>
              <a:gd name="connsiteX12" fmla="*/ 548640 w 4378623"/>
              <a:gd name="connsiteY12" fmla="*/ 3330971 h 3330971"/>
              <a:gd name="connsiteX13" fmla="*/ 254965 w 4378623"/>
              <a:gd name="connsiteY13" fmla="*/ 3249085 h 3330971"/>
              <a:gd name="connsiteX14" fmla="*/ 17221 w 4378623"/>
              <a:gd name="connsiteY14" fmla="*/ 2864627 h 3330971"/>
              <a:gd name="connsiteX15" fmla="*/ 0 w 4378623"/>
              <a:gd name="connsiteY15" fmla="*/ 2435269 h 3330971"/>
              <a:gd name="connsiteX16" fmla="*/ 253898 w 4378623"/>
              <a:gd name="connsiteY16" fmla="*/ 2137884 h 3330971"/>
              <a:gd name="connsiteX17" fmla="*/ 585216 w 4378623"/>
              <a:gd name="connsiteY17" fmla="*/ 2055588 h 3330971"/>
              <a:gd name="connsiteX18" fmla="*/ 619658 w 4378623"/>
              <a:gd name="connsiteY18" fmla="*/ 1804333 h 3330971"/>
              <a:gd name="connsiteX19" fmla="*/ 721309 w 4378623"/>
              <a:gd name="connsiteY19" fmla="*/ 1465595 h 3330971"/>
              <a:gd name="connsiteX20" fmla="*/ 949909 w 4378623"/>
              <a:gd name="connsiteY20" fmla="*/ 1228261 h 3330971"/>
              <a:gd name="connsiteX21" fmla="*/ 1268882 w 4378623"/>
              <a:gd name="connsiteY21" fmla="*/ 1218707 h 3330971"/>
              <a:gd name="connsiteX22" fmla="*/ 1609344 w 4378623"/>
              <a:gd name="connsiteY22" fmla="*/ 1250916 h 3330971"/>
              <a:gd name="connsiteX23" fmla="*/ 1614376 w 4378623"/>
              <a:gd name="connsiteY23" fmla="*/ 1252876 h 3330971"/>
              <a:gd name="connsiteX24" fmla="*/ 1544271 w 4378623"/>
              <a:gd name="connsiteY24" fmla="*/ 625178 h 3330971"/>
              <a:gd name="connsiteX25" fmla="*/ 1855167 w 4378623"/>
              <a:gd name="connsiteY25" fmla="*/ 140546 h 3330971"/>
              <a:gd name="connsiteX26" fmla="*/ 2495247 w 4378623"/>
              <a:gd name="connsiteY26" fmla="*/ 0 h 33309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4378623" h="3330971">
                <a:moveTo>
                  <a:pt x="2495247" y="0"/>
                </a:moveTo>
                <a:lnTo>
                  <a:pt x="2496489" y="11616"/>
                </a:lnTo>
                <a:lnTo>
                  <a:pt x="3089319" y="64226"/>
                </a:lnTo>
                <a:lnTo>
                  <a:pt x="3374856" y="369969"/>
                </a:lnTo>
                <a:lnTo>
                  <a:pt x="3510232" y="813600"/>
                </a:lnTo>
                <a:lnTo>
                  <a:pt x="4068016" y="1105046"/>
                </a:lnTo>
                <a:lnTo>
                  <a:pt x="4234392" y="1420661"/>
                </a:lnTo>
                <a:lnTo>
                  <a:pt x="4378623" y="1836132"/>
                </a:lnTo>
                <a:lnTo>
                  <a:pt x="4363902" y="2211036"/>
                </a:lnTo>
                <a:lnTo>
                  <a:pt x="4114941" y="2463077"/>
                </a:lnTo>
                <a:lnTo>
                  <a:pt x="3750965" y="2650382"/>
                </a:lnTo>
                <a:lnTo>
                  <a:pt x="551294" y="3328046"/>
                </a:lnTo>
                <a:lnTo>
                  <a:pt x="548640" y="3330971"/>
                </a:lnTo>
                <a:lnTo>
                  <a:pt x="254965" y="3249085"/>
                </a:lnTo>
                <a:lnTo>
                  <a:pt x="17221" y="2864627"/>
                </a:lnTo>
                <a:lnTo>
                  <a:pt x="0" y="2435269"/>
                </a:lnTo>
                <a:lnTo>
                  <a:pt x="253898" y="2137884"/>
                </a:lnTo>
                <a:lnTo>
                  <a:pt x="585216" y="2055588"/>
                </a:lnTo>
                <a:lnTo>
                  <a:pt x="619658" y="1804333"/>
                </a:lnTo>
                <a:lnTo>
                  <a:pt x="721309" y="1465595"/>
                </a:lnTo>
                <a:lnTo>
                  <a:pt x="949909" y="1228261"/>
                </a:lnTo>
                <a:lnTo>
                  <a:pt x="1268882" y="1218707"/>
                </a:lnTo>
                <a:lnTo>
                  <a:pt x="1609344" y="1250916"/>
                </a:lnTo>
                <a:lnTo>
                  <a:pt x="1614376" y="1252876"/>
                </a:lnTo>
                <a:lnTo>
                  <a:pt x="1544271" y="625178"/>
                </a:lnTo>
                <a:lnTo>
                  <a:pt x="1855167" y="140546"/>
                </a:lnTo>
                <a:lnTo>
                  <a:pt x="2495247" y="0"/>
                </a:lnTo>
                <a:close/>
              </a:path>
            </a:pathLst>
          </a:custGeom>
          <a:solidFill>
            <a:schemeClr val="accent5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34" name="Bild 32">
            <a:extLst>
              <a:ext uri="{FF2B5EF4-FFF2-40B4-BE49-F238E27FC236}">
                <a16:creationId xmlns:a16="http://schemas.microsoft.com/office/drawing/2014/main" id="{35610C2A-4610-964C-8554-BE9FF79454BB}"/>
              </a:ext>
            </a:extLst>
          </p:cNvPr>
          <p:cNvSpPr/>
          <p:nvPr/>
        </p:nvSpPr>
        <p:spPr>
          <a:xfrm>
            <a:off x="9095752" y="92192"/>
            <a:ext cx="1589416" cy="1599304"/>
          </a:xfrm>
          <a:custGeom>
            <a:avLst/>
            <a:gdLst>
              <a:gd name="connsiteX0" fmla="*/ 843913 w 1589415"/>
              <a:gd name="connsiteY0" fmla="*/ 971386 h 1599303"/>
              <a:gd name="connsiteX1" fmla="*/ 981440 w 1589415"/>
              <a:gd name="connsiteY1" fmla="*/ 401064 h 1599303"/>
              <a:gd name="connsiteX2" fmla="*/ 957742 w 1589415"/>
              <a:gd name="connsiteY2" fmla="*/ 410297 h 1599303"/>
              <a:gd name="connsiteX3" fmla="*/ 734843 w 1589415"/>
              <a:gd name="connsiteY3" fmla="*/ 930071 h 1599303"/>
              <a:gd name="connsiteX4" fmla="*/ 744360 w 1589415"/>
              <a:gd name="connsiteY4" fmla="*/ 994424 h 1599303"/>
              <a:gd name="connsiteX5" fmla="*/ 843913 w 1589415"/>
              <a:gd name="connsiteY5" fmla="*/ 971386 h 1599303"/>
              <a:gd name="connsiteX6" fmla="*/ 1107261 w 1589415"/>
              <a:gd name="connsiteY6" fmla="*/ 382976 h 1599303"/>
              <a:gd name="connsiteX7" fmla="*/ 1272770 w 1589415"/>
              <a:gd name="connsiteY7" fmla="*/ 518631 h 1599303"/>
              <a:gd name="connsiteX8" fmla="*/ 1396687 w 1589415"/>
              <a:gd name="connsiteY8" fmla="*/ 760812 h 1599303"/>
              <a:gd name="connsiteX9" fmla="*/ 1400399 w 1589415"/>
              <a:gd name="connsiteY9" fmla="*/ 1039166 h 1599303"/>
              <a:gd name="connsiteX10" fmla="*/ 1278766 w 1589415"/>
              <a:gd name="connsiteY10" fmla="*/ 1242887 h 1599303"/>
              <a:gd name="connsiteX11" fmla="*/ 1107547 w 1589415"/>
              <a:gd name="connsiteY11" fmla="*/ 1376353 h 1599303"/>
              <a:gd name="connsiteX12" fmla="*/ 819072 w 1589415"/>
              <a:gd name="connsiteY12" fmla="*/ 1435661 h 1599303"/>
              <a:gd name="connsiteX13" fmla="*/ 565147 w 1589415"/>
              <a:gd name="connsiteY13" fmla="*/ 1383112 h 1599303"/>
              <a:gd name="connsiteX14" fmla="*/ 375844 w 1589415"/>
              <a:gd name="connsiteY14" fmla="*/ 1298387 h 1599303"/>
              <a:gd name="connsiteX15" fmla="*/ 258113 w 1589415"/>
              <a:gd name="connsiteY15" fmla="*/ 1168920 h 1599303"/>
              <a:gd name="connsiteX16" fmla="*/ 202817 w 1589415"/>
              <a:gd name="connsiteY16" fmla="*/ 963771 h 1599303"/>
              <a:gd name="connsiteX17" fmla="*/ 202151 w 1589415"/>
              <a:gd name="connsiteY17" fmla="*/ 755195 h 1599303"/>
              <a:gd name="connsiteX18" fmla="*/ 299610 w 1589415"/>
              <a:gd name="connsiteY18" fmla="*/ 522820 h 1599303"/>
              <a:gd name="connsiteX19" fmla="*/ 479965 w 1589415"/>
              <a:gd name="connsiteY19" fmla="*/ 376693 h 1599303"/>
              <a:gd name="connsiteX20" fmla="*/ 691348 w 1589415"/>
              <a:gd name="connsiteY20" fmla="*/ 277689 h 1599303"/>
              <a:gd name="connsiteX21" fmla="*/ 884838 w 1589415"/>
              <a:gd name="connsiteY21" fmla="*/ 300536 h 1599303"/>
              <a:gd name="connsiteX22" fmla="*/ 1107261 w 1589415"/>
              <a:gd name="connsiteY22" fmla="*/ 382976 h 1599303"/>
              <a:gd name="connsiteX23" fmla="*/ 1258874 w 1589415"/>
              <a:gd name="connsiteY23" fmla="*/ 308532 h 1599303"/>
              <a:gd name="connsiteX24" fmla="*/ 1149614 w 1589415"/>
              <a:gd name="connsiteY24" fmla="*/ 239134 h 1599303"/>
              <a:gd name="connsiteX25" fmla="*/ 1194727 w 1589415"/>
              <a:gd name="connsiteY25" fmla="*/ 141081 h 1599303"/>
              <a:gd name="connsiteX26" fmla="*/ 1270105 w 1589415"/>
              <a:gd name="connsiteY26" fmla="*/ 177351 h 1599303"/>
              <a:gd name="connsiteX27" fmla="*/ 1323022 w 1589415"/>
              <a:gd name="connsiteY27" fmla="*/ 98433 h 1599303"/>
              <a:gd name="connsiteX28" fmla="*/ 1107547 w 1589415"/>
              <a:gd name="connsiteY28" fmla="*/ 0 h 1599303"/>
              <a:gd name="connsiteX29" fmla="*/ 1054630 w 1589415"/>
              <a:gd name="connsiteY29" fmla="*/ 78918 h 1599303"/>
              <a:gd name="connsiteX30" fmla="*/ 1121157 w 1589415"/>
              <a:gd name="connsiteY30" fmla="*/ 120329 h 1599303"/>
              <a:gd name="connsiteX31" fmla="*/ 1078804 w 1589415"/>
              <a:gd name="connsiteY31" fmla="*/ 194296 h 1599303"/>
              <a:gd name="connsiteX32" fmla="*/ 1030646 w 1589415"/>
              <a:gd name="connsiteY32" fmla="*/ 163738 h 1599303"/>
              <a:gd name="connsiteX33" fmla="*/ 753878 w 1589415"/>
              <a:gd name="connsiteY33" fmla="*/ 102051 h 1599303"/>
              <a:gd name="connsiteX34" fmla="*/ 529742 w 1589415"/>
              <a:gd name="connsiteY34" fmla="*/ 147936 h 1599303"/>
              <a:gd name="connsiteX35" fmla="*/ 423717 w 1589415"/>
              <a:gd name="connsiteY35" fmla="*/ 219904 h 1599303"/>
              <a:gd name="connsiteX36" fmla="*/ 336347 w 1589415"/>
              <a:gd name="connsiteY36" fmla="*/ 139273 h 1599303"/>
              <a:gd name="connsiteX37" fmla="*/ 376891 w 1589415"/>
              <a:gd name="connsiteY37" fmla="*/ 101860 h 1599303"/>
              <a:gd name="connsiteX38" fmla="*/ 295708 w 1589415"/>
              <a:gd name="connsiteY38" fmla="*/ 37698 h 1599303"/>
              <a:gd name="connsiteX39" fmla="*/ 127629 w 1589415"/>
              <a:gd name="connsiteY39" fmla="*/ 139368 h 1599303"/>
              <a:gd name="connsiteX40" fmla="*/ 214619 w 1589415"/>
              <a:gd name="connsiteY40" fmla="*/ 203530 h 1599303"/>
              <a:gd name="connsiteX41" fmla="*/ 266774 w 1589415"/>
              <a:gd name="connsiteY41" fmla="*/ 176780 h 1599303"/>
              <a:gd name="connsiteX42" fmla="*/ 352812 w 1589415"/>
              <a:gd name="connsiteY42" fmla="*/ 268074 h 1599303"/>
              <a:gd name="connsiteX43" fmla="*/ 315980 w 1589415"/>
              <a:gd name="connsiteY43" fmla="*/ 293110 h 1599303"/>
              <a:gd name="connsiteX44" fmla="*/ 101837 w 1589415"/>
              <a:gd name="connsiteY44" fmla="*/ 522915 h 1599303"/>
              <a:gd name="connsiteX45" fmla="*/ 0 w 1589415"/>
              <a:gd name="connsiteY45" fmla="*/ 852772 h 1599303"/>
              <a:gd name="connsiteX46" fmla="*/ 56248 w 1589415"/>
              <a:gd name="connsiteY46" fmla="*/ 1105233 h 1599303"/>
              <a:gd name="connsiteX47" fmla="*/ 219187 w 1589415"/>
              <a:gd name="connsiteY47" fmla="*/ 1392441 h 1599303"/>
              <a:gd name="connsiteX48" fmla="*/ 552203 w 1589415"/>
              <a:gd name="connsiteY48" fmla="*/ 1549325 h 1599303"/>
              <a:gd name="connsiteX49" fmla="*/ 965546 w 1589415"/>
              <a:gd name="connsiteY49" fmla="*/ 1605682 h 1599303"/>
              <a:gd name="connsiteX50" fmla="*/ 1241362 w 1589415"/>
              <a:gd name="connsiteY50" fmla="*/ 1486972 h 1599303"/>
              <a:gd name="connsiteX51" fmla="*/ 1489292 w 1589415"/>
              <a:gd name="connsiteY51" fmla="*/ 1296769 h 1599303"/>
              <a:gd name="connsiteX52" fmla="*/ 1561149 w 1589415"/>
              <a:gd name="connsiteY52" fmla="*/ 1065060 h 1599303"/>
              <a:gd name="connsiteX53" fmla="*/ 1598077 w 1589415"/>
              <a:gd name="connsiteY53" fmla="*/ 810028 h 1599303"/>
              <a:gd name="connsiteX54" fmla="*/ 1496811 w 1589415"/>
              <a:gd name="connsiteY54" fmla="*/ 517489 h 1599303"/>
              <a:gd name="connsiteX55" fmla="*/ 1258874 w 1589415"/>
              <a:gd name="connsiteY55" fmla="*/ 308532 h 15993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1589415" h="1599303">
                <a:moveTo>
                  <a:pt x="843913" y="971386"/>
                </a:moveTo>
                <a:lnTo>
                  <a:pt x="981440" y="401064"/>
                </a:lnTo>
                <a:lnTo>
                  <a:pt x="957742" y="410297"/>
                </a:lnTo>
                <a:lnTo>
                  <a:pt x="734843" y="930071"/>
                </a:lnTo>
                <a:lnTo>
                  <a:pt x="744360" y="994424"/>
                </a:lnTo>
                <a:lnTo>
                  <a:pt x="843913" y="971386"/>
                </a:lnTo>
                <a:close/>
                <a:moveTo>
                  <a:pt x="1107261" y="382976"/>
                </a:moveTo>
                <a:lnTo>
                  <a:pt x="1272770" y="518631"/>
                </a:lnTo>
                <a:lnTo>
                  <a:pt x="1396687" y="760812"/>
                </a:lnTo>
                <a:lnTo>
                  <a:pt x="1400399" y="1039166"/>
                </a:lnTo>
                <a:lnTo>
                  <a:pt x="1278766" y="1242887"/>
                </a:lnTo>
                <a:lnTo>
                  <a:pt x="1107547" y="1376353"/>
                </a:lnTo>
                <a:lnTo>
                  <a:pt x="819072" y="1435661"/>
                </a:lnTo>
                <a:lnTo>
                  <a:pt x="565147" y="1383112"/>
                </a:lnTo>
                <a:lnTo>
                  <a:pt x="375844" y="1298387"/>
                </a:lnTo>
                <a:lnTo>
                  <a:pt x="258113" y="1168920"/>
                </a:lnTo>
                <a:lnTo>
                  <a:pt x="202817" y="963771"/>
                </a:lnTo>
                <a:lnTo>
                  <a:pt x="202151" y="755195"/>
                </a:lnTo>
                <a:lnTo>
                  <a:pt x="299610" y="522820"/>
                </a:lnTo>
                <a:lnTo>
                  <a:pt x="479965" y="376693"/>
                </a:lnTo>
                <a:lnTo>
                  <a:pt x="691348" y="277689"/>
                </a:lnTo>
                <a:lnTo>
                  <a:pt x="884838" y="300536"/>
                </a:lnTo>
                <a:lnTo>
                  <a:pt x="1107261" y="382976"/>
                </a:lnTo>
                <a:close/>
                <a:moveTo>
                  <a:pt x="1258874" y="308532"/>
                </a:moveTo>
                <a:lnTo>
                  <a:pt x="1149614" y="239134"/>
                </a:lnTo>
                <a:lnTo>
                  <a:pt x="1194727" y="141081"/>
                </a:lnTo>
                <a:lnTo>
                  <a:pt x="1270105" y="177351"/>
                </a:lnTo>
                <a:lnTo>
                  <a:pt x="1323022" y="98433"/>
                </a:lnTo>
                <a:lnTo>
                  <a:pt x="1107547" y="0"/>
                </a:lnTo>
                <a:lnTo>
                  <a:pt x="1054630" y="78918"/>
                </a:lnTo>
                <a:lnTo>
                  <a:pt x="1121157" y="120329"/>
                </a:lnTo>
                <a:lnTo>
                  <a:pt x="1078804" y="194296"/>
                </a:lnTo>
                <a:lnTo>
                  <a:pt x="1030646" y="163738"/>
                </a:lnTo>
                <a:lnTo>
                  <a:pt x="753878" y="102051"/>
                </a:lnTo>
                <a:lnTo>
                  <a:pt x="529742" y="147936"/>
                </a:lnTo>
                <a:lnTo>
                  <a:pt x="423717" y="219904"/>
                </a:lnTo>
                <a:lnTo>
                  <a:pt x="336347" y="139273"/>
                </a:lnTo>
                <a:lnTo>
                  <a:pt x="376891" y="101860"/>
                </a:lnTo>
                <a:lnTo>
                  <a:pt x="295708" y="37698"/>
                </a:lnTo>
                <a:lnTo>
                  <a:pt x="127629" y="139368"/>
                </a:lnTo>
                <a:lnTo>
                  <a:pt x="214619" y="203530"/>
                </a:lnTo>
                <a:lnTo>
                  <a:pt x="266774" y="176780"/>
                </a:lnTo>
                <a:lnTo>
                  <a:pt x="352812" y="268074"/>
                </a:lnTo>
                <a:lnTo>
                  <a:pt x="315980" y="293110"/>
                </a:lnTo>
                <a:lnTo>
                  <a:pt x="101837" y="522915"/>
                </a:lnTo>
                <a:lnTo>
                  <a:pt x="0" y="852772"/>
                </a:lnTo>
                <a:lnTo>
                  <a:pt x="56248" y="1105233"/>
                </a:lnTo>
                <a:lnTo>
                  <a:pt x="219187" y="1392441"/>
                </a:lnTo>
                <a:lnTo>
                  <a:pt x="552203" y="1549325"/>
                </a:lnTo>
                <a:lnTo>
                  <a:pt x="965546" y="1605682"/>
                </a:lnTo>
                <a:lnTo>
                  <a:pt x="1241362" y="1486972"/>
                </a:lnTo>
                <a:lnTo>
                  <a:pt x="1489292" y="1296769"/>
                </a:lnTo>
                <a:lnTo>
                  <a:pt x="1561149" y="1065060"/>
                </a:lnTo>
                <a:lnTo>
                  <a:pt x="1598077" y="810028"/>
                </a:lnTo>
                <a:lnTo>
                  <a:pt x="1496811" y="517489"/>
                </a:lnTo>
                <a:lnTo>
                  <a:pt x="1258874" y="308532"/>
                </a:lnTo>
                <a:close/>
              </a:path>
            </a:pathLst>
          </a:custGeom>
          <a:solidFill>
            <a:schemeClr val="accent5">
              <a:alpha val="90000"/>
            </a:schemeClr>
          </a:solidFill>
          <a:ln w="9514" cap="flat">
            <a:noFill/>
            <a:prstDash val="solid"/>
            <a:miter/>
          </a:ln>
        </p:spPr>
        <p:txBody>
          <a:bodyPr rtlCol="0" anchor="ctr"/>
          <a:lstStyle/>
          <a:p>
            <a:endParaRPr lang="sv-SE"/>
          </a:p>
        </p:txBody>
      </p:sp>
      <p:sp>
        <p:nvSpPr>
          <p:cNvPr id="40" name="Bild 38">
            <a:extLst>
              <a:ext uri="{FF2B5EF4-FFF2-40B4-BE49-F238E27FC236}">
                <a16:creationId xmlns:a16="http://schemas.microsoft.com/office/drawing/2014/main" id="{785E4423-5788-784C-B6DE-9401A2CCBF4A}"/>
              </a:ext>
            </a:extLst>
          </p:cNvPr>
          <p:cNvSpPr/>
          <p:nvPr/>
        </p:nvSpPr>
        <p:spPr>
          <a:xfrm>
            <a:off x="8767518" y="5177015"/>
            <a:ext cx="1560863" cy="1247076"/>
          </a:xfrm>
          <a:custGeom>
            <a:avLst/>
            <a:gdLst>
              <a:gd name="connsiteX0" fmla="*/ 74998 w 1560863"/>
              <a:gd name="connsiteY0" fmla="*/ 181921 h 1247075"/>
              <a:gd name="connsiteX1" fmla="*/ 267155 w 1560863"/>
              <a:gd name="connsiteY1" fmla="*/ 201531 h 1247075"/>
              <a:gd name="connsiteX2" fmla="*/ 601027 w 1560863"/>
              <a:gd name="connsiteY2" fmla="*/ 397922 h 1247075"/>
              <a:gd name="connsiteX3" fmla="*/ 725421 w 1560863"/>
              <a:gd name="connsiteY3" fmla="*/ 544334 h 1247075"/>
              <a:gd name="connsiteX4" fmla="*/ 770058 w 1560863"/>
              <a:gd name="connsiteY4" fmla="*/ 584031 h 1247075"/>
              <a:gd name="connsiteX5" fmla="*/ 788141 w 1560863"/>
              <a:gd name="connsiteY5" fmla="*/ 477030 h 1247075"/>
              <a:gd name="connsiteX6" fmla="*/ 835728 w 1560863"/>
              <a:gd name="connsiteY6" fmla="*/ 490168 h 1247075"/>
              <a:gd name="connsiteX7" fmla="*/ 869229 w 1560863"/>
              <a:gd name="connsiteY7" fmla="*/ 544429 h 1247075"/>
              <a:gd name="connsiteX8" fmla="*/ 911487 w 1560863"/>
              <a:gd name="connsiteY8" fmla="*/ 519012 h 1247075"/>
              <a:gd name="connsiteX9" fmla="*/ 986770 w 1560863"/>
              <a:gd name="connsiteY9" fmla="*/ 351942 h 1247075"/>
              <a:gd name="connsiteX10" fmla="*/ 1087465 w 1560863"/>
              <a:gd name="connsiteY10" fmla="*/ 227139 h 1247075"/>
              <a:gd name="connsiteX11" fmla="*/ 1329494 w 1560863"/>
              <a:gd name="connsiteY11" fmla="*/ 37317 h 1247075"/>
              <a:gd name="connsiteX12" fmla="*/ 1507470 w 1560863"/>
              <a:gd name="connsiteY12" fmla="*/ 0 h 1247075"/>
              <a:gd name="connsiteX13" fmla="*/ 1562196 w 1560863"/>
              <a:gd name="connsiteY13" fmla="*/ 162501 h 1247075"/>
              <a:gd name="connsiteX14" fmla="*/ 1521937 w 1560863"/>
              <a:gd name="connsiteY14" fmla="*/ 442474 h 1247075"/>
              <a:gd name="connsiteX15" fmla="*/ 1502902 w 1560863"/>
              <a:gd name="connsiteY15" fmla="*/ 543097 h 1247075"/>
              <a:gd name="connsiteX16" fmla="*/ 1256209 w 1560863"/>
              <a:gd name="connsiteY16" fmla="*/ 602880 h 1247075"/>
              <a:gd name="connsiteX17" fmla="*/ 1424668 w 1560863"/>
              <a:gd name="connsiteY17" fmla="*/ 736727 h 1247075"/>
              <a:gd name="connsiteX18" fmla="*/ 1451793 w 1560863"/>
              <a:gd name="connsiteY18" fmla="*/ 935688 h 1247075"/>
              <a:gd name="connsiteX19" fmla="*/ 1330731 w 1560863"/>
              <a:gd name="connsiteY19" fmla="*/ 1102472 h 1247075"/>
              <a:gd name="connsiteX20" fmla="*/ 1193014 w 1560863"/>
              <a:gd name="connsiteY20" fmla="*/ 1147405 h 1247075"/>
              <a:gd name="connsiteX21" fmla="*/ 1050442 w 1560863"/>
              <a:gd name="connsiteY21" fmla="*/ 1107994 h 1247075"/>
              <a:gd name="connsiteX22" fmla="*/ 923669 w 1560863"/>
              <a:gd name="connsiteY22" fmla="*/ 896467 h 1247075"/>
              <a:gd name="connsiteX23" fmla="*/ 941657 w 1560863"/>
              <a:gd name="connsiteY23" fmla="*/ 1077055 h 1247075"/>
              <a:gd name="connsiteX24" fmla="*/ 890358 w 1560863"/>
              <a:gd name="connsiteY24" fmla="*/ 1084004 h 1247075"/>
              <a:gd name="connsiteX25" fmla="*/ 841439 w 1560863"/>
              <a:gd name="connsiteY25" fmla="*/ 868479 h 1247075"/>
              <a:gd name="connsiteX26" fmla="*/ 803178 w 1560863"/>
              <a:gd name="connsiteY26" fmla="*/ 1115514 h 1247075"/>
              <a:gd name="connsiteX27" fmla="*/ 658513 w 1560863"/>
              <a:gd name="connsiteY27" fmla="*/ 1252883 h 1247075"/>
              <a:gd name="connsiteX28" fmla="*/ 440944 w 1560863"/>
              <a:gd name="connsiteY28" fmla="*/ 1190910 h 1247075"/>
              <a:gd name="connsiteX29" fmla="*/ 276863 w 1560863"/>
              <a:gd name="connsiteY29" fmla="*/ 1089145 h 1247075"/>
              <a:gd name="connsiteX30" fmla="*/ 280384 w 1560863"/>
              <a:gd name="connsiteY30" fmla="*/ 971006 h 1247075"/>
              <a:gd name="connsiteX31" fmla="*/ 382507 w 1560863"/>
              <a:gd name="connsiteY31" fmla="*/ 761002 h 1247075"/>
              <a:gd name="connsiteX32" fmla="*/ 477300 w 1560863"/>
              <a:gd name="connsiteY32" fmla="*/ 689224 h 1247075"/>
              <a:gd name="connsiteX33" fmla="*/ 193204 w 1560863"/>
              <a:gd name="connsiteY33" fmla="*/ 714832 h 1247075"/>
              <a:gd name="connsiteX34" fmla="*/ 93271 w 1560863"/>
              <a:gd name="connsiteY34" fmla="*/ 604308 h 1247075"/>
              <a:gd name="connsiteX35" fmla="*/ 66146 w 1560863"/>
              <a:gd name="connsiteY35" fmla="*/ 405347 h 1247075"/>
              <a:gd name="connsiteX36" fmla="*/ 0 w 1560863"/>
              <a:gd name="connsiteY36" fmla="*/ 303201 h 12470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1560863" h="1247075">
                <a:moveTo>
                  <a:pt x="74998" y="181921"/>
                </a:moveTo>
                <a:lnTo>
                  <a:pt x="267155" y="201531"/>
                </a:lnTo>
                <a:lnTo>
                  <a:pt x="601027" y="397922"/>
                </a:lnTo>
                <a:lnTo>
                  <a:pt x="725421" y="544334"/>
                </a:lnTo>
                <a:lnTo>
                  <a:pt x="770058" y="584031"/>
                </a:lnTo>
                <a:lnTo>
                  <a:pt x="788141" y="477030"/>
                </a:lnTo>
                <a:lnTo>
                  <a:pt x="835728" y="490168"/>
                </a:lnTo>
                <a:lnTo>
                  <a:pt x="869229" y="544429"/>
                </a:lnTo>
                <a:lnTo>
                  <a:pt x="911487" y="519012"/>
                </a:lnTo>
                <a:lnTo>
                  <a:pt x="986770" y="351942"/>
                </a:lnTo>
                <a:lnTo>
                  <a:pt x="1087465" y="227139"/>
                </a:lnTo>
                <a:lnTo>
                  <a:pt x="1329494" y="37317"/>
                </a:lnTo>
                <a:lnTo>
                  <a:pt x="1507470" y="0"/>
                </a:lnTo>
                <a:lnTo>
                  <a:pt x="1562196" y="162501"/>
                </a:lnTo>
                <a:lnTo>
                  <a:pt x="1521937" y="442474"/>
                </a:lnTo>
                <a:lnTo>
                  <a:pt x="1502902" y="543097"/>
                </a:lnTo>
                <a:lnTo>
                  <a:pt x="1256209" y="602880"/>
                </a:lnTo>
                <a:lnTo>
                  <a:pt x="1424668" y="736727"/>
                </a:lnTo>
                <a:lnTo>
                  <a:pt x="1451793" y="935688"/>
                </a:lnTo>
                <a:lnTo>
                  <a:pt x="1330731" y="1102472"/>
                </a:lnTo>
                <a:lnTo>
                  <a:pt x="1193014" y="1147405"/>
                </a:lnTo>
                <a:lnTo>
                  <a:pt x="1050442" y="1107994"/>
                </a:lnTo>
                <a:lnTo>
                  <a:pt x="923669" y="896467"/>
                </a:lnTo>
                <a:lnTo>
                  <a:pt x="941657" y="1077055"/>
                </a:lnTo>
                <a:lnTo>
                  <a:pt x="890358" y="1084004"/>
                </a:lnTo>
                <a:lnTo>
                  <a:pt x="841439" y="868479"/>
                </a:lnTo>
                <a:lnTo>
                  <a:pt x="803178" y="1115514"/>
                </a:lnTo>
                <a:lnTo>
                  <a:pt x="658513" y="1252883"/>
                </a:lnTo>
                <a:lnTo>
                  <a:pt x="440944" y="1190910"/>
                </a:lnTo>
                <a:lnTo>
                  <a:pt x="276863" y="1089145"/>
                </a:lnTo>
                <a:lnTo>
                  <a:pt x="280384" y="971006"/>
                </a:lnTo>
                <a:lnTo>
                  <a:pt x="382507" y="761002"/>
                </a:lnTo>
                <a:lnTo>
                  <a:pt x="477300" y="689224"/>
                </a:lnTo>
                <a:lnTo>
                  <a:pt x="193204" y="714832"/>
                </a:lnTo>
                <a:lnTo>
                  <a:pt x="93271" y="604308"/>
                </a:lnTo>
                <a:lnTo>
                  <a:pt x="66146" y="405347"/>
                </a:lnTo>
                <a:lnTo>
                  <a:pt x="0" y="303201"/>
                </a:lnTo>
                <a:close/>
              </a:path>
            </a:pathLst>
          </a:custGeom>
          <a:solidFill>
            <a:schemeClr val="accent5"/>
          </a:solidFill>
          <a:ln w="9514" cap="flat">
            <a:noFill/>
            <a:prstDash val="solid"/>
            <a:miter/>
          </a:ln>
        </p:spPr>
        <p:txBody>
          <a:bodyPr rtlCol="0" anchor="ctr"/>
          <a:lstStyle/>
          <a:p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840398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olvhörning 9">
            <a:extLst>
              <a:ext uri="{FF2B5EF4-FFF2-40B4-BE49-F238E27FC236}">
                <a16:creationId xmlns:a16="http://schemas.microsoft.com/office/drawing/2014/main" id="{0F62D0B3-F781-3B47-BCB4-F10FFAE2D2B7}"/>
              </a:ext>
            </a:extLst>
          </p:cNvPr>
          <p:cNvSpPr/>
          <p:nvPr/>
        </p:nvSpPr>
        <p:spPr>
          <a:xfrm>
            <a:off x="335666" y="928652"/>
            <a:ext cx="2201333" cy="2069983"/>
          </a:xfrm>
          <a:custGeom>
            <a:avLst/>
            <a:gdLst>
              <a:gd name="connsiteX0" fmla="*/ 0 w 3344334"/>
              <a:gd name="connsiteY0" fmla="*/ 1369739 h 3742267"/>
              <a:gd name="connsiteX1" fmla="*/ 448079 w 3344334"/>
              <a:gd name="connsiteY1" fmla="*/ 501394 h 3742267"/>
              <a:gd name="connsiteX2" fmla="*/ 1224088 w 3344334"/>
              <a:gd name="connsiteY2" fmla="*/ 0 h 3742267"/>
              <a:gd name="connsiteX3" fmla="*/ 2120246 w 3344334"/>
              <a:gd name="connsiteY3" fmla="*/ 0 h 3742267"/>
              <a:gd name="connsiteX4" fmla="*/ 2896255 w 3344334"/>
              <a:gd name="connsiteY4" fmla="*/ 501394 h 3742267"/>
              <a:gd name="connsiteX5" fmla="*/ 3344334 w 3344334"/>
              <a:gd name="connsiteY5" fmla="*/ 1369739 h 3742267"/>
              <a:gd name="connsiteX6" fmla="*/ 3344334 w 3344334"/>
              <a:gd name="connsiteY6" fmla="*/ 2372528 h 3742267"/>
              <a:gd name="connsiteX7" fmla="*/ 2896255 w 3344334"/>
              <a:gd name="connsiteY7" fmla="*/ 3240873 h 3742267"/>
              <a:gd name="connsiteX8" fmla="*/ 2120246 w 3344334"/>
              <a:gd name="connsiteY8" fmla="*/ 3742267 h 3742267"/>
              <a:gd name="connsiteX9" fmla="*/ 1224088 w 3344334"/>
              <a:gd name="connsiteY9" fmla="*/ 3742267 h 3742267"/>
              <a:gd name="connsiteX10" fmla="*/ 448079 w 3344334"/>
              <a:gd name="connsiteY10" fmla="*/ 3240873 h 3742267"/>
              <a:gd name="connsiteX11" fmla="*/ 0 w 3344334"/>
              <a:gd name="connsiteY11" fmla="*/ 2372528 h 3742267"/>
              <a:gd name="connsiteX12" fmla="*/ 0 w 3344334"/>
              <a:gd name="connsiteY12" fmla="*/ 1369739 h 3742267"/>
              <a:gd name="connsiteX0" fmla="*/ 169988 w 3514322"/>
              <a:gd name="connsiteY0" fmla="*/ 1723478 h 4096006"/>
              <a:gd name="connsiteX1" fmla="*/ 0 w 3514322"/>
              <a:gd name="connsiteY1" fmla="*/ 0 h 4096006"/>
              <a:gd name="connsiteX2" fmla="*/ 1394076 w 3514322"/>
              <a:gd name="connsiteY2" fmla="*/ 353739 h 4096006"/>
              <a:gd name="connsiteX3" fmla="*/ 2290234 w 3514322"/>
              <a:gd name="connsiteY3" fmla="*/ 353739 h 4096006"/>
              <a:gd name="connsiteX4" fmla="*/ 3066243 w 3514322"/>
              <a:gd name="connsiteY4" fmla="*/ 855133 h 4096006"/>
              <a:gd name="connsiteX5" fmla="*/ 3514322 w 3514322"/>
              <a:gd name="connsiteY5" fmla="*/ 1723478 h 4096006"/>
              <a:gd name="connsiteX6" fmla="*/ 3514322 w 3514322"/>
              <a:gd name="connsiteY6" fmla="*/ 2726267 h 4096006"/>
              <a:gd name="connsiteX7" fmla="*/ 3066243 w 3514322"/>
              <a:gd name="connsiteY7" fmla="*/ 3594612 h 4096006"/>
              <a:gd name="connsiteX8" fmla="*/ 2290234 w 3514322"/>
              <a:gd name="connsiteY8" fmla="*/ 4096006 h 4096006"/>
              <a:gd name="connsiteX9" fmla="*/ 1394076 w 3514322"/>
              <a:gd name="connsiteY9" fmla="*/ 4096006 h 4096006"/>
              <a:gd name="connsiteX10" fmla="*/ 618067 w 3514322"/>
              <a:gd name="connsiteY10" fmla="*/ 3594612 h 4096006"/>
              <a:gd name="connsiteX11" fmla="*/ 169988 w 3514322"/>
              <a:gd name="connsiteY11" fmla="*/ 2726267 h 4096006"/>
              <a:gd name="connsiteX12" fmla="*/ 169988 w 3514322"/>
              <a:gd name="connsiteY12" fmla="*/ 1723478 h 4096006"/>
              <a:gd name="connsiteX0" fmla="*/ 169988 w 3514322"/>
              <a:gd name="connsiteY0" fmla="*/ 1723478 h 4096006"/>
              <a:gd name="connsiteX1" fmla="*/ 0 w 3514322"/>
              <a:gd name="connsiteY1" fmla="*/ 0 h 4096006"/>
              <a:gd name="connsiteX2" fmla="*/ 699810 w 3514322"/>
              <a:gd name="connsiteY2" fmla="*/ 15073 h 4096006"/>
              <a:gd name="connsiteX3" fmla="*/ 2290234 w 3514322"/>
              <a:gd name="connsiteY3" fmla="*/ 353739 h 4096006"/>
              <a:gd name="connsiteX4" fmla="*/ 3066243 w 3514322"/>
              <a:gd name="connsiteY4" fmla="*/ 855133 h 4096006"/>
              <a:gd name="connsiteX5" fmla="*/ 3514322 w 3514322"/>
              <a:gd name="connsiteY5" fmla="*/ 1723478 h 4096006"/>
              <a:gd name="connsiteX6" fmla="*/ 3514322 w 3514322"/>
              <a:gd name="connsiteY6" fmla="*/ 2726267 h 4096006"/>
              <a:gd name="connsiteX7" fmla="*/ 3066243 w 3514322"/>
              <a:gd name="connsiteY7" fmla="*/ 3594612 h 4096006"/>
              <a:gd name="connsiteX8" fmla="*/ 2290234 w 3514322"/>
              <a:gd name="connsiteY8" fmla="*/ 4096006 h 4096006"/>
              <a:gd name="connsiteX9" fmla="*/ 1394076 w 3514322"/>
              <a:gd name="connsiteY9" fmla="*/ 4096006 h 4096006"/>
              <a:gd name="connsiteX10" fmla="*/ 618067 w 3514322"/>
              <a:gd name="connsiteY10" fmla="*/ 3594612 h 4096006"/>
              <a:gd name="connsiteX11" fmla="*/ 169988 w 3514322"/>
              <a:gd name="connsiteY11" fmla="*/ 2726267 h 4096006"/>
              <a:gd name="connsiteX12" fmla="*/ 169988 w 3514322"/>
              <a:gd name="connsiteY12" fmla="*/ 1723478 h 4096006"/>
              <a:gd name="connsiteX0" fmla="*/ 169988 w 3514322"/>
              <a:gd name="connsiteY0" fmla="*/ 1723478 h 4096006"/>
              <a:gd name="connsiteX1" fmla="*/ 0 w 3514322"/>
              <a:gd name="connsiteY1" fmla="*/ 0 h 4096006"/>
              <a:gd name="connsiteX2" fmla="*/ 699810 w 3514322"/>
              <a:gd name="connsiteY2" fmla="*/ 15073 h 4096006"/>
              <a:gd name="connsiteX3" fmla="*/ 1164167 w 3514322"/>
              <a:gd name="connsiteY3" fmla="*/ 751672 h 4096006"/>
              <a:gd name="connsiteX4" fmla="*/ 3066243 w 3514322"/>
              <a:gd name="connsiteY4" fmla="*/ 855133 h 4096006"/>
              <a:gd name="connsiteX5" fmla="*/ 3514322 w 3514322"/>
              <a:gd name="connsiteY5" fmla="*/ 1723478 h 4096006"/>
              <a:gd name="connsiteX6" fmla="*/ 3514322 w 3514322"/>
              <a:gd name="connsiteY6" fmla="*/ 2726267 h 4096006"/>
              <a:gd name="connsiteX7" fmla="*/ 3066243 w 3514322"/>
              <a:gd name="connsiteY7" fmla="*/ 3594612 h 4096006"/>
              <a:gd name="connsiteX8" fmla="*/ 2290234 w 3514322"/>
              <a:gd name="connsiteY8" fmla="*/ 4096006 h 4096006"/>
              <a:gd name="connsiteX9" fmla="*/ 1394076 w 3514322"/>
              <a:gd name="connsiteY9" fmla="*/ 4096006 h 4096006"/>
              <a:gd name="connsiteX10" fmla="*/ 618067 w 3514322"/>
              <a:gd name="connsiteY10" fmla="*/ 3594612 h 4096006"/>
              <a:gd name="connsiteX11" fmla="*/ 169988 w 3514322"/>
              <a:gd name="connsiteY11" fmla="*/ 2726267 h 4096006"/>
              <a:gd name="connsiteX12" fmla="*/ 169988 w 3514322"/>
              <a:gd name="connsiteY12" fmla="*/ 1723478 h 4096006"/>
              <a:gd name="connsiteX0" fmla="*/ 169988 w 3514322"/>
              <a:gd name="connsiteY0" fmla="*/ 1723478 h 4096006"/>
              <a:gd name="connsiteX1" fmla="*/ 0 w 3514322"/>
              <a:gd name="connsiteY1" fmla="*/ 0 h 4096006"/>
              <a:gd name="connsiteX2" fmla="*/ 699810 w 3514322"/>
              <a:gd name="connsiteY2" fmla="*/ 15073 h 4096006"/>
              <a:gd name="connsiteX3" fmla="*/ 1528234 w 3514322"/>
              <a:gd name="connsiteY3" fmla="*/ 971805 h 4096006"/>
              <a:gd name="connsiteX4" fmla="*/ 3066243 w 3514322"/>
              <a:gd name="connsiteY4" fmla="*/ 855133 h 4096006"/>
              <a:gd name="connsiteX5" fmla="*/ 3514322 w 3514322"/>
              <a:gd name="connsiteY5" fmla="*/ 1723478 h 4096006"/>
              <a:gd name="connsiteX6" fmla="*/ 3514322 w 3514322"/>
              <a:gd name="connsiteY6" fmla="*/ 2726267 h 4096006"/>
              <a:gd name="connsiteX7" fmla="*/ 3066243 w 3514322"/>
              <a:gd name="connsiteY7" fmla="*/ 3594612 h 4096006"/>
              <a:gd name="connsiteX8" fmla="*/ 2290234 w 3514322"/>
              <a:gd name="connsiteY8" fmla="*/ 4096006 h 4096006"/>
              <a:gd name="connsiteX9" fmla="*/ 1394076 w 3514322"/>
              <a:gd name="connsiteY9" fmla="*/ 4096006 h 4096006"/>
              <a:gd name="connsiteX10" fmla="*/ 618067 w 3514322"/>
              <a:gd name="connsiteY10" fmla="*/ 3594612 h 4096006"/>
              <a:gd name="connsiteX11" fmla="*/ 169988 w 3514322"/>
              <a:gd name="connsiteY11" fmla="*/ 2726267 h 4096006"/>
              <a:gd name="connsiteX12" fmla="*/ 169988 w 3514322"/>
              <a:gd name="connsiteY12" fmla="*/ 1723478 h 4096006"/>
              <a:gd name="connsiteX0" fmla="*/ 169988 w 3514322"/>
              <a:gd name="connsiteY0" fmla="*/ 1723478 h 4096006"/>
              <a:gd name="connsiteX1" fmla="*/ 0 w 3514322"/>
              <a:gd name="connsiteY1" fmla="*/ 0 h 4096006"/>
              <a:gd name="connsiteX2" fmla="*/ 699810 w 3514322"/>
              <a:gd name="connsiteY2" fmla="*/ 15073 h 4096006"/>
              <a:gd name="connsiteX3" fmla="*/ 1536700 w 3514322"/>
              <a:gd name="connsiteY3" fmla="*/ 887139 h 4096006"/>
              <a:gd name="connsiteX4" fmla="*/ 3066243 w 3514322"/>
              <a:gd name="connsiteY4" fmla="*/ 855133 h 4096006"/>
              <a:gd name="connsiteX5" fmla="*/ 3514322 w 3514322"/>
              <a:gd name="connsiteY5" fmla="*/ 1723478 h 4096006"/>
              <a:gd name="connsiteX6" fmla="*/ 3514322 w 3514322"/>
              <a:gd name="connsiteY6" fmla="*/ 2726267 h 4096006"/>
              <a:gd name="connsiteX7" fmla="*/ 3066243 w 3514322"/>
              <a:gd name="connsiteY7" fmla="*/ 3594612 h 4096006"/>
              <a:gd name="connsiteX8" fmla="*/ 2290234 w 3514322"/>
              <a:gd name="connsiteY8" fmla="*/ 4096006 h 4096006"/>
              <a:gd name="connsiteX9" fmla="*/ 1394076 w 3514322"/>
              <a:gd name="connsiteY9" fmla="*/ 4096006 h 4096006"/>
              <a:gd name="connsiteX10" fmla="*/ 618067 w 3514322"/>
              <a:gd name="connsiteY10" fmla="*/ 3594612 h 4096006"/>
              <a:gd name="connsiteX11" fmla="*/ 169988 w 3514322"/>
              <a:gd name="connsiteY11" fmla="*/ 2726267 h 4096006"/>
              <a:gd name="connsiteX12" fmla="*/ 169988 w 3514322"/>
              <a:gd name="connsiteY12" fmla="*/ 1723478 h 4096006"/>
              <a:gd name="connsiteX0" fmla="*/ 169988 w 3514322"/>
              <a:gd name="connsiteY0" fmla="*/ 1723478 h 4096006"/>
              <a:gd name="connsiteX1" fmla="*/ 0 w 3514322"/>
              <a:gd name="connsiteY1" fmla="*/ 0 h 4096006"/>
              <a:gd name="connsiteX2" fmla="*/ 699810 w 3514322"/>
              <a:gd name="connsiteY2" fmla="*/ 15073 h 4096006"/>
              <a:gd name="connsiteX3" fmla="*/ 1536700 w 3514322"/>
              <a:gd name="connsiteY3" fmla="*/ 887139 h 4096006"/>
              <a:gd name="connsiteX4" fmla="*/ 2668310 w 3514322"/>
              <a:gd name="connsiteY4" fmla="*/ 33866 h 4096006"/>
              <a:gd name="connsiteX5" fmla="*/ 3514322 w 3514322"/>
              <a:gd name="connsiteY5" fmla="*/ 1723478 h 4096006"/>
              <a:gd name="connsiteX6" fmla="*/ 3514322 w 3514322"/>
              <a:gd name="connsiteY6" fmla="*/ 2726267 h 4096006"/>
              <a:gd name="connsiteX7" fmla="*/ 3066243 w 3514322"/>
              <a:gd name="connsiteY7" fmla="*/ 3594612 h 4096006"/>
              <a:gd name="connsiteX8" fmla="*/ 2290234 w 3514322"/>
              <a:gd name="connsiteY8" fmla="*/ 4096006 h 4096006"/>
              <a:gd name="connsiteX9" fmla="*/ 1394076 w 3514322"/>
              <a:gd name="connsiteY9" fmla="*/ 4096006 h 4096006"/>
              <a:gd name="connsiteX10" fmla="*/ 618067 w 3514322"/>
              <a:gd name="connsiteY10" fmla="*/ 3594612 h 4096006"/>
              <a:gd name="connsiteX11" fmla="*/ 169988 w 3514322"/>
              <a:gd name="connsiteY11" fmla="*/ 2726267 h 4096006"/>
              <a:gd name="connsiteX12" fmla="*/ 169988 w 3514322"/>
              <a:gd name="connsiteY12" fmla="*/ 1723478 h 4096006"/>
              <a:gd name="connsiteX0" fmla="*/ 169988 w 4267855"/>
              <a:gd name="connsiteY0" fmla="*/ 1723478 h 4096006"/>
              <a:gd name="connsiteX1" fmla="*/ 0 w 4267855"/>
              <a:gd name="connsiteY1" fmla="*/ 0 h 4096006"/>
              <a:gd name="connsiteX2" fmla="*/ 699810 w 4267855"/>
              <a:gd name="connsiteY2" fmla="*/ 15073 h 4096006"/>
              <a:gd name="connsiteX3" fmla="*/ 1536700 w 4267855"/>
              <a:gd name="connsiteY3" fmla="*/ 887139 h 4096006"/>
              <a:gd name="connsiteX4" fmla="*/ 2668310 w 4267855"/>
              <a:gd name="connsiteY4" fmla="*/ 33866 h 4096006"/>
              <a:gd name="connsiteX5" fmla="*/ 4267855 w 4267855"/>
              <a:gd name="connsiteY5" fmla="*/ 4745 h 4096006"/>
              <a:gd name="connsiteX6" fmla="*/ 3514322 w 4267855"/>
              <a:gd name="connsiteY6" fmla="*/ 2726267 h 4096006"/>
              <a:gd name="connsiteX7" fmla="*/ 3066243 w 4267855"/>
              <a:gd name="connsiteY7" fmla="*/ 3594612 h 4096006"/>
              <a:gd name="connsiteX8" fmla="*/ 2290234 w 4267855"/>
              <a:gd name="connsiteY8" fmla="*/ 4096006 h 4096006"/>
              <a:gd name="connsiteX9" fmla="*/ 1394076 w 4267855"/>
              <a:gd name="connsiteY9" fmla="*/ 4096006 h 4096006"/>
              <a:gd name="connsiteX10" fmla="*/ 618067 w 4267855"/>
              <a:gd name="connsiteY10" fmla="*/ 3594612 h 4096006"/>
              <a:gd name="connsiteX11" fmla="*/ 169988 w 4267855"/>
              <a:gd name="connsiteY11" fmla="*/ 2726267 h 4096006"/>
              <a:gd name="connsiteX12" fmla="*/ 169988 w 4267855"/>
              <a:gd name="connsiteY12" fmla="*/ 1723478 h 4096006"/>
              <a:gd name="connsiteX0" fmla="*/ 169988 w 4775855"/>
              <a:gd name="connsiteY0" fmla="*/ 1723478 h 4096006"/>
              <a:gd name="connsiteX1" fmla="*/ 0 w 4775855"/>
              <a:gd name="connsiteY1" fmla="*/ 0 h 4096006"/>
              <a:gd name="connsiteX2" fmla="*/ 699810 w 4775855"/>
              <a:gd name="connsiteY2" fmla="*/ 15073 h 4096006"/>
              <a:gd name="connsiteX3" fmla="*/ 1536700 w 4775855"/>
              <a:gd name="connsiteY3" fmla="*/ 887139 h 4096006"/>
              <a:gd name="connsiteX4" fmla="*/ 2668310 w 4775855"/>
              <a:gd name="connsiteY4" fmla="*/ 33866 h 4096006"/>
              <a:gd name="connsiteX5" fmla="*/ 4267855 w 4775855"/>
              <a:gd name="connsiteY5" fmla="*/ 4745 h 4096006"/>
              <a:gd name="connsiteX6" fmla="*/ 4775855 w 4775855"/>
              <a:gd name="connsiteY6" fmla="*/ 905934 h 4096006"/>
              <a:gd name="connsiteX7" fmla="*/ 3066243 w 4775855"/>
              <a:gd name="connsiteY7" fmla="*/ 3594612 h 4096006"/>
              <a:gd name="connsiteX8" fmla="*/ 2290234 w 4775855"/>
              <a:gd name="connsiteY8" fmla="*/ 4096006 h 4096006"/>
              <a:gd name="connsiteX9" fmla="*/ 1394076 w 4775855"/>
              <a:gd name="connsiteY9" fmla="*/ 4096006 h 4096006"/>
              <a:gd name="connsiteX10" fmla="*/ 618067 w 4775855"/>
              <a:gd name="connsiteY10" fmla="*/ 3594612 h 4096006"/>
              <a:gd name="connsiteX11" fmla="*/ 169988 w 4775855"/>
              <a:gd name="connsiteY11" fmla="*/ 2726267 h 4096006"/>
              <a:gd name="connsiteX12" fmla="*/ 169988 w 4775855"/>
              <a:gd name="connsiteY12" fmla="*/ 1723478 h 4096006"/>
              <a:gd name="connsiteX0" fmla="*/ 169988 w 4793443"/>
              <a:gd name="connsiteY0" fmla="*/ 1723478 h 4096006"/>
              <a:gd name="connsiteX1" fmla="*/ 0 w 4793443"/>
              <a:gd name="connsiteY1" fmla="*/ 0 h 4096006"/>
              <a:gd name="connsiteX2" fmla="*/ 699810 w 4793443"/>
              <a:gd name="connsiteY2" fmla="*/ 15073 h 4096006"/>
              <a:gd name="connsiteX3" fmla="*/ 1536700 w 4793443"/>
              <a:gd name="connsiteY3" fmla="*/ 887139 h 4096006"/>
              <a:gd name="connsiteX4" fmla="*/ 2668310 w 4793443"/>
              <a:gd name="connsiteY4" fmla="*/ 33866 h 4096006"/>
              <a:gd name="connsiteX5" fmla="*/ 4267855 w 4793443"/>
              <a:gd name="connsiteY5" fmla="*/ 4745 h 4096006"/>
              <a:gd name="connsiteX6" fmla="*/ 4775855 w 4793443"/>
              <a:gd name="connsiteY6" fmla="*/ 905934 h 4096006"/>
              <a:gd name="connsiteX7" fmla="*/ 4793443 w 4793443"/>
              <a:gd name="connsiteY7" fmla="*/ 2256878 h 4096006"/>
              <a:gd name="connsiteX8" fmla="*/ 2290234 w 4793443"/>
              <a:gd name="connsiteY8" fmla="*/ 4096006 h 4096006"/>
              <a:gd name="connsiteX9" fmla="*/ 1394076 w 4793443"/>
              <a:gd name="connsiteY9" fmla="*/ 4096006 h 4096006"/>
              <a:gd name="connsiteX10" fmla="*/ 618067 w 4793443"/>
              <a:gd name="connsiteY10" fmla="*/ 3594612 h 4096006"/>
              <a:gd name="connsiteX11" fmla="*/ 169988 w 4793443"/>
              <a:gd name="connsiteY11" fmla="*/ 2726267 h 4096006"/>
              <a:gd name="connsiteX12" fmla="*/ 169988 w 4793443"/>
              <a:gd name="connsiteY12" fmla="*/ 1723478 h 4096006"/>
              <a:gd name="connsiteX0" fmla="*/ 0 w 5292322"/>
              <a:gd name="connsiteY0" fmla="*/ 969944 h 4096006"/>
              <a:gd name="connsiteX1" fmla="*/ 498879 w 5292322"/>
              <a:gd name="connsiteY1" fmla="*/ 0 h 4096006"/>
              <a:gd name="connsiteX2" fmla="*/ 1198689 w 5292322"/>
              <a:gd name="connsiteY2" fmla="*/ 15073 h 4096006"/>
              <a:gd name="connsiteX3" fmla="*/ 2035579 w 5292322"/>
              <a:gd name="connsiteY3" fmla="*/ 887139 h 4096006"/>
              <a:gd name="connsiteX4" fmla="*/ 3167189 w 5292322"/>
              <a:gd name="connsiteY4" fmla="*/ 33866 h 4096006"/>
              <a:gd name="connsiteX5" fmla="*/ 4766734 w 5292322"/>
              <a:gd name="connsiteY5" fmla="*/ 4745 h 4096006"/>
              <a:gd name="connsiteX6" fmla="*/ 5274734 w 5292322"/>
              <a:gd name="connsiteY6" fmla="*/ 905934 h 4096006"/>
              <a:gd name="connsiteX7" fmla="*/ 5292322 w 5292322"/>
              <a:gd name="connsiteY7" fmla="*/ 2256878 h 4096006"/>
              <a:gd name="connsiteX8" fmla="*/ 2789113 w 5292322"/>
              <a:gd name="connsiteY8" fmla="*/ 4096006 h 4096006"/>
              <a:gd name="connsiteX9" fmla="*/ 1892955 w 5292322"/>
              <a:gd name="connsiteY9" fmla="*/ 4096006 h 4096006"/>
              <a:gd name="connsiteX10" fmla="*/ 1116946 w 5292322"/>
              <a:gd name="connsiteY10" fmla="*/ 3594612 h 4096006"/>
              <a:gd name="connsiteX11" fmla="*/ 668867 w 5292322"/>
              <a:gd name="connsiteY11" fmla="*/ 2726267 h 4096006"/>
              <a:gd name="connsiteX12" fmla="*/ 0 w 5292322"/>
              <a:gd name="connsiteY12" fmla="*/ 969944 h 4096006"/>
              <a:gd name="connsiteX0" fmla="*/ 8466 w 5300788"/>
              <a:gd name="connsiteY0" fmla="*/ 969944 h 4096006"/>
              <a:gd name="connsiteX1" fmla="*/ 507345 w 5300788"/>
              <a:gd name="connsiteY1" fmla="*/ 0 h 4096006"/>
              <a:gd name="connsiteX2" fmla="*/ 1207155 w 5300788"/>
              <a:gd name="connsiteY2" fmla="*/ 15073 h 4096006"/>
              <a:gd name="connsiteX3" fmla="*/ 2044045 w 5300788"/>
              <a:gd name="connsiteY3" fmla="*/ 887139 h 4096006"/>
              <a:gd name="connsiteX4" fmla="*/ 3175655 w 5300788"/>
              <a:gd name="connsiteY4" fmla="*/ 33866 h 4096006"/>
              <a:gd name="connsiteX5" fmla="*/ 4775200 w 5300788"/>
              <a:gd name="connsiteY5" fmla="*/ 4745 h 4096006"/>
              <a:gd name="connsiteX6" fmla="*/ 5283200 w 5300788"/>
              <a:gd name="connsiteY6" fmla="*/ 905934 h 4096006"/>
              <a:gd name="connsiteX7" fmla="*/ 5300788 w 5300788"/>
              <a:gd name="connsiteY7" fmla="*/ 2256878 h 4096006"/>
              <a:gd name="connsiteX8" fmla="*/ 2797579 w 5300788"/>
              <a:gd name="connsiteY8" fmla="*/ 4096006 h 4096006"/>
              <a:gd name="connsiteX9" fmla="*/ 1901421 w 5300788"/>
              <a:gd name="connsiteY9" fmla="*/ 4096006 h 4096006"/>
              <a:gd name="connsiteX10" fmla="*/ 1125412 w 5300788"/>
              <a:gd name="connsiteY10" fmla="*/ 3594612 h 4096006"/>
              <a:gd name="connsiteX11" fmla="*/ 0 w 5300788"/>
              <a:gd name="connsiteY11" fmla="*/ 2506133 h 4096006"/>
              <a:gd name="connsiteX12" fmla="*/ 8466 w 5300788"/>
              <a:gd name="connsiteY12" fmla="*/ 969944 h 4096006"/>
              <a:gd name="connsiteX0" fmla="*/ 8466 w 5300788"/>
              <a:gd name="connsiteY0" fmla="*/ 969944 h 4096006"/>
              <a:gd name="connsiteX1" fmla="*/ 507345 w 5300788"/>
              <a:gd name="connsiteY1" fmla="*/ 0 h 4096006"/>
              <a:gd name="connsiteX2" fmla="*/ 1207155 w 5300788"/>
              <a:gd name="connsiteY2" fmla="*/ 15073 h 4096006"/>
              <a:gd name="connsiteX3" fmla="*/ 2044045 w 5300788"/>
              <a:gd name="connsiteY3" fmla="*/ 887139 h 4096006"/>
              <a:gd name="connsiteX4" fmla="*/ 3175655 w 5300788"/>
              <a:gd name="connsiteY4" fmla="*/ 33866 h 4096006"/>
              <a:gd name="connsiteX5" fmla="*/ 4775200 w 5300788"/>
              <a:gd name="connsiteY5" fmla="*/ 4745 h 4096006"/>
              <a:gd name="connsiteX6" fmla="*/ 5283200 w 5300788"/>
              <a:gd name="connsiteY6" fmla="*/ 905934 h 4096006"/>
              <a:gd name="connsiteX7" fmla="*/ 5300788 w 5300788"/>
              <a:gd name="connsiteY7" fmla="*/ 2256878 h 4096006"/>
              <a:gd name="connsiteX8" fmla="*/ 4634846 w 5300788"/>
              <a:gd name="connsiteY8" fmla="*/ 3232406 h 4096006"/>
              <a:gd name="connsiteX9" fmla="*/ 1901421 w 5300788"/>
              <a:gd name="connsiteY9" fmla="*/ 4096006 h 4096006"/>
              <a:gd name="connsiteX10" fmla="*/ 1125412 w 5300788"/>
              <a:gd name="connsiteY10" fmla="*/ 3594612 h 4096006"/>
              <a:gd name="connsiteX11" fmla="*/ 0 w 5300788"/>
              <a:gd name="connsiteY11" fmla="*/ 2506133 h 4096006"/>
              <a:gd name="connsiteX12" fmla="*/ 8466 w 5300788"/>
              <a:gd name="connsiteY12" fmla="*/ 969944 h 4096006"/>
              <a:gd name="connsiteX0" fmla="*/ 8466 w 5300788"/>
              <a:gd name="connsiteY0" fmla="*/ 969944 h 4587073"/>
              <a:gd name="connsiteX1" fmla="*/ 507345 w 5300788"/>
              <a:gd name="connsiteY1" fmla="*/ 0 h 4587073"/>
              <a:gd name="connsiteX2" fmla="*/ 1207155 w 5300788"/>
              <a:gd name="connsiteY2" fmla="*/ 15073 h 4587073"/>
              <a:gd name="connsiteX3" fmla="*/ 2044045 w 5300788"/>
              <a:gd name="connsiteY3" fmla="*/ 887139 h 4587073"/>
              <a:gd name="connsiteX4" fmla="*/ 3175655 w 5300788"/>
              <a:gd name="connsiteY4" fmla="*/ 33866 h 4587073"/>
              <a:gd name="connsiteX5" fmla="*/ 4775200 w 5300788"/>
              <a:gd name="connsiteY5" fmla="*/ 4745 h 4587073"/>
              <a:gd name="connsiteX6" fmla="*/ 5283200 w 5300788"/>
              <a:gd name="connsiteY6" fmla="*/ 905934 h 4587073"/>
              <a:gd name="connsiteX7" fmla="*/ 5300788 w 5300788"/>
              <a:gd name="connsiteY7" fmla="*/ 2256878 h 4587073"/>
              <a:gd name="connsiteX8" fmla="*/ 4634846 w 5300788"/>
              <a:gd name="connsiteY8" fmla="*/ 3232406 h 4587073"/>
              <a:gd name="connsiteX9" fmla="*/ 2807355 w 5300788"/>
              <a:gd name="connsiteY9" fmla="*/ 4587073 h 4587073"/>
              <a:gd name="connsiteX10" fmla="*/ 1125412 w 5300788"/>
              <a:gd name="connsiteY10" fmla="*/ 3594612 h 4587073"/>
              <a:gd name="connsiteX11" fmla="*/ 0 w 5300788"/>
              <a:gd name="connsiteY11" fmla="*/ 2506133 h 4587073"/>
              <a:gd name="connsiteX12" fmla="*/ 8466 w 5300788"/>
              <a:gd name="connsiteY12" fmla="*/ 969944 h 4587073"/>
              <a:gd name="connsiteX0" fmla="*/ 8466 w 5300788"/>
              <a:gd name="connsiteY0" fmla="*/ 969944 h 4974679"/>
              <a:gd name="connsiteX1" fmla="*/ 507345 w 5300788"/>
              <a:gd name="connsiteY1" fmla="*/ 0 h 4974679"/>
              <a:gd name="connsiteX2" fmla="*/ 1207155 w 5300788"/>
              <a:gd name="connsiteY2" fmla="*/ 15073 h 4974679"/>
              <a:gd name="connsiteX3" fmla="*/ 2044045 w 5300788"/>
              <a:gd name="connsiteY3" fmla="*/ 887139 h 4974679"/>
              <a:gd name="connsiteX4" fmla="*/ 3175655 w 5300788"/>
              <a:gd name="connsiteY4" fmla="*/ 33866 h 4974679"/>
              <a:gd name="connsiteX5" fmla="*/ 4775200 w 5300788"/>
              <a:gd name="connsiteY5" fmla="*/ 4745 h 4974679"/>
              <a:gd name="connsiteX6" fmla="*/ 5283200 w 5300788"/>
              <a:gd name="connsiteY6" fmla="*/ 905934 h 4974679"/>
              <a:gd name="connsiteX7" fmla="*/ 5300788 w 5300788"/>
              <a:gd name="connsiteY7" fmla="*/ 2256878 h 4974679"/>
              <a:gd name="connsiteX8" fmla="*/ 4634846 w 5300788"/>
              <a:gd name="connsiteY8" fmla="*/ 3232406 h 4974679"/>
              <a:gd name="connsiteX9" fmla="*/ 2807355 w 5300788"/>
              <a:gd name="connsiteY9" fmla="*/ 4587073 h 4974679"/>
              <a:gd name="connsiteX10" fmla="*/ 2099079 w 5300788"/>
              <a:gd name="connsiteY10" fmla="*/ 4974679 h 4974679"/>
              <a:gd name="connsiteX11" fmla="*/ 0 w 5300788"/>
              <a:gd name="connsiteY11" fmla="*/ 2506133 h 4974679"/>
              <a:gd name="connsiteX12" fmla="*/ 8466 w 5300788"/>
              <a:gd name="connsiteY12" fmla="*/ 969944 h 4974679"/>
              <a:gd name="connsiteX0" fmla="*/ 0 w 5292322"/>
              <a:gd name="connsiteY0" fmla="*/ 969944 h 4974679"/>
              <a:gd name="connsiteX1" fmla="*/ 498879 w 5292322"/>
              <a:gd name="connsiteY1" fmla="*/ 0 h 4974679"/>
              <a:gd name="connsiteX2" fmla="*/ 1198689 w 5292322"/>
              <a:gd name="connsiteY2" fmla="*/ 15073 h 4974679"/>
              <a:gd name="connsiteX3" fmla="*/ 2035579 w 5292322"/>
              <a:gd name="connsiteY3" fmla="*/ 887139 h 4974679"/>
              <a:gd name="connsiteX4" fmla="*/ 3167189 w 5292322"/>
              <a:gd name="connsiteY4" fmla="*/ 33866 h 4974679"/>
              <a:gd name="connsiteX5" fmla="*/ 4766734 w 5292322"/>
              <a:gd name="connsiteY5" fmla="*/ 4745 h 4974679"/>
              <a:gd name="connsiteX6" fmla="*/ 5274734 w 5292322"/>
              <a:gd name="connsiteY6" fmla="*/ 905934 h 4974679"/>
              <a:gd name="connsiteX7" fmla="*/ 5292322 w 5292322"/>
              <a:gd name="connsiteY7" fmla="*/ 2256878 h 4974679"/>
              <a:gd name="connsiteX8" fmla="*/ 4626380 w 5292322"/>
              <a:gd name="connsiteY8" fmla="*/ 3232406 h 4974679"/>
              <a:gd name="connsiteX9" fmla="*/ 2798889 w 5292322"/>
              <a:gd name="connsiteY9" fmla="*/ 4587073 h 4974679"/>
              <a:gd name="connsiteX10" fmla="*/ 2090613 w 5292322"/>
              <a:gd name="connsiteY10" fmla="*/ 4974679 h 4974679"/>
              <a:gd name="connsiteX11" fmla="*/ 127001 w 5292322"/>
              <a:gd name="connsiteY11" fmla="*/ 2633133 h 4974679"/>
              <a:gd name="connsiteX12" fmla="*/ 0 w 5292322"/>
              <a:gd name="connsiteY12" fmla="*/ 969944 h 4974679"/>
              <a:gd name="connsiteX0" fmla="*/ 0 w 5292322"/>
              <a:gd name="connsiteY0" fmla="*/ 969944 h 4974679"/>
              <a:gd name="connsiteX1" fmla="*/ 498879 w 5292322"/>
              <a:gd name="connsiteY1" fmla="*/ 0 h 4974679"/>
              <a:gd name="connsiteX2" fmla="*/ 1198689 w 5292322"/>
              <a:gd name="connsiteY2" fmla="*/ 15073 h 4974679"/>
              <a:gd name="connsiteX3" fmla="*/ 2035579 w 5292322"/>
              <a:gd name="connsiteY3" fmla="*/ 887139 h 4974679"/>
              <a:gd name="connsiteX4" fmla="*/ 3167189 w 5292322"/>
              <a:gd name="connsiteY4" fmla="*/ 33866 h 4974679"/>
              <a:gd name="connsiteX5" fmla="*/ 4766734 w 5292322"/>
              <a:gd name="connsiteY5" fmla="*/ 4745 h 4974679"/>
              <a:gd name="connsiteX6" fmla="*/ 5274734 w 5292322"/>
              <a:gd name="connsiteY6" fmla="*/ 905934 h 4974679"/>
              <a:gd name="connsiteX7" fmla="*/ 5292322 w 5292322"/>
              <a:gd name="connsiteY7" fmla="*/ 2256878 h 4974679"/>
              <a:gd name="connsiteX8" fmla="*/ 4626380 w 5292322"/>
              <a:gd name="connsiteY8" fmla="*/ 3232406 h 4974679"/>
              <a:gd name="connsiteX9" fmla="*/ 2798889 w 5292322"/>
              <a:gd name="connsiteY9" fmla="*/ 4587073 h 4974679"/>
              <a:gd name="connsiteX10" fmla="*/ 2090613 w 5292322"/>
              <a:gd name="connsiteY10" fmla="*/ 4974679 h 4974679"/>
              <a:gd name="connsiteX11" fmla="*/ 8468 w 5292322"/>
              <a:gd name="connsiteY11" fmla="*/ 2514600 h 4974679"/>
              <a:gd name="connsiteX12" fmla="*/ 0 w 5292322"/>
              <a:gd name="connsiteY12" fmla="*/ 969944 h 4974679"/>
              <a:gd name="connsiteX0" fmla="*/ 0 w 5292322"/>
              <a:gd name="connsiteY0" fmla="*/ 969944 h 4587073"/>
              <a:gd name="connsiteX1" fmla="*/ 498879 w 5292322"/>
              <a:gd name="connsiteY1" fmla="*/ 0 h 4587073"/>
              <a:gd name="connsiteX2" fmla="*/ 1198689 w 5292322"/>
              <a:gd name="connsiteY2" fmla="*/ 15073 h 4587073"/>
              <a:gd name="connsiteX3" fmla="*/ 2035579 w 5292322"/>
              <a:gd name="connsiteY3" fmla="*/ 887139 h 4587073"/>
              <a:gd name="connsiteX4" fmla="*/ 3167189 w 5292322"/>
              <a:gd name="connsiteY4" fmla="*/ 33866 h 4587073"/>
              <a:gd name="connsiteX5" fmla="*/ 4766734 w 5292322"/>
              <a:gd name="connsiteY5" fmla="*/ 4745 h 4587073"/>
              <a:gd name="connsiteX6" fmla="*/ 5274734 w 5292322"/>
              <a:gd name="connsiteY6" fmla="*/ 905934 h 4587073"/>
              <a:gd name="connsiteX7" fmla="*/ 5292322 w 5292322"/>
              <a:gd name="connsiteY7" fmla="*/ 2256878 h 4587073"/>
              <a:gd name="connsiteX8" fmla="*/ 4626380 w 5292322"/>
              <a:gd name="connsiteY8" fmla="*/ 3232406 h 4587073"/>
              <a:gd name="connsiteX9" fmla="*/ 2798889 w 5292322"/>
              <a:gd name="connsiteY9" fmla="*/ 4587073 h 4587073"/>
              <a:gd name="connsiteX10" fmla="*/ 829079 w 5292322"/>
              <a:gd name="connsiteY10" fmla="*/ 3374479 h 4587073"/>
              <a:gd name="connsiteX11" fmla="*/ 8468 w 5292322"/>
              <a:gd name="connsiteY11" fmla="*/ 2514600 h 4587073"/>
              <a:gd name="connsiteX12" fmla="*/ 0 w 5292322"/>
              <a:gd name="connsiteY12" fmla="*/ 969944 h 4587073"/>
              <a:gd name="connsiteX0" fmla="*/ 0 w 5292322"/>
              <a:gd name="connsiteY0" fmla="*/ 969944 h 4976539"/>
              <a:gd name="connsiteX1" fmla="*/ 498879 w 5292322"/>
              <a:gd name="connsiteY1" fmla="*/ 0 h 4976539"/>
              <a:gd name="connsiteX2" fmla="*/ 1198689 w 5292322"/>
              <a:gd name="connsiteY2" fmla="*/ 15073 h 4976539"/>
              <a:gd name="connsiteX3" fmla="*/ 2035579 w 5292322"/>
              <a:gd name="connsiteY3" fmla="*/ 887139 h 4976539"/>
              <a:gd name="connsiteX4" fmla="*/ 3167189 w 5292322"/>
              <a:gd name="connsiteY4" fmla="*/ 33866 h 4976539"/>
              <a:gd name="connsiteX5" fmla="*/ 4766734 w 5292322"/>
              <a:gd name="connsiteY5" fmla="*/ 4745 h 4976539"/>
              <a:gd name="connsiteX6" fmla="*/ 5274734 w 5292322"/>
              <a:gd name="connsiteY6" fmla="*/ 905934 h 4976539"/>
              <a:gd name="connsiteX7" fmla="*/ 5292322 w 5292322"/>
              <a:gd name="connsiteY7" fmla="*/ 2256878 h 4976539"/>
              <a:gd name="connsiteX8" fmla="*/ 4626380 w 5292322"/>
              <a:gd name="connsiteY8" fmla="*/ 3232406 h 4976539"/>
              <a:gd name="connsiteX9" fmla="*/ 2070755 w 5292322"/>
              <a:gd name="connsiteY9" fmla="*/ 4976539 h 4976539"/>
              <a:gd name="connsiteX10" fmla="*/ 829079 w 5292322"/>
              <a:gd name="connsiteY10" fmla="*/ 3374479 h 4976539"/>
              <a:gd name="connsiteX11" fmla="*/ 8468 w 5292322"/>
              <a:gd name="connsiteY11" fmla="*/ 2514600 h 4976539"/>
              <a:gd name="connsiteX12" fmla="*/ 0 w 5292322"/>
              <a:gd name="connsiteY12" fmla="*/ 969944 h 4976539"/>
              <a:gd name="connsiteX0" fmla="*/ 0 w 5292322"/>
              <a:gd name="connsiteY0" fmla="*/ 969944 h 4976539"/>
              <a:gd name="connsiteX1" fmla="*/ 498879 w 5292322"/>
              <a:gd name="connsiteY1" fmla="*/ 0 h 4976539"/>
              <a:gd name="connsiteX2" fmla="*/ 1198689 w 5292322"/>
              <a:gd name="connsiteY2" fmla="*/ 15073 h 4976539"/>
              <a:gd name="connsiteX3" fmla="*/ 2035579 w 5292322"/>
              <a:gd name="connsiteY3" fmla="*/ 887139 h 4976539"/>
              <a:gd name="connsiteX4" fmla="*/ 3167189 w 5292322"/>
              <a:gd name="connsiteY4" fmla="*/ 33866 h 4976539"/>
              <a:gd name="connsiteX5" fmla="*/ 4766734 w 5292322"/>
              <a:gd name="connsiteY5" fmla="*/ 4745 h 4976539"/>
              <a:gd name="connsiteX6" fmla="*/ 5274734 w 5292322"/>
              <a:gd name="connsiteY6" fmla="*/ 905934 h 4976539"/>
              <a:gd name="connsiteX7" fmla="*/ 5292322 w 5292322"/>
              <a:gd name="connsiteY7" fmla="*/ 2256878 h 4976539"/>
              <a:gd name="connsiteX8" fmla="*/ 4211514 w 5292322"/>
              <a:gd name="connsiteY8" fmla="*/ 3571072 h 4976539"/>
              <a:gd name="connsiteX9" fmla="*/ 2070755 w 5292322"/>
              <a:gd name="connsiteY9" fmla="*/ 4976539 h 4976539"/>
              <a:gd name="connsiteX10" fmla="*/ 829079 w 5292322"/>
              <a:gd name="connsiteY10" fmla="*/ 3374479 h 4976539"/>
              <a:gd name="connsiteX11" fmla="*/ 8468 w 5292322"/>
              <a:gd name="connsiteY11" fmla="*/ 2514600 h 4976539"/>
              <a:gd name="connsiteX12" fmla="*/ 0 w 5292322"/>
              <a:gd name="connsiteY12" fmla="*/ 969944 h 49765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292322" h="4976539">
                <a:moveTo>
                  <a:pt x="0" y="969944"/>
                </a:moveTo>
                <a:lnTo>
                  <a:pt x="498879" y="0"/>
                </a:lnTo>
                <a:lnTo>
                  <a:pt x="1198689" y="15073"/>
                </a:lnTo>
                <a:lnTo>
                  <a:pt x="2035579" y="887139"/>
                </a:lnTo>
                <a:lnTo>
                  <a:pt x="3167189" y="33866"/>
                </a:lnTo>
                <a:lnTo>
                  <a:pt x="4766734" y="4745"/>
                </a:lnTo>
                <a:lnTo>
                  <a:pt x="5274734" y="905934"/>
                </a:lnTo>
                <a:lnTo>
                  <a:pt x="5292322" y="2256878"/>
                </a:lnTo>
                <a:lnTo>
                  <a:pt x="4211514" y="3571072"/>
                </a:lnTo>
                <a:lnTo>
                  <a:pt x="2070755" y="4976539"/>
                </a:lnTo>
                <a:lnTo>
                  <a:pt x="829079" y="3374479"/>
                </a:lnTo>
                <a:lnTo>
                  <a:pt x="8468" y="2514600"/>
                </a:lnTo>
                <a:cubicBezTo>
                  <a:pt x="5645" y="1999715"/>
                  <a:pt x="2823" y="1484829"/>
                  <a:pt x="0" y="969944"/>
                </a:cubicBezTo>
                <a:close/>
              </a:path>
            </a:pathLst>
          </a:custGeom>
          <a:solidFill>
            <a:schemeClr val="accent6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>
              <a:solidFill>
                <a:srgbClr val="FFC000"/>
              </a:solidFill>
            </a:endParaRPr>
          </a:p>
        </p:txBody>
      </p:sp>
      <p:grpSp>
        <p:nvGrpSpPr>
          <p:cNvPr id="25" name="Grupp 24">
            <a:extLst>
              <a:ext uri="{FF2B5EF4-FFF2-40B4-BE49-F238E27FC236}">
                <a16:creationId xmlns:a16="http://schemas.microsoft.com/office/drawing/2014/main" id="{7782D5EE-73F9-CA44-AE83-71D419CB4DD5}"/>
              </a:ext>
            </a:extLst>
          </p:cNvPr>
          <p:cNvGrpSpPr/>
          <p:nvPr/>
        </p:nvGrpSpPr>
        <p:grpSpPr>
          <a:xfrm>
            <a:off x="2792920" y="1083894"/>
            <a:ext cx="2673694" cy="2555366"/>
            <a:chOff x="2429934" y="1449378"/>
            <a:chExt cx="3666066" cy="3503819"/>
          </a:xfrm>
          <a:solidFill>
            <a:schemeClr val="accent6">
              <a:alpha val="90000"/>
            </a:schemeClr>
          </a:solidFill>
        </p:grpSpPr>
        <p:sp>
          <p:nvSpPr>
            <p:cNvPr id="12" name="Rektangel 11">
              <a:extLst>
                <a:ext uri="{FF2B5EF4-FFF2-40B4-BE49-F238E27FC236}">
                  <a16:creationId xmlns:a16="http://schemas.microsoft.com/office/drawing/2014/main" id="{CEE58D06-38BC-3745-AABF-1A9CC7229AF2}"/>
                </a:ext>
              </a:extLst>
            </p:cNvPr>
            <p:cNvSpPr/>
            <p:nvPr/>
          </p:nvSpPr>
          <p:spPr>
            <a:xfrm>
              <a:off x="3098800" y="1457846"/>
              <a:ext cx="533400" cy="541866"/>
            </a:xfrm>
            <a:custGeom>
              <a:avLst/>
              <a:gdLst>
                <a:gd name="connsiteX0" fmla="*/ 0 w 524934"/>
                <a:gd name="connsiteY0" fmla="*/ 0 h 380999"/>
                <a:gd name="connsiteX1" fmla="*/ 524934 w 524934"/>
                <a:gd name="connsiteY1" fmla="*/ 0 h 380999"/>
                <a:gd name="connsiteX2" fmla="*/ 524934 w 524934"/>
                <a:gd name="connsiteY2" fmla="*/ 380999 h 380999"/>
                <a:gd name="connsiteX3" fmla="*/ 0 w 524934"/>
                <a:gd name="connsiteY3" fmla="*/ 380999 h 380999"/>
                <a:gd name="connsiteX4" fmla="*/ 0 w 524934"/>
                <a:gd name="connsiteY4" fmla="*/ 0 h 380999"/>
                <a:gd name="connsiteX0" fmla="*/ 0 w 575734"/>
                <a:gd name="connsiteY0" fmla="*/ 67733 h 380999"/>
                <a:gd name="connsiteX1" fmla="*/ 575734 w 575734"/>
                <a:gd name="connsiteY1" fmla="*/ 0 h 380999"/>
                <a:gd name="connsiteX2" fmla="*/ 575734 w 575734"/>
                <a:gd name="connsiteY2" fmla="*/ 380999 h 380999"/>
                <a:gd name="connsiteX3" fmla="*/ 50800 w 575734"/>
                <a:gd name="connsiteY3" fmla="*/ 380999 h 380999"/>
                <a:gd name="connsiteX4" fmla="*/ 0 w 575734"/>
                <a:gd name="connsiteY4" fmla="*/ 67733 h 380999"/>
                <a:gd name="connsiteX0" fmla="*/ 0 w 575734"/>
                <a:gd name="connsiteY0" fmla="*/ 186266 h 499532"/>
                <a:gd name="connsiteX1" fmla="*/ 330201 w 575734"/>
                <a:gd name="connsiteY1" fmla="*/ 0 h 499532"/>
                <a:gd name="connsiteX2" fmla="*/ 575734 w 575734"/>
                <a:gd name="connsiteY2" fmla="*/ 499532 h 499532"/>
                <a:gd name="connsiteX3" fmla="*/ 50800 w 575734"/>
                <a:gd name="connsiteY3" fmla="*/ 499532 h 499532"/>
                <a:gd name="connsiteX4" fmla="*/ 0 w 575734"/>
                <a:gd name="connsiteY4" fmla="*/ 186266 h 499532"/>
                <a:gd name="connsiteX0" fmla="*/ 0 w 533400"/>
                <a:gd name="connsiteY0" fmla="*/ 186266 h 499532"/>
                <a:gd name="connsiteX1" fmla="*/ 330201 w 533400"/>
                <a:gd name="connsiteY1" fmla="*/ 0 h 499532"/>
                <a:gd name="connsiteX2" fmla="*/ 533400 w 533400"/>
                <a:gd name="connsiteY2" fmla="*/ 397932 h 499532"/>
                <a:gd name="connsiteX3" fmla="*/ 50800 w 533400"/>
                <a:gd name="connsiteY3" fmla="*/ 499532 h 499532"/>
                <a:gd name="connsiteX4" fmla="*/ 0 w 533400"/>
                <a:gd name="connsiteY4" fmla="*/ 186266 h 499532"/>
                <a:gd name="connsiteX0" fmla="*/ 0 w 533400"/>
                <a:gd name="connsiteY0" fmla="*/ 186266 h 541866"/>
                <a:gd name="connsiteX1" fmla="*/ 330201 w 533400"/>
                <a:gd name="connsiteY1" fmla="*/ 0 h 541866"/>
                <a:gd name="connsiteX2" fmla="*/ 533400 w 533400"/>
                <a:gd name="connsiteY2" fmla="*/ 397932 h 541866"/>
                <a:gd name="connsiteX3" fmla="*/ 389467 w 533400"/>
                <a:gd name="connsiteY3" fmla="*/ 541866 h 541866"/>
                <a:gd name="connsiteX4" fmla="*/ 0 w 533400"/>
                <a:gd name="connsiteY4" fmla="*/ 186266 h 5418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3400" h="541866">
                  <a:moveTo>
                    <a:pt x="0" y="186266"/>
                  </a:moveTo>
                  <a:lnTo>
                    <a:pt x="330201" y="0"/>
                  </a:lnTo>
                  <a:lnTo>
                    <a:pt x="533400" y="397932"/>
                  </a:lnTo>
                  <a:lnTo>
                    <a:pt x="389467" y="541866"/>
                  </a:lnTo>
                  <a:lnTo>
                    <a:pt x="0" y="18626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v-SE"/>
            </a:p>
          </p:txBody>
        </p:sp>
        <p:sp>
          <p:nvSpPr>
            <p:cNvPr id="14" name="Rektangel 13">
              <a:extLst>
                <a:ext uri="{FF2B5EF4-FFF2-40B4-BE49-F238E27FC236}">
                  <a16:creationId xmlns:a16="http://schemas.microsoft.com/office/drawing/2014/main" id="{F9600163-A807-A54C-A97F-0A8BB34450B5}"/>
                </a:ext>
              </a:extLst>
            </p:cNvPr>
            <p:cNvSpPr/>
            <p:nvPr/>
          </p:nvSpPr>
          <p:spPr>
            <a:xfrm>
              <a:off x="4732866" y="1449378"/>
              <a:ext cx="474133" cy="474134"/>
            </a:xfrm>
            <a:custGeom>
              <a:avLst/>
              <a:gdLst>
                <a:gd name="connsiteX0" fmla="*/ 0 w 220134"/>
                <a:gd name="connsiteY0" fmla="*/ 0 h 508000"/>
                <a:gd name="connsiteX1" fmla="*/ 220134 w 220134"/>
                <a:gd name="connsiteY1" fmla="*/ 0 h 508000"/>
                <a:gd name="connsiteX2" fmla="*/ 220134 w 220134"/>
                <a:gd name="connsiteY2" fmla="*/ 508000 h 508000"/>
                <a:gd name="connsiteX3" fmla="*/ 0 w 220134"/>
                <a:gd name="connsiteY3" fmla="*/ 508000 h 508000"/>
                <a:gd name="connsiteX4" fmla="*/ 0 w 220134"/>
                <a:gd name="connsiteY4" fmla="*/ 0 h 508000"/>
                <a:gd name="connsiteX0" fmla="*/ 143933 w 364067"/>
                <a:gd name="connsiteY0" fmla="*/ 0 h 508000"/>
                <a:gd name="connsiteX1" fmla="*/ 364067 w 364067"/>
                <a:gd name="connsiteY1" fmla="*/ 0 h 508000"/>
                <a:gd name="connsiteX2" fmla="*/ 364067 w 364067"/>
                <a:gd name="connsiteY2" fmla="*/ 508000 h 508000"/>
                <a:gd name="connsiteX3" fmla="*/ 0 w 364067"/>
                <a:gd name="connsiteY3" fmla="*/ 423333 h 508000"/>
                <a:gd name="connsiteX4" fmla="*/ 143933 w 364067"/>
                <a:gd name="connsiteY4" fmla="*/ 0 h 508000"/>
                <a:gd name="connsiteX0" fmla="*/ 143933 w 364067"/>
                <a:gd name="connsiteY0" fmla="*/ 0 h 482600"/>
                <a:gd name="connsiteX1" fmla="*/ 364067 w 364067"/>
                <a:gd name="connsiteY1" fmla="*/ 0 h 482600"/>
                <a:gd name="connsiteX2" fmla="*/ 279401 w 364067"/>
                <a:gd name="connsiteY2" fmla="*/ 482600 h 482600"/>
                <a:gd name="connsiteX3" fmla="*/ 0 w 364067"/>
                <a:gd name="connsiteY3" fmla="*/ 423333 h 482600"/>
                <a:gd name="connsiteX4" fmla="*/ 143933 w 364067"/>
                <a:gd name="connsiteY4" fmla="*/ 0 h 482600"/>
                <a:gd name="connsiteX0" fmla="*/ 143933 w 474133"/>
                <a:gd name="connsiteY0" fmla="*/ 0 h 482600"/>
                <a:gd name="connsiteX1" fmla="*/ 474133 w 474133"/>
                <a:gd name="connsiteY1" fmla="*/ 84667 h 482600"/>
                <a:gd name="connsiteX2" fmla="*/ 279401 w 474133"/>
                <a:gd name="connsiteY2" fmla="*/ 482600 h 482600"/>
                <a:gd name="connsiteX3" fmla="*/ 0 w 474133"/>
                <a:gd name="connsiteY3" fmla="*/ 423333 h 482600"/>
                <a:gd name="connsiteX4" fmla="*/ 143933 w 474133"/>
                <a:gd name="connsiteY4" fmla="*/ 0 h 482600"/>
                <a:gd name="connsiteX0" fmla="*/ 143933 w 474133"/>
                <a:gd name="connsiteY0" fmla="*/ 0 h 474134"/>
                <a:gd name="connsiteX1" fmla="*/ 474133 w 474133"/>
                <a:gd name="connsiteY1" fmla="*/ 84667 h 474134"/>
                <a:gd name="connsiteX2" fmla="*/ 220134 w 474133"/>
                <a:gd name="connsiteY2" fmla="*/ 474134 h 474134"/>
                <a:gd name="connsiteX3" fmla="*/ 0 w 474133"/>
                <a:gd name="connsiteY3" fmla="*/ 423333 h 474134"/>
                <a:gd name="connsiteX4" fmla="*/ 143933 w 474133"/>
                <a:gd name="connsiteY4" fmla="*/ 0 h 474134"/>
                <a:gd name="connsiteX0" fmla="*/ 135466 w 474133"/>
                <a:gd name="connsiteY0" fmla="*/ 0 h 474134"/>
                <a:gd name="connsiteX1" fmla="*/ 474133 w 474133"/>
                <a:gd name="connsiteY1" fmla="*/ 84667 h 474134"/>
                <a:gd name="connsiteX2" fmla="*/ 220134 w 474133"/>
                <a:gd name="connsiteY2" fmla="*/ 474134 h 474134"/>
                <a:gd name="connsiteX3" fmla="*/ 0 w 474133"/>
                <a:gd name="connsiteY3" fmla="*/ 423333 h 474134"/>
                <a:gd name="connsiteX4" fmla="*/ 135466 w 474133"/>
                <a:gd name="connsiteY4" fmla="*/ 0 h 4741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4133" h="474134">
                  <a:moveTo>
                    <a:pt x="135466" y="0"/>
                  </a:moveTo>
                  <a:lnTo>
                    <a:pt x="474133" y="84667"/>
                  </a:lnTo>
                  <a:lnTo>
                    <a:pt x="220134" y="474134"/>
                  </a:lnTo>
                  <a:lnTo>
                    <a:pt x="0" y="423333"/>
                  </a:lnTo>
                  <a:lnTo>
                    <a:pt x="135466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v-SE"/>
            </a:p>
          </p:txBody>
        </p:sp>
        <p:sp>
          <p:nvSpPr>
            <p:cNvPr id="15" name="Rektangel 14">
              <a:extLst>
                <a:ext uri="{FF2B5EF4-FFF2-40B4-BE49-F238E27FC236}">
                  <a16:creationId xmlns:a16="http://schemas.microsoft.com/office/drawing/2014/main" id="{5A69C172-41E3-C846-9880-8C02897C9F4E}"/>
                </a:ext>
              </a:extLst>
            </p:cNvPr>
            <p:cNvSpPr/>
            <p:nvPr/>
          </p:nvSpPr>
          <p:spPr>
            <a:xfrm>
              <a:off x="5503334" y="2439979"/>
              <a:ext cx="592666" cy="381000"/>
            </a:xfrm>
            <a:custGeom>
              <a:avLst/>
              <a:gdLst>
                <a:gd name="connsiteX0" fmla="*/ 0 w 584200"/>
                <a:gd name="connsiteY0" fmla="*/ 0 h 296334"/>
                <a:gd name="connsiteX1" fmla="*/ 584200 w 584200"/>
                <a:gd name="connsiteY1" fmla="*/ 0 h 296334"/>
                <a:gd name="connsiteX2" fmla="*/ 584200 w 584200"/>
                <a:gd name="connsiteY2" fmla="*/ 296334 h 296334"/>
                <a:gd name="connsiteX3" fmla="*/ 0 w 584200"/>
                <a:gd name="connsiteY3" fmla="*/ 296334 h 296334"/>
                <a:gd name="connsiteX4" fmla="*/ 0 w 584200"/>
                <a:gd name="connsiteY4" fmla="*/ 0 h 296334"/>
                <a:gd name="connsiteX0" fmla="*/ 0 w 584200"/>
                <a:gd name="connsiteY0" fmla="*/ 84666 h 381000"/>
                <a:gd name="connsiteX1" fmla="*/ 440267 w 584200"/>
                <a:gd name="connsiteY1" fmla="*/ 0 h 381000"/>
                <a:gd name="connsiteX2" fmla="*/ 584200 w 584200"/>
                <a:gd name="connsiteY2" fmla="*/ 381000 h 381000"/>
                <a:gd name="connsiteX3" fmla="*/ 0 w 584200"/>
                <a:gd name="connsiteY3" fmla="*/ 381000 h 381000"/>
                <a:gd name="connsiteX4" fmla="*/ 0 w 584200"/>
                <a:gd name="connsiteY4" fmla="*/ 84666 h 381000"/>
                <a:gd name="connsiteX0" fmla="*/ 0 w 584200"/>
                <a:gd name="connsiteY0" fmla="*/ 84666 h 381000"/>
                <a:gd name="connsiteX1" fmla="*/ 440267 w 584200"/>
                <a:gd name="connsiteY1" fmla="*/ 0 h 381000"/>
                <a:gd name="connsiteX2" fmla="*/ 584200 w 584200"/>
                <a:gd name="connsiteY2" fmla="*/ 330200 h 381000"/>
                <a:gd name="connsiteX3" fmla="*/ 0 w 584200"/>
                <a:gd name="connsiteY3" fmla="*/ 381000 h 381000"/>
                <a:gd name="connsiteX4" fmla="*/ 0 w 584200"/>
                <a:gd name="connsiteY4" fmla="*/ 84666 h 381000"/>
                <a:gd name="connsiteX0" fmla="*/ 0 w 584200"/>
                <a:gd name="connsiteY0" fmla="*/ 84666 h 381000"/>
                <a:gd name="connsiteX1" fmla="*/ 440267 w 584200"/>
                <a:gd name="connsiteY1" fmla="*/ 0 h 381000"/>
                <a:gd name="connsiteX2" fmla="*/ 584200 w 584200"/>
                <a:gd name="connsiteY2" fmla="*/ 330200 h 381000"/>
                <a:gd name="connsiteX3" fmla="*/ 304800 w 584200"/>
                <a:gd name="connsiteY3" fmla="*/ 381000 h 381000"/>
                <a:gd name="connsiteX4" fmla="*/ 0 w 584200"/>
                <a:gd name="connsiteY4" fmla="*/ 84666 h 381000"/>
                <a:gd name="connsiteX0" fmla="*/ 0 w 584200"/>
                <a:gd name="connsiteY0" fmla="*/ 84666 h 381000"/>
                <a:gd name="connsiteX1" fmla="*/ 440267 w 584200"/>
                <a:gd name="connsiteY1" fmla="*/ 0 h 381000"/>
                <a:gd name="connsiteX2" fmla="*/ 584200 w 584200"/>
                <a:gd name="connsiteY2" fmla="*/ 330200 h 381000"/>
                <a:gd name="connsiteX3" fmla="*/ 110067 w 584200"/>
                <a:gd name="connsiteY3" fmla="*/ 381000 h 381000"/>
                <a:gd name="connsiteX4" fmla="*/ 0 w 584200"/>
                <a:gd name="connsiteY4" fmla="*/ 84666 h 381000"/>
                <a:gd name="connsiteX0" fmla="*/ 0 w 592666"/>
                <a:gd name="connsiteY0" fmla="*/ 177800 h 381000"/>
                <a:gd name="connsiteX1" fmla="*/ 448733 w 592666"/>
                <a:gd name="connsiteY1" fmla="*/ 0 h 381000"/>
                <a:gd name="connsiteX2" fmla="*/ 592666 w 592666"/>
                <a:gd name="connsiteY2" fmla="*/ 330200 h 381000"/>
                <a:gd name="connsiteX3" fmla="*/ 118533 w 592666"/>
                <a:gd name="connsiteY3" fmla="*/ 381000 h 381000"/>
                <a:gd name="connsiteX4" fmla="*/ 0 w 592666"/>
                <a:gd name="connsiteY4" fmla="*/ 177800 h 38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2666" h="381000">
                  <a:moveTo>
                    <a:pt x="0" y="177800"/>
                  </a:moveTo>
                  <a:lnTo>
                    <a:pt x="448733" y="0"/>
                  </a:lnTo>
                  <a:lnTo>
                    <a:pt x="592666" y="330200"/>
                  </a:lnTo>
                  <a:lnTo>
                    <a:pt x="118533" y="381000"/>
                  </a:lnTo>
                  <a:lnTo>
                    <a:pt x="0" y="17780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v-SE"/>
            </a:p>
          </p:txBody>
        </p:sp>
        <p:sp>
          <p:nvSpPr>
            <p:cNvPr id="16" name="Rektangel 15">
              <a:extLst>
                <a:ext uri="{FF2B5EF4-FFF2-40B4-BE49-F238E27FC236}">
                  <a16:creationId xmlns:a16="http://schemas.microsoft.com/office/drawing/2014/main" id="{0E6EFD50-2CB2-7442-AF70-5BAEE5885D5F}"/>
                </a:ext>
              </a:extLst>
            </p:cNvPr>
            <p:cNvSpPr/>
            <p:nvPr/>
          </p:nvSpPr>
          <p:spPr>
            <a:xfrm>
              <a:off x="2429934" y="2820979"/>
              <a:ext cx="499532" cy="381000"/>
            </a:xfrm>
            <a:custGeom>
              <a:avLst/>
              <a:gdLst>
                <a:gd name="connsiteX0" fmla="*/ 0 w 499532"/>
                <a:gd name="connsiteY0" fmla="*/ 0 h 381000"/>
                <a:gd name="connsiteX1" fmla="*/ 499532 w 499532"/>
                <a:gd name="connsiteY1" fmla="*/ 0 h 381000"/>
                <a:gd name="connsiteX2" fmla="*/ 499532 w 499532"/>
                <a:gd name="connsiteY2" fmla="*/ 381000 h 381000"/>
                <a:gd name="connsiteX3" fmla="*/ 0 w 499532"/>
                <a:gd name="connsiteY3" fmla="*/ 381000 h 381000"/>
                <a:gd name="connsiteX4" fmla="*/ 0 w 499532"/>
                <a:gd name="connsiteY4" fmla="*/ 0 h 381000"/>
                <a:gd name="connsiteX0" fmla="*/ 0 w 499532"/>
                <a:gd name="connsiteY0" fmla="*/ 0 h 381000"/>
                <a:gd name="connsiteX1" fmla="*/ 448732 w 499532"/>
                <a:gd name="connsiteY1" fmla="*/ 211666 h 381000"/>
                <a:gd name="connsiteX2" fmla="*/ 499532 w 499532"/>
                <a:gd name="connsiteY2" fmla="*/ 381000 h 381000"/>
                <a:gd name="connsiteX3" fmla="*/ 0 w 499532"/>
                <a:gd name="connsiteY3" fmla="*/ 381000 h 381000"/>
                <a:gd name="connsiteX4" fmla="*/ 0 w 499532"/>
                <a:gd name="connsiteY4" fmla="*/ 0 h 381000"/>
                <a:gd name="connsiteX0" fmla="*/ 0 w 499532"/>
                <a:gd name="connsiteY0" fmla="*/ 0 h 381000"/>
                <a:gd name="connsiteX1" fmla="*/ 482598 w 499532"/>
                <a:gd name="connsiteY1" fmla="*/ 143933 h 381000"/>
                <a:gd name="connsiteX2" fmla="*/ 499532 w 499532"/>
                <a:gd name="connsiteY2" fmla="*/ 381000 h 381000"/>
                <a:gd name="connsiteX3" fmla="*/ 0 w 499532"/>
                <a:gd name="connsiteY3" fmla="*/ 381000 h 381000"/>
                <a:gd name="connsiteX4" fmla="*/ 0 w 499532"/>
                <a:gd name="connsiteY4" fmla="*/ 0 h 38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9532" h="381000">
                  <a:moveTo>
                    <a:pt x="0" y="0"/>
                  </a:moveTo>
                  <a:lnTo>
                    <a:pt x="482598" y="143933"/>
                  </a:lnTo>
                  <a:lnTo>
                    <a:pt x="499532" y="381000"/>
                  </a:lnTo>
                  <a:lnTo>
                    <a:pt x="0" y="38100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v-SE"/>
            </a:p>
          </p:txBody>
        </p:sp>
        <p:sp>
          <p:nvSpPr>
            <p:cNvPr id="17" name="Rektangel 16">
              <a:extLst>
                <a:ext uri="{FF2B5EF4-FFF2-40B4-BE49-F238E27FC236}">
                  <a16:creationId xmlns:a16="http://schemas.microsoft.com/office/drawing/2014/main" id="{1D55F161-FFC2-0148-85A7-299C6D5589B7}"/>
                </a:ext>
              </a:extLst>
            </p:cNvPr>
            <p:cNvSpPr/>
            <p:nvPr/>
          </p:nvSpPr>
          <p:spPr>
            <a:xfrm>
              <a:off x="2743199" y="3786180"/>
              <a:ext cx="618068" cy="567266"/>
            </a:xfrm>
            <a:custGeom>
              <a:avLst/>
              <a:gdLst>
                <a:gd name="connsiteX0" fmla="*/ 0 w 372534"/>
                <a:gd name="connsiteY0" fmla="*/ 0 h 601133"/>
                <a:gd name="connsiteX1" fmla="*/ 372534 w 372534"/>
                <a:gd name="connsiteY1" fmla="*/ 0 h 601133"/>
                <a:gd name="connsiteX2" fmla="*/ 372534 w 372534"/>
                <a:gd name="connsiteY2" fmla="*/ 601133 h 601133"/>
                <a:gd name="connsiteX3" fmla="*/ 0 w 372534"/>
                <a:gd name="connsiteY3" fmla="*/ 601133 h 601133"/>
                <a:gd name="connsiteX4" fmla="*/ 0 w 372534"/>
                <a:gd name="connsiteY4" fmla="*/ 0 h 601133"/>
                <a:gd name="connsiteX0" fmla="*/ 186267 w 558801"/>
                <a:gd name="connsiteY0" fmla="*/ 0 h 601133"/>
                <a:gd name="connsiteX1" fmla="*/ 558801 w 558801"/>
                <a:gd name="connsiteY1" fmla="*/ 0 h 601133"/>
                <a:gd name="connsiteX2" fmla="*/ 558801 w 558801"/>
                <a:gd name="connsiteY2" fmla="*/ 601133 h 601133"/>
                <a:gd name="connsiteX3" fmla="*/ 0 w 558801"/>
                <a:gd name="connsiteY3" fmla="*/ 499533 h 601133"/>
                <a:gd name="connsiteX4" fmla="*/ 186267 w 558801"/>
                <a:gd name="connsiteY4" fmla="*/ 0 h 601133"/>
                <a:gd name="connsiteX0" fmla="*/ 186267 w 558801"/>
                <a:gd name="connsiteY0" fmla="*/ 0 h 618066"/>
                <a:gd name="connsiteX1" fmla="*/ 558801 w 558801"/>
                <a:gd name="connsiteY1" fmla="*/ 0 h 618066"/>
                <a:gd name="connsiteX2" fmla="*/ 338668 w 558801"/>
                <a:gd name="connsiteY2" fmla="*/ 618066 h 618066"/>
                <a:gd name="connsiteX3" fmla="*/ 0 w 558801"/>
                <a:gd name="connsiteY3" fmla="*/ 499533 h 618066"/>
                <a:gd name="connsiteX4" fmla="*/ 186267 w 558801"/>
                <a:gd name="connsiteY4" fmla="*/ 0 h 618066"/>
                <a:gd name="connsiteX0" fmla="*/ 186267 w 618068"/>
                <a:gd name="connsiteY0" fmla="*/ 0 h 618066"/>
                <a:gd name="connsiteX1" fmla="*/ 618068 w 618068"/>
                <a:gd name="connsiteY1" fmla="*/ 313266 h 618066"/>
                <a:gd name="connsiteX2" fmla="*/ 338668 w 618068"/>
                <a:gd name="connsiteY2" fmla="*/ 618066 h 618066"/>
                <a:gd name="connsiteX3" fmla="*/ 0 w 618068"/>
                <a:gd name="connsiteY3" fmla="*/ 499533 h 618066"/>
                <a:gd name="connsiteX4" fmla="*/ 186267 w 618068"/>
                <a:gd name="connsiteY4" fmla="*/ 0 h 618066"/>
                <a:gd name="connsiteX0" fmla="*/ 338667 w 618068"/>
                <a:gd name="connsiteY0" fmla="*/ 0 h 567266"/>
                <a:gd name="connsiteX1" fmla="*/ 618068 w 618068"/>
                <a:gd name="connsiteY1" fmla="*/ 262466 h 567266"/>
                <a:gd name="connsiteX2" fmla="*/ 338668 w 618068"/>
                <a:gd name="connsiteY2" fmla="*/ 567266 h 567266"/>
                <a:gd name="connsiteX3" fmla="*/ 0 w 618068"/>
                <a:gd name="connsiteY3" fmla="*/ 448733 h 567266"/>
                <a:gd name="connsiteX4" fmla="*/ 338667 w 618068"/>
                <a:gd name="connsiteY4" fmla="*/ 0 h 5672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18068" h="567266">
                  <a:moveTo>
                    <a:pt x="338667" y="0"/>
                  </a:moveTo>
                  <a:lnTo>
                    <a:pt x="618068" y="262466"/>
                  </a:lnTo>
                  <a:lnTo>
                    <a:pt x="338668" y="567266"/>
                  </a:lnTo>
                  <a:lnTo>
                    <a:pt x="0" y="448733"/>
                  </a:lnTo>
                  <a:lnTo>
                    <a:pt x="338667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v-SE"/>
            </a:p>
          </p:txBody>
        </p:sp>
        <p:sp>
          <p:nvSpPr>
            <p:cNvPr id="18" name="Rektangel 17">
              <a:extLst>
                <a:ext uri="{FF2B5EF4-FFF2-40B4-BE49-F238E27FC236}">
                  <a16:creationId xmlns:a16="http://schemas.microsoft.com/office/drawing/2014/main" id="{6554FAE9-3358-314A-9B40-CA90D0E5149C}"/>
                </a:ext>
              </a:extLst>
            </p:cNvPr>
            <p:cNvSpPr/>
            <p:nvPr/>
          </p:nvSpPr>
          <p:spPr>
            <a:xfrm>
              <a:off x="5520265" y="3646361"/>
              <a:ext cx="533401" cy="554684"/>
            </a:xfrm>
            <a:custGeom>
              <a:avLst/>
              <a:gdLst>
                <a:gd name="connsiteX0" fmla="*/ 0 w 508000"/>
                <a:gd name="connsiteY0" fmla="*/ 0 h 427684"/>
                <a:gd name="connsiteX1" fmla="*/ 508000 w 508000"/>
                <a:gd name="connsiteY1" fmla="*/ 0 h 427684"/>
                <a:gd name="connsiteX2" fmla="*/ 508000 w 508000"/>
                <a:gd name="connsiteY2" fmla="*/ 427684 h 427684"/>
                <a:gd name="connsiteX3" fmla="*/ 0 w 508000"/>
                <a:gd name="connsiteY3" fmla="*/ 427684 h 427684"/>
                <a:gd name="connsiteX4" fmla="*/ 0 w 508000"/>
                <a:gd name="connsiteY4" fmla="*/ 0 h 427684"/>
                <a:gd name="connsiteX0" fmla="*/ 67734 w 575734"/>
                <a:gd name="connsiteY0" fmla="*/ 0 h 427684"/>
                <a:gd name="connsiteX1" fmla="*/ 575734 w 575734"/>
                <a:gd name="connsiteY1" fmla="*/ 0 h 427684"/>
                <a:gd name="connsiteX2" fmla="*/ 575734 w 575734"/>
                <a:gd name="connsiteY2" fmla="*/ 427684 h 427684"/>
                <a:gd name="connsiteX3" fmla="*/ 0 w 575734"/>
                <a:gd name="connsiteY3" fmla="*/ 427684 h 427684"/>
                <a:gd name="connsiteX4" fmla="*/ 67734 w 575734"/>
                <a:gd name="connsiteY4" fmla="*/ 0 h 427684"/>
                <a:gd name="connsiteX0" fmla="*/ 67734 w 575734"/>
                <a:gd name="connsiteY0" fmla="*/ 0 h 681684"/>
                <a:gd name="connsiteX1" fmla="*/ 575734 w 575734"/>
                <a:gd name="connsiteY1" fmla="*/ 0 h 681684"/>
                <a:gd name="connsiteX2" fmla="*/ 423334 w 575734"/>
                <a:gd name="connsiteY2" fmla="*/ 681684 h 681684"/>
                <a:gd name="connsiteX3" fmla="*/ 0 w 575734"/>
                <a:gd name="connsiteY3" fmla="*/ 427684 h 681684"/>
                <a:gd name="connsiteX4" fmla="*/ 67734 w 575734"/>
                <a:gd name="connsiteY4" fmla="*/ 0 h 681684"/>
                <a:gd name="connsiteX0" fmla="*/ 67734 w 533401"/>
                <a:gd name="connsiteY0" fmla="*/ 0 h 681684"/>
                <a:gd name="connsiteX1" fmla="*/ 533401 w 533401"/>
                <a:gd name="connsiteY1" fmla="*/ 389467 h 681684"/>
                <a:gd name="connsiteX2" fmla="*/ 423334 w 533401"/>
                <a:gd name="connsiteY2" fmla="*/ 681684 h 681684"/>
                <a:gd name="connsiteX3" fmla="*/ 0 w 533401"/>
                <a:gd name="connsiteY3" fmla="*/ 427684 h 681684"/>
                <a:gd name="connsiteX4" fmla="*/ 67734 w 533401"/>
                <a:gd name="connsiteY4" fmla="*/ 0 h 681684"/>
                <a:gd name="connsiteX0" fmla="*/ 160868 w 533401"/>
                <a:gd name="connsiteY0" fmla="*/ 0 h 461551"/>
                <a:gd name="connsiteX1" fmla="*/ 533401 w 533401"/>
                <a:gd name="connsiteY1" fmla="*/ 169334 h 461551"/>
                <a:gd name="connsiteX2" fmla="*/ 423334 w 533401"/>
                <a:gd name="connsiteY2" fmla="*/ 461551 h 461551"/>
                <a:gd name="connsiteX3" fmla="*/ 0 w 533401"/>
                <a:gd name="connsiteY3" fmla="*/ 207551 h 461551"/>
                <a:gd name="connsiteX4" fmla="*/ 160868 w 533401"/>
                <a:gd name="connsiteY4" fmla="*/ 0 h 461551"/>
                <a:gd name="connsiteX0" fmla="*/ 135468 w 533401"/>
                <a:gd name="connsiteY0" fmla="*/ 0 h 554684"/>
                <a:gd name="connsiteX1" fmla="*/ 533401 w 533401"/>
                <a:gd name="connsiteY1" fmla="*/ 262467 h 554684"/>
                <a:gd name="connsiteX2" fmla="*/ 423334 w 533401"/>
                <a:gd name="connsiteY2" fmla="*/ 554684 h 554684"/>
                <a:gd name="connsiteX3" fmla="*/ 0 w 533401"/>
                <a:gd name="connsiteY3" fmla="*/ 300684 h 554684"/>
                <a:gd name="connsiteX4" fmla="*/ 135468 w 533401"/>
                <a:gd name="connsiteY4" fmla="*/ 0 h 5546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3401" h="554684">
                  <a:moveTo>
                    <a:pt x="135468" y="0"/>
                  </a:moveTo>
                  <a:lnTo>
                    <a:pt x="533401" y="262467"/>
                  </a:lnTo>
                  <a:lnTo>
                    <a:pt x="423334" y="554684"/>
                  </a:lnTo>
                  <a:lnTo>
                    <a:pt x="0" y="300684"/>
                  </a:lnTo>
                  <a:lnTo>
                    <a:pt x="135468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v-SE"/>
            </a:p>
          </p:txBody>
        </p:sp>
        <p:sp>
          <p:nvSpPr>
            <p:cNvPr id="24" name="Frihandsfigur 23">
              <a:extLst>
                <a:ext uri="{FF2B5EF4-FFF2-40B4-BE49-F238E27FC236}">
                  <a16:creationId xmlns:a16="http://schemas.microsoft.com/office/drawing/2014/main" id="{FC58347C-294B-5949-9C35-375ACCE0CD36}"/>
                </a:ext>
              </a:extLst>
            </p:cNvPr>
            <p:cNvSpPr/>
            <p:nvPr/>
          </p:nvSpPr>
          <p:spPr>
            <a:xfrm>
              <a:off x="3224817" y="2117849"/>
              <a:ext cx="2154864" cy="2835348"/>
            </a:xfrm>
            <a:custGeom>
              <a:avLst/>
              <a:gdLst>
                <a:gd name="connsiteX0" fmla="*/ 783435 w 2154864"/>
                <a:gd name="connsiteY0" fmla="*/ 0 h 2835348"/>
                <a:gd name="connsiteX1" fmla="*/ 1442312 w 2154864"/>
                <a:gd name="connsiteY1" fmla="*/ 14177 h 2835348"/>
                <a:gd name="connsiteX2" fmla="*/ 1797072 w 2154864"/>
                <a:gd name="connsiteY2" fmla="*/ 266763 h 2835348"/>
                <a:gd name="connsiteX3" fmla="*/ 2154864 w 2154864"/>
                <a:gd name="connsiteY3" fmla="*/ 870527 h 2835348"/>
                <a:gd name="connsiteX4" fmla="*/ 2140688 w 2154864"/>
                <a:gd name="connsiteY4" fmla="*/ 1396965 h 2835348"/>
                <a:gd name="connsiteX5" fmla="*/ 1896309 w 2154864"/>
                <a:gd name="connsiteY5" fmla="*/ 1901491 h 2835348"/>
                <a:gd name="connsiteX6" fmla="*/ 1542064 w 2154864"/>
                <a:gd name="connsiteY6" fmla="*/ 2056394 h 2835348"/>
                <a:gd name="connsiteX7" fmla="*/ 1550581 w 2154864"/>
                <a:gd name="connsiteY7" fmla="*/ 2245332 h 2835348"/>
                <a:gd name="connsiteX8" fmla="*/ 1481166 w 2154864"/>
                <a:gd name="connsiteY8" fmla="*/ 2385661 h 2835348"/>
                <a:gd name="connsiteX9" fmla="*/ 1545263 w 2154864"/>
                <a:gd name="connsiteY9" fmla="*/ 2480389 h 2835348"/>
                <a:gd name="connsiteX10" fmla="*/ 1474380 w 2154864"/>
                <a:gd name="connsiteY10" fmla="*/ 2579920 h 2835348"/>
                <a:gd name="connsiteX11" fmla="*/ 1537045 w 2154864"/>
                <a:gd name="connsiteY11" fmla="*/ 2700522 h 2835348"/>
                <a:gd name="connsiteX12" fmla="*/ 1393992 w 2154864"/>
                <a:gd name="connsiteY12" fmla="*/ 2814084 h 2835348"/>
                <a:gd name="connsiteX13" fmla="*/ 775047 w 2154864"/>
                <a:gd name="connsiteY13" fmla="*/ 2835348 h 2835348"/>
                <a:gd name="connsiteX14" fmla="*/ 653258 w 2154864"/>
                <a:gd name="connsiteY14" fmla="*/ 2714699 h 2835348"/>
                <a:gd name="connsiteX15" fmla="*/ 744278 w 2154864"/>
                <a:gd name="connsiteY15" fmla="*/ 2537390 h 2835348"/>
                <a:gd name="connsiteX16" fmla="*/ 673394 w 2154864"/>
                <a:gd name="connsiteY16" fmla="*/ 2494566 h 2835348"/>
                <a:gd name="connsiteX17" fmla="*/ 744277 w 2154864"/>
                <a:gd name="connsiteY17" fmla="*/ 2388782 h 2835348"/>
                <a:gd name="connsiteX18" fmla="*/ 624905 w 2154864"/>
                <a:gd name="connsiteY18" fmla="*/ 2267638 h 2835348"/>
                <a:gd name="connsiteX19" fmla="*/ 604924 w 2154864"/>
                <a:gd name="connsiteY19" fmla="*/ 2061928 h 2835348"/>
                <a:gd name="connsiteX20" fmla="*/ 604972 w 2154864"/>
                <a:gd name="connsiteY20" fmla="*/ 2061928 h 2835348"/>
                <a:gd name="connsiteX21" fmla="*/ 357791 w 2154864"/>
                <a:gd name="connsiteY21" fmla="*/ 1851873 h 2835348"/>
                <a:gd name="connsiteX22" fmla="*/ 113413 w 2154864"/>
                <a:gd name="connsiteY22" fmla="*/ 1375700 h 2835348"/>
                <a:gd name="connsiteX23" fmla="*/ 0 w 2154864"/>
                <a:gd name="connsiteY23" fmla="*/ 764200 h 2835348"/>
                <a:gd name="connsiteX24" fmla="*/ 251465 w 2154864"/>
                <a:gd name="connsiteY24" fmla="*/ 273852 h 28353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154864" h="2835348">
                  <a:moveTo>
                    <a:pt x="783435" y="0"/>
                  </a:moveTo>
                  <a:lnTo>
                    <a:pt x="1442312" y="14177"/>
                  </a:lnTo>
                  <a:lnTo>
                    <a:pt x="1797072" y="266763"/>
                  </a:lnTo>
                  <a:lnTo>
                    <a:pt x="2154864" y="870527"/>
                  </a:lnTo>
                  <a:lnTo>
                    <a:pt x="2140688" y="1396965"/>
                  </a:lnTo>
                  <a:lnTo>
                    <a:pt x="1896309" y="1901491"/>
                  </a:lnTo>
                  <a:lnTo>
                    <a:pt x="1542064" y="2056394"/>
                  </a:lnTo>
                  <a:lnTo>
                    <a:pt x="1550581" y="2245332"/>
                  </a:lnTo>
                  <a:lnTo>
                    <a:pt x="1481166" y="2385661"/>
                  </a:lnTo>
                  <a:lnTo>
                    <a:pt x="1545263" y="2480389"/>
                  </a:lnTo>
                  <a:lnTo>
                    <a:pt x="1474380" y="2579920"/>
                  </a:lnTo>
                  <a:lnTo>
                    <a:pt x="1537045" y="2700522"/>
                  </a:lnTo>
                  <a:lnTo>
                    <a:pt x="1393992" y="2814084"/>
                  </a:lnTo>
                  <a:lnTo>
                    <a:pt x="775047" y="2835348"/>
                  </a:lnTo>
                  <a:lnTo>
                    <a:pt x="653258" y="2714699"/>
                  </a:lnTo>
                  <a:lnTo>
                    <a:pt x="744278" y="2537390"/>
                  </a:lnTo>
                  <a:lnTo>
                    <a:pt x="673394" y="2494566"/>
                  </a:lnTo>
                  <a:cubicBezTo>
                    <a:pt x="668668" y="2473481"/>
                    <a:pt x="749003" y="2409867"/>
                    <a:pt x="744277" y="2388782"/>
                  </a:cubicBezTo>
                  <a:lnTo>
                    <a:pt x="624905" y="2267638"/>
                  </a:lnTo>
                  <a:lnTo>
                    <a:pt x="604924" y="2061928"/>
                  </a:lnTo>
                  <a:lnTo>
                    <a:pt x="604972" y="2061928"/>
                  </a:lnTo>
                  <a:lnTo>
                    <a:pt x="357791" y="1851873"/>
                  </a:lnTo>
                  <a:lnTo>
                    <a:pt x="113413" y="1375700"/>
                  </a:lnTo>
                  <a:lnTo>
                    <a:pt x="0" y="764200"/>
                  </a:lnTo>
                  <a:lnTo>
                    <a:pt x="251465" y="273852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v-SE"/>
            </a:p>
          </p:txBody>
        </p:sp>
      </p:grpSp>
      <p:grpSp>
        <p:nvGrpSpPr>
          <p:cNvPr id="30" name="Grupp 29">
            <a:extLst>
              <a:ext uri="{FF2B5EF4-FFF2-40B4-BE49-F238E27FC236}">
                <a16:creationId xmlns:a16="http://schemas.microsoft.com/office/drawing/2014/main" id="{B21FC71E-628D-314B-893F-A1E764658F76}"/>
              </a:ext>
            </a:extLst>
          </p:cNvPr>
          <p:cNvGrpSpPr/>
          <p:nvPr/>
        </p:nvGrpSpPr>
        <p:grpSpPr>
          <a:xfrm>
            <a:off x="5779832" y="210177"/>
            <a:ext cx="2279105" cy="1747433"/>
            <a:chOff x="1736912" y="3430774"/>
            <a:chExt cx="3827458" cy="2934585"/>
          </a:xfrm>
          <a:solidFill>
            <a:schemeClr val="accent6">
              <a:alpha val="90000"/>
            </a:schemeClr>
          </a:solidFill>
        </p:grpSpPr>
        <p:sp>
          <p:nvSpPr>
            <p:cNvPr id="27" name="Rektangel 26">
              <a:extLst>
                <a:ext uri="{FF2B5EF4-FFF2-40B4-BE49-F238E27FC236}">
                  <a16:creationId xmlns:a16="http://schemas.microsoft.com/office/drawing/2014/main" id="{A43356D9-C65E-424F-9E2B-2AA491494FC5}"/>
                </a:ext>
              </a:extLst>
            </p:cNvPr>
            <p:cNvSpPr/>
            <p:nvPr/>
          </p:nvSpPr>
          <p:spPr>
            <a:xfrm>
              <a:off x="2977116" y="3430774"/>
              <a:ext cx="1242586" cy="2934585"/>
            </a:xfrm>
            <a:custGeom>
              <a:avLst/>
              <a:gdLst>
                <a:gd name="connsiteX0" fmla="*/ 0 w 399070"/>
                <a:gd name="connsiteY0" fmla="*/ 0 h 2955851"/>
                <a:gd name="connsiteX1" fmla="*/ 399070 w 399070"/>
                <a:gd name="connsiteY1" fmla="*/ 0 h 2955851"/>
                <a:gd name="connsiteX2" fmla="*/ 399070 w 399070"/>
                <a:gd name="connsiteY2" fmla="*/ 2955851 h 2955851"/>
                <a:gd name="connsiteX3" fmla="*/ 0 w 399070"/>
                <a:gd name="connsiteY3" fmla="*/ 2955851 h 2955851"/>
                <a:gd name="connsiteX4" fmla="*/ 0 w 399070"/>
                <a:gd name="connsiteY4" fmla="*/ 0 h 2955851"/>
                <a:gd name="connsiteX0" fmla="*/ 0 w 632986"/>
                <a:gd name="connsiteY0" fmla="*/ 0 h 2955851"/>
                <a:gd name="connsiteX1" fmla="*/ 632986 w 632986"/>
                <a:gd name="connsiteY1" fmla="*/ 120503 h 2955851"/>
                <a:gd name="connsiteX2" fmla="*/ 399070 w 632986"/>
                <a:gd name="connsiteY2" fmla="*/ 2955851 h 2955851"/>
                <a:gd name="connsiteX3" fmla="*/ 0 w 632986"/>
                <a:gd name="connsiteY3" fmla="*/ 2955851 h 2955851"/>
                <a:gd name="connsiteX4" fmla="*/ 0 w 632986"/>
                <a:gd name="connsiteY4" fmla="*/ 0 h 2955851"/>
                <a:gd name="connsiteX0" fmla="*/ 163033 w 632986"/>
                <a:gd name="connsiteY0" fmla="*/ 191385 h 2835348"/>
                <a:gd name="connsiteX1" fmla="*/ 632986 w 632986"/>
                <a:gd name="connsiteY1" fmla="*/ 0 h 2835348"/>
                <a:gd name="connsiteX2" fmla="*/ 399070 w 632986"/>
                <a:gd name="connsiteY2" fmla="*/ 2835348 h 2835348"/>
                <a:gd name="connsiteX3" fmla="*/ 0 w 632986"/>
                <a:gd name="connsiteY3" fmla="*/ 2835348 h 2835348"/>
                <a:gd name="connsiteX4" fmla="*/ 163033 w 632986"/>
                <a:gd name="connsiteY4" fmla="*/ 191385 h 2835348"/>
                <a:gd name="connsiteX0" fmla="*/ 191386 w 632986"/>
                <a:gd name="connsiteY0" fmla="*/ 7087 h 2835348"/>
                <a:gd name="connsiteX1" fmla="*/ 632986 w 632986"/>
                <a:gd name="connsiteY1" fmla="*/ 0 h 2835348"/>
                <a:gd name="connsiteX2" fmla="*/ 399070 w 632986"/>
                <a:gd name="connsiteY2" fmla="*/ 2835348 h 2835348"/>
                <a:gd name="connsiteX3" fmla="*/ 0 w 632986"/>
                <a:gd name="connsiteY3" fmla="*/ 2835348 h 2835348"/>
                <a:gd name="connsiteX4" fmla="*/ 191386 w 632986"/>
                <a:gd name="connsiteY4" fmla="*/ 7087 h 2835348"/>
                <a:gd name="connsiteX0" fmla="*/ 800986 w 1242586"/>
                <a:gd name="connsiteY0" fmla="*/ 7087 h 2835348"/>
                <a:gd name="connsiteX1" fmla="*/ 1242586 w 1242586"/>
                <a:gd name="connsiteY1" fmla="*/ 0 h 2835348"/>
                <a:gd name="connsiteX2" fmla="*/ 1008670 w 1242586"/>
                <a:gd name="connsiteY2" fmla="*/ 2835348 h 2835348"/>
                <a:gd name="connsiteX3" fmla="*/ 0 w 1242586"/>
                <a:gd name="connsiteY3" fmla="*/ 2608520 h 2835348"/>
                <a:gd name="connsiteX4" fmla="*/ 800986 w 1242586"/>
                <a:gd name="connsiteY4" fmla="*/ 7087 h 2835348"/>
                <a:gd name="connsiteX0" fmla="*/ 800986 w 1242586"/>
                <a:gd name="connsiteY0" fmla="*/ 7087 h 2934585"/>
                <a:gd name="connsiteX1" fmla="*/ 1242586 w 1242586"/>
                <a:gd name="connsiteY1" fmla="*/ 0 h 2934585"/>
                <a:gd name="connsiteX2" fmla="*/ 264391 w 1242586"/>
                <a:gd name="connsiteY2" fmla="*/ 2934585 h 2934585"/>
                <a:gd name="connsiteX3" fmla="*/ 0 w 1242586"/>
                <a:gd name="connsiteY3" fmla="*/ 2608520 h 2934585"/>
                <a:gd name="connsiteX4" fmla="*/ 800986 w 1242586"/>
                <a:gd name="connsiteY4" fmla="*/ 7087 h 29345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42586" h="2934585">
                  <a:moveTo>
                    <a:pt x="800986" y="7087"/>
                  </a:moveTo>
                  <a:lnTo>
                    <a:pt x="1242586" y="0"/>
                  </a:lnTo>
                  <a:lnTo>
                    <a:pt x="264391" y="2934585"/>
                  </a:lnTo>
                  <a:lnTo>
                    <a:pt x="0" y="2608520"/>
                  </a:lnTo>
                  <a:lnTo>
                    <a:pt x="800986" y="708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v-SE"/>
            </a:p>
          </p:txBody>
        </p:sp>
        <p:sp>
          <p:nvSpPr>
            <p:cNvPr id="28" name="Rektangel med klippta hörn diagonalt 27">
              <a:extLst>
                <a:ext uri="{FF2B5EF4-FFF2-40B4-BE49-F238E27FC236}">
                  <a16:creationId xmlns:a16="http://schemas.microsoft.com/office/drawing/2014/main" id="{EB00A6C5-FC14-2143-8938-B7E805C40BA1}"/>
                </a:ext>
              </a:extLst>
            </p:cNvPr>
            <p:cNvSpPr/>
            <p:nvPr/>
          </p:nvSpPr>
          <p:spPr>
            <a:xfrm>
              <a:off x="4237667" y="3757334"/>
              <a:ext cx="1326703" cy="2019690"/>
            </a:xfrm>
            <a:custGeom>
              <a:avLst/>
              <a:gdLst>
                <a:gd name="connsiteX0" fmla="*/ 0 w 758456"/>
                <a:gd name="connsiteY0" fmla="*/ 0 h 2232341"/>
                <a:gd name="connsiteX1" fmla="*/ 632044 w 758456"/>
                <a:gd name="connsiteY1" fmla="*/ 0 h 2232341"/>
                <a:gd name="connsiteX2" fmla="*/ 758456 w 758456"/>
                <a:gd name="connsiteY2" fmla="*/ 126412 h 2232341"/>
                <a:gd name="connsiteX3" fmla="*/ 758456 w 758456"/>
                <a:gd name="connsiteY3" fmla="*/ 2232341 h 2232341"/>
                <a:gd name="connsiteX4" fmla="*/ 758456 w 758456"/>
                <a:gd name="connsiteY4" fmla="*/ 2232341 h 2232341"/>
                <a:gd name="connsiteX5" fmla="*/ 126412 w 758456"/>
                <a:gd name="connsiteY5" fmla="*/ 2232341 h 2232341"/>
                <a:gd name="connsiteX6" fmla="*/ 0 w 758456"/>
                <a:gd name="connsiteY6" fmla="*/ 2105929 h 2232341"/>
                <a:gd name="connsiteX7" fmla="*/ 0 w 758456"/>
                <a:gd name="connsiteY7" fmla="*/ 0 h 2232341"/>
                <a:gd name="connsiteX0" fmla="*/ 0 w 985284"/>
                <a:gd name="connsiteY0" fmla="*/ 467832 h 2232341"/>
                <a:gd name="connsiteX1" fmla="*/ 858872 w 985284"/>
                <a:gd name="connsiteY1" fmla="*/ 0 h 2232341"/>
                <a:gd name="connsiteX2" fmla="*/ 985284 w 985284"/>
                <a:gd name="connsiteY2" fmla="*/ 126412 h 2232341"/>
                <a:gd name="connsiteX3" fmla="*/ 985284 w 985284"/>
                <a:gd name="connsiteY3" fmla="*/ 2232341 h 2232341"/>
                <a:gd name="connsiteX4" fmla="*/ 985284 w 985284"/>
                <a:gd name="connsiteY4" fmla="*/ 2232341 h 2232341"/>
                <a:gd name="connsiteX5" fmla="*/ 353240 w 985284"/>
                <a:gd name="connsiteY5" fmla="*/ 2232341 h 2232341"/>
                <a:gd name="connsiteX6" fmla="*/ 226828 w 985284"/>
                <a:gd name="connsiteY6" fmla="*/ 2105929 h 2232341"/>
                <a:gd name="connsiteX7" fmla="*/ 0 w 985284"/>
                <a:gd name="connsiteY7" fmla="*/ 467832 h 2232341"/>
                <a:gd name="connsiteX0" fmla="*/ 0 w 985284"/>
                <a:gd name="connsiteY0" fmla="*/ 341420 h 2105929"/>
                <a:gd name="connsiteX1" fmla="*/ 270538 w 985284"/>
                <a:gd name="connsiteY1" fmla="*/ 57885 h 2105929"/>
                <a:gd name="connsiteX2" fmla="*/ 985284 w 985284"/>
                <a:gd name="connsiteY2" fmla="*/ 0 h 2105929"/>
                <a:gd name="connsiteX3" fmla="*/ 985284 w 985284"/>
                <a:gd name="connsiteY3" fmla="*/ 2105929 h 2105929"/>
                <a:gd name="connsiteX4" fmla="*/ 985284 w 985284"/>
                <a:gd name="connsiteY4" fmla="*/ 2105929 h 2105929"/>
                <a:gd name="connsiteX5" fmla="*/ 353240 w 985284"/>
                <a:gd name="connsiteY5" fmla="*/ 2105929 h 2105929"/>
                <a:gd name="connsiteX6" fmla="*/ 226828 w 985284"/>
                <a:gd name="connsiteY6" fmla="*/ 1979517 h 2105929"/>
                <a:gd name="connsiteX7" fmla="*/ 0 w 985284"/>
                <a:gd name="connsiteY7" fmla="*/ 341420 h 2105929"/>
                <a:gd name="connsiteX0" fmla="*/ 0 w 1155404"/>
                <a:gd name="connsiteY0" fmla="*/ 283535 h 2048044"/>
                <a:gd name="connsiteX1" fmla="*/ 270538 w 1155404"/>
                <a:gd name="connsiteY1" fmla="*/ 0 h 2048044"/>
                <a:gd name="connsiteX2" fmla="*/ 1155404 w 1155404"/>
                <a:gd name="connsiteY2" fmla="*/ 1161315 h 2048044"/>
                <a:gd name="connsiteX3" fmla="*/ 985284 w 1155404"/>
                <a:gd name="connsiteY3" fmla="*/ 2048044 h 2048044"/>
                <a:gd name="connsiteX4" fmla="*/ 985284 w 1155404"/>
                <a:gd name="connsiteY4" fmla="*/ 2048044 h 2048044"/>
                <a:gd name="connsiteX5" fmla="*/ 353240 w 1155404"/>
                <a:gd name="connsiteY5" fmla="*/ 2048044 h 2048044"/>
                <a:gd name="connsiteX6" fmla="*/ 226828 w 1155404"/>
                <a:gd name="connsiteY6" fmla="*/ 1921632 h 2048044"/>
                <a:gd name="connsiteX7" fmla="*/ 0 w 1155404"/>
                <a:gd name="connsiteY7" fmla="*/ 283535 h 2048044"/>
                <a:gd name="connsiteX0" fmla="*/ 0 w 1155404"/>
                <a:gd name="connsiteY0" fmla="*/ 283535 h 2048044"/>
                <a:gd name="connsiteX1" fmla="*/ 270538 w 1155404"/>
                <a:gd name="connsiteY1" fmla="*/ 0 h 2048044"/>
                <a:gd name="connsiteX2" fmla="*/ 1155404 w 1155404"/>
                <a:gd name="connsiteY2" fmla="*/ 1161315 h 2048044"/>
                <a:gd name="connsiteX3" fmla="*/ 985284 w 1155404"/>
                <a:gd name="connsiteY3" fmla="*/ 2048044 h 2048044"/>
                <a:gd name="connsiteX4" fmla="*/ 985284 w 1155404"/>
                <a:gd name="connsiteY4" fmla="*/ 2048044 h 2048044"/>
                <a:gd name="connsiteX5" fmla="*/ 353240 w 1155404"/>
                <a:gd name="connsiteY5" fmla="*/ 2048044 h 2048044"/>
                <a:gd name="connsiteX6" fmla="*/ 588335 w 1155404"/>
                <a:gd name="connsiteY6" fmla="*/ 1212794 h 2048044"/>
                <a:gd name="connsiteX7" fmla="*/ 0 w 1155404"/>
                <a:gd name="connsiteY7" fmla="*/ 283535 h 2048044"/>
                <a:gd name="connsiteX0" fmla="*/ 171299 w 1326703"/>
                <a:gd name="connsiteY0" fmla="*/ 283535 h 2048044"/>
                <a:gd name="connsiteX1" fmla="*/ 441837 w 1326703"/>
                <a:gd name="connsiteY1" fmla="*/ 0 h 2048044"/>
                <a:gd name="connsiteX2" fmla="*/ 1326703 w 1326703"/>
                <a:gd name="connsiteY2" fmla="*/ 1161315 h 2048044"/>
                <a:gd name="connsiteX3" fmla="*/ 1156583 w 1326703"/>
                <a:gd name="connsiteY3" fmla="*/ 2048044 h 2048044"/>
                <a:gd name="connsiteX4" fmla="*/ 1156583 w 1326703"/>
                <a:gd name="connsiteY4" fmla="*/ 2048044 h 2048044"/>
                <a:gd name="connsiteX5" fmla="*/ 0 w 1326703"/>
                <a:gd name="connsiteY5" fmla="*/ 1736156 h 2048044"/>
                <a:gd name="connsiteX6" fmla="*/ 759634 w 1326703"/>
                <a:gd name="connsiteY6" fmla="*/ 1212794 h 2048044"/>
                <a:gd name="connsiteX7" fmla="*/ 171299 w 1326703"/>
                <a:gd name="connsiteY7" fmla="*/ 283535 h 2048044"/>
                <a:gd name="connsiteX0" fmla="*/ 171299 w 1326703"/>
                <a:gd name="connsiteY0" fmla="*/ 283535 h 2048044"/>
                <a:gd name="connsiteX1" fmla="*/ 441837 w 1326703"/>
                <a:gd name="connsiteY1" fmla="*/ 0 h 2048044"/>
                <a:gd name="connsiteX2" fmla="*/ 1326703 w 1326703"/>
                <a:gd name="connsiteY2" fmla="*/ 1161315 h 2048044"/>
                <a:gd name="connsiteX3" fmla="*/ 1156583 w 1326703"/>
                <a:gd name="connsiteY3" fmla="*/ 2048044 h 2048044"/>
                <a:gd name="connsiteX4" fmla="*/ 1156583 w 1326703"/>
                <a:gd name="connsiteY4" fmla="*/ 2048044 h 2048044"/>
                <a:gd name="connsiteX5" fmla="*/ 0 w 1326703"/>
                <a:gd name="connsiteY5" fmla="*/ 1736156 h 2048044"/>
                <a:gd name="connsiteX6" fmla="*/ 972285 w 1326703"/>
                <a:gd name="connsiteY6" fmla="*/ 1191529 h 2048044"/>
                <a:gd name="connsiteX7" fmla="*/ 171299 w 1326703"/>
                <a:gd name="connsiteY7" fmla="*/ 283535 h 2048044"/>
                <a:gd name="connsiteX0" fmla="*/ 171299 w 1326703"/>
                <a:gd name="connsiteY0" fmla="*/ 283535 h 2048044"/>
                <a:gd name="connsiteX1" fmla="*/ 441837 w 1326703"/>
                <a:gd name="connsiteY1" fmla="*/ 0 h 2048044"/>
                <a:gd name="connsiteX2" fmla="*/ 1326703 w 1326703"/>
                <a:gd name="connsiteY2" fmla="*/ 1161315 h 2048044"/>
                <a:gd name="connsiteX3" fmla="*/ 1156583 w 1326703"/>
                <a:gd name="connsiteY3" fmla="*/ 2048044 h 2048044"/>
                <a:gd name="connsiteX4" fmla="*/ 1156583 w 1326703"/>
                <a:gd name="connsiteY4" fmla="*/ 2048044 h 2048044"/>
                <a:gd name="connsiteX5" fmla="*/ 0 w 1326703"/>
                <a:gd name="connsiteY5" fmla="*/ 1736156 h 2048044"/>
                <a:gd name="connsiteX6" fmla="*/ 1000638 w 1326703"/>
                <a:gd name="connsiteY6" fmla="*/ 1106469 h 2048044"/>
                <a:gd name="connsiteX7" fmla="*/ 171299 w 1326703"/>
                <a:gd name="connsiteY7" fmla="*/ 283535 h 2048044"/>
                <a:gd name="connsiteX0" fmla="*/ 171299 w 1326703"/>
                <a:gd name="connsiteY0" fmla="*/ 283535 h 2048044"/>
                <a:gd name="connsiteX1" fmla="*/ 441837 w 1326703"/>
                <a:gd name="connsiteY1" fmla="*/ 0 h 2048044"/>
                <a:gd name="connsiteX2" fmla="*/ 1326703 w 1326703"/>
                <a:gd name="connsiteY2" fmla="*/ 1161315 h 2048044"/>
                <a:gd name="connsiteX3" fmla="*/ 1156583 w 1326703"/>
                <a:gd name="connsiteY3" fmla="*/ 2048044 h 2048044"/>
                <a:gd name="connsiteX4" fmla="*/ 1156583 w 1326703"/>
                <a:gd name="connsiteY4" fmla="*/ 2048044 h 2048044"/>
                <a:gd name="connsiteX5" fmla="*/ 0 w 1326703"/>
                <a:gd name="connsiteY5" fmla="*/ 1736156 h 2048044"/>
                <a:gd name="connsiteX6" fmla="*/ 943931 w 1326703"/>
                <a:gd name="connsiteY6" fmla="*/ 1163176 h 2048044"/>
                <a:gd name="connsiteX7" fmla="*/ 171299 w 1326703"/>
                <a:gd name="connsiteY7" fmla="*/ 283535 h 2048044"/>
                <a:gd name="connsiteX0" fmla="*/ 171299 w 1326703"/>
                <a:gd name="connsiteY0" fmla="*/ 283535 h 2048044"/>
                <a:gd name="connsiteX1" fmla="*/ 441837 w 1326703"/>
                <a:gd name="connsiteY1" fmla="*/ 0 h 2048044"/>
                <a:gd name="connsiteX2" fmla="*/ 1326703 w 1326703"/>
                <a:gd name="connsiteY2" fmla="*/ 1161315 h 2048044"/>
                <a:gd name="connsiteX3" fmla="*/ 1156583 w 1326703"/>
                <a:gd name="connsiteY3" fmla="*/ 2048044 h 2048044"/>
                <a:gd name="connsiteX4" fmla="*/ 348508 w 1326703"/>
                <a:gd name="connsiteY4" fmla="*/ 2019690 h 2048044"/>
                <a:gd name="connsiteX5" fmla="*/ 0 w 1326703"/>
                <a:gd name="connsiteY5" fmla="*/ 1736156 h 2048044"/>
                <a:gd name="connsiteX6" fmla="*/ 943931 w 1326703"/>
                <a:gd name="connsiteY6" fmla="*/ 1163176 h 2048044"/>
                <a:gd name="connsiteX7" fmla="*/ 171299 w 1326703"/>
                <a:gd name="connsiteY7" fmla="*/ 283535 h 2048044"/>
                <a:gd name="connsiteX0" fmla="*/ 171299 w 1326703"/>
                <a:gd name="connsiteY0" fmla="*/ 283535 h 2019690"/>
                <a:gd name="connsiteX1" fmla="*/ 441837 w 1326703"/>
                <a:gd name="connsiteY1" fmla="*/ 0 h 2019690"/>
                <a:gd name="connsiteX2" fmla="*/ 1326703 w 1326703"/>
                <a:gd name="connsiteY2" fmla="*/ 1161315 h 2019690"/>
                <a:gd name="connsiteX3" fmla="*/ 972285 w 1326703"/>
                <a:gd name="connsiteY3" fmla="*/ 1516416 h 2019690"/>
                <a:gd name="connsiteX4" fmla="*/ 348508 w 1326703"/>
                <a:gd name="connsiteY4" fmla="*/ 2019690 h 2019690"/>
                <a:gd name="connsiteX5" fmla="*/ 0 w 1326703"/>
                <a:gd name="connsiteY5" fmla="*/ 1736156 h 2019690"/>
                <a:gd name="connsiteX6" fmla="*/ 943931 w 1326703"/>
                <a:gd name="connsiteY6" fmla="*/ 1163176 h 2019690"/>
                <a:gd name="connsiteX7" fmla="*/ 171299 w 1326703"/>
                <a:gd name="connsiteY7" fmla="*/ 283535 h 2019690"/>
                <a:gd name="connsiteX0" fmla="*/ 171299 w 1326703"/>
                <a:gd name="connsiteY0" fmla="*/ 283535 h 2019690"/>
                <a:gd name="connsiteX1" fmla="*/ 441837 w 1326703"/>
                <a:gd name="connsiteY1" fmla="*/ 0 h 2019690"/>
                <a:gd name="connsiteX2" fmla="*/ 1326703 w 1326703"/>
                <a:gd name="connsiteY2" fmla="*/ 1161315 h 2019690"/>
                <a:gd name="connsiteX3" fmla="*/ 972285 w 1326703"/>
                <a:gd name="connsiteY3" fmla="*/ 1516416 h 2019690"/>
                <a:gd name="connsiteX4" fmla="*/ 348508 w 1326703"/>
                <a:gd name="connsiteY4" fmla="*/ 2019690 h 2019690"/>
                <a:gd name="connsiteX5" fmla="*/ 0 w 1326703"/>
                <a:gd name="connsiteY5" fmla="*/ 1736156 h 2019690"/>
                <a:gd name="connsiteX6" fmla="*/ 901401 w 1326703"/>
                <a:gd name="connsiteY6" fmla="*/ 1120646 h 2019690"/>
                <a:gd name="connsiteX7" fmla="*/ 171299 w 1326703"/>
                <a:gd name="connsiteY7" fmla="*/ 283535 h 2019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26703" h="2019690">
                  <a:moveTo>
                    <a:pt x="171299" y="283535"/>
                  </a:moveTo>
                  <a:lnTo>
                    <a:pt x="441837" y="0"/>
                  </a:lnTo>
                  <a:lnTo>
                    <a:pt x="1326703" y="1161315"/>
                  </a:lnTo>
                  <a:lnTo>
                    <a:pt x="972285" y="1516416"/>
                  </a:lnTo>
                  <a:lnTo>
                    <a:pt x="348508" y="2019690"/>
                  </a:lnTo>
                  <a:lnTo>
                    <a:pt x="0" y="1736156"/>
                  </a:lnTo>
                  <a:lnTo>
                    <a:pt x="901401" y="1120646"/>
                  </a:lnTo>
                  <a:lnTo>
                    <a:pt x="171299" y="283535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v-SE"/>
            </a:p>
          </p:txBody>
        </p:sp>
        <p:sp>
          <p:nvSpPr>
            <p:cNvPr id="29" name="Rektangel med klippta hörn diagonalt 28">
              <a:extLst>
                <a:ext uri="{FF2B5EF4-FFF2-40B4-BE49-F238E27FC236}">
                  <a16:creationId xmlns:a16="http://schemas.microsoft.com/office/drawing/2014/main" id="{AE3E89C9-6F4B-D24A-A573-BB20D30CAAC8}"/>
                </a:ext>
              </a:extLst>
            </p:cNvPr>
            <p:cNvSpPr/>
            <p:nvPr/>
          </p:nvSpPr>
          <p:spPr>
            <a:xfrm>
              <a:off x="1736912" y="3579629"/>
              <a:ext cx="1378458" cy="1991832"/>
            </a:xfrm>
            <a:custGeom>
              <a:avLst/>
              <a:gdLst>
                <a:gd name="connsiteX0" fmla="*/ 0 w 648356"/>
                <a:gd name="connsiteY0" fmla="*/ 0 h 1687033"/>
                <a:gd name="connsiteX1" fmla="*/ 540295 w 648356"/>
                <a:gd name="connsiteY1" fmla="*/ 0 h 1687033"/>
                <a:gd name="connsiteX2" fmla="*/ 648356 w 648356"/>
                <a:gd name="connsiteY2" fmla="*/ 108061 h 1687033"/>
                <a:gd name="connsiteX3" fmla="*/ 648356 w 648356"/>
                <a:gd name="connsiteY3" fmla="*/ 1687033 h 1687033"/>
                <a:gd name="connsiteX4" fmla="*/ 648356 w 648356"/>
                <a:gd name="connsiteY4" fmla="*/ 1687033 h 1687033"/>
                <a:gd name="connsiteX5" fmla="*/ 108061 w 648356"/>
                <a:gd name="connsiteY5" fmla="*/ 1687033 h 1687033"/>
                <a:gd name="connsiteX6" fmla="*/ 0 w 648356"/>
                <a:gd name="connsiteY6" fmla="*/ 1578972 h 1687033"/>
                <a:gd name="connsiteX7" fmla="*/ 0 w 648356"/>
                <a:gd name="connsiteY7" fmla="*/ 0 h 1687033"/>
                <a:gd name="connsiteX0" fmla="*/ 0 w 924803"/>
                <a:gd name="connsiteY0" fmla="*/ 878958 h 1687033"/>
                <a:gd name="connsiteX1" fmla="*/ 816742 w 924803"/>
                <a:gd name="connsiteY1" fmla="*/ 0 h 1687033"/>
                <a:gd name="connsiteX2" fmla="*/ 924803 w 924803"/>
                <a:gd name="connsiteY2" fmla="*/ 108061 h 1687033"/>
                <a:gd name="connsiteX3" fmla="*/ 924803 w 924803"/>
                <a:gd name="connsiteY3" fmla="*/ 1687033 h 1687033"/>
                <a:gd name="connsiteX4" fmla="*/ 924803 w 924803"/>
                <a:gd name="connsiteY4" fmla="*/ 1687033 h 1687033"/>
                <a:gd name="connsiteX5" fmla="*/ 384508 w 924803"/>
                <a:gd name="connsiteY5" fmla="*/ 1687033 h 1687033"/>
                <a:gd name="connsiteX6" fmla="*/ 276447 w 924803"/>
                <a:gd name="connsiteY6" fmla="*/ 1578972 h 1687033"/>
                <a:gd name="connsiteX7" fmla="*/ 0 w 924803"/>
                <a:gd name="connsiteY7" fmla="*/ 878958 h 1687033"/>
                <a:gd name="connsiteX0" fmla="*/ 0 w 924803"/>
                <a:gd name="connsiteY0" fmla="*/ 964018 h 1772093"/>
                <a:gd name="connsiteX1" fmla="*/ 923068 w 924803"/>
                <a:gd name="connsiteY1" fmla="*/ 0 h 1772093"/>
                <a:gd name="connsiteX2" fmla="*/ 924803 w 924803"/>
                <a:gd name="connsiteY2" fmla="*/ 193121 h 1772093"/>
                <a:gd name="connsiteX3" fmla="*/ 924803 w 924803"/>
                <a:gd name="connsiteY3" fmla="*/ 1772093 h 1772093"/>
                <a:gd name="connsiteX4" fmla="*/ 924803 w 924803"/>
                <a:gd name="connsiteY4" fmla="*/ 1772093 h 1772093"/>
                <a:gd name="connsiteX5" fmla="*/ 384508 w 924803"/>
                <a:gd name="connsiteY5" fmla="*/ 1772093 h 1772093"/>
                <a:gd name="connsiteX6" fmla="*/ 276447 w 924803"/>
                <a:gd name="connsiteY6" fmla="*/ 1664032 h 1772093"/>
                <a:gd name="connsiteX7" fmla="*/ 0 w 924803"/>
                <a:gd name="connsiteY7" fmla="*/ 964018 h 1772093"/>
                <a:gd name="connsiteX0" fmla="*/ 0 w 1328840"/>
                <a:gd name="connsiteY0" fmla="*/ 964018 h 1772093"/>
                <a:gd name="connsiteX1" fmla="*/ 923068 w 1328840"/>
                <a:gd name="connsiteY1" fmla="*/ 0 h 1772093"/>
                <a:gd name="connsiteX2" fmla="*/ 1328840 w 1328840"/>
                <a:gd name="connsiteY2" fmla="*/ 228563 h 1772093"/>
                <a:gd name="connsiteX3" fmla="*/ 924803 w 1328840"/>
                <a:gd name="connsiteY3" fmla="*/ 1772093 h 1772093"/>
                <a:gd name="connsiteX4" fmla="*/ 924803 w 1328840"/>
                <a:gd name="connsiteY4" fmla="*/ 1772093 h 1772093"/>
                <a:gd name="connsiteX5" fmla="*/ 384508 w 1328840"/>
                <a:gd name="connsiteY5" fmla="*/ 1772093 h 1772093"/>
                <a:gd name="connsiteX6" fmla="*/ 276447 w 1328840"/>
                <a:gd name="connsiteY6" fmla="*/ 1664032 h 1772093"/>
                <a:gd name="connsiteX7" fmla="*/ 0 w 1328840"/>
                <a:gd name="connsiteY7" fmla="*/ 964018 h 1772093"/>
                <a:gd name="connsiteX0" fmla="*/ 0 w 1328840"/>
                <a:gd name="connsiteY0" fmla="*/ 964018 h 1772093"/>
                <a:gd name="connsiteX1" fmla="*/ 923068 w 1328840"/>
                <a:gd name="connsiteY1" fmla="*/ 0 h 1772093"/>
                <a:gd name="connsiteX2" fmla="*/ 1328840 w 1328840"/>
                <a:gd name="connsiteY2" fmla="*/ 228563 h 1772093"/>
                <a:gd name="connsiteX3" fmla="*/ 924803 w 1328840"/>
                <a:gd name="connsiteY3" fmla="*/ 1772093 h 1772093"/>
                <a:gd name="connsiteX4" fmla="*/ 634180 w 1328840"/>
                <a:gd name="connsiteY4" fmla="*/ 971107 h 1772093"/>
                <a:gd name="connsiteX5" fmla="*/ 384508 w 1328840"/>
                <a:gd name="connsiteY5" fmla="*/ 1772093 h 1772093"/>
                <a:gd name="connsiteX6" fmla="*/ 276447 w 1328840"/>
                <a:gd name="connsiteY6" fmla="*/ 1664032 h 1772093"/>
                <a:gd name="connsiteX7" fmla="*/ 0 w 1328840"/>
                <a:gd name="connsiteY7" fmla="*/ 964018 h 1772093"/>
                <a:gd name="connsiteX0" fmla="*/ 0 w 1328840"/>
                <a:gd name="connsiteY0" fmla="*/ 964018 h 1772093"/>
                <a:gd name="connsiteX1" fmla="*/ 923068 w 1328840"/>
                <a:gd name="connsiteY1" fmla="*/ 0 h 1772093"/>
                <a:gd name="connsiteX2" fmla="*/ 1328840 w 1328840"/>
                <a:gd name="connsiteY2" fmla="*/ 228563 h 1772093"/>
                <a:gd name="connsiteX3" fmla="*/ 1102012 w 1328840"/>
                <a:gd name="connsiteY3" fmla="*/ 559981 h 1772093"/>
                <a:gd name="connsiteX4" fmla="*/ 634180 w 1328840"/>
                <a:gd name="connsiteY4" fmla="*/ 971107 h 1772093"/>
                <a:gd name="connsiteX5" fmla="*/ 384508 w 1328840"/>
                <a:gd name="connsiteY5" fmla="*/ 1772093 h 1772093"/>
                <a:gd name="connsiteX6" fmla="*/ 276447 w 1328840"/>
                <a:gd name="connsiteY6" fmla="*/ 1664032 h 1772093"/>
                <a:gd name="connsiteX7" fmla="*/ 0 w 1328840"/>
                <a:gd name="connsiteY7" fmla="*/ 964018 h 1772093"/>
                <a:gd name="connsiteX0" fmla="*/ 0 w 1328840"/>
                <a:gd name="connsiteY0" fmla="*/ 964018 h 1842976"/>
                <a:gd name="connsiteX1" fmla="*/ 923068 w 1328840"/>
                <a:gd name="connsiteY1" fmla="*/ 0 h 1842976"/>
                <a:gd name="connsiteX2" fmla="*/ 1328840 w 1328840"/>
                <a:gd name="connsiteY2" fmla="*/ 228563 h 1842976"/>
                <a:gd name="connsiteX3" fmla="*/ 1102012 w 1328840"/>
                <a:gd name="connsiteY3" fmla="*/ 559981 h 1842976"/>
                <a:gd name="connsiteX4" fmla="*/ 1045305 w 1328840"/>
                <a:gd name="connsiteY4" fmla="*/ 1842976 h 1842976"/>
                <a:gd name="connsiteX5" fmla="*/ 384508 w 1328840"/>
                <a:gd name="connsiteY5" fmla="*/ 1772093 h 1842976"/>
                <a:gd name="connsiteX6" fmla="*/ 276447 w 1328840"/>
                <a:gd name="connsiteY6" fmla="*/ 1664032 h 1842976"/>
                <a:gd name="connsiteX7" fmla="*/ 0 w 1328840"/>
                <a:gd name="connsiteY7" fmla="*/ 964018 h 1842976"/>
                <a:gd name="connsiteX0" fmla="*/ 0 w 1328840"/>
                <a:gd name="connsiteY0" fmla="*/ 964018 h 1842976"/>
                <a:gd name="connsiteX1" fmla="*/ 923068 w 1328840"/>
                <a:gd name="connsiteY1" fmla="*/ 0 h 1842976"/>
                <a:gd name="connsiteX2" fmla="*/ 1328840 w 1328840"/>
                <a:gd name="connsiteY2" fmla="*/ 228563 h 1842976"/>
                <a:gd name="connsiteX3" fmla="*/ 343556 w 1328840"/>
                <a:gd name="connsiteY3" fmla="*/ 1006548 h 1842976"/>
                <a:gd name="connsiteX4" fmla="*/ 1045305 w 1328840"/>
                <a:gd name="connsiteY4" fmla="*/ 1842976 h 1842976"/>
                <a:gd name="connsiteX5" fmla="*/ 384508 w 1328840"/>
                <a:gd name="connsiteY5" fmla="*/ 1772093 h 1842976"/>
                <a:gd name="connsiteX6" fmla="*/ 276447 w 1328840"/>
                <a:gd name="connsiteY6" fmla="*/ 1664032 h 1842976"/>
                <a:gd name="connsiteX7" fmla="*/ 0 w 1328840"/>
                <a:gd name="connsiteY7" fmla="*/ 964018 h 1842976"/>
                <a:gd name="connsiteX0" fmla="*/ 0 w 1328840"/>
                <a:gd name="connsiteY0" fmla="*/ 964018 h 1842976"/>
                <a:gd name="connsiteX1" fmla="*/ 923068 w 1328840"/>
                <a:gd name="connsiteY1" fmla="*/ 0 h 1842976"/>
                <a:gd name="connsiteX2" fmla="*/ 1328840 w 1328840"/>
                <a:gd name="connsiteY2" fmla="*/ 228563 h 1842976"/>
                <a:gd name="connsiteX3" fmla="*/ 421528 w 1328840"/>
                <a:gd name="connsiteY3" fmla="*/ 999459 h 1842976"/>
                <a:gd name="connsiteX4" fmla="*/ 1045305 w 1328840"/>
                <a:gd name="connsiteY4" fmla="*/ 1842976 h 1842976"/>
                <a:gd name="connsiteX5" fmla="*/ 384508 w 1328840"/>
                <a:gd name="connsiteY5" fmla="*/ 1772093 h 1842976"/>
                <a:gd name="connsiteX6" fmla="*/ 276447 w 1328840"/>
                <a:gd name="connsiteY6" fmla="*/ 1664032 h 1842976"/>
                <a:gd name="connsiteX7" fmla="*/ 0 w 1328840"/>
                <a:gd name="connsiteY7" fmla="*/ 964018 h 1842976"/>
                <a:gd name="connsiteX0" fmla="*/ 0 w 1328840"/>
                <a:gd name="connsiteY0" fmla="*/ 964018 h 1991832"/>
                <a:gd name="connsiteX1" fmla="*/ 923068 w 1328840"/>
                <a:gd name="connsiteY1" fmla="*/ 0 h 1991832"/>
                <a:gd name="connsiteX2" fmla="*/ 1328840 w 1328840"/>
                <a:gd name="connsiteY2" fmla="*/ 228563 h 1991832"/>
                <a:gd name="connsiteX3" fmla="*/ 421528 w 1328840"/>
                <a:gd name="connsiteY3" fmla="*/ 999459 h 1991832"/>
                <a:gd name="connsiteX4" fmla="*/ 1045305 w 1328840"/>
                <a:gd name="connsiteY4" fmla="*/ 1842976 h 1991832"/>
                <a:gd name="connsiteX5" fmla="*/ 646778 w 1328840"/>
                <a:gd name="connsiteY5" fmla="*/ 1991832 h 1991832"/>
                <a:gd name="connsiteX6" fmla="*/ 276447 w 1328840"/>
                <a:gd name="connsiteY6" fmla="*/ 1664032 h 1991832"/>
                <a:gd name="connsiteX7" fmla="*/ 0 w 1328840"/>
                <a:gd name="connsiteY7" fmla="*/ 964018 h 1991832"/>
                <a:gd name="connsiteX0" fmla="*/ 0 w 1328840"/>
                <a:gd name="connsiteY0" fmla="*/ 964018 h 1991832"/>
                <a:gd name="connsiteX1" fmla="*/ 923068 w 1328840"/>
                <a:gd name="connsiteY1" fmla="*/ 0 h 1991832"/>
                <a:gd name="connsiteX2" fmla="*/ 1328840 w 1328840"/>
                <a:gd name="connsiteY2" fmla="*/ 228563 h 1991832"/>
                <a:gd name="connsiteX3" fmla="*/ 421528 w 1328840"/>
                <a:gd name="connsiteY3" fmla="*/ 999459 h 1991832"/>
                <a:gd name="connsiteX4" fmla="*/ 1045305 w 1328840"/>
                <a:gd name="connsiteY4" fmla="*/ 1842976 h 1991832"/>
                <a:gd name="connsiteX5" fmla="*/ 646778 w 1328840"/>
                <a:gd name="connsiteY5" fmla="*/ 1991832 h 1991832"/>
                <a:gd name="connsiteX6" fmla="*/ 297712 w 1328840"/>
                <a:gd name="connsiteY6" fmla="*/ 1536441 h 1991832"/>
                <a:gd name="connsiteX7" fmla="*/ 0 w 1328840"/>
                <a:gd name="connsiteY7" fmla="*/ 964018 h 1991832"/>
                <a:gd name="connsiteX0" fmla="*/ 0 w 1328840"/>
                <a:gd name="connsiteY0" fmla="*/ 964018 h 1991832"/>
                <a:gd name="connsiteX1" fmla="*/ 923068 w 1328840"/>
                <a:gd name="connsiteY1" fmla="*/ 0 h 1991832"/>
                <a:gd name="connsiteX2" fmla="*/ 1328840 w 1328840"/>
                <a:gd name="connsiteY2" fmla="*/ 228563 h 1991832"/>
                <a:gd name="connsiteX3" fmla="*/ 421528 w 1328840"/>
                <a:gd name="connsiteY3" fmla="*/ 999459 h 1991832"/>
                <a:gd name="connsiteX4" fmla="*/ 1045305 w 1328840"/>
                <a:gd name="connsiteY4" fmla="*/ 1842976 h 1991832"/>
                <a:gd name="connsiteX5" fmla="*/ 646778 w 1328840"/>
                <a:gd name="connsiteY5" fmla="*/ 1991832 h 1991832"/>
                <a:gd name="connsiteX6" fmla="*/ 290623 w 1328840"/>
                <a:gd name="connsiteY6" fmla="*/ 1465557 h 1991832"/>
                <a:gd name="connsiteX7" fmla="*/ 0 w 1328840"/>
                <a:gd name="connsiteY7" fmla="*/ 964018 h 1991832"/>
                <a:gd name="connsiteX0" fmla="*/ 0 w 1378458"/>
                <a:gd name="connsiteY0" fmla="*/ 985283 h 1991832"/>
                <a:gd name="connsiteX1" fmla="*/ 972686 w 1378458"/>
                <a:gd name="connsiteY1" fmla="*/ 0 h 1991832"/>
                <a:gd name="connsiteX2" fmla="*/ 1378458 w 1378458"/>
                <a:gd name="connsiteY2" fmla="*/ 228563 h 1991832"/>
                <a:gd name="connsiteX3" fmla="*/ 471146 w 1378458"/>
                <a:gd name="connsiteY3" fmla="*/ 999459 h 1991832"/>
                <a:gd name="connsiteX4" fmla="*/ 1094923 w 1378458"/>
                <a:gd name="connsiteY4" fmla="*/ 1842976 h 1991832"/>
                <a:gd name="connsiteX5" fmla="*/ 696396 w 1378458"/>
                <a:gd name="connsiteY5" fmla="*/ 1991832 h 1991832"/>
                <a:gd name="connsiteX6" fmla="*/ 340241 w 1378458"/>
                <a:gd name="connsiteY6" fmla="*/ 1465557 h 1991832"/>
                <a:gd name="connsiteX7" fmla="*/ 0 w 1378458"/>
                <a:gd name="connsiteY7" fmla="*/ 985283 h 1991832"/>
                <a:gd name="connsiteX0" fmla="*/ 0 w 1378458"/>
                <a:gd name="connsiteY0" fmla="*/ 985283 h 1991832"/>
                <a:gd name="connsiteX1" fmla="*/ 972686 w 1378458"/>
                <a:gd name="connsiteY1" fmla="*/ 0 h 1991832"/>
                <a:gd name="connsiteX2" fmla="*/ 1378458 w 1378458"/>
                <a:gd name="connsiteY2" fmla="*/ 228563 h 1991832"/>
                <a:gd name="connsiteX3" fmla="*/ 471146 w 1378458"/>
                <a:gd name="connsiteY3" fmla="*/ 999459 h 1991832"/>
                <a:gd name="connsiteX4" fmla="*/ 1094923 w 1378458"/>
                <a:gd name="connsiteY4" fmla="*/ 1842976 h 1991832"/>
                <a:gd name="connsiteX5" fmla="*/ 696396 w 1378458"/>
                <a:gd name="connsiteY5" fmla="*/ 1991832 h 1991832"/>
                <a:gd name="connsiteX6" fmla="*/ 340241 w 1378458"/>
                <a:gd name="connsiteY6" fmla="*/ 1465557 h 1991832"/>
                <a:gd name="connsiteX7" fmla="*/ 0 w 1378458"/>
                <a:gd name="connsiteY7" fmla="*/ 985283 h 1991832"/>
                <a:gd name="connsiteX0" fmla="*/ 0 w 1378458"/>
                <a:gd name="connsiteY0" fmla="*/ 985283 h 1991832"/>
                <a:gd name="connsiteX1" fmla="*/ 972686 w 1378458"/>
                <a:gd name="connsiteY1" fmla="*/ 0 h 1991832"/>
                <a:gd name="connsiteX2" fmla="*/ 1378458 w 1378458"/>
                <a:gd name="connsiteY2" fmla="*/ 228563 h 1991832"/>
                <a:gd name="connsiteX3" fmla="*/ 471146 w 1378458"/>
                <a:gd name="connsiteY3" fmla="*/ 999459 h 1991832"/>
                <a:gd name="connsiteX4" fmla="*/ 1094923 w 1378458"/>
                <a:gd name="connsiteY4" fmla="*/ 1842976 h 1991832"/>
                <a:gd name="connsiteX5" fmla="*/ 696396 w 1378458"/>
                <a:gd name="connsiteY5" fmla="*/ 1991832 h 1991832"/>
                <a:gd name="connsiteX6" fmla="*/ 340241 w 1378458"/>
                <a:gd name="connsiteY6" fmla="*/ 1465557 h 1991832"/>
                <a:gd name="connsiteX7" fmla="*/ 0 w 1378458"/>
                <a:gd name="connsiteY7" fmla="*/ 985283 h 1991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78458" h="1991832">
                  <a:moveTo>
                    <a:pt x="0" y="985283"/>
                  </a:moveTo>
                  <a:lnTo>
                    <a:pt x="972686" y="0"/>
                  </a:lnTo>
                  <a:cubicBezTo>
                    <a:pt x="966176" y="579"/>
                    <a:pt x="1377880" y="242161"/>
                    <a:pt x="1378458" y="228563"/>
                  </a:cubicBezTo>
                  <a:lnTo>
                    <a:pt x="471146" y="999459"/>
                  </a:lnTo>
                  <a:lnTo>
                    <a:pt x="1094923" y="1842976"/>
                  </a:lnTo>
                  <a:lnTo>
                    <a:pt x="696396" y="1991832"/>
                  </a:lnTo>
                  <a:lnTo>
                    <a:pt x="340241" y="1465557"/>
                  </a:lnTo>
                  <a:lnTo>
                    <a:pt x="0" y="98528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v-SE"/>
            </a:p>
          </p:txBody>
        </p:sp>
      </p:grpSp>
      <p:sp>
        <p:nvSpPr>
          <p:cNvPr id="37" name="Frihandsfigur 36">
            <a:extLst>
              <a:ext uri="{FF2B5EF4-FFF2-40B4-BE49-F238E27FC236}">
                <a16:creationId xmlns:a16="http://schemas.microsoft.com/office/drawing/2014/main" id="{59A13F97-2B16-3747-8229-62F44C902C0C}"/>
              </a:ext>
            </a:extLst>
          </p:cNvPr>
          <p:cNvSpPr/>
          <p:nvPr/>
        </p:nvSpPr>
        <p:spPr>
          <a:xfrm>
            <a:off x="468700" y="3052468"/>
            <a:ext cx="2599615" cy="2748085"/>
          </a:xfrm>
          <a:custGeom>
            <a:avLst/>
            <a:gdLst>
              <a:gd name="connsiteX0" fmla="*/ 1236052 w 2684650"/>
              <a:gd name="connsiteY0" fmla="*/ 1412935 h 2837977"/>
              <a:gd name="connsiteX1" fmla="*/ 1107811 w 2684650"/>
              <a:gd name="connsiteY1" fmla="*/ 1417966 h 2837977"/>
              <a:gd name="connsiteX2" fmla="*/ 1109033 w 2684650"/>
              <a:gd name="connsiteY2" fmla="*/ 1420203 h 2837977"/>
              <a:gd name="connsiteX3" fmla="*/ 1038247 w 2684650"/>
              <a:gd name="connsiteY3" fmla="*/ 1516391 h 2837977"/>
              <a:gd name="connsiteX4" fmla="*/ 1037037 w 2684650"/>
              <a:gd name="connsiteY4" fmla="*/ 1617991 h 2837977"/>
              <a:gd name="connsiteX5" fmla="*/ 968107 w 2684650"/>
              <a:gd name="connsiteY5" fmla="*/ 1586685 h 2837977"/>
              <a:gd name="connsiteX6" fmla="*/ 861140 w 2684650"/>
              <a:gd name="connsiteY6" fmla="*/ 1577859 h 2837977"/>
              <a:gd name="connsiteX7" fmla="*/ 810340 w 2684650"/>
              <a:gd name="connsiteY7" fmla="*/ 1623198 h 2837977"/>
              <a:gd name="connsiteX8" fmla="*/ 777607 w 2684650"/>
              <a:gd name="connsiteY8" fmla="*/ 1668347 h 2837977"/>
              <a:gd name="connsiteX9" fmla="*/ 773512 w 2684650"/>
              <a:gd name="connsiteY9" fmla="*/ 1716416 h 2837977"/>
              <a:gd name="connsiteX10" fmla="*/ 701697 w 2684650"/>
              <a:gd name="connsiteY10" fmla="*/ 1694191 h 2837977"/>
              <a:gd name="connsiteX11" fmla="*/ 691435 w 2684650"/>
              <a:gd name="connsiteY11" fmla="*/ 1690793 h 2837977"/>
              <a:gd name="connsiteX12" fmla="*/ 618255 w 2684650"/>
              <a:gd name="connsiteY12" fmla="*/ 1716417 h 2837977"/>
              <a:gd name="connsiteX13" fmla="*/ 604189 w 2684650"/>
              <a:gd name="connsiteY13" fmla="*/ 1754210 h 2837977"/>
              <a:gd name="connsiteX14" fmla="*/ 588092 w 2684650"/>
              <a:gd name="connsiteY14" fmla="*/ 1828035 h 2837977"/>
              <a:gd name="connsiteX15" fmla="*/ 621753 w 2684650"/>
              <a:gd name="connsiteY15" fmla="*/ 1897393 h 2837977"/>
              <a:gd name="connsiteX16" fmla="*/ 681431 w 2684650"/>
              <a:gd name="connsiteY16" fmla="*/ 1922793 h 2837977"/>
              <a:gd name="connsiteX17" fmla="*/ 682605 w 2684650"/>
              <a:gd name="connsiteY17" fmla="*/ 1921409 h 2837977"/>
              <a:gd name="connsiteX18" fmla="*/ 681727 w 2684650"/>
              <a:gd name="connsiteY18" fmla="*/ 1928697 h 2837977"/>
              <a:gd name="connsiteX19" fmla="*/ 1395119 w 2684650"/>
              <a:gd name="connsiteY19" fmla="*/ 1924823 h 2837977"/>
              <a:gd name="connsiteX20" fmla="*/ 1395119 w 2684650"/>
              <a:gd name="connsiteY20" fmla="*/ 1920581 h 2837977"/>
              <a:gd name="connsiteX21" fmla="*/ 1477409 w 2684650"/>
              <a:gd name="connsiteY21" fmla="*/ 1905060 h 2837977"/>
              <a:gd name="connsiteX22" fmla="*/ 1540591 w 2684650"/>
              <a:gd name="connsiteY22" fmla="*/ 1869084 h 2837977"/>
              <a:gd name="connsiteX23" fmla="*/ 1550116 w 2684650"/>
              <a:gd name="connsiteY23" fmla="*/ 1782823 h 2837977"/>
              <a:gd name="connsiteX24" fmla="*/ 1544084 w 2684650"/>
              <a:gd name="connsiteY24" fmla="*/ 1715097 h 2837977"/>
              <a:gd name="connsiteX25" fmla="*/ 1516750 w 2684650"/>
              <a:gd name="connsiteY25" fmla="*/ 1659266 h 2837977"/>
              <a:gd name="connsiteX26" fmla="*/ 1450711 w 2684650"/>
              <a:gd name="connsiteY26" fmla="*/ 1624341 h 2837977"/>
              <a:gd name="connsiteX27" fmla="*/ 1407502 w 2684650"/>
              <a:gd name="connsiteY27" fmla="*/ 1594447 h 2837977"/>
              <a:gd name="connsiteX28" fmla="*/ 1407820 w 2684650"/>
              <a:gd name="connsiteY28" fmla="*/ 1493898 h 2837977"/>
              <a:gd name="connsiteX29" fmla="*/ 1360195 w 2684650"/>
              <a:gd name="connsiteY29" fmla="*/ 1446809 h 2837977"/>
              <a:gd name="connsiteX30" fmla="*/ 2494071 w 2684650"/>
              <a:gd name="connsiteY30" fmla="*/ 0 h 2837977"/>
              <a:gd name="connsiteX31" fmla="*/ 2542884 w 2684650"/>
              <a:gd name="connsiteY31" fmla="*/ 838140 h 2837977"/>
              <a:gd name="connsiteX32" fmla="*/ 2684650 w 2684650"/>
              <a:gd name="connsiteY32" fmla="*/ 1548810 h 2837977"/>
              <a:gd name="connsiteX33" fmla="*/ 2323949 w 2684650"/>
              <a:gd name="connsiteY33" fmla="*/ 1444196 h 2837977"/>
              <a:gd name="connsiteX34" fmla="*/ 2149996 w 2684650"/>
              <a:gd name="connsiteY34" fmla="*/ 1214740 h 2837977"/>
              <a:gd name="connsiteX35" fmla="*/ 1244297 w 2684650"/>
              <a:gd name="connsiteY35" fmla="*/ 2837977 h 2837977"/>
              <a:gd name="connsiteX36" fmla="*/ 0 w 2684650"/>
              <a:gd name="connsiteY36" fmla="*/ 1912028 h 2837977"/>
              <a:gd name="connsiteX37" fmla="*/ 603318 w 2684650"/>
              <a:gd name="connsiteY37" fmla="*/ 1435396 h 2837977"/>
              <a:gd name="connsiteX38" fmla="*/ 1482274 w 2684650"/>
              <a:gd name="connsiteY38" fmla="*/ 781432 h 2837977"/>
              <a:gd name="connsiteX39" fmla="*/ 1304260 w 2684650"/>
              <a:gd name="connsiteY39" fmla="*/ 715926 h 2837977"/>
              <a:gd name="connsiteX40" fmla="*/ 1095441 w 2684650"/>
              <a:gd name="connsiteY40" fmla="*/ 328693 h 2837977"/>
              <a:gd name="connsiteX41" fmla="*/ 1795577 w 2684650"/>
              <a:gd name="connsiteY41" fmla="*/ 229456 h 28379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2684650" h="2837977">
                <a:moveTo>
                  <a:pt x="1236052" y="1412935"/>
                </a:moveTo>
                <a:lnTo>
                  <a:pt x="1107811" y="1417966"/>
                </a:lnTo>
                <a:lnTo>
                  <a:pt x="1109033" y="1420203"/>
                </a:lnTo>
                <a:lnTo>
                  <a:pt x="1038247" y="1516391"/>
                </a:lnTo>
                <a:cubicBezTo>
                  <a:pt x="1037844" y="1550258"/>
                  <a:pt x="1037440" y="1584124"/>
                  <a:pt x="1037037" y="1617991"/>
                </a:cubicBezTo>
                <a:lnTo>
                  <a:pt x="968107" y="1586685"/>
                </a:lnTo>
                <a:lnTo>
                  <a:pt x="861140" y="1577859"/>
                </a:lnTo>
                <a:lnTo>
                  <a:pt x="810340" y="1623198"/>
                </a:lnTo>
                <a:lnTo>
                  <a:pt x="777607" y="1668347"/>
                </a:lnTo>
                <a:lnTo>
                  <a:pt x="773512" y="1716416"/>
                </a:lnTo>
                <a:lnTo>
                  <a:pt x="701697" y="1694191"/>
                </a:lnTo>
                <a:lnTo>
                  <a:pt x="691435" y="1690793"/>
                </a:lnTo>
                <a:lnTo>
                  <a:pt x="618255" y="1716417"/>
                </a:lnTo>
                <a:lnTo>
                  <a:pt x="604189" y="1754210"/>
                </a:lnTo>
                <a:lnTo>
                  <a:pt x="588092" y="1828035"/>
                </a:lnTo>
                <a:lnTo>
                  <a:pt x="621753" y="1897393"/>
                </a:lnTo>
                <a:lnTo>
                  <a:pt x="681431" y="1922793"/>
                </a:lnTo>
                <a:lnTo>
                  <a:pt x="682605" y="1921409"/>
                </a:lnTo>
                <a:cubicBezTo>
                  <a:pt x="682312" y="1923838"/>
                  <a:pt x="682020" y="1926268"/>
                  <a:pt x="681727" y="1928697"/>
                </a:cubicBezTo>
                <a:lnTo>
                  <a:pt x="1395119" y="1924823"/>
                </a:lnTo>
                <a:lnTo>
                  <a:pt x="1395119" y="1920581"/>
                </a:lnTo>
                <a:lnTo>
                  <a:pt x="1477409" y="1905060"/>
                </a:lnTo>
                <a:lnTo>
                  <a:pt x="1540591" y="1869084"/>
                </a:lnTo>
                <a:lnTo>
                  <a:pt x="1550116" y="1782823"/>
                </a:lnTo>
                <a:lnTo>
                  <a:pt x="1544084" y="1715097"/>
                </a:lnTo>
                <a:lnTo>
                  <a:pt x="1516750" y="1659266"/>
                </a:lnTo>
                <a:lnTo>
                  <a:pt x="1450711" y="1624341"/>
                </a:lnTo>
                <a:lnTo>
                  <a:pt x="1407502" y="1594447"/>
                </a:lnTo>
                <a:lnTo>
                  <a:pt x="1407820" y="1493898"/>
                </a:lnTo>
                <a:lnTo>
                  <a:pt x="1360195" y="1446809"/>
                </a:lnTo>
                <a:close/>
                <a:moveTo>
                  <a:pt x="2494071" y="0"/>
                </a:moveTo>
                <a:lnTo>
                  <a:pt x="2542884" y="838140"/>
                </a:lnTo>
                <a:lnTo>
                  <a:pt x="2684650" y="1548810"/>
                </a:lnTo>
                <a:lnTo>
                  <a:pt x="2323949" y="1444196"/>
                </a:lnTo>
                <a:lnTo>
                  <a:pt x="2149996" y="1214740"/>
                </a:lnTo>
                <a:lnTo>
                  <a:pt x="1244297" y="2837977"/>
                </a:lnTo>
                <a:lnTo>
                  <a:pt x="0" y="1912028"/>
                </a:lnTo>
                <a:lnTo>
                  <a:pt x="603318" y="1435396"/>
                </a:lnTo>
                <a:lnTo>
                  <a:pt x="1482274" y="781432"/>
                </a:lnTo>
                <a:lnTo>
                  <a:pt x="1304260" y="715926"/>
                </a:lnTo>
                <a:lnTo>
                  <a:pt x="1095441" y="328693"/>
                </a:lnTo>
                <a:lnTo>
                  <a:pt x="1795577" y="229456"/>
                </a:lnTo>
                <a:close/>
              </a:path>
            </a:pathLst>
          </a:custGeom>
          <a:solidFill>
            <a:schemeClr val="accent6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52" name="Frihandsfigur 51">
            <a:extLst>
              <a:ext uri="{FF2B5EF4-FFF2-40B4-BE49-F238E27FC236}">
                <a16:creationId xmlns:a16="http://schemas.microsoft.com/office/drawing/2014/main" id="{DE2BCD16-C9D6-2541-959A-1656836C73C6}"/>
              </a:ext>
            </a:extLst>
          </p:cNvPr>
          <p:cNvSpPr/>
          <p:nvPr/>
        </p:nvSpPr>
        <p:spPr>
          <a:xfrm>
            <a:off x="2536999" y="4426510"/>
            <a:ext cx="2608845" cy="1984640"/>
          </a:xfrm>
          <a:custGeom>
            <a:avLst/>
            <a:gdLst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623556 w 4378623"/>
              <a:gd name="connsiteY12" fmla="*/ 2462120 h 3330971"/>
              <a:gd name="connsiteX13" fmla="*/ 2624224 w 4378623"/>
              <a:gd name="connsiteY13" fmla="*/ 2472725 h 3330971"/>
              <a:gd name="connsiteX14" fmla="*/ 2650658 w 4378623"/>
              <a:gd name="connsiteY14" fmla="*/ 2463736 h 3330971"/>
              <a:gd name="connsiteX15" fmla="*/ 2660006 w 4378623"/>
              <a:gd name="connsiteY15" fmla="*/ 2467665 h 3330971"/>
              <a:gd name="connsiteX16" fmla="*/ 2659631 w 4378623"/>
              <a:gd name="connsiteY16" fmla="*/ 2460684 h 3330971"/>
              <a:gd name="connsiteX17" fmla="*/ 2674864 w 4378623"/>
              <a:gd name="connsiteY17" fmla="*/ 2455504 h 3330971"/>
              <a:gd name="connsiteX18" fmla="*/ 2679056 w 4378623"/>
              <a:gd name="connsiteY18" fmla="*/ 2454963 h 3330971"/>
              <a:gd name="connsiteX19" fmla="*/ 2678047 w 4378623"/>
              <a:gd name="connsiteY19" fmla="*/ 2454421 h 3330971"/>
              <a:gd name="connsiteX20" fmla="*/ 3002309 w 4378623"/>
              <a:gd name="connsiteY20" fmla="*/ 2344149 h 3330971"/>
              <a:gd name="connsiteX21" fmla="*/ 3173672 w 4378623"/>
              <a:gd name="connsiteY21" fmla="*/ 2055029 h 3330971"/>
              <a:gd name="connsiteX22" fmla="*/ 3167322 w 4378623"/>
              <a:gd name="connsiteY22" fmla="*/ 1855028 h 3330971"/>
              <a:gd name="connsiteX23" fmla="*/ 3262659 w 4378623"/>
              <a:gd name="connsiteY23" fmla="*/ 1781808 h 3330971"/>
              <a:gd name="connsiteX24" fmla="*/ 3284624 w 4378623"/>
              <a:gd name="connsiteY24" fmla="*/ 1646882 h 3330971"/>
              <a:gd name="connsiteX25" fmla="*/ 3176848 w 4378623"/>
              <a:gd name="connsiteY25" fmla="*/ 1557982 h 3330971"/>
              <a:gd name="connsiteX26" fmla="*/ 3243263 w 4378623"/>
              <a:gd name="connsiteY26" fmla="*/ 1496058 h 3330971"/>
              <a:gd name="connsiteX27" fmla="*/ 3224300 w 4378623"/>
              <a:gd name="connsiteY27" fmla="*/ 1385128 h 3330971"/>
              <a:gd name="connsiteX28" fmla="*/ 3090950 w 4378623"/>
              <a:gd name="connsiteY28" fmla="*/ 1267629 h 3330971"/>
              <a:gd name="connsiteX29" fmla="*/ 2703513 w 4378623"/>
              <a:gd name="connsiteY29" fmla="*/ 1302749 h 3330971"/>
              <a:gd name="connsiteX30" fmla="*/ 2599247 w 4378623"/>
              <a:gd name="connsiteY30" fmla="*/ 1278230 h 3330971"/>
              <a:gd name="connsiteX31" fmla="*/ 2652768 w 4378623"/>
              <a:gd name="connsiteY31" fmla="*/ 1105590 h 3330971"/>
              <a:gd name="connsiteX32" fmla="*/ 2664069 w 4378623"/>
              <a:gd name="connsiteY32" fmla="*/ 937567 h 3330971"/>
              <a:gd name="connsiteX33" fmla="*/ 2579743 w 4378623"/>
              <a:gd name="connsiteY33" fmla="*/ 632767 h 3330971"/>
              <a:gd name="connsiteX34" fmla="*/ 2495247 w 4378623"/>
              <a:gd name="connsiteY34" fmla="*/ 0 h 3330971"/>
              <a:gd name="connsiteX35" fmla="*/ 2496489 w 4378623"/>
              <a:gd name="connsiteY35" fmla="*/ 11616 h 3330971"/>
              <a:gd name="connsiteX36" fmla="*/ 3089319 w 4378623"/>
              <a:gd name="connsiteY36" fmla="*/ 64226 h 3330971"/>
              <a:gd name="connsiteX37" fmla="*/ 3374856 w 4378623"/>
              <a:gd name="connsiteY37" fmla="*/ 369969 h 3330971"/>
              <a:gd name="connsiteX38" fmla="*/ 3510232 w 4378623"/>
              <a:gd name="connsiteY38" fmla="*/ 813600 h 3330971"/>
              <a:gd name="connsiteX39" fmla="*/ 4068016 w 4378623"/>
              <a:gd name="connsiteY39" fmla="*/ 1105046 h 3330971"/>
              <a:gd name="connsiteX40" fmla="*/ 4234392 w 4378623"/>
              <a:gd name="connsiteY40" fmla="*/ 1420661 h 3330971"/>
              <a:gd name="connsiteX41" fmla="*/ 4378623 w 4378623"/>
              <a:gd name="connsiteY41" fmla="*/ 1836132 h 3330971"/>
              <a:gd name="connsiteX42" fmla="*/ 4363902 w 4378623"/>
              <a:gd name="connsiteY42" fmla="*/ 2211036 h 3330971"/>
              <a:gd name="connsiteX43" fmla="*/ 4114941 w 4378623"/>
              <a:gd name="connsiteY43" fmla="*/ 2463077 h 3330971"/>
              <a:gd name="connsiteX44" fmla="*/ 3750965 w 4378623"/>
              <a:gd name="connsiteY44" fmla="*/ 2650382 h 3330971"/>
              <a:gd name="connsiteX45" fmla="*/ 551294 w 4378623"/>
              <a:gd name="connsiteY45" fmla="*/ 3328046 h 3330971"/>
              <a:gd name="connsiteX46" fmla="*/ 548640 w 4378623"/>
              <a:gd name="connsiteY46" fmla="*/ 3330971 h 3330971"/>
              <a:gd name="connsiteX47" fmla="*/ 254965 w 4378623"/>
              <a:gd name="connsiteY47" fmla="*/ 3249085 h 3330971"/>
              <a:gd name="connsiteX48" fmla="*/ 17221 w 4378623"/>
              <a:gd name="connsiteY48" fmla="*/ 2864627 h 3330971"/>
              <a:gd name="connsiteX49" fmla="*/ 0 w 4378623"/>
              <a:gd name="connsiteY49" fmla="*/ 2435269 h 3330971"/>
              <a:gd name="connsiteX50" fmla="*/ 253898 w 4378623"/>
              <a:gd name="connsiteY50" fmla="*/ 2137884 h 3330971"/>
              <a:gd name="connsiteX51" fmla="*/ 585216 w 4378623"/>
              <a:gd name="connsiteY51" fmla="*/ 2055588 h 3330971"/>
              <a:gd name="connsiteX52" fmla="*/ 619658 w 4378623"/>
              <a:gd name="connsiteY52" fmla="*/ 1804333 h 3330971"/>
              <a:gd name="connsiteX53" fmla="*/ 721309 w 4378623"/>
              <a:gd name="connsiteY53" fmla="*/ 1465595 h 3330971"/>
              <a:gd name="connsiteX54" fmla="*/ 949909 w 4378623"/>
              <a:gd name="connsiteY54" fmla="*/ 1228261 h 3330971"/>
              <a:gd name="connsiteX55" fmla="*/ 1268882 w 4378623"/>
              <a:gd name="connsiteY55" fmla="*/ 1218707 h 3330971"/>
              <a:gd name="connsiteX56" fmla="*/ 1609344 w 4378623"/>
              <a:gd name="connsiteY56" fmla="*/ 1250916 h 3330971"/>
              <a:gd name="connsiteX57" fmla="*/ 1614376 w 4378623"/>
              <a:gd name="connsiteY57" fmla="*/ 1252876 h 3330971"/>
              <a:gd name="connsiteX58" fmla="*/ 1544271 w 4378623"/>
              <a:gd name="connsiteY58" fmla="*/ 625178 h 3330971"/>
              <a:gd name="connsiteX59" fmla="*/ 1855167 w 4378623"/>
              <a:gd name="connsiteY59" fmla="*/ 140546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623556 w 4378623"/>
              <a:gd name="connsiteY12" fmla="*/ 2462120 h 3330971"/>
              <a:gd name="connsiteX13" fmla="*/ 2624224 w 4378623"/>
              <a:gd name="connsiteY13" fmla="*/ 2472725 h 3330971"/>
              <a:gd name="connsiteX14" fmla="*/ 2650658 w 4378623"/>
              <a:gd name="connsiteY14" fmla="*/ 2463736 h 3330971"/>
              <a:gd name="connsiteX15" fmla="*/ 2660006 w 4378623"/>
              <a:gd name="connsiteY15" fmla="*/ 2467665 h 3330971"/>
              <a:gd name="connsiteX16" fmla="*/ 2659631 w 4378623"/>
              <a:gd name="connsiteY16" fmla="*/ 2460684 h 3330971"/>
              <a:gd name="connsiteX17" fmla="*/ 2674864 w 4378623"/>
              <a:gd name="connsiteY17" fmla="*/ 2455504 h 3330971"/>
              <a:gd name="connsiteX18" fmla="*/ 2679056 w 4378623"/>
              <a:gd name="connsiteY18" fmla="*/ 2454963 h 3330971"/>
              <a:gd name="connsiteX19" fmla="*/ 2760597 w 4378623"/>
              <a:gd name="connsiteY19" fmla="*/ 2435371 h 3330971"/>
              <a:gd name="connsiteX20" fmla="*/ 3002309 w 4378623"/>
              <a:gd name="connsiteY20" fmla="*/ 2344149 h 3330971"/>
              <a:gd name="connsiteX21" fmla="*/ 3173672 w 4378623"/>
              <a:gd name="connsiteY21" fmla="*/ 2055029 h 3330971"/>
              <a:gd name="connsiteX22" fmla="*/ 3167322 w 4378623"/>
              <a:gd name="connsiteY22" fmla="*/ 1855028 h 3330971"/>
              <a:gd name="connsiteX23" fmla="*/ 3262659 w 4378623"/>
              <a:gd name="connsiteY23" fmla="*/ 1781808 h 3330971"/>
              <a:gd name="connsiteX24" fmla="*/ 3284624 w 4378623"/>
              <a:gd name="connsiteY24" fmla="*/ 1646882 h 3330971"/>
              <a:gd name="connsiteX25" fmla="*/ 3176848 w 4378623"/>
              <a:gd name="connsiteY25" fmla="*/ 1557982 h 3330971"/>
              <a:gd name="connsiteX26" fmla="*/ 3243263 w 4378623"/>
              <a:gd name="connsiteY26" fmla="*/ 1496058 h 3330971"/>
              <a:gd name="connsiteX27" fmla="*/ 3224300 w 4378623"/>
              <a:gd name="connsiteY27" fmla="*/ 1385128 h 3330971"/>
              <a:gd name="connsiteX28" fmla="*/ 3090950 w 4378623"/>
              <a:gd name="connsiteY28" fmla="*/ 1267629 h 3330971"/>
              <a:gd name="connsiteX29" fmla="*/ 2703513 w 4378623"/>
              <a:gd name="connsiteY29" fmla="*/ 1302749 h 3330971"/>
              <a:gd name="connsiteX30" fmla="*/ 2599247 w 4378623"/>
              <a:gd name="connsiteY30" fmla="*/ 1278230 h 3330971"/>
              <a:gd name="connsiteX31" fmla="*/ 2652768 w 4378623"/>
              <a:gd name="connsiteY31" fmla="*/ 1105590 h 3330971"/>
              <a:gd name="connsiteX32" fmla="*/ 2664069 w 4378623"/>
              <a:gd name="connsiteY32" fmla="*/ 937567 h 3330971"/>
              <a:gd name="connsiteX33" fmla="*/ 2579743 w 4378623"/>
              <a:gd name="connsiteY33" fmla="*/ 632767 h 3330971"/>
              <a:gd name="connsiteX34" fmla="*/ 2438644 w 4378623"/>
              <a:gd name="connsiteY34" fmla="*/ 565840 h 3330971"/>
              <a:gd name="connsiteX35" fmla="*/ 2495247 w 4378623"/>
              <a:gd name="connsiteY35" fmla="*/ 0 h 3330971"/>
              <a:gd name="connsiteX36" fmla="*/ 2496489 w 4378623"/>
              <a:gd name="connsiteY36" fmla="*/ 11616 h 3330971"/>
              <a:gd name="connsiteX37" fmla="*/ 3089319 w 4378623"/>
              <a:gd name="connsiteY37" fmla="*/ 64226 h 3330971"/>
              <a:gd name="connsiteX38" fmla="*/ 3374856 w 4378623"/>
              <a:gd name="connsiteY38" fmla="*/ 369969 h 3330971"/>
              <a:gd name="connsiteX39" fmla="*/ 3510232 w 4378623"/>
              <a:gd name="connsiteY39" fmla="*/ 813600 h 3330971"/>
              <a:gd name="connsiteX40" fmla="*/ 4068016 w 4378623"/>
              <a:gd name="connsiteY40" fmla="*/ 1105046 h 3330971"/>
              <a:gd name="connsiteX41" fmla="*/ 4234392 w 4378623"/>
              <a:gd name="connsiteY41" fmla="*/ 1420661 h 3330971"/>
              <a:gd name="connsiteX42" fmla="*/ 4378623 w 4378623"/>
              <a:gd name="connsiteY42" fmla="*/ 1836132 h 3330971"/>
              <a:gd name="connsiteX43" fmla="*/ 4363902 w 4378623"/>
              <a:gd name="connsiteY43" fmla="*/ 2211036 h 3330971"/>
              <a:gd name="connsiteX44" fmla="*/ 4114941 w 4378623"/>
              <a:gd name="connsiteY44" fmla="*/ 2463077 h 3330971"/>
              <a:gd name="connsiteX45" fmla="*/ 3750965 w 4378623"/>
              <a:gd name="connsiteY45" fmla="*/ 2650382 h 3330971"/>
              <a:gd name="connsiteX46" fmla="*/ 551294 w 4378623"/>
              <a:gd name="connsiteY46" fmla="*/ 3328046 h 3330971"/>
              <a:gd name="connsiteX47" fmla="*/ 548640 w 4378623"/>
              <a:gd name="connsiteY47" fmla="*/ 3330971 h 3330971"/>
              <a:gd name="connsiteX48" fmla="*/ 254965 w 4378623"/>
              <a:gd name="connsiteY48" fmla="*/ 3249085 h 3330971"/>
              <a:gd name="connsiteX49" fmla="*/ 17221 w 4378623"/>
              <a:gd name="connsiteY49" fmla="*/ 2864627 h 3330971"/>
              <a:gd name="connsiteX50" fmla="*/ 0 w 4378623"/>
              <a:gd name="connsiteY50" fmla="*/ 2435269 h 3330971"/>
              <a:gd name="connsiteX51" fmla="*/ 253898 w 4378623"/>
              <a:gd name="connsiteY51" fmla="*/ 2137884 h 3330971"/>
              <a:gd name="connsiteX52" fmla="*/ 585216 w 4378623"/>
              <a:gd name="connsiteY52" fmla="*/ 2055588 h 3330971"/>
              <a:gd name="connsiteX53" fmla="*/ 619658 w 4378623"/>
              <a:gd name="connsiteY53" fmla="*/ 1804333 h 3330971"/>
              <a:gd name="connsiteX54" fmla="*/ 721309 w 4378623"/>
              <a:gd name="connsiteY54" fmla="*/ 1465595 h 3330971"/>
              <a:gd name="connsiteX55" fmla="*/ 949909 w 4378623"/>
              <a:gd name="connsiteY55" fmla="*/ 1228261 h 3330971"/>
              <a:gd name="connsiteX56" fmla="*/ 1268882 w 4378623"/>
              <a:gd name="connsiteY56" fmla="*/ 1218707 h 3330971"/>
              <a:gd name="connsiteX57" fmla="*/ 1609344 w 4378623"/>
              <a:gd name="connsiteY57" fmla="*/ 1250916 h 3330971"/>
              <a:gd name="connsiteX58" fmla="*/ 1614376 w 4378623"/>
              <a:gd name="connsiteY58" fmla="*/ 1252876 h 3330971"/>
              <a:gd name="connsiteX59" fmla="*/ 1544271 w 4378623"/>
              <a:gd name="connsiteY59" fmla="*/ 625178 h 3330971"/>
              <a:gd name="connsiteX60" fmla="*/ 1855167 w 4378623"/>
              <a:gd name="connsiteY60" fmla="*/ 140546 h 3330971"/>
              <a:gd name="connsiteX61" fmla="*/ 2495247 w 4378623"/>
              <a:gd name="connsiteY61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623556 w 4378623"/>
              <a:gd name="connsiteY12" fmla="*/ 2462120 h 3330971"/>
              <a:gd name="connsiteX13" fmla="*/ 2535324 w 4378623"/>
              <a:gd name="connsiteY13" fmla="*/ 2472725 h 3330971"/>
              <a:gd name="connsiteX14" fmla="*/ 2650658 w 4378623"/>
              <a:gd name="connsiteY14" fmla="*/ 2463736 h 3330971"/>
              <a:gd name="connsiteX15" fmla="*/ 2660006 w 4378623"/>
              <a:gd name="connsiteY15" fmla="*/ 2467665 h 3330971"/>
              <a:gd name="connsiteX16" fmla="*/ 2659631 w 4378623"/>
              <a:gd name="connsiteY16" fmla="*/ 2460684 h 3330971"/>
              <a:gd name="connsiteX17" fmla="*/ 2674864 w 4378623"/>
              <a:gd name="connsiteY17" fmla="*/ 2455504 h 3330971"/>
              <a:gd name="connsiteX18" fmla="*/ 2679056 w 4378623"/>
              <a:gd name="connsiteY18" fmla="*/ 2454963 h 3330971"/>
              <a:gd name="connsiteX19" fmla="*/ 2760597 w 4378623"/>
              <a:gd name="connsiteY19" fmla="*/ 2435371 h 3330971"/>
              <a:gd name="connsiteX20" fmla="*/ 3002309 w 4378623"/>
              <a:gd name="connsiteY20" fmla="*/ 2344149 h 3330971"/>
              <a:gd name="connsiteX21" fmla="*/ 3173672 w 4378623"/>
              <a:gd name="connsiteY21" fmla="*/ 2055029 h 3330971"/>
              <a:gd name="connsiteX22" fmla="*/ 3167322 w 4378623"/>
              <a:gd name="connsiteY22" fmla="*/ 1855028 h 3330971"/>
              <a:gd name="connsiteX23" fmla="*/ 3262659 w 4378623"/>
              <a:gd name="connsiteY23" fmla="*/ 1781808 h 3330971"/>
              <a:gd name="connsiteX24" fmla="*/ 3284624 w 4378623"/>
              <a:gd name="connsiteY24" fmla="*/ 1646882 h 3330971"/>
              <a:gd name="connsiteX25" fmla="*/ 3176848 w 4378623"/>
              <a:gd name="connsiteY25" fmla="*/ 1557982 h 3330971"/>
              <a:gd name="connsiteX26" fmla="*/ 3243263 w 4378623"/>
              <a:gd name="connsiteY26" fmla="*/ 1496058 h 3330971"/>
              <a:gd name="connsiteX27" fmla="*/ 3224300 w 4378623"/>
              <a:gd name="connsiteY27" fmla="*/ 1385128 h 3330971"/>
              <a:gd name="connsiteX28" fmla="*/ 3090950 w 4378623"/>
              <a:gd name="connsiteY28" fmla="*/ 1267629 h 3330971"/>
              <a:gd name="connsiteX29" fmla="*/ 2703513 w 4378623"/>
              <a:gd name="connsiteY29" fmla="*/ 1302749 h 3330971"/>
              <a:gd name="connsiteX30" fmla="*/ 2599247 w 4378623"/>
              <a:gd name="connsiteY30" fmla="*/ 1278230 h 3330971"/>
              <a:gd name="connsiteX31" fmla="*/ 2652768 w 4378623"/>
              <a:gd name="connsiteY31" fmla="*/ 1105590 h 3330971"/>
              <a:gd name="connsiteX32" fmla="*/ 2664069 w 4378623"/>
              <a:gd name="connsiteY32" fmla="*/ 937567 h 3330971"/>
              <a:gd name="connsiteX33" fmla="*/ 2579743 w 4378623"/>
              <a:gd name="connsiteY33" fmla="*/ 632767 h 3330971"/>
              <a:gd name="connsiteX34" fmla="*/ 2438644 w 4378623"/>
              <a:gd name="connsiteY34" fmla="*/ 565840 h 3330971"/>
              <a:gd name="connsiteX35" fmla="*/ 2495247 w 4378623"/>
              <a:gd name="connsiteY35" fmla="*/ 0 h 3330971"/>
              <a:gd name="connsiteX36" fmla="*/ 2496489 w 4378623"/>
              <a:gd name="connsiteY36" fmla="*/ 11616 h 3330971"/>
              <a:gd name="connsiteX37" fmla="*/ 3089319 w 4378623"/>
              <a:gd name="connsiteY37" fmla="*/ 64226 h 3330971"/>
              <a:gd name="connsiteX38" fmla="*/ 3374856 w 4378623"/>
              <a:gd name="connsiteY38" fmla="*/ 369969 h 3330971"/>
              <a:gd name="connsiteX39" fmla="*/ 3510232 w 4378623"/>
              <a:gd name="connsiteY39" fmla="*/ 813600 h 3330971"/>
              <a:gd name="connsiteX40" fmla="*/ 4068016 w 4378623"/>
              <a:gd name="connsiteY40" fmla="*/ 1105046 h 3330971"/>
              <a:gd name="connsiteX41" fmla="*/ 4234392 w 4378623"/>
              <a:gd name="connsiteY41" fmla="*/ 1420661 h 3330971"/>
              <a:gd name="connsiteX42" fmla="*/ 4378623 w 4378623"/>
              <a:gd name="connsiteY42" fmla="*/ 1836132 h 3330971"/>
              <a:gd name="connsiteX43" fmla="*/ 4363902 w 4378623"/>
              <a:gd name="connsiteY43" fmla="*/ 2211036 h 3330971"/>
              <a:gd name="connsiteX44" fmla="*/ 4114941 w 4378623"/>
              <a:gd name="connsiteY44" fmla="*/ 2463077 h 3330971"/>
              <a:gd name="connsiteX45" fmla="*/ 3750965 w 4378623"/>
              <a:gd name="connsiteY45" fmla="*/ 2650382 h 3330971"/>
              <a:gd name="connsiteX46" fmla="*/ 551294 w 4378623"/>
              <a:gd name="connsiteY46" fmla="*/ 3328046 h 3330971"/>
              <a:gd name="connsiteX47" fmla="*/ 548640 w 4378623"/>
              <a:gd name="connsiteY47" fmla="*/ 3330971 h 3330971"/>
              <a:gd name="connsiteX48" fmla="*/ 254965 w 4378623"/>
              <a:gd name="connsiteY48" fmla="*/ 3249085 h 3330971"/>
              <a:gd name="connsiteX49" fmla="*/ 17221 w 4378623"/>
              <a:gd name="connsiteY49" fmla="*/ 2864627 h 3330971"/>
              <a:gd name="connsiteX50" fmla="*/ 0 w 4378623"/>
              <a:gd name="connsiteY50" fmla="*/ 2435269 h 3330971"/>
              <a:gd name="connsiteX51" fmla="*/ 253898 w 4378623"/>
              <a:gd name="connsiteY51" fmla="*/ 2137884 h 3330971"/>
              <a:gd name="connsiteX52" fmla="*/ 585216 w 4378623"/>
              <a:gd name="connsiteY52" fmla="*/ 2055588 h 3330971"/>
              <a:gd name="connsiteX53" fmla="*/ 619658 w 4378623"/>
              <a:gd name="connsiteY53" fmla="*/ 1804333 h 3330971"/>
              <a:gd name="connsiteX54" fmla="*/ 721309 w 4378623"/>
              <a:gd name="connsiteY54" fmla="*/ 1465595 h 3330971"/>
              <a:gd name="connsiteX55" fmla="*/ 949909 w 4378623"/>
              <a:gd name="connsiteY55" fmla="*/ 1228261 h 3330971"/>
              <a:gd name="connsiteX56" fmla="*/ 1268882 w 4378623"/>
              <a:gd name="connsiteY56" fmla="*/ 1218707 h 3330971"/>
              <a:gd name="connsiteX57" fmla="*/ 1609344 w 4378623"/>
              <a:gd name="connsiteY57" fmla="*/ 1250916 h 3330971"/>
              <a:gd name="connsiteX58" fmla="*/ 1614376 w 4378623"/>
              <a:gd name="connsiteY58" fmla="*/ 1252876 h 3330971"/>
              <a:gd name="connsiteX59" fmla="*/ 1544271 w 4378623"/>
              <a:gd name="connsiteY59" fmla="*/ 625178 h 3330971"/>
              <a:gd name="connsiteX60" fmla="*/ 1855167 w 4378623"/>
              <a:gd name="connsiteY60" fmla="*/ 140546 h 3330971"/>
              <a:gd name="connsiteX61" fmla="*/ 2495247 w 4378623"/>
              <a:gd name="connsiteY61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623556 w 4378623"/>
              <a:gd name="connsiteY12" fmla="*/ 2462120 h 3330971"/>
              <a:gd name="connsiteX13" fmla="*/ 2535324 w 4378623"/>
              <a:gd name="connsiteY13" fmla="*/ 2472725 h 3330971"/>
              <a:gd name="connsiteX14" fmla="*/ 2650658 w 4378623"/>
              <a:gd name="connsiteY14" fmla="*/ 2463736 h 3330971"/>
              <a:gd name="connsiteX15" fmla="*/ 2660006 w 4378623"/>
              <a:gd name="connsiteY15" fmla="*/ 2467665 h 3330971"/>
              <a:gd name="connsiteX16" fmla="*/ 2659631 w 4378623"/>
              <a:gd name="connsiteY16" fmla="*/ 2460684 h 3330971"/>
              <a:gd name="connsiteX17" fmla="*/ 2674864 w 4378623"/>
              <a:gd name="connsiteY17" fmla="*/ 2455504 h 3330971"/>
              <a:gd name="connsiteX18" fmla="*/ 2718896 w 4378623"/>
              <a:gd name="connsiteY18" fmla="*/ 2448834 h 3330971"/>
              <a:gd name="connsiteX19" fmla="*/ 2760597 w 4378623"/>
              <a:gd name="connsiteY19" fmla="*/ 2435371 h 3330971"/>
              <a:gd name="connsiteX20" fmla="*/ 3002309 w 4378623"/>
              <a:gd name="connsiteY20" fmla="*/ 2344149 h 3330971"/>
              <a:gd name="connsiteX21" fmla="*/ 3173672 w 4378623"/>
              <a:gd name="connsiteY21" fmla="*/ 2055029 h 3330971"/>
              <a:gd name="connsiteX22" fmla="*/ 3167322 w 4378623"/>
              <a:gd name="connsiteY22" fmla="*/ 1855028 h 3330971"/>
              <a:gd name="connsiteX23" fmla="*/ 3262659 w 4378623"/>
              <a:gd name="connsiteY23" fmla="*/ 1781808 h 3330971"/>
              <a:gd name="connsiteX24" fmla="*/ 3284624 w 4378623"/>
              <a:gd name="connsiteY24" fmla="*/ 1646882 h 3330971"/>
              <a:gd name="connsiteX25" fmla="*/ 3176848 w 4378623"/>
              <a:gd name="connsiteY25" fmla="*/ 1557982 h 3330971"/>
              <a:gd name="connsiteX26" fmla="*/ 3243263 w 4378623"/>
              <a:gd name="connsiteY26" fmla="*/ 1496058 h 3330971"/>
              <a:gd name="connsiteX27" fmla="*/ 3224300 w 4378623"/>
              <a:gd name="connsiteY27" fmla="*/ 1385128 h 3330971"/>
              <a:gd name="connsiteX28" fmla="*/ 3090950 w 4378623"/>
              <a:gd name="connsiteY28" fmla="*/ 1267629 h 3330971"/>
              <a:gd name="connsiteX29" fmla="*/ 2703513 w 4378623"/>
              <a:gd name="connsiteY29" fmla="*/ 1302749 h 3330971"/>
              <a:gd name="connsiteX30" fmla="*/ 2599247 w 4378623"/>
              <a:gd name="connsiteY30" fmla="*/ 1278230 h 3330971"/>
              <a:gd name="connsiteX31" fmla="*/ 2652768 w 4378623"/>
              <a:gd name="connsiteY31" fmla="*/ 1105590 h 3330971"/>
              <a:gd name="connsiteX32" fmla="*/ 2664069 w 4378623"/>
              <a:gd name="connsiteY32" fmla="*/ 937567 h 3330971"/>
              <a:gd name="connsiteX33" fmla="*/ 2579743 w 4378623"/>
              <a:gd name="connsiteY33" fmla="*/ 632767 h 3330971"/>
              <a:gd name="connsiteX34" fmla="*/ 2438644 w 4378623"/>
              <a:gd name="connsiteY34" fmla="*/ 565840 h 3330971"/>
              <a:gd name="connsiteX35" fmla="*/ 2495247 w 4378623"/>
              <a:gd name="connsiteY35" fmla="*/ 0 h 3330971"/>
              <a:gd name="connsiteX36" fmla="*/ 2496489 w 4378623"/>
              <a:gd name="connsiteY36" fmla="*/ 11616 h 3330971"/>
              <a:gd name="connsiteX37" fmla="*/ 3089319 w 4378623"/>
              <a:gd name="connsiteY37" fmla="*/ 64226 h 3330971"/>
              <a:gd name="connsiteX38" fmla="*/ 3374856 w 4378623"/>
              <a:gd name="connsiteY38" fmla="*/ 369969 h 3330971"/>
              <a:gd name="connsiteX39" fmla="*/ 3510232 w 4378623"/>
              <a:gd name="connsiteY39" fmla="*/ 813600 h 3330971"/>
              <a:gd name="connsiteX40" fmla="*/ 4068016 w 4378623"/>
              <a:gd name="connsiteY40" fmla="*/ 1105046 h 3330971"/>
              <a:gd name="connsiteX41" fmla="*/ 4234392 w 4378623"/>
              <a:gd name="connsiteY41" fmla="*/ 1420661 h 3330971"/>
              <a:gd name="connsiteX42" fmla="*/ 4378623 w 4378623"/>
              <a:gd name="connsiteY42" fmla="*/ 1836132 h 3330971"/>
              <a:gd name="connsiteX43" fmla="*/ 4363902 w 4378623"/>
              <a:gd name="connsiteY43" fmla="*/ 2211036 h 3330971"/>
              <a:gd name="connsiteX44" fmla="*/ 4114941 w 4378623"/>
              <a:gd name="connsiteY44" fmla="*/ 2463077 h 3330971"/>
              <a:gd name="connsiteX45" fmla="*/ 3750965 w 4378623"/>
              <a:gd name="connsiteY45" fmla="*/ 2650382 h 3330971"/>
              <a:gd name="connsiteX46" fmla="*/ 551294 w 4378623"/>
              <a:gd name="connsiteY46" fmla="*/ 3328046 h 3330971"/>
              <a:gd name="connsiteX47" fmla="*/ 548640 w 4378623"/>
              <a:gd name="connsiteY47" fmla="*/ 3330971 h 3330971"/>
              <a:gd name="connsiteX48" fmla="*/ 254965 w 4378623"/>
              <a:gd name="connsiteY48" fmla="*/ 3249085 h 3330971"/>
              <a:gd name="connsiteX49" fmla="*/ 17221 w 4378623"/>
              <a:gd name="connsiteY49" fmla="*/ 2864627 h 3330971"/>
              <a:gd name="connsiteX50" fmla="*/ 0 w 4378623"/>
              <a:gd name="connsiteY50" fmla="*/ 2435269 h 3330971"/>
              <a:gd name="connsiteX51" fmla="*/ 253898 w 4378623"/>
              <a:gd name="connsiteY51" fmla="*/ 2137884 h 3330971"/>
              <a:gd name="connsiteX52" fmla="*/ 585216 w 4378623"/>
              <a:gd name="connsiteY52" fmla="*/ 2055588 h 3330971"/>
              <a:gd name="connsiteX53" fmla="*/ 619658 w 4378623"/>
              <a:gd name="connsiteY53" fmla="*/ 1804333 h 3330971"/>
              <a:gd name="connsiteX54" fmla="*/ 721309 w 4378623"/>
              <a:gd name="connsiteY54" fmla="*/ 1465595 h 3330971"/>
              <a:gd name="connsiteX55" fmla="*/ 949909 w 4378623"/>
              <a:gd name="connsiteY55" fmla="*/ 1228261 h 3330971"/>
              <a:gd name="connsiteX56" fmla="*/ 1268882 w 4378623"/>
              <a:gd name="connsiteY56" fmla="*/ 1218707 h 3330971"/>
              <a:gd name="connsiteX57" fmla="*/ 1609344 w 4378623"/>
              <a:gd name="connsiteY57" fmla="*/ 1250916 h 3330971"/>
              <a:gd name="connsiteX58" fmla="*/ 1614376 w 4378623"/>
              <a:gd name="connsiteY58" fmla="*/ 1252876 h 3330971"/>
              <a:gd name="connsiteX59" fmla="*/ 1544271 w 4378623"/>
              <a:gd name="connsiteY59" fmla="*/ 625178 h 3330971"/>
              <a:gd name="connsiteX60" fmla="*/ 1855167 w 4378623"/>
              <a:gd name="connsiteY60" fmla="*/ 140546 h 3330971"/>
              <a:gd name="connsiteX61" fmla="*/ 2495247 w 4378623"/>
              <a:gd name="connsiteY61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291617 w 4378623"/>
              <a:gd name="connsiteY12" fmla="*/ 2504444 h 3330971"/>
              <a:gd name="connsiteX13" fmla="*/ 2623556 w 4378623"/>
              <a:gd name="connsiteY13" fmla="*/ 2462120 h 3330971"/>
              <a:gd name="connsiteX14" fmla="*/ 2535324 w 4378623"/>
              <a:gd name="connsiteY14" fmla="*/ 2472725 h 3330971"/>
              <a:gd name="connsiteX15" fmla="*/ 2650658 w 4378623"/>
              <a:gd name="connsiteY15" fmla="*/ 2463736 h 3330971"/>
              <a:gd name="connsiteX16" fmla="*/ 2660006 w 4378623"/>
              <a:gd name="connsiteY16" fmla="*/ 2467665 h 3330971"/>
              <a:gd name="connsiteX17" fmla="*/ 2659631 w 4378623"/>
              <a:gd name="connsiteY17" fmla="*/ 2460684 h 3330971"/>
              <a:gd name="connsiteX18" fmla="*/ 2674864 w 4378623"/>
              <a:gd name="connsiteY18" fmla="*/ 2455504 h 3330971"/>
              <a:gd name="connsiteX19" fmla="*/ 2718896 w 4378623"/>
              <a:gd name="connsiteY19" fmla="*/ 2448834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291617 w 4378623"/>
              <a:gd name="connsiteY12" fmla="*/ 2504444 h 3330971"/>
              <a:gd name="connsiteX13" fmla="*/ 2623556 w 4378623"/>
              <a:gd name="connsiteY13" fmla="*/ 2462120 h 3330971"/>
              <a:gd name="connsiteX14" fmla="*/ 2296284 w 4378623"/>
              <a:gd name="connsiteY14" fmla="*/ 2503371 h 3330971"/>
              <a:gd name="connsiteX15" fmla="*/ 2650658 w 4378623"/>
              <a:gd name="connsiteY15" fmla="*/ 2463736 h 3330971"/>
              <a:gd name="connsiteX16" fmla="*/ 2660006 w 4378623"/>
              <a:gd name="connsiteY16" fmla="*/ 2467665 h 3330971"/>
              <a:gd name="connsiteX17" fmla="*/ 2659631 w 4378623"/>
              <a:gd name="connsiteY17" fmla="*/ 2460684 h 3330971"/>
              <a:gd name="connsiteX18" fmla="*/ 2674864 w 4378623"/>
              <a:gd name="connsiteY18" fmla="*/ 2455504 h 3330971"/>
              <a:gd name="connsiteX19" fmla="*/ 2718896 w 4378623"/>
              <a:gd name="connsiteY19" fmla="*/ 2448834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291617 w 4378623"/>
              <a:gd name="connsiteY12" fmla="*/ 2504444 h 3330971"/>
              <a:gd name="connsiteX13" fmla="*/ 2421291 w 4378623"/>
              <a:gd name="connsiteY13" fmla="*/ 2474379 h 3330971"/>
              <a:gd name="connsiteX14" fmla="*/ 2296284 w 4378623"/>
              <a:gd name="connsiteY14" fmla="*/ 2503371 h 3330971"/>
              <a:gd name="connsiteX15" fmla="*/ 2650658 w 4378623"/>
              <a:gd name="connsiteY15" fmla="*/ 2463736 h 3330971"/>
              <a:gd name="connsiteX16" fmla="*/ 2660006 w 4378623"/>
              <a:gd name="connsiteY16" fmla="*/ 2467665 h 3330971"/>
              <a:gd name="connsiteX17" fmla="*/ 2659631 w 4378623"/>
              <a:gd name="connsiteY17" fmla="*/ 2460684 h 3330971"/>
              <a:gd name="connsiteX18" fmla="*/ 2674864 w 4378623"/>
              <a:gd name="connsiteY18" fmla="*/ 2455504 h 3330971"/>
              <a:gd name="connsiteX19" fmla="*/ 2718896 w 4378623"/>
              <a:gd name="connsiteY19" fmla="*/ 2448834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291617 w 4378623"/>
              <a:gd name="connsiteY12" fmla="*/ 2504444 h 3330971"/>
              <a:gd name="connsiteX13" fmla="*/ 2421291 w 4378623"/>
              <a:gd name="connsiteY13" fmla="*/ 2474379 h 3330971"/>
              <a:gd name="connsiteX14" fmla="*/ 2296284 w 4378623"/>
              <a:gd name="connsiteY14" fmla="*/ 2503371 h 3330971"/>
              <a:gd name="connsiteX15" fmla="*/ 2650658 w 4378623"/>
              <a:gd name="connsiteY15" fmla="*/ 2463736 h 3330971"/>
              <a:gd name="connsiteX16" fmla="*/ 2660006 w 4378623"/>
              <a:gd name="connsiteY16" fmla="*/ 2467665 h 3330971"/>
              <a:gd name="connsiteX17" fmla="*/ 2515594 w 4378623"/>
              <a:gd name="connsiteY17" fmla="*/ 2117447 h 3330971"/>
              <a:gd name="connsiteX18" fmla="*/ 2674864 w 4378623"/>
              <a:gd name="connsiteY18" fmla="*/ 2455504 h 3330971"/>
              <a:gd name="connsiteX19" fmla="*/ 2718896 w 4378623"/>
              <a:gd name="connsiteY19" fmla="*/ 2448834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291617 w 4378623"/>
              <a:gd name="connsiteY12" fmla="*/ 2504444 h 3330971"/>
              <a:gd name="connsiteX13" fmla="*/ 2421291 w 4378623"/>
              <a:gd name="connsiteY13" fmla="*/ 2474379 h 3330971"/>
              <a:gd name="connsiteX14" fmla="*/ 2296284 w 4378623"/>
              <a:gd name="connsiteY14" fmla="*/ 2503371 h 3330971"/>
              <a:gd name="connsiteX15" fmla="*/ 2650658 w 4378623"/>
              <a:gd name="connsiteY15" fmla="*/ 2463736 h 3330971"/>
              <a:gd name="connsiteX16" fmla="*/ 2411772 w 4378623"/>
              <a:gd name="connsiteY16" fmla="*/ 2256207 h 3330971"/>
              <a:gd name="connsiteX17" fmla="*/ 2515594 w 4378623"/>
              <a:gd name="connsiteY17" fmla="*/ 2117447 h 3330971"/>
              <a:gd name="connsiteX18" fmla="*/ 2674864 w 4378623"/>
              <a:gd name="connsiteY18" fmla="*/ 2455504 h 3330971"/>
              <a:gd name="connsiteX19" fmla="*/ 2718896 w 4378623"/>
              <a:gd name="connsiteY19" fmla="*/ 2448834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291617 w 4378623"/>
              <a:gd name="connsiteY12" fmla="*/ 2504444 h 3330971"/>
              <a:gd name="connsiteX13" fmla="*/ 2421291 w 4378623"/>
              <a:gd name="connsiteY13" fmla="*/ 2474379 h 3330971"/>
              <a:gd name="connsiteX14" fmla="*/ 2296284 w 4378623"/>
              <a:gd name="connsiteY14" fmla="*/ 2503371 h 3330971"/>
              <a:gd name="connsiteX15" fmla="*/ 2325809 w 4378623"/>
              <a:gd name="connsiteY15" fmla="*/ 2313570 h 3330971"/>
              <a:gd name="connsiteX16" fmla="*/ 2411772 w 4378623"/>
              <a:gd name="connsiteY16" fmla="*/ 2256207 h 3330971"/>
              <a:gd name="connsiteX17" fmla="*/ 2515594 w 4378623"/>
              <a:gd name="connsiteY17" fmla="*/ 2117447 h 3330971"/>
              <a:gd name="connsiteX18" fmla="*/ 2674864 w 4378623"/>
              <a:gd name="connsiteY18" fmla="*/ 2455504 h 3330971"/>
              <a:gd name="connsiteX19" fmla="*/ 2718896 w 4378623"/>
              <a:gd name="connsiteY19" fmla="*/ 2448834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291617 w 4378623"/>
              <a:gd name="connsiteY12" fmla="*/ 2504444 h 3330971"/>
              <a:gd name="connsiteX13" fmla="*/ 2421291 w 4378623"/>
              <a:gd name="connsiteY13" fmla="*/ 2474379 h 3330971"/>
              <a:gd name="connsiteX14" fmla="*/ 2296284 w 4378623"/>
              <a:gd name="connsiteY14" fmla="*/ 2503371 h 3330971"/>
              <a:gd name="connsiteX15" fmla="*/ 2325809 w 4378623"/>
              <a:gd name="connsiteY15" fmla="*/ 2313570 h 3330971"/>
              <a:gd name="connsiteX16" fmla="*/ 2411772 w 4378623"/>
              <a:gd name="connsiteY16" fmla="*/ 2256207 h 3330971"/>
              <a:gd name="connsiteX17" fmla="*/ 2515594 w 4378623"/>
              <a:gd name="connsiteY17" fmla="*/ 2117447 h 3330971"/>
              <a:gd name="connsiteX18" fmla="*/ 2638089 w 4378623"/>
              <a:gd name="connsiteY18" fmla="*/ 2222593 h 3330971"/>
              <a:gd name="connsiteX19" fmla="*/ 2718896 w 4378623"/>
              <a:gd name="connsiteY19" fmla="*/ 2448834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291617 w 4378623"/>
              <a:gd name="connsiteY12" fmla="*/ 2504444 h 3330971"/>
              <a:gd name="connsiteX13" fmla="*/ 2421291 w 4378623"/>
              <a:gd name="connsiteY13" fmla="*/ 2474379 h 3330971"/>
              <a:gd name="connsiteX14" fmla="*/ 2296284 w 4378623"/>
              <a:gd name="connsiteY14" fmla="*/ 2503371 h 3330971"/>
              <a:gd name="connsiteX15" fmla="*/ 2325809 w 4378623"/>
              <a:gd name="connsiteY15" fmla="*/ 2313570 h 3330971"/>
              <a:gd name="connsiteX16" fmla="*/ 2411772 w 4378623"/>
              <a:gd name="connsiteY16" fmla="*/ 2256207 h 3330971"/>
              <a:gd name="connsiteX17" fmla="*/ 2515594 w 4378623"/>
              <a:gd name="connsiteY17" fmla="*/ 2117447 h 3330971"/>
              <a:gd name="connsiteX18" fmla="*/ 2638089 w 4378623"/>
              <a:gd name="connsiteY18" fmla="*/ 2222593 h 3330971"/>
              <a:gd name="connsiteX19" fmla="*/ 2715831 w 4378623"/>
              <a:gd name="connsiteY19" fmla="*/ 2222052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291617 w 4378623"/>
              <a:gd name="connsiteY12" fmla="*/ 2504444 h 3330971"/>
              <a:gd name="connsiteX13" fmla="*/ 2421291 w 4378623"/>
              <a:gd name="connsiteY13" fmla="*/ 2474379 h 3330971"/>
              <a:gd name="connsiteX14" fmla="*/ 2293219 w 4378623"/>
              <a:gd name="connsiteY14" fmla="*/ 2389980 h 3330971"/>
              <a:gd name="connsiteX15" fmla="*/ 2325809 w 4378623"/>
              <a:gd name="connsiteY15" fmla="*/ 2313570 h 3330971"/>
              <a:gd name="connsiteX16" fmla="*/ 2411772 w 4378623"/>
              <a:gd name="connsiteY16" fmla="*/ 2256207 h 3330971"/>
              <a:gd name="connsiteX17" fmla="*/ 2515594 w 4378623"/>
              <a:gd name="connsiteY17" fmla="*/ 2117447 h 3330971"/>
              <a:gd name="connsiteX18" fmla="*/ 2638089 w 4378623"/>
              <a:gd name="connsiteY18" fmla="*/ 2222593 h 3330971"/>
              <a:gd name="connsiteX19" fmla="*/ 2715831 w 4378623"/>
              <a:gd name="connsiteY19" fmla="*/ 2222052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291617 w 4378623"/>
              <a:gd name="connsiteY12" fmla="*/ 2504444 h 3330971"/>
              <a:gd name="connsiteX13" fmla="*/ 2421291 w 4378623"/>
              <a:gd name="connsiteY13" fmla="*/ 2474379 h 3330971"/>
              <a:gd name="connsiteX14" fmla="*/ 2412491 w 4378623"/>
              <a:gd name="connsiteY14" fmla="*/ 2477447 h 3330971"/>
              <a:gd name="connsiteX15" fmla="*/ 2325809 w 4378623"/>
              <a:gd name="connsiteY15" fmla="*/ 2313570 h 3330971"/>
              <a:gd name="connsiteX16" fmla="*/ 2411772 w 4378623"/>
              <a:gd name="connsiteY16" fmla="*/ 2256207 h 3330971"/>
              <a:gd name="connsiteX17" fmla="*/ 2515594 w 4378623"/>
              <a:gd name="connsiteY17" fmla="*/ 2117447 h 3330971"/>
              <a:gd name="connsiteX18" fmla="*/ 2638089 w 4378623"/>
              <a:gd name="connsiteY18" fmla="*/ 2222593 h 3330971"/>
              <a:gd name="connsiteX19" fmla="*/ 2715831 w 4378623"/>
              <a:gd name="connsiteY19" fmla="*/ 2222052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291617 w 4378623"/>
              <a:gd name="connsiteY12" fmla="*/ 2504444 h 3330971"/>
              <a:gd name="connsiteX13" fmla="*/ 2421291 w 4378623"/>
              <a:gd name="connsiteY13" fmla="*/ 2474379 h 3330971"/>
              <a:gd name="connsiteX14" fmla="*/ 2412491 w 4378623"/>
              <a:gd name="connsiteY14" fmla="*/ 2477447 h 3330971"/>
              <a:gd name="connsiteX15" fmla="*/ 2421226 w 4378623"/>
              <a:gd name="connsiteY15" fmla="*/ 2468623 h 3330971"/>
              <a:gd name="connsiteX16" fmla="*/ 2411772 w 4378623"/>
              <a:gd name="connsiteY16" fmla="*/ 2256207 h 3330971"/>
              <a:gd name="connsiteX17" fmla="*/ 2515594 w 4378623"/>
              <a:gd name="connsiteY17" fmla="*/ 2117447 h 3330971"/>
              <a:gd name="connsiteX18" fmla="*/ 2638089 w 4378623"/>
              <a:gd name="connsiteY18" fmla="*/ 2222593 h 3330971"/>
              <a:gd name="connsiteX19" fmla="*/ 2715831 w 4378623"/>
              <a:gd name="connsiteY19" fmla="*/ 2222052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291617 w 4378623"/>
              <a:gd name="connsiteY12" fmla="*/ 2504444 h 3330971"/>
              <a:gd name="connsiteX13" fmla="*/ 2421291 w 4378623"/>
              <a:gd name="connsiteY13" fmla="*/ 2474379 h 3330971"/>
              <a:gd name="connsiteX14" fmla="*/ 2412491 w 4378623"/>
              <a:gd name="connsiteY14" fmla="*/ 2477447 h 3330971"/>
              <a:gd name="connsiteX15" fmla="*/ 2421226 w 4378623"/>
              <a:gd name="connsiteY15" fmla="*/ 2468623 h 3330971"/>
              <a:gd name="connsiteX16" fmla="*/ 2487311 w 4378623"/>
              <a:gd name="connsiteY16" fmla="*/ 2458969 h 3330971"/>
              <a:gd name="connsiteX17" fmla="*/ 2515594 w 4378623"/>
              <a:gd name="connsiteY17" fmla="*/ 2117447 h 3330971"/>
              <a:gd name="connsiteX18" fmla="*/ 2638089 w 4378623"/>
              <a:gd name="connsiteY18" fmla="*/ 2222593 h 3330971"/>
              <a:gd name="connsiteX19" fmla="*/ 2715831 w 4378623"/>
              <a:gd name="connsiteY19" fmla="*/ 2222052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291617 w 4378623"/>
              <a:gd name="connsiteY12" fmla="*/ 2504444 h 3330971"/>
              <a:gd name="connsiteX13" fmla="*/ 2421291 w 4378623"/>
              <a:gd name="connsiteY13" fmla="*/ 2474379 h 3330971"/>
              <a:gd name="connsiteX14" fmla="*/ 2412491 w 4378623"/>
              <a:gd name="connsiteY14" fmla="*/ 2477447 h 3330971"/>
              <a:gd name="connsiteX15" fmla="*/ 2421226 w 4378623"/>
              <a:gd name="connsiteY15" fmla="*/ 2468623 h 3330971"/>
              <a:gd name="connsiteX16" fmla="*/ 2487311 w 4378623"/>
              <a:gd name="connsiteY16" fmla="*/ 2458969 h 3330971"/>
              <a:gd name="connsiteX17" fmla="*/ 2559327 w 4378623"/>
              <a:gd name="connsiteY17" fmla="*/ 2427554 h 3330971"/>
              <a:gd name="connsiteX18" fmla="*/ 2638089 w 4378623"/>
              <a:gd name="connsiteY18" fmla="*/ 2222593 h 3330971"/>
              <a:gd name="connsiteX19" fmla="*/ 2715831 w 4378623"/>
              <a:gd name="connsiteY19" fmla="*/ 2222052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291617 w 4378623"/>
              <a:gd name="connsiteY12" fmla="*/ 2504444 h 3330971"/>
              <a:gd name="connsiteX13" fmla="*/ 2421291 w 4378623"/>
              <a:gd name="connsiteY13" fmla="*/ 2474379 h 3330971"/>
              <a:gd name="connsiteX14" fmla="*/ 2412491 w 4378623"/>
              <a:gd name="connsiteY14" fmla="*/ 2477447 h 3330971"/>
              <a:gd name="connsiteX15" fmla="*/ 2421226 w 4378623"/>
              <a:gd name="connsiteY15" fmla="*/ 2468623 h 3330971"/>
              <a:gd name="connsiteX16" fmla="*/ 2487311 w 4378623"/>
              <a:gd name="connsiteY16" fmla="*/ 2458969 h 3330971"/>
              <a:gd name="connsiteX17" fmla="*/ 2559327 w 4378623"/>
              <a:gd name="connsiteY17" fmla="*/ 2427554 h 3330971"/>
              <a:gd name="connsiteX18" fmla="*/ 2622186 w 4378623"/>
              <a:gd name="connsiteY18" fmla="*/ 2405477 h 3330971"/>
              <a:gd name="connsiteX19" fmla="*/ 2715831 w 4378623"/>
              <a:gd name="connsiteY19" fmla="*/ 2222052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291617 w 4378623"/>
              <a:gd name="connsiteY12" fmla="*/ 2504444 h 3330971"/>
              <a:gd name="connsiteX13" fmla="*/ 2421291 w 4378623"/>
              <a:gd name="connsiteY13" fmla="*/ 2474379 h 3330971"/>
              <a:gd name="connsiteX14" fmla="*/ 2412491 w 4378623"/>
              <a:gd name="connsiteY14" fmla="*/ 2477447 h 3330971"/>
              <a:gd name="connsiteX15" fmla="*/ 2421226 w 4378623"/>
              <a:gd name="connsiteY15" fmla="*/ 2468623 h 3330971"/>
              <a:gd name="connsiteX16" fmla="*/ 2487311 w 4378623"/>
              <a:gd name="connsiteY16" fmla="*/ 2458969 h 3330971"/>
              <a:gd name="connsiteX17" fmla="*/ 2559327 w 4378623"/>
              <a:gd name="connsiteY17" fmla="*/ 2427554 h 3330971"/>
              <a:gd name="connsiteX18" fmla="*/ 2622186 w 4378623"/>
              <a:gd name="connsiteY18" fmla="*/ 2405477 h 3330971"/>
              <a:gd name="connsiteX19" fmla="*/ 2707879 w 4378623"/>
              <a:gd name="connsiteY19" fmla="*/ 2432766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291617 w 4378623"/>
              <a:gd name="connsiteY12" fmla="*/ 2504444 h 3330971"/>
              <a:gd name="connsiteX13" fmla="*/ 2421291 w 4378623"/>
              <a:gd name="connsiteY13" fmla="*/ 2474379 h 3330971"/>
              <a:gd name="connsiteX14" fmla="*/ 2412491 w 4378623"/>
              <a:gd name="connsiteY14" fmla="*/ 2477447 h 3330971"/>
              <a:gd name="connsiteX15" fmla="*/ 2421226 w 4378623"/>
              <a:gd name="connsiteY15" fmla="*/ 2468623 h 3330971"/>
              <a:gd name="connsiteX16" fmla="*/ 2487311 w 4378623"/>
              <a:gd name="connsiteY16" fmla="*/ 2458969 h 3330971"/>
              <a:gd name="connsiteX17" fmla="*/ 2559327 w 4378623"/>
              <a:gd name="connsiteY17" fmla="*/ 2427554 h 3330971"/>
              <a:gd name="connsiteX18" fmla="*/ 2626162 w 4378623"/>
              <a:gd name="connsiteY18" fmla="*/ 2449210 h 3330971"/>
              <a:gd name="connsiteX19" fmla="*/ 2707879 w 4378623"/>
              <a:gd name="connsiteY19" fmla="*/ 2432766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291617 w 4378623"/>
              <a:gd name="connsiteY12" fmla="*/ 2504444 h 3330971"/>
              <a:gd name="connsiteX13" fmla="*/ 2421291 w 4378623"/>
              <a:gd name="connsiteY13" fmla="*/ 2474379 h 3330971"/>
              <a:gd name="connsiteX14" fmla="*/ 2412491 w 4378623"/>
              <a:gd name="connsiteY14" fmla="*/ 2477447 h 3330971"/>
              <a:gd name="connsiteX15" fmla="*/ 2421226 w 4378623"/>
              <a:gd name="connsiteY15" fmla="*/ 2468623 h 3330971"/>
              <a:gd name="connsiteX16" fmla="*/ 2487311 w 4378623"/>
              <a:gd name="connsiteY16" fmla="*/ 2458969 h 3330971"/>
              <a:gd name="connsiteX17" fmla="*/ 2551375 w 4378623"/>
              <a:gd name="connsiteY17" fmla="*/ 2463336 h 3330971"/>
              <a:gd name="connsiteX18" fmla="*/ 2626162 w 4378623"/>
              <a:gd name="connsiteY18" fmla="*/ 2449210 h 3330971"/>
              <a:gd name="connsiteX19" fmla="*/ 2707879 w 4378623"/>
              <a:gd name="connsiteY19" fmla="*/ 2432766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128613 w 4378623"/>
              <a:gd name="connsiteY12" fmla="*/ 2524323 h 3330971"/>
              <a:gd name="connsiteX13" fmla="*/ 2421291 w 4378623"/>
              <a:gd name="connsiteY13" fmla="*/ 2474379 h 3330971"/>
              <a:gd name="connsiteX14" fmla="*/ 2412491 w 4378623"/>
              <a:gd name="connsiteY14" fmla="*/ 2477447 h 3330971"/>
              <a:gd name="connsiteX15" fmla="*/ 2421226 w 4378623"/>
              <a:gd name="connsiteY15" fmla="*/ 2468623 h 3330971"/>
              <a:gd name="connsiteX16" fmla="*/ 2487311 w 4378623"/>
              <a:gd name="connsiteY16" fmla="*/ 2458969 h 3330971"/>
              <a:gd name="connsiteX17" fmla="*/ 2551375 w 4378623"/>
              <a:gd name="connsiteY17" fmla="*/ 2463336 h 3330971"/>
              <a:gd name="connsiteX18" fmla="*/ 2626162 w 4378623"/>
              <a:gd name="connsiteY18" fmla="*/ 2449210 h 3330971"/>
              <a:gd name="connsiteX19" fmla="*/ 2707879 w 4378623"/>
              <a:gd name="connsiteY19" fmla="*/ 2432766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128613 w 4378623"/>
              <a:gd name="connsiteY12" fmla="*/ 2524323 h 3330971"/>
              <a:gd name="connsiteX13" fmla="*/ 2421291 w 4378623"/>
              <a:gd name="connsiteY13" fmla="*/ 2474379 h 3330971"/>
              <a:gd name="connsiteX14" fmla="*/ 2412491 w 4378623"/>
              <a:gd name="connsiteY14" fmla="*/ 2477447 h 3330971"/>
              <a:gd name="connsiteX15" fmla="*/ 2468935 w 4378623"/>
              <a:gd name="connsiteY15" fmla="*/ 2369230 h 3330971"/>
              <a:gd name="connsiteX16" fmla="*/ 2487311 w 4378623"/>
              <a:gd name="connsiteY16" fmla="*/ 2458969 h 3330971"/>
              <a:gd name="connsiteX17" fmla="*/ 2551375 w 4378623"/>
              <a:gd name="connsiteY17" fmla="*/ 2463336 h 3330971"/>
              <a:gd name="connsiteX18" fmla="*/ 2626162 w 4378623"/>
              <a:gd name="connsiteY18" fmla="*/ 2449210 h 3330971"/>
              <a:gd name="connsiteX19" fmla="*/ 2707879 w 4378623"/>
              <a:gd name="connsiteY19" fmla="*/ 2432766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128613 w 4378623"/>
              <a:gd name="connsiteY12" fmla="*/ 2524323 h 3330971"/>
              <a:gd name="connsiteX13" fmla="*/ 2421291 w 4378623"/>
              <a:gd name="connsiteY13" fmla="*/ 2474379 h 3330971"/>
              <a:gd name="connsiteX14" fmla="*/ 2372940 w 4378623"/>
              <a:gd name="connsiteY14" fmla="*/ 2381692 h 3330971"/>
              <a:gd name="connsiteX15" fmla="*/ 2468935 w 4378623"/>
              <a:gd name="connsiteY15" fmla="*/ 2369230 h 3330971"/>
              <a:gd name="connsiteX16" fmla="*/ 2487311 w 4378623"/>
              <a:gd name="connsiteY16" fmla="*/ 2458969 h 3330971"/>
              <a:gd name="connsiteX17" fmla="*/ 2551375 w 4378623"/>
              <a:gd name="connsiteY17" fmla="*/ 2463336 h 3330971"/>
              <a:gd name="connsiteX18" fmla="*/ 2626162 w 4378623"/>
              <a:gd name="connsiteY18" fmla="*/ 2449210 h 3330971"/>
              <a:gd name="connsiteX19" fmla="*/ 2707879 w 4378623"/>
              <a:gd name="connsiteY19" fmla="*/ 2432766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128613 w 4378623"/>
              <a:gd name="connsiteY12" fmla="*/ 2524323 h 3330971"/>
              <a:gd name="connsiteX13" fmla="*/ 2200639 w 4378623"/>
              <a:gd name="connsiteY13" fmla="*/ 2513930 h 3330971"/>
              <a:gd name="connsiteX14" fmla="*/ 2372940 w 4378623"/>
              <a:gd name="connsiteY14" fmla="*/ 2381692 h 3330971"/>
              <a:gd name="connsiteX15" fmla="*/ 2468935 w 4378623"/>
              <a:gd name="connsiteY15" fmla="*/ 2369230 h 3330971"/>
              <a:gd name="connsiteX16" fmla="*/ 2487311 w 4378623"/>
              <a:gd name="connsiteY16" fmla="*/ 2458969 h 3330971"/>
              <a:gd name="connsiteX17" fmla="*/ 2551375 w 4378623"/>
              <a:gd name="connsiteY17" fmla="*/ 2463336 h 3330971"/>
              <a:gd name="connsiteX18" fmla="*/ 2626162 w 4378623"/>
              <a:gd name="connsiteY18" fmla="*/ 2449210 h 3330971"/>
              <a:gd name="connsiteX19" fmla="*/ 2707879 w 4378623"/>
              <a:gd name="connsiteY19" fmla="*/ 2432766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128613 w 4378623"/>
              <a:gd name="connsiteY12" fmla="*/ 2524323 h 3330971"/>
              <a:gd name="connsiteX13" fmla="*/ 2200639 w 4378623"/>
              <a:gd name="connsiteY13" fmla="*/ 2513930 h 3330971"/>
              <a:gd name="connsiteX14" fmla="*/ 2325063 w 4378623"/>
              <a:gd name="connsiteY14" fmla="*/ 2504508 h 3330971"/>
              <a:gd name="connsiteX15" fmla="*/ 2468935 w 4378623"/>
              <a:gd name="connsiteY15" fmla="*/ 2369230 h 3330971"/>
              <a:gd name="connsiteX16" fmla="*/ 2487311 w 4378623"/>
              <a:gd name="connsiteY16" fmla="*/ 2458969 h 3330971"/>
              <a:gd name="connsiteX17" fmla="*/ 2551375 w 4378623"/>
              <a:gd name="connsiteY17" fmla="*/ 2463336 h 3330971"/>
              <a:gd name="connsiteX18" fmla="*/ 2626162 w 4378623"/>
              <a:gd name="connsiteY18" fmla="*/ 2449210 h 3330971"/>
              <a:gd name="connsiteX19" fmla="*/ 2707879 w 4378623"/>
              <a:gd name="connsiteY19" fmla="*/ 2432766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128613 w 4378623"/>
              <a:gd name="connsiteY12" fmla="*/ 2524323 h 3330971"/>
              <a:gd name="connsiteX13" fmla="*/ 2200639 w 4378623"/>
              <a:gd name="connsiteY13" fmla="*/ 2513930 h 3330971"/>
              <a:gd name="connsiteX14" fmla="*/ 2325063 w 4378623"/>
              <a:gd name="connsiteY14" fmla="*/ 2504508 h 3330971"/>
              <a:gd name="connsiteX15" fmla="*/ 2425221 w 4378623"/>
              <a:gd name="connsiteY15" fmla="*/ 2494128 h 3330971"/>
              <a:gd name="connsiteX16" fmla="*/ 2487311 w 4378623"/>
              <a:gd name="connsiteY16" fmla="*/ 2458969 h 3330971"/>
              <a:gd name="connsiteX17" fmla="*/ 2551375 w 4378623"/>
              <a:gd name="connsiteY17" fmla="*/ 2463336 h 3330971"/>
              <a:gd name="connsiteX18" fmla="*/ 2626162 w 4378623"/>
              <a:gd name="connsiteY18" fmla="*/ 2449210 h 3330971"/>
              <a:gd name="connsiteX19" fmla="*/ 2707879 w 4378623"/>
              <a:gd name="connsiteY19" fmla="*/ 2432766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128613 w 4378623"/>
              <a:gd name="connsiteY12" fmla="*/ 2524323 h 3330971"/>
              <a:gd name="connsiteX13" fmla="*/ 2200639 w 4378623"/>
              <a:gd name="connsiteY13" fmla="*/ 2513930 h 3330971"/>
              <a:gd name="connsiteX14" fmla="*/ 2325063 w 4378623"/>
              <a:gd name="connsiteY14" fmla="*/ 2504508 h 3330971"/>
              <a:gd name="connsiteX15" fmla="*/ 2425221 w 4378623"/>
              <a:gd name="connsiteY15" fmla="*/ 2494128 h 3330971"/>
              <a:gd name="connsiteX16" fmla="*/ 2497719 w 4378623"/>
              <a:gd name="connsiteY16" fmla="*/ 2477704 h 3330971"/>
              <a:gd name="connsiteX17" fmla="*/ 2551375 w 4378623"/>
              <a:gd name="connsiteY17" fmla="*/ 2463336 h 3330971"/>
              <a:gd name="connsiteX18" fmla="*/ 2626162 w 4378623"/>
              <a:gd name="connsiteY18" fmla="*/ 2449210 h 3330971"/>
              <a:gd name="connsiteX19" fmla="*/ 2707879 w 4378623"/>
              <a:gd name="connsiteY19" fmla="*/ 2432766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094015 w 4378623"/>
              <a:gd name="connsiteY12" fmla="*/ 2532973 h 3330971"/>
              <a:gd name="connsiteX13" fmla="*/ 2200639 w 4378623"/>
              <a:gd name="connsiteY13" fmla="*/ 2513930 h 3330971"/>
              <a:gd name="connsiteX14" fmla="*/ 2325063 w 4378623"/>
              <a:gd name="connsiteY14" fmla="*/ 2504508 h 3330971"/>
              <a:gd name="connsiteX15" fmla="*/ 2425221 w 4378623"/>
              <a:gd name="connsiteY15" fmla="*/ 2494128 h 3330971"/>
              <a:gd name="connsiteX16" fmla="*/ 2497719 w 4378623"/>
              <a:gd name="connsiteY16" fmla="*/ 2477704 h 3330971"/>
              <a:gd name="connsiteX17" fmla="*/ 2551375 w 4378623"/>
              <a:gd name="connsiteY17" fmla="*/ 2463336 h 3330971"/>
              <a:gd name="connsiteX18" fmla="*/ 2626162 w 4378623"/>
              <a:gd name="connsiteY18" fmla="*/ 2449210 h 3330971"/>
              <a:gd name="connsiteX19" fmla="*/ 2707879 w 4378623"/>
              <a:gd name="connsiteY19" fmla="*/ 2432766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094015 w 4378623"/>
              <a:gd name="connsiteY12" fmla="*/ 2532973 h 3330971"/>
              <a:gd name="connsiteX13" fmla="*/ 2215055 w 4378623"/>
              <a:gd name="connsiteY13" fmla="*/ 2525463 h 3330971"/>
              <a:gd name="connsiteX14" fmla="*/ 2325063 w 4378623"/>
              <a:gd name="connsiteY14" fmla="*/ 2504508 h 3330971"/>
              <a:gd name="connsiteX15" fmla="*/ 2425221 w 4378623"/>
              <a:gd name="connsiteY15" fmla="*/ 2494128 h 3330971"/>
              <a:gd name="connsiteX16" fmla="*/ 2497719 w 4378623"/>
              <a:gd name="connsiteY16" fmla="*/ 2477704 h 3330971"/>
              <a:gd name="connsiteX17" fmla="*/ 2551375 w 4378623"/>
              <a:gd name="connsiteY17" fmla="*/ 2463336 h 3330971"/>
              <a:gd name="connsiteX18" fmla="*/ 2626162 w 4378623"/>
              <a:gd name="connsiteY18" fmla="*/ 2449210 h 3330971"/>
              <a:gd name="connsiteX19" fmla="*/ 2707879 w 4378623"/>
              <a:gd name="connsiteY19" fmla="*/ 2432766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094015 w 4378623"/>
              <a:gd name="connsiteY12" fmla="*/ 2532973 h 3330971"/>
              <a:gd name="connsiteX13" fmla="*/ 2215055 w 4378623"/>
              <a:gd name="connsiteY13" fmla="*/ 2525463 h 3330971"/>
              <a:gd name="connsiteX14" fmla="*/ 2327947 w 4378623"/>
              <a:gd name="connsiteY14" fmla="*/ 2521807 h 3330971"/>
              <a:gd name="connsiteX15" fmla="*/ 2425221 w 4378623"/>
              <a:gd name="connsiteY15" fmla="*/ 2494128 h 3330971"/>
              <a:gd name="connsiteX16" fmla="*/ 2497719 w 4378623"/>
              <a:gd name="connsiteY16" fmla="*/ 2477704 h 3330971"/>
              <a:gd name="connsiteX17" fmla="*/ 2551375 w 4378623"/>
              <a:gd name="connsiteY17" fmla="*/ 2463336 h 3330971"/>
              <a:gd name="connsiteX18" fmla="*/ 2626162 w 4378623"/>
              <a:gd name="connsiteY18" fmla="*/ 2449210 h 3330971"/>
              <a:gd name="connsiteX19" fmla="*/ 2707879 w 4378623"/>
              <a:gd name="connsiteY19" fmla="*/ 2432766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094015 w 4378623"/>
              <a:gd name="connsiteY12" fmla="*/ 2532973 h 3330971"/>
              <a:gd name="connsiteX13" fmla="*/ 2215055 w 4378623"/>
              <a:gd name="connsiteY13" fmla="*/ 2525463 h 3330971"/>
              <a:gd name="connsiteX14" fmla="*/ 2327947 w 4378623"/>
              <a:gd name="connsiteY14" fmla="*/ 2521807 h 3330971"/>
              <a:gd name="connsiteX15" fmla="*/ 2425221 w 4378623"/>
              <a:gd name="connsiteY15" fmla="*/ 2494128 h 3330971"/>
              <a:gd name="connsiteX16" fmla="*/ 2491953 w 4378623"/>
              <a:gd name="connsiteY16" fmla="*/ 2480588 h 3330971"/>
              <a:gd name="connsiteX17" fmla="*/ 2551375 w 4378623"/>
              <a:gd name="connsiteY17" fmla="*/ 2463336 h 3330971"/>
              <a:gd name="connsiteX18" fmla="*/ 2626162 w 4378623"/>
              <a:gd name="connsiteY18" fmla="*/ 2449210 h 3330971"/>
              <a:gd name="connsiteX19" fmla="*/ 2707879 w 4378623"/>
              <a:gd name="connsiteY19" fmla="*/ 2432766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094015 w 4378623"/>
              <a:gd name="connsiteY12" fmla="*/ 2532973 h 3330971"/>
              <a:gd name="connsiteX13" fmla="*/ 2215055 w 4378623"/>
              <a:gd name="connsiteY13" fmla="*/ 2525463 h 3330971"/>
              <a:gd name="connsiteX14" fmla="*/ 2327947 w 4378623"/>
              <a:gd name="connsiteY14" fmla="*/ 2521807 h 3330971"/>
              <a:gd name="connsiteX15" fmla="*/ 2425221 w 4378623"/>
              <a:gd name="connsiteY15" fmla="*/ 2494128 h 3330971"/>
              <a:gd name="connsiteX16" fmla="*/ 2491953 w 4378623"/>
              <a:gd name="connsiteY16" fmla="*/ 2480588 h 3330971"/>
              <a:gd name="connsiteX17" fmla="*/ 2551375 w 4378623"/>
              <a:gd name="connsiteY17" fmla="*/ 2463336 h 3330971"/>
              <a:gd name="connsiteX18" fmla="*/ 2626162 w 4378623"/>
              <a:gd name="connsiteY18" fmla="*/ 2449210 h 3330971"/>
              <a:gd name="connsiteX19" fmla="*/ 2704996 w 4378623"/>
              <a:gd name="connsiteY19" fmla="*/ 2447182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094015 w 4378623"/>
              <a:gd name="connsiteY12" fmla="*/ 2532973 h 3330971"/>
              <a:gd name="connsiteX13" fmla="*/ 2215055 w 4378623"/>
              <a:gd name="connsiteY13" fmla="*/ 2525463 h 3330971"/>
              <a:gd name="connsiteX14" fmla="*/ 2327947 w 4378623"/>
              <a:gd name="connsiteY14" fmla="*/ 2521807 h 3330971"/>
              <a:gd name="connsiteX15" fmla="*/ 2425221 w 4378623"/>
              <a:gd name="connsiteY15" fmla="*/ 2494128 h 3330971"/>
              <a:gd name="connsiteX16" fmla="*/ 2491953 w 4378623"/>
              <a:gd name="connsiteY16" fmla="*/ 2480588 h 3330971"/>
              <a:gd name="connsiteX17" fmla="*/ 2551375 w 4378623"/>
              <a:gd name="connsiteY17" fmla="*/ 2463336 h 3330971"/>
              <a:gd name="connsiteX18" fmla="*/ 2626162 w 4378623"/>
              <a:gd name="connsiteY18" fmla="*/ 2466509 h 3330971"/>
              <a:gd name="connsiteX19" fmla="*/ 2704996 w 4378623"/>
              <a:gd name="connsiteY19" fmla="*/ 2447182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094015 w 4378623"/>
              <a:gd name="connsiteY12" fmla="*/ 2532973 h 3330971"/>
              <a:gd name="connsiteX13" fmla="*/ 2215055 w 4378623"/>
              <a:gd name="connsiteY13" fmla="*/ 2525463 h 3330971"/>
              <a:gd name="connsiteX14" fmla="*/ 2327947 w 4378623"/>
              <a:gd name="connsiteY14" fmla="*/ 2521807 h 3330971"/>
              <a:gd name="connsiteX15" fmla="*/ 2425221 w 4378623"/>
              <a:gd name="connsiteY15" fmla="*/ 2494128 h 3330971"/>
              <a:gd name="connsiteX16" fmla="*/ 2491953 w 4378623"/>
              <a:gd name="connsiteY16" fmla="*/ 2480588 h 3330971"/>
              <a:gd name="connsiteX17" fmla="*/ 2548492 w 4378623"/>
              <a:gd name="connsiteY17" fmla="*/ 2480635 h 3330971"/>
              <a:gd name="connsiteX18" fmla="*/ 2626162 w 4378623"/>
              <a:gd name="connsiteY18" fmla="*/ 2466509 h 3330971"/>
              <a:gd name="connsiteX19" fmla="*/ 2704996 w 4378623"/>
              <a:gd name="connsiteY19" fmla="*/ 2447182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094015 w 4378623"/>
              <a:gd name="connsiteY12" fmla="*/ 2532973 h 3330971"/>
              <a:gd name="connsiteX13" fmla="*/ 2215055 w 4378623"/>
              <a:gd name="connsiteY13" fmla="*/ 2525463 h 3330971"/>
              <a:gd name="connsiteX14" fmla="*/ 2327947 w 4378623"/>
              <a:gd name="connsiteY14" fmla="*/ 2521807 h 3330971"/>
              <a:gd name="connsiteX15" fmla="*/ 2425221 w 4378623"/>
              <a:gd name="connsiteY15" fmla="*/ 2494128 h 3330971"/>
              <a:gd name="connsiteX16" fmla="*/ 2489070 w 4378623"/>
              <a:gd name="connsiteY16" fmla="*/ 2497887 h 3330971"/>
              <a:gd name="connsiteX17" fmla="*/ 2548492 w 4378623"/>
              <a:gd name="connsiteY17" fmla="*/ 2480635 h 3330971"/>
              <a:gd name="connsiteX18" fmla="*/ 2626162 w 4378623"/>
              <a:gd name="connsiteY18" fmla="*/ 2466509 h 3330971"/>
              <a:gd name="connsiteX19" fmla="*/ 2704996 w 4378623"/>
              <a:gd name="connsiteY19" fmla="*/ 2447182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094015 w 4378623"/>
              <a:gd name="connsiteY12" fmla="*/ 2532973 h 3330971"/>
              <a:gd name="connsiteX13" fmla="*/ 2215055 w 4378623"/>
              <a:gd name="connsiteY13" fmla="*/ 2525463 h 3330971"/>
              <a:gd name="connsiteX14" fmla="*/ 2327947 w 4378623"/>
              <a:gd name="connsiteY14" fmla="*/ 2521807 h 3330971"/>
              <a:gd name="connsiteX15" fmla="*/ 2416571 w 4378623"/>
              <a:gd name="connsiteY15" fmla="*/ 2514311 h 3330971"/>
              <a:gd name="connsiteX16" fmla="*/ 2489070 w 4378623"/>
              <a:gd name="connsiteY16" fmla="*/ 2497887 h 3330971"/>
              <a:gd name="connsiteX17" fmla="*/ 2548492 w 4378623"/>
              <a:gd name="connsiteY17" fmla="*/ 2480635 h 3330971"/>
              <a:gd name="connsiteX18" fmla="*/ 2626162 w 4378623"/>
              <a:gd name="connsiteY18" fmla="*/ 2466509 h 3330971"/>
              <a:gd name="connsiteX19" fmla="*/ 2704996 w 4378623"/>
              <a:gd name="connsiteY19" fmla="*/ 2447182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</a:cxnLst>
            <a:rect l="l" t="t" r="r" b="b"/>
            <a:pathLst>
              <a:path w="4378623" h="3330971">
                <a:moveTo>
                  <a:pt x="2438644" y="565840"/>
                </a:moveTo>
                <a:lnTo>
                  <a:pt x="2406006" y="588569"/>
                </a:lnTo>
                <a:lnTo>
                  <a:pt x="2393306" y="772215"/>
                </a:lnTo>
                <a:lnTo>
                  <a:pt x="2337044" y="966394"/>
                </a:lnTo>
                <a:lnTo>
                  <a:pt x="2033643" y="1382067"/>
                </a:lnTo>
                <a:lnTo>
                  <a:pt x="1781419" y="1648767"/>
                </a:lnTo>
                <a:lnTo>
                  <a:pt x="1173218" y="1842694"/>
                </a:lnTo>
                <a:lnTo>
                  <a:pt x="1178275" y="1844820"/>
                </a:lnTo>
                <a:lnTo>
                  <a:pt x="1163827" y="1844330"/>
                </a:lnTo>
                <a:lnTo>
                  <a:pt x="1436621" y="2650524"/>
                </a:lnTo>
                <a:lnTo>
                  <a:pt x="1885306" y="2498124"/>
                </a:lnTo>
                <a:lnTo>
                  <a:pt x="1999606" y="2542574"/>
                </a:lnTo>
                <a:cubicBezTo>
                  <a:pt x="2171515" y="2517605"/>
                  <a:pt x="1922106" y="2557942"/>
                  <a:pt x="2094015" y="2532973"/>
                </a:cubicBezTo>
                <a:lnTo>
                  <a:pt x="2215055" y="2525463"/>
                </a:lnTo>
                <a:cubicBezTo>
                  <a:pt x="2215278" y="2528998"/>
                  <a:pt x="2327724" y="2518272"/>
                  <a:pt x="2327947" y="2521807"/>
                </a:cubicBezTo>
                <a:lnTo>
                  <a:pt x="2416571" y="2514311"/>
                </a:lnTo>
                <a:lnTo>
                  <a:pt x="2489070" y="2497887"/>
                </a:lnTo>
                <a:lnTo>
                  <a:pt x="2548492" y="2480635"/>
                </a:lnTo>
                <a:lnTo>
                  <a:pt x="2626162" y="2466509"/>
                </a:lnTo>
                <a:lnTo>
                  <a:pt x="2704996" y="2447182"/>
                </a:lnTo>
                <a:lnTo>
                  <a:pt x="2760597" y="2435371"/>
                </a:lnTo>
                <a:lnTo>
                  <a:pt x="3002309" y="2344149"/>
                </a:lnTo>
                <a:lnTo>
                  <a:pt x="3173672" y="2055029"/>
                </a:lnTo>
                <a:lnTo>
                  <a:pt x="3167322" y="1855028"/>
                </a:lnTo>
                <a:lnTo>
                  <a:pt x="3262659" y="1781808"/>
                </a:lnTo>
                <a:lnTo>
                  <a:pt x="3284624" y="1646882"/>
                </a:lnTo>
                <a:lnTo>
                  <a:pt x="3176848" y="1557982"/>
                </a:lnTo>
                <a:lnTo>
                  <a:pt x="3243263" y="1496058"/>
                </a:lnTo>
                <a:lnTo>
                  <a:pt x="3224300" y="1385128"/>
                </a:lnTo>
                <a:lnTo>
                  <a:pt x="3090950" y="1267629"/>
                </a:lnTo>
                <a:lnTo>
                  <a:pt x="2703513" y="1302749"/>
                </a:lnTo>
                <a:lnTo>
                  <a:pt x="2599247" y="1278230"/>
                </a:lnTo>
                <a:lnTo>
                  <a:pt x="2652768" y="1105590"/>
                </a:lnTo>
                <a:lnTo>
                  <a:pt x="2664069" y="937567"/>
                </a:lnTo>
                <a:lnTo>
                  <a:pt x="2579743" y="632767"/>
                </a:lnTo>
                <a:lnTo>
                  <a:pt x="2438644" y="565840"/>
                </a:lnTo>
                <a:close/>
                <a:moveTo>
                  <a:pt x="2495247" y="0"/>
                </a:moveTo>
                <a:lnTo>
                  <a:pt x="2496489" y="11616"/>
                </a:lnTo>
                <a:lnTo>
                  <a:pt x="3089319" y="64226"/>
                </a:lnTo>
                <a:lnTo>
                  <a:pt x="3374856" y="369969"/>
                </a:lnTo>
                <a:lnTo>
                  <a:pt x="3510232" y="813600"/>
                </a:lnTo>
                <a:lnTo>
                  <a:pt x="4068016" y="1105046"/>
                </a:lnTo>
                <a:lnTo>
                  <a:pt x="4234392" y="1420661"/>
                </a:lnTo>
                <a:lnTo>
                  <a:pt x="4378623" y="1836132"/>
                </a:lnTo>
                <a:lnTo>
                  <a:pt x="4363902" y="2211036"/>
                </a:lnTo>
                <a:lnTo>
                  <a:pt x="4114941" y="2463077"/>
                </a:lnTo>
                <a:lnTo>
                  <a:pt x="3750965" y="2650382"/>
                </a:lnTo>
                <a:lnTo>
                  <a:pt x="551294" y="3328046"/>
                </a:lnTo>
                <a:lnTo>
                  <a:pt x="548640" y="3330971"/>
                </a:lnTo>
                <a:lnTo>
                  <a:pt x="254965" y="3249085"/>
                </a:lnTo>
                <a:lnTo>
                  <a:pt x="17221" y="2864627"/>
                </a:lnTo>
                <a:lnTo>
                  <a:pt x="0" y="2435269"/>
                </a:lnTo>
                <a:lnTo>
                  <a:pt x="253898" y="2137884"/>
                </a:lnTo>
                <a:lnTo>
                  <a:pt x="585216" y="2055588"/>
                </a:lnTo>
                <a:lnTo>
                  <a:pt x="619658" y="1804333"/>
                </a:lnTo>
                <a:lnTo>
                  <a:pt x="721309" y="1465595"/>
                </a:lnTo>
                <a:lnTo>
                  <a:pt x="949909" y="1228261"/>
                </a:lnTo>
                <a:lnTo>
                  <a:pt x="1268882" y="1218707"/>
                </a:lnTo>
                <a:lnTo>
                  <a:pt x="1609344" y="1250916"/>
                </a:lnTo>
                <a:lnTo>
                  <a:pt x="1614376" y="1252876"/>
                </a:lnTo>
                <a:lnTo>
                  <a:pt x="1544271" y="625178"/>
                </a:lnTo>
                <a:lnTo>
                  <a:pt x="1855167" y="140546"/>
                </a:lnTo>
                <a:lnTo>
                  <a:pt x="2495247" y="0"/>
                </a:lnTo>
                <a:close/>
              </a:path>
            </a:pathLst>
          </a:custGeom>
          <a:solidFill>
            <a:schemeClr val="accent6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64" name="L-form 63">
            <a:extLst>
              <a:ext uri="{FF2B5EF4-FFF2-40B4-BE49-F238E27FC236}">
                <a16:creationId xmlns:a16="http://schemas.microsoft.com/office/drawing/2014/main" id="{6DEA5018-A676-584D-82F1-B2BD586548D9}"/>
              </a:ext>
            </a:extLst>
          </p:cNvPr>
          <p:cNvSpPr/>
          <p:nvPr/>
        </p:nvSpPr>
        <p:spPr>
          <a:xfrm>
            <a:off x="7277130" y="3811254"/>
            <a:ext cx="1464052" cy="2009409"/>
          </a:xfrm>
          <a:custGeom>
            <a:avLst/>
            <a:gdLst>
              <a:gd name="connsiteX0" fmla="*/ 0 w 928430"/>
              <a:gd name="connsiteY0" fmla="*/ 0 h 1466269"/>
              <a:gd name="connsiteX1" fmla="*/ 464215 w 928430"/>
              <a:gd name="connsiteY1" fmla="*/ 0 h 1466269"/>
              <a:gd name="connsiteX2" fmla="*/ 464215 w 928430"/>
              <a:gd name="connsiteY2" fmla="*/ 1002054 h 1466269"/>
              <a:gd name="connsiteX3" fmla="*/ 928430 w 928430"/>
              <a:gd name="connsiteY3" fmla="*/ 1002054 h 1466269"/>
              <a:gd name="connsiteX4" fmla="*/ 928430 w 928430"/>
              <a:gd name="connsiteY4" fmla="*/ 1466269 h 1466269"/>
              <a:gd name="connsiteX5" fmla="*/ 0 w 928430"/>
              <a:gd name="connsiteY5" fmla="*/ 1466269 h 1466269"/>
              <a:gd name="connsiteX6" fmla="*/ 0 w 928430"/>
              <a:gd name="connsiteY6" fmla="*/ 0 h 1466269"/>
              <a:gd name="connsiteX0" fmla="*/ 0 w 928430"/>
              <a:gd name="connsiteY0" fmla="*/ 0 h 1466269"/>
              <a:gd name="connsiteX1" fmla="*/ 464215 w 928430"/>
              <a:gd name="connsiteY1" fmla="*/ 0 h 1466269"/>
              <a:gd name="connsiteX2" fmla="*/ 464215 w 928430"/>
              <a:gd name="connsiteY2" fmla="*/ 1002054 h 1466269"/>
              <a:gd name="connsiteX3" fmla="*/ 928430 w 928430"/>
              <a:gd name="connsiteY3" fmla="*/ 1002054 h 1466269"/>
              <a:gd name="connsiteX4" fmla="*/ 928430 w 928430"/>
              <a:gd name="connsiteY4" fmla="*/ 1466269 h 1466269"/>
              <a:gd name="connsiteX5" fmla="*/ 243840 w 928430"/>
              <a:gd name="connsiteY5" fmla="*/ 927789 h 1466269"/>
              <a:gd name="connsiteX6" fmla="*/ 0 w 928430"/>
              <a:gd name="connsiteY6" fmla="*/ 0 h 1466269"/>
              <a:gd name="connsiteX0" fmla="*/ 0 w 992535"/>
              <a:gd name="connsiteY0" fmla="*/ 0 h 1466269"/>
              <a:gd name="connsiteX1" fmla="*/ 464215 w 992535"/>
              <a:gd name="connsiteY1" fmla="*/ 0 h 1466269"/>
              <a:gd name="connsiteX2" fmla="*/ 992535 w 992535"/>
              <a:gd name="connsiteY2" fmla="*/ 575334 h 1466269"/>
              <a:gd name="connsiteX3" fmla="*/ 928430 w 992535"/>
              <a:gd name="connsiteY3" fmla="*/ 1002054 h 1466269"/>
              <a:gd name="connsiteX4" fmla="*/ 928430 w 992535"/>
              <a:gd name="connsiteY4" fmla="*/ 1466269 h 1466269"/>
              <a:gd name="connsiteX5" fmla="*/ 243840 w 992535"/>
              <a:gd name="connsiteY5" fmla="*/ 927789 h 1466269"/>
              <a:gd name="connsiteX6" fmla="*/ 0 w 992535"/>
              <a:gd name="connsiteY6" fmla="*/ 0 h 1466269"/>
              <a:gd name="connsiteX0" fmla="*/ 219650 w 1212185"/>
              <a:gd name="connsiteY0" fmla="*/ 0 h 1984429"/>
              <a:gd name="connsiteX1" fmla="*/ 683865 w 1212185"/>
              <a:gd name="connsiteY1" fmla="*/ 0 h 1984429"/>
              <a:gd name="connsiteX2" fmla="*/ 1212185 w 1212185"/>
              <a:gd name="connsiteY2" fmla="*/ 575334 h 1984429"/>
              <a:gd name="connsiteX3" fmla="*/ 1148080 w 1212185"/>
              <a:gd name="connsiteY3" fmla="*/ 1002054 h 1984429"/>
              <a:gd name="connsiteX4" fmla="*/ 0 w 1212185"/>
              <a:gd name="connsiteY4" fmla="*/ 1984429 h 1984429"/>
              <a:gd name="connsiteX5" fmla="*/ 463490 w 1212185"/>
              <a:gd name="connsiteY5" fmla="*/ 927789 h 1984429"/>
              <a:gd name="connsiteX6" fmla="*/ 219650 w 1212185"/>
              <a:gd name="connsiteY6" fmla="*/ 0 h 1984429"/>
              <a:gd name="connsiteX0" fmla="*/ 219650 w 1212185"/>
              <a:gd name="connsiteY0" fmla="*/ 0 h 1984429"/>
              <a:gd name="connsiteX1" fmla="*/ 683865 w 1212185"/>
              <a:gd name="connsiteY1" fmla="*/ 0 h 1984429"/>
              <a:gd name="connsiteX2" fmla="*/ 1212185 w 1212185"/>
              <a:gd name="connsiteY2" fmla="*/ 575334 h 1984429"/>
              <a:gd name="connsiteX3" fmla="*/ 1148080 w 1212185"/>
              <a:gd name="connsiteY3" fmla="*/ 1002054 h 1984429"/>
              <a:gd name="connsiteX4" fmla="*/ 0 w 1212185"/>
              <a:gd name="connsiteY4" fmla="*/ 1984429 h 1984429"/>
              <a:gd name="connsiteX5" fmla="*/ 361890 w 1212185"/>
              <a:gd name="connsiteY5" fmla="*/ 927789 h 1984429"/>
              <a:gd name="connsiteX6" fmla="*/ 219650 w 1212185"/>
              <a:gd name="connsiteY6" fmla="*/ 0 h 1984429"/>
              <a:gd name="connsiteX0" fmla="*/ 219650 w 1212185"/>
              <a:gd name="connsiteY0" fmla="*/ 0 h 1984429"/>
              <a:gd name="connsiteX1" fmla="*/ 683865 w 1212185"/>
              <a:gd name="connsiteY1" fmla="*/ 0 h 1984429"/>
              <a:gd name="connsiteX2" fmla="*/ 1212185 w 1212185"/>
              <a:gd name="connsiteY2" fmla="*/ 575334 h 1984429"/>
              <a:gd name="connsiteX3" fmla="*/ 934720 w 1212185"/>
              <a:gd name="connsiteY3" fmla="*/ 1875814 h 1984429"/>
              <a:gd name="connsiteX4" fmla="*/ 0 w 1212185"/>
              <a:gd name="connsiteY4" fmla="*/ 1984429 h 1984429"/>
              <a:gd name="connsiteX5" fmla="*/ 361890 w 1212185"/>
              <a:gd name="connsiteY5" fmla="*/ 927789 h 1984429"/>
              <a:gd name="connsiteX6" fmla="*/ 219650 w 1212185"/>
              <a:gd name="connsiteY6" fmla="*/ 0 h 1984429"/>
              <a:gd name="connsiteX0" fmla="*/ 219650 w 1354425"/>
              <a:gd name="connsiteY0" fmla="*/ 0 h 1984429"/>
              <a:gd name="connsiteX1" fmla="*/ 683865 w 1354425"/>
              <a:gd name="connsiteY1" fmla="*/ 0 h 1984429"/>
              <a:gd name="connsiteX2" fmla="*/ 1354425 w 1354425"/>
              <a:gd name="connsiteY2" fmla="*/ 646454 h 1984429"/>
              <a:gd name="connsiteX3" fmla="*/ 934720 w 1354425"/>
              <a:gd name="connsiteY3" fmla="*/ 1875814 h 1984429"/>
              <a:gd name="connsiteX4" fmla="*/ 0 w 1354425"/>
              <a:gd name="connsiteY4" fmla="*/ 1984429 h 1984429"/>
              <a:gd name="connsiteX5" fmla="*/ 361890 w 1354425"/>
              <a:gd name="connsiteY5" fmla="*/ 927789 h 1984429"/>
              <a:gd name="connsiteX6" fmla="*/ 219650 w 1354425"/>
              <a:gd name="connsiteY6" fmla="*/ 0 h 1984429"/>
              <a:gd name="connsiteX0" fmla="*/ 0 w 1754535"/>
              <a:gd name="connsiteY0" fmla="*/ 0 h 2187629"/>
              <a:gd name="connsiteX1" fmla="*/ 1083975 w 1754535"/>
              <a:gd name="connsiteY1" fmla="*/ 203200 h 2187629"/>
              <a:gd name="connsiteX2" fmla="*/ 1754535 w 1754535"/>
              <a:gd name="connsiteY2" fmla="*/ 849654 h 2187629"/>
              <a:gd name="connsiteX3" fmla="*/ 1334830 w 1754535"/>
              <a:gd name="connsiteY3" fmla="*/ 2079014 h 2187629"/>
              <a:gd name="connsiteX4" fmla="*/ 400110 w 1754535"/>
              <a:gd name="connsiteY4" fmla="*/ 2187629 h 2187629"/>
              <a:gd name="connsiteX5" fmla="*/ 762000 w 1754535"/>
              <a:gd name="connsiteY5" fmla="*/ 1130989 h 2187629"/>
              <a:gd name="connsiteX6" fmla="*/ 0 w 1754535"/>
              <a:gd name="connsiteY6" fmla="*/ 0 h 2187629"/>
              <a:gd name="connsiteX0" fmla="*/ 0 w 1754535"/>
              <a:gd name="connsiteY0" fmla="*/ 60960 h 2248589"/>
              <a:gd name="connsiteX1" fmla="*/ 1083975 w 1754535"/>
              <a:gd name="connsiteY1" fmla="*/ 0 h 2248589"/>
              <a:gd name="connsiteX2" fmla="*/ 1754535 w 1754535"/>
              <a:gd name="connsiteY2" fmla="*/ 910614 h 2248589"/>
              <a:gd name="connsiteX3" fmla="*/ 1334830 w 1754535"/>
              <a:gd name="connsiteY3" fmla="*/ 2139974 h 2248589"/>
              <a:gd name="connsiteX4" fmla="*/ 400110 w 1754535"/>
              <a:gd name="connsiteY4" fmla="*/ 2248589 h 2248589"/>
              <a:gd name="connsiteX5" fmla="*/ 762000 w 1754535"/>
              <a:gd name="connsiteY5" fmla="*/ 1191949 h 2248589"/>
              <a:gd name="connsiteX6" fmla="*/ 0 w 1754535"/>
              <a:gd name="connsiteY6" fmla="*/ 60960 h 22485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54535" h="2248589">
                <a:moveTo>
                  <a:pt x="0" y="60960"/>
                </a:moveTo>
                <a:lnTo>
                  <a:pt x="1083975" y="0"/>
                </a:lnTo>
                <a:lnTo>
                  <a:pt x="1754535" y="910614"/>
                </a:lnTo>
                <a:lnTo>
                  <a:pt x="1334830" y="2139974"/>
                </a:lnTo>
                <a:lnTo>
                  <a:pt x="400110" y="2248589"/>
                </a:lnTo>
                <a:lnTo>
                  <a:pt x="762000" y="1191949"/>
                </a:lnTo>
                <a:lnTo>
                  <a:pt x="0" y="60960"/>
                </a:lnTo>
                <a:close/>
              </a:path>
            </a:pathLst>
          </a:custGeom>
          <a:solidFill>
            <a:schemeClr val="accent6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66" name="Rektangel med klippta hörn diagonalt 65">
            <a:extLst>
              <a:ext uri="{FF2B5EF4-FFF2-40B4-BE49-F238E27FC236}">
                <a16:creationId xmlns:a16="http://schemas.microsoft.com/office/drawing/2014/main" id="{C8FE60E3-B9CE-7645-B802-F2A84D4B6DE2}"/>
              </a:ext>
            </a:extLst>
          </p:cNvPr>
          <p:cNvSpPr/>
          <p:nvPr/>
        </p:nvSpPr>
        <p:spPr>
          <a:xfrm>
            <a:off x="9130938" y="3075899"/>
            <a:ext cx="1259357" cy="1659742"/>
          </a:xfrm>
          <a:custGeom>
            <a:avLst/>
            <a:gdLst>
              <a:gd name="connsiteX0" fmla="*/ 0 w 686266"/>
              <a:gd name="connsiteY0" fmla="*/ 0 h 1179201"/>
              <a:gd name="connsiteX1" fmla="*/ 571886 w 686266"/>
              <a:gd name="connsiteY1" fmla="*/ 0 h 1179201"/>
              <a:gd name="connsiteX2" fmla="*/ 686266 w 686266"/>
              <a:gd name="connsiteY2" fmla="*/ 114380 h 1179201"/>
              <a:gd name="connsiteX3" fmla="*/ 686266 w 686266"/>
              <a:gd name="connsiteY3" fmla="*/ 1179201 h 1179201"/>
              <a:gd name="connsiteX4" fmla="*/ 686266 w 686266"/>
              <a:gd name="connsiteY4" fmla="*/ 1179201 h 1179201"/>
              <a:gd name="connsiteX5" fmla="*/ 114380 w 686266"/>
              <a:gd name="connsiteY5" fmla="*/ 1179201 h 1179201"/>
              <a:gd name="connsiteX6" fmla="*/ 0 w 686266"/>
              <a:gd name="connsiteY6" fmla="*/ 1064821 h 1179201"/>
              <a:gd name="connsiteX7" fmla="*/ 0 w 686266"/>
              <a:gd name="connsiteY7" fmla="*/ 0 h 1179201"/>
              <a:gd name="connsiteX0" fmla="*/ 426720 w 1112986"/>
              <a:gd name="connsiteY0" fmla="*/ 0 h 1522021"/>
              <a:gd name="connsiteX1" fmla="*/ 998606 w 1112986"/>
              <a:gd name="connsiteY1" fmla="*/ 0 h 1522021"/>
              <a:gd name="connsiteX2" fmla="*/ 1112986 w 1112986"/>
              <a:gd name="connsiteY2" fmla="*/ 114380 h 1522021"/>
              <a:gd name="connsiteX3" fmla="*/ 1112986 w 1112986"/>
              <a:gd name="connsiteY3" fmla="*/ 1179201 h 1522021"/>
              <a:gd name="connsiteX4" fmla="*/ 1112986 w 1112986"/>
              <a:gd name="connsiteY4" fmla="*/ 1179201 h 1522021"/>
              <a:gd name="connsiteX5" fmla="*/ 541100 w 1112986"/>
              <a:gd name="connsiteY5" fmla="*/ 1179201 h 1522021"/>
              <a:gd name="connsiteX6" fmla="*/ 0 w 1112986"/>
              <a:gd name="connsiteY6" fmla="*/ 1522021 h 1522021"/>
              <a:gd name="connsiteX7" fmla="*/ 426720 w 1112986"/>
              <a:gd name="connsiteY7" fmla="*/ 0 h 1522021"/>
              <a:gd name="connsiteX0" fmla="*/ 426720 w 1112986"/>
              <a:gd name="connsiteY0" fmla="*/ 0 h 1585601"/>
              <a:gd name="connsiteX1" fmla="*/ 998606 w 1112986"/>
              <a:gd name="connsiteY1" fmla="*/ 0 h 1585601"/>
              <a:gd name="connsiteX2" fmla="*/ 1112986 w 1112986"/>
              <a:gd name="connsiteY2" fmla="*/ 114380 h 1585601"/>
              <a:gd name="connsiteX3" fmla="*/ 1112986 w 1112986"/>
              <a:gd name="connsiteY3" fmla="*/ 1179201 h 1585601"/>
              <a:gd name="connsiteX4" fmla="*/ 1112986 w 1112986"/>
              <a:gd name="connsiteY4" fmla="*/ 1179201 h 1585601"/>
              <a:gd name="connsiteX5" fmla="*/ 998300 w 1112986"/>
              <a:gd name="connsiteY5" fmla="*/ 1585601 h 1585601"/>
              <a:gd name="connsiteX6" fmla="*/ 0 w 1112986"/>
              <a:gd name="connsiteY6" fmla="*/ 1522021 h 1585601"/>
              <a:gd name="connsiteX7" fmla="*/ 426720 w 1112986"/>
              <a:gd name="connsiteY7" fmla="*/ 0 h 1585601"/>
              <a:gd name="connsiteX0" fmla="*/ 426720 w 1509226"/>
              <a:gd name="connsiteY0" fmla="*/ 0 h 1585601"/>
              <a:gd name="connsiteX1" fmla="*/ 998606 w 1509226"/>
              <a:gd name="connsiteY1" fmla="*/ 0 h 1585601"/>
              <a:gd name="connsiteX2" fmla="*/ 1112986 w 1509226"/>
              <a:gd name="connsiteY2" fmla="*/ 114380 h 1585601"/>
              <a:gd name="connsiteX3" fmla="*/ 1112986 w 1509226"/>
              <a:gd name="connsiteY3" fmla="*/ 1179201 h 1585601"/>
              <a:gd name="connsiteX4" fmla="*/ 1509226 w 1509226"/>
              <a:gd name="connsiteY4" fmla="*/ 925201 h 1585601"/>
              <a:gd name="connsiteX5" fmla="*/ 998300 w 1509226"/>
              <a:gd name="connsiteY5" fmla="*/ 1585601 h 1585601"/>
              <a:gd name="connsiteX6" fmla="*/ 0 w 1509226"/>
              <a:gd name="connsiteY6" fmla="*/ 1522021 h 1585601"/>
              <a:gd name="connsiteX7" fmla="*/ 426720 w 1509226"/>
              <a:gd name="connsiteY7" fmla="*/ 0 h 1585601"/>
              <a:gd name="connsiteX0" fmla="*/ 426720 w 1509226"/>
              <a:gd name="connsiteY0" fmla="*/ 203200 h 1788801"/>
              <a:gd name="connsiteX1" fmla="*/ 521086 w 1509226"/>
              <a:gd name="connsiteY1" fmla="*/ 0 h 1788801"/>
              <a:gd name="connsiteX2" fmla="*/ 1112986 w 1509226"/>
              <a:gd name="connsiteY2" fmla="*/ 317580 h 1788801"/>
              <a:gd name="connsiteX3" fmla="*/ 1112986 w 1509226"/>
              <a:gd name="connsiteY3" fmla="*/ 1382401 h 1788801"/>
              <a:gd name="connsiteX4" fmla="*/ 1509226 w 1509226"/>
              <a:gd name="connsiteY4" fmla="*/ 1128401 h 1788801"/>
              <a:gd name="connsiteX5" fmla="*/ 998300 w 1509226"/>
              <a:gd name="connsiteY5" fmla="*/ 1788801 h 1788801"/>
              <a:gd name="connsiteX6" fmla="*/ 0 w 1509226"/>
              <a:gd name="connsiteY6" fmla="*/ 1725221 h 1788801"/>
              <a:gd name="connsiteX7" fmla="*/ 426720 w 1509226"/>
              <a:gd name="connsiteY7" fmla="*/ 203200 h 1788801"/>
              <a:gd name="connsiteX0" fmla="*/ 426720 w 1509226"/>
              <a:gd name="connsiteY0" fmla="*/ 203200 h 1788801"/>
              <a:gd name="connsiteX1" fmla="*/ 521086 w 1509226"/>
              <a:gd name="connsiteY1" fmla="*/ 0 h 1788801"/>
              <a:gd name="connsiteX2" fmla="*/ 899626 w 1509226"/>
              <a:gd name="connsiteY2" fmla="*/ 104220 h 1788801"/>
              <a:gd name="connsiteX3" fmla="*/ 1112986 w 1509226"/>
              <a:gd name="connsiteY3" fmla="*/ 1382401 h 1788801"/>
              <a:gd name="connsiteX4" fmla="*/ 1509226 w 1509226"/>
              <a:gd name="connsiteY4" fmla="*/ 1128401 h 1788801"/>
              <a:gd name="connsiteX5" fmla="*/ 998300 w 1509226"/>
              <a:gd name="connsiteY5" fmla="*/ 1788801 h 1788801"/>
              <a:gd name="connsiteX6" fmla="*/ 0 w 1509226"/>
              <a:gd name="connsiteY6" fmla="*/ 1725221 h 1788801"/>
              <a:gd name="connsiteX7" fmla="*/ 426720 w 1509226"/>
              <a:gd name="connsiteY7" fmla="*/ 203200 h 1788801"/>
              <a:gd name="connsiteX0" fmla="*/ 426720 w 1509226"/>
              <a:gd name="connsiteY0" fmla="*/ 263519 h 1849120"/>
              <a:gd name="connsiteX1" fmla="*/ 521086 w 1509226"/>
              <a:gd name="connsiteY1" fmla="*/ 60319 h 1849120"/>
              <a:gd name="connsiteX2" fmla="*/ 899626 w 1509226"/>
              <a:gd name="connsiteY2" fmla="*/ 164539 h 1849120"/>
              <a:gd name="connsiteX3" fmla="*/ 1001226 w 1509226"/>
              <a:gd name="connsiteY3" fmla="*/ 0 h 1849120"/>
              <a:gd name="connsiteX4" fmla="*/ 1509226 w 1509226"/>
              <a:gd name="connsiteY4" fmla="*/ 1188720 h 1849120"/>
              <a:gd name="connsiteX5" fmla="*/ 998300 w 1509226"/>
              <a:gd name="connsiteY5" fmla="*/ 1849120 h 1849120"/>
              <a:gd name="connsiteX6" fmla="*/ 0 w 1509226"/>
              <a:gd name="connsiteY6" fmla="*/ 1785540 h 1849120"/>
              <a:gd name="connsiteX7" fmla="*/ 426720 w 1509226"/>
              <a:gd name="connsiteY7" fmla="*/ 263519 h 1849120"/>
              <a:gd name="connsiteX0" fmla="*/ 690880 w 1509226"/>
              <a:gd name="connsiteY0" fmla="*/ 1147439 h 1849120"/>
              <a:gd name="connsiteX1" fmla="*/ 521086 w 1509226"/>
              <a:gd name="connsiteY1" fmla="*/ 60319 h 1849120"/>
              <a:gd name="connsiteX2" fmla="*/ 899626 w 1509226"/>
              <a:gd name="connsiteY2" fmla="*/ 164539 h 1849120"/>
              <a:gd name="connsiteX3" fmla="*/ 1001226 w 1509226"/>
              <a:gd name="connsiteY3" fmla="*/ 0 h 1849120"/>
              <a:gd name="connsiteX4" fmla="*/ 1509226 w 1509226"/>
              <a:gd name="connsiteY4" fmla="*/ 1188720 h 1849120"/>
              <a:gd name="connsiteX5" fmla="*/ 998300 w 1509226"/>
              <a:gd name="connsiteY5" fmla="*/ 1849120 h 1849120"/>
              <a:gd name="connsiteX6" fmla="*/ 0 w 1509226"/>
              <a:gd name="connsiteY6" fmla="*/ 1785540 h 1849120"/>
              <a:gd name="connsiteX7" fmla="*/ 690880 w 1509226"/>
              <a:gd name="connsiteY7" fmla="*/ 1147439 h 1849120"/>
              <a:gd name="connsiteX0" fmla="*/ 345440 w 1509226"/>
              <a:gd name="connsiteY0" fmla="*/ 852799 h 1849120"/>
              <a:gd name="connsiteX1" fmla="*/ 521086 w 1509226"/>
              <a:gd name="connsiteY1" fmla="*/ 60319 h 1849120"/>
              <a:gd name="connsiteX2" fmla="*/ 899626 w 1509226"/>
              <a:gd name="connsiteY2" fmla="*/ 164539 h 1849120"/>
              <a:gd name="connsiteX3" fmla="*/ 1001226 w 1509226"/>
              <a:gd name="connsiteY3" fmla="*/ 0 h 1849120"/>
              <a:gd name="connsiteX4" fmla="*/ 1509226 w 1509226"/>
              <a:gd name="connsiteY4" fmla="*/ 1188720 h 1849120"/>
              <a:gd name="connsiteX5" fmla="*/ 998300 w 1509226"/>
              <a:gd name="connsiteY5" fmla="*/ 1849120 h 1849120"/>
              <a:gd name="connsiteX6" fmla="*/ 0 w 1509226"/>
              <a:gd name="connsiteY6" fmla="*/ 1785540 h 1849120"/>
              <a:gd name="connsiteX7" fmla="*/ 345440 w 1509226"/>
              <a:gd name="connsiteY7" fmla="*/ 852799 h 1849120"/>
              <a:gd name="connsiteX0" fmla="*/ 345440 w 1509226"/>
              <a:gd name="connsiteY0" fmla="*/ 852799 h 1849120"/>
              <a:gd name="connsiteX1" fmla="*/ 13086 w 1509226"/>
              <a:gd name="connsiteY1" fmla="*/ 19679 h 1849120"/>
              <a:gd name="connsiteX2" fmla="*/ 899626 w 1509226"/>
              <a:gd name="connsiteY2" fmla="*/ 164539 h 1849120"/>
              <a:gd name="connsiteX3" fmla="*/ 1001226 w 1509226"/>
              <a:gd name="connsiteY3" fmla="*/ 0 h 1849120"/>
              <a:gd name="connsiteX4" fmla="*/ 1509226 w 1509226"/>
              <a:gd name="connsiteY4" fmla="*/ 1188720 h 1849120"/>
              <a:gd name="connsiteX5" fmla="*/ 998300 w 1509226"/>
              <a:gd name="connsiteY5" fmla="*/ 1849120 h 1849120"/>
              <a:gd name="connsiteX6" fmla="*/ 0 w 1509226"/>
              <a:gd name="connsiteY6" fmla="*/ 1785540 h 1849120"/>
              <a:gd name="connsiteX7" fmla="*/ 345440 w 1509226"/>
              <a:gd name="connsiteY7" fmla="*/ 852799 h 1849120"/>
              <a:gd name="connsiteX0" fmla="*/ 345440 w 1509226"/>
              <a:gd name="connsiteY0" fmla="*/ 860980 h 1857301"/>
              <a:gd name="connsiteX1" fmla="*/ 13086 w 1509226"/>
              <a:gd name="connsiteY1" fmla="*/ 27860 h 1857301"/>
              <a:gd name="connsiteX2" fmla="*/ 523706 w 1509226"/>
              <a:gd name="connsiteY2" fmla="*/ 0 h 1857301"/>
              <a:gd name="connsiteX3" fmla="*/ 1001226 w 1509226"/>
              <a:gd name="connsiteY3" fmla="*/ 8181 h 1857301"/>
              <a:gd name="connsiteX4" fmla="*/ 1509226 w 1509226"/>
              <a:gd name="connsiteY4" fmla="*/ 1196901 h 1857301"/>
              <a:gd name="connsiteX5" fmla="*/ 998300 w 1509226"/>
              <a:gd name="connsiteY5" fmla="*/ 1857301 h 1857301"/>
              <a:gd name="connsiteX6" fmla="*/ 0 w 1509226"/>
              <a:gd name="connsiteY6" fmla="*/ 1793721 h 1857301"/>
              <a:gd name="connsiteX7" fmla="*/ 345440 w 1509226"/>
              <a:gd name="connsiteY7" fmla="*/ 860980 h 18573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09226" h="1857301">
                <a:moveTo>
                  <a:pt x="345440" y="860980"/>
                </a:moveTo>
                <a:lnTo>
                  <a:pt x="13086" y="27860"/>
                </a:lnTo>
                <a:lnTo>
                  <a:pt x="523706" y="0"/>
                </a:lnTo>
                <a:lnTo>
                  <a:pt x="1001226" y="8181"/>
                </a:lnTo>
                <a:lnTo>
                  <a:pt x="1509226" y="1196901"/>
                </a:lnTo>
                <a:lnTo>
                  <a:pt x="998300" y="1857301"/>
                </a:lnTo>
                <a:lnTo>
                  <a:pt x="0" y="1793721"/>
                </a:lnTo>
                <a:lnTo>
                  <a:pt x="345440" y="860980"/>
                </a:lnTo>
                <a:close/>
              </a:path>
            </a:pathLst>
          </a:custGeom>
          <a:solidFill>
            <a:schemeClr val="accent6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68" name="Åttahörning 67">
            <a:extLst>
              <a:ext uri="{FF2B5EF4-FFF2-40B4-BE49-F238E27FC236}">
                <a16:creationId xmlns:a16="http://schemas.microsoft.com/office/drawing/2014/main" id="{506F6E70-83CF-A647-8973-82B7D01B7688}"/>
              </a:ext>
            </a:extLst>
          </p:cNvPr>
          <p:cNvSpPr/>
          <p:nvPr/>
        </p:nvSpPr>
        <p:spPr>
          <a:xfrm>
            <a:off x="6123744" y="2409509"/>
            <a:ext cx="2085484" cy="1178251"/>
          </a:xfrm>
          <a:custGeom>
            <a:avLst/>
            <a:gdLst>
              <a:gd name="connsiteX0" fmla="*/ 0 w 1638740"/>
              <a:gd name="connsiteY0" fmla="*/ 129650 h 442656"/>
              <a:gd name="connsiteX1" fmla="*/ 129650 w 1638740"/>
              <a:gd name="connsiteY1" fmla="*/ 0 h 442656"/>
              <a:gd name="connsiteX2" fmla="*/ 1509090 w 1638740"/>
              <a:gd name="connsiteY2" fmla="*/ 0 h 442656"/>
              <a:gd name="connsiteX3" fmla="*/ 1638740 w 1638740"/>
              <a:gd name="connsiteY3" fmla="*/ 129650 h 442656"/>
              <a:gd name="connsiteX4" fmla="*/ 1638740 w 1638740"/>
              <a:gd name="connsiteY4" fmla="*/ 313006 h 442656"/>
              <a:gd name="connsiteX5" fmla="*/ 1509090 w 1638740"/>
              <a:gd name="connsiteY5" fmla="*/ 442656 h 442656"/>
              <a:gd name="connsiteX6" fmla="*/ 129650 w 1638740"/>
              <a:gd name="connsiteY6" fmla="*/ 442656 h 442656"/>
              <a:gd name="connsiteX7" fmla="*/ 0 w 1638740"/>
              <a:gd name="connsiteY7" fmla="*/ 313006 h 442656"/>
              <a:gd name="connsiteX8" fmla="*/ 0 w 1638740"/>
              <a:gd name="connsiteY8" fmla="*/ 129650 h 442656"/>
              <a:gd name="connsiteX0" fmla="*/ 530750 w 2169490"/>
              <a:gd name="connsiteY0" fmla="*/ 129650 h 1113216"/>
              <a:gd name="connsiteX1" fmla="*/ 660400 w 2169490"/>
              <a:gd name="connsiteY1" fmla="*/ 0 h 1113216"/>
              <a:gd name="connsiteX2" fmla="*/ 2039840 w 2169490"/>
              <a:gd name="connsiteY2" fmla="*/ 0 h 1113216"/>
              <a:gd name="connsiteX3" fmla="*/ 2169490 w 2169490"/>
              <a:gd name="connsiteY3" fmla="*/ 129650 h 1113216"/>
              <a:gd name="connsiteX4" fmla="*/ 2169490 w 2169490"/>
              <a:gd name="connsiteY4" fmla="*/ 313006 h 1113216"/>
              <a:gd name="connsiteX5" fmla="*/ 2039840 w 2169490"/>
              <a:gd name="connsiteY5" fmla="*/ 442656 h 1113216"/>
              <a:gd name="connsiteX6" fmla="*/ 0 w 2169490"/>
              <a:gd name="connsiteY6" fmla="*/ 1113216 h 1113216"/>
              <a:gd name="connsiteX7" fmla="*/ 530750 w 2169490"/>
              <a:gd name="connsiteY7" fmla="*/ 313006 h 1113216"/>
              <a:gd name="connsiteX8" fmla="*/ 530750 w 2169490"/>
              <a:gd name="connsiteY8" fmla="*/ 129650 h 1113216"/>
              <a:gd name="connsiteX0" fmla="*/ 833120 w 2471860"/>
              <a:gd name="connsiteY0" fmla="*/ 588804 h 1572370"/>
              <a:gd name="connsiteX1" fmla="*/ 962770 w 2471860"/>
              <a:gd name="connsiteY1" fmla="*/ 459154 h 1572370"/>
              <a:gd name="connsiteX2" fmla="*/ 2342210 w 2471860"/>
              <a:gd name="connsiteY2" fmla="*/ 459154 h 1572370"/>
              <a:gd name="connsiteX3" fmla="*/ 2471860 w 2471860"/>
              <a:gd name="connsiteY3" fmla="*/ 588804 h 1572370"/>
              <a:gd name="connsiteX4" fmla="*/ 2471860 w 2471860"/>
              <a:gd name="connsiteY4" fmla="*/ 772160 h 1572370"/>
              <a:gd name="connsiteX5" fmla="*/ 2342210 w 2471860"/>
              <a:gd name="connsiteY5" fmla="*/ 901810 h 1572370"/>
              <a:gd name="connsiteX6" fmla="*/ 302370 w 2471860"/>
              <a:gd name="connsiteY6" fmla="*/ 1572370 h 1572370"/>
              <a:gd name="connsiteX7" fmla="*/ 0 w 2471860"/>
              <a:gd name="connsiteY7" fmla="*/ 0 h 1572370"/>
              <a:gd name="connsiteX8" fmla="*/ 833120 w 2471860"/>
              <a:gd name="connsiteY8" fmla="*/ 588804 h 1572370"/>
              <a:gd name="connsiteX0" fmla="*/ 1889760 w 2471860"/>
              <a:gd name="connsiteY0" fmla="*/ 202724 h 1572370"/>
              <a:gd name="connsiteX1" fmla="*/ 962770 w 2471860"/>
              <a:gd name="connsiteY1" fmla="*/ 459154 h 1572370"/>
              <a:gd name="connsiteX2" fmla="*/ 2342210 w 2471860"/>
              <a:gd name="connsiteY2" fmla="*/ 459154 h 1572370"/>
              <a:gd name="connsiteX3" fmla="*/ 2471860 w 2471860"/>
              <a:gd name="connsiteY3" fmla="*/ 588804 h 1572370"/>
              <a:gd name="connsiteX4" fmla="*/ 2471860 w 2471860"/>
              <a:gd name="connsiteY4" fmla="*/ 772160 h 1572370"/>
              <a:gd name="connsiteX5" fmla="*/ 2342210 w 2471860"/>
              <a:gd name="connsiteY5" fmla="*/ 901810 h 1572370"/>
              <a:gd name="connsiteX6" fmla="*/ 302370 w 2471860"/>
              <a:gd name="connsiteY6" fmla="*/ 1572370 h 1572370"/>
              <a:gd name="connsiteX7" fmla="*/ 0 w 2471860"/>
              <a:gd name="connsiteY7" fmla="*/ 0 h 1572370"/>
              <a:gd name="connsiteX8" fmla="*/ 1889760 w 2471860"/>
              <a:gd name="connsiteY8" fmla="*/ 202724 h 1572370"/>
              <a:gd name="connsiteX0" fmla="*/ 1889760 w 2471860"/>
              <a:gd name="connsiteY0" fmla="*/ 434450 h 1804096"/>
              <a:gd name="connsiteX1" fmla="*/ 1765410 w 2471860"/>
              <a:gd name="connsiteY1" fmla="*/ 0 h 1804096"/>
              <a:gd name="connsiteX2" fmla="*/ 2342210 w 2471860"/>
              <a:gd name="connsiteY2" fmla="*/ 690880 h 1804096"/>
              <a:gd name="connsiteX3" fmla="*/ 2471860 w 2471860"/>
              <a:gd name="connsiteY3" fmla="*/ 820530 h 1804096"/>
              <a:gd name="connsiteX4" fmla="*/ 2471860 w 2471860"/>
              <a:gd name="connsiteY4" fmla="*/ 1003886 h 1804096"/>
              <a:gd name="connsiteX5" fmla="*/ 2342210 w 2471860"/>
              <a:gd name="connsiteY5" fmla="*/ 1133536 h 1804096"/>
              <a:gd name="connsiteX6" fmla="*/ 302370 w 2471860"/>
              <a:gd name="connsiteY6" fmla="*/ 1804096 h 1804096"/>
              <a:gd name="connsiteX7" fmla="*/ 0 w 2471860"/>
              <a:gd name="connsiteY7" fmla="*/ 231726 h 1804096"/>
              <a:gd name="connsiteX8" fmla="*/ 1889760 w 2471860"/>
              <a:gd name="connsiteY8" fmla="*/ 434450 h 1804096"/>
              <a:gd name="connsiteX0" fmla="*/ 1889760 w 2535250"/>
              <a:gd name="connsiteY0" fmla="*/ 434450 h 1804096"/>
              <a:gd name="connsiteX1" fmla="*/ 1765410 w 2535250"/>
              <a:gd name="connsiteY1" fmla="*/ 0 h 1804096"/>
              <a:gd name="connsiteX2" fmla="*/ 2535250 w 2535250"/>
              <a:gd name="connsiteY2" fmla="*/ 335280 h 1804096"/>
              <a:gd name="connsiteX3" fmla="*/ 2471860 w 2535250"/>
              <a:gd name="connsiteY3" fmla="*/ 820530 h 1804096"/>
              <a:gd name="connsiteX4" fmla="*/ 2471860 w 2535250"/>
              <a:gd name="connsiteY4" fmla="*/ 1003886 h 1804096"/>
              <a:gd name="connsiteX5" fmla="*/ 2342210 w 2535250"/>
              <a:gd name="connsiteY5" fmla="*/ 1133536 h 1804096"/>
              <a:gd name="connsiteX6" fmla="*/ 302370 w 2535250"/>
              <a:gd name="connsiteY6" fmla="*/ 1804096 h 1804096"/>
              <a:gd name="connsiteX7" fmla="*/ 0 w 2535250"/>
              <a:gd name="connsiteY7" fmla="*/ 231726 h 1804096"/>
              <a:gd name="connsiteX8" fmla="*/ 1889760 w 2535250"/>
              <a:gd name="connsiteY8" fmla="*/ 434450 h 1804096"/>
              <a:gd name="connsiteX0" fmla="*/ 1889760 w 3193220"/>
              <a:gd name="connsiteY0" fmla="*/ 434450 h 1804096"/>
              <a:gd name="connsiteX1" fmla="*/ 1765410 w 3193220"/>
              <a:gd name="connsiteY1" fmla="*/ 0 h 1804096"/>
              <a:gd name="connsiteX2" fmla="*/ 2535250 w 3193220"/>
              <a:gd name="connsiteY2" fmla="*/ 335280 h 1804096"/>
              <a:gd name="connsiteX3" fmla="*/ 3193220 w 3193220"/>
              <a:gd name="connsiteY3" fmla="*/ 525890 h 1804096"/>
              <a:gd name="connsiteX4" fmla="*/ 2471860 w 3193220"/>
              <a:gd name="connsiteY4" fmla="*/ 1003886 h 1804096"/>
              <a:gd name="connsiteX5" fmla="*/ 2342210 w 3193220"/>
              <a:gd name="connsiteY5" fmla="*/ 1133536 h 1804096"/>
              <a:gd name="connsiteX6" fmla="*/ 302370 w 3193220"/>
              <a:gd name="connsiteY6" fmla="*/ 1804096 h 1804096"/>
              <a:gd name="connsiteX7" fmla="*/ 0 w 3193220"/>
              <a:gd name="connsiteY7" fmla="*/ 231726 h 1804096"/>
              <a:gd name="connsiteX8" fmla="*/ 1889760 w 3193220"/>
              <a:gd name="connsiteY8" fmla="*/ 434450 h 1804096"/>
              <a:gd name="connsiteX0" fmla="*/ 1889760 w 3193220"/>
              <a:gd name="connsiteY0" fmla="*/ 434450 h 1804096"/>
              <a:gd name="connsiteX1" fmla="*/ 1765410 w 3193220"/>
              <a:gd name="connsiteY1" fmla="*/ 0 h 1804096"/>
              <a:gd name="connsiteX2" fmla="*/ 2535250 w 3193220"/>
              <a:gd name="connsiteY2" fmla="*/ 335280 h 1804096"/>
              <a:gd name="connsiteX3" fmla="*/ 3193220 w 3193220"/>
              <a:gd name="connsiteY3" fmla="*/ 525890 h 1804096"/>
              <a:gd name="connsiteX4" fmla="*/ 2583620 w 3193220"/>
              <a:gd name="connsiteY4" fmla="*/ 1095326 h 1804096"/>
              <a:gd name="connsiteX5" fmla="*/ 2342210 w 3193220"/>
              <a:gd name="connsiteY5" fmla="*/ 1133536 h 1804096"/>
              <a:gd name="connsiteX6" fmla="*/ 302370 w 3193220"/>
              <a:gd name="connsiteY6" fmla="*/ 1804096 h 1804096"/>
              <a:gd name="connsiteX7" fmla="*/ 0 w 3193220"/>
              <a:gd name="connsiteY7" fmla="*/ 231726 h 1804096"/>
              <a:gd name="connsiteX8" fmla="*/ 1889760 w 3193220"/>
              <a:gd name="connsiteY8" fmla="*/ 434450 h 1804096"/>
              <a:gd name="connsiteX0" fmla="*/ 1889760 w 3193220"/>
              <a:gd name="connsiteY0" fmla="*/ 434450 h 1804096"/>
              <a:gd name="connsiteX1" fmla="*/ 1765410 w 3193220"/>
              <a:gd name="connsiteY1" fmla="*/ 0 h 1804096"/>
              <a:gd name="connsiteX2" fmla="*/ 2535250 w 3193220"/>
              <a:gd name="connsiteY2" fmla="*/ 335280 h 1804096"/>
              <a:gd name="connsiteX3" fmla="*/ 3193220 w 3193220"/>
              <a:gd name="connsiteY3" fmla="*/ 525890 h 1804096"/>
              <a:gd name="connsiteX4" fmla="*/ 2583620 w 3193220"/>
              <a:gd name="connsiteY4" fmla="*/ 1095326 h 1804096"/>
              <a:gd name="connsiteX5" fmla="*/ 1885010 w 3193220"/>
              <a:gd name="connsiteY5" fmla="*/ 1133536 h 1804096"/>
              <a:gd name="connsiteX6" fmla="*/ 302370 w 3193220"/>
              <a:gd name="connsiteY6" fmla="*/ 1804096 h 1804096"/>
              <a:gd name="connsiteX7" fmla="*/ 0 w 3193220"/>
              <a:gd name="connsiteY7" fmla="*/ 231726 h 1804096"/>
              <a:gd name="connsiteX8" fmla="*/ 1889760 w 3193220"/>
              <a:gd name="connsiteY8" fmla="*/ 434450 h 1804096"/>
              <a:gd name="connsiteX0" fmla="*/ 1889760 w 3193220"/>
              <a:gd name="connsiteY0" fmla="*/ 434450 h 1804096"/>
              <a:gd name="connsiteX1" fmla="*/ 1765410 w 3193220"/>
              <a:gd name="connsiteY1" fmla="*/ 0 h 1804096"/>
              <a:gd name="connsiteX2" fmla="*/ 2535250 w 3193220"/>
              <a:gd name="connsiteY2" fmla="*/ 335280 h 1804096"/>
              <a:gd name="connsiteX3" fmla="*/ 3193220 w 3193220"/>
              <a:gd name="connsiteY3" fmla="*/ 525890 h 1804096"/>
              <a:gd name="connsiteX4" fmla="*/ 2583620 w 3193220"/>
              <a:gd name="connsiteY4" fmla="*/ 1095326 h 1804096"/>
              <a:gd name="connsiteX5" fmla="*/ 1996770 w 3193220"/>
              <a:gd name="connsiteY5" fmla="*/ 1224976 h 1804096"/>
              <a:gd name="connsiteX6" fmla="*/ 302370 w 3193220"/>
              <a:gd name="connsiteY6" fmla="*/ 1804096 h 1804096"/>
              <a:gd name="connsiteX7" fmla="*/ 0 w 3193220"/>
              <a:gd name="connsiteY7" fmla="*/ 231726 h 1804096"/>
              <a:gd name="connsiteX8" fmla="*/ 1889760 w 3193220"/>
              <a:gd name="connsiteY8" fmla="*/ 434450 h 1804096"/>
              <a:gd name="connsiteX0" fmla="*/ 1889760 w 3193220"/>
              <a:gd name="connsiteY0" fmla="*/ 434450 h 1804096"/>
              <a:gd name="connsiteX1" fmla="*/ 1765410 w 3193220"/>
              <a:gd name="connsiteY1" fmla="*/ 0 h 1804096"/>
              <a:gd name="connsiteX2" fmla="*/ 2535250 w 3193220"/>
              <a:gd name="connsiteY2" fmla="*/ 335280 h 1804096"/>
              <a:gd name="connsiteX3" fmla="*/ 3193220 w 3193220"/>
              <a:gd name="connsiteY3" fmla="*/ 525890 h 1804096"/>
              <a:gd name="connsiteX4" fmla="*/ 2095940 w 3193220"/>
              <a:gd name="connsiteY4" fmla="*/ 1572846 h 1804096"/>
              <a:gd name="connsiteX5" fmla="*/ 1996770 w 3193220"/>
              <a:gd name="connsiteY5" fmla="*/ 1224976 h 1804096"/>
              <a:gd name="connsiteX6" fmla="*/ 302370 w 3193220"/>
              <a:gd name="connsiteY6" fmla="*/ 1804096 h 1804096"/>
              <a:gd name="connsiteX7" fmla="*/ 0 w 3193220"/>
              <a:gd name="connsiteY7" fmla="*/ 231726 h 1804096"/>
              <a:gd name="connsiteX8" fmla="*/ 1889760 w 3193220"/>
              <a:gd name="connsiteY8" fmla="*/ 434450 h 1804096"/>
              <a:gd name="connsiteX0" fmla="*/ 1889760 w 3193220"/>
              <a:gd name="connsiteY0" fmla="*/ 434450 h 1804096"/>
              <a:gd name="connsiteX1" fmla="*/ 1765410 w 3193220"/>
              <a:gd name="connsiteY1" fmla="*/ 0 h 1804096"/>
              <a:gd name="connsiteX2" fmla="*/ 2535250 w 3193220"/>
              <a:gd name="connsiteY2" fmla="*/ 335280 h 1804096"/>
              <a:gd name="connsiteX3" fmla="*/ 3193220 w 3193220"/>
              <a:gd name="connsiteY3" fmla="*/ 525890 h 1804096"/>
              <a:gd name="connsiteX4" fmla="*/ 2095940 w 3193220"/>
              <a:gd name="connsiteY4" fmla="*/ 1572846 h 1804096"/>
              <a:gd name="connsiteX5" fmla="*/ 1996770 w 3193220"/>
              <a:gd name="connsiteY5" fmla="*/ 1174176 h 1804096"/>
              <a:gd name="connsiteX6" fmla="*/ 302370 w 3193220"/>
              <a:gd name="connsiteY6" fmla="*/ 1804096 h 1804096"/>
              <a:gd name="connsiteX7" fmla="*/ 0 w 3193220"/>
              <a:gd name="connsiteY7" fmla="*/ 231726 h 1804096"/>
              <a:gd name="connsiteX8" fmla="*/ 1889760 w 3193220"/>
              <a:gd name="connsiteY8" fmla="*/ 434450 h 1804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93220" h="1804096">
                <a:moveTo>
                  <a:pt x="1889760" y="434450"/>
                </a:moveTo>
                <a:lnTo>
                  <a:pt x="1765410" y="0"/>
                </a:lnTo>
                <a:lnTo>
                  <a:pt x="2535250" y="335280"/>
                </a:lnTo>
                <a:lnTo>
                  <a:pt x="3193220" y="525890"/>
                </a:lnTo>
                <a:lnTo>
                  <a:pt x="2095940" y="1572846"/>
                </a:lnTo>
                <a:lnTo>
                  <a:pt x="1996770" y="1174176"/>
                </a:lnTo>
                <a:lnTo>
                  <a:pt x="302370" y="1804096"/>
                </a:lnTo>
                <a:lnTo>
                  <a:pt x="0" y="231726"/>
                </a:lnTo>
                <a:lnTo>
                  <a:pt x="1889760" y="434450"/>
                </a:lnTo>
                <a:close/>
              </a:path>
            </a:pathLst>
          </a:custGeom>
          <a:solidFill>
            <a:schemeClr val="accent6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70" name="12-uddig stjärna 69">
            <a:extLst>
              <a:ext uri="{FF2B5EF4-FFF2-40B4-BE49-F238E27FC236}">
                <a16:creationId xmlns:a16="http://schemas.microsoft.com/office/drawing/2014/main" id="{04EFFCC1-710D-AD44-B1A6-545DFC3BE2B8}"/>
              </a:ext>
            </a:extLst>
          </p:cNvPr>
          <p:cNvSpPr/>
          <p:nvPr/>
        </p:nvSpPr>
        <p:spPr>
          <a:xfrm>
            <a:off x="5038595" y="3661090"/>
            <a:ext cx="1354602" cy="1213249"/>
          </a:xfrm>
          <a:custGeom>
            <a:avLst/>
            <a:gdLst>
              <a:gd name="connsiteX0" fmla="*/ 0 w 986344"/>
              <a:gd name="connsiteY0" fmla="*/ 476399 h 952798"/>
              <a:gd name="connsiteX1" fmla="*/ 135896 w 986344"/>
              <a:gd name="connsiteY1" fmla="*/ 383923 h 952798"/>
              <a:gd name="connsiteX2" fmla="*/ 66073 w 986344"/>
              <a:gd name="connsiteY2" fmla="*/ 238200 h 952798"/>
              <a:gd name="connsiteX3" fmla="*/ 231628 w 986344"/>
              <a:gd name="connsiteY3" fmla="*/ 223750 h 952798"/>
              <a:gd name="connsiteX4" fmla="*/ 246586 w 986344"/>
              <a:gd name="connsiteY4" fmla="*/ 63825 h 952798"/>
              <a:gd name="connsiteX5" fmla="*/ 397440 w 986344"/>
              <a:gd name="connsiteY5" fmla="*/ 131274 h 952798"/>
              <a:gd name="connsiteX6" fmla="*/ 493172 w 986344"/>
              <a:gd name="connsiteY6" fmla="*/ 0 h 952798"/>
              <a:gd name="connsiteX7" fmla="*/ 588904 w 986344"/>
              <a:gd name="connsiteY7" fmla="*/ 131274 h 952798"/>
              <a:gd name="connsiteX8" fmla="*/ 739758 w 986344"/>
              <a:gd name="connsiteY8" fmla="*/ 63825 h 952798"/>
              <a:gd name="connsiteX9" fmla="*/ 754716 w 986344"/>
              <a:gd name="connsiteY9" fmla="*/ 223750 h 952798"/>
              <a:gd name="connsiteX10" fmla="*/ 920271 w 986344"/>
              <a:gd name="connsiteY10" fmla="*/ 238200 h 952798"/>
              <a:gd name="connsiteX11" fmla="*/ 850448 w 986344"/>
              <a:gd name="connsiteY11" fmla="*/ 383923 h 952798"/>
              <a:gd name="connsiteX12" fmla="*/ 986344 w 986344"/>
              <a:gd name="connsiteY12" fmla="*/ 476399 h 952798"/>
              <a:gd name="connsiteX13" fmla="*/ 850448 w 986344"/>
              <a:gd name="connsiteY13" fmla="*/ 568875 h 952798"/>
              <a:gd name="connsiteX14" fmla="*/ 920271 w 986344"/>
              <a:gd name="connsiteY14" fmla="*/ 714599 h 952798"/>
              <a:gd name="connsiteX15" fmla="*/ 754716 w 986344"/>
              <a:gd name="connsiteY15" fmla="*/ 729048 h 952798"/>
              <a:gd name="connsiteX16" fmla="*/ 739758 w 986344"/>
              <a:gd name="connsiteY16" fmla="*/ 888973 h 952798"/>
              <a:gd name="connsiteX17" fmla="*/ 588904 w 986344"/>
              <a:gd name="connsiteY17" fmla="*/ 821524 h 952798"/>
              <a:gd name="connsiteX18" fmla="*/ 493172 w 986344"/>
              <a:gd name="connsiteY18" fmla="*/ 952798 h 952798"/>
              <a:gd name="connsiteX19" fmla="*/ 397440 w 986344"/>
              <a:gd name="connsiteY19" fmla="*/ 821524 h 952798"/>
              <a:gd name="connsiteX20" fmla="*/ 246586 w 986344"/>
              <a:gd name="connsiteY20" fmla="*/ 888973 h 952798"/>
              <a:gd name="connsiteX21" fmla="*/ 231628 w 986344"/>
              <a:gd name="connsiteY21" fmla="*/ 729048 h 952798"/>
              <a:gd name="connsiteX22" fmla="*/ 66073 w 986344"/>
              <a:gd name="connsiteY22" fmla="*/ 714599 h 952798"/>
              <a:gd name="connsiteX23" fmla="*/ 135896 w 986344"/>
              <a:gd name="connsiteY23" fmla="*/ 568875 h 952798"/>
              <a:gd name="connsiteX24" fmla="*/ 0 w 986344"/>
              <a:gd name="connsiteY24" fmla="*/ 476399 h 952798"/>
              <a:gd name="connsiteX0" fmla="*/ 0 w 986344"/>
              <a:gd name="connsiteY0" fmla="*/ 770084 h 1246483"/>
              <a:gd name="connsiteX1" fmla="*/ 135896 w 986344"/>
              <a:gd name="connsiteY1" fmla="*/ 677608 h 1246483"/>
              <a:gd name="connsiteX2" fmla="*/ 66073 w 986344"/>
              <a:gd name="connsiteY2" fmla="*/ 531885 h 1246483"/>
              <a:gd name="connsiteX3" fmla="*/ 231628 w 986344"/>
              <a:gd name="connsiteY3" fmla="*/ 517435 h 1246483"/>
              <a:gd name="connsiteX4" fmla="*/ 528469 w 986344"/>
              <a:gd name="connsiteY4" fmla="*/ 0 h 1246483"/>
              <a:gd name="connsiteX5" fmla="*/ 397440 w 986344"/>
              <a:gd name="connsiteY5" fmla="*/ 424959 h 1246483"/>
              <a:gd name="connsiteX6" fmla="*/ 493172 w 986344"/>
              <a:gd name="connsiteY6" fmla="*/ 293685 h 1246483"/>
              <a:gd name="connsiteX7" fmla="*/ 588904 w 986344"/>
              <a:gd name="connsiteY7" fmla="*/ 424959 h 1246483"/>
              <a:gd name="connsiteX8" fmla="*/ 739758 w 986344"/>
              <a:gd name="connsiteY8" fmla="*/ 357510 h 1246483"/>
              <a:gd name="connsiteX9" fmla="*/ 754716 w 986344"/>
              <a:gd name="connsiteY9" fmla="*/ 517435 h 1246483"/>
              <a:gd name="connsiteX10" fmla="*/ 920271 w 986344"/>
              <a:gd name="connsiteY10" fmla="*/ 531885 h 1246483"/>
              <a:gd name="connsiteX11" fmla="*/ 850448 w 986344"/>
              <a:gd name="connsiteY11" fmla="*/ 677608 h 1246483"/>
              <a:gd name="connsiteX12" fmla="*/ 986344 w 986344"/>
              <a:gd name="connsiteY12" fmla="*/ 770084 h 1246483"/>
              <a:gd name="connsiteX13" fmla="*/ 850448 w 986344"/>
              <a:gd name="connsiteY13" fmla="*/ 862560 h 1246483"/>
              <a:gd name="connsiteX14" fmla="*/ 920271 w 986344"/>
              <a:gd name="connsiteY14" fmla="*/ 1008284 h 1246483"/>
              <a:gd name="connsiteX15" fmla="*/ 754716 w 986344"/>
              <a:gd name="connsiteY15" fmla="*/ 1022733 h 1246483"/>
              <a:gd name="connsiteX16" fmla="*/ 739758 w 986344"/>
              <a:gd name="connsiteY16" fmla="*/ 1182658 h 1246483"/>
              <a:gd name="connsiteX17" fmla="*/ 588904 w 986344"/>
              <a:gd name="connsiteY17" fmla="*/ 1115209 h 1246483"/>
              <a:gd name="connsiteX18" fmla="*/ 493172 w 986344"/>
              <a:gd name="connsiteY18" fmla="*/ 1246483 h 1246483"/>
              <a:gd name="connsiteX19" fmla="*/ 397440 w 986344"/>
              <a:gd name="connsiteY19" fmla="*/ 1115209 h 1246483"/>
              <a:gd name="connsiteX20" fmla="*/ 246586 w 986344"/>
              <a:gd name="connsiteY20" fmla="*/ 1182658 h 1246483"/>
              <a:gd name="connsiteX21" fmla="*/ 231628 w 986344"/>
              <a:gd name="connsiteY21" fmla="*/ 1022733 h 1246483"/>
              <a:gd name="connsiteX22" fmla="*/ 66073 w 986344"/>
              <a:gd name="connsiteY22" fmla="*/ 1008284 h 1246483"/>
              <a:gd name="connsiteX23" fmla="*/ 135896 w 986344"/>
              <a:gd name="connsiteY23" fmla="*/ 862560 h 1246483"/>
              <a:gd name="connsiteX24" fmla="*/ 0 w 986344"/>
              <a:gd name="connsiteY24" fmla="*/ 770084 h 1246483"/>
              <a:gd name="connsiteX0" fmla="*/ 0 w 986344"/>
              <a:gd name="connsiteY0" fmla="*/ 936392 h 1412791"/>
              <a:gd name="connsiteX1" fmla="*/ 135896 w 986344"/>
              <a:gd name="connsiteY1" fmla="*/ 843916 h 1412791"/>
              <a:gd name="connsiteX2" fmla="*/ 66073 w 986344"/>
              <a:gd name="connsiteY2" fmla="*/ 698193 h 1412791"/>
              <a:gd name="connsiteX3" fmla="*/ 231628 w 986344"/>
              <a:gd name="connsiteY3" fmla="*/ 683743 h 1412791"/>
              <a:gd name="connsiteX4" fmla="*/ 528469 w 986344"/>
              <a:gd name="connsiteY4" fmla="*/ 166308 h 1412791"/>
              <a:gd name="connsiteX5" fmla="*/ 583070 w 986344"/>
              <a:gd name="connsiteY5" fmla="*/ 0 h 1412791"/>
              <a:gd name="connsiteX6" fmla="*/ 493172 w 986344"/>
              <a:gd name="connsiteY6" fmla="*/ 459993 h 1412791"/>
              <a:gd name="connsiteX7" fmla="*/ 588904 w 986344"/>
              <a:gd name="connsiteY7" fmla="*/ 591267 h 1412791"/>
              <a:gd name="connsiteX8" fmla="*/ 739758 w 986344"/>
              <a:gd name="connsiteY8" fmla="*/ 523818 h 1412791"/>
              <a:gd name="connsiteX9" fmla="*/ 754716 w 986344"/>
              <a:gd name="connsiteY9" fmla="*/ 683743 h 1412791"/>
              <a:gd name="connsiteX10" fmla="*/ 920271 w 986344"/>
              <a:gd name="connsiteY10" fmla="*/ 698193 h 1412791"/>
              <a:gd name="connsiteX11" fmla="*/ 850448 w 986344"/>
              <a:gd name="connsiteY11" fmla="*/ 843916 h 1412791"/>
              <a:gd name="connsiteX12" fmla="*/ 986344 w 986344"/>
              <a:gd name="connsiteY12" fmla="*/ 936392 h 1412791"/>
              <a:gd name="connsiteX13" fmla="*/ 850448 w 986344"/>
              <a:gd name="connsiteY13" fmla="*/ 1028868 h 1412791"/>
              <a:gd name="connsiteX14" fmla="*/ 920271 w 986344"/>
              <a:gd name="connsiteY14" fmla="*/ 1174592 h 1412791"/>
              <a:gd name="connsiteX15" fmla="*/ 754716 w 986344"/>
              <a:gd name="connsiteY15" fmla="*/ 1189041 h 1412791"/>
              <a:gd name="connsiteX16" fmla="*/ 739758 w 986344"/>
              <a:gd name="connsiteY16" fmla="*/ 1348966 h 1412791"/>
              <a:gd name="connsiteX17" fmla="*/ 588904 w 986344"/>
              <a:gd name="connsiteY17" fmla="*/ 1281517 h 1412791"/>
              <a:gd name="connsiteX18" fmla="*/ 493172 w 986344"/>
              <a:gd name="connsiteY18" fmla="*/ 1412791 h 1412791"/>
              <a:gd name="connsiteX19" fmla="*/ 397440 w 986344"/>
              <a:gd name="connsiteY19" fmla="*/ 1281517 h 1412791"/>
              <a:gd name="connsiteX20" fmla="*/ 246586 w 986344"/>
              <a:gd name="connsiteY20" fmla="*/ 1348966 h 1412791"/>
              <a:gd name="connsiteX21" fmla="*/ 231628 w 986344"/>
              <a:gd name="connsiteY21" fmla="*/ 1189041 h 1412791"/>
              <a:gd name="connsiteX22" fmla="*/ 66073 w 986344"/>
              <a:gd name="connsiteY22" fmla="*/ 1174592 h 1412791"/>
              <a:gd name="connsiteX23" fmla="*/ 135896 w 986344"/>
              <a:gd name="connsiteY23" fmla="*/ 1028868 h 1412791"/>
              <a:gd name="connsiteX24" fmla="*/ 0 w 986344"/>
              <a:gd name="connsiteY24" fmla="*/ 936392 h 1412791"/>
              <a:gd name="connsiteX0" fmla="*/ 0 w 986344"/>
              <a:gd name="connsiteY0" fmla="*/ 1095166 h 1571565"/>
              <a:gd name="connsiteX1" fmla="*/ 135896 w 986344"/>
              <a:gd name="connsiteY1" fmla="*/ 1002690 h 1571565"/>
              <a:gd name="connsiteX2" fmla="*/ 66073 w 986344"/>
              <a:gd name="connsiteY2" fmla="*/ 856967 h 1571565"/>
              <a:gd name="connsiteX3" fmla="*/ 231628 w 986344"/>
              <a:gd name="connsiteY3" fmla="*/ 842517 h 1571565"/>
              <a:gd name="connsiteX4" fmla="*/ 528469 w 986344"/>
              <a:gd name="connsiteY4" fmla="*/ 325082 h 1571565"/>
              <a:gd name="connsiteX5" fmla="*/ 583070 w 986344"/>
              <a:gd name="connsiteY5" fmla="*/ 158774 h 1571565"/>
              <a:gd name="connsiteX6" fmla="*/ 637550 w 986344"/>
              <a:gd name="connsiteY6" fmla="*/ 0 h 1571565"/>
              <a:gd name="connsiteX7" fmla="*/ 588904 w 986344"/>
              <a:gd name="connsiteY7" fmla="*/ 750041 h 1571565"/>
              <a:gd name="connsiteX8" fmla="*/ 739758 w 986344"/>
              <a:gd name="connsiteY8" fmla="*/ 682592 h 1571565"/>
              <a:gd name="connsiteX9" fmla="*/ 754716 w 986344"/>
              <a:gd name="connsiteY9" fmla="*/ 842517 h 1571565"/>
              <a:gd name="connsiteX10" fmla="*/ 920271 w 986344"/>
              <a:gd name="connsiteY10" fmla="*/ 856967 h 1571565"/>
              <a:gd name="connsiteX11" fmla="*/ 850448 w 986344"/>
              <a:gd name="connsiteY11" fmla="*/ 1002690 h 1571565"/>
              <a:gd name="connsiteX12" fmla="*/ 986344 w 986344"/>
              <a:gd name="connsiteY12" fmla="*/ 1095166 h 1571565"/>
              <a:gd name="connsiteX13" fmla="*/ 850448 w 986344"/>
              <a:gd name="connsiteY13" fmla="*/ 1187642 h 1571565"/>
              <a:gd name="connsiteX14" fmla="*/ 920271 w 986344"/>
              <a:gd name="connsiteY14" fmla="*/ 1333366 h 1571565"/>
              <a:gd name="connsiteX15" fmla="*/ 754716 w 986344"/>
              <a:gd name="connsiteY15" fmla="*/ 1347815 h 1571565"/>
              <a:gd name="connsiteX16" fmla="*/ 739758 w 986344"/>
              <a:gd name="connsiteY16" fmla="*/ 1507740 h 1571565"/>
              <a:gd name="connsiteX17" fmla="*/ 588904 w 986344"/>
              <a:gd name="connsiteY17" fmla="*/ 1440291 h 1571565"/>
              <a:gd name="connsiteX18" fmla="*/ 493172 w 986344"/>
              <a:gd name="connsiteY18" fmla="*/ 1571565 h 1571565"/>
              <a:gd name="connsiteX19" fmla="*/ 397440 w 986344"/>
              <a:gd name="connsiteY19" fmla="*/ 1440291 h 1571565"/>
              <a:gd name="connsiteX20" fmla="*/ 246586 w 986344"/>
              <a:gd name="connsiteY20" fmla="*/ 1507740 h 1571565"/>
              <a:gd name="connsiteX21" fmla="*/ 231628 w 986344"/>
              <a:gd name="connsiteY21" fmla="*/ 1347815 h 1571565"/>
              <a:gd name="connsiteX22" fmla="*/ 66073 w 986344"/>
              <a:gd name="connsiteY22" fmla="*/ 1333366 h 1571565"/>
              <a:gd name="connsiteX23" fmla="*/ 135896 w 986344"/>
              <a:gd name="connsiteY23" fmla="*/ 1187642 h 1571565"/>
              <a:gd name="connsiteX24" fmla="*/ 0 w 986344"/>
              <a:gd name="connsiteY24" fmla="*/ 1095166 h 1571565"/>
              <a:gd name="connsiteX0" fmla="*/ 0 w 986344"/>
              <a:gd name="connsiteY0" fmla="*/ 1115146 h 1591545"/>
              <a:gd name="connsiteX1" fmla="*/ 135896 w 986344"/>
              <a:gd name="connsiteY1" fmla="*/ 1022670 h 1591545"/>
              <a:gd name="connsiteX2" fmla="*/ 66073 w 986344"/>
              <a:gd name="connsiteY2" fmla="*/ 876947 h 1591545"/>
              <a:gd name="connsiteX3" fmla="*/ 231628 w 986344"/>
              <a:gd name="connsiteY3" fmla="*/ 862497 h 1591545"/>
              <a:gd name="connsiteX4" fmla="*/ 528469 w 986344"/>
              <a:gd name="connsiteY4" fmla="*/ 345062 h 1591545"/>
              <a:gd name="connsiteX5" fmla="*/ 583070 w 986344"/>
              <a:gd name="connsiteY5" fmla="*/ 178754 h 1591545"/>
              <a:gd name="connsiteX6" fmla="*/ 637550 w 986344"/>
              <a:gd name="connsiteY6" fmla="*/ 19980 h 1591545"/>
              <a:gd name="connsiteX7" fmla="*/ 685156 w 986344"/>
              <a:gd name="connsiteY7" fmla="*/ 0 h 1591545"/>
              <a:gd name="connsiteX8" fmla="*/ 739758 w 986344"/>
              <a:gd name="connsiteY8" fmla="*/ 702572 h 1591545"/>
              <a:gd name="connsiteX9" fmla="*/ 754716 w 986344"/>
              <a:gd name="connsiteY9" fmla="*/ 862497 h 1591545"/>
              <a:gd name="connsiteX10" fmla="*/ 920271 w 986344"/>
              <a:gd name="connsiteY10" fmla="*/ 876947 h 1591545"/>
              <a:gd name="connsiteX11" fmla="*/ 850448 w 986344"/>
              <a:gd name="connsiteY11" fmla="*/ 1022670 h 1591545"/>
              <a:gd name="connsiteX12" fmla="*/ 986344 w 986344"/>
              <a:gd name="connsiteY12" fmla="*/ 1115146 h 1591545"/>
              <a:gd name="connsiteX13" fmla="*/ 850448 w 986344"/>
              <a:gd name="connsiteY13" fmla="*/ 1207622 h 1591545"/>
              <a:gd name="connsiteX14" fmla="*/ 920271 w 986344"/>
              <a:gd name="connsiteY14" fmla="*/ 1353346 h 1591545"/>
              <a:gd name="connsiteX15" fmla="*/ 754716 w 986344"/>
              <a:gd name="connsiteY15" fmla="*/ 1367795 h 1591545"/>
              <a:gd name="connsiteX16" fmla="*/ 739758 w 986344"/>
              <a:gd name="connsiteY16" fmla="*/ 1527720 h 1591545"/>
              <a:gd name="connsiteX17" fmla="*/ 588904 w 986344"/>
              <a:gd name="connsiteY17" fmla="*/ 1460271 h 1591545"/>
              <a:gd name="connsiteX18" fmla="*/ 493172 w 986344"/>
              <a:gd name="connsiteY18" fmla="*/ 1591545 h 1591545"/>
              <a:gd name="connsiteX19" fmla="*/ 397440 w 986344"/>
              <a:gd name="connsiteY19" fmla="*/ 1460271 h 1591545"/>
              <a:gd name="connsiteX20" fmla="*/ 246586 w 986344"/>
              <a:gd name="connsiteY20" fmla="*/ 1527720 h 1591545"/>
              <a:gd name="connsiteX21" fmla="*/ 231628 w 986344"/>
              <a:gd name="connsiteY21" fmla="*/ 1367795 h 1591545"/>
              <a:gd name="connsiteX22" fmla="*/ 66073 w 986344"/>
              <a:gd name="connsiteY22" fmla="*/ 1353346 h 1591545"/>
              <a:gd name="connsiteX23" fmla="*/ 135896 w 986344"/>
              <a:gd name="connsiteY23" fmla="*/ 1207622 h 1591545"/>
              <a:gd name="connsiteX24" fmla="*/ 0 w 986344"/>
              <a:gd name="connsiteY24" fmla="*/ 1115146 h 1591545"/>
              <a:gd name="connsiteX0" fmla="*/ 0 w 986344"/>
              <a:gd name="connsiteY0" fmla="*/ 1115146 h 1591545"/>
              <a:gd name="connsiteX1" fmla="*/ 135896 w 986344"/>
              <a:gd name="connsiteY1" fmla="*/ 1022670 h 1591545"/>
              <a:gd name="connsiteX2" fmla="*/ 66073 w 986344"/>
              <a:gd name="connsiteY2" fmla="*/ 876947 h 1591545"/>
              <a:gd name="connsiteX3" fmla="*/ 231628 w 986344"/>
              <a:gd name="connsiteY3" fmla="*/ 862497 h 1591545"/>
              <a:gd name="connsiteX4" fmla="*/ 528469 w 986344"/>
              <a:gd name="connsiteY4" fmla="*/ 345062 h 1591545"/>
              <a:gd name="connsiteX5" fmla="*/ 583070 w 986344"/>
              <a:gd name="connsiteY5" fmla="*/ 178754 h 1591545"/>
              <a:gd name="connsiteX6" fmla="*/ 637550 w 986344"/>
              <a:gd name="connsiteY6" fmla="*/ 19980 h 1591545"/>
              <a:gd name="connsiteX7" fmla="*/ 685156 w 986344"/>
              <a:gd name="connsiteY7" fmla="*/ 0 h 1591545"/>
              <a:gd name="connsiteX8" fmla="*/ 829135 w 986344"/>
              <a:gd name="connsiteY8" fmla="*/ 97556 h 1591545"/>
              <a:gd name="connsiteX9" fmla="*/ 754716 w 986344"/>
              <a:gd name="connsiteY9" fmla="*/ 862497 h 1591545"/>
              <a:gd name="connsiteX10" fmla="*/ 920271 w 986344"/>
              <a:gd name="connsiteY10" fmla="*/ 876947 h 1591545"/>
              <a:gd name="connsiteX11" fmla="*/ 850448 w 986344"/>
              <a:gd name="connsiteY11" fmla="*/ 1022670 h 1591545"/>
              <a:gd name="connsiteX12" fmla="*/ 986344 w 986344"/>
              <a:gd name="connsiteY12" fmla="*/ 1115146 h 1591545"/>
              <a:gd name="connsiteX13" fmla="*/ 850448 w 986344"/>
              <a:gd name="connsiteY13" fmla="*/ 1207622 h 1591545"/>
              <a:gd name="connsiteX14" fmla="*/ 920271 w 986344"/>
              <a:gd name="connsiteY14" fmla="*/ 1353346 h 1591545"/>
              <a:gd name="connsiteX15" fmla="*/ 754716 w 986344"/>
              <a:gd name="connsiteY15" fmla="*/ 1367795 h 1591545"/>
              <a:gd name="connsiteX16" fmla="*/ 739758 w 986344"/>
              <a:gd name="connsiteY16" fmla="*/ 1527720 h 1591545"/>
              <a:gd name="connsiteX17" fmla="*/ 588904 w 986344"/>
              <a:gd name="connsiteY17" fmla="*/ 1460271 h 1591545"/>
              <a:gd name="connsiteX18" fmla="*/ 493172 w 986344"/>
              <a:gd name="connsiteY18" fmla="*/ 1591545 h 1591545"/>
              <a:gd name="connsiteX19" fmla="*/ 397440 w 986344"/>
              <a:gd name="connsiteY19" fmla="*/ 1460271 h 1591545"/>
              <a:gd name="connsiteX20" fmla="*/ 246586 w 986344"/>
              <a:gd name="connsiteY20" fmla="*/ 1527720 h 1591545"/>
              <a:gd name="connsiteX21" fmla="*/ 231628 w 986344"/>
              <a:gd name="connsiteY21" fmla="*/ 1367795 h 1591545"/>
              <a:gd name="connsiteX22" fmla="*/ 66073 w 986344"/>
              <a:gd name="connsiteY22" fmla="*/ 1353346 h 1591545"/>
              <a:gd name="connsiteX23" fmla="*/ 135896 w 986344"/>
              <a:gd name="connsiteY23" fmla="*/ 1207622 h 1591545"/>
              <a:gd name="connsiteX24" fmla="*/ 0 w 986344"/>
              <a:gd name="connsiteY24" fmla="*/ 1115146 h 1591545"/>
              <a:gd name="connsiteX0" fmla="*/ 0 w 986344"/>
              <a:gd name="connsiteY0" fmla="*/ 1115146 h 1591545"/>
              <a:gd name="connsiteX1" fmla="*/ 135896 w 986344"/>
              <a:gd name="connsiteY1" fmla="*/ 1022670 h 1591545"/>
              <a:gd name="connsiteX2" fmla="*/ 66073 w 986344"/>
              <a:gd name="connsiteY2" fmla="*/ 876947 h 1591545"/>
              <a:gd name="connsiteX3" fmla="*/ 231628 w 986344"/>
              <a:gd name="connsiteY3" fmla="*/ 862497 h 1591545"/>
              <a:gd name="connsiteX4" fmla="*/ 528469 w 986344"/>
              <a:gd name="connsiteY4" fmla="*/ 345062 h 1591545"/>
              <a:gd name="connsiteX5" fmla="*/ 583070 w 986344"/>
              <a:gd name="connsiteY5" fmla="*/ 178754 h 1591545"/>
              <a:gd name="connsiteX6" fmla="*/ 637550 w 986344"/>
              <a:gd name="connsiteY6" fmla="*/ 19980 h 1591545"/>
              <a:gd name="connsiteX7" fmla="*/ 685156 w 986344"/>
              <a:gd name="connsiteY7" fmla="*/ 0 h 1591545"/>
              <a:gd name="connsiteX8" fmla="*/ 829135 w 986344"/>
              <a:gd name="connsiteY8" fmla="*/ 97556 h 1591545"/>
              <a:gd name="connsiteX9" fmla="*/ 844094 w 986344"/>
              <a:gd name="connsiteY9" fmla="*/ 367484 h 1591545"/>
              <a:gd name="connsiteX10" fmla="*/ 920271 w 986344"/>
              <a:gd name="connsiteY10" fmla="*/ 876947 h 1591545"/>
              <a:gd name="connsiteX11" fmla="*/ 850448 w 986344"/>
              <a:gd name="connsiteY11" fmla="*/ 1022670 h 1591545"/>
              <a:gd name="connsiteX12" fmla="*/ 986344 w 986344"/>
              <a:gd name="connsiteY12" fmla="*/ 1115146 h 1591545"/>
              <a:gd name="connsiteX13" fmla="*/ 850448 w 986344"/>
              <a:gd name="connsiteY13" fmla="*/ 1207622 h 1591545"/>
              <a:gd name="connsiteX14" fmla="*/ 920271 w 986344"/>
              <a:gd name="connsiteY14" fmla="*/ 1353346 h 1591545"/>
              <a:gd name="connsiteX15" fmla="*/ 754716 w 986344"/>
              <a:gd name="connsiteY15" fmla="*/ 1367795 h 1591545"/>
              <a:gd name="connsiteX16" fmla="*/ 739758 w 986344"/>
              <a:gd name="connsiteY16" fmla="*/ 1527720 h 1591545"/>
              <a:gd name="connsiteX17" fmla="*/ 588904 w 986344"/>
              <a:gd name="connsiteY17" fmla="*/ 1460271 h 1591545"/>
              <a:gd name="connsiteX18" fmla="*/ 493172 w 986344"/>
              <a:gd name="connsiteY18" fmla="*/ 1591545 h 1591545"/>
              <a:gd name="connsiteX19" fmla="*/ 397440 w 986344"/>
              <a:gd name="connsiteY19" fmla="*/ 1460271 h 1591545"/>
              <a:gd name="connsiteX20" fmla="*/ 246586 w 986344"/>
              <a:gd name="connsiteY20" fmla="*/ 1527720 h 1591545"/>
              <a:gd name="connsiteX21" fmla="*/ 231628 w 986344"/>
              <a:gd name="connsiteY21" fmla="*/ 1367795 h 1591545"/>
              <a:gd name="connsiteX22" fmla="*/ 66073 w 986344"/>
              <a:gd name="connsiteY22" fmla="*/ 1353346 h 1591545"/>
              <a:gd name="connsiteX23" fmla="*/ 135896 w 986344"/>
              <a:gd name="connsiteY23" fmla="*/ 1207622 h 1591545"/>
              <a:gd name="connsiteX24" fmla="*/ 0 w 986344"/>
              <a:gd name="connsiteY24" fmla="*/ 1115146 h 1591545"/>
              <a:gd name="connsiteX0" fmla="*/ 0 w 986344"/>
              <a:gd name="connsiteY0" fmla="*/ 1115146 h 1591545"/>
              <a:gd name="connsiteX1" fmla="*/ 135896 w 986344"/>
              <a:gd name="connsiteY1" fmla="*/ 1022670 h 1591545"/>
              <a:gd name="connsiteX2" fmla="*/ 66073 w 986344"/>
              <a:gd name="connsiteY2" fmla="*/ 876947 h 1591545"/>
              <a:gd name="connsiteX3" fmla="*/ 231628 w 986344"/>
              <a:gd name="connsiteY3" fmla="*/ 862497 h 1591545"/>
              <a:gd name="connsiteX4" fmla="*/ 528469 w 986344"/>
              <a:gd name="connsiteY4" fmla="*/ 345062 h 1591545"/>
              <a:gd name="connsiteX5" fmla="*/ 583070 w 986344"/>
              <a:gd name="connsiteY5" fmla="*/ 178754 h 1591545"/>
              <a:gd name="connsiteX6" fmla="*/ 637550 w 986344"/>
              <a:gd name="connsiteY6" fmla="*/ 19980 h 1591545"/>
              <a:gd name="connsiteX7" fmla="*/ 685156 w 986344"/>
              <a:gd name="connsiteY7" fmla="*/ 0 h 1591545"/>
              <a:gd name="connsiteX8" fmla="*/ 829135 w 986344"/>
              <a:gd name="connsiteY8" fmla="*/ 97556 h 1591545"/>
              <a:gd name="connsiteX9" fmla="*/ 844094 w 986344"/>
              <a:gd name="connsiteY9" fmla="*/ 367484 h 1591545"/>
              <a:gd name="connsiteX10" fmla="*/ 576512 w 986344"/>
              <a:gd name="connsiteY10" fmla="*/ 698192 h 1591545"/>
              <a:gd name="connsiteX11" fmla="*/ 850448 w 986344"/>
              <a:gd name="connsiteY11" fmla="*/ 1022670 h 1591545"/>
              <a:gd name="connsiteX12" fmla="*/ 986344 w 986344"/>
              <a:gd name="connsiteY12" fmla="*/ 1115146 h 1591545"/>
              <a:gd name="connsiteX13" fmla="*/ 850448 w 986344"/>
              <a:gd name="connsiteY13" fmla="*/ 1207622 h 1591545"/>
              <a:gd name="connsiteX14" fmla="*/ 920271 w 986344"/>
              <a:gd name="connsiteY14" fmla="*/ 1353346 h 1591545"/>
              <a:gd name="connsiteX15" fmla="*/ 754716 w 986344"/>
              <a:gd name="connsiteY15" fmla="*/ 1367795 h 1591545"/>
              <a:gd name="connsiteX16" fmla="*/ 739758 w 986344"/>
              <a:gd name="connsiteY16" fmla="*/ 1527720 h 1591545"/>
              <a:gd name="connsiteX17" fmla="*/ 588904 w 986344"/>
              <a:gd name="connsiteY17" fmla="*/ 1460271 h 1591545"/>
              <a:gd name="connsiteX18" fmla="*/ 493172 w 986344"/>
              <a:gd name="connsiteY18" fmla="*/ 1591545 h 1591545"/>
              <a:gd name="connsiteX19" fmla="*/ 397440 w 986344"/>
              <a:gd name="connsiteY19" fmla="*/ 1460271 h 1591545"/>
              <a:gd name="connsiteX20" fmla="*/ 246586 w 986344"/>
              <a:gd name="connsiteY20" fmla="*/ 1527720 h 1591545"/>
              <a:gd name="connsiteX21" fmla="*/ 231628 w 986344"/>
              <a:gd name="connsiteY21" fmla="*/ 1367795 h 1591545"/>
              <a:gd name="connsiteX22" fmla="*/ 66073 w 986344"/>
              <a:gd name="connsiteY22" fmla="*/ 1353346 h 1591545"/>
              <a:gd name="connsiteX23" fmla="*/ 135896 w 986344"/>
              <a:gd name="connsiteY23" fmla="*/ 1207622 h 1591545"/>
              <a:gd name="connsiteX24" fmla="*/ 0 w 986344"/>
              <a:gd name="connsiteY24" fmla="*/ 1115146 h 1591545"/>
              <a:gd name="connsiteX0" fmla="*/ 0 w 986344"/>
              <a:gd name="connsiteY0" fmla="*/ 1115146 h 1591545"/>
              <a:gd name="connsiteX1" fmla="*/ 135896 w 986344"/>
              <a:gd name="connsiteY1" fmla="*/ 1022670 h 1591545"/>
              <a:gd name="connsiteX2" fmla="*/ 66073 w 986344"/>
              <a:gd name="connsiteY2" fmla="*/ 876947 h 1591545"/>
              <a:gd name="connsiteX3" fmla="*/ 231628 w 986344"/>
              <a:gd name="connsiteY3" fmla="*/ 862497 h 1591545"/>
              <a:gd name="connsiteX4" fmla="*/ 528469 w 986344"/>
              <a:gd name="connsiteY4" fmla="*/ 345062 h 1591545"/>
              <a:gd name="connsiteX5" fmla="*/ 583070 w 986344"/>
              <a:gd name="connsiteY5" fmla="*/ 178754 h 1591545"/>
              <a:gd name="connsiteX6" fmla="*/ 637550 w 986344"/>
              <a:gd name="connsiteY6" fmla="*/ 19980 h 1591545"/>
              <a:gd name="connsiteX7" fmla="*/ 685156 w 986344"/>
              <a:gd name="connsiteY7" fmla="*/ 0 h 1591545"/>
              <a:gd name="connsiteX8" fmla="*/ 829135 w 986344"/>
              <a:gd name="connsiteY8" fmla="*/ 97556 h 1591545"/>
              <a:gd name="connsiteX9" fmla="*/ 844094 w 986344"/>
              <a:gd name="connsiteY9" fmla="*/ 367484 h 1591545"/>
              <a:gd name="connsiteX10" fmla="*/ 796518 w 986344"/>
              <a:gd name="connsiteY10" fmla="*/ 581314 h 1591545"/>
              <a:gd name="connsiteX11" fmla="*/ 850448 w 986344"/>
              <a:gd name="connsiteY11" fmla="*/ 1022670 h 1591545"/>
              <a:gd name="connsiteX12" fmla="*/ 986344 w 986344"/>
              <a:gd name="connsiteY12" fmla="*/ 1115146 h 1591545"/>
              <a:gd name="connsiteX13" fmla="*/ 850448 w 986344"/>
              <a:gd name="connsiteY13" fmla="*/ 1207622 h 1591545"/>
              <a:gd name="connsiteX14" fmla="*/ 920271 w 986344"/>
              <a:gd name="connsiteY14" fmla="*/ 1353346 h 1591545"/>
              <a:gd name="connsiteX15" fmla="*/ 754716 w 986344"/>
              <a:gd name="connsiteY15" fmla="*/ 1367795 h 1591545"/>
              <a:gd name="connsiteX16" fmla="*/ 739758 w 986344"/>
              <a:gd name="connsiteY16" fmla="*/ 1527720 h 1591545"/>
              <a:gd name="connsiteX17" fmla="*/ 588904 w 986344"/>
              <a:gd name="connsiteY17" fmla="*/ 1460271 h 1591545"/>
              <a:gd name="connsiteX18" fmla="*/ 493172 w 986344"/>
              <a:gd name="connsiteY18" fmla="*/ 1591545 h 1591545"/>
              <a:gd name="connsiteX19" fmla="*/ 397440 w 986344"/>
              <a:gd name="connsiteY19" fmla="*/ 1460271 h 1591545"/>
              <a:gd name="connsiteX20" fmla="*/ 246586 w 986344"/>
              <a:gd name="connsiteY20" fmla="*/ 1527720 h 1591545"/>
              <a:gd name="connsiteX21" fmla="*/ 231628 w 986344"/>
              <a:gd name="connsiteY21" fmla="*/ 1367795 h 1591545"/>
              <a:gd name="connsiteX22" fmla="*/ 66073 w 986344"/>
              <a:gd name="connsiteY22" fmla="*/ 1353346 h 1591545"/>
              <a:gd name="connsiteX23" fmla="*/ 135896 w 986344"/>
              <a:gd name="connsiteY23" fmla="*/ 1207622 h 1591545"/>
              <a:gd name="connsiteX24" fmla="*/ 0 w 986344"/>
              <a:gd name="connsiteY24" fmla="*/ 1115146 h 1591545"/>
              <a:gd name="connsiteX0" fmla="*/ 0 w 986344"/>
              <a:gd name="connsiteY0" fmla="*/ 1115146 h 1591545"/>
              <a:gd name="connsiteX1" fmla="*/ 135896 w 986344"/>
              <a:gd name="connsiteY1" fmla="*/ 1022670 h 1591545"/>
              <a:gd name="connsiteX2" fmla="*/ 66073 w 986344"/>
              <a:gd name="connsiteY2" fmla="*/ 876947 h 1591545"/>
              <a:gd name="connsiteX3" fmla="*/ 231628 w 986344"/>
              <a:gd name="connsiteY3" fmla="*/ 862497 h 1591545"/>
              <a:gd name="connsiteX4" fmla="*/ 528469 w 986344"/>
              <a:gd name="connsiteY4" fmla="*/ 345062 h 1591545"/>
              <a:gd name="connsiteX5" fmla="*/ 583070 w 986344"/>
              <a:gd name="connsiteY5" fmla="*/ 178754 h 1591545"/>
              <a:gd name="connsiteX6" fmla="*/ 637550 w 986344"/>
              <a:gd name="connsiteY6" fmla="*/ 19980 h 1591545"/>
              <a:gd name="connsiteX7" fmla="*/ 685156 w 986344"/>
              <a:gd name="connsiteY7" fmla="*/ 0 h 1591545"/>
              <a:gd name="connsiteX8" fmla="*/ 829135 w 986344"/>
              <a:gd name="connsiteY8" fmla="*/ 97556 h 1591545"/>
              <a:gd name="connsiteX9" fmla="*/ 844094 w 986344"/>
              <a:gd name="connsiteY9" fmla="*/ 367484 h 1591545"/>
              <a:gd name="connsiteX10" fmla="*/ 796518 w 986344"/>
              <a:gd name="connsiteY10" fmla="*/ 581314 h 1591545"/>
              <a:gd name="connsiteX11" fmla="*/ 602941 w 986344"/>
              <a:gd name="connsiteY11" fmla="*/ 637659 h 1591545"/>
              <a:gd name="connsiteX12" fmla="*/ 986344 w 986344"/>
              <a:gd name="connsiteY12" fmla="*/ 1115146 h 1591545"/>
              <a:gd name="connsiteX13" fmla="*/ 850448 w 986344"/>
              <a:gd name="connsiteY13" fmla="*/ 1207622 h 1591545"/>
              <a:gd name="connsiteX14" fmla="*/ 920271 w 986344"/>
              <a:gd name="connsiteY14" fmla="*/ 1353346 h 1591545"/>
              <a:gd name="connsiteX15" fmla="*/ 754716 w 986344"/>
              <a:gd name="connsiteY15" fmla="*/ 1367795 h 1591545"/>
              <a:gd name="connsiteX16" fmla="*/ 739758 w 986344"/>
              <a:gd name="connsiteY16" fmla="*/ 1527720 h 1591545"/>
              <a:gd name="connsiteX17" fmla="*/ 588904 w 986344"/>
              <a:gd name="connsiteY17" fmla="*/ 1460271 h 1591545"/>
              <a:gd name="connsiteX18" fmla="*/ 493172 w 986344"/>
              <a:gd name="connsiteY18" fmla="*/ 1591545 h 1591545"/>
              <a:gd name="connsiteX19" fmla="*/ 397440 w 986344"/>
              <a:gd name="connsiteY19" fmla="*/ 1460271 h 1591545"/>
              <a:gd name="connsiteX20" fmla="*/ 246586 w 986344"/>
              <a:gd name="connsiteY20" fmla="*/ 1527720 h 1591545"/>
              <a:gd name="connsiteX21" fmla="*/ 231628 w 986344"/>
              <a:gd name="connsiteY21" fmla="*/ 1367795 h 1591545"/>
              <a:gd name="connsiteX22" fmla="*/ 66073 w 986344"/>
              <a:gd name="connsiteY22" fmla="*/ 1353346 h 1591545"/>
              <a:gd name="connsiteX23" fmla="*/ 135896 w 986344"/>
              <a:gd name="connsiteY23" fmla="*/ 1207622 h 1591545"/>
              <a:gd name="connsiteX24" fmla="*/ 0 w 986344"/>
              <a:gd name="connsiteY24" fmla="*/ 1115146 h 1591545"/>
              <a:gd name="connsiteX0" fmla="*/ 0 w 986344"/>
              <a:gd name="connsiteY0" fmla="*/ 1115146 h 1591545"/>
              <a:gd name="connsiteX1" fmla="*/ 135896 w 986344"/>
              <a:gd name="connsiteY1" fmla="*/ 1022670 h 1591545"/>
              <a:gd name="connsiteX2" fmla="*/ 66073 w 986344"/>
              <a:gd name="connsiteY2" fmla="*/ 876947 h 1591545"/>
              <a:gd name="connsiteX3" fmla="*/ 231628 w 986344"/>
              <a:gd name="connsiteY3" fmla="*/ 862497 h 1591545"/>
              <a:gd name="connsiteX4" fmla="*/ 528469 w 986344"/>
              <a:gd name="connsiteY4" fmla="*/ 345062 h 1591545"/>
              <a:gd name="connsiteX5" fmla="*/ 583070 w 986344"/>
              <a:gd name="connsiteY5" fmla="*/ 178754 h 1591545"/>
              <a:gd name="connsiteX6" fmla="*/ 637550 w 986344"/>
              <a:gd name="connsiteY6" fmla="*/ 19980 h 1591545"/>
              <a:gd name="connsiteX7" fmla="*/ 685156 w 986344"/>
              <a:gd name="connsiteY7" fmla="*/ 0 h 1591545"/>
              <a:gd name="connsiteX8" fmla="*/ 829135 w 986344"/>
              <a:gd name="connsiteY8" fmla="*/ 97556 h 1591545"/>
              <a:gd name="connsiteX9" fmla="*/ 844094 w 986344"/>
              <a:gd name="connsiteY9" fmla="*/ 367484 h 1591545"/>
              <a:gd name="connsiteX10" fmla="*/ 796518 w 986344"/>
              <a:gd name="connsiteY10" fmla="*/ 581314 h 1591545"/>
              <a:gd name="connsiteX11" fmla="*/ 733570 w 986344"/>
              <a:gd name="connsiteY11" fmla="*/ 692661 h 1591545"/>
              <a:gd name="connsiteX12" fmla="*/ 986344 w 986344"/>
              <a:gd name="connsiteY12" fmla="*/ 1115146 h 1591545"/>
              <a:gd name="connsiteX13" fmla="*/ 850448 w 986344"/>
              <a:gd name="connsiteY13" fmla="*/ 1207622 h 1591545"/>
              <a:gd name="connsiteX14" fmla="*/ 920271 w 986344"/>
              <a:gd name="connsiteY14" fmla="*/ 1353346 h 1591545"/>
              <a:gd name="connsiteX15" fmla="*/ 754716 w 986344"/>
              <a:gd name="connsiteY15" fmla="*/ 1367795 h 1591545"/>
              <a:gd name="connsiteX16" fmla="*/ 739758 w 986344"/>
              <a:gd name="connsiteY16" fmla="*/ 1527720 h 1591545"/>
              <a:gd name="connsiteX17" fmla="*/ 588904 w 986344"/>
              <a:gd name="connsiteY17" fmla="*/ 1460271 h 1591545"/>
              <a:gd name="connsiteX18" fmla="*/ 493172 w 986344"/>
              <a:gd name="connsiteY18" fmla="*/ 1591545 h 1591545"/>
              <a:gd name="connsiteX19" fmla="*/ 397440 w 986344"/>
              <a:gd name="connsiteY19" fmla="*/ 1460271 h 1591545"/>
              <a:gd name="connsiteX20" fmla="*/ 246586 w 986344"/>
              <a:gd name="connsiteY20" fmla="*/ 1527720 h 1591545"/>
              <a:gd name="connsiteX21" fmla="*/ 231628 w 986344"/>
              <a:gd name="connsiteY21" fmla="*/ 1367795 h 1591545"/>
              <a:gd name="connsiteX22" fmla="*/ 66073 w 986344"/>
              <a:gd name="connsiteY22" fmla="*/ 1353346 h 1591545"/>
              <a:gd name="connsiteX23" fmla="*/ 135896 w 986344"/>
              <a:gd name="connsiteY23" fmla="*/ 1207622 h 1591545"/>
              <a:gd name="connsiteX24" fmla="*/ 0 w 986344"/>
              <a:gd name="connsiteY24" fmla="*/ 1115146 h 1591545"/>
              <a:gd name="connsiteX0" fmla="*/ 0 w 920271"/>
              <a:gd name="connsiteY0" fmla="*/ 1115146 h 1591545"/>
              <a:gd name="connsiteX1" fmla="*/ 135896 w 920271"/>
              <a:gd name="connsiteY1" fmla="*/ 1022670 h 1591545"/>
              <a:gd name="connsiteX2" fmla="*/ 66073 w 920271"/>
              <a:gd name="connsiteY2" fmla="*/ 876947 h 1591545"/>
              <a:gd name="connsiteX3" fmla="*/ 231628 w 920271"/>
              <a:gd name="connsiteY3" fmla="*/ 862497 h 1591545"/>
              <a:gd name="connsiteX4" fmla="*/ 528469 w 920271"/>
              <a:gd name="connsiteY4" fmla="*/ 345062 h 1591545"/>
              <a:gd name="connsiteX5" fmla="*/ 583070 w 920271"/>
              <a:gd name="connsiteY5" fmla="*/ 178754 h 1591545"/>
              <a:gd name="connsiteX6" fmla="*/ 637550 w 920271"/>
              <a:gd name="connsiteY6" fmla="*/ 19980 h 1591545"/>
              <a:gd name="connsiteX7" fmla="*/ 685156 w 920271"/>
              <a:gd name="connsiteY7" fmla="*/ 0 h 1591545"/>
              <a:gd name="connsiteX8" fmla="*/ 829135 w 920271"/>
              <a:gd name="connsiteY8" fmla="*/ 97556 h 1591545"/>
              <a:gd name="connsiteX9" fmla="*/ 844094 w 920271"/>
              <a:gd name="connsiteY9" fmla="*/ 367484 h 1591545"/>
              <a:gd name="connsiteX10" fmla="*/ 796518 w 920271"/>
              <a:gd name="connsiteY10" fmla="*/ 581314 h 1591545"/>
              <a:gd name="connsiteX11" fmla="*/ 733570 w 920271"/>
              <a:gd name="connsiteY11" fmla="*/ 692661 h 1591545"/>
              <a:gd name="connsiteX12" fmla="*/ 800714 w 920271"/>
              <a:gd name="connsiteY12" fmla="*/ 730136 h 1591545"/>
              <a:gd name="connsiteX13" fmla="*/ 850448 w 920271"/>
              <a:gd name="connsiteY13" fmla="*/ 1207622 h 1591545"/>
              <a:gd name="connsiteX14" fmla="*/ 920271 w 920271"/>
              <a:gd name="connsiteY14" fmla="*/ 1353346 h 1591545"/>
              <a:gd name="connsiteX15" fmla="*/ 754716 w 920271"/>
              <a:gd name="connsiteY15" fmla="*/ 1367795 h 1591545"/>
              <a:gd name="connsiteX16" fmla="*/ 739758 w 920271"/>
              <a:gd name="connsiteY16" fmla="*/ 1527720 h 1591545"/>
              <a:gd name="connsiteX17" fmla="*/ 588904 w 920271"/>
              <a:gd name="connsiteY17" fmla="*/ 1460271 h 1591545"/>
              <a:gd name="connsiteX18" fmla="*/ 493172 w 920271"/>
              <a:gd name="connsiteY18" fmla="*/ 1591545 h 1591545"/>
              <a:gd name="connsiteX19" fmla="*/ 397440 w 920271"/>
              <a:gd name="connsiteY19" fmla="*/ 1460271 h 1591545"/>
              <a:gd name="connsiteX20" fmla="*/ 246586 w 920271"/>
              <a:gd name="connsiteY20" fmla="*/ 1527720 h 1591545"/>
              <a:gd name="connsiteX21" fmla="*/ 231628 w 920271"/>
              <a:gd name="connsiteY21" fmla="*/ 1367795 h 1591545"/>
              <a:gd name="connsiteX22" fmla="*/ 66073 w 920271"/>
              <a:gd name="connsiteY22" fmla="*/ 1353346 h 1591545"/>
              <a:gd name="connsiteX23" fmla="*/ 135896 w 920271"/>
              <a:gd name="connsiteY23" fmla="*/ 1207622 h 1591545"/>
              <a:gd name="connsiteX24" fmla="*/ 0 w 920271"/>
              <a:gd name="connsiteY24" fmla="*/ 1115146 h 1591545"/>
              <a:gd name="connsiteX0" fmla="*/ 0 w 1207957"/>
              <a:gd name="connsiteY0" fmla="*/ 1115146 h 1591545"/>
              <a:gd name="connsiteX1" fmla="*/ 135896 w 1207957"/>
              <a:gd name="connsiteY1" fmla="*/ 1022670 h 1591545"/>
              <a:gd name="connsiteX2" fmla="*/ 66073 w 1207957"/>
              <a:gd name="connsiteY2" fmla="*/ 876947 h 1591545"/>
              <a:gd name="connsiteX3" fmla="*/ 231628 w 1207957"/>
              <a:gd name="connsiteY3" fmla="*/ 862497 h 1591545"/>
              <a:gd name="connsiteX4" fmla="*/ 528469 w 1207957"/>
              <a:gd name="connsiteY4" fmla="*/ 345062 h 1591545"/>
              <a:gd name="connsiteX5" fmla="*/ 583070 w 1207957"/>
              <a:gd name="connsiteY5" fmla="*/ 178754 h 1591545"/>
              <a:gd name="connsiteX6" fmla="*/ 637550 w 1207957"/>
              <a:gd name="connsiteY6" fmla="*/ 19980 h 1591545"/>
              <a:gd name="connsiteX7" fmla="*/ 685156 w 1207957"/>
              <a:gd name="connsiteY7" fmla="*/ 0 h 1591545"/>
              <a:gd name="connsiteX8" fmla="*/ 829135 w 1207957"/>
              <a:gd name="connsiteY8" fmla="*/ 97556 h 1591545"/>
              <a:gd name="connsiteX9" fmla="*/ 844094 w 1207957"/>
              <a:gd name="connsiteY9" fmla="*/ 367484 h 1591545"/>
              <a:gd name="connsiteX10" fmla="*/ 796518 w 1207957"/>
              <a:gd name="connsiteY10" fmla="*/ 581314 h 1591545"/>
              <a:gd name="connsiteX11" fmla="*/ 733570 w 1207957"/>
              <a:gd name="connsiteY11" fmla="*/ 692661 h 1591545"/>
              <a:gd name="connsiteX12" fmla="*/ 800714 w 1207957"/>
              <a:gd name="connsiteY12" fmla="*/ 730136 h 1591545"/>
              <a:gd name="connsiteX13" fmla="*/ 1207957 w 1207957"/>
              <a:gd name="connsiteY13" fmla="*/ 746985 h 1591545"/>
              <a:gd name="connsiteX14" fmla="*/ 920271 w 1207957"/>
              <a:gd name="connsiteY14" fmla="*/ 1353346 h 1591545"/>
              <a:gd name="connsiteX15" fmla="*/ 754716 w 1207957"/>
              <a:gd name="connsiteY15" fmla="*/ 1367795 h 1591545"/>
              <a:gd name="connsiteX16" fmla="*/ 739758 w 1207957"/>
              <a:gd name="connsiteY16" fmla="*/ 1527720 h 1591545"/>
              <a:gd name="connsiteX17" fmla="*/ 588904 w 1207957"/>
              <a:gd name="connsiteY17" fmla="*/ 1460271 h 1591545"/>
              <a:gd name="connsiteX18" fmla="*/ 493172 w 1207957"/>
              <a:gd name="connsiteY18" fmla="*/ 1591545 h 1591545"/>
              <a:gd name="connsiteX19" fmla="*/ 397440 w 1207957"/>
              <a:gd name="connsiteY19" fmla="*/ 1460271 h 1591545"/>
              <a:gd name="connsiteX20" fmla="*/ 246586 w 1207957"/>
              <a:gd name="connsiteY20" fmla="*/ 1527720 h 1591545"/>
              <a:gd name="connsiteX21" fmla="*/ 231628 w 1207957"/>
              <a:gd name="connsiteY21" fmla="*/ 1367795 h 1591545"/>
              <a:gd name="connsiteX22" fmla="*/ 66073 w 1207957"/>
              <a:gd name="connsiteY22" fmla="*/ 1353346 h 1591545"/>
              <a:gd name="connsiteX23" fmla="*/ 135896 w 1207957"/>
              <a:gd name="connsiteY23" fmla="*/ 1207622 h 1591545"/>
              <a:gd name="connsiteX24" fmla="*/ 0 w 1207957"/>
              <a:gd name="connsiteY24" fmla="*/ 1115146 h 1591545"/>
              <a:gd name="connsiteX0" fmla="*/ 0 w 1339658"/>
              <a:gd name="connsiteY0" fmla="*/ 1115146 h 1591545"/>
              <a:gd name="connsiteX1" fmla="*/ 135896 w 1339658"/>
              <a:gd name="connsiteY1" fmla="*/ 1022670 h 1591545"/>
              <a:gd name="connsiteX2" fmla="*/ 66073 w 1339658"/>
              <a:gd name="connsiteY2" fmla="*/ 876947 h 1591545"/>
              <a:gd name="connsiteX3" fmla="*/ 231628 w 1339658"/>
              <a:gd name="connsiteY3" fmla="*/ 862497 h 1591545"/>
              <a:gd name="connsiteX4" fmla="*/ 528469 w 1339658"/>
              <a:gd name="connsiteY4" fmla="*/ 345062 h 1591545"/>
              <a:gd name="connsiteX5" fmla="*/ 583070 w 1339658"/>
              <a:gd name="connsiteY5" fmla="*/ 178754 h 1591545"/>
              <a:gd name="connsiteX6" fmla="*/ 637550 w 1339658"/>
              <a:gd name="connsiteY6" fmla="*/ 19980 h 1591545"/>
              <a:gd name="connsiteX7" fmla="*/ 685156 w 1339658"/>
              <a:gd name="connsiteY7" fmla="*/ 0 h 1591545"/>
              <a:gd name="connsiteX8" fmla="*/ 829135 w 1339658"/>
              <a:gd name="connsiteY8" fmla="*/ 97556 h 1591545"/>
              <a:gd name="connsiteX9" fmla="*/ 844094 w 1339658"/>
              <a:gd name="connsiteY9" fmla="*/ 367484 h 1591545"/>
              <a:gd name="connsiteX10" fmla="*/ 796518 w 1339658"/>
              <a:gd name="connsiteY10" fmla="*/ 581314 h 1591545"/>
              <a:gd name="connsiteX11" fmla="*/ 733570 w 1339658"/>
              <a:gd name="connsiteY11" fmla="*/ 692661 h 1591545"/>
              <a:gd name="connsiteX12" fmla="*/ 800714 w 1339658"/>
              <a:gd name="connsiteY12" fmla="*/ 730136 h 1591545"/>
              <a:gd name="connsiteX13" fmla="*/ 1207957 w 1339658"/>
              <a:gd name="connsiteY13" fmla="*/ 746985 h 1591545"/>
              <a:gd name="connsiteX14" fmla="*/ 1339658 w 1339658"/>
              <a:gd name="connsiteY14" fmla="*/ 865207 h 1591545"/>
              <a:gd name="connsiteX15" fmla="*/ 754716 w 1339658"/>
              <a:gd name="connsiteY15" fmla="*/ 1367795 h 1591545"/>
              <a:gd name="connsiteX16" fmla="*/ 739758 w 1339658"/>
              <a:gd name="connsiteY16" fmla="*/ 1527720 h 1591545"/>
              <a:gd name="connsiteX17" fmla="*/ 588904 w 1339658"/>
              <a:gd name="connsiteY17" fmla="*/ 1460271 h 1591545"/>
              <a:gd name="connsiteX18" fmla="*/ 493172 w 1339658"/>
              <a:gd name="connsiteY18" fmla="*/ 1591545 h 1591545"/>
              <a:gd name="connsiteX19" fmla="*/ 397440 w 1339658"/>
              <a:gd name="connsiteY19" fmla="*/ 1460271 h 1591545"/>
              <a:gd name="connsiteX20" fmla="*/ 246586 w 1339658"/>
              <a:gd name="connsiteY20" fmla="*/ 1527720 h 1591545"/>
              <a:gd name="connsiteX21" fmla="*/ 231628 w 1339658"/>
              <a:gd name="connsiteY21" fmla="*/ 1367795 h 1591545"/>
              <a:gd name="connsiteX22" fmla="*/ 66073 w 1339658"/>
              <a:gd name="connsiteY22" fmla="*/ 1353346 h 1591545"/>
              <a:gd name="connsiteX23" fmla="*/ 135896 w 1339658"/>
              <a:gd name="connsiteY23" fmla="*/ 1207622 h 1591545"/>
              <a:gd name="connsiteX24" fmla="*/ 0 w 1339658"/>
              <a:gd name="connsiteY24" fmla="*/ 1115146 h 1591545"/>
              <a:gd name="connsiteX0" fmla="*/ 0 w 1339658"/>
              <a:gd name="connsiteY0" fmla="*/ 1115146 h 1591545"/>
              <a:gd name="connsiteX1" fmla="*/ 135896 w 1339658"/>
              <a:gd name="connsiteY1" fmla="*/ 1022670 h 1591545"/>
              <a:gd name="connsiteX2" fmla="*/ 66073 w 1339658"/>
              <a:gd name="connsiteY2" fmla="*/ 876947 h 1591545"/>
              <a:gd name="connsiteX3" fmla="*/ 231628 w 1339658"/>
              <a:gd name="connsiteY3" fmla="*/ 862497 h 1591545"/>
              <a:gd name="connsiteX4" fmla="*/ 528469 w 1339658"/>
              <a:gd name="connsiteY4" fmla="*/ 345062 h 1591545"/>
              <a:gd name="connsiteX5" fmla="*/ 583070 w 1339658"/>
              <a:gd name="connsiteY5" fmla="*/ 178754 h 1591545"/>
              <a:gd name="connsiteX6" fmla="*/ 637550 w 1339658"/>
              <a:gd name="connsiteY6" fmla="*/ 19980 h 1591545"/>
              <a:gd name="connsiteX7" fmla="*/ 685156 w 1339658"/>
              <a:gd name="connsiteY7" fmla="*/ 0 h 1591545"/>
              <a:gd name="connsiteX8" fmla="*/ 829135 w 1339658"/>
              <a:gd name="connsiteY8" fmla="*/ 97556 h 1591545"/>
              <a:gd name="connsiteX9" fmla="*/ 844094 w 1339658"/>
              <a:gd name="connsiteY9" fmla="*/ 367484 h 1591545"/>
              <a:gd name="connsiteX10" fmla="*/ 796518 w 1339658"/>
              <a:gd name="connsiteY10" fmla="*/ 581314 h 1591545"/>
              <a:gd name="connsiteX11" fmla="*/ 733570 w 1339658"/>
              <a:gd name="connsiteY11" fmla="*/ 692661 h 1591545"/>
              <a:gd name="connsiteX12" fmla="*/ 800714 w 1339658"/>
              <a:gd name="connsiteY12" fmla="*/ 730136 h 1591545"/>
              <a:gd name="connsiteX13" fmla="*/ 1207957 w 1339658"/>
              <a:gd name="connsiteY13" fmla="*/ 746985 h 1591545"/>
              <a:gd name="connsiteX14" fmla="*/ 1339658 w 1339658"/>
              <a:gd name="connsiteY14" fmla="*/ 865207 h 1591545"/>
              <a:gd name="connsiteX15" fmla="*/ 1304731 w 1339658"/>
              <a:gd name="connsiteY15" fmla="*/ 982785 h 1591545"/>
              <a:gd name="connsiteX16" fmla="*/ 739758 w 1339658"/>
              <a:gd name="connsiteY16" fmla="*/ 1527720 h 1591545"/>
              <a:gd name="connsiteX17" fmla="*/ 588904 w 1339658"/>
              <a:gd name="connsiteY17" fmla="*/ 1460271 h 1591545"/>
              <a:gd name="connsiteX18" fmla="*/ 493172 w 1339658"/>
              <a:gd name="connsiteY18" fmla="*/ 1591545 h 1591545"/>
              <a:gd name="connsiteX19" fmla="*/ 397440 w 1339658"/>
              <a:gd name="connsiteY19" fmla="*/ 1460271 h 1591545"/>
              <a:gd name="connsiteX20" fmla="*/ 246586 w 1339658"/>
              <a:gd name="connsiteY20" fmla="*/ 1527720 h 1591545"/>
              <a:gd name="connsiteX21" fmla="*/ 231628 w 1339658"/>
              <a:gd name="connsiteY21" fmla="*/ 1367795 h 1591545"/>
              <a:gd name="connsiteX22" fmla="*/ 66073 w 1339658"/>
              <a:gd name="connsiteY22" fmla="*/ 1353346 h 1591545"/>
              <a:gd name="connsiteX23" fmla="*/ 135896 w 1339658"/>
              <a:gd name="connsiteY23" fmla="*/ 1207622 h 1591545"/>
              <a:gd name="connsiteX24" fmla="*/ 0 w 1339658"/>
              <a:gd name="connsiteY24" fmla="*/ 1115146 h 1591545"/>
              <a:gd name="connsiteX0" fmla="*/ 0 w 1339658"/>
              <a:gd name="connsiteY0" fmla="*/ 1115146 h 1591545"/>
              <a:gd name="connsiteX1" fmla="*/ 135896 w 1339658"/>
              <a:gd name="connsiteY1" fmla="*/ 1022670 h 1591545"/>
              <a:gd name="connsiteX2" fmla="*/ 66073 w 1339658"/>
              <a:gd name="connsiteY2" fmla="*/ 876947 h 1591545"/>
              <a:gd name="connsiteX3" fmla="*/ 231628 w 1339658"/>
              <a:gd name="connsiteY3" fmla="*/ 862497 h 1591545"/>
              <a:gd name="connsiteX4" fmla="*/ 528469 w 1339658"/>
              <a:gd name="connsiteY4" fmla="*/ 345062 h 1591545"/>
              <a:gd name="connsiteX5" fmla="*/ 583070 w 1339658"/>
              <a:gd name="connsiteY5" fmla="*/ 178754 h 1591545"/>
              <a:gd name="connsiteX6" fmla="*/ 637550 w 1339658"/>
              <a:gd name="connsiteY6" fmla="*/ 19980 h 1591545"/>
              <a:gd name="connsiteX7" fmla="*/ 685156 w 1339658"/>
              <a:gd name="connsiteY7" fmla="*/ 0 h 1591545"/>
              <a:gd name="connsiteX8" fmla="*/ 829135 w 1339658"/>
              <a:gd name="connsiteY8" fmla="*/ 97556 h 1591545"/>
              <a:gd name="connsiteX9" fmla="*/ 844094 w 1339658"/>
              <a:gd name="connsiteY9" fmla="*/ 367484 h 1591545"/>
              <a:gd name="connsiteX10" fmla="*/ 796518 w 1339658"/>
              <a:gd name="connsiteY10" fmla="*/ 581314 h 1591545"/>
              <a:gd name="connsiteX11" fmla="*/ 733570 w 1339658"/>
              <a:gd name="connsiteY11" fmla="*/ 692661 h 1591545"/>
              <a:gd name="connsiteX12" fmla="*/ 800714 w 1339658"/>
              <a:gd name="connsiteY12" fmla="*/ 730136 h 1591545"/>
              <a:gd name="connsiteX13" fmla="*/ 1207957 w 1339658"/>
              <a:gd name="connsiteY13" fmla="*/ 746985 h 1591545"/>
              <a:gd name="connsiteX14" fmla="*/ 1339658 w 1339658"/>
              <a:gd name="connsiteY14" fmla="*/ 865207 h 1591545"/>
              <a:gd name="connsiteX15" fmla="*/ 1304731 w 1339658"/>
              <a:gd name="connsiteY15" fmla="*/ 982785 h 1591545"/>
              <a:gd name="connsiteX16" fmla="*/ 1166020 w 1339658"/>
              <a:gd name="connsiteY16" fmla="*/ 984580 h 1591545"/>
              <a:gd name="connsiteX17" fmla="*/ 588904 w 1339658"/>
              <a:gd name="connsiteY17" fmla="*/ 1460271 h 1591545"/>
              <a:gd name="connsiteX18" fmla="*/ 493172 w 1339658"/>
              <a:gd name="connsiteY18" fmla="*/ 1591545 h 1591545"/>
              <a:gd name="connsiteX19" fmla="*/ 397440 w 1339658"/>
              <a:gd name="connsiteY19" fmla="*/ 1460271 h 1591545"/>
              <a:gd name="connsiteX20" fmla="*/ 246586 w 1339658"/>
              <a:gd name="connsiteY20" fmla="*/ 1527720 h 1591545"/>
              <a:gd name="connsiteX21" fmla="*/ 231628 w 1339658"/>
              <a:gd name="connsiteY21" fmla="*/ 1367795 h 1591545"/>
              <a:gd name="connsiteX22" fmla="*/ 66073 w 1339658"/>
              <a:gd name="connsiteY22" fmla="*/ 1353346 h 1591545"/>
              <a:gd name="connsiteX23" fmla="*/ 135896 w 1339658"/>
              <a:gd name="connsiteY23" fmla="*/ 1207622 h 1591545"/>
              <a:gd name="connsiteX24" fmla="*/ 0 w 1339658"/>
              <a:gd name="connsiteY24" fmla="*/ 1115146 h 1591545"/>
              <a:gd name="connsiteX0" fmla="*/ 0 w 1339658"/>
              <a:gd name="connsiteY0" fmla="*/ 1115146 h 1591545"/>
              <a:gd name="connsiteX1" fmla="*/ 135896 w 1339658"/>
              <a:gd name="connsiteY1" fmla="*/ 1022670 h 1591545"/>
              <a:gd name="connsiteX2" fmla="*/ 66073 w 1339658"/>
              <a:gd name="connsiteY2" fmla="*/ 876947 h 1591545"/>
              <a:gd name="connsiteX3" fmla="*/ 231628 w 1339658"/>
              <a:gd name="connsiteY3" fmla="*/ 862497 h 1591545"/>
              <a:gd name="connsiteX4" fmla="*/ 528469 w 1339658"/>
              <a:gd name="connsiteY4" fmla="*/ 345062 h 1591545"/>
              <a:gd name="connsiteX5" fmla="*/ 583070 w 1339658"/>
              <a:gd name="connsiteY5" fmla="*/ 178754 h 1591545"/>
              <a:gd name="connsiteX6" fmla="*/ 637550 w 1339658"/>
              <a:gd name="connsiteY6" fmla="*/ 19980 h 1591545"/>
              <a:gd name="connsiteX7" fmla="*/ 685156 w 1339658"/>
              <a:gd name="connsiteY7" fmla="*/ 0 h 1591545"/>
              <a:gd name="connsiteX8" fmla="*/ 829135 w 1339658"/>
              <a:gd name="connsiteY8" fmla="*/ 97556 h 1591545"/>
              <a:gd name="connsiteX9" fmla="*/ 844094 w 1339658"/>
              <a:gd name="connsiteY9" fmla="*/ 367484 h 1591545"/>
              <a:gd name="connsiteX10" fmla="*/ 796518 w 1339658"/>
              <a:gd name="connsiteY10" fmla="*/ 581314 h 1591545"/>
              <a:gd name="connsiteX11" fmla="*/ 733570 w 1339658"/>
              <a:gd name="connsiteY11" fmla="*/ 692661 h 1591545"/>
              <a:gd name="connsiteX12" fmla="*/ 800714 w 1339658"/>
              <a:gd name="connsiteY12" fmla="*/ 730136 h 1591545"/>
              <a:gd name="connsiteX13" fmla="*/ 1207957 w 1339658"/>
              <a:gd name="connsiteY13" fmla="*/ 746985 h 1591545"/>
              <a:gd name="connsiteX14" fmla="*/ 1339658 w 1339658"/>
              <a:gd name="connsiteY14" fmla="*/ 865207 h 1591545"/>
              <a:gd name="connsiteX15" fmla="*/ 1304731 w 1339658"/>
              <a:gd name="connsiteY15" fmla="*/ 982785 h 1591545"/>
              <a:gd name="connsiteX16" fmla="*/ 1248522 w 1339658"/>
              <a:gd name="connsiteY16" fmla="*/ 977705 h 1591545"/>
              <a:gd name="connsiteX17" fmla="*/ 588904 w 1339658"/>
              <a:gd name="connsiteY17" fmla="*/ 1460271 h 1591545"/>
              <a:gd name="connsiteX18" fmla="*/ 493172 w 1339658"/>
              <a:gd name="connsiteY18" fmla="*/ 1591545 h 1591545"/>
              <a:gd name="connsiteX19" fmla="*/ 397440 w 1339658"/>
              <a:gd name="connsiteY19" fmla="*/ 1460271 h 1591545"/>
              <a:gd name="connsiteX20" fmla="*/ 246586 w 1339658"/>
              <a:gd name="connsiteY20" fmla="*/ 1527720 h 1591545"/>
              <a:gd name="connsiteX21" fmla="*/ 231628 w 1339658"/>
              <a:gd name="connsiteY21" fmla="*/ 1367795 h 1591545"/>
              <a:gd name="connsiteX22" fmla="*/ 66073 w 1339658"/>
              <a:gd name="connsiteY22" fmla="*/ 1353346 h 1591545"/>
              <a:gd name="connsiteX23" fmla="*/ 135896 w 1339658"/>
              <a:gd name="connsiteY23" fmla="*/ 1207622 h 1591545"/>
              <a:gd name="connsiteX24" fmla="*/ 0 w 1339658"/>
              <a:gd name="connsiteY24" fmla="*/ 1115146 h 1591545"/>
              <a:gd name="connsiteX0" fmla="*/ 0 w 1339658"/>
              <a:gd name="connsiteY0" fmla="*/ 1115146 h 1591545"/>
              <a:gd name="connsiteX1" fmla="*/ 135896 w 1339658"/>
              <a:gd name="connsiteY1" fmla="*/ 1022670 h 1591545"/>
              <a:gd name="connsiteX2" fmla="*/ 66073 w 1339658"/>
              <a:gd name="connsiteY2" fmla="*/ 876947 h 1591545"/>
              <a:gd name="connsiteX3" fmla="*/ 231628 w 1339658"/>
              <a:gd name="connsiteY3" fmla="*/ 862497 h 1591545"/>
              <a:gd name="connsiteX4" fmla="*/ 528469 w 1339658"/>
              <a:gd name="connsiteY4" fmla="*/ 345062 h 1591545"/>
              <a:gd name="connsiteX5" fmla="*/ 583070 w 1339658"/>
              <a:gd name="connsiteY5" fmla="*/ 178754 h 1591545"/>
              <a:gd name="connsiteX6" fmla="*/ 637550 w 1339658"/>
              <a:gd name="connsiteY6" fmla="*/ 19980 h 1591545"/>
              <a:gd name="connsiteX7" fmla="*/ 685156 w 1339658"/>
              <a:gd name="connsiteY7" fmla="*/ 0 h 1591545"/>
              <a:gd name="connsiteX8" fmla="*/ 829135 w 1339658"/>
              <a:gd name="connsiteY8" fmla="*/ 97556 h 1591545"/>
              <a:gd name="connsiteX9" fmla="*/ 844094 w 1339658"/>
              <a:gd name="connsiteY9" fmla="*/ 367484 h 1591545"/>
              <a:gd name="connsiteX10" fmla="*/ 796518 w 1339658"/>
              <a:gd name="connsiteY10" fmla="*/ 581314 h 1591545"/>
              <a:gd name="connsiteX11" fmla="*/ 733570 w 1339658"/>
              <a:gd name="connsiteY11" fmla="*/ 692661 h 1591545"/>
              <a:gd name="connsiteX12" fmla="*/ 800714 w 1339658"/>
              <a:gd name="connsiteY12" fmla="*/ 730136 h 1591545"/>
              <a:gd name="connsiteX13" fmla="*/ 1207957 w 1339658"/>
              <a:gd name="connsiteY13" fmla="*/ 746985 h 1591545"/>
              <a:gd name="connsiteX14" fmla="*/ 1339658 w 1339658"/>
              <a:gd name="connsiteY14" fmla="*/ 865207 h 1591545"/>
              <a:gd name="connsiteX15" fmla="*/ 1332232 w 1339658"/>
              <a:gd name="connsiteY15" fmla="*/ 969035 h 1591545"/>
              <a:gd name="connsiteX16" fmla="*/ 1248522 w 1339658"/>
              <a:gd name="connsiteY16" fmla="*/ 977705 h 1591545"/>
              <a:gd name="connsiteX17" fmla="*/ 588904 w 1339658"/>
              <a:gd name="connsiteY17" fmla="*/ 1460271 h 1591545"/>
              <a:gd name="connsiteX18" fmla="*/ 493172 w 1339658"/>
              <a:gd name="connsiteY18" fmla="*/ 1591545 h 1591545"/>
              <a:gd name="connsiteX19" fmla="*/ 397440 w 1339658"/>
              <a:gd name="connsiteY19" fmla="*/ 1460271 h 1591545"/>
              <a:gd name="connsiteX20" fmla="*/ 246586 w 1339658"/>
              <a:gd name="connsiteY20" fmla="*/ 1527720 h 1591545"/>
              <a:gd name="connsiteX21" fmla="*/ 231628 w 1339658"/>
              <a:gd name="connsiteY21" fmla="*/ 1367795 h 1591545"/>
              <a:gd name="connsiteX22" fmla="*/ 66073 w 1339658"/>
              <a:gd name="connsiteY22" fmla="*/ 1353346 h 1591545"/>
              <a:gd name="connsiteX23" fmla="*/ 135896 w 1339658"/>
              <a:gd name="connsiteY23" fmla="*/ 1207622 h 1591545"/>
              <a:gd name="connsiteX24" fmla="*/ 0 w 1339658"/>
              <a:gd name="connsiteY24" fmla="*/ 1115146 h 1591545"/>
              <a:gd name="connsiteX0" fmla="*/ 0 w 1339658"/>
              <a:gd name="connsiteY0" fmla="*/ 1115146 h 1591545"/>
              <a:gd name="connsiteX1" fmla="*/ 135896 w 1339658"/>
              <a:gd name="connsiteY1" fmla="*/ 1022670 h 1591545"/>
              <a:gd name="connsiteX2" fmla="*/ 66073 w 1339658"/>
              <a:gd name="connsiteY2" fmla="*/ 876947 h 1591545"/>
              <a:gd name="connsiteX3" fmla="*/ 231628 w 1339658"/>
              <a:gd name="connsiteY3" fmla="*/ 862497 h 1591545"/>
              <a:gd name="connsiteX4" fmla="*/ 528469 w 1339658"/>
              <a:gd name="connsiteY4" fmla="*/ 345062 h 1591545"/>
              <a:gd name="connsiteX5" fmla="*/ 583070 w 1339658"/>
              <a:gd name="connsiteY5" fmla="*/ 178754 h 1591545"/>
              <a:gd name="connsiteX6" fmla="*/ 637550 w 1339658"/>
              <a:gd name="connsiteY6" fmla="*/ 19980 h 1591545"/>
              <a:gd name="connsiteX7" fmla="*/ 685156 w 1339658"/>
              <a:gd name="connsiteY7" fmla="*/ 0 h 1591545"/>
              <a:gd name="connsiteX8" fmla="*/ 829135 w 1339658"/>
              <a:gd name="connsiteY8" fmla="*/ 97556 h 1591545"/>
              <a:gd name="connsiteX9" fmla="*/ 844094 w 1339658"/>
              <a:gd name="connsiteY9" fmla="*/ 367484 h 1591545"/>
              <a:gd name="connsiteX10" fmla="*/ 796518 w 1339658"/>
              <a:gd name="connsiteY10" fmla="*/ 581314 h 1591545"/>
              <a:gd name="connsiteX11" fmla="*/ 733570 w 1339658"/>
              <a:gd name="connsiteY11" fmla="*/ 692661 h 1591545"/>
              <a:gd name="connsiteX12" fmla="*/ 800714 w 1339658"/>
              <a:gd name="connsiteY12" fmla="*/ 730136 h 1591545"/>
              <a:gd name="connsiteX13" fmla="*/ 1207957 w 1339658"/>
              <a:gd name="connsiteY13" fmla="*/ 746985 h 1591545"/>
              <a:gd name="connsiteX14" fmla="*/ 1339658 w 1339658"/>
              <a:gd name="connsiteY14" fmla="*/ 865207 h 1591545"/>
              <a:gd name="connsiteX15" fmla="*/ 1332232 w 1339658"/>
              <a:gd name="connsiteY15" fmla="*/ 969035 h 1591545"/>
              <a:gd name="connsiteX16" fmla="*/ 1248522 w 1339658"/>
              <a:gd name="connsiteY16" fmla="*/ 977705 h 1591545"/>
              <a:gd name="connsiteX17" fmla="*/ 1331424 w 1339658"/>
              <a:gd name="connsiteY17" fmla="*/ 1116512 h 1591545"/>
              <a:gd name="connsiteX18" fmla="*/ 493172 w 1339658"/>
              <a:gd name="connsiteY18" fmla="*/ 1591545 h 1591545"/>
              <a:gd name="connsiteX19" fmla="*/ 397440 w 1339658"/>
              <a:gd name="connsiteY19" fmla="*/ 1460271 h 1591545"/>
              <a:gd name="connsiteX20" fmla="*/ 246586 w 1339658"/>
              <a:gd name="connsiteY20" fmla="*/ 1527720 h 1591545"/>
              <a:gd name="connsiteX21" fmla="*/ 231628 w 1339658"/>
              <a:gd name="connsiteY21" fmla="*/ 1367795 h 1591545"/>
              <a:gd name="connsiteX22" fmla="*/ 66073 w 1339658"/>
              <a:gd name="connsiteY22" fmla="*/ 1353346 h 1591545"/>
              <a:gd name="connsiteX23" fmla="*/ 135896 w 1339658"/>
              <a:gd name="connsiteY23" fmla="*/ 1207622 h 1591545"/>
              <a:gd name="connsiteX24" fmla="*/ 0 w 1339658"/>
              <a:gd name="connsiteY24" fmla="*/ 1115146 h 1591545"/>
              <a:gd name="connsiteX0" fmla="*/ 0 w 1339658"/>
              <a:gd name="connsiteY0" fmla="*/ 1115146 h 1527720"/>
              <a:gd name="connsiteX1" fmla="*/ 135896 w 1339658"/>
              <a:gd name="connsiteY1" fmla="*/ 1022670 h 1527720"/>
              <a:gd name="connsiteX2" fmla="*/ 66073 w 1339658"/>
              <a:gd name="connsiteY2" fmla="*/ 876947 h 1527720"/>
              <a:gd name="connsiteX3" fmla="*/ 231628 w 1339658"/>
              <a:gd name="connsiteY3" fmla="*/ 862497 h 1527720"/>
              <a:gd name="connsiteX4" fmla="*/ 528469 w 1339658"/>
              <a:gd name="connsiteY4" fmla="*/ 345062 h 1527720"/>
              <a:gd name="connsiteX5" fmla="*/ 583070 w 1339658"/>
              <a:gd name="connsiteY5" fmla="*/ 178754 h 1527720"/>
              <a:gd name="connsiteX6" fmla="*/ 637550 w 1339658"/>
              <a:gd name="connsiteY6" fmla="*/ 19980 h 1527720"/>
              <a:gd name="connsiteX7" fmla="*/ 685156 w 1339658"/>
              <a:gd name="connsiteY7" fmla="*/ 0 h 1527720"/>
              <a:gd name="connsiteX8" fmla="*/ 829135 w 1339658"/>
              <a:gd name="connsiteY8" fmla="*/ 97556 h 1527720"/>
              <a:gd name="connsiteX9" fmla="*/ 844094 w 1339658"/>
              <a:gd name="connsiteY9" fmla="*/ 367484 h 1527720"/>
              <a:gd name="connsiteX10" fmla="*/ 796518 w 1339658"/>
              <a:gd name="connsiteY10" fmla="*/ 581314 h 1527720"/>
              <a:gd name="connsiteX11" fmla="*/ 733570 w 1339658"/>
              <a:gd name="connsiteY11" fmla="*/ 692661 h 1527720"/>
              <a:gd name="connsiteX12" fmla="*/ 800714 w 1339658"/>
              <a:gd name="connsiteY12" fmla="*/ 730136 h 1527720"/>
              <a:gd name="connsiteX13" fmla="*/ 1207957 w 1339658"/>
              <a:gd name="connsiteY13" fmla="*/ 746985 h 1527720"/>
              <a:gd name="connsiteX14" fmla="*/ 1339658 w 1339658"/>
              <a:gd name="connsiteY14" fmla="*/ 865207 h 1527720"/>
              <a:gd name="connsiteX15" fmla="*/ 1332232 w 1339658"/>
              <a:gd name="connsiteY15" fmla="*/ 969035 h 1527720"/>
              <a:gd name="connsiteX16" fmla="*/ 1248522 w 1339658"/>
              <a:gd name="connsiteY16" fmla="*/ 977705 h 1527720"/>
              <a:gd name="connsiteX17" fmla="*/ 1331424 w 1339658"/>
              <a:gd name="connsiteY17" fmla="*/ 1116512 h 1527720"/>
              <a:gd name="connsiteX18" fmla="*/ 1311319 w 1339658"/>
              <a:gd name="connsiteY18" fmla="*/ 1254661 h 1527720"/>
              <a:gd name="connsiteX19" fmla="*/ 397440 w 1339658"/>
              <a:gd name="connsiteY19" fmla="*/ 1460271 h 1527720"/>
              <a:gd name="connsiteX20" fmla="*/ 246586 w 1339658"/>
              <a:gd name="connsiteY20" fmla="*/ 1527720 h 1527720"/>
              <a:gd name="connsiteX21" fmla="*/ 231628 w 1339658"/>
              <a:gd name="connsiteY21" fmla="*/ 1367795 h 1527720"/>
              <a:gd name="connsiteX22" fmla="*/ 66073 w 1339658"/>
              <a:gd name="connsiteY22" fmla="*/ 1353346 h 1527720"/>
              <a:gd name="connsiteX23" fmla="*/ 135896 w 1339658"/>
              <a:gd name="connsiteY23" fmla="*/ 1207622 h 1527720"/>
              <a:gd name="connsiteX24" fmla="*/ 0 w 1339658"/>
              <a:gd name="connsiteY24" fmla="*/ 1115146 h 1527720"/>
              <a:gd name="connsiteX0" fmla="*/ 0 w 1339658"/>
              <a:gd name="connsiteY0" fmla="*/ 1115146 h 1527720"/>
              <a:gd name="connsiteX1" fmla="*/ 135896 w 1339658"/>
              <a:gd name="connsiteY1" fmla="*/ 1022670 h 1527720"/>
              <a:gd name="connsiteX2" fmla="*/ 66073 w 1339658"/>
              <a:gd name="connsiteY2" fmla="*/ 876947 h 1527720"/>
              <a:gd name="connsiteX3" fmla="*/ 231628 w 1339658"/>
              <a:gd name="connsiteY3" fmla="*/ 862497 h 1527720"/>
              <a:gd name="connsiteX4" fmla="*/ 528469 w 1339658"/>
              <a:gd name="connsiteY4" fmla="*/ 345062 h 1527720"/>
              <a:gd name="connsiteX5" fmla="*/ 583070 w 1339658"/>
              <a:gd name="connsiteY5" fmla="*/ 178754 h 1527720"/>
              <a:gd name="connsiteX6" fmla="*/ 637550 w 1339658"/>
              <a:gd name="connsiteY6" fmla="*/ 19980 h 1527720"/>
              <a:gd name="connsiteX7" fmla="*/ 685156 w 1339658"/>
              <a:gd name="connsiteY7" fmla="*/ 0 h 1527720"/>
              <a:gd name="connsiteX8" fmla="*/ 829135 w 1339658"/>
              <a:gd name="connsiteY8" fmla="*/ 97556 h 1527720"/>
              <a:gd name="connsiteX9" fmla="*/ 844094 w 1339658"/>
              <a:gd name="connsiteY9" fmla="*/ 367484 h 1527720"/>
              <a:gd name="connsiteX10" fmla="*/ 796518 w 1339658"/>
              <a:gd name="connsiteY10" fmla="*/ 581314 h 1527720"/>
              <a:gd name="connsiteX11" fmla="*/ 733570 w 1339658"/>
              <a:gd name="connsiteY11" fmla="*/ 692661 h 1527720"/>
              <a:gd name="connsiteX12" fmla="*/ 800714 w 1339658"/>
              <a:gd name="connsiteY12" fmla="*/ 730136 h 1527720"/>
              <a:gd name="connsiteX13" fmla="*/ 1207957 w 1339658"/>
              <a:gd name="connsiteY13" fmla="*/ 746985 h 1527720"/>
              <a:gd name="connsiteX14" fmla="*/ 1339658 w 1339658"/>
              <a:gd name="connsiteY14" fmla="*/ 865207 h 1527720"/>
              <a:gd name="connsiteX15" fmla="*/ 1332232 w 1339658"/>
              <a:gd name="connsiteY15" fmla="*/ 969035 h 1527720"/>
              <a:gd name="connsiteX16" fmla="*/ 1248522 w 1339658"/>
              <a:gd name="connsiteY16" fmla="*/ 977705 h 1527720"/>
              <a:gd name="connsiteX17" fmla="*/ 1331424 w 1339658"/>
              <a:gd name="connsiteY17" fmla="*/ 1116512 h 1527720"/>
              <a:gd name="connsiteX18" fmla="*/ 1311319 w 1339658"/>
              <a:gd name="connsiteY18" fmla="*/ 1254661 h 1527720"/>
              <a:gd name="connsiteX19" fmla="*/ 1201837 w 1339658"/>
              <a:gd name="connsiteY19" fmla="*/ 1309017 h 1527720"/>
              <a:gd name="connsiteX20" fmla="*/ 246586 w 1339658"/>
              <a:gd name="connsiteY20" fmla="*/ 1527720 h 1527720"/>
              <a:gd name="connsiteX21" fmla="*/ 231628 w 1339658"/>
              <a:gd name="connsiteY21" fmla="*/ 1367795 h 1527720"/>
              <a:gd name="connsiteX22" fmla="*/ 66073 w 1339658"/>
              <a:gd name="connsiteY22" fmla="*/ 1353346 h 1527720"/>
              <a:gd name="connsiteX23" fmla="*/ 135896 w 1339658"/>
              <a:gd name="connsiteY23" fmla="*/ 1207622 h 1527720"/>
              <a:gd name="connsiteX24" fmla="*/ 0 w 1339658"/>
              <a:gd name="connsiteY24" fmla="*/ 1115146 h 1527720"/>
              <a:gd name="connsiteX0" fmla="*/ 0 w 1339658"/>
              <a:gd name="connsiteY0" fmla="*/ 1115146 h 1500219"/>
              <a:gd name="connsiteX1" fmla="*/ 135896 w 1339658"/>
              <a:gd name="connsiteY1" fmla="*/ 1022670 h 1500219"/>
              <a:gd name="connsiteX2" fmla="*/ 66073 w 1339658"/>
              <a:gd name="connsiteY2" fmla="*/ 876947 h 1500219"/>
              <a:gd name="connsiteX3" fmla="*/ 231628 w 1339658"/>
              <a:gd name="connsiteY3" fmla="*/ 862497 h 1500219"/>
              <a:gd name="connsiteX4" fmla="*/ 528469 w 1339658"/>
              <a:gd name="connsiteY4" fmla="*/ 345062 h 1500219"/>
              <a:gd name="connsiteX5" fmla="*/ 583070 w 1339658"/>
              <a:gd name="connsiteY5" fmla="*/ 178754 h 1500219"/>
              <a:gd name="connsiteX6" fmla="*/ 637550 w 1339658"/>
              <a:gd name="connsiteY6" fmla="*/ 19980 h 1500219"/>
              <a:gd name="connsiteX7" fmla="*/ 685156 w 1339658"/>
              <a:gd name="connsiteY7" fmla="*/ 0 h 1500219"/>
              <a:gd name="connsiteX8" fmla="*/ 829135 w 1339658"/>
              <a:gd name="connsiteY8" fmla="*/ 97556 h 1500219"/>
              <a:gd name="connsiteX9" fmla="*/ 844094 w 1339658"/>
              <a:gd name="connsiteY9" fmla="*/ 367484 h 1500219"/>
              <a:gd name="connsiteX10" fmla="*/ 796518 w 1339658"/>
              <a:gd name="connsiteY10" fmla="*/ 581314 h 1500219"/>
              <a:gd name="connsiteX11" fmla="*/ 733570 w 1339658"/>
              <a:gd name="connsiteY11" fmla="*/ 692661 h 1500219"/>
              <a:gd name="connsiteX12" fmla="*/ 800714 w 1339658"/>
              <a:gd name="connsiteY12" fmla="*/ 730136 h 1500219"/>
              <a:gd name="connsiteX13" fmla="*/ 1207957 w 1339658"/>
              <a:gd name="connsiteY13" fmla="*/ 746985 h 1500219"/>
              <a:gd name="connsiteX14" fmla="*/ 1339658 w 1339658"/>
              <a:gd name="connsiteY14" fmla="*/ 865207 h 1500219"/>
              <a:gd name="connsiteX15" fmla="*/ 1332232 w 1339658"/>
              <a:gd name="connsiteY15" fmla="*/ 969035 h 1500219"/>
              <a:gd name="connsiteX16" fmla="*/ 1248522 w 1339658"/>
              <a:gd name="connsiteY16" fmla="*/ 977705 h 1500219"/>
              <a:gd name="connsiteX17" fmla="*/ 1331424 w 1339658"/>
              <a:gd name="connsiteY17" fmla="*/ 1116512 h 1500219"/>
              <a:gd name="connsiteX18" fmla="*/ 1311319 w 1339658"/>
              <a:gd name="connsiteY18" fmla="*/ 1254661 h 1500219"/>
              <a:gd name="connsiteX19" fmla="*/ 1201837 w 1339658"/>
              <a:gd name="connsiteY19" fmla="*/ 1309017 h 1500219"/>
              <a:gd name="connsiteX20" fmla="*/ 1181611 w 1339658"/>
              <a:gd name="connsiteY20" fmla="*/ 1500219 h 1500219"/>
              <a:gd name="connsiteX21" fmla="*/ 231628 w 1339658"/>
              <a:gd name="connsiteY21" fmla="*/ 1367795 h 1500219"/>
              <a:gd name="connsiteX22" fmla="*/ 66073 w 1339658"/>
              <a:gd name="connsiteY22" fmla="*/ 1353346 h 1500219"/>
              <a:gd name="connsiteX23" fmla="*/ 135896 w 1339658"/>
              <a:gd name="connsiteY23" fmla="*/ 1207622 h 1500219"/>
              <a:gd name="connsiteX24" fmla="*/ 0 w 1339658"/>
              <a:gd name="connsiteY24" fmla="*/ 1115146 h 1500219"/>
              <a:gd name="connsiteX0" fmla="*/ 0 w 1339658"/>
              <a:gd name="connsiteY0" fmla="*/ 1115146 h 1725305"/>
              <a:gd name="connsiteX1" fmla="*/ 135896 w 1339658"/>
              <a:gd name="connsiteY1" fmla="*/ 1022670 h 1725305"/>
              <a:gd name="connsiteX2" fmla="*/ 66073 w 1339658"/>
              <a:gd name="connsiteY2" fmla="*/ 876947 h 1725305"/>
              <a:gd name="connsiteX3" fmla="*/ 231628 w 1339658"/>
              <a:gd name="connsiteY3" fmla="*/ 862497 h 1725305"/>
              <a:gd name="connsiteX4" fmla="*/ 528469 w 1339658"/>
              <a:gd name="connsiteY4" fmla="*/ 345062 h 1725305"/>
              <a:gd name="connsiteX5" fmla="*/ 583070 w 1339658"/>
              <a:gd name="connsiteY5" fmla="*/ 178754 h 1725305"/>
              <a:gd name="connsiteX6" fmla="*/ 637550 w 1339658"/>
              <a:gd name="connsiteY6" fmla="*/ 19980 h 1725305"/>
              <a:gd name="connsiteX7" fmla="*/ 685156 w 1339658"/>
              <a:gd name="connsiteY7" fmla="*/ 0 h 1725305"/>
              <a:gd name="connsiteX8" fmla="*/ 829135 w 1339658"/>
              <a:gd name="connsiteY8" fmla="*/ 97556 h 1725305"/>
              <a:gd name="connsiteX9" fmla="*/ 844094 w 1339658"/>
              <a:gd name="connsiteY9" fmla="*/ 367484 h 1725305"/>
              <a:gd name="connsiteX10" fmla="*/ 796518 w 1339658"/>
              <a:gd name="connsiteY10" fmla="*/ 581314 h 1725305"/>
              <a:gd name="connsiteX11" fmla="*/ 733570 w 1339658"/>
              <a:gd name="connsiteY11" fmla="*/ 692661 h 1725305"/>
              <a:gd name="connsiteX12" fmla="*/ 800714 w 1339658"/>
              <a:gd name="connsiteY12" fmla="*/ 730136 h 1725305"/>
              <a:gd name="connsiteX13" fmla="*/ 1207957 w 1339658"/>
              <a:gd name="connsiteY13" fmla="*/ 746985 h 1725305"/>
              <a:gd name="connsiteX14" fmla="*/ 1339658 w 1339658"/>
              <a:gd name="connsiteY14" fmla="*/ 865207 h 1725305"/>
              <a:gd name="connsiteX15" fmla="*/ 1332232 w 1339658"/>
              <a:gd name="connsiteY15" fmla="*/ 969035 h 1725305"/>
              <a:gd name="connsiteX16" fmla="*/ 1248522 w 1339658"/>
              <a:gd name="connsiteY16" fmla="*/ 977705 h 1725305"/>
              <a:gd name="connsiteX17" fmla="*/ 1331424 w 1339658"/>
              <a:gd name="connsiteY17" fmla="*/ 1116512 h 1725305"/>
              <a:gd name="connsiteX18" fmla="*/ 1311319 w 1339658"/>
              <a:gd name="connsiteY18" fmla="*/ 1254661 h 1725305"/>
              <a:gd name="connsiteX19" fmla="*/ 1201837 w 1339658"/>
              <a:gd name="connsiteY19" fmla="*/ 1309017 h 1725305"/>
              <a:gd name="connsiteX20" fmla="*/ 1181611 w 1339658"/>
              <a:gd name="connsiteY20" fmla="*/ 1500219 h 1725305"/>
              <a:gd name="connsiteX21" fmla="*/ 987899 w 1339658"/>
              <a:gd name="connsiteY21" fmla="*/ 1725305 h 1725305"/>
              <a:gd name="connsiteX22" fmla="*/ 66073 w 1339658"/>
              <a:gd name="connsiteY22" fmla="*/ 1353346 h 1725305"/>
              <a:gd name="connsiteX23" fmla="*/ 135896 w 1339658"/>
              <a:gd name="connsiteY23" fmla="*/ 1207622 h 1725305"/>
              <a:gd name="connsiteX24" fmla="*/ 0 w 1339658"/>
              <a:gd name="connsiteY24" fmla="*/ 1115146 h 1725305"/>
              <a:gd name="connsiteX0" fmla="*/ 0 w 1339658"/>
              <a:gd name="connsiteY0" fmla="*/ 1115146 h 1786482"/>
              <a:gd name="connsiteX1" fmla="*/ 135896 w 1339658"/>
              <a:gd name="connsiteY1" fmla="*/ 1022670 h 1786482"/>
              <a:gd name="connsiteX2" fmla="*/ 66073 w 1339658"/>
              <a:gd name="connsiteY2" fmla="*/ 876947 h 1786482"/>
              <a:gd name="connsiteX3" fmla="*/ 231628 w 1339658"/>
              <a:gd name="connsiteY3" fmla="*/ 862497 h 1786482"/>
              <a:gd name="connsiteX4" fmla="*/ 528469 w 1339658"/>
              <a:gd name="connsiteY4" fmla="*/ 345062 h 1786482"/>
              <a:gd name="connsiteX5" fmla="*/ 583070 w 1339658"/>
              <a:gd name="connsiteY5" fmla="*/ 178754 h 1786482"/>
              <a:gd name="connsiteX6" fmla="*/ 637550 w 1339658"/>
              <a:gd name="connsiteY6" fmla="*/ 19980 h 1786482"/>
              <a:gd name="connsiteX7" fmla="*/ 685156 w 1339658"/>
              <a:gd name="connsiteY7" fmla="*/ 0 h 1786482"/>
              <a:gd name="connsiteX8" fmla="*/ 829135 w 1339658"/>
              <a:gd name="connsiteY8" fmla="*/ 97556 h 1786482"/>
              <a:gd name="connsiteX9" fmla="*/ 844094 w 1339658"/>
              <a:gd name="connsiteY9" fmla="*/ 367484 h 1786482"/>
              <a:gd name="connsiteX10" fmla="*/ 796518 w 1339658"/>
              <a:gd name="connsiteY10" fmla="*/ 581314 h 1786482"/>
              <a:gd name="connsiteX11" fmla="*/ 733570 w 1339658"/>
              <a:gd name="connsiteY11" fmla="*/ 692661 h 1786482"/>
              <a:gd name="connsiteX12" fmla="*/ 800714 w 1339658"/>
              <a:gd name="connsiteY12" fmla="*/ 730136 h 1786482"/>
              <a:gd name="connsiteX13" fmla="*/ 1207957 w 1339658"/>
              <a:gd name="connsiteY13" fmla="*/ 746985 h 1786482"/>
              <a:gd name="connsiteX14" fmla="*/ 1339658 w 1339658"/>
              <a:gd name="connsiteY14" fmla="*/ 865207 h 1786482"/>
              <a:gd name="connsiteX15" fmla="*/ 1332232 w 1339658"/>
              <a:gd name="connsiteY15" fmla="*/ 969035 h 1786482"/>
              <a:gd name="connsiteX16" fmla="*/ 1248522 w 1339658"/>
              <a:gd name="connsiteY16" fmla="*/ 977705 h 1786482"/>
              <a:gd name="connsiteX17" fmla="*/ 1331424 w 1339658"/>
              <a:gd name="connsiteY17" fmla="*/ 1116512 h 1786482"/>
              <a:gd name="connsiteX18" fmla="*/ 1311319 w 1339658"/>
              <a:gd name="connsiteY18" fmla="*/ 1254661 h 1786482"/>
              <a:gd name="connsiteX19" fmla="*/ 1201837 w 1339658"/>
              <a:gd name="connsiteY19" fmla="*/ 1309017 h 1786482"/>
              <a:gd name="connsiteX20" fmla="*/ 1181611 w 1339658"/>
              <a:gd name="connsiteY20" fmla="*/ 1500219 h 1786482"/>
              <a:gd name="connsiteX21" fmla="*/ 987899 w 1339658"/>
              <a:gd name="connsiteY21" fmla="*/ 1725305 h 1786482"/>
              <a:gd name="connsiteX22" fmla="*/ 691715 w 1339658"/>
              <a:gd name="connsiteY22" fmla="*/ 1786482 h 1786482"/>
              <a:gd name="connsiteX23" fmla="*/ 135896 w 1339658"/>
              <a:gd name="connsiteY23" fmla="*/ 1207622 h 1786482"/>
              <a:gd name="connsiteX24" fmla="*/ 0 w 1339658"/>
              <a:gd name="connsiteY24" fmla="*/ 1115146 h 1786482"/>
              <a:gd name="connsiteX0" fmla="*/ 8483 w 1348141"/>
              <a:gd name="connsiteY0" fmla="*/ 1115146 h 1786482"/>
              <a:gd name="connsiteX1" fmla="*/ 144379 w 1348141"/>
              <a:gd name="connsiteY1" fmla="*/ 1022670 h 1786482"/>
              <a:gd name="connsiteX2" fmla="*/ 74556 w 1348141"/>
              <a:gd name="connsiteY2" fmla="*/ 876947 h 1786482"/>
              <a:gd name="connsiteX3" fmla="*/ 240111 w 1348141"/>
              <a:gd name="connsiteY3" fmla="*/ 862497 h 1786482"/>
              <a:gd name="connsiteX4" fmla="*/ 536952 w 1348141"/>
              <a:gd name="connsiteY4" fmla="*/ 345062 h 1786482"/>
              <a:gd name="connsiteX5" fmla="*/ 591553 w 1348141"/>
              <a:gd name="connsiteY5" fmla="*/ 178754 h 1786482"/>
              <a:gd name="connsiteX6" fmla="*/ 646033 w 1348141"/>
              <a:gd name="connsiteY6" fmla="*/ 19980 h 1786482"/>
              <a:gd name="connsiteX7" fmla="*/ 693639 w 1348141"/>
              <a:gd name="connsiteY7" fmla="*/ 0 h 1786482"/>
              <a:gd name="connsiteX8" fmla="*/ 837618 w 1348141"/>
              <a:gd name="connsiteY8" fmla="*/ 97556 h 1786482"/>
              <a:gd name="connsiteX9" fmla="*/ 852577 w 1348141"/>
              <a:gd name="connsiteY9" fmla="*/ 367484 h 1786482"/>
              <a:gd name="connsiteX10" fmla="*/ 805001 w 1348141"/>
              <a:gd name="connsiteY10" fmla="*/ 581314 h 1786482"/>
              <a:gd name="connsiteX11" fmla="*/ 742053 w 1348141"/>
              <a:gd name="connsiteY11" fmla="*/ 692661 h 1786482"/>
              <a:gd name="connsiteX12" fmla="*/ 809197 w 1348141"/>
              <a:gd name="connsiteY12" fmla="*/ 730136 h 1786482"/>
              <a:gd name="connsiteX13" fmla="*/ 1216440 w 1348141"/>
              <a:gd name="connsiteY13" fmla="*/ 746985 h 1786482"/>
              <a:gd name="connsiteX14" fmla="*/ 1348141 w 1348141"/>
              <a:gd name="connsiteY14" fmla="*/ 865207 h 1786482"/>
              <a:gd name="connsiteX15" fmla="*/ 1340715 w 1348141"/>
              <a:gd name="connsiteY15" fmla="*/ 969035 h 1786482"/>
              <a:gd name="connsiteX16" fmla="*/ 1257005 w 1348141"/>
              <a:gd name="connsiteY16" fmla="*/ 977705 h 1786482"/>
              <a:gd name="connsiteX17" fmla="*/ 1339907 w 1348141"/>
              <a:gd name="connsiteY17" fmla="*/ 1116512 h 1786482"/>
              <a:gd name="connsiteX18" fmla="*/ 1319802 w 1348141"/>
              <a:gd name="connsiteY18" fmla="*/ 1254661 h 1786482"/>
              <a:gd name="connsiteX19" fmla="*/ 1210320 w 1348141"/>
              <a:gd name="connsiteY19" fmla="*/ 1309017 h 1786482"/>
              <a:gd name="connsiteX20" fmla="*/ 1190094 w 1348141"/>
              <a:gd name="connsiteY20" fmla="*/ 1500219 h 1786482"/>
              <a:gd name="connsiteX21" fmla="*/ 996382 w 1348141"/>
              <a:gd name="connsiteY21" fmla="*/ 1725305 h 1786482"/>
              <a:gd name="connsiteX22" fmla="*/ 700198 w 1348141"/>
              <a:gd name="connsiteY22" fmla="*/ 1786482 h 1786482"/>
              <a:gd name="connsiteX23" fmla="*/ 0 w 1348141"/>
              <a:gd name="connsiteY23" fmla="*/ 1785138 h 1786482"/>
              <a:gd name="connsiteX24" fmla="*/ 8483 w 1348141"/>
              <a:gd name="connsiteY24" fmla="*/ 1115146 h 1786482"/>
              <a:gd name="connsiteX0" fmla="*/ 0 w 1422161"/>
              <a:gd name="connsiteY0" fmla="*/ 1713287 h 1786482"/>
              <a:gd name="connsiteX1" fmla="*/ 218399 w 1422161"/>
              <a:gd name="connsiteY1" fmla="*/ 1022670 h 1786482"/>
              <a:gd name="connsiteX2" fmla="*/ 148576 w 1422161"/>
              <a:gd name="connsiteY2" fmla="*/ 876947 h 1786482"/>
              <a:gd name="connsiteX3" fmla="*/ 314131 w 1422161"/>
              <a:gd name="connsiteY3" fmla="*/ 862497 h 1786482"/>
              <a:gd name="connsiteX4" fmla="*/ 610972 w 1422161"/>
              <a:gd name="connsiteY4" fmla="*/ 345062 h 1786482"/>
              <a:gd name="connsiteX5" fmla="*/ 665573 w 1422161"/>
              <a:gd name="connsiteY5" fmla="*/ 178754 h 1786482"/>
              <a:gd name="connsiteX6" fmla="*/ 720053 w 1422161"/>
              <a:gd name="connsiteY6" fmla="*/ 19980 h 1786482"/>
              <a:gd name="connsiteX7" fmla="*/ 767659 w 1422161"/>
              <a:gd name="connsiteY7" fmla="*/ 0 h 1786482"/>
              <a:gd name="connsiteX8" fmla="*/ 911638 w 1422161"/>
              <a:gd name="connsiteY8" fmla="*/ 97556 h 1786482"/>
              <a:gd name="connsiteX9" fmla="*/ 926597 w 1422161"/>
              <a:gd name="connsiteY9" fmla="*/ 367484 h 1786482"/>
              <a:gd name="connsiteX10" fmla="*/ 879021 w 1422161"/>
              <a:gd name="connsiteY10" fmla="*/ 581314 h 1786482"/>
              <a:gd name="connsiteX11" fmla="*/ 816073 w 1422161"/>
              <a:gd name="connsiteY11" fmla="*/ 692661 h 1786482"/>
              <a:gd name="connsiteX12" fmla="*/ 883217 w 1422161"/>
              <a:gd name="connsiteY12" fmla="*/ 730136 h 1786482"/>
              <a:gd name="connsiteX13" fmla="*/ 1290460 w 1422161"/>
              <a:gd name="connsiteY13" fmla="*/ 746985 h 1786482"/>
              <a:gd name="connsiteX14" fmla="*/ 1422161 w 1422161"/>
              <a:gd name="connsiteY14" fmla="*/ 865207 h 1786482"/>
              <a:gd name="connsiteX15" fmla="*/ 1414735 w 1422161"/>
              <a:gd name="connsiteY15" fmla="*/ 969035 h 1786482"/>
              <a:gd name="connsiteX16" fmla="*/ 1331025 w 1422161"/>
              <a:gd name="connsiteY16" fmla="*/ 977705 h 1786482"/>
              <a:gd name="connsiteX17" fmla="*/ 1413927 w 1422161"/>
              <a:gd name="connsiteY17" fmla="*/ 1116512 h 1786482"/>
              <a:gd name="connsiteX18" fmla="*/ 1393822 w 1422161"/>
              <a:gd name="connsiteY18" fmla="*/ 1254661 h 1786482"/>
              <a:gd name="connsiteX19" fmla="*/ 1284340 w 1422161"/>
              <a:gd name="connsiteY19" fmla="*/ 1309017 h 1786482"/>
              <a:gd name="connsiteX20" fmla="*/ 1264114 w 1422161"/>
              <a:gd name="connsiteY20" fmla="*/ 1500219 h 1786482"/>
              <a:gd name="connsiteX21" fmla="*/ 1070402 w 1422161"/>
              <a:gd name="connsiteY21" fmla="*/ 1725305 h 1786482"/>
              <a:gd name="connsiteX22" fmla="*/ 774218 w 1422161"/>
              <a:gd name="connsiteY22" fmla="*/ 1786482 h 1786482"/>
              <a:gd name="connsiteX23" fmla="*/ 74020 w 1422161"/>
              <a:gd name="connsiteY23" fmla="*/ 1785138 h 1786482"/>
              <a:gd name="connsiteX24" fmla="*/ 0 w 1422161"/>
              <a:gd name="connsiteY24" fmla="*/ 1713287 h 1786482"/>
              <a:gd name="connsiteX0" fmla="*/ 462244 w 1884405"/>
              <a:gd name="connsiteY0" fmla="*/ 1713287 h 1799566"/>
              <a:gd name="connsiteX1" fmla="*/ 0 w 1884405"/>
              <a:gd name="connsiteY1" fmla="*/ 1799566 h 1799566"/>
              <a:gd name="connsiteX2" fmla="*/ 610820 w 1884405"/>
              <a:gd name="connsiteY2" fmla="*/ 876947 h 1799566"/>
              <a:gd name="connsiteX3" fmla="*/ 776375 w 1884405"/>
              <a:gd name="connsiteY3" fmla="*/ 862497 h 1799566"/>
              <a:gd name="connsiteX4" fmla="*/ 1073216 w 1884405"/>
              <a:gd name="connsiteY4" fmla="*/ 345062 h 1799566"/>
              <a:gd name="connsiteX5" fmla="*/ 1127817 w 1884405"/>
              <a:gd name="connsiteY5" fmla="*/ 178754 h 1799566"/>
              <a:gd name="connsiteX6" fmla="*/ 1182297 w 1884405"/>
              <a:gd name="connsiteY6" fmla="*/ 19980 h 1799566"/>
              <a:gd name="connsiteX7" fmla="*/ 1229903 w 1884405"/>
              <a:gd name="connsiteY7" fmla="*/ 0 h 1799566"/>
              <a:gd name="connsiteX8" fmla="*/ 1373882 w 1884405"/>
              <a:gd name="connsiteY8" fmla="*/ 97556 h 1799566"/>
              <a:gd name="connsiteX9" fmla="*/ 1388841 w 1884405"/>
              <a:gd name="connsiteY9" fmla="*/ 367484 h 1799566"/>
              <a:gd name="connsiteX10" fmla="*/ 1341265 w 1884405"/>
              <a:gd name="connsiteY10" fmla="*/ 581314 h 1799566"/>
              <a:gd name="connsiteX11" fmla="*/ 1278317 w 1884405"/>
              <a:gd name="connsiteY11" fmla="*/ 692661 h 1799566"/>
              <a:gd name="connsiteX12" fmla="*/ 1345461 w 1884405"/>
              <a:gd name="connsiteY12" fmla="*/ 730136 h 1799566"/>
              <a:gd name="connsiteX13" fmla="*/ 1752704 w 1884405"/>
              <a:gd name="connsiteY13" fmla="*/ 746985 h 1799566"/>
              <a:gd name="connsiteX14" fmla="*/ 1884405 w 1884405"/>
              <a:gd name="connsiteY14" fmla="*/ 865207 h 1799566"/>
              <a:gd name="connsiteX15" fmla="*/ 1876979 w 1884405"/>
              <a:gd name="connsiteY15" fmla="*/ 969035 h 1799566"/>
              <a:gd name="connsiteX16" fmla="*/ 1793269 w 1884405"/>
              <a:gd name="connsiteY16" fmla="*/ 977705 h 1799566"/>
              <a:gd name="connsiteX17" fmla="*/ 1876171 w 1884405"/>
              <a:gd name="connsiteY17" fmla="*/ 1116512 h 1799566"/>
              <a:gd name="connsiteX18" fmla="*/ 1856066 w 1884405"/>
              <a:gd name="connsiteY18" fmla="*/ 1254661 h 1799566"/>
              <a:gd name="connsiteX19" fmla="*/ 1746584 w 1884405"/>
              <a:gd name="connsiteY19" fmla="*/ 1309017 h 1799566"/>
              <a:gd name="connsiteX20" fmla="*/ 1726358 w 1884405"/>
              <a:gd name="connsiteY20" fmla="*/ 1500219 h 1799566"/>
              <a:gd name="connsiteX21" fmla="*/ 1532646 w 1884405"/>
              <a:gd name="connsiteY21" fmla="*/ 1725305 h 1799566"/>
              <a:gd name="connsiteX22" fmla="*/ 1236462 w 1884405"/>
              <a:gd name="connsiteY22" fmla="*/ 1786482 h 1799566"/>
              <a:gd name="connsiteX23" fmla="*/ 536264 w 1884405"/>
              <a:gd name="connsiteY23" fmla="*/ 1785138 h 1799566"/>
              <a:gd name="connsiteX24" fmla="*/ 462244 w 1884405"/>
              <a:gd name="connsiteY24" fmla="*/ 1713287 h 1799566"/>
              <a:gd name="connsiteX0" fmla="*/ 587069 w 2009230"/>
              <a:gd name="connsiteY0" fmla="*/ 1713287 h 1799566"/>
              <a:gd name="connsiteX1" fmla="*/ 124825 w 2009230"/>
              <a:gd name="connsiteY1" fmla="*/ 1799566 h 1799566"/>
              <a:gd name="connsiteX2" fmla="*/ 0 w 2009230"/>
              <a:gd name="connsiteY2" fmla="*/ 1035077 h 1799566"/>
              <a:gd name="connsiteX3" fmla="*/ 901200 w 2009230"/>
              <a:gd name="connsiteY3" fmla="*/ 862497 h 1799566"/>
              <a:gd name="connsiteX4" fmla="*/ 1198041 w 2009230"/>
              <a:gd name="connsiteY4" fmla="*/ 345062 h 1799566"/>
              <a:gd name="connsiteX5" fmla="*/ 1252642 w 2009230"/>
              <a:gd name="connsiteY5" fmla="*/ 178754 h 1799566"/>
              <a:gd name="connsiteX6" fmla="*/ 1307122 w 2009230"/>
              <a:gd name="connsiteY6" fmla="*/ 19980 h 1799566"/>
              <a:gd name="connsiteX7" fmla="*/ 1354728 w 2009230"/>
              <a:gd name="connsiteY7" fmla="*/ 0 h 1799566"/>
              <a:gd name="connsiteX8" fmla="*/ 1498707 w 2009230"/>
              <a:gd name="connsiteY8" fmla="*/ 97556 h 1799566"/>
              <a:gd name="connsiteX9" fmla="*/ 1513666 w 2009230"/>
              <a:gd name="connsiteY9" fmla="*/ 367484 h 1799566"/>
              <a:gd name="connsiteX10" fmla="*/ 1466090 w 2009230"/>
              <a:gd name="connsiteY10" fmla="*/ 581314 h 1799566"/>
              <a:gd name="connsiteX11" fmla="*/ 1403142 w 2009230"/>
              <a:gd name="connsiteY11" fmla="*/ 692661 h 1799566"/>
              <a:gd name="connsiteX12" fmla="*/ 1470286 w 2009230"/>
              <a:gd name="connsiteY12" fmla="*/ 730136 h 1799566"/>
              <a:gd name="connsiteX13" fmla="*/ 1877529 w 2009230"/>
              <a:gd name="connsiteY13" fmla="*/ 746985 h 1799566"/>
              <a:gd name="connsiteX14" fmla="*/ 2009230 w 2009230"/>
              <a:gd name="connsiteY14" fmla="*/ 865207 h 1799566"/>
              <a:gd name="connsiteX15" fmla="*/ 2001804 w 2009230"/>
              <a:gd name="connsiteY15" fmla="*/ 969035 h 1799566"/>
              <a:gd name="connsiteX16" fmla="*/ 1918094 w 2009230"/>
              <a:gd name="connsiteY16" fmla="*/ 977705 h 1799566"/>
              <a:gd name="connsiteX17" fmla="*/ 2000996 w 2009230"/>
              <a:gd name="connsiteY17" fmla="*/ 1116512 h 1799566"/>
              <a:gd name="connsiteX18" fmla="*/ 1980891 w 2009230"/>
              <a:gd name="connsiteY18" fmla="*/ 1254661 h 1799566"/>
              <a:gd name="connsiteX19" fmla="*/ 1871409 w 2009230"/>
              <a:gd name="connsiteY19" fmla="*/ 1309017 h 1799566"/>
              <a:gd name="connsiteX20" fmla="*/ 1851183 w 2009230"/>
              <a:gd name="connsiteY20" fmla="*/ 1500219 h 1799566"/>
              <a:gd name="connsiteX21" fmla="*/ 1657471 w 2009230"/>
              <a:gd name="connsiteY21" fmla="*/ 1725305 h 1799566"/>
              <a:gd name="connsiteX22" fmla="*/ 1361287 w 2009230"/>
              <a:gd name="connsiteY22" fmla="*/ 1786482 h 1799566"/>
              <a:gd name="connsiteX23" fmla="*/ 661089 w 2009230"/>
              <a:gd name="connsiteY23" fmla="*/ 1785138 h 1799566"/>
              <a:gd name="connsiteX24" fmla="*/ 587069 w 2009230"/>
              <a:gd name="connsiteY24" fmla="*/ 1713287 h 1799566"/>
              <a:gd name="connsiteX0" fmla="*/ 587069 w 2009230"/>
              <a:gd name="connsiteY0" fmla="*/ 1713287 h 1799566"/>
              <a:gd name="connsiteX1" fmla="*/ 124825 w 2009230"/>
              <a:gd name="connsiteY1" fmla="*/ 1799566 h 1799566"/>
              <a:gd name="connsiteX2" fmla="*/ 0 w 2009230"/>
              <a:gd name="connsiteY2" fmla="*/ 1035077 h 1799566"/>
              <a:gd name="connsiteX3" fmla="*/ 859948 w 2009230"/>
              <a:gd name="connsiteY3" fmla="*/ 731868 h 1799566"/>
              <a:gd name="connsiteX4" fmla="*/ 1198041 w 2009230"/>
              <a:gd name="connsiteY4" fmla="*/ 345062 h 1799566"/>
              <a:gd name="connsiteX5" fmla="*/ 1252642 w 2009230"/>
              <a:gd name="connsiteY5" fmla="*/ 178754 h 1799566"/>
              <a:gd name="connsiteX6" fmla="*/ 1307122 w 2009230"/>
              <a:gd name="connsiteY6" fmla="*/ 19980 h 1799566"/>
              <a:gd name="connsiteX7" fmla="*/ 1354728 w 2009230"/>
              <a:gd name="connsiteY7" fmla="*/ 0 h 1799566"/>
              <a:gd name="connsiteX8" fmla="*/ 1498707 w 2009230"/>
              <a:gd name="connsiteY8" fmla="*/ 97556 h 1799566"/>
              <a:gd name="connsiteX9" fmla="*/ 1513666 w 2009230"/>
              <a:gd name="connsiteY9" fmla="*/ 367484 h 1799566"/>
              <a:gd name="connsiteX10" fmla="*/ 1466090 w 2009230"/>
              <a:gd name="connsiteY10" fmla="*/ 581314 h 1799566"/>
              <a:gd name="connsiteX11" fmla="*/ 1403142 w 2009230"/>
              <a:gd name="connsiteY11" fmla="*/ 692661 h 1799566"/>
              <a:gd name="connsiteX12" fmla="*/ 1470286 w 2009230"/>
              <a:gd name="connsiteY12" fmla="*/ 730136 h 1799566"/>
              <a:gd name="connsiteX13" fmla="*/ 1877529 w 2009230"/>
              <a:gd name="connsiteY13" fmla="*/ 746985 h 1799566"/>
              <a:gd name="connsiteX14" fmla="*/ 2009230 w 2009230"/>
              <a:gd name="connsiteY14" fmla="*/ 865207 h 1799566"/>
              <a:gd name="connsiteX15" fmla="*/ 2001804 w 2009230"/>
              <a:gd name="connsiteY15" fmla="*/ 969035 h 1799566"/>
              <a:gd name="connsiteX16" fmla="*/ 1918094 w 2009230"/>
              <a:gd name="connsiteY16" fmla="*/ 977705 h 1799566"/>
              <a:gd name="connsiteX17" fmla="*/ 2000996 w 2009230"/>
              <a:gd name="connsiteY17" fmla="*/ 1116512 h 1799566"/>
              <a:gd name="connsiteX18" fmla="*/ 1980891 w 2009230"/>
              <a:gd name="connsiteY18" fmla="*/ 1254661 h 1799566"/>
              <a:gd name="connsiteX19" fmla="*/ 1871409 w 2009230"/>
              <a:gd name="connsiteY19" fmla="*/ 1309017 h 1799566"/>
              <a:gd name="connsiteX20" fmla="*/ 1851183 w 2009230"/>
              <a:gd name="connsiteY20" fmla="*/ 1500219 h 1799566"/>
              <a:gd name="connsiteX21" fmla="*/ 1657471 w 2009230"/>
              <a:gd name="connsiteY21" fmla="*/ 1725305 h 1799566"/>
              <a:gd name="connsiteX22" fmla="*/ 1361287 w 2009230"/>
              <a:gd name="connsiteY22" fmla="*/ 1786482 h 1799566"/>
              <a:gd name="connsiteX23" fmla="*/ 661089 w 2009230"/>
              <a:gd name="connsiteY23" fmla="*/ 1785138 h 1799566"/>
              <a:gd name="connsiteX24" fmla="*/ 587069 w 2009230"/>
              <a:gd name="connsiteY24" fmla="*/ 1713287 h 1799566"/>
              <a:gd name="connsiteX0" fmla="*/ 587069 w 2009230"/>
              <a:gd name="connsiteY0" fmla="*/ 1713287 h 1799566"/>
              <a:gd name="connsiteX1" fmla="*/ 124825 w 2009230"/>
              <a:gd name="connsiteY1" fmla="*/ 1799566 h 1799566"/>
              <a:gd name="connsiteX2" fmla="*/ 0 w 2009230"/>
              <a:gd name="connsiteY2" fmla="*/ 1035077 h 1799566"/>
              <a:gd name="connsiteX3" fmla="*/ 833930 w 2009230"/>
              <a:gd name="connsiteY3" fmla="*/ 1107372 h 1799566"/>
              <a:gd name="connsiteX4" fmla="*/ 859948 w 2009230"/>
              <a:gd name="connsiteY4" fmla="*/ 731868 h 1799566"/>
              <a:gd name="connsiteX5" fmla="*/ 1198041 w 2009230"/>
              <a:gd name="connsiteY5" fmla="*/ 345062 h 1799566"/>
              <a:gd name="connsiteX6" fmla="*/ 1252642 w 2009230"/>
              <a:gd name="connsiteY6" fmla="*/ 178754 h 1799566"/>
              <a:gd name="connsiteX7" fmla="*/ 1307122 w 2009230"/>
              <a:gd name="connsiteY7" fmla="*/ 19980 h 1799566"/>
              <a:gd name="connsiteX8" fmla="*/ 1354728 w 2009230"/>
              <a:gd name="connsiteY8" fmla="*/ 0 h 1799566"/>
              <a:gd name="connsiteX9" fmla="*/ 1498707 w 2009230"/>
              <a:gd name="connsiteY9" fmla="*/ 97556 h 1799566"/>
              <a:gd name="connsiteX10" fmla="*/ 1513666 w 2009230"/>
              <a:gd name="connsiteY10" fmla="*/ 367484 h 1799566"/>
              <a:gd name="connsiteX11" fmla="*/ 1466090 w 2009230"/>
              <a:gd name="connsiteY11" fmla="*/ 581314 h 1799566"/>
              <a:gd name="connsiteX12" fmla="*/ 1403142 w 2009230"/>
              <a:gd name="connsiteY12" fmla="*/ 692661 h 1799566"/>
              <a:gd name="connsiteX13" fmla="*/ 1470286 w 2009230"/>
              <a:gd name="connsiteY13" fmla="*/ 730136 h 1799566"/>
              <a:gd name="connsiteX14" fmla="*/ 1877529 w 2009230"/>
              <a:gd name="connsiteY14" fmla="*/ 746985 h 1799566"/>
              <a:gd name="connsiteX15" fmla="*/ 2009230 w 2009230"/>
              <a:gd name="connsiteY15" fmla="*/ 865207 h 1799566"/>
              <a:gd name="connsiteX16" fmla="*/ 2001804 w 2009230"/>
              <a:gd name="connsiteY16" fmla="*/ 969035 h 1799566"/>
              <a:gd name="connsiteX17" fmla="*/ 1918094 w 2009230"/>
              <a:gd name="connsiteY17" fmla="*/ 977705 h 1799566"/>
              <a:gd name="connsiteX18" fmla="*/ 2000996 w 2009230"/>
              <a:gd name="connsiteY18" fmla="*/ 1116512 h 1799566"/>
              <a:gd name="connsiteX19" fmla="*/ 1980891 w 2009230"/>
              <a:gd name="connsiteY19" fmla="*/ 1254661 h 1799566"/>
              <a:gd name="connsiteX20" fmla="*/ 1871409 w 2009230"/>
              <a:gd name="connsiteY20" fmla="*/ 1309017 h 1799566"/>
              <a:gd name="connsiteX21" fmla="*/ 1851183 w 2009230"/>
              <a:gd name="connsiteY21" fmla="*/ 1500219 h 1799566"/>
              <a:gd name="connsiteX22" fmla="*/ 1657471 w 2009230"/>
              <a:gd name="connsiteY22" fmla="*/ 1725305 h 1799566"/>
              <a:gd name="connsiteX23" fmla="*/ 1361287 w 2009230"/>
              <a:gd name="connsiteY23" fmla="*/ 1786482 h 1799566"/>
              <a:gd name="connsiteX24" fmla="*/ 661089 w 2009230"/>
              <a:gd name="connsiteY24" fmla="*/ 1785138 h 1799566"/>
              <a:gd name="connsiteX25" fmla="*/ 587069 w 2009230"/>
              <a:gd name="connsiteY25" fmla="*/ 1713287 h 1799566"/>
              <a:gd name="connsiteX0" fmla="*/ 587069 w 2009230"/>
              <a:gd name="connsiteY0" fmla="*/ 1713287 h 1799566"/>
              <a:gd name="connsiteX1" fmla="*/ 124825 w 2009230"/>
              <a:gd name="connsiteY1" fmla="*/ 1799566 h 1799566"/>
              <a:gd name="connsiteX2" fmla="*/ 0 w 2009230"/>
              <a:gd name="connsiteY2" fmla="*/ 1035077 h 1799566"/>
              <a:gd name="connsiteX3" fmla="*/ 593298 w 2009230"/>
              <a:gd name="connsiteY3" fmla="*/ 935492 h 1799566"/>
              <a:gd name="connsiteX4" fmla="*/ 859948 w 2009230"/>
              <a:gd name="connsiteY4" fmla="*/ 731868 h 1799566"/>
              <a:gd name="connsiteX5" fmla="*/ 1198041 w 2009230"/>
              <a:gd name="connsiteY5" fmla="*/ 345062 h 1799566"/>
              <a:gd name="connsiteX6" fmla="*/ 1252642 w 2009230"/>
              <a:gd name="connsiteY6" fmla="*/ 178754 h 1799566"/>
              <a:gd name="connsiteX7" fmla="*/ 1307122 w 2009230"/>
              <a:gd name="connsiteY7" fmla="*/ 19980 h 1799566"/>
              <a:gd name="connsiteX8" fmla="*/ 1354728 w 2009230"/>
              <a:gd name="connsiteY8" fmla="*/ 0 h 1799566"/>
              <a:gd name="connsiteX9" fmla="*/ 1498707 w 2009230"/>
              <a:gd name="connsiteY9" fmla="*/ 97556 h 1799566"/>
              <a:gd name="connsiteX10" fmla="*/ 1513666 w 2009230"/>
              <a:gd name="connsiteY10" fmla="*/ 367484 h 1799566"/>
              <a:gd name="connsiteX11" fmla="*/ 1466090 w 2009230"/>
              <a:gd name="connsiteY11" fmla="*/ 581314 h 1799566"/>
              <a:gd name="connsiteX12" fmla="*/ 1403142 w 2009230"/>
              <a:gd name="connsiteY12" fmla="*/ 692661 h 1799566"/>
              <a:gd name="connsiteX13" fmla="*/ 1470286 w 2009230"/>
              <a:gd name="connsiteY13" fmla="*/ 730136 h 1799566"/>
              <a:gd name="connsiteX14" fmla="*/ 1877529 w 2009230"/>
              <a:gd name="connsiteY14" fmla="*/ 746985 h 1799566"/>
              <a:gd name="connsiteX15" fmla="*/ 2009230 w 2009230"/>
              <a:gd name="connsiteY15" fmla="*/ 865207 h 1799566"/>
              <a:gd name="connsiteX16" fmla="*/ 2001804 w 2009230"/>
              <a:gd name="connsiteY16" fmla="*/ 969035 h 1799566"/>
              <a:gd name="connsiteX17" fmla="*/ 1918094 w 2009230"/>
              <a:gd name="connsiteY17" fmla="*/ 977705 h 1799566"/>
              <a:gd name="connsiteX18" fmla="*/ 2000996 w 2009230"/>
              <a:gd name="connsiteY18" fmla="*/ 1116512 h 1799566"/>
              <a:gd name="connsiteX19" fmla="*/ 1980891 w 2009230"/>
              <a:gd name="connsiteY19" fmla="*/ 1254661 h 1799566"/>
              <a:gd name="connsiteX20" fmla="*/ 1871409 w 2009230"/>
              <a:gd name="connsiteY20" fmla="*/ 1309017 h 1799566"/>
              <a:gd name="connsiteX21" fmla="*/ 1851183 w 2009230"/>
              <a:gd name="connsiteY21" fmla="*/ 1500219 h 1799566"/>
              <a:gd name="connsiteX22" fmla="*/ 1657471 w 2009230"/>
              <a:gd name="connsiteY22" fmla="*/ 1725305 h 1799566"/>
              <a:gd name="connsiteX23" fmla="*/ 1361287 w 2009230"/>
              <a:gd name="connsiteY23" fmla="*/ 1786482 h 1799566"/>
              <a:gd name="connsiteX24" fmla="*/ 661089 w 2009230"/>
              <a:gd name="connsiteY24" fmla="*/ 1785138 h 1799566"/>
              <a:gd name="connsiteX25" fmla="*/ 587069 w 2009230"/>
              <a:gd name="connsiteY25" fmla="*/ 1713287 h 1799566"/>
              <a:gd name="connsiteX0" fmla="*/ 587069 w 2009230"/>
              <a:gd name="connsiteY0" fmla="*/ 1761413 h 1799566"/>
              <a:gd name="connsiteX1" fmla="*/ 124825 w 2009230"/>
              <a:gd name="connsiteY1" fmla="*/ 1799566 h 1799566"/>
              <a:gd name="connsiteX2" fmla="*/ 0 w 2009230"/>
              <a:gd name="connsiteY2" fmla="*/ 1035077 h 1799566"/>
              <a:gd name="connsiteX3" fmla="*/ 593298 w 2009230"/>
              <a:gd name="connsiteY3" fmla="*/ 935492 h 1799566"/>
              <a:gd name="connsiteX4" fmla="*/ 859948 w 2009230"/>
              <a:gd name="connsiteY4" fmla="*/ 731868 h 1799566"/>
              <a:gd name="connsiteX5" fmla="*/ 1198041 w 2009230"/>
              <a:gd name="connsiteY5" fmla="*/ 345062 h 1799566"/>
              <a:gd name="connsiteX6" fmla="*/ 1252642 w 2009230"/>
              <a:gd name="connsiteY6" fmla="*/ 178754 h 1799566"/>
              <a:gd name="connsiteX7" fmla="*/ 1307122 w 2009230"/>
              <a:gd name="connsiteY7" fmla="*/ 19980 h 1799566"/>
              <a:gd name="connsiteX8" fmla="*/ 1354728 w 2009230"/>
              <a:gd name="connsiteY8" fmla="*/ 0 h 1799566"/>
              <a:gd name="connsiteX9" fmla="*/ 1498707 w 2009230"/>
              <a:gd name="connsiteY9" fmla="*/ 97556 h 1799566"/>
              <a:gd name="connsiteX10" fmla="*/ 1513666 w 2009230"/>
              <a:gd name="connsiteY10" fmla="*/ 367484 h 1799566"/>
              <a:gd name="connsiteX11" fmla="*/ 1466090 w 2009230"/>
              <a:gd name="connsiteY11" fmla="*/ 581314 h 1799566"/>
              <a:gd name="connsiteX12" fmla="*/ 1403142 w 2009230"/>
              <a:gd name="connsiteY12" fmla="*/ 692661 h 1799566"/>
              <a:gd name="connsiteX13" fmla="*/ 1470286 w 2009230"/>
              <a:gd name="connsiteY13" fmla="*/ 730136 h 1799566"/>
              <a:gd name="connsiteX14" fmla="*/ 1877529 w 2009230"/>
              <a:gd name="connsiteY14" fmla="*/ 746985 h 1799566"/>
              <a:gd name="connsiteX15" fmla="*/ 2009230 w 2009230"/>
              <a:gd name="connsiteY15" fmla="*/ 865207 h 1799566"/>
              <a:gd name="connsiteX16" fmla="*/ 2001804 w 2009230"/>
              <a:gd name="connsiteY16" fmla="*/ 969035 h 1799566"/>
              <a:gd name="connsiteX17" fmla="*/ 1918094 w 2009230"/>
              <a:gd name="connsiteY17" fmla="*/ 977705 h 1799566"/>
              <a:gd name="connsiteX18" fmla="*/ 2000996 w 2009230"/>
              <a:gd name="connsiteY18" fmla="*/ 1116512 h 1799566"/>
              <a:gd name="connsiteX19" fmla="*/ 1980891 w 2009230"/>
              <a:gd name="connsiteY19" fmla="*/ 1254661 h 1799566"/>
              <a:gd name="connsiteX20" fmla="*/ 1871409 w 2009230"/>
              <a:gd name="connsiteY20" fmla="*/ 1309017 h 1799566"/>
              <a:gd name="connsiteX21" fmla="*/ 1851183 w 2009230"/>
              <a:gd name="connsiteY21" fmla="*/ 1500219 h 1799566"/>
              <a:gd name="connsiteX22" fmla="*/ 1657471 w 2009230"/>
              <a:gd name="connsiteY22" fmla="*/ 1725305 h 1799566"/>
              <a:gd name="connsiteX23" fmla="*/ 1361287 w 2009230"/>
              <a:gd name="connsiteY23" fmla="*/ 1786482 h 1799566"/>
              <a:gd name="connsiteX24" fmla="*/ 661089 w 2009230"/>
              <a:gd name="connsiteY24" fmla="*/ 1785138 h 1799566"/>
              <a:gd name="connsiteX25" fmla="*/ 587069 w 2009230"/>
              <a:gd name="connsiteY25" fmla="*/ 1761413 h 1799566"/>
              <a:gd name="connsiteX0" fmla="*/ 587069 w 2009230"/>
              <a:gd name="connsiteY0" fmla="*/ 1761413 h 1799566"/>
              <a:gd name="connsiteX1" fmla="*/ 124825 w 2009230"/>
              <a:gd name="connsiteY1" fmla="*/ 1799566 h 1799566"/>
              <a:gd name="connsiteX2" fmla="*/ 0 w 2009230"/>
              <a:gd name="connsiteY2" fmla="*/ 1035077 h 1799566"/>
              <a:gd name="connsiteX3" fmla="*/ 593298 w 2009230"/>
              <a:gd name="connsiteY3" fmla="*/ 935492 h 1799566"/>
              <a:gd name="connsiteX4" fmla="*/ 859948 w 2009230"/>
              <a:gd name="connsiteY4" fmla="*/ 731868 h 1799566"/>
              <a:gd name="connsiteX5" fmla="*/ 1198041 w 2009230"/>
              <a:gd name="connsiteY5" fmla="*/ 345062 h 1799566"/>
              <a:gd name="connsiteX6" fmla="*/ 1252642 w 2009230"/>
              <a:gd name="connsiteY6" fmla="*/ 178754 h 1799566"/>
              <a:gd name="connsiteX7" fmla="*/ 1307122 w 2009230"/>
              <a:gd name="connsiteY7" fmla="*/ 19980 h 1799566"/>
              <a:gd name="connsiteX8" fmla="*/ 1354728 w 2009230"/>
              <a:gd name="connsiteY8" fmla="*/ 0 h 1799566"/>
              <a:gd name="connsiteX9" fmla="*/ 1498707 w 2009230"/>
              <a:gd name="connsiteY9" fmla="*/ 97556 h 1799566"/>
              <a:gd name="connsiteX10" fmla="*/ 1513666 w 2009230"/>
              <a:gd name="connsiteY10" fmla="*/ 367484 h 1799566"/>
              <a:gd name="connsiteX11" fmla="*/ 1466090 w 2009230"/>
              <a:gd name="connsiteY11" fmla="*/ 581314 h 1799566"/>
              <a:gd name="connsiteX12" fmla="*/ 1403142 w 2009230"/>
              <a:gd name="connsiteY12" fmla="*/ 692661 h 1799566"/>
              <a:gd name="connsiteX13" fmla="*/ 1470286 w 2009230"/>
              <a:gd name="connsiteY13" fmla="*/ 730136 h 1799566"/>
              <a:gd name="connsiteX14" fmla="*/ 1877529 w 2009230"/>
              <a:gd name="connsiteY14" fmla="*/ 746985 h 1799566"/>
              <a:gd name="connsiteX15" fmla="*/ 2009230 w 2009230"/>
              <a:gd name="connsiteY15" fmla="*/ 865207 h 1799566"/>
              <a:gd name="connsiteX16" fmla="*/ 2001804 w 2009230"/>
              <a:gd name="connsiteY16" fmla="*/ 969035 h 1799566"/>
              <a:gd name="connsiteX17" fmla="*/ 1918094 w 2009230"/>
              <a:gd name="connsiteY17" fmla="*/ 1018956 h 1799566"/>
              <a:gd name="connsiteX18" fmla="*/ 2000996 w 2009230"/>
              <a:gd name="connsiteY18" fmla="*/ 1116512 h 1799566"/>
              <a:gd name="connsiteX19" fmla="*/ 1980891 w 2009230"/>
              <a:gd name="connsiteY19" fmla="*/ 1254661 h 1799566"/>
              <a:gd name="connsiteX20" fmla="*/ 1871409 w 2009230"/>
              <a:gd name="connsiteY20" fmla="*/ 1309017 h 1799566"/>
              <a:gd name="connsiteX21" fmla="*/ 1851183 w 2009230"/>
              <a:gd name="connsiteY21" fmla="*/ 1500219 h 1799566"/>
              <a:gd name="connsiteX22" fmla="*/ 1657471 w 2009230"/>
              <a:gd name="connsiteY22" fmla="*/ 1725305 h 1799566"/>
              <a:gd name="connsiteX23" fmla="*/ 1361287 w 2009230"/>
              <a:gd name="connsiteY23" fmla="*/ 1786482 h 1799566"/>
              <a:gd name="connsiteX24" fmla="*/ 661089 w 2009230"/>
              <a:gd name="connsiteY24" fmla="*/ 1785138 h 1799566"/>
              <a:gd name="connsiteX25" fmla="*/ 587069 w 2009230"/>
              <a:gd name="connsiteY25" fmla="*/ 1761413 h 17995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009230" h="1799566">
                <a:moveTo>
                  <a:pt x="587069" y="1761413"/>
                </a:moveTo>
                <a:lnTo>
                  <a:pt x="124825" y="1799566"/>
                </a:lnTo>
                <a:lnTo>
                  <a:pt x="0" y="1035077"/>
                </a:lnTo>
                <a:cubicBezTo>
                  <a:pt x="19011" y="1029383"/>
                  <a:pt x="574287" y="941186"/>
                  <a:pt x="593298" y="935492"/>
                </a:cubicBezTo>
                <a:lnTo>
                  <a:pt x="859948" y="731868"/>
                </a:lnTo>
                <a:lnTo>
                  <a:pt x="1198041" y="345062"/>
                </a:lnTo>
                <a:lnTo>
                  <a:pt x="1252642" y="178754"/>
                </a:lnTo>
                <a:lnTo>
                  <a:pt x="1307122" y="19980"/>
                </a:lnTo>
                <a:lnTo>
                  <a:pt x="1354728" y="0"/>
                </a:lnTo>
                <a:lnTo>
                  <a:pt x="1498707" y="97556"/>
                </a:lnTo>
                <a:lnTo>
                  <a:pt x="1513666" y="367484"/>
                </a:lnTo>
                <a:lnTo>
                  <a:pt x="1466090" y="581314"/>
                </a:lnTo>
                <a:lnTo>
                  <a:pt x="1403142" y="692661"/>
                </a:lnTo>
                <a:lnTo>
                  <a:pt x="1470286" y="730136"/>
                </a:lnTo>
                <a:lnTo>
                  <a:pt x="1877529" y="746985"/>
                </a:lnTo>
                <a:lnTo>
                  <a:pt x="2009230" y="865207"/>
                </a:lnTo>
                <a:lnTo>
                  <a:pt x="2001804" y="969035"/>
                </a:lnTo>
                <a:lnTo>
                  <a:pt x="1918094" y="1018956"/>
                </a:lnTo>
                <a:lnTo>
                  <a:pt x="2000996" y="1116512"/>
                </a:lnTo>
                <a:lnTo>
                  <a:pt x="1980891" y="1254661"/>
                </a:lnTo>
                <a:lnTo>
                  <a:pt x="1871409" y="1309017"/>
                </a:lnTo>
                <a:lnTo>
                  <a:pt x="1851183" y="1500219"/>
                </a:lnTo>
                <a:lnTo>
                  <a:pt x="1657471" y="1725305"/>
                </a:lnTo>
                <a:lnTo>
                  <a:pt x="1361287" y="1786482"/>
                </a:lnTo>
                <a:lnTo>
                  <a:pt x="661089" y="1785138"/>
                </a:lnTo>
                <a:lnTo>
                  <a:pt x="587069" y="1761413"/>
                </a:lnTo>
                <a:close/>
              </a:path>
            </a:pathLst>
          </a:custGeom>
          <a:solidFill>
            <a:schemeClr val="accent6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75" name="Frihandsfigur 74">
            <a:extLst>
              <a:ext uri="{FF2B5EF4-FFF2-40B4-BE49-F238E27FC236}">
                <a16:creationId xmlns:a16="http://schemas.microsoft.com/office/drawing/2014/main" id="{B18A4B06-37B5-ED43-9EAB-28EFFC5EA11C}"/>
              </a:ext>
            </a:extLst>
          </p:cNvPr>
          <p:cNvSpPr/>
          <p:nvPr/>
        </p:nvSpPr>
        <p:spPr>
          <a:xfrm>
            <a:off x="8371126" y="1571416"/>
            <a:ext cx="740112" cy="1274925"/>
          </a:xfrm>
          <a:custGeom>
            <a:avLst/>
            <a:gdLst>
              <a:gd name="connsiteX0" fmla="*/ 727074 w 1336081"/>
              <a:gd name="connsiteY0" fmla="*/ 453332 h 2301547"/>
              <a:gd name="connsiteX1" fmla="*/ 512698 w 1336081"/>
              <a:gd name="connsiteY1" fmla="*/ 467083 h 2301547"/>
              <a:gd name="connsiteX2" fmla="*/ 312316 w 1336081"/>
              <a:gd name="connsiteY2" fmla="*/ 546432 h 2301547"/>
              <a:gd name="connsiteX3" fmla="*/ 294507 w 1336081"/>
              <a:gd name="connsiteY3" fmla="*/ 723759 h 2301547"/>
              <a:gd name="connsiteX4" fmla="*/ 287631 w 1336081"/>
              <a:gd name="connsiteY4" fmla="*/ 841207 h 2301547"/>
              <a:gd name="connsiteX5" fmla="*/ 394819 w 1336081"/>
              <a:gd name="connsiteY5" fmla="*/ 1052910 h 2301547"/>
              <a:gd name="connsiteX6" fmla="*/ 503724 w 1336081"/>
              <a:gd name="connsiteY6" fmla="*/ 1094096 h 2301547"/>
              <a:gd name="connsiteX7" fmla="*/ 567700 w 1336081"/>
              <a:gd name="connsiteY7" fmla="*/ 1111634 h 2301547"/>
              <a:gd name="connsiteX8" fmla="*/ 644571 w 1336081"/>
              <a:gd name="connsiteY8" fmla="*/ 1125384 h 2301547"/>
              <a:gd name="connsiteX9" fmla="*/ 796827 w 1336081"/>
              <a:gd name="connsiteY9" fmla="*/ 1094161 h 2301547"/>
              <a:gd name="connsiteX10" fmla="*/ 883389 w 1336081"/>
              <a:gd name="connsiteY10" fmla="*/ 978710 h 2301547"/>
              <a:gd name="connsiteX11" fmla="*/ 959016 w 1336081"/>
              <a:gd name="connsiteY11" fmla="*/ 826887 h 2301547"/>
              <a:gd name="connsiteX12" fmla="*/ 934331 w 1336081"/>
              <a:gd name="connsiteY12" fmla="*/ 594558 h 2301547"/>
              <a:gd name="connsiteX13" fmla="*/ 909820 w 1336081"/>
              <a:gd name="connsiteY13" fmla="*/ 0 h 2301547"/>
              <a:gd name="connsiteX14" fmla="*/ 1306292 w 1336081"/>
              <a:gd name="connsiteY14" fmla="*/ 331754 h 2301547"/>
              <a:gd name="connsiteX15" fmla="*/ 1336081 w 1336081"/>
              <a:gd name="connsiteY15" fmla="*/ 959141 h 2301547"/>
              <a:gd name="connsiteX16" fmla="*/ 1221497 w 1336081"/>
              <a:gd name="connsiteY16" fmla="*/ 1241027 h 2301547"/>
              <a:gd name="connsiteX17" fmla="*/ 579810 w 1336081"/>
              <a:gd name="connsiteY17" fmla="*/ 2301547 h 2301547"/>
              <a:gd name="connsiteX18" fmla="*/ 412512 w 1336081"/>
              <a:gd name="connsiteY18" fmla="*/ 1921671 h 2301547"/>
              <a:gd name="connsiteX19" fmla="*/ 284178 w 1336081"/>
              <a:gd name="connsiteY19" fmla="*/ 1681035 h 2301547"/>
              <a:gd name="connsiteX20" fmla="*/ 176463 w 1336081"/>
              <a:gd name="connsiteY20" fmla="*/ 1473035 h 2301547"/>
              <a:gd name="connsiteX21" fmla="*/ 50421 w 1336081"/>
              <a:gd name="connsiteY21" fmla="*/ 1203158 h 2301547"/>
              <a:gd name="connsiteX22" fmla="*/ 0 w 1336081"/>
              <a:gd name="connsiteY22" fmla="*/ 708141 h 2301547"/>
              <a:gd name="connsiteX23" fmla="*/ 119173 w 1336081"/>
              <a:gd name="connsiteY23" fmla="*/ 183886 h 2301547"/>
              <a:gd name="connsiteX24" fmla="*/ 547729 w 1336081"/>
              <a:gd name="connsiteY24" fmla="*/ 34372 h 23015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336081" h="2301547">
                <a:moveTo>
                  <a:pt x="727074" y="453332"/>
                </a:moveTo>
                <a:lnTo>
                  <a:pt x="512698" y="467083"/>
                </a:lnTo>
                <a:lnTo>
                  <a:pt x="312316" y="546432"/>
                </a:lnTo>
                <a:lnTo>
                  <a:pt x="294507" y="723759"/>
                </a:lnTo>
                <a:lnTo>
                  <a:pt x="287631" y="841207"/>
                </a:lnTo>
                <a:lnTo>
                  <a:pt x="394819" y="1052910"/>
                </a:lnTo>
                <a:lnTo>
                  <a:pt x="503724" y="1094096"/>
                </a:lnTo>
                <a:cubicBezTo>
                  <a:pt x="518174" y="1093067"/>
                  <a:pt x="553250" y="1112663"/>
                  <a:pt x="567700" y="1111634"/>
                </a:cubicBezTo>
                <a:lnTo>
                  <a:pt x="644571" y="1125384"/>
                </a:lnTo>
                <a:lnTo>
                  <a:pt x="796827" y="1094161"/>
                </a:lnTo>
                <a:lnTo>
                  <a:pt x="883389" y="978710"/>
                </a:lnTo>
                <a:lnTo>
                  <a:pt x="959016" y="826887"/>
                </a:lnTo>
                <a:lnTo>
                  <a:pt x="934331" y="594558"/>
                </a:lnTo>
                <a:close/>
                <a:moveTo>
                  <a:pt x="909820" y="0"/>
                </a:moveTo>
                <a:lnTo>
                  <a:pt x="1306292" y="331754"/>
                </a:lnTo>
                <a:lnTo>
                  <a:pt x="1336081" y="959141"/>
                </a:lnTo>
                <a:lnTo>
                  <a:pt x="1221497" y="1241027"/>
                </a:lnTo>
                <a:lnTo>
                  <a:pt x="579810" y="2301547"/>
                </a:lnTo>
                <a:lnTo>
                  <a:pt x="412512" y="1921671"/>
                </a:lnTo>
                <a:lnTo>
                  <a:pt x="284178" y="1681035"/>
                </a:lnTo>
                <a:lnTo>
                  <a:pt x="176463" y="1473035"/>
                </a:lnTo>
                <a:lnTo>
                  <a:pt x="50421" y="1203158"/>
                </a:lnTo>
                <a:lnTo>
                  <a:pt x="0" y="708141"/>
                </a:lnTo>
                <a:lnTo>
                  <a:pt x="119173" y="183886"/>
                </a:lnTo>
                <a:lnTo>
                  <a:pt x="547729" y="34372"/>
                </a:lnTo>
                <a:close/>
              </a:path>
            </a:pathLst>
          </a:custGeom>
          <a:solidFill>
            <a:schemeClr val="accent6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23" name="Frihandsfigur 22">
            <a:extLst>
              <a:ext uri="{FF2B5EF4-FFF2-40B4-BE49-F238E27FC236}">
                <a16:creationId xmlns:a16="http://schemas.microsoft.com/office/drawing/2014/main" id="{2890C46B-0515-EF45-A997-9B5ABBC6C31B}"/>
              </a:ext>
            </a:extLst>
          </p:cNvPr>
          <p:cNvSpPr/>
          <p:nvPr/>
        </p:nvSpPr>
        <p:spPr>
          <a:xfrm rot="1053013">
            <a:off x="5036231" y="4966549"/>
            <a:ext cx="2608845" cy="1984640"/>
          </a:xfrm>
          <a:custGeom>
            <a:avLst/>
            <a:gdLst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623556 w 4378623"/>
              <a:gd name="connsiteY12" fmla="*/ 2462120 h 3330971"/>
              <a:gd name="connsiteX13" fmla="*/ 2624224 w 4378623"/>
              <a:gd name="connsiteY13" fmla="*/ 2472725 h 3330971"/>
              <a:gd name="connsiteX14" fmla="*/ 2650658 w 4378623"/>
              <a:gd name="connsiteY14" fmla="*/ 2463736 h 3330971"/>
              <a:gd name="connsiteX15" fmla="*/ 2660006 w 4378623"/>
              <a:gd name="connsiteY15" fmla="*/ 2467665 h 3330971"/>
              <a:gd name="connsiteX16" fmla="*/ 2659631 w 4378623"/>
              <a:gd name="connsiteY16" fmla="*/ 2460684 h 3330971"/>
              <a:gd name="connsiteX17" fmla="*/ 2674864 w 4378623"/>
              <a:gd name="connsiteY17" fmla="*/ 2455504 h 3330971"/>
              <a:gd name="connsiteX18" fmla="*/ 2679056 w 4378623"/>
              <a:gd name="connsiteY18" fmla="*/ 2454963 h 3330971"/>
              <a:gd name="connsiteX19" fmla="*/ 2678047 w 4378623"/>
              <a:gd name="connsiteY19" fmla="*/ 2454421 h 3330971"/>
              <a:gd name="connsiteX20" fmla="*/ 3002309 w 4378623"/>
              <a:gd name="connsiteY20" fmla="*/ 2344149 h 3330971"/>
              <a:gd name="connsiteX21" fmla="*/ 3173672 w 4378623"/>
              <a:gd name="connsiteY21" fmla="*/ 2055029 h 3330971"/>
              <a:gd name="connsiteX22" fmla="*/ 3167322 w 4378623"/>
              <a:gd name="connsiteY22" fmla="*/ 1855028 h 3330971"/>
              <a:gd name="connsiteX23" fmla="*/ 3262659 w 4378623"/>
              <a:gd name="connsiteY23" fmla="*/ 1781808 h 3330971"/>
              <a:gd name="connsiteX24" fmla="*/ 3284624 w 4378623"/>
              <a:gd name="connsiteY24" fmla="*/ 1646882 h 3330971"/>
              <a:gd name="connsiteX25" fmla="*/ 3176848 w 4378623"/>
              <a:gd name="connsiteY25" fmla="*/ 1557982 h 3330971"/>
              <a:gd name="connsiteX26" fmla="*/ 3243263 w 4378623"/>
              <a:gd name="connsiteY26" fmla="*/ 1496058 h 3330971"/>
              <a:gd name="connsiteX27" fmla="*/ 3224300 w 4378623"/>
              <a:gd name="connsiteY27" fmla="*/ 1385128 h 3330971"/>
              <a:gd name="connsiteX28" fmla="*/ 3090950 w 4378623"/>
              <a:gd name="connsiteY28" fmla="*/ 1267629 h 3330971"/>
              <a:gd name="connsiteX29" fmla="*/ 2703513 w 4378623"/>
              <a:gd name="connsiteY29" fmla="*/ 1302749 h 3330971"/>
              <a:gd name="connsiteX30" fmla="*/ 2599247 w 4378623"/>
              <a:gd name="connsiteY30" fmla="*/ 1278230 h 3330971"/>
              <a:gd name="connsiteX31" fmla="*/ 2652768 w 4378623"/>
              <a:gd name="connsiteY31" fmla="*/ 1105590 h 3330971"/>
              <a:gd name="connsiteX32" fmla="*/ 2664069 w 4378623"/>
              <a:gd name="connsiteY32" fmla="*/ 937567 h 3330971"/>
              <a:gd name="connsiteX33" fmla="*/ 2579743 w 4378623"/>
              <a:gd name="connsiteY33" fmla="*/ 632767 h 3330971"/>
              <a:gd name="connsiteX34" fmla="*/ 2495247 w 4378623"/>
              <a:gd name="connsiteY34" fmla="*/ 0 h 3330971"/>
              <a:gd name="connsiteX35" fmla="*/ 2496489 w 4378623"/>
              <a:gd name="connsiteY35" fmla="*/ 11616 h 3330971"/>
              <a:gd name="connsiteX36" fmla="*/ 3089319 w 4378623"/>
              <a:gd name="connsiteY36" fmla="*/ 64226 h 3330971"/>
              <a:gd name="connsiteX37" fmla="*/ 3374856 w 4378623"/>
              <a:gd name="connsiteY37" fmla="*/ 369969 h 3330971"/>
              <a:gd name="connsiteX38" fmla="*/ 3510232 w 4378623"/>
              <a:gd name="connsiteY38" fmla="*/ 813600 h 3330971"/>
              <a:gd name="connsiteX39" fmla="*/ 4068016 w 4378623"/>
              <a:gd name="connsiteY39" fmla="*/ 1105046 h 3330971"/>
              <a:gd name="connsiteX40" fmla="*/ 4234392 w 4378623"/>
              <a:gd name="connsiteY40" fmla="*/ 1420661 h 3330971"/>
              <a:gd name="connsiteX41" fmla="*/ 4378623 w 4378623"/>
              <a:gd name="connsiteY41" fmla="*/ 1836132 h 3330971"/>
              <a:gd name="connsiteX42" fmla="*/ 4363902 w 4378623"/>
              <a:gd name="connsiteY42" fmla="*/ 2211036 h 3330971"/>
              <a:gd name="connsiteX43" fmla="*/ 4114941 w 4378623"/>
              <a:gd name="connsiteY43" fmla="*/ 2463077 h 3330971"/>
              <a:gd name="connsiteX44" fmla="*/ 3750965 w 4378623"/>
              <a:gd name="connsiteY44" fmla="*/ 2650382 h 3330971"/>
              <a:gd name="connsiteX45" fmla="*/ 551294 w 4378623"/>
              <a:gd name="connsiteY45" fmla="*/ 3328046 h 3330971"/>
              <a:gd name="connsiteX46" fmla="*/ 548640 w 4378623"/>
              <a:gd name="connsiteY46" fmla="*/ 3330971 h 3330971"/>
              <a:gd name="connsiteX47" fmla="*/ 254965 w 4378623"/>
              <a:gd name="connsiteY47" fmla="*/ 3249085 h 3330971"/>
              <a:gd name="connsiteX48" fmla="*/ 17221 w 4378623"/>
              <a:gd name="connsiteY48" fmla="*/ 2864627 h 3330971"/>
              <a:gd name="connsiteX49" fmla="*/ 0 w 4378623"/>
              <a:gd name="connsiteY49" fmla="*/ 2435269 h 3330971"/>
              <a:gd name="connsiteX50" fmla="*/ 253898 w 4378623"/>
              <a:gd name="connsiteY50" fmla="*/ 2137884 h 3330971"/>
              <a:gd name="connsiteX51" fmla="*/ 585216 w 4378623"/>
              <a:gd name="connsiteY51" fmla="*/ 2055588 h 3330971"/>
              <a:gd name="connsiteX52" fmla="*/ 619658 w 4378623"/>
              <a:gd name="connsiteY52" fmla="*/ 1804333 h 3330971"/>
              <a:gd name="connsiteX53" fmla="*/ 721309 w 4378623"/>
              <a:gd name="connsiteY53" fmla="*/ 1465595 h 3330971"/>
              <a:gd name="connsiteX54" fmla="*/ 949909 w 4378623"/>
              <a:gd name="connsiteY54" fmla="*/ 1228261 h 3330971"/>
              <a:gd name="connsiteX55" fmla="*/ 1268882 w 4378623"/>
              <a:gd name="connsiteY55" fmla="*/ 1218707 h 3330971"/>
              <a:gd name="connsiteX56" fmla="*/ 1609344 w 4378623"/>
              <a:gd name="connsiteY56" fmla="*/ 1250916 h 3330971"/>
              <a:gd name="connsiteX57" fmla="*/ 1614376 w 4378623"/>
              <a:gd name="connsiteY57" fmla="*/ 1252876 h 3330971"/>
              <a:gd name="connsiteX58" fmla="*/ 1544271 w 4378623"/>
              <a:gd name="connsiteY58" fmla="*/ 625178 h 3330971"/>
              <a:gd name="connsiteX59" fmla="*/ 1855167 w 4378623"/>
              <a:gd name="connsiteY59" fmla="*/ 140546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623556 w 4378623"/>
              <a:gd name="connsiteY12" fmla="*/ 2462120 h 3330971"/>
              <a:gd name="connsiteX13" fmla="*/ 2624224 w 4378623"/>
              <a:gd name="connsiteY13" fmla="*/ 2472725 h 3330971"/>
              <a:gd name="connsiteX14" fmla="*/ 2650658 w 4378623"/>
              <a:gd name="connsiteY14" fmla="*/ 2463736 h 3330971"/>
              <a:gd name="connsiteX15" fmla="*/ 2660006 w 4378623"/>
              <a:gd name="connsiteY15" fmla="*/ 2467665 h 3330971"/>
              <a:gd name="connsiteX16" fmla="*/ 2659631 w 4378623"/>
              <a:gd name="connsiteY16" fmla="*/ 2460684 h 3330971"/>
              <a:gd name="connsiteX17" fmla="*/ 2674864 w 4378623"/>
              <a:gd name="connsiteY17" fmla="*/ 2455504 h 3330971"/>
              <a:gd name="connsiteX18" fmla="*/ 2679056 w 4378623"/>
              <a:gd name="connsiteY18" fmla="*/ 2454963 h 3330971"/>
              <a:gd name="connsiteX19" fmla="*/ 2760597 w 4378623"/>
              <a:gd name="connsiteY19" fmla="*/ 2435371 h 3330971"/>
              <a:gd name="connsiteX20" fmla="*/ 3002309 w 4378623"/>
              <a:gd name="connsiteY20" fmla="*/ 2344149 h 3330971"/>
              <a:gd name="connsiteX21" fmla="*/ 3173672 w 4378623"/>
              <a:gd name="connsiteY21" fmla="*/ 2055029 h 3330971"/>
              <a:gd name="connsiteX22" fmla="*/ 3167322 w 4378623"/>
              <a:gd name="connsiteY22" fmla="*/ 1855028 h 3330971"/>
              <a:gd name="connsiteX23" fmla="*/ 3262659 w 4378623"/>
              <a:gd name="connsiteY23" fmla="*/ 1781808 h 3330971"/>
              <a:gd name="connsiteX24" fmla="*/ 3284624 w 4378623"/>
              <a:gd name="connsiteY24" fmla="*/ 1646882 h 3330971"/>
              <a:gd name="connsiteX25" fmla="*/ 3176848 w 4378623"/>
              <a:gd name="connsiteY25" fmla="*/ 1557982 h 3330971"/>
              <a:gd name="connsiteX26" fmla="*/ 3243263 w 4378623"/>
              <a:gd name="connsiteY26" fmla="*/ 1496058 h 3330971"/>
              <a:gd name="connsiteX27" fmla="*/ 3224300 w 4378623"/>
              <a:gd name="connsiteY27" fmla="*/ 1385128 h 3330971"/>
              <a:gd name="connsiteX28" fmla="*/ 3090950 w 4378623"/>
              <a:gd name="connsiteY28" fmla="*/ 1267629 h 3330971"/>
              <a:gd name="connsiteX29" fmla="*/ 2703513 w 4378623"/>
              <a:gd name="connsiteY29" fmla="*/ 1302749 h 3330971"/>
              <a:gd name="connsiteX30" fmla="*/ 2599247 w 4378623"/>
              <a:gd name="connsiteY30" fmla="*/ 1278230 h 3330971"/>
              <a:gd name="connsiteX31" fmla="*/ 2652768 w 4378623"/>
              <a:gd name="connsiteY31" fmla="*/ 1105590 h 3330971"/>
              <a:gd name="connsiteX32" fmla="*/ 2664069 w 4378623"/>
              <a:gd name="connsiteY32" fmla="*/ 937567 h 3330971"/>
              <a:gd name="connsiteX33" fmla="*/ 2579743 w 4378623"/>
              <a:gd name="connsiteY33" fmla="*/ 632767 h 3330971"/>
              <a:gd name="connsiteX34" fmla="*/ 2438644 w 4378623"/>
              <a:gd name="connsiteY34" fmla="*/ 565840 h 3330971"/>
              <a:gd name="connsiteX35" fmla="*/ 2495247 w 4378623"/>
              <a:gd name="connsiteY35" fmla="*/ 0 h 3330971"/>
              <a:gd name="connsiteX36" fmla="*/ 2496489 w 4378623"/>
              <a:gd name="connsiteY36" fmla="*/ 11616 h 3330971"/>
              <a:gd name="connsiteX37" fmla="*/ 3089319 w 4378623"/>
              <a:gd name="connsiteY37" fmla="*/ 64226 h 3330971"/>
              <a:gd name="connsiteX38" fmla="*/ 3374856 w 4378623"/>
              <a:gd name="connsiteY38" fmla="*/ 369969 h 3330971"/>
              <a:gd name="connsiteX39" fmla="*/ 3510232 w 4378623"/>
              <a:gd name="connsiteY39" fmla="*/ 813600 h 3330971"/>
              <a:gd name="connsiteX40" fmla="*/ 4068016 w 4378623"/>
              <a:gd name="connsiteY40" fmla="*/ 1105046 h 3330971"/>
              <a:gd name="connsiteX41" fmla="*/ 4234392 w 4378623"/>
              <a:gd name="connsiteY41" fmla="*/ 1420661 h 3330971"/>
              <a:gd name="connsiteX42" fmla="*/ 4378623 w 4378623"/>
              <a:gd name="connsiteY42" fmla="*/ 1836132 h 3330971"/>
              <a:gd name="connsiteX43" fmla="*/ 4363902 w 4378623"/>
              <a:gd name="connsiteY43" fmla="*/ 2211036 h 3330971"/>
              <a:gd name="connsiteX44" fmla="*/ 4114941 w 4378623"/>
              <a:gd name="connsiteY44" fmla="*/ 2463077 h 3330971"/>
              <a:gd name="connsiteX45" fmla="*/ 3750965 w 4378623"/>
              <a:gd name="connsiteY45" fmla="*/ 2650382 h 3330971"/>
              <a:gd name="connsiteX46" fmla="*/ 551294 w 4378623"/>
              <a:gd name="connsiteY46" fmla="*/ 3328046 h 3330971"/>
              <a:gd name="connsiteX47" fmla="*/ 548640 w 4378623"/>
              <a:gd name="connsiteY47" fmla="*/ 3330971 h 3330971"/>
              <a:gd name="connsiteX48" fmla="*/ 254965 w 4378623"/>
              <a:gd name="connsiteY48" fmla="*/ 3249085 h 3330971"/>
              <a:gd name="connsiteX49" fmla="*/ 17221 w 4378623"/>
              <a:gd name="connsiteY49" fmla="*/ 2864627 h 3330971"/>
              <a:gd name="connsiteX50" fmla="*/ 0 w 4378623"/>
              <a:gd name="connsiteY50" fmla="*/ 2435269 h 3330971"/>
              <a:gd name="connsiteX51" fmla="*/ 253898 w 4378623"/>
              <a:gd name="connsiteY51" fmla="*/ 2137884 h 3330971"/>
              <a:gd name="connsiteX52" fmla="*/ 585216 w 4378623"/>
              <a:gd name="connsiteY52" fmla="*/ 2055588 h 3330971"/>
              <a:gd name="connsiteX53" fmla="*/ 619658 w 4378623"/>
              <a:gd name="connsiteY53" fmla="*/ 1804333 h 3330971"/>
              <a:gd name="connsiteX54" fmla="*/ 721309 w 4378623"/>
              <a:gd name="connsiteY54" fmla="*/ 1465595 h 3330971"/>
              <a:gd name="connsiteX55" fmla="*/ 949909 w 4378623"/>
              <a:gd name="connsiteY55" fmla="*/ 1228261 h 3330971"/>
              <a:gd name="connsiteX56" fmla="*/ 1268882 w 4378623"/>
              <a:gd name="connsiteY56" fmla="*/ 1218707 h 3330971"/>
              <a:gd name="connsiteX57" fmla="*/ 1609344 w 4378623"/>
              <a:gd name="connsiteY57" fmla="*/ 1250916 h 3330971"/>
              <a:gd name="connsiteX58" fmla="*/ 1614376 w 4378623"/>
              <a:gd name="connsiteY58" fmla="*/ 1252876 h 3330971"/>
              <a:gd name="connsiteX59" fmla="*/ 1544271 w 4378623"/>
              <a:gd name="connsiteY59" fmla="*/ 625178 h 3330971"/>
              <a:gd name="connsiteX60" fmla="*/ 1855167 w 4378623"/>
              <a:gd name="connsiteY60" fmla="*/ 140546 h 3330971"/>
              <a:gd name="connsiteX61" fmla="*/ 2495247 w 4378623"/>
              <a:gd name="connsiteY61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623556 w 4378623"/>
              <a:gd name="connsiteY12" fmla="*/ 2462120 h 3330971"/>
              <a:gd name="connsiteX13" fmla="*/ 2535324 w 4378623"/>
              <a:gd name="connsiteY13" fmla="*/ 2472725 h 3330971"/>
              <a:gd name="connsiteX14" fmla="*/ 2650658 w 4378623"/>
              <a:gd name="connsiteY14" fmla="*/ 2463736 h 3330971"/>
              <a:gd name="connsiteX15" fmla="*/ 2660006 w 4378623"/>
              <a:gd name="connsiteY15" fmla="*/ 2467665 h 3330971"/>
              <a:gd name="connsiteX16" fmla="*/ 2659631 w 4378623"/>
              <a:gd name="connsiteY16" fmla="*/ 2460684 h 3330971"/>
              <a:gd name="connsiteX17" fmla="*/ 2674864 w 4378623"/>
              <a:gd name="connsiteY17" fmla="*/ 2455504 h 3330971"/>
              <a:gd name="connsiteX18" fmla="*/ 2679056 w 4378623"/>
              <a:gd name="connsiteY18" fmla="*/ 2454963 h 3330971"/>
              <a:gd name="connsiteX19" fmla="*/ 2760597 w 4378623"/>
              <a:gd name="connsiteY19" fmla="*/ 2435371 h 3330971"/>
              <a:gd name="connsiteX20" fmla="*/ 3002309 w 4378623"/>
              <a:gd name="connsiteY20" fmla="*/ 2344149 h 3330971"/>
              <a:gd name="connsiteX21" fmla="*/ 3173672 w 4378623"/>
              <a:gd name="connsiteY21" fmla="*/ 2055029 h 3330971"/>
              <a:gd name="connsiteX22" fmla="*/ 3167322 w 4378623"/>
              <a:gd name="connsiteY22" fmla="*/ 1855028 h 3330971"/>
              <a:gd name="connsiteX23" fmla="*/ 3262659 w 4378623"/>
              <a:gd name="connsiteY23" fmla="*/ 1781808 h 3330971"/>
              <a:gd name="connsiteX24" fmla="*/ 3284624 w 4378623"/>
              <a:gd name="connsiteY24" fmla="*/ 1646882 h 3330971"/>
              <a:gd name="connsiteX25" fmla="*/ 3176848 w 4378623"/>
              <a:gd name="connsiteY25" fmla="*/ 1557982 h 3330971"/>
              <a:gd name="connsiteX26" fmla="*/ 3243263 w 4378623"/>
              <a:gd name="connsiteY26" fmla="*/ 1496058 h 3330971"/>
              <a:gd name="connsiteX27" fmla="*/ 3224300 w 4378623"/>
              <a:gd name="connsiteY27" fmla="*/ 1385128 h 3330971"/>
              <a:gd name="connsiteX28" fmla="*/ 3090950 w 4378623"/>
              <a:gd name="connsiteY28" fmla="*/ 1267629 h 3330971"/>
              <a:gd name="connsiteX29" fmla="*/ 2703513 w 4378623"/>
              <a:gd name="connsiteY29" fmla="*/ 1302749 h 3330971"/>
              <a:gd name="connsiteX30" fmla="*/ 2599247 w 4378623"/>
              <a:gd name="connsiteY30" fmla="*/ 1278230 h 3330971"/>
              <a:gd name="connsiteX31" fmla="*/ 2652768 w 4378623"/>
              <a:gd name="connsiteY31" fmla="*/ 1105590 h 3330971"/>
              <a:gd name="connsiteX32" fmla="*/ 2664069 w 4378623"/>
              <a:gd name="connsiteY32" fmla="*/ 937567 h 3330971"/>
              <a:gd name="connsiteX33" fmla="*/ 2579743 w 4378623"/>
              <a:gd name="connsiteY33" fmla="*/ 632767 h 3330971"/>
              <a:gd name="connsiteX34" fmla="*/ 2438644 w 4378623"/>
              <a:gd name="connsiteY34" fmla="*/ 565840 h 3330971"/>
              <a:gd name="connsiteX35" fmla="*/ 2495247 w 4378623"/>
              <a:gd name="connsiteY35" fmla="*/ 0 h 3330971"/>
              <a:gd name="connsiteX36" fmla="*/ 2496489 w 4378623"/>
              <a:gd name="connsiteY36" fmla="*/ 11616 h 3330971"/>
              <a:gd name="connsiteX37" fmla="*/ 3089319 w 4378623"/>
              <a:gd name="connsiteY37" fmla="*/ 64226 h 3330971"/>
              <a:gd name="connsiteX38" fmla="*/ 3374856 w 4378623"/>
              <a:gd name="connsiteY38" fmla="*/ 369969 h 3330971"/>
              <a:gd name="connsiteX39" fmla="*/ 3510232 w 4378623"/>
              <a:gd name="connsiteY39" fmla="*/ 813600 h 3330971"/>
              <a:gd name="connsiteX40" fmla="*/ 4068016 w 4378623"/>
              <a:gd name="connsiteY40" fmla="*/ 1105046 h 3330971"/>
              <a:gd name="connsiteX41" fmla="*/ 4234392 w 4378623"/>
              <a:gd name="connsiteY41" fmla="*/ 1420661 h 3330971"/>
              <a:gd name="connsiteX42" fmla="*/ 4378623 w 4378623"/>
              <a:gd name="connsiteY42" fmla="*/ 1836132 h 3330971"/>
              <a:gd name="connsiteX43" fmla="*/ 4363902 w 4378623"/>
              <a:gd name="connsiteY43" fmla="*/ 2211036 h 3330971"/>
              <a:gd name="connsiteX44" fmla="*/ 4114941 w 4378623"/>
              <a:gd name="connsiteY44" fmla="*/ 2463077 h 3330971"/>
              <a:gd name="connsiteX45" fmla="*/ 3750965 w 4378623"/>
              <a:gd name="connsiteY45" fmla="*/ 2650382 h 3330971"/>
              <a:gd name="connsiteX46" fmla="*/ 551294 w 4378623"/>
              <a:gd name="connsiteY46" fmla="*/ 3328046 h 3330971"/>
              <a:gd name="connsiteX47" fmla="*/ 548640 w 4378623"/>
              <a:gd name="connsiteY47" fmla="*/ 3330971 h 3330971"/>
              <a:gd name="connsiteX48" fmla="*/ 254965 w 4378623"/>
              <a:gd name="connsiteY48" fmla="*/ 3249085 h 3330971"/>
              <a:gd name="connsiteX49" fmla="*/ 17221 w 4378623"/>
              <a:gd name="connsiteY49" fmla="*/ 2864627 h 3330971"/>
              <a:gd name="connsiteX50" fmla="*/ 0 w 4378623"/>
              <a:gd name="connsiteY50" fmla="*/ 2435269 h 3330971"/>
              <a:gd name="connsiteX51" fmla="*/ 253898 w 4378623"/>
              <a:gd name="connsiteY51" fmla="*/ 2137884 h 3330971"/>
              <a:gd name="connsiteX52" fmla="*/ 585216 w 4378623"/>
              <a:gd name="connsiteY52" fmla="*/ 2055588 h 3330971"/>
              <a:gd name="connsiteX53" fmla="*/ 619658 w 4378623"/>
              <a:gd name="connsiteY53" fmla="*/ 1804333 h 3330971"/>
              <a:gd name="connsiteX54" fmla="*/ 721309 w 4378623"/>
              <a:gd name="connsiteY54" fmla="*/ 1465595 h 3330971"/>
              <a:gd name="connsiteX55" fmla="*/ 949909 w 4378623"/>
              <a:gd name="connsiteY55" fmla="*/ 1228261 h 3330971"/>
              <a:gd name="connsiteX56" fmla="*/ 1268882 w 4378623"/>
              <a:gd name="connsiteY56" fmla="*/ 1218707 h 3330971"/>
              <a:gd name="connsiteX57" fmla="*/ 1609344 w 4378623"/>
              <a:gd name="connsiteY57" fmla="*/ 1250916 h 3330971"/>
              <a:gd name="connsiteX58" fmla="*/ 1614376 w 4378623"/>
              <a:gd name="connsiteY58" fmla="*/ 1252876 h 3330971"/>
              <a:gd name="connsiteX59" fmla="*/ 1544271 w 4378623"/>
              <a:gd name="connsiteY59" fmla="*/ 625178 h 3330971"/>
              <a:gd name="connsiteX60" fmla="*/ 1855167 w 4378623"/>
              <a:gd name="connsiteY60" fmla="*/ 140546 h 3330971"/>
              <a:gd name="connsiteX61" fmla="*/ 2495247 w 4378623"/>
              <a:gd name="connsiteY61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623556 w 4378623"/>
              <a:gd name="connsiteY12" fmla="*/ 2462120 h 3330971"/>
              <a:gd name="connsiteX13" fmla="*/ 2535324 w 4378623"/>
              <a:gd name="connsiteY13" fmla="*/ 2472725 h 3330971"/>
              <a:gd name="connsiteX14" fmla="*/ 2650658 w 4378623"/>
              <a:gd name="connsiteY14" fmla="*/ 2463736 h 3330971"/>
              <a:gd name="connsiteX15" fmla="*/ 2660006 w 4378623"/>
              <a:gd name="connsiteY15" fmla="*/ 2467665 h 3330971"/>
              <a:gd name="connsiteX16" fmla="*/ 2659631 w 4378623"/>
              <a:gd name="connsiteY16" fmla="*/ 2460684 h 3330971"/>
              <a:gd name="connsiteX17" fmla="*/ 2674864 w 4378623"/>
              <a:gd name="connsiteY17" fmla="*/ 2455504 h 3330971"/>
              <a:gd name="connsiteX18" fmla="*/ 2718896 w 4378623"/>
              <a:gd name="connsiteY18" fmla="*/ 2448834 h 3330971"/>
              <a:gd name="connsiteX19" fmla="*/ 2760597 w 4378623"/>
              <a:gd name="connsiteY19" fmla="*/ 2435371 h 3330971"/>
              <a:gd name="connsiteX20" fmla="*/ 3002309 w 4378623"/>
              <a:gd name="connsiteY20" fmla="*/ 2344149 h 3330971"/>
              <a:gd name="connsiteX21" fmla="*/ 3173672 w 4378623"/>
              <a:gd name="connsiteY21" fmla="*/ 2055029 h 3330971"/>
              <a:gd name="connsiteX22" fmla="*/ 3167322 w 4378623"/>
              <a:gd name="connsiteY22" fmla="*/ 1855028 h 3330971"/>
              <a:gd name="connsiteX23" fmla="*/ 3262659 w 4378623"/>
              <a:gd name="connsiteY23" fmla="*/ 1781808 h 3330971"/>
              <a:gd name="connsiteX24" fmla="*/ 3284624 w 4378623"/>
              <a:gd name="connsiteY24" fmla="*/ 1646882 h 3330971"/>
              <a:gd name="connsiteX25" fmla="*/ 3176848 w 4378623"/>
              <a:gd name="connsiteY25" fmla="*/ 1557982 h 3330971"/>
              <a:gd name="connsiteX26" fmla="*/ 3243263 w 4378623"/>
              <a:gd name="connsiteY26" fmla="*/ 1496058 h 3330971"/>
              <a:gd name="connsiteX27" fmla="*/ 3224300 w 4378623"/>
              <a:gd name="connsiteY27" fmla="*/ 1385128 h 3330971"/>
              <a:gd name="connsiteX28" fmla="*/ 3090950 w 4378623"/>
              <a:gd name="connsiteY28" fmla="*/ 1267629 h 3330971"/>
              <a:gd name="connsiteX29" fmla="*/ 2703513 w 4378623"/>
              <a:gd name="connsiteY29" fmla="*/ 1302749 h 3330971"/>
              <a:gd name="connsiteX30" fmla="*/ 2599247 w 4378623"/>
              <a:gd name="connsiteY30" fmla="*/ 1278230 h 3330971"/>
              <a:gd name="connsiteX31" fmla="*/ 2652768 w 4378623"/>
              <a:gd name="connsiteY31" fmla="*/ 1105590 h 3330971"/>
              <a:gd name="connsiteX32" fmla="*/ 2664069 w 4378623"/>
              <a:gd name="connsiteY32" fmla="*/ 937567 h 3330971"/>
              <a:gd name="connsiteX33" fmla="*/ 2579743 w 4378623"/>
              <a:gd name="connsiteY33" fmla="*/ 632767 h 3330971"/>
              <a:gd name="connsiteX34" fmla="*/ 2438644 w 4378623"/>
              <a:gd name="connsiteY34" fmla="*/ 565840 h 3330971"/>
              <a:gd name="connsiteX35" fmla="*/ 2495247 w 4378623"/>
              <a:gd name="connsiteY35" fmla="*/ 0 h 3330971"/>
              <a:gd name="connsiteX36" fmla="*/ 2496489 w 4378623"/>
              <a:gd name="connsiteY36" fmla="*/ 11616 h 3330971"/>
              <a:gd name="connsiteX37" fmla="*/ 3089319 w 4378623"/>
              <a:gd name="connsiteY37" fmla="*/ 64226 h 3330971"/>
              <a:gd name="connsiteX38" fmla="*/ 3374856 w 4378623"/>
              <a:gd name="connsiteY38" fmla="*/ 369969 h 3330971"/>
              <a:gd name="connsiteX39" fmla="*/ 3510232 w 4378623"/>
              <a:gd name="connsiteY39" fmla="*/ 813600 h 3330971"/>
              <a:gd name="connsiteX40" fmla="*/ 4068016 w 4378623"/>
              <a:gd name="connsiteY40" fmla="*/ 1105046 h 3330971"/>
              <a:gd name="connsiteX41" fmla="*/ 4234392 w 4378623"/>
              <a:gd name="connsiteY41" fmla="*/ 1420661 h 3330971"/>
              <a:gd name="connsiteX42" fmla="*/ 4378623 w 4378623"/>
              <a:gd name="connsiteY42" fmla="*/ 1836132 h 3330971"/>
              <a:gd name="connsiteX43" fmla="*/ 4363902 w 4378623"/>
              <a:gd name="connsiteY43" fmla="*/ 2211036 h 3330971"/>
              <a:gd name="connsiteX44" fmla="*/ 4114941 w 4378623"/>
              <a:gd name="connsiteY44" fmla="*/ 2463077 h 3330971"/>
              <a:gd name="connsiteX45" fmla="*/ 3750965 w 4378623"/>
              <a:gd name="connsiteY45" fmla="*/ 2650382 h 3330971"/>
              <a:gd name="connsiteX46" fmla="*/ 551294 w 4378623"/>
              <a:gd name="connsiteY46" fmla="*/ 3328046 h 3330971"/>
              <a:gd name="connsiteX47" fmla="*/ 548640 w 4378623"/>
              <a:gd name="connsiteY47" fmla="*/ 3330971 h 3330971"/>
              <a:gd name="connsiteX48" fmla="*/ 254965 w 4378623"/>
              <a:gd name="connsiteY48" fmla="*/ 3249085 h 3330971"/>
              <a:gd name="connsiteX49" fmla="*/ 17221 w 4378623"/>
              <a:gd name="connsiteY49" fmla="*/ 2864627 h 3330971"/>
              <a:gd name="connsiteX50" fmla="*/ 0 w 4378623"/>
              <a:gd name="connsiteY50" fmla="*/ 2435269 h 3330971"/>
              <a:gd name="connsiteX51" fmla="*/ 253898 w 4378623"/>
              <a:gd name="connsiteY51" fmla="*/ 2137884 h 3330971"/>
              <a:gd name="connsiteX52" fmla="*/ 585216 w 4378623"/>
              <a:gd name="connsiteY52" fmla="*/ 2055588 h 3330971"/>
              <a:gd name="connsiteX53" fmla="*/ 619658 w 4378623"/>
              <a:gd name="connsiteY53" fmla="*/ 1804333 h 3330971"/>
              <a:gd name="connsiteX54" fmla="*/ 721309 w 4378623"/>
              <a:gd name="connsiteY54" fmla="*/ 1465595 h 3330971"/>
              <a:gd name="connsiteX55" fmla="*/ 949909 w 4378623"/>
              <a:gd name="connsiteY55" fmla="*/ 1228261 h 3330971"/>
              <a:gd name="connsiteX56" fmla="*/ 1268882 w 4378623"/>
              <a:gd name="connsiteY56" fmla="*/ 1218707 h 3330971"/>
              <a:gd name="connsiteX57" fmla="*/ 1609344 w 4378623"/>
              <a:gd name="connsiteY57" fmla="*/ 1250916 h 3330971"/>
              <a:gd name="connsiteX58" fmla="*/ 1614376 w 4378623"/>
              <a:gd name="connsiteY58" fmla="*/ 1252876 h 3330971"/>
              <a:gd name="connsiteX59" fmla="*/ 1544271 w 4378623"/>
              <a:gd name="connsiteY59" fmla="*/ 625178 h 3330971"/>
              <a:gd name="connsiteX60" fmla="*/ 1855167 w 4378623"/>
              <a:gd name="connsiteY60" fmla="*/ 140546 h 3330971"/>
              <a:gd name="connsiteX61" fmla="*/ 2495247 w 4378623"/>
              <a:gd name="connsiteY61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291617 w 4378623"/>
              <a:gd name="connsiteY12" fmla="*/ 2504444 h 3330971"/>
              <a:gd name="connsiteX13" fmla="*/ 2623556 w 4378623"/>
              <a:gd name="connsiteY13" fmla="*/ 2462120 h 3330971"/>
              <a:gd name="connsiteX14" fmla="*/ 2535324 w 4378623"/>
              <a:gd name="connsiteY14" fmla="*/ 2472725 h 3330971"/>
              <a:gd name="connsiteX15" fmla="*/ 2650658 w 4378623"/>
              <a:gd name="connsiteY15" fmla="*/ 2463736 h 3330971"/>
              <a:gd name="connsiteX16" fmla="*/ 2660006 w 4378623"/>
              <a:gd name="connsiteY16" fmla="*/ 2467665 h 3330971"/>
              <a:gd name="connsiteX17" fmla="*/ 2659631 w 4378623"/>
              <a:gd name="connsiteY17" fmla="*/ 2460684 h 3330971"/>
              <a:gd name="connsiteX18" fmla="*/ 2674864 w 4378623"/>
              <a:gd name="connsiteY18" fmla="*/ 2455504 h 3330971"/>
              <a:gd name="connsiteX19" fmla="*/ 2718896 w 4378623"/>
              <a:gd name="connsiteY19" fmla="*/ 2448834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291617 w 4378623"/>
              <a:gd name="connsiteY12" fmla="*/ 2504444 h 3330971"/>
              <a:gd name="connsiteX13" fmla="*/ 2623556 w 4378623"/>
              <a:gd name="connsiteY13" fmla="*/ 2462120 h 3330971"/>
              <a:gd name="connsiteX14" fmla="*/ 2296284 w 4378623"/>
              <a:gd name="connsiteY14" fmla="*/ 2503371 h 3330971"/>
              <a:gd name="connsiteX15" fmla="*/ 2650658 w 4378623"/>
              <a:gd name="connsiteY15" fmla="*/ 2463736 h 3330971"/>
              <a:gd name="connsiteX16" fmla="*/ 2660006 w 4378623"/>
              <a:gd name="connsiteY16" fmla="*/ 2467665 h 3330971"/>
              <a:gd name="connsiteX17" fmla="*/ 2659631 w 4378623"/>
              <a:gd name="connsiteY17" fmla="*/ 2460684 h 3330971"/>
              <a:gd name="connsiteX18" fmla="*/ 2674864 w 4378623"/>
              <a:gd name="connsiteY18" fmla="*/ 2455504 h 3330971"/>
              <a:gd name="connsiteX19" fmla="*/ 2718896 w 4378623"/>
              <a:gd name="connsiteY19" fmla="*/ 2448834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291617 w 4378623"/>
              <a:gd name="connsiteY12" fmla="*/ 2504444 h 3330971"/>
              <a:gd name="connsiteX13" fmla="*/ 2421291 w 4378623"/>
              <a:gd name="connsiteY13" fmla="*/ 2474379 h 3330971"/>
              <a:gd name="connsiteX14" fmla="*/ 2296284 w 4378623"/>
              <a:gd name="connsiteY14" fmla="*/ 2503371 h 3330971"/>
              <a:gd name="connsiteX15" fmla="*/ 2650658 w 4378623"/>
              <a:gd name="connsiteY15" fmla="*/ 2463736 h 3330971"/>
              <a:gd name="connsiteX16" fmla="*/ 2660006 w 4378623"/>
              <a:gd name="connsiteY16" fmla="*/ 2467665 h 3330971"/>
              <a:gd name="connsiteX17" fmla="*/ 2659631 w 4378623"/>
              <a:gd name="connsiteY17" fmla="*/ 2460684 h 3330971"/>
              <a:gd name="connsiteX18" fmla="*/ 2674864 w 4378623"/>
              <a:gd name="connsiteY18" fmla="*/ 2455504 h 3330971"/>
              <a:gd name="connsiteX19" fmla="*/ 2718896 w 4378623"/>
              <a:gd name="connsiteY19" fmla="*/ 2448834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291617 w 4378623"/>
              <a:gd name="connsiteY12" fmla="*/ 2504444 h 3330971"/>
              <a:gd name="connsiteX13" fmla="*/ 2421291 w 4378623"/>
              <a:gd name="connsiteY13" fmla="*/ 2474379 h 3330971"/>
              <a:gd name="connsiteX14" fmla="*/ 2296284 w 4378623"/>
              <a:gd name="connsiteY14" fmla="*/ 2503371 h 3330971"/>
              <a:gd name="connsiteX15" fmla="*/ 2650658 w 4378623"/>
              <a:gd name="connsiteY15" fmla="*/ 2463736 h 3330971"/>
              <a:gd name="connsiteX16" fmla="*/ 2660006 w 4378623"/>
              <a:gd name="connsiteY16" fmla="*/ 2467665 h 3330971"/>
              <a:gd name="connsiteX17" fmla="*/ 2515594 w 4378623"/>
              <a:gd name="connsiteY17" fmla="*/ 2117447 h 3330971"/>
              <a:gd name="connsiteX18" fmla="*/ 2674864 w 4378623"/>
              <a:gd name="connsiteY18" fmla="*/ 2455504 h 3330971"/>
              <a:gd name="connsiteX19" fmla="*/ 2718896 w 4378623"/>
              <a:gd name="connsiteY19" fmla="*/ 2448834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291617 w 4378623"/>
              <a:gd name="connsiteY12" fmla="*/ 2504444 h 3330971"/>
              <a:gd name="connsiteX13" fmla="*/ 2421291 w 4378623"/>
              <a:gd name="connsiteY13" fmla="*/ 2474379 h 3330971"/>
              <a:gd name="connsiteX14" fmla="*/ 2296284 w 4378623"/>
              <a:gd name="connsiteY14" fmla="*/ 2503371 h 3330971"/>
              <a:gd name="connsiteX15" fmla="*/ 2650658 w 4378623"/>
              <a:gd name="connsiteY15" fmla="*/ 2463736 h 3330971"/>
              <a:gd name="connsiteX16" fmla="*/ 2411772 w 4378623"/>
              <a:gd name="connsiteY16" fmla="*/ 2256207 h 3330971"/>
              <a:gd name="connsiteX17" fmla="*/ 2515594 w 4378623"/>
              <a:gd name="connsiteY17" fmla="*/ 2117447 h 3330971"/>
              <a:gd name="connsiteX18" fmla="*/ 2674864 w 4378623"/>
              <a:gd name="connsiteY18" fmla="*/ 2455504 h 3330971"/>
              <a:gd name="connsiteX19" fmla="*/ 2718896 w 4378623"/>
              <a:gd name="connsiteY19" fmla="*/ 2448834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291617 w 4378623"/>
              <a:gd name="connsiteY12" fmla="*/ 2504444 h 3330971"/>
              <a:gd name="connsiteX13" fmla="*/ 2421291 w 4378623"/>
              <a:gd name="connsiteY13" fmla="*/ 2474379 h 3330971"/>
              <a:gd name="connsiteX14" fmla="*/ 2296284 w 4378623"/>
              <a:gd name="connsiteY14" fmla="*/ 2503371 h 3330971"/>
              <a:gd name="connsiteX15" fmla="*/ 2325809 w 4378623"/>
              <a:gd name="connsiteY15" fmla="*/ 2313570 h 3330971"/>
              <a:gd name="connsiteX16" fmla="*/ 2411772 w 4378623"/>
              <a:gd name="connsiteY16" fmla="*/ 2256207 h 3330971"/>
              <a:gd name="connsiteX17" fmla="*/ 2515594 w 4378623"/>
              <a:gd name="connsiteY17" fmla="*/ 2117447 h 3330971"/>
              <a:gd name="connsiteX18" fmla="*/ 2674864 w 4378623"/>
              <a:gd name="connsiteY18" fmla="*/ 2455504 h 3330971"/>
              <a:gd name="connsiteX19" fmla="*/ 2718896 w 4378623"/>
              <a:gd name="connsiteY19" fmla="*/ 2448834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291617 w 4378623"/>
              <a:gd name="connsiteY12" fmla="*/ 2504444 h 3330971"/>
              <a:gd name="connsiteX13" fmla="*/ 2421291 w 4378623"/>
              <a:gd name="connsiteY13" fmla="*/ 2474379 h 3330971"/>
              <a:gd name="connsiteX14" fmla="*/ 2296284 w 4378623"/>
              <a:gd name="connsiteY14" fmla="*/ 2503371 h 3330971"/>
              <a:gd name="connsiteX15" fmla="*/ 2325809 w 4378623"/>
              <a:gd name="connsiteY15" fmla="*/ 2313570 h 3330971"/>
              <a:gd name="connsiteX16" fmla="*/ 2411772 w 4378623"/>
              <a:gd name="connsiteY16" fmla="*/ 2256207 h 3330971"/>
              <a:gd name="connsiteX17" fmla="*/ 2515594 w 4378623"/>
              <a:gd name="connsiteY17" fmla="*/ 2117447 h 3330971"/>
              <a:gd name="connsiteX18" fmla="*/ 2638089 w 4378623"/>
              <a:gd name="connsiteY18" fmla="*/ 2222593 h 3330971"/>
              <a:gd name="connsiteX19" fmla="*/ 2718896 w 4378623"/>
              <a:gd name="connsiteY19" fmla="*/ 2448834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291617 w 4378623"/>
              <a:gd name="connsiteY12" fmla="*/ 2504444 h 3330971"/>
              <a:gd name="connsiteX13" fmla="*/ 2421291 w 4378623"/>
              <a:gd name="connsiteY13" fmla="*/ 2474379 h 3330971"/>
              <a:gd name="connsiteX14" fmla="*/ 2296284 w 4378623"/>
              <a:gd name="connsiteY14" fmla="*/ 2503371 h 3330971"/>
              <a:gd name="connsiteX15" fmla="*/ 2325809 w 4378623"/>
              <a:gd name="connsiteY15" fmla="*/ 2313570 h 3330971"/>
              <a:gd name="connsiteX16" fmla="*/ 2411772 w 4378623"/>
              <a:gd name="connsiteY16" fmla="*/ 2256207 h 3330971"/>
              <a:gd name="connsiteX17" fmla="*/ 2515594 w 4378623"/>
              <a:gd name="connsiteY17" fmla="*/ 2117447 h 3330971"/>
              <a:gd name="connsiteX18" fmla="*/ 2638089 w 4378623"/>
              <a:gd name="connsiteY18" fmla="*/ 2222593 h 3330971"/>
              <a:gd name="connsiteX19" fmla="*/ 2715831 w 4378623"/>
              <a:gd name="connsiteY19" fmla="*/ 2222052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291617 w 4378623"/>
              <a:gd name="connsiteY12" fmla="*/ 2504444 h 3330971"/>
              <a:gd name="connsiteX13" fmla="*/ 2421291 w 4378623"/>
              <a:gd name="connsiteY13" fmla="*/ 2474379 h 3330971"/>
              <a:gd name="connsiteX14" fmla="*/ 2293219 w 4378623"/>
              <a:gd name="connsiteY14" fmla="*/ 2389980 h 3330971"/>
              <a:gd name="connsiteX15" fmla="*/ 2325809 w 4378623"/>
              <a:gd name="connsiteY15" fmla="*/ 2313570 h 3330971"/>
              <a:gd name="connsiteX16" fmla="*/ 2411772 w 4378623"/>
              <a:gd name="connsiteY16" fmla="*/ 2256207 h 3330971"/>
              <a:gd name="connsiteX17" fmla="*/ 2515594 w 4378623"/>
              <a:gd name="connsiteY17" fmla="*/ 2117447 h 3330971"/>
              <a:gd name="connsiteX18" fmla="*/ 2638089 w 4378623"/>
              <a:gd name="connsiteY18" fmla="*/ 2222593 h 3330971"/>
              <a:gd name="connsiteX19" fmla="*/ 2715831 w 4378623"/>
              <a:gd name="connsiteY19" fmla="*/ 2222052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291617 w 4378623"/>
              <a:gd name="connsiteY12" fmla="*/ 2504444 h 3330971"/>
              <a:gd name="connsiteX13" fmla="*/ 2421291 w 4378623"/>
              <a:gd name="connsiteY13" fmla="*/ 2474379 h 3330971"/>
              <a:gd name="connsiteX14" fmla="*/ 2412491 w 4378623"/>
              <a:gd name="connsiteY14" fmla="*/ 2477447 h 3330971"/>
              <a:gd name="connsiteX15" fmla="*/ 2325809 w 4378623"/>
              <a:gd name="connsiteY15" fmla="*/ 2313570 h 3330971"/>
              <a:gd name="connsiteX16" fmla="*/ 2411772 w 4378623"/>
              <a:gd name="connsiteY16" fmla="*/ 2256207 h 3330971"/>
              <a:gd name="connsiteX17" fmla="*/ 2515594 w 4378623"/>
              <a:gd name="connsiteY17" fmla="*/ 2117447 h 3330971"/>
              <a:gd name="connsiteX18" fmla="*/ 2638089 w 4378623"/>
              <a:gd name="connsiteY18" fmla="*/ 2222593 h 3330971"/>
              <a:gd name="connsiteX19" fmla="*/ 2715831 w 4378623"/>
              <a:gd name="connsiteY19" fmla="*/ 2222052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291617 w 4378623"/>
              <a:gd name="connsiteY12" fmla="*/ 2504444 h 3330971"/>
              <a:gd name="connsiteX13" fmla="*/ 2421291 w 4378623"/>
              <a:gd name="connsiteY13" fmla="*/ 2474379 h 3330971"/>
              <a:gd name="connsiteX14" fmla="*/ 2412491 w 4378623"/>
              <a:gd name="connsiteY14" fmla="*/ 2477447 h 3330971"/>
              <a:gd name="connsiteX15" fmla="*/ 2421226 w 4378623"/>
              <a:gd name="connsiteY15" fmla="*/ 2468623 h 3330971"/>
              <a:gd name="connsiteX16" fmla="*/ 2411772 w 4378623"/>
              <a:gd name="connsiteY16" fmla="*/ 2256207 h 3330971"/>
              <a:gd name="connsiteX17" fmla="*/ 2515594 w 4378623"/>
              <a:gd name="connsiteY17" fmla="*/ 2117447 h 3330971"/>
              <a:gd name="connsiteX18" fmla="*/ 2638089 w 4378623"/>
              <a:gd name="connsiteY18" fmla="*/ 2222593 h 3330971"/>
              <a:gd name="connsiteX19" fmla="*/ 2715831 w 4378623"/>
              <a:gd name="connsiteY19" fmla="*/ 2222052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291617 w 4378623"/>
              <a:gd name="connsiteY12" fmla="*/ 2504444 h 3330971"/>
              <a:gd name="connsiteX13" fmla="*/ 2421291 w 4378623"/>
              <a:gd name="connsiteY13" fmla="*/ 2474379 h 3330971"/>
              <a:gd name="connsiteX14" fmla="*/ 2412491 w 4378623"/>
              <a:gd name="connsiteY14" fmla="*/ 2477447 h 3330971"/>
              <a:gd name="connsiteX15" fmla="*/ 2421226 w 4378623"/>
              <a:gd name="connsiteY15" fmla="*/ 2468623 h 3330971"/>
              <a:gd name="connsiteX16" fmla="*/ 2487311 w 4378623"/>
              <a:gd name="connsiteY16" fmla="*/ 2458969 h 3330971"/>
              <a:gd name="connsiteX17" fmla="*/ 2515594 w 4378623"/>
              <a:gd name="connsiteY17" fmla="*/ 2117447 h 3330971"/>
              <a:gd name="connsiteX18" fmla="*/ 2638089 w 4378623"/>
              <a:gd name="connsiteY18" fmla="*/ 2222593 h 3330971"/>
              <a:gd name="connsiteX19" fmla="*/ 2715831 w 4378623"/>
              <a:gd name="connsiteY19" fmla="*/ 2222052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291617 w 4378623"/>
              <a:gd name="connsiteY12" fmla="*/ 2504444 h 3330971"/>
              <a:gd name="connsiteX13" fmla="*/ 2421291 w 4378623"/>
              <a:gd name="connsiteY13" fmla="*/ 2474379 h 3330971"/>
              <a:gd name="connsiteX14" fmla="*/ 2412491 w 4378623"/>
              <a:gd name="connsiteY14" fmla="*/ 2477447 h 3330971"/>
              <a:gd name="connsiteX15" fmla="*/ 2421226 w 4378623"/>
              <a:gd name="connsiteY15" fmla="*/ 2468623 h 3330971"/>
              <a:gd name="connsiteX16" fmla="*/ 2487311 w 4378623"/>
              <a:gd name="connsiteY16" fmla="*/ 2458969 h 3330971"/>
              <a:gd name="connsiteX17" fmla="*/ 2559327 w 4378623"/>
              <a:gd name="connsiteY17" fmla="*/ 2427554 h 3330971"/>
              <a:gd name="connsiteX18" fmla="*/ 2638089 w 4378623"/>
              <a:gd name="connsiteY18" fmla="*/ 2222593 h 3330971"/>
              <a:gd name="connsiteX19" fmla="*/ 2715831 w 4378623"/>
              <a:gd name="connsiteY19" fmla="*/ 2222052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291617 w 4378623"/>
              <a:gd name="connsiteY12" fmla="*/ 2504444 h 3330971"/>
              <a:gd name="connsiteX13" fmla="*/ 2421291 w 4378623"/>
              <a:gd name="connsiteY13" fmla="*/ 2474379 h 3330971"/>
              <a:gd name="connsiteX14" fmla="*/ 2412491 w 4378623"/>
              <a:gd name="connsiteY14" fmla="*/ 2477447 h 3330971"/>
              <a:gd name="connsiteX15" fmla="*/ 2421226 w 4378623"/>
              <a:gd name="connsiteY15" fmla="*/ 2468623 h 3330971"/>
              <a:gd name="connsiteX16" fmla="*/ 2487311 w 4378623"/>
              <a:gd name="connsiteY16" fmla="*/ 2458969 h 3330971"/>
              <a:gd name="connsiteX17" fmla="*/ 2559327 w 4378623"/>
              <a:gd name="connsiteY17" fmla="*/ 2427554 h 3330971"/>
              <a:gd name="connsiteX18" fmla="*/ 2622186 w 4378623"/>
              <a:gd name="connsiteY18" fmla="*/ 2405477 h 3330971"/>
              <a:gd name="connsiteX19" fmla="*/ 2715831 w 4378623"/>
              <a:gd name="connsiteY19" fmla="*/ 2222052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291617 w 4378623"/>
              <a:gd name="connsiteY12" fmla="*/ 2504444 h 3330971"/>
              <a:gd name="connsiteX13" fmla="*/ 2421291 w 4378623"/>
              <a:gd name="connsiteY13" fmla="*/ 2474379 h 3330971"/>
              <a:gd name="connsiteX14" fmla="*/ 2412491 w 4378623"/>
              <a:gd name="connsiteY14" fmla="*/ 2477447 h 3330971"/>
              <a:gd name="connsiteX15" fmla="*/ 2421226 w 4378623"/>
              <a:gd name="connsiteY15" fmla="*/ 2468623 h 3330971"/>
              <a:gd name="connsiteX16" fmla="*/ 2487311 w 4378623"/>
              <a:gd name="connsiteY16" fmla="*/ 2458969 h 3330971"/>
              <a:gd name="connsiteX17" fmla="*/ 2559327 w 4378623"/>
              <a:gd name="connsiteY17" fmla="*/ 2427554 h 3330971"/>
              <a:gd name="connsiteX18" fmla="*/ 2622186 w 4378623"/>
              <a:gd name="connsiteY18" fmla="*/ 2405477 h 3330971"/>
              <a:gd name="connsiteX19" fmla="*/ 2707879 w 4378623"/>
              <a:gd name="connsiteY19" fmla="*/ 2432766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291617 w 4378623"/>
              <a:gd name="connsiteY12" fmla="*/ 2504444 h 3330971"/>
              <a:gd name="connsiteX13" fmla="*/ 2421291 w 4378623"/>
              <a:gd name="connsiteY13" fmla="*/ 2474379 h 3330971"/>
              <a:gd name="connsiteX14" fmla="*/ 2412491 w 4378623"/>
              <a:gd name="connsiteY14" fmla="*/ 2477447 h 3330971"/>
              <a:gd name="connsiteX15" fmla="*/ 2421226 w 4378623"/>
              <a:gd name="connsiteY15" fmla="*/ 2468623 h 3330971"/>
              <a:gd name="connsiteX16" fmla="*/ 2487311 w 4378623"/>
              <a:gd name="connsiteY16" fmla="*/ 2458969 h 3330971"/>
              <a:gd name="connsiteX17" fmla="*/ 2559327 w 4378623"/>
              <a:gd name="connsiteY17" fmla="*/ 2427554 h 3330971"/>
              <a:gd name="connsiteX18" fmla="*/ 2626162 w 4378623"/>
              <a:gd name="connsiteY18" fmla="*/ 2449210 h 3330971"/>
              <a:gd name="connsiteX19" fmla="*/ 2707879 w 4378623"/>
              <a:gd name="connsiteY19" fmla="*/ 2432766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291617 w 4378623"/>
              <a:gd name="connsiteY12" fmla="*/ 2504444 h 3330971"/>
              <a:gd name="connsiteX13" fmla="*/ 2421291 w 4378623"/>
              <a:gd name="connsiteY13" fmla="*/ 2474379 h 3330971"/>
              <a:gd name="connsiteX14" fmla="*/ 2412491 w 4378623"/>
              <a:gd name="connsiteY14" fmla="*/ 2477447 h 3330971"/>
              <a:gd name="connsiteX15" fmla="*/ 2421226 w 4378623"/>
              <a:gd name="connsiteY15" fmla="*/ 2468623 h 3330971"/>
              <a:gd name="connsiteX16" fmla="*/ 2487311 w 4378623"/>
              <a:gd name="connsiteY16" fmla="*/ 2458969 h 3330971"/>
              <a:gd name="connsiteX17" fmla="*/ 2551375 w 4378623"/>
              <a:gd name="connsiteY17" fmla="*/ 2463336 h 3330971"/>
              <a:gd name="connsiteX18" fmla="*/ 2626162 w 4378623"/>
              <a:gd name="connsiteY18" fmla="*/ 2449210 h 3330971"/>
              <a:gd name="connsiteX19" fmla="*/ 2707879 w 4378623"/>
              <a:gd name="connsiteY19" fmla="*/ 2432766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128613 w 4378623"/>
              <a:gd name="connsiteY12" fmla="*/ 2524323 h 3330971"/>
              <a:gd name="connsiteX13" fmla="*/ 2421291 w 4378623"/>
              <a:gd name="connsiteY13" fmla="*/ 2474379 h 3330971"/>
              <a:gd name="connsiteX14" fmla="*/ 2412491 w 4378623"/>
              <a:gd name="connsiteY14" fmla="*/ 2477447 h 3330971"/>
              <a:gd name="connsiteX15" fmla="*/ 2421226 w 4378623"/>
              <a:gd name="connsiteY15" fmla="*/ 2468623 h 3330971"/>
              <a:gd name="connsiteX16" fmla="*/ 2487311 w 4378623"/>
              <a:gd name="connsiteY16" fmla="*/ 2458969 h 3330971"/>
              <a:gd name="connsiteX17" fmla="*/ 2551375 w 4378623"/>
              <a:gd name="connsiteY17" fmla="*/ 2463336 h 3330971"/>
              <a:gd name="connsiteX18" fmla="*/ 2626162 w 4378623"/>
              <a:gd name="connsiteY18" fmla="*/ 2449210 h 3330971"/>
              <a:gd name="connsiteX19" fmla="*/ 2707879 w 4378623"/>
              <a:gd name="connsiteY19" fmla="*/ 2432766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128613 w 4378623"/>
              <a:gd name="connsiteY12" fmla="*/ 2524323 h 3330971"/>
              <a:gd name="connsiteX13" fmla="*/ 2421291 w 4378623"/>
              <a:gd name="connsiteY13" fmla="*/ 2474379 h 3330971"/>
              <a:gd name="connsiteX14" fmla="*/ 2412491 w 4378623"/>
              <a:gd name="connsiteY14" fmla="*/ 2477447 h 3330971"/>
              <a:gd name="connsiteX15" fmla="*/ 2468935 w 4378623"/>
              <a:gd name="connsiteY15" fmla="*/ 2369230 h 3330971"/>
              <a:gd name="connsiteX16" fmla="*/ 2487311 w 4378623"/>
              <a:gd name="connsiteY16" fmla="*/ 2458969 h 3330971"/>
              <a:gd name="connsiteX17" fmla="*/ 2551375 w 4378623"/>
              <a:gd name="connsiteY17" fmla="*/ 2463336 h 3330971"/>
              <a:gd name="connsiteX18" fmla="*/ 2626162 w 4378623"/>
              <a:gd name="connsiteY18" fmla="*/ 2449210 h 3330971"/>
              <a:gd name="connsiteX19" fmla="*/ 2707879 w 4378623"/>
              <a:gd name="connsiteY19" fmla="*/ 2432766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128613 w 4378623"/>
              <a:gd name="connsiteY12" fmla="*/ 2524323 h 3330971"/>
              <a:gd name="connsiteX13" fmla="*/ 2421291 w 4378623"/>
              <a:gd name="connsiteY13" fmla="*/ 2474379 h 3330971"/>
              <a:gd name="connsiteX14" fmla="*/ 2372940 w 4378623"/>
              <a:gd name="connsiteY14" fmla="*/ 2381692 h 3330971"/>
              <a:gd name="connsiteX15" fmla="*/ 2468935 w 4378623"/>
              <a:gd name="connsiteY15" fmla="*/ 2369230 h 3330971"/>
              <a:gd name="connsiteX16" fmla="*/ 2487311 w 4378623"/>
              <a:gd name="connsiteY16" fmla="*/ 2458969 h 3330971"/>
              <a:gd name="connsiteX17" fmla="*/ 2551375 w 4378623"/>
              <a:gd name="connsiteY17" fmla="*/ 2463336 h 3330971"/>
              <a:gd name="connsiteX18" fmla="*/ 2626162 w 4378623"/>
              <a:gd name="connsiteY18" fmla="*/ 2449210 h 3330971"/>
              <a:gd name="connsiteX19" fmla="*/ 2707879 w 4378623"/>
              <a:gd name="connsiteY19" fmla="*/ 2432766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128613 w 4378623"/>
              <a:gd name="connsiteY12" fmla="*/ 2524323 h 3330971"/>
              <a:gd name="connsiteX13" fmla="*/ 2200639 w 4378623"/>
              <a:gd name="connsiteY13" fmla="*/ 2513930 h 3330971"/>
              <a:gd name="connsiteX14" fmla="*/ 2372940 w 4378623"/>
              <a:gd name="connsiteY14" fmla="*/ 2381692 h 3330971"/>
              <a:gd name="connsiteX15" fmla="*/ 2468935 w 4378623"/>
              <a:gd name="connsiteY15" fmla="*/ 2369230 h 3330971"/>
              <a:gd name="connsiteX16" fmla="*/ 2487311 w 4378623"/>
              <a:gd name="connsiteY16" fmla="*/ 2458969 h 3330971"/>
              <a:gd name="connsiteX17" fmla="*/ 2551375 w 4378623"/>
              <a:gd name="connsiteY17" fmla="*/ 2463336 h 3330971"/>
              <a:gd name="connsiteX18" fmla="*/ 2626162 w 4378623"/>
              <a:gd name="connsiteY18" fmla="*/ 2449210 h 3330971"/>
              <a:gd name="connsiteX19" fmla="*/ 2707879 w 4378623"/>
              <a:gd name="connsiteY19" fmla="*/ 2432766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128613 w 4378623"/>
              <a:gd name="connsiteY12" fmla="*/ 2524323 h 3330971"/>
              <a:gd name="connsiteX13" fmla="*/ 2200639 w 4378623"/>
              <a:gd name="connsiteY13" fmla="*/ 2513930 h 3330971"/>
              <a:gd name="connsiteX14" fmla="*/ 2325063 w 4378623"/>
              <a:gd name="connsiteY14" fmla="*/ 2504508 h 3330971"/>
              <a:gd name="connsiteX15" fmla="*/ 2468935 w 4378623"/>
              <a:gd name="connsiteY15" fmla="*/ 2369230 h 3330971"/>
              <a:gd name="connsiteX16" fmla="*/ 2487311 w 4378623"/>
              <a:gd name="connsiteY16" fmla="*/ 2458969 h 3330971"/>
              <a:gd name="connsiteX17" fmla="*/ 2551375 w 4378623"/>
              <a:gd name="connsiteY17" fmla="*/ 2463336 h 3330971"/>
              <a:gd name="connsiteX18" fmla="*/ 2626162 w 4378623"/>
              <a:gd name="connsiteY18" fmla="*/ 2449210 h 3330971"/>
              <a:gd name="connsiteX19" fmla="*/ 2707879 w 4378623"/>
              <a:gd name="connsiteY19" fmla="*/ 2432766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128613 w 4378623"/>
              <a:gd name="connsiteY12" fmla="*/ 2524323 h 3330971"/>
              <a:gd name="connsiteX13" fmla="*/ 2200639 w 4378623"/>
              <a:gd name="connsiteY13" fmla="*/ 2513930 h 3330971"/>
              <a:gd name="connsiteX14" fmla="*/ 2325063 w 4378623"/>
              <a:gd name="connsiteY14" fmla="*/ 2504508 h 3330971"/>
              <a:gd name="connsiteX15" fmla="*/ 2425221 w 4378623"/>
              <a:gd name="connsiteY15" fmla="*/ 2494128 h 3330971"/>
              <a:gd name="connsiteX16" fmla="*/ 2487311 w 4378623"/>
              <a:gd name="connsiteY16" fmla="*/ 2458969 h 3330971"/>
              <a:gd name="connsiteX17" fmla="*/ 2551375 w 4378623"/>
              <a:gd name="connsiteY17" fmla="*/ 2463336 h 3330971"/>
              <a:gd name="connsiteX18" fmla="*/ 2626162 w 4378623"/>
              <a:gd name="connsiteY18" fmla="*/ 2449210 h 3330971"/>
              <a:gd name="connsiteX19" fmla="*/ 2707879 w 4378623"/>
              <a:gd name="connsiteY19" fmla="*/ 2432766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128613 w 4378623"/>
              <a:gd name="connsiteY12" fmla="*/ 2524323 h 3330971"/>
              <a:gd name="connsiteX13" fmla="*/ 2200639 w 4378623"/>
              <a:gd name="connsiteY13" fmla="*/ 2513930 h 3330971"/>
              <a:gd name="connsiteX14" fmla="*/ 2325063 w 4378623"/>
              <a:gd name="connsiteY14" fmla="*/ 2504508 h 3330971"/>
              <a:gd name="connsiteX15" fmla="*/ 2425221 w 4378623"/>
              <a:gd name="connsiteY15" fmla="*/ 2494128 h 3330971"/>
              <a:gd name="connsiteX16" fmla="*/ 2497719 w 4378623"/>
              <a:gd name="connsiteY16" fmla="*/ 2477704 h 3330971"/>
              <a:gd name="connsiteX17" fmla="*/ 2551375 w 4378623"/>
              <a:gd name="connsiteY17" fmla="*/ 2463336 h 3330971"/>
              <a:gd name="connsiteX18" fmla="*/ 2626162 w 4378623"/>
              <a:gd name="connsiteY18" fmla="*/ 2449210 h 3330971"/>
              <a:gd name="connsiteX19" fmla="*/ 2707879 w 4378623"/>
              <a:gd name="connsiteY19" fmla="*/ 2432766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094015 w 4378623"/>
              <a:gd name="connsiteY12" fmla="*/ 2532973 h 3330971"/>
              <a:gd name="connsiteX13" fmla="*/ 2200639 w 4378623"/>
              <a:gd name="connsiteY13" fmla="*/ 2513930 h 3330971"/>
              <a:gd name="connsiteX14" fmla="*/ 2325063 w 4378623"/>
              <a:gd name="connsiteY14" fmla="*/ 2504508 h 3330971"/>
              <a:gd name="connsiteX15" fmla="*/ 2425221 w 4378623"/>
              <a:gd name="connsiteY15" fmla="*/ 2494128 h 3330971"/>
              <a:gd name="connsiteX16" fmla="*/ 2497719 w 4378623"/>
              <a:gd name="connsiteY16" fmla="*/ 2477704 h 3330971"/>
              <a:gd name="connsiteX17" fmla="*/ 2551375 w 4378623"/>
              <a:gd name="connsiteY17" fmla="*/ 2463336 h 3330971"/>
              <a:gd name="connsiteX18" fmla="*/ 2626162 w 4378623"/>
              <a:gd name="connsiteY18" fmla="*/ 2449210 h 3330971"/>
              <a:gd name="connsiteX19" fmla="*/ 2707879 w 4378623"/>
              <a:gd name="connsiteY19" fmla="*/ 2432766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094015 w 4378623"/>
              <a:gd name="connsiteY12" fmla="*/ 2532973 h 3330971"/>
              <a:gd name="connsiteX13" fmla="*/ 2215055 w 4378623"/>
              <a:gd name="connsiteY13" fmla="*/ 2525463 h 3330971"/>
              <a:gd name="connsiteX14" fmla="*/ 2325063 w 4378623"/>
              <a:gd name="connsiteY14" fmla="*/ 2504508 h 3330971"/>
              <a:gd name="connsiteX15" fmla="*/ 2425221 w 4378623"/>
              <a:gd name="connsiteY15" fmla="*/ 2494128 h 3330971"/>
              <a:gd name="connsiteX16" fmla="*/ 2497719 w 4378623"/>
              <a:gd name="connsiteY16" fmla="*/ 2477704 h 3330971"/>
              <a:gd name="connsiteX17" fmla="*/ 2551375 w 4378623"/>
              <a:gd name="connsiteY17" fmla="*/ 2463336 h 3330971"/>
              <a:gd name="connsiteX18" fmla="*/ 2626162 w 4378623"/>
              <a:gd name="connsiteY18" fmla="*/ 2449210 h 3330971"/>
              <a:gd name="connsiteX19" fmla="*/ 2707879 w 4378623"/>
              <a:gd name="connsiteY19" fmla="*/ 2432766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094015 w 4378623"/>
              <a:gd name="connsiteY12" fmla="*/ 2532973 h 3330971"/>
              <a:gd name="connsiteX13" fmla="*/ 2215055 w 4378623"/>
              <a:gd name="connsiteY13" fmla="*/ 2525463 h 3330971"/>
              <a:gd name="connsiteX14" fmla="*/ 2327947 w 4378623"/>
              <a:gd name="connsiteY14" fmla="*/ 2521807 h 3330971"/>
              <a:gd name="connsiteX15" fmla="*/ 2425221 w 4378623"/>
              <a:gd name="connsiteY15" fmla="*/ 2494128 h 3330971"/>
              <a:gd name="connsiteX16" fmla="*/ 2497719 w 4378623"/>
              <a:gd name="connsiteY16" fmla="*/ 2477704 h 3330971"/>
              <a:gd name="connsiteX17" fmla="*/ 2551375 w 4378623"/>
              <a:gd name="connsiteY17" fmla="*/ 2463336 h 3330971"/>
              <a:gd name="connsiteX18" fmla="*/ 2626162 w 4378623"/>
              <a:gd name="connsiteY18" fmla="*/ 2449210 h 3330971"/>
              <a:gd name="connsiteX19" fmla="*/ 2707879 w 4378623"/>
              <a:gd name="connsiteY19" fmla="*/ 2432766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094015 w 4378623"/>
              <a:gd name="connsiteY12" fmla="*/ 2532973 h 3330971"/>
              <a:gd name="connsiteX13" fmla="*/ 2215055 w 4378623"/>
              <a:gd name="connsiteY13" fmla="*/ 2525463 h 3330971"/>
              <a:gd name="connsiteX14" fmla="*/ 2327947 w 4378623"/>
              <a:gd name="connsiteY14" fmla="*/ 2521807 h 3330971"/>
              <a:gd name="connsiteX15" fmla="*/ 2425221 w 4378623"/>
              <a:gd name="connsiteY15" fmla="*/ 2494128 h 3330971"/>
              <a:gd name="connsiteX16" fmla="*/ 2491953 w 4378623"/>
              <a:gd name="connsiteY16" fmla="*/ 2480588 h 3330971"/>
              <a:gd name="connsiteX17" fmla="*/ 2551375 w 4378623"/>
              <a:gd name="connsiteY17" fmla="*/ 2463336 h 3330971"/>
              <a:gd name="connsiteX18" fmla="*/ 2626162 w 4378623"/>
              <a:gd name="connsiteY18" fmla="*/ 2449210 h 3330971"/>
              <a:gd name="connsiteX19" fmla="*/ 2707879 w 4378623"/>
              <a:gd name="connsiteY19" fmla="*/ 2432766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094015 w 4378623"/>
              <a:gd name="connsiteY12" fmla="*/ 2532973 h 3330971"/>
              <a:gd name="connsiteX13" fmla="*/ 2215055 w 4378623"/>
              <a:gd name="connsiteY13" fmla="*/ 2525463 h 3330971"/>
              <a:gd name="connsiteX14" fmla="*/ 2327947 w 4378623"/>
              <a:gd name="connsiteY14" fmla="*/ 2521807 h 3330971"/>
              <a:gd name="connsiteX15" fmla="*/ 2425221 w 4378623"/>
              <a:gd name="connsiteY15" fmla="*/ 2494128 h 3330971"/>
              <a:gd name="connsiteX16" fmla="*/ 2491953 w 4378623"/>
              <a:gd name="connsiteY16" fmla="*/ 2480588 h 3330971"/>
              <a:gd name="connsiteX17" fmla="*/ 2551375 w 4378623"/>
              <a:gd name="connsiteY17" fmla="*/ 2463336 h 3330971"/>
              <a:gd name="connsiteX18" fmla="*/ 2626162 w 4378623"/>
              <a:gd name="connsiteY18" fmla="*/ 2449210 h 3330971"/>
              <a:gd name="connsiteX19" fmla="*/ 2704996 w 4378623"/>
              <a:gd name="connsiteY19" fmla="*/ 2447182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094015 w 4378623"/>
              <a:gd name="connsiteY12" fmla="*/ 2532973 h 3330971"/>
              <a:gd name="connsiteX13" fmla="*/ 2215055 w 4378623"/>
              <a:gd name="connsiteY13" fmla="*/ 2525463 h 3330971"/>
              <a:gd name="connsiteX14" fmla="*/ 2327947 w 4378623"/>
              <a:gd name="connsiteY14" fmla="*/ 2521807 h 3330971"/>
              <a:gd name="connsiteX15" fmla="*/ 2425221 w 4378623"/>
              <a:gd name="connsiteY15" fmla="*/ 2494128 h 3330971"/>
              <a:gd name="connsiteX16" fmla="*/ 2491953 w 4378623"/>
              <a:gd name="connsiteY16" fmla="*/ 2480588 h 3330971"/>
              <a:gd name="connsiteX17" fmla="*/ 2551375 w 4378623"/>
              <a:gd name="connsiteY17" fmla="*/ 2463336 h 3330971"/>
              <a:gd name="connsiteX18" fmla="*/ 2626162 w 4378623"/>
              <a:gd name="connsiteY18" fmla="*/ 2466509 h 3330971"/>
              <a:gd name="connsiteX19" fmla="*/ 2704996 w 4378623"/>
              <a:gd name="connsiteY19" fmla="*/ 2447182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094015 w 4378623"/>
              <a:gd name="connsiteY12" fmla="*/ 2532973 h 3330971"/>
              <a:gd name="connsiteX13" fmla="*/ 2215055 w 4378623"/>
              <a:gd name="connsiteY13" fmla="*/ 2525463 h 3330971"/>
              <a:gd name="connsiteX14" fmla="*/ 2327947 w 4378623"/>
              <a:gd name="connsiteY14" fmla="*/ 2521807 h 3330971"/>
              <a:gd name="connsiteX15" fmla="*/ 2425221 w 4378623"/>
              <a:gd name="connsiteY15" fmla="*/ 2494128 h 3330971"/>
              <a:gd name="connsiteX16" fmla="*/ 2491953 w 4378623"/>
              <a:gd name="connsiteY16" fmla="*/ 2480588 h 3330971"/>
              <a:gd name="connsiteX17" fmla="*/ 2548492 w 4378623"/>
              <a:gd name="connsiteY17" fmla="*/ 2480635 h 3330971"/>
              <a:gd name="connsiteX18" fmla="*/ 2626162 w 4378623"/>
              <a:gd name="connsiteY18" fmla="*/ 2466509 h 3330971"/>
              <a:gd name="connsiteX19" fmla="*/ 2704996 w 4378623"/>
              <a:gd name="connsiteY19" fmla="*/ 2447182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094015 w 4378623"/>
              <a:gd name="connsiteY12" fmla="*/ 2532973 h 3330971"/>
              <a:gd name="connsiteX13" fmla="*/ 2215055 w 4378623"/>
              <a:gd name="connsiteY13" fmla="*/ 2525463 h 3330971"/>
              <a:gd name="connsiteX14" fmla="*/ 2327947 w 4378623"/>
              <a:gd name="connsiteY14" fmla="*/ 2521807 h 3330971"/>
              <a:gd name="connsiteX15" fmla="*/ 2425221 w 4378623"/>
              <a:gd name="connsiteY15" fmla="*/ 2494128 h 3330971"/>
              <a:gd name="connsiteX16" fmla="*/ 2489070 w 4378623"/>
              <a:gd name="connsiteY16" fmla="*/ 2497887 h 3330971"/>
              <a:gd name="connsiteX17" fmla="*/ 2548492 w 4378623"/>
              <a:gd name="connsiteY17" fmla="*/ 2480635 h 3330971"/>
              <a:gd name="connsiteX18" fmla="*/ 2626162 w 4378623"/>
              <a:gd name="connsiteY18" fmla="*/ 2466509 h 3330971"/>
              <a:gd name="connsiteX19" fmla="*/ 2704996 w 4378623"/>
              <a:gd name="connsiteY19" fmla="*/ 2447182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094015 w 4378623"/>
              <a:gd name="connsiteY12" fmla="*/ 2532973 h 3330971"/>
              <a:gd name="connsiteX13" fmla="*/ 2215055 w 4378623"/>
              <a:gd name="connsiteY13" fmla="*/ 2525463 h 3330971"/>
              <a:gd name="connsiteX14" fmla="*/ 2327947 w 4378623"/>
              <a:gd name="connsiteY14" fmla="*/ 2521807 h 3330971"/>
              <a:gd name="connsiteX15" fmla="*/ 2416571 w 4378623"/>
              <a:gd name="connsiteY15" fmla="*/ 2514311 h 3330971"/>
              <a:gd name="connsiteX16" fmla="*/ 2489070 w 4378623"/>
              <a:gd name="connsiteY16" fmla="*/ 2497887 h 3330971"/>
              <a:gd name="connsiteX17" fmla="*/ 2548492 w 4378623"/>
              <a:gd name="connsiteY17" fmla="*/ 2480635 h 3330971"/>
              <a:gd name="connsiteX18" fmla="*/ 2626162 w 4378623"/>
              <a:gd name="connsiteY18" fmla="*/ 2466509 h 3330971"/>
              <a:gd name="connsiteX19" fmla="*/ 2704996 w 4378623"/>
              <a:gd name="connsiteY19" fmla="*/ 2447182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247151 w 4378623"/>
              <a:gd name="connsiteY9" fmla="*/ 2726313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094015 w 4378623"/>
              <a:gd name="connsiteY12" fmla="*/ 2532973 h 3330971"/>
              <a:gd name="connsiteX13" fmla="*/ 2215055 w 4378623"/>
              <a:gd name="connsiteY13" fmla="*/ 2525463 h 3330971"/>
              <a:gd name="connsiteX14" fmla="*/ 2327947 w 4378623"/>
              <a:gd name="connsiteY14" fmla="*/ 2521807 h 3330971"/>
              <a:gd name="connsiteX15" fmla="*/ 2416571 w 4378623"/>
              <a:gd name="connsiteY15" fmla="*/ 2514311 h 3330971"/>
              <a:gd name="connsiteX16" fmla="*/ 2489070 w 4378623"/>
              <a:gd name="connsiteY16" fmla="*/ 2497887 h 3330971"/>
              <a:gd name="connsiteX17" fmla="*/ 2548492 w 4378623"/>
              <a:gd name="connsiteY17" fmla="*/ 2480635 h 3330971"/>
              <a:gd name="connsiteX18" fmla="*/ 2626162 w 4378623"/>
              <a:gd name="connsiteY18" fmla="*/ 2466509 h 3330971"/>
              <a:gd name="connsiteX19" fmla="*/ 2704996 w 4378623"/>
              <a:gd name="connsiteY19" fmla="*/ 2447182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885306 w 4378623"/>
              <a:gd name="connsiteY9" fmla="*/ 2498124 h 3330971"/>
              <a:gd name="connsiteX10" fmla="*/ 1999606 w 4378623"/>
              <a:gd name="connsiteY10" fmla="*/ 2542574 h 3330971"/>
              <a:gd name="connsiteX11" fmla="*/ 2094015 w 4378623"/>
              <a:gd name="connsiteY11" fmla="*/ 2532973 h 3330971"/>
              <a:gd name="connsiteX12" fmla="*/ 2215055 w 4378623"/>
              <a:gd name="connsiteY12" fmla="*/ 2525463 h 3330971"/>
              <a:gd name="connsiteX13" fmla="*/ 2327947 w 4378623"/>
              <a:gd name="connsiteY13" fmla="*/ 2521807 h 3330971"/>
              <a:gd name="connsiteX14" fmla="*/ 2416571 w 4378623"/>
              <a:gd name="connsiteY14" fmla="*/ 2514311 h 3330971"/>
              <a:gd name="connsiteX15" fmla="*/ 2489070 w 4378623"/>
              <a:gd name="connsiteY15" fmla="*/ 2497887 h 3330971"/>
              <a:gd name="connsiteX16" fmla="*/ 2548492 w 4378623"/>
              <a:gd name="connsiteY16" fmla="*/ 2480635 h 3330971"/>
              <a:gd name="connsiteX17" fmla="*/ 2626162 w 4378623"/>
              <a:gd name="connsiteY17" fmla="*/ 2466509 h 3330971"/>
              <a:gd name="connsiteX18" fmla="*/ 2704996 w 4378623"/>
              <a:gd name="connsiteY18" fmla="*/ 2447182 h 3330971"/>
              <a:gd name="connsiteX19" fmla="*/ 2760597 w 4378623"/>
              <a:gd name="connsiteY19" fmla="*/ 2435371 h 3330971"/>
              <a:gd name="connsiteX20" fmla="*/ 3002309 w 4378623"/>
              <a:gd name="connsiteY20" fmla="*/ 2344149 h 3330971"/>
              <a:gd name="connsiteX21" fmla="*/ 3173672 w 4378623"/>
              <a:gd name="connsiteY21" fmla="*/ 2055029 h 3330971"/>
              <a:gd name="connsiteX22" fmla="*/ 3167322 w 4378623"/>
              <a:gd name="connsiteY22" fmla="*/ 1855028 h 3330971"/>
              <a:gd name="connsiteX23" fmla="*/ 3262659 w 4378623"/>
              <a:gd name="connsiteY23" fmla="*/ 1781808 h 3330971"/>
              <a:gd name="connsiteX24" fmla="*/ 3284624 w 4378623"/>
              <a:gd name="connsiteY24" fmla="*/ 1646882 h 3330971"/>
              <a:gd name="connsiteX25" fmla="*/ 3176848 w 4378623"/>
              <a:gd name="connsiteY25" fmla="*/ 1557982 h 3330971"/>
              <a:gd name="connsiteX26" fmla="*/ 3243263 w 4378623"/>
              <a:gd name="connsiteY26" fmla="*/ 1496058 h 3330971"/>
              <a:gd name="connsiteX27" fmla="*/ 3224300 w 4378623"/>
              <a:gd name="connsiteY27" fmla="*/ 1385128 h 3330971"/>
              <a:gd name="connsiteX28" fmla="*/ 3090950 w 4378623"/>
              <a:gd name="connsiteY28" fmla="*/ 1267629 h 3330971"/>
              <a:gd name="connsiteX29" fmla="*/ 2703513 w 4378623"/>
              <a:gd name="connsiteY29" fmla="*/ 1302749 h 3330971"/>
              <a:gd name="connsiteX30" fmla="*/ 2599247 w 4378623"/>
              <a:gd name="connsiteY30" fmla="*/ 1278230 h 3330971"/>
              <a:gd name="connsiteX31" fmla="*/ 2652768 w 4378623"/>
              <a:gd name="connsiteY31" fmla="*/ 1105590 h 3330971"/>
              <a:gd name="connsiteX32" fmla="*/ 2664069 w 4378623"/>
              <a:gd name="connsiteY32" fmla="*/ 937567 h 3330971"/>
              <a:gd name="connsiteX33" fmla="*/ 2579743 w 4378623"/>
              <a:gd name="connsiteY33" fmla="*/ 632767 h 3330971"/>
              <a:gd name="connsiteX34" fmla="*/ 2438644 w 4378623"/>
              <a:gd name="connsiteY34" fmla="*/ 565840 h 3330971"/>
              <a:gd name="connsiteX35" fmla="*/ 2495247 w 4378623"/>
              <a:gd name="connsiteY35" fmla="*/ 0 h 3330971"/>
              <a:gd name="connsiteX36" fmla="*/ 2496489 w 4378623"/>
              <a:gd name="connsiteY36" fmla="*/ 11616 h 3330971"/>
              <a:gd name="connsiteX37" fmla="*/ 3089319 w 4378623"/>
              <a:gd name="connsiteY37" fmla="*/ 64226 h 3330971"/>
              <a:gd name="connsiteX38" fmla="*/ 3374856 w 4378623"/>
              <a:gd name="connsiteY38" fmla="*/ 369969 h 3330971"/>
              <a:gd name="connsiteX39" fmla="*/ 3510232 w 4378623"/>
              <a:gd name="connsiteY39" fmla="*/ 813600 h 3330971"/>
              <a:gd name="connsiteX40" fmla="*/ 4068016 w 4378623"/>
              <a:gd name="connsiteY40" fmla="*/ 1105046 h 3330971"/>
              <a:gd name="connsiteX41" fmla="*/ 4234392 w 4378623"/>
              <a:gd name="connsiteY41" fmla="*/ 1420661 h 3330971"/>
              <a:gd name="connsiteX42" fmla="*/ 4378623 w 4378623"/>
              <a:gd name="connsiteY42" fmla="*/ 1836132 h 3330971"/>
              <a:gd name="connsiteX43" fmla="*/ 4363902 w 4378623"/>
              <a:gd name="connsiteY43" fmla="*/ 2211036 h 3330971"/>
              <a:gd name="connsiteX44" fmla="*/ 4114941 w 4378623"/>
              <a:gd name="connsiteY44" fmla="*/ 2463077 h 3330971"/>
              <a:gd name="connsiteX45" fmla="*/ 3750965 w 4378623"/>
              <a:gd name="connsiteY45" fmla="*/ 2650382 h 3330971"/>
              <a:gd name="connsiteX46" fmla="*/ 551294 w 4378623"/>
              <a:gd name="connsiteY46" fmla="*/ 3328046 h 3330971"/>
              <a:gd name="connsiteX47" fmla="*/ 548640 w 4378623"/>
              <a:gd name="connsiteY47" fmla="*/ 3330971 h 3330971"/>
              <a:gd name="connsiteX48" fmla="*/ 254965 w 4378623"/>
              <a:gd name="connsiteY48" fmla="*/ 3249085 h 3330971"/>
              <a:gd name="connsiteX49" fmla="*/ 17221 w 4378623"/>
              <a:gd name="connsiteY49" fmla="*/ 2864627 h 3330971"/>
              <a:gd name="connsiteX50" fmla="*/ 0 w 4378623"/>
              <a:gd name="connsiteY50" fmla="*/ 2435269 h 3330971"/>
              <a:gd name="connsiteX51" fmla="*/ 253898 w 4378623"/>
              <a:gd name="connsiteY51" fmla="*/ 2137884 h 3330971"/>
              <a:gd name="connsiteX52" fmla="*/ 585216 w 4378623"/>
              <a:gd name="connsiteY52" fmla="*/ 2055588 h 3330971"/>
              <a:gd name="connsiteX53" fmla="*/ 619658 w 4378623"/>
              <a:gd name="connsiteY53" fmla="*/ 1804333 h 3330971"/>
              <a:gd name="connsiteX54" fmla="*/ 721309 w 4378623"/>
              <a:gd name="connsiteY54" fmla="*/ 1465595 h 3330971"/>
              <a:gd name="connsiteX55" fmla="*/ 949909 w 4378623"/>
              <a:gd name="connsiteY55" fmla="*/ 1228261 h 3330971"/>
              <a:gd name="connsiteX56" fmla="*/ 1268882 w 4378623"/>
              <a:gd name="connsiteY56" fmla="*/ 1218707 h 3330971"/>
              <a:gd name="connsiteX57" fmla="*/ 1609344 w 4378623"/>
              <a:gd name="connsiteY57" fmla="*/ 1250916 h 3330971"/>
              <a:gd name="connsiteX58" fmla="*/ 1614376 w 4378623"/>
              <a:gd name="connsiteY58" fmla="*/ 1252876 h 3330971"/>
              <a:gd name="connsiteX59" fmla="*/ 1544271 w 4378623"/>
              <a:gd name="connsiteY59" fmla="*/ 625178 h 3330971"/>
              <a:gd name="connsiteX60" fmla="*/ 1855167 w 4378623"/>
              <a:gd name="connsiteY60" fmla="*/ 140546 h 3330971"/>
              <a:gd name="connsiteX61" fmla="*/ 2495247 w 4378623"/>
              <a:gd name="connsiteY61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885306 w 4378623"/>
              <a:gd name="connsiteY8" fmla="*/ 2498124 h 3330971"/>
              <a:gd name="connsiteX9" fmla="*/ 1999606 w 4378623"/>
              <a:gd name="connsiteY9" fmla="*/ 2542574 h 3330971"/>
              <a:gd name="connsiteX10" fmla="*/ 2094015 w 4378623"/>
              <a:gd name="connsiteY10" fmla="*/ 2532973 h 3330971"/>
              <a:gd name="connsiteX11" fmla="*/ 2215055 w 4378623"/>
              <a:gd name="connsiteY11" fmla="*/ 2525463 h 3330971"/>
              <a:gd name="connsiteX12" fmla="*/ 2327947 w 4378623"/>
              <a:gd name="connsiteY12" fmla="*/ 2521807 h 3330971"/>
              <a:gd name="connsiteX13" fmla="*/ 2416571 w 4378623"/>
              <a:gd name="connsiteY13" fmla="*/ 2514311 h 3330971"/>
              <a:gd name="connsiteX14" fmla="*/ 2489070 w 4378623"/>
              <a:gd name="connsiteY14" fmla="*/ 2497887 h 3330971"/>
              <a:gd name="connsiteX15" fmla="*/ 2548492 w 4378623"/>
              <a:gd name="connsiteY15" fmla="*/ 2480635 h 3330971"/>
              <a:gd name="connsiteX16" fmla="*/ 2626162 w 4378623"/>
              <a:gd name="connsiteY16" fmla="*/ 2466509 h 3330971"/>
              <a:gd name="connsiteX17" fmla="*/ 2704996 w 4378623"/>
              <a:gd name="connsiteY17" fmla="*/ 2447182 h 3330971"/>
              <a:gd name="connsiteX18" fmla="*/ 2760597 w 4378623"/>
              <a:gd name="connsiteY18" fmla="*/ 2435371 h 3330971"/>
              <a:gd name="connsiteX19" fmla="*/ 3002309 w 4378623"/>
              <a:gd name="connsiteY19" fmla="*/ 2344149 h 3330971"/>
              <a:gd name="connsiteX20" fmla="*/ 3173672 w 4378623"/>
              <a:gd name="connsiteY20" fmla="*/ 2055029 h 3330971"/>
              <a:gd name="connsiteX21" fmla="*/ 3167322 w 4378623"/>
              <a:gd name="connsiteY21" fmla="*/ 1855028 h 3330971"/>
              <a:gd name="connsiteX22" fmla="*/ 3262659 w 4378623"/>
              <a:gd name="connsiteY22" fmla="*/ 1781808 h 3330971"/>
              <a:gd name="connsiteX23" fmla="*/ 3284624 w 4378623"/>
              <a:gd name="connsiteY23" fmla="*/ 1646882 h 3330971"/>
              <a:gd name="connsiteX24" fmla="*/ 3176848 w 4378623"/>
              <a:gd name="connsiteY24" fmla="*/ 1557982 h 3330971"/>
              <a:gd name="connsiteX25" fmla="*/ 3243263 w 4378623"/>
              <a:gd name="connsiteY25" fmla="*/ 1496058 h 3330971"/>
              <a:gd name="connsiteX26" fmla="*/ 3224300 w 4378623"/>
              <a:gd name="connsiteY26" fmla="*/ 1385128 h 3330971"/>
              <a:gd name="connsiteX27" fmla="*/ 3090950 w 4378623"/>
              <a:gd name="connsiteY27" fmla="*/ 1267629 h 3330971"/>
              <a:gd name="connsiteX28" fmla="*/ 2703513 w 4378623"/>
              <a:gd name="connsiteY28" fmla="*/ 1302749 h 3330971"/>
              <a:gd name="connsiteX29" fmla="*/ 2599247 w 4378623"/>
              <a:gd name="connsiteY29" fmla="*/ 1278230 h 3330971"/>
              <a:gd name="connsiteX30" fmla="*/ 2652768 w 4378623"/>
              <a:gd name="connsiteY30" fmla="*/ 1105590 h 3330971"/>
              <a:gd name="connsiteX31" fmla="*/ 2664069 w 4378623"/>
              <a:gd name="connsiteY31" fmla="*/ 937567 h 3330971"/>
              <a:gd name="connsiteX32" fmla="*/ 2579743 w 4378623"/>
              <a:gd name="connsiteY32" fmla="*/ 632767 h 3330971"/>
              <a:gd name="connsiteX33" fmla="*/ 2438644 w 4378623"/>
              <a:gd name="connsiteY33" fmla="*/ 565840 h 3330971"/>
              <a:gd name="connsiteX34" fmla="*/ 2495247 w 4378623"/>
              <a:gd name="connsiteY34" fmla="*/ 0 h 3330971"/>
              <a:gd name="connsiteX35" fmla="*/ 2496489 w 4378623"/>
              <a:gd name="connsiteY35" fmla="*/ 11616 h 3330971"/>
              <a:gd name="connsiteX36" fmla="*/ 3089319 w 4378623"/>
              <a:gd name="connsiteY36" fmla="*/ 64226 h 3330971"/>
              <a:gd name="connsiteX37" fmla="*/ 3374856 w 4378623"/>
              <a:gd name="connsiteY37" fmla="*/ 369969 h 3330971"/>
              <a:gd name="connsiteX38" fmla="*/ 3510232 w 4378623"/>
              <a:gd name="connsiteY38" fmla="*/ 813600 h 3330971"/>
              <a:gd name="connsiteX39" fmla="*/ 4068016 w 4378623"/>
              <a:gd name="connsiteY39" fmla="*/ 1105046 h 3330971"/>
              <a:gd name="connsiteX40" fmla="*/ 4234392 w 4378623"/>
              <a:gd name="connsiteY40" fmla="*/ 1420661 h 3330971"/>
              <a:gd name="connsiteX41" fmla="*/ 4378623 w 4378623"/>
              <a:gd name="connsiteY41" fmla="*/ 1836132 h 3330971"/>
              <a:gd name="connsiteX42" fmla="*/ 4363902 w 4378623"/>
              <a:gd name="connsiteY42" fmla="*/ 2211036 h 3330971"/>
              <a:gd name="connsiteX43" fmla="*/ 4114941 w 4378623"/>
              <a:gd name="connsiteY43" fmla="*/ 2463077 h 3330971"/>
              <a:gd name="connsiteX44" fmla="*/ 3750965 w 4378623"/>
              <a:gd name="connsiteY44" fmla="*/ 2650382 h 3330971"/>
              <a:gd name="connsiteX45" fmla="*/ 551294 w 4378623"/>
              <a:gd name="connsiteY45" fmla="*/ 3328046 h 3330971"/>
              <a:gd name="connsiteX46" fmla="*/ 548640 w 4378623"/>
              <a:gd name="connsiteY46" fmla="*/ 3330971 h 3330971"/>
              <a:gd name="connsiteX47" fmla="*/ 254965 w 4378623"/>
              <a:gd name="connsiteY47" fmla="*/ 3249085 h 3330971"/>
              <a:gd name="connsiteX48" fmla="*/ 17221 w 4378623"/>
              <a:gd name="connsiteY48" fmla="*/ 2864627 h 3330971"/>
              <a:gd name="connsiteX49" fmla="*/ 0 w 4378623"/>
              <a:gd name="connsiteY49" fmla="*/ 2435269 h 3330971"/>
              <a:gd name="connsiteX50" fmla="*/ 253898 w 4378623"/>
              <a:gd name="connsiteY50" fmla="*/ 2137884 h 3330971"/>
              <a:gd name="connsiteX51" fmla="*/ 585216 w 4378623"/>
              <a:gd name="connsiteY51" fmla="*/ 2055588 h 3330971"/>
              <a:gd name="connsiteX52" fmla="*/ 619658 w 4378623"/>
              <a:gd name="connsiteY52" fmla="*/ 1804333 h 3330971"/>
              <a:gd name="connsiteX53" fmla="*/ 721309 w 4378623"/>
              <a:gd name="connsiteY53" fmla="*/ 1465595 h 3330971"/>
              <a:gd name="connsiteX54" fmla="*/ 949909 w 4378623"/>
              <a:gd name="connsiteY54" fmla="*/ 1228261 h 3330971"/>
              <a:gd name="connsiteX55" fmla="*/ 1268882 w 4378623"/>
              <a:gd name="connsiteY55" fmla="*/ 1218707 h 3330971"/>
              <a:gd name="connsiteX56" fmla="*/ 1609344 w 4378623"/>
              <a:gd name="connsiteY56" fmla="*/ 1250916 h 3330971"/>
              <a:gd name="connsiteX57" fmla="*/ 1614376 w 4378623"/>
              <a:gd name="connsiteY57" fmla="*/ 1252876 h 3330971"/>
              <a:gd name="connsiteX58" fmla="*/ 1544271 w 4378623"/>
              <a:gd name="connsiteY58" fmla="*/ 625178 h 3330971"/>
              <a:gd name="connsiteX59" fmla="*/ 1855167 w 4378623"/>
              <a:gd name="connsiteY59" fmla="*/ 140546 h 3330971"/>
              <a:gd name="connsiteX60" fmla="*/ 2495247 w 4378623"/>
              <a:gd name="connsiteY60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885306 w 4378623"/>
              <a:gd name="connsiteY7" fmla="*/ 2498124 h 3330971"/>
              <a:gd name="connsiteX8" fmla="*/ 1999606 w 4378623"/>
              <a:gd name="connsiteY8" fmla="*/ 2542574 h 3330971"/>
              <a:gd name="connsiteX9" fmla="*/ 2094015 w 4378623"/>
              <a:gd name="connsiteY9" fmla="*/ 2532973 h 3330971"/>
              <a:gd name="connsiteX10" fmla="*/ 2215055 w 4378623"/>
              <a:gd name="connsiteY10" fmla="*/ 2525463 h 3330971"/>
              <a:gd name="connsiteX11" fmla="*/ 2327947 w 4378623"/>
              <a:gd name="connsiteY11" fmla="*/ 2521807 h 3330971"/>
              <a:gd name="connsiteX12" fmla="*/ 2416571 w 4378623"/>
              <a:gd name="connsiteY12" fmla="*/ 2514311 h 3330971"/>
              <a:gd name="connsiteX13" fmla="*/ 2489070 w 4378623"/>
              <a:gd name="connsiteY13" fmla="*/ 2497887 h 3330971"/>
              <a:gd name="connsiteX14" fmla="*/ 2548492 w 4378623"/>
              <a:gd name="connsiteY14" fmla="*/ 2480635 h 3330971"/>
              <a:gd name="connsiteX15" fmla="*/ 2626162 w 4378623"/>
              <a:gd name="connsiteY15" fmla="*/ 2466509 h 3330971"/>
              <a:gd name="connsiteX16" fmla="*/ 2704996 w 4378623"/>
              <a:gd name="connsiteY16" fmla="*/ 2447182 h 3330971"/>
              <a:gd name="connsiteX17" fmla="*/ 2760597 w 4378623"/>
              <a:gd name="connsiteY17" fmla="*/ 2435371 h 3330971"/>
              <a:gd name="connsiteX18" fmla="*/ 3002309 w 4378623"/>
              <a:gd name="connsiteY18" fmla="*/ 2344149 h 3330971"/>
              <a:gd name="connsiteX19" fmla="*/ 3173672 w 4378623"/>
              <a:gd name="connsiteY19" fmla="*/ 2055029 h 3330971"/>
              <a:gd name="connsiteX20" fmla="*/ 3167322 w 4378623"/>
              <a:gd name="connsiteY20" fmla="*/ 1855028 h 3330971"/>
              <a:gd name="connsiteX21" fmla="*/ 3262659 w 4378623"/>
              <a:gd name="connsiteY21" fmla="*/ 1781808 h 3330971"/>
              <a:gd name="connsiteX22" fmla="*/ 3284624 w 4378623"/>
              <a:gd name="connsiteY22" fmla="*/ 1646882 h 3330971"/>
              <a:gd name="connsiteX23" fmla="*/ 3176848 w 4378623"/>
              <a:gd name="connsiteY23" fmla="*/ 1557982 h 3330971"/>
              <a:gd name="connsiteX24" fmla="*/ 3243263 w 4378623"/>
              <a:gd name="connsiteY24" fmla="*/ 1496058 h 3330971"/>
              <a:gd name="connsiteX25" fmla="*/ 3224300 w 4378623"/>
              <a:gd name="connsiteY25" fmla="*/ 1385128 h 3330971"/>
              <a:gd name="connsiteX26" fmla="*/ 3090950 w 4378623"/>
              <a:gd name="connsiteY26" fmla="*/ 1267629 h 3330971"/>
              <a:gd name="connsiteX27" fmla="*/ 2703513 w 4378623"/>
              <a:gd name="connsiteY27" fmla="*/ 1302749 h 3330971"/>
              <a:gd name="connsiteX28" fmla="*/ 2599247 w 4378623"/>
              <a:gd name="connsiteY28" fmla="*/ 1278230 h 3330971"/>
              <a:gd name="connsiteX29" fmla="*/ 2652768 w 4378623"/>
              <a:gd name="connsiteY29" fmla="*/ 1105590 h 3330971"/>
              <a:gd name="connsiteX30" fmla="*/ 2664069 w 4378623"/>
              <a:gd name="connsiteY30" fmla="*/ 937567 h 3330971"/>
              <a:gd name="connsiteX31" fmla="*/ 2579743 w 4378623"/>
              <a:gd name="connsiteY31" fmla="*/ 632767 h 3330971"/>
              <a:gd name="connsiteX32" fmla="*/ 2438644 w 4378623"/>
              <a:gd name="connsiteY32" fmla="*/ 565840 h 3330971"/>
              <a:gd name="connsiteX33" fmla="*/ 2495247 w 4378623"/>
              <a:gd name="connsiteY33" fmla="*/ 0 h 3330971"/>
              <a:gd name="connsiteX34" fmla="*/ 2496489 w 4378623"/>
              <a:gd name="connsiteY34" fmla="*/ 11616 h 3330971"/>
              <a:gd name="connsiteX35" fmla="*/ 3089319 w 4378623"/>
              <a:gd name="connsiteY35" fmla="*/ 64226 h 3330971"/>
              <a:gd name="connsiteX36" fmla="*/ 3374856 w 4378623"/>
              <a:gd name="connsiteY36" fmla="*/ 369969 h 3330971"/>
              <a:gd name="connsiteX37" fmla="*/ 3510232 w 4378623"/>
              <a:gd name="connsiteY37" fmla="*/ 813600 h 3330971"/>
              <a:gd name="connsiteX38" fmla="*/ 4068016 w 4378623"/>
              <a:gd name="connsiteY38" fmla="*/ 1105046 h 3330971"/>
              <a:gd name="connsiteX39" fmla="*/ 4234392 w 4378623"/>
              <a:gd name="connsiteY39" fmla="*/ 1420661 h 3330971"/>
              <a:gd name="connsiteX40" fmla="*/ 4378623 w 4378623"/>
              <a:gd name="connsiteY40" fmla="*/ 1836132 h 3330971"/>
              <a:gd name="connsiteX41" fmla="*/ 4363902 w 4378623"/>
              <a:gd name="connsiteY41" fmla="*/ 2211036 h 3330971"/>
              <a:gd name="connsiteX42" fmla="*/ 4114941 w 4378623"/>
              <a:gd name="connsiteY42" fmla="*/ 2463077 h 3330971"/>
              <a:gd name="connsiteX43" fmla="*/ 3750965 w 4378623"/>
              <a:gd name="connsiteY43" fmla="*/ 2650382 h 3330971"/>
              <a:gd name="connsiteX44" fmla="*/ 551294 w 4378623"/>
              <a:gd name="connsiteY44" fmla="*/ 3328046 h 3330971"/>
              <a:gd name="connsiteX45" fmla="*/ 548640 w 4378623"/>
              <a:gd name="connsiteY45" fmla="*/ 3330971 h 3330971"/>
              <a:gd name="connsiteX46" fmla="*/ 254965 w 4378623"/>
              <a:gd name="connsiteY46" fmla="*/ 3249085 h 3330971"/>
              <a:gd name="connsiteX47" fmla="*/ 17221 w 4378623"/>
              <a:gd name="connsiteY47" fmla="*/ 2864627 h 3330971"/>
              <a:gd name="connsiteX48" fmla="*/ 0 w 4378623"/>
              <a:gd name="connsiteY48" fmla="*/ 2435269 h 3330971"/>
              <a:gd name="connsiteX49" fmla="*/ 253898 w 4378623"/>
              <a:gd name="connsiteY49" fmla="*/ 2137884 h 3330971"/>
              <a:gd name="connsiteX50" fmla="*/ 585216 w 4378623"/>
              <a:gd name="connsiteY50" fmla="*/ 2055588 h 3330971"/>
              <a:gd name="connsiteX51" fmla="*/ 619658 w 4378623"/>
              <a:gd name="connsiteY51" fmla="*/ 1804333 h 3330971"/>
              <a:gd name="connsiteX52" fmla="*/ 721309 w 4378623"/>
              <a:gd name="connsiteY52" fmla="*/ 1465595 h 3330971"/>
              <a:gd name="connsiteX53" fmla="*/ 949909 w 4378623"/>
              <a:gd name="connsiteY53" fmla="*/ 1228261 h 3330971"/>
              <a:gd name="connsiteX54" fmla="*/ 1268882 w 4378623"/>
              <a:gd name="connsiteY54" fmla="*/ 1218707 h 3330971"/>
              <a:gd name="connsiteX55" fmla="*/ 1609344 w 4378623"/>
              <a:gd name="connsiteY55" fmla="*/ 1250916 h 3330971"/>
              <a:gd name="connsiteX56" fmla="*/ 1614376 w 4378623"/>
              <a:gd name="connsiteY56" fmla="*/ 1252876 h 3330971"/>
              <a:gd name="connsiteX57" fmla="*/ 1544271 w 4378623"/>
              <a:gd name="connsiteY57" fmla="*/ 625178 h 3330971"/>
              <a:gd name="connsiteX58" fmla="*/ 1855167 w 4378623"/>
              <a:gd name="connsiteY58" fmla="*/ 140546 h 3330971"/>
              <a:gd name="connsiteX59" fmla="*/ 2495247 w 4378623"/>
              <a:gd name="connsiteY59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885306 w 4378623"/>
              <a:gd name="connsiteY6" fmla="*/ 2498124 h 3330971"/>
              <a:gd name="connsiteX7" fmla="*/ 1999606 w 4378623"/>
              <a:gd name="connsiteY7" fmla="*/ 2542574 h 3330971"/>
              <a:gd name="connsiteX8" fmla="*/ 2094015 w 4378623"/>
              <a:gd name="connsiteY8" fmla="*/ 2532973 h 3330971"/>
              <a:gd name="connsiteX9" fmla="*/ 2215055 w 4378623"/>
              <a:gd name="connsiteY9" fmla="*/ 2525463 h 3330971"/>
              <a:gd name="connsiteX10" fmla="*/ 2327947 w 4378623"/>
              <a:gd name="connsiteY10" fmla="*/ 2521807 h 3330971"/>
              <a:gd name="connsiteX11" fmla="*/ 2416571 w 4378623"/>
              <a:gd name="connsiteY11" fmla="*/ 2514311 h 3330971"/>
              <a:gd name="connsiteX12" fmla="*/ 2489070 w 4378623"/>
              <a:gd name="connsiteY12" fmla="*/ 2497887 h 3330971"/>
              <a:gd name="connsiteX13" fmla="*/ 2548492 w 4378623"/>
              <a:gd name="connsiteY13" fmla="*/ 2480635 h 3330971"/>
              <a:gd name="connsiteX14" fmla="*/ 2626162 w 4378623"/>
              <a:gd name="connsiteY14" fmla="*/ 2466509 h 3330971"/>
              <a:gd name="connsiteX15" fmla="*/ 2704996 w 4378623"/>
              <a:gd name="connsiteY15" fmla="*/ 2447182 h 3330971"/>
              <a:gd name="connsiteX16" fmla="*/ 2760597 w 4378623"/>
              <a:gd name="connsiteY16" fmla="*/ 2435371 h 3330971"/>
              <a:gd name="connsiteX17" fmla="*/ 3002309 w 4378623"/>
              <a:gd name="connsiteY17" fmla="*/ 2344149 h 3330971"/>
              <a:gd name="connsiteX18" fmla="*/ 3173672 w 4378623"/>
              <a:gd name="connsiteY18" fmla="*/ 2055029 h 3330971"/>
              <a:gd name="connsiteX19" fmla="*/ 3167322 w 4378623"/>
              <a:gd name="connsiteY19" fmla="*/ 1855028 h 3330971"/>
              <a:gd name="connsiteX20" fmla="*/ 3262659 w 4378623"/>
              <a:gd name="connsiteY20" fmla="*/ 1781808 h 3330971"/>
              <a:gd name="connsiteX21" fmla="*/ 3284624 w 4378623"/>
              <a:gd name="connsiteY21" fmla="*/ 1646882 h 3330971"/>
              <a:gd name="connsiteX22" fmla="*/ 3176848 w 4378623"/>
              <a:gd name="connsiteY22" fmla="*/ 1557982 h 3330971"/>
              <a:gd name="connsiteX23" fmla="*/ 3243263 w 4378623"/>
              <a:gd name="connsiteY23" fmla="*/ 1496058 h 3330971"/>
              <a:gd name="connsiteX24" fmla="*/ 3224300 w 4378623"/>
              <a:gd name="connsiteY24" fmla="*/ 1385128 h 3330971"/>
              <a:gd name="connsiteX25" fmla="*/ 3090950 w 4378623"/>
              <a:gd name="connsiteY25" fmla="*/ 1267629 h 3330971"/>
              <a:gd name="connsiteX26" fmla="*/ 2703513 w 4378623"/>
              <a:gd name="connsiteY26" fmla="*/ 1302749 h 3330971"/>
              <a:gd name="connsiteX27" fmla="*/ 2599247 w 4378623"/>
              <a:gd name="connsiteY27" fmla="*/ 1278230 h 3330971"/>
              <a:gd name="connsiteX28" fmla="*/ 2652768 w 4378623"/>
              <a:gd name="connsiteY28" fmla="*/ 1105590 h 3330971"/>
              <a:gd name="connsiteX29" fmla="*/ 2664069 w 4378623"/>
              <a:gd name="connsiteY29" fmla="*/ 937567 h 3330971"/>
              <a:gd name="connsiteX30" fmla="*/ 2579743 w 4378623"/>
              <a:gd name="connsiteY30" fmla="*/ 632767 h 3330971"/>
              <a:gd name="connsiteX31" fmla="*/ 2438644 w 4378623"/>
              <a:gd name="connsiteY31" fmla="*/ 565840 h 3330971"/>
              <a:gd name="connsiteX32" fmla="*/ 2495247 w 4378623"/>
              <a:gd name="connsiteY32" fmla="*/ 0 h 3330971"/>
              <a:gd name="connsiteX33" fmla="*/ 2496489 w 4378623"/>
              <a:gd name="connsiteY33" fmla="*/ 11616 h 3330971"/>
              <a:gd name="connsiteX34" fmla="*/ 3089319 w 4378623"/>
              <a:gd name="connsiteY34" fmla="*/ 64226 h 3330971"/>
              <a:gd name="connsiteX35" fmla="*/ 3374856 w 4378623"/>
              <a:gd name="connsiteY35" fmla="*/ 369969 h 3330971"/>
              <a:gd name="connsiteX36" fmla="*/ 3510232 w 4378623"/>
              <a:gd name="connsiteY36" fmla="*/ 813600 h 3330971"/>
              <a:gd name="connsiteX37" fmla="*/ 4068016 w 4378623"/>
              <a:gd name="connsiteY37" fmla="*/ 1105046 h 3330971"/>
              <a:gd name="connsiteX38" fmla="*/ 4234392 w 4378623"/>
              <a:gd name="connsiteY38" fmla="*/ 1420661 h 3330971"/>
              <a:gd name="connsiteX39" fmla="*/ 4378623 w 4378623"/>
              <a:gd name="connsiteY39" fmla="*/ 1836132 h 3330971"/>
              <a:gd name="connsiteX40" fmla="*/ 4363902 w 4378623"/>
              <a:gd name="connsiteY40" fmla="*/ 2211036 h 3330971"/>
              <a:gd name="connsiteX41" fmla="*/ 4114941 w 4378623"/>
              <a:gd name="connsiteY41" fmla="*/ 2463077 h 3330971"/>
              <a:gd name="connsiteX42" fmla="*/ 3750965 w 4378623"/>
              <a:gd name="connsiteY42" fmla="*/ 2650382 h 3330971"/>
              <a:gd name="connsiteX43" fmla="*/ 551294 w 4378623"/>
              <a:gd name="connsiteY43" fmla="*/ 3328046 h 3330971"/>
              <a:gd name="connsiteX44" fmla="*/ 548640 w 4378623"/>
              <a:gd name="connsiteY44" fmla="*/ 3330971 h 3330971"/>
              <a:gd name="connsiteX45" fmla="*/ 254965 w 4378623"/>
              <a:gd name="connsiteY45" fmla="*/ 3249085 h 3330971"/>
              <a:gd name="connsiteX46" fmla="*/ 17221 w 4378623"/>
              <a:gd name="connsiteY46" fmla="*/ 2864627 h 3330971"/>
              <a:gd name="connsiteX47" fmla="*/ 0 w 4378623"/>
              <a:gd name="connsiteY47" fmla="*/ 2435269 h 3330971"/>
              <a:gd name="connsiteX48" fmla="*/ 253898 w 4378623"/>
              <a:gd name="connsiteY48" fmla="*/ 2137884 h 3330971"/>
              <a:gd name="connsiteX49" fmla="*/ 585216 w 4378623"/>
              <a:gd name="connsiteY49" fmla="*/ 2055588 h 3330971"/>
              <a:gd name="connsiteX50" fmla="*/ 619658 w 4378623"/>
              <a:gd name="connsiteY50" fmla="*/ 1804333 h 3330971"/>
              <a:gd name="connsiteX51" fmla="*/ 721309 w 4378623"/>
              <a:gd name="connsiteY51" fmla="*/ 1465595 h 3330971"/>
              <a:gd name="connsiteX52" fmla="*/ 949909 w 4378623"/>
              <a:gd name="connsiteY52" fmla="*/ 1228261 h 3330971"/>
              <a:gd name="connsiteX53" fmla="*/ 1268882 w 4378623"/>
              <a:gd name="connsiteY53" fmla="*/ 1218707 h 3330971"/>
              <a:gd name="connsiteX54" fmla="*/ 1609344 w 4378623"/>
              <a:gd name="connsiteY54" fmla="*/ 1250916 h 3330971"/>
              <a:gd name="connsiteX55" fmla="*/ 1614376 w 4378623"/>
              <a:gd name="connsiteY55" fmla="*/ 1252876 h 3330971"/>
              <a:gd name="connsiteX56" fmla="*/ 1544271 w 4378623"/>
              <a:gd name="connsiteY56" fmla="*/ 625178 h 3330971"/>
              <a:gd name="connsiteX57" fmla="*/ 1855167 w 4378623"/>
              <a:gd name="connsiteY57" fmla="*/ 140546 h 3330971"/>
              <a:gd name="connsiteX58" fmla="*/ 2495247 w 4378623"/>
              <a:gd name="connsiteY58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885306 w 4378623"/>
              <a:gd name="connsiteY5" fmla="*/ 2498124 h 3330971"/>
              <a:gd name="connsiteX6" fmla="*/ 1999606 w 4378623"/>
              <a:gd name="connsiteY6" fmla="*/ 2542574 h 3330971"/>
              <a:gd name="connsiteX7" fmla="*/ 2094015 w 4378623"/>
              <a:gd name="connsiteY7" fmla="*/ 2532973 h 3330971"/>
              <a:gd name="connsiteX8" fmla="*/ 2215055 w 4378623"/>
              <a:gd name="connsiteY8" fmla="*/ 2525463 h 3330971"/>
              <a:gd name="connsiteX9" fmla="*/ 2327947 w 4378623"/>
              <a:gd name="connsiteY9" fmla="*/ 2521807 h 3330971"/>
              <a:gd name="connsiteX10" fmla="*/ 2416571 w 4378623"/>
              <a:gd name="connsiteY10" fmla="*/ 2514311 h 3330971"/>
              <a:gd name="connsiteX11" fmla="*/ 2489070 w 4378623"/>
              <a:gd name="connsiteY11" fmla="*/ 2497887 h 3330971"/>
              <a:gd name="connsiteX12" fmla="*/ 2548492 w 4378623"/>
              <a:gd name="connsiteY12" fmla="*/ 2480635 h 3330971"/>
              <a:gd name="connsiteX13" fmla="*/ 2626162 w 4378623"/>
              <a:gd name="connsiteY13" fmla="*/ 2466509 h 3330971"/>
              <a:gd name="connsiteX14" fmla="*/ 2704996 w 4378623"/>
              <a:gd name="connsiteY14" fmla="*/ 2447182 h 3330971"/>
              <a:gd name="connsiteX15" fmla="*/ 2760597 w 4378623"/>
              <a:gd name="connsiteY15" fmla="*/ 2435371 h 3330971"/>
              <a:gd name="connsiteX16" fmla="*/ 3002309 w 4378623"/>
              <a:gd name="connsiteY16" fmla="*/ 2344149 h 3330971"/>
              <a:gd name="connsiteX17" fmla="*/ 3173672 w 4378623"/>
              <a:gd name="connsiteY17" fmla="*/ 2055029 h 3330971"/>
              <a:gd name="connsiteX18" fmla="*/ 3167322 w 4378623"/>
              <a:gd name="connsiteY18" fmla="*/ 1855028 h 3330971"/>
              <a:gd name="connsiteX19" fmla="*/ 3262659 w 4378623"/>
              <a:gd name="connsiteY19" fmla="*/ 1781808 h 3330971"/>
              <a:gd name="connsiteX20" fmla="*/ 3284624 w 4378623"/>
              <a:gd name="connsiteY20" fmla="*/ 1646882 h 3330971"/>
              <a:gd name="connsiteX21" fmla="*/ 3176848 w 4378623"/>
              <a:gd name="connsiteY21" fmla="*/ 1557982 h 3330971"/>
              <a:gd name="connsiteX22" fmla="*/ 3243263 w 4378623"/>
              <a:gd name="connsiteY22" fmla="*/ 1496058 h 3330971"/>
              <a:gd name="connsiteX23" fmla="*/ 3224300 w 4378623"/>
              <a:gd name="connsiteY23" fmla="*/ 1385128 h 3330971"/>
              <a:gd name="connsiteX24" fmla="*/ 3090950 w 4378623"/>
              <a:gd name="connsiteY24" fmla="*/ 1267629 h 3330971"/>
              <a:gd name="connsiteX25" fmla="*/ 2703513 w 4378623"/>
              <a:gd name="connsiteY25" fmla="*/ 1302749 h 3330971"/>
              <a:gd name="connsiteX26" fmla="*/ 2599247 w 4378623"/>
              <a:gd name="connsiteY26" fmla="*/ 1278230 h 3330971"/>
              <a:gd name="connsiteX27" fmla="*/ 2652768 w 4378623"/>
              <a:gd name="connsiteY27" fmla="*/ 1105590 h 3330971"/>
              <a:gd name="connsiteX28" fmla="*/ 2664069 w 4378623"/>
              <a:gd name="connsiteY28" fmla="*/ 937567 h 3330971"/>
              <a:gd name="connsiteX29" fmla="*/ 2579743 w 4378623"/>
              <a:gd name="connsiteY29" fmla="*/ 632767 h 3330971"/>
              <a:gd name="connsiteX30" fmla="*/ 2438644 w 4378623"/>
              <a:gd name="connsiteY30" fmla="*/ 565840 h 3330971"/>
              <a:gd name="connsiteX31" fmla="*/ 2495247 w 4378623"/>
              <a:gd name="connsiteY31" fmla="*/ 0 h 3330971"/>
              <a:gd name="connsiteX32" fmla="*/ 2496489 w 4378623"/>
              <a:gd name="connsiteY32" fmla="*/ 11616 h 3330971"/>
              <a:gd name="connsiteX33" fmla="*/ 3089319 w 4378623"/>
              <a:gd name="connsiteY33" fmla="*/ 64226 h 3330971"/>
              <a:gd name="connsiteX34" fmla="*/ 3374856 w 4378623"/>
              <a:gd name="connsiteY34" fmla="*/ 369969 h 3330971"/>
              <a:gd name="connsiteX35" fmla="*/ 3510232 w 4378623"/>
              <a:gd name="connsiteY35" fmla="*/ 813600 h 3330971"/>
              <a:gd name="connsiteX36" fmla="*/ 4068016 w 4378623"/>
              <a:gd name="connsiteY36" fmla="*/ 1105046 h 3330971"/>
              <a:gd name="connsiteX37" fmla="*/ 4234392 w 4378623"/>
              <a:gd name="connsiteY37" fmla="*/ 1420661 h 3330971"/>
              <a:gd name="connsiteX38" fmla="*/ 4378623 w 4378623"/>
              <a:gd name="connsiteY38" fmla="*/ 1836132 h 3330971"/>
              <a:gd name="connsiteX39" fmla="*/ 4363902 w 4378623"/>
              <a:gd name="connsiteY39" fmla="*/ 2211036 h 3330971"/>
              <a:gd name="connsiteX40" fmla="*/ 4114941 w 4378623"/>
              <a:gd name="connsiteY40" fmla="*/ 2463077 h 3330971"/>
              <a:gd name="connsiteX41" fmla="*/ 3750965 w 4378623"/>
              <a:gd name="connsiteY41" fmla="*/ 2650382 h 3330971"/>
              <a:gd name="connsiteX42" fmla="*/ 551294 w 4378623"/>
              <a:gd name="connsiteY42" fmla="*/ 3328046 h 3330971"/>
              <a:gd name="connsiteX43" fmla="*/ 548640 w 4378623"/>
              <a:gd name="connsiteY43" fmla="*/ 3330971 h 3330971"/>
              <a:gd name="connsiteX44" fmla="*/ 254965 w 4378623"/>
              <a:gd name="connsiteY44" fmla="*/ 3249085 h 3330971"/>
              <a:gd name="connsiteX45" fmla="*/ 17221 w 4378623"/>
              <a:gd name="connsiteY45" fmla="*/ 2864627 h 3330971"/>
              <a:gd name="connsiteX46" fmla="*/ 0 w 4378623"/>
              <a:gd name="connsiteY46" fmla="*/ 2435269 h 3330971"/>
              <a:gd name="connsiteX47" fmla="*/ 253898 w 4378623"/>
              <a:gd name="connsiteY47" fmla="*/ 2137884 h 3330971"/>
              <a:gd name="connsiteX48" fmla="*/ 585216 w 4378623"/>
              <a:gd name="connsiteY48" fmla="*/ 2055588 h 3330971"/>
              <a:gd name="connsiteX49" fmla="*/ 619658 w 4378623"/>
              <a:gd name="connsiteY49" fmla="*/ 1804333 h 3330971"/>
              <a:gd name="connsiteX50" fmla="*/ 721309 w 4378623"/>
              <a:gd name="connsiteY50" fmla="*/ 1465595 h 3330971"/>
              <a:gd name="connsiteX51" fmla="*/ 949909 w 4378623"/>
              <a:gd name="connsiteY51" fmla="*/ 1228261 h 3330971"/>
              <a:gd name="connsiteX52" fmla="*/ 1268882 w 4378623"/>
              <a:gd name="connsiteY52" fmla="*/ 1218707 h 3330971"/>
              <a:gd name="connsiteX53" fmla="*/ 1609344 w 4378623"/>
              <a:gd name="connsiteY53" fmla="*/ 1250916 h 3330971"/>
              <a:gd name="connsiteX54" fmla="*/ 1614376 w 4378623"/>
              <a:gd name="connsiteY54" fmla="*/ 1252876 h 3330971"/>
              <a:gd name="connsiteX55" fmla="*/ 1544271 w 4378623"/>
              <a:gd name="connsiteY55" fmla="*/ 625178 h 3330971"/>
              <a:gd name="connsiteX56" fmla="*/ 1855167 w 4378623"/>
              <a:gd name="connsiteY56" fmla="*/ 140546 h 3330971"/>
              <a:gd name="connsiteX57" fmla="*/ 2495247 w 4378623"/>
              <a:gd name="connsiteY57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1885306 w 4378623"/>
              <a:gd name="connsiteY4" fmla="*/ 2498124 h 3330971"/>
              <a:gd name="connsiteX5" fmla="*/ 1999606 w 4378623"/>
              <a:gd name="connsiteY5" fmla="*/ 2542574 h 3330971"/>
              <a:gd name="connsiteX6" fmla="*/ 2094015 w 4378623"/>
              <a:gd name="connsiteY6" fmla="*/ 2532973 h 3330971"/>
              <a:gd name="connsiteX7" fmla="*/ 2215055 w 4378623"/>
              <a:gd name="connsiteY7" fmla="*/ 2525463 h 3330971"/>
              <a:gd name="connsiteX8" fmla="*/ 2327947 w 4378623"/>
              <a:gd name="connsiteY8" fmla="*/ 2521807 h 3330971"/>
              <a:gd name="connsiteX9" fmla="*/ 2416571 w 4378623"/>
              <a:gd name="connsiteY9" fmla="*/ 2514311 h 3330971"/>
              <a:gd name="connsiteX10" fmla="*/ 2489070 w 4378623"/>
              <a:gd name="connsiteY10" fmla="*/ 2497887 h 3330971"/>
              <a:gd name="connsiteX11" fmla="*/ 2548492 w 4378623"/>
              <a:gd name="connsiteY11" fmla="*/ 2480635 h 3330971"/>
              <a:gd name="connsiteX12" fmla="*/ 2626162 w 4378623"/>
              <a:gd name="connsiteY12" fmla="*/ 2466509 h 3330971"/>
              <a:gd name="connsiteX13" fmla="*/ 2704996 w 4378623"/>
              <a:gd name="connsiteY13" fmla="*/ 2447182 h 3330971"/>
              <a:gd name="connsiteX14" fmla="*/ 2760597 w 4378623"/>
              <a:gd name="connsiteY14" fmla="*/ 2435371 h 3330971"/>
              <a:gd name="connsiteX15" fmla="*/ 3002309 w 4378623"/>
              <a:gd name="connsiteY15" fmla="*/ 2344149 h 3330971"/>
              <a:gd name="connsiteX16" fmla="*/ 3173672 w 4378623"/>
              <a:gd name="connsiteY16" fmla="*/ 2055029 h 3330971"/>
              <a:gd name="connsiteX17" fmla="*/ 3167322 w 4378623"/>
              <a:gd name="connsiteY17" fmla="*/ 1855028 h 3330971"/>
              <a:gd name="connsiteX18" fmla="*/ 3262659 w 4378623"/>
              <a:gd name="connsiteY18" fmla="*/ 1781808 h 3330971"/>
              <a:gd name="connsiteX19" fmla="*/ 3284624 w 4378623"/>
              <a:gd name="connsiteY19" fmla="*/ 1646882 h 3330971"/>
              <a:gd name="connsiteX20" fmla="*/ 3176848 w 4378623"/>
              <a:gd name="connsiteY20" fmla="*/ 1557982 h 3330971"/>
              <a:gd name="connsiteX21" fmla="*/ 3243263 w 4378623"/>
              <a:gd name="connsiteY21" fmla="*/ 1496058 h 3330971"/>
              <a:gd name="connsiteX22" fmla="*/ 3224300 w 4378623"/>
              <a:gd name="connsiteY22" fmla="*/ 1385128 h 3330971"/>
              <a:gd name="connsiteX23" fmla="*/ 3090950 w 4378623"/>
              <a:gd name="connsiteY23" fmla="*/ 1267629 h 3330971"/>
              <a:gd name="connsiteX24" fmla="*/ 2703513 w 4378623"/>
              <a:gd name="connsiteY24" fmla="*/ 1302749 h 3330971"/>
              <a:gd name="connsiteX25" fmla="*/ 2599247 w 4378623"/>
              <a:gd name="connsiteY25" fmla="*/ 1278230 h 3330971"/>
              <a:gd name="connsiteX26" fmla="*/ 2652768 w 4378623"/>
              <a:gd name="connsiteY26" fmla="*/ 1105590 h 3330971"/>
              <a:gd name="connsiteX27" fmla="*/ 2664069 w 4378623"/>
              <a:gd name="connsiteY27" fmla="*/ 937567 h 3330971"/>
              <a:gd name="connsiteX28" fmla="*/ 2579743 w 4378623"/>
              <a:gd name="connsiteY28" fmla="*/ 632767 h 3330971"/>
              <a:gd name="connsiteX29" fmla="*/ 2438644 w 4378623"/>
              <a:gd name="connsiteY29" fmla="*/ 565840 h 3330971"/>
              <a:gd name="connsiteX30" fmla="*/ 2495247 w 4378623"/>
              <a:gd name="connsiteY30" fmla="*/ 0 h 3330971"/>
              <a:gd name="connsiteX31" fmla="*/ 2496489 w 4378623"/>
              <a:gd name="connsiteY31" fmla="*/ 11616 h 3330971"/>
              <a:gd name="connsiteX32" fmla="*/ 3089319 w 4378623"/>
              <a:gd name="connsiteY32" fmla="*/ 64226 h 3330971"/>
              <a:gd name="connsiteX33" fmla="*/ 3374856 w 4378623"/>
              <a:gd name="connsiteY33" fmla="*/ 369969 h 3330971"/>
              <a:gd name="connsiteX34" fmla="*/ 3510232 w 4378623"/>
              <a:gd name="connsiteY34" fmla="*/ 813600 h 3330971"/>
              <a:gd name="connsiteX35" fmla="*/ 4068016 w 4378623"/>
              <a:gd name="connsiteY35" fmla="*/ 1105046 h 3330971"/>
              <a:gd name="connsiteX36" fmla="*/ 4234392 w 4378623"/>
              <a:gd name="connsiteY36" fmla="*/ 1420661 h 3330971"/>
              <a:gd name="connsiteX37" fmla="*/ 4378623 w 4378623"/>
              <a:gd name="connsiteY37" fmla="*/ 1836132 h 3330971"/>
              <a:gd name="connsiteX38" fmla="*/ 4363902 w 4378623"/>
              <a:gd name="connsiteY38" fmla="*/ 2211036 h 3330971"/>
              <a:gd name="connsiteX39" fmla="*/ 4114941 w 4378623"/>
              <a:gd name="connsiteY39" fmla="*/ 2463077 h 3330971"/>
              <a:gd name="connsiteX40" fmla="*/ 3750965 w 4378623"/>
              <a:gd name="connsiteY40" fmla="*/ 2650382 h 3330971"/>
              <a:gd name="connsiteX41" fmla="*/ 551294 w 4378623"/>
              <a:gd name="connsiteY41" fmla="*/ 3328046 h 3330971"/>
              <a:gd name="connsiteX42" fmla="*/ 548640 w 4378623"/>
              <a:gd name="connsiteY42" fmla="*/ 3330971 h 3330971"/>
              <a:gd name="connsiteX43" fmla="*/ 254965 w 4378623"/>
              <a:gd name="connsiteY43" fmla="*/ 3249085 h 3330971"/>
              <a:gd name="connsiteX44" fmla="*/ 17221 w 4378623"/>
              <a:gd name="connsiteY44" fmla="*/ 2864627 h 3330971"/>
              <a:gd name="connsiteX45" fmla="*/ 0 w 4378623"/>
              <a:gd name="connsiteY45" fmla="*/ 2435269 h 3330971"/>
              <a:gd name="connsiteX46" fmla="*/ 253898 w 4378623"/>
              <a:gd name="connsiteY46" fmla="*/ 2137884 h 3330971"/>
              <a:gd name="connsiteX47" fmla="*/ 585216 w 4378623"/>
              <a:gd name="connsiteY47" fmla="*/ 2055588 h 3330971"/>
              <a:gd name="connsiteX48" fmla="*/ 619658 w 4378623"/>
              <a:gd name="connsiteY48" fmla="*/ 1804333 h 3330971"/>
              <a:gd name="connsiteX49" fmla="*/ 721309 w 4378623"/>
              <a:gd name="connsiteY49" fmla="*/ 1465595 h 3330971"/>
              <a:gd name="connsiteX50" fmla="*/ 949909 w 4378623"/>
              <a:gd name="connsiteY50" fmla="*/ 1228261 h 3330971"/>
              <a:gd name="connsiteX51" fmla="*/ 1268882 w 4378623"/>
              <a:gd name="connsiteY51" fmla="*/ 1218707 h 3330971"/>
              <a:gd name="connsiteX52" fmla="*/ 1609344 w 4378623"/>
              <a:gd name="connsiteY52" fmla="*/ 1250916 h 3330971"/>
              <a:gd name="connsiteX53" fmla="*/ 1614376 w 4378623"/>
              <a:gd name="connsiteY53" fmla="*/ 1252876 h 3330971"/>
              <a:gd name="connsiteX54" fmla="*/ 1544271 w 4378623"/>
              <a:gd name="connsiteY54" fmla="*/ 625178 h 3330971"/>
              <a:gd name="connsiteX55" fmla="*/ 1855167 w 4378623"/>
              <a:gd name="connsiteY55" fmla="*/ 140546 h 3330971"/>
              <a:gd name="connsiteX56" fmla="*/ 2495247 w 4378623"/>
              <a:gd name="connsiteY56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1885306 w 4378623"/>
              <a:gd name="connsiteY4" fmla="*/ 2498124 h 3330971"/>
              <a:gd name="connsiteX5" fmla="*/ 1999606 w 4378623"/>
              <a:gd name="connsiteY5" fmla="*/ 2542574 h 3330971"/>
              <a:gd name="connsiteX6" fmla="*/ 2094015 w 4378623"/>
              <a:gd name="connsiteY6" fmla="*/ 2532973 h 3330971"/>
              <a:gd name="connsiteX7" fmla="*/ 2215055 w 4378623"/>
              <a:gd name="connsiteY7" fmla="*/ 2525463 h 3330971"/>
              <a:gd name="connsiteX8" fmla="*/ 2327947 w 4378623"/>
              <a:gd name="connsiteY8" fmla="*/ 2521807 h 3330971"/>
              <a:gd name="connsiteX9" fmla="*/ 2416571 w 4378623"/>
              <a:gd name="connsiteY9" fmla="*/ 2514311 h 3330971"/>
              <a:gd name="connsiteX10" fmla="*/ 2548492 w 4378623"/>
              <a:gd name="connsiteY10" fmla="*/ 2480635 h 3330971"/>
              <a:gd name="connsiteX11" fmla="*/ 2626162 w 4378623"/>
              <a:gd name="connsiteY11" fmla="*/ 2466509 h 3330971"/>
              <a:gd name="connsiteX12" fmla="*/ 2704996 w 4378623"/>
              <a:gd name="connsiteY12" fmla="*/ 2447182 h 3330971"/>
              <a:gd name="connsiteX13" fmla="*/ 2760597 w 4378623"/>
              <a:gd name="connsiteY13" fmla="*/ 2435371 h 3330971"/>
              <a:gd name="connsiteX14" fmla="*/ 3002309 w 4378623"/>
              <a:gd name="connsiteY14" fmla="*/ 2344149 h 3330971"/>
              <a:gd name="connsiteX15" fmla="*/ 3173672 w 4378623"/>
              <a:gd name="connsiteY15" fmla="*/ 2055029 h 3330971"/>
              <a:gd name="connsiteX16" fmla="*/ 3167322 w 4378623"/>
              <a:gd name="connsiteY16" fmla="*/ 1855028 h 3330971"/>
              <a:gd name="connsiteX17" fmla="*/ 3262659 w 4378623"/>
              <a:gd name="connsiteY17" fmla="*/ 1781808 h 3330971"/>
              <a:gd name="connsiteX18" fmla="*/ 3284624 w 4378623"/>
              <a:gd name="connsiteY18" fmla="*/ 1646882 h 3330971"/>
              <a:gd name="connsiteX19" fmla="*/ 3176848 w 4378623"/>
              <a:gd name="connsiteY19" fmla="*/ 1557982 h 3330971"/>
              <a:gd name="connsiteX20" fmla="*/ 3243263 w 4378623"/>
              <a:gd name="connsiteY20" fmla="*/ 1496058 h 3330971"/>
              <a:gd name="connsiteX21" fmla="*/ 3224300 w 4378623"/>
              <a:gd name="connsiteY21" fmla="*/ 1385128 h 3330971"/>
              <a:gd name="connsiteX22" fmla="*/ 3090950 w 4378623"/>
              <a:gd name="connsiteY22" fmla="*/ 1267629 h 3330971"/>
              <a:gd name="connsiteX23" fmla="*/ 2703513 w 4378623"/>
              <a:gd name="connsiteY23" fmla="*/ 1302749 h 3330971"/>
              <a:gd name="connsiteX24" fmla="*/ 2599247 w 4378623"/>
              <a:gd name="connsiteY24" fmla="*/ 1278230 h 3330971"/>
              <a:gd name="connsiteX25" fmla="*/ 2652768 w 4378623"/>
              <a:gd name="connsiteY25" fmla="*/ 1105590 h 3330971"/>
              <a:gd name="connsiteX26" fmla="*/ 2664069 w 4378623"/>
              <a:gd name="connsiteY26" fmla="*/ 937567 h 3330971"/>
              <a:gd name="connsiteX27" fmla="*/ 2579743 w 4378623"/>
              <a:gd name="connsiteY27" fmla="*/ 632767 h 3330971"/>
              <a:gd name="connsiteX28" fmla="*/ 2438644 w 4378623"/>
              <a:gd name="connsiteY28" fmla="*/ 565840 h 3330971"/>
              <a:gd name="connsiteX29" fmla="*/ 2495247 w 4378623"/>
              <a:gd name="connsiteY29" fmla="*/ 0 h 3330971"/>
              <a:gd name="connsiteX30" fmla="*/ 2496489 w 4378623"/>
              <a:gd name="connsiteY30" fmla="*/ 11616 h 3330971"/>
              <a:gd name="connsiteX31" fmla="*/ 3089319 w 4378623"/>
              <a:gd name="connsiteY31" fmla="*/ 64226 h 3330971"/>
              <a:gd name="connsiteX32" fmla="*/ 3374856 w 4378623"/>
              <a:gd name="connsiteY32" fmla="*/ 369969 h 3330971"/>
              <a:gd name="connsiteX33" fmla="*/ 3510232 w 4378623"/>
              <a:gd name="connsiteY33" fmla="*/ 813600 h 3330971"/>
              <a:gd name="connsiteX34" fmla="*/ 4068016 w 4378623"/>
              <a:gd name="connsiteY34" fmla="*/ 1105046 h 3330971"/>
              <a:gd name="connsiteX35" fmla="*/ 4234392 w 4378623"/>
              <a:gd name="connsiteY35" fmla="*/ 1420661 h 3330971"/>
              <a:gd name="connsiteX36" fmla="*/ 4378623 w 4378623"/>
              <a:gd name="connsiteY36" fmla="*/ 1836132 h 3330971"/>
              <a:gd name="connsiteX37" fmla="*/ 4363902 w 4378623"/>
              <a:gd name="connsiteY37" fmla="*/ 2211036 h 3330971"/>
              <a:gd name="connsiteX38" fmla="*/ 4114941 w 4378623"/>
              <a:gd name="connsiteY38" fmla="*/ 2463077 h 3330971"/>
              <a:gd name="connsiteX39" fmla="*/ 3750965 w 4378623"/>
              <a:gd name="connsiteY39" fmla="*/ 2650382 h 3330971"/>
              <a:gd name="connsiteX40" fmla="*/ 551294 w 4378623"/>
              <a:gd name="connsiteY40" fmla="*/ 3328046 h 3330971"/>
              <a:gd name="connsiteX41" fmla="*/ 548640 w 4378623"/>
              <a:gd name="connsiteY41" fmla="*/ 3330971 h 3330971"/>
              <a:gd name="connsiteX42" fmla="*/ 254965 w 4378623"/>
              <a:gd name="connsiteY42" fmla="*/ 3249085 h 3330971"/>
              <a:gd name="connsiteX43" fmla="*/ 17221 w 4378623"/>
              <a:gd name="connsiteY43" fmla="*/ 2864627 h 3330971"/>
              <a:gd name="connsiteX44" fmla="*/ 0 w 4378623"/>
              <a:gd name="connsiteY44" fmla="*/ 2435269 h 3330971"/>
              <a:gd name="connsiteX45" fmla="*/ 253898 w 4378623"/>
              <a:gd name="connsiteY45" fmla="*/ 2137884 h 3330971"/>
              <a:gd name="connsiteX46" fmla="*/ 585216 w 4378623"/>
              <a:gd name="connsiteY46" fmla="*/ 2055588 h 3330971"/>
              <a:gd name="connsiteX47" fmla="*/ 619658 w 4378623"/>
              <a:gd name="connsiteY47" fmla="*/ 1804333 h 3330971"/>
              <a:gd name="connsiteX48" fmla="*/ 721309 w 4378623"/>
              <a:gd name="connsiteY48" fmla="*/ 1465595 h 3330971"/>
              <a:gd name="connsiteX49" fmla="*/ 949909 w 4378623"/>
              <a:gd name="connsiteY49" fmla="*/ 1228261 h 3330971"/>
              <a:gd name="connsiteX50" fmla="*/ 1268882 w 4378623"/>
              <a:gd name="connsiteY50" fmla="*/ 1218707 h 3330971"/>
              <a:gd name="connsiteX51" fmla="*/ 1609344 w 4378623"/>
              <a:gd name="connsiteY51" fmla="*/ 1250916 h 3330971"/>
              <a:gd name="connsiteX52" fmla="*/ 1614376 w 4378623"/>
              <a:gd name="connsiteY52" fmla="*/ 1252876 h 3330971"/>
              <a:gd name="connsiteX53" fmla="*/ 1544271 w 4378623"/>
              <a:gd name="connsiteY53" fmla="*/ 625178 h 3330971"/>
              <a:gd name="connsiteX54" fmla="*/ 1855167 w 4378623"/>
              <a:gd name="connsiteY54" fmla="*/ 140546 h 3330971"/>
              <a:gd name="connsiteX55" fmla="*/ 2495247 w 4378623"/>
              <a:gd name="connsiteY55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1885306 w 4378623"/>
              <a:gd name="connsiteY4" fmla="*/ 2498124 h 3330971"/>
              <a:gd name="connsiteX5" fmla="*/ 1999606 w 4378623"/>
              <a:gd name="connsiteY5" fmla="*/ 2542574 h 3330971"/>
              <a:gd name="connsiteX6" fmla="*/ 2094015 w 4378623"/>
              <a:gd name="connsiteY6" fmla="*/ 2532973 h 3330971"/>
              <a:gd name="connsiteX7" fmla="*/ 2215055 w 4378623"/>
              <a:gd name="connsiteY7" fmla="*/ 2525463 h 3330971"/>
              <a:gd name="connsiteX8" fmla="*/ 2327947 w 4378623"/>
              <a:gd name="connsiteY8" fmla="*/ 2521807 h 3330971"/>
              <a:gd name="connsiteX9" fmla="*/ 2548492 w 4378623"/>
              <a:gd name="connsiteY9" fmla="*/ 2480635 h 3330971"/>
              <a:gd name="connsiteX10" fmla="*/ 2626162 w 4378623"/>
              <a:gd name="connsiteY10" fmla="*/ 2466509 h 3330971"/>
              <a:gd name="connsiteX11" fmla="*/ 2704996 w 4378623"/>
              <a:gd name="connsiteY11" fmla="*/ 2447182 h 3330971"/>
              <a:gd name="connsiteX12" fmla="*/ 2760597 w 4378623"/>
              <a:gd name="connsiteY12" fmla="*/ 2435371 h 3330971"/>
              <a:gd name="connsiteX13" fmla="*/ 3002309 w 4378623"/>
              <a:gd name="connsiteY13" fmla="*/ 2344149 h 3330971"/>
              <a:gd name="connsiteX14" fmla="*/ 3173672 w 4378623"/>
              <a:gd name="connsiteY14" fmla="*/ 2055029 h 3330971"/>
              <a:gd name="connsiteX15" fmla="*/ 3167322 w 4378623"/>
              <a:gd name="connsiteY15" fmla="*/ 1855028 h 3330971"/>
              <a:gd name="connsiteX16" fmla="*/ 3262659 w 4378623"/>
              <a:gd name="connsiteY16" fmla="*/ 1781808 h 3330971"/>
              <a:gd name="connsiteX17" fmla="*/ 3284624 w 4378623"/>
              <a:gd name="connsiteY17" fmla="*/ 1646882 h 3330971"/>
              <a:gd name="connsiteX18" fmla="*/ 3176848 w 4378623"/>
              <a:gd name="connsiteY18" fmla="*/ 1557982 h 3330971"/>
              <a:gd name="connsiteX19" fmla="*/ 3243263 w 4378623"/>
              <a:gd name="connsiteY19" fmla="*/ 1496058 h 3330971"/>
              <a:gd name="connsiteX20" fmla="*/ 3224300 w 4378623"/>
              <a:gd name="connsiteY20" fmla="*/ 1385128 h 3330971"/>
              <a:gd name="connsiteX21" fmla="*/ 3090950 w 4378623"/>
              <a:gd name="connsiteY21" fmla="*/ 1267629 h 3330971"/>
              <a:gd name="connsiteX22" fmla="*/ 2703513 w 4378623"/>
              <a:gd name="connsiteY22" fmla="*/ 1302749 h 3330971"/>
              <a:gd name="connsiteX23" fmla="*/ 2599247 w 4378623"/>
              <a:gd name="connsiteY23" fmla="*/ 1278230 h 3330971"/>
              <a:gd name="connsiteX24" fmla="*/ 2652768 w 4378623"/>
              <a:gd name="connsiteY24" fmla="*/ 1105590 h 3330971"/>
              <a:gd name="connsiteX25" fmla="*/ 2664069 w 4378623"/>
              <a:gd name="connsiteY25" fmla="*/ 937567 h 3330971"/>
              <a:gd name="connsiteX26" fmla="*/ 2579743 w 4378623"/>
              <a:gd name="connsiteY26" fmla="*/ 632767 h 3330971"/>
              <a:gd name="connsiteX27" fmla="*/ 2438644 w 4378623"/>
              <a:gd name="connsiteY27" fmla="*/ 565840 h 3330971"/>
              <a:gd name="connsiteX28" fmla="*/ 2495247 w 4378623"/>
              <a:gd name="connsiteY28" fmla="*/ 0 h 3330971"/>
              <a:gd name="connsiteX29" fmla="*/ 2496489 w 4378623"/>
              <a:gd name="connsiteY29" fmla="*/ 11616 h 3330971"/>
              <a:gd name="connsiteX30" fmla="*/ 3089319 w 4378623"/>
              <a:gd name="connsiteY30" fmla="*/ 64226 h 3330971"/>
              <a:gd name="connsiteX31" fmla="*/ 3374856 w 4378623"/>
              <a:gd name="connsiteY31" fmla="*/ 369969 h 3330971"/>
              <a:gd name="connsiteX32" fmla="*/ 3510232 w 4378623"/>
              <a:gd name="connsiteY32" fmla="*/ 813600 h 3330971"/>
              <a:gd name="connsiteX33" fmla="*/ 4068016 w 4378623"/>
              <a:gd name="connsiteY33" fmla="*/ 1105046 h 3330971"/>
              <a:gd name="connsiteX34" fmla="*/ 4234392 w 4378623"/>
              <a:gd name="connsiteY34" fmla="*/ 1420661 h 3330971"/>
              <a:gd name="connsiteX35" fmla="*/ 4378623 w 4378623"/>
              <a:gd name="connsiteY35" fmla="*/ 1836132 h 3330971"/>
              <a:gd name="connsiteX36" fmla="*/ 4363902 w 4378623"/>
              <a:gd name="connsiteY36" fmla="*/ 2211036 h 3330971"/>
              <a:gd name="connsiteX37" fmla="*/ 4114941 w 4378623"/>
              <a:gd name="connsiteY37" fmla="*/ 2463077 h 3330971"/>
              <a:gd name="connsiteX38" fmla="*/ 3750965 w 4378623"/>
              <a:gd name="connsiteY38" fmla="*/ 2650382 h 3330971"/>
              <a:gd name="connsiteX39" fmla="*/ 551294 w 4378623"/>
              <a:gd name="connsiteY39" fmla="*/ 3328046 h 3330971"/>
              <a:gd name="connsiteX40" fmla="*/ 548640 w 4378623"/>
              <a:gd name="connsiteY40" fmla="*/ 3330971 h 3330971"/>
              <a:gd name="connsiteX41" fmla="*/ 254965 w 4378623"/>
              <a:gd name="connsiteY41" fmla="*/ 3249085 h 3330971"/>
              <a:gd name="connsiteX42" fmla="*/ 17221 w 4378623"/>
              <a:gd name="connsiteY42" fmla="*/ 2864627 h 3330971"/>
              <a:gd name="connsiteX43" fmla="*/ 0 w 4378623"/>
              <a:gd name="connsiteY43" fmla="*/ 2435269 h 3330971"/>
              <a:gd name="connsiteX44" fmla="*/ 253898 w 4378623"/>
              <a:gd name="connsiteY44" fmla="*/ 2137884 h 3330971"/>
              <a:gd name="connsiteX45" fmla="*/ 585216 w 4378623"/>
              <a:gd name="connsiteY45" fmla="*/ 2055588 h 3330971"/>
              <a:gd name="connsiteX46" fmla="*/ 619658 w 4378623"/>
              <a:gd name="connsiteY46" fmla="*/ 1804333 h 3330971"/>
              <a:gd name="connsiteX47" fmla="*/ 721309 w 4378623"/>
              <a:gd name="connsiteY47" fmla="*/ 1465595 h 3330971"/>
              <a:gd name="connsiteX48" fmla="*/ 949909 w 4378623"/>
              <a:gd name="connsiteY48" fmla="*/ 1228261 h 3330971"/>
              <a:gd name="connsiteX49" fmla="*/ 1268882 w 4378623"/>
              <a:gd name="connsiteY49" fmla="*/ 1218707 h 3330971"/>
              <a:gd name="connsiteX50" fmla="*/ 1609344 w 4378623"/>
              <a:gd name="connsiteY50" fmla="*/ 1250916 h 3330971"/>
              <a:gd name="connsiteX51" fmla="*/ 1614376 w 4378623"/>
              <a:gd name="connsiteY51" fmla="*/ 1252876 h 3330971"/>
              <a:gd name="connsiteX52" fmla="*/ 1544271 w 4378623"/>
              <a:gd name="connsiteY52" fmla="*/ 625178 h 3330971"/>
              <a:gd name="connsiteX53" fmla="*/ 1855167 w 4378623"/>
              <a:gd name="connsiteY53" fmla="*/ 140546 h 3330971"/>
              <a:gd name="connsiteX54" fmla="*/ 2495247 w 4378623"/>
              <a:gd name="connsiteY54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1885306 w 4378623"/>
              <a:gd name="connsiteY4" fmla="*/ 2498124 h 3330971"/>
              <a:gd name="connsiteX5" fmla="*/ 1999606 w 4378623"/>
              <a:gd name="connsiteY5" fmla="*/ 2542574 h 3330971"/>
              <a:gd name="connsiteX6" fmla="*/ 2094015 w 4378623"/>
              <a:gd name="connsiteY6" fmla="*/ 2532973 h 3330971"/>
              <a:gd name="connsiteX7" fmla="*/ 2327947 w 4378623"/>
              <a:gd name="connsiteY7" fmla="*/ 2521807 h 3330971"/>
              <a:gd name="connsiteX8" fmla="*/ 2548492 w 4378623"/>
              <a:gd name="connsiteY8" fmla="*/ 2480635 h 3330971"/>
              <a:gd name="connsiteX9" fmla="*/ 2626162 w 4378623"/>
              <a:gd name="connsiteY9" fmla="*/ 2466509 h 3330971"/>
              <a:gd name="connsiteX10" fmla="*/ 2704996 w 4378623"/>
              <a:gd name="connsiteY10" fmla="*/ 2447182 h 3330971"/>
              <a:gd name="connsiteX11" fmla="*/ 2760597 w 4378623"/>
              <a:gd name="connsiteY11" fmla="*/ 2435371 h 3330971"/>
              <a:gd name="connsiteX12" fmla="*/ 3002309 w 4378623"/>
              <a:gd name="connsiteY12" fmla="*/ 2344149 h 3330971"/>
              <a:gd name="connsiteX13" fmla="*/ 3173672 w 4378623"/>
              <a:gd name="connsiteY13" fmla="*/ 2055029 h 3330971"/>
              <a:gd name="connsiteX14" fmla="*/ 3167322 w 4378623"/>
              <a:gd name="connsiteY14" fmla="*/ 1855028 h 3330971"/>
              <a:gd name="connsiteX15" fmla="*/ 3262659 w 4378623"/>
              <a:gd name="connsiteY15" fmla="*/ 1781808 h 3330971"/>
              <a:gd name="connsiteX16" fmla="*/ 3284624 w 4378623"/>
              <a:gd name="connsiteY16" fmla="*/ 1646882 h 3330971"/>
              <a:gd name="connsiteX17" fmla="*/ 3176848 w 4378623"/>
              <a:gd name="connsiteY17" fmla="*/ 1557982 h 3330971"/>
              <a:gd name="connsiteX18" fmla="*/ 3243263 w 4378623"/>
              <a:gd name="connsiteY18" fmla="*/ 1496058 h 3330971"/>
              <a:gd name="connsiteX19" fmla="*/ 3224300 w 4378623"/>
              <a:gd name="connsiteY19" fmla="*/ 1385128 h 3330971"/>
              <a:gd name="connsiteX20" fmla="*/ 3090950 w 4378623"/>
              <a:gd name="connsiteY20" fmla="*/ 1267629 h 3330971"/>
              <a:gd name="connsiteX21" fmla="*/ 2703513 w 4378623"/>
              <a:gd name="connsiteY21" fmla="*/ 1302749 h 3330971"/>
              <a:gd name="connsiteX22" fmla="*/ 2599247 w 4378623"/>
              <a:gd name="connsiteY22" fmla="*/ 1278230 h 3330971"/>
              <a:gd name="connsiteX23" fmla="*/ 2652768 w 4378623"/>
              <a:gd name="connsiteY23" fmla="*/ 1105590 h 3330971"/>
              <a:gd name="connsiteX24" fmla="*/ 2664069 w 4378623"/>
              <a:gd name="connsiteY24" fmla="*/ 937567 h 3330971"/>
              <a:gd name="connsiteX25" fmla="*/ 2579743 w 4378623"/>
              <a:gd name="connsiteY25" fmla="*/ 632767 h 3330971"/>
              <a:gd name="connsiteX26" fmla="*/ 2438644 w 4378623"/>
              <a:gd name="connsiteY26" fmla="*/ 565840 h 3330971"/>
              <a:gd name="connsiteX27" fmla="*/ 2495247 w 4378623"/>
              <a:gd name="connsiteY27" fmla="*/ 0 h 3330971"/>
              <a:gd name="connsiteX28" fmla="*/ 2496489 w 4378623"/>
              <a:gd name="connsiteY28" fmla="*/ 11616 h 3330971"/>
              <a:gd name="connsiteX29" fmla="*/ 3089319 w 4378623"/>
              <a:gd name="connsiteY29" fmla="*/ 64226 h 3330971"/>
              <a:gd name="connsiteX30" fmla="*/ 3374856 w 4378623"/>
              <a:gd name="connsiteY30" fmla="*/ 369969 h 3330971"/>
              <a:gd name="connsiteX31" fmla="*/ 3510232 w 4378623"/>
              <a:gd name="connsiteY31" fmla="*/ 813600 h 3330971"/>
              <a:gd name="connsiteX32" fmla="*/ 4068016 w 4378623"/>
              <a:gd name="connsiteY32" fmla="*/ 1105046 h 3330971"/>
              <a:gd name="connsiteX33" fmla="*/ 4234392 w 4378623"/>
              <a:gd name="connsiteY33" fmla="*/ 1420661 h 3330971"/>
              <a:gd name="connsiteX34" fmla="*/ 4378623 w 4378623"/>
              <a:gd name="connsiteY34" fmla="*/ 1836132 h 3330971"/>
              <a:gd name="connsiteX35" fmla="*/ 4363902 w 4378623"/>
              <a:gd name="connsiteY35" fmla="*/ 2211036 h 3330971"/>
              <a:gd name="connsiteX36" fmla="*/ 4114941 w 4378623"/>
              <a:gd name="connsiteY36" fmla="*/ 2463077 h 3330971"/>
              <a:gd name="connsiteX37" fmla="*/ 3750965 w 4378623"/>
              <a:gd name="connsiteY37" fmla="*/ 2650382 h 3330971"/>
              <a:gd name="connsiteX38" fmla="*/ 551294 w 4378623"/>
              <a:gd name="connsiteY38" fmla="*/ 3328046 h 3330971"/>
              <a:gd name="connsiteX39" fmla="*/ 548640 w 4378623"/>
              <a:gd name="connsiteY39" fmla="*/ 3330971 h 3330971"/>
              <a:gd name="connsiteX40" fmla="*/ 254965 w 4378623"/>
              <a:gd name="connsiteY40" fmla="*/ 3249085 h 3330971"/>
              <a:gd name="connsiteX41" fmla="*/ 17221 w 4378623"/>
              <a:gd name="connsiteY41" fmla="*/ 2864627 h 3330971"/>
              <a:gd name="connsiteX42" fmla="*/ 0 w 4378623"/>
              <a:gd name="connsiteY42" fmla="*/ 2435269 h 3330971"/>
              <a:gd name="connsiteX43" fmla="*/ 253898 w 4378623"/>
              <a:gd name="connsiteY43" fmla="*/ 2137884 h 3330971"/>
              <a:gd name="connsiteX44" fmla="*/ 585216 w 4378623"/>
              <a:gd name="connsiteY44" fmla="*/ 2055588 h 3330971"/>
              <a:gd name="connsiteX45" fmla="*/ 619658 w 4378623"/>
              <a:gd name="connsiteY45" fmla="*/ 1804333 h 3330971"/>
              <a:gd name="connsiteX46" fmla="*/ 721309 w 4378623"/>
              <a:gd name="connsiteY46" fmla="*/ 1465595 h 3330971"/>
              <a:gd name="connsiteX47" fmla="*/ 949909 w 4378623"/>
              <a:gd name="connsiteY47" fmla="*/ 1228261 h 3330971"/>
              <a:gd name="connsiteX48" fmla="*/ 1268882 w 4378623"/>
              <a:gd name="connsiteY48" fmla="*/ 1218707 h 3330971"/>
              <a:gd name="connsiteX49" fmla="*/ 1609344 w 4378623"/>
              <a:gd name="connsiteY49" fmla="*/ 1250916 h 3330971"/>
              <a:gd name="connsiteX50" fmla="*/ 1614376 w 4378623"/>
              <a:gd name="connsiteY50" fmla="*/ 1252876 h 3330971"/>
              <a:gd name="connsiteX51" fmla="*/ 1544271 w 4378623"/>
              <a:gd name="connsiteY51" fmla="*/ 625178 h 3330971"/>
              <a:gd name="connsiteX52" fmla="*/ 1855167 w 4378623"/>
              <a:gd name="connsiteY52" fmla="*/ 140546 h 3330971"/>
              <a:gd name="connsiteX53" fmla="*/ 2495247 w 4378623"/>
              <a:gd name="connsiteY53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1885306 w 4378623"/>
              <a:gd name="connsiteY4" fmla="*/ 2498124 h 3330971"/>
              <a:gd name="connsiteX5" fmla="*/ 1999606 w 4378623"/>
              <a:gd name="connsiteY5" fmla="*/ 2542574 h 3330971"/>
              <a:gd name="connsiteX6" fmla="*/ 2327947 w 4378623"/>
              <a:gd name="connsiteY6" fmla="*/ 2521807 h 3330971"/>
              <a:gd name="connsiteX7" fmla="*/ 2548492 w 4378623"/>
              <a:gd name="connsiteY7" fmla="*/ 2480635 h 3330971"/>
              <a:gd name="connsiteX8" fmla="*/ 2626162 w 4378623"/>
              <a:gd name="connsiteY8" fmla="*/ 2466509 h 3330971"/>
              <a:gd name="connsiteX9" fmla="*/ 2704996 w 4378623"/>
              <a:gd name="connsiteY9" fmla="*/ 2447182 h 3330971"/>
              <a:gd name="connsiteX10" fmla="*/ 2760597 w 4378623"/>
              <a:gd name="connsiteY10" fmla="*/ 2435371 h 3330971"/>
              <a:gd name="connsiteX11" fmla="*/ 3002309 w 4378623"/>
              <a:gd name="connsiteY11" fmla="*/ 2344149 h 3330971"/>
              <a:gd name="connsiteX12" fmla="*/ 3173672 w 4378623"/>
              <a:gd name="connsiteY12" fmla="*/ 2055029 h 3330971"/>
              <a:gd name="connsiteX13" fmla="*/ 3167322 w 4378623"/>
              <a:gd name="connsiteY13" fmla="*/ 1855028 h 3330971"/>
              <a:gd name="connsiteX14" fmla="*/ 3262659 w 4378623"/>
              <a:gd name="connsiteY14" fmla="*/ 1781808 h 3330971"/>
              <a:gd name="connsiteX15" fmla="*/ 3284624 w 4378623"/>
              <a:gd name="connsiteY15" fmla="*/ 1646882 h 3330971"/>
              <a:gd name="connsiteX16" fmla="*/ 3176848 w 4378623"/>
              <a:gd name="connsiteY16" fmla="*/ 1557982 h 3330971"/>
              <a:gd name="connsiteX17" fmla="*/ 3243263 w 4378623"/>
              <a:gd name="connsiteY17" fmla="*/ 1496058 h 3330971"/>
              <a:gd name="connsiteX18" fmla="*/ 3224300 w 4378623"/>
              <a:gd name="connsiteY18" fmla="*/ 1385128 h 3330971"/>
              <a:gd name="connsiteX19" fmla="*/ 3090950 w 4378623"/>
              <a:gd name="connsiteY19" fmla="*/ 1267629 h 3330971"/>
              <a:gd name="connsiteX20" fmla="*/ 2703513 w 4378623"/>
              <a:gd name="connsiteY20" fmla="*/ 1302749 h 3330971"/>
              <a:gd name="connsiteX21" fmla="*/ 2599247 w 4378623"/>
              <a:gd name="connsiteY21" fmla="*/ 1278230 h 3330971"/>
              <a:gd name="connsiteX22" fmla="*/ 2652768 w 4378623"/>
              <a:gd name="connsiteY22" fmla="*/ 1105590 h 3330971"/>
              <a:gd name="connsiteX23" fmla="*/ 2664069 w 4378623"/>
              <a:gd name="connsiteY23" fmla="*/ 937567 h 3330971"/>
              <a:gd name="connsiteX24" fmla="*/ 2579743 w 4378623"/>
              <a:gd name="connsiteY24" fmla="*/ 632767 h 3330971"/>
              <a:gd name="connsiteX25" fmla="*/ 2438644 w 4378623"/>
              <a:gd name="connsiteY25" fmla="*/ 565840 h 3330971"/>
              <a:gd name="connsiteX26" fmla="*/ 2495247 w 4378623"/>
              <a:gd name="connsiteY26" fmla="*/ 0 h 3330971"/>
              <a:gd name="connsiteX27" fmla="*/ 2496489 w 4378623"/>
              <a:gd name="connsiteY27" fmla="*/ 11616 h 3330971"/>
              <a:gd name="connsiteX28" fmla="*/ 3089319 w 4378623"/>
              <a:gd name="connsiteY28" fmla="*/ 64226 h 3330971"/>
              <a:gd name="connsiteX29" fmla="*/ 3374856 w 4378623"/>
              <a:gd name="connsiteY29" fmla="*/ 369969 h 3330971"/>
              <a:gd name="connsiteX30" fmla="*/ 3510232 w 4378623"/>
              <a:gd name="connsiteY30" fmla="*/ 813600 h 3330971"/>
              <a:gd name="connsiteX31" fmla="*/ 4068016 w 4378623"/>
              <a:gd name="connsiteY31" fmla="*/ 1105046 h 3330971"/>
              <a:gd name="connsiteX32" fmla="*/ 4234392 w 4378623"/>
              <a:gd name="connsiteY32" fmla="*/ 1420661 h 3330971"/>
              <a:gd name="connsiteX33" fmla="*/ 4378623 w 4378623"/>
              <a:gd name="connsiteY33" fmla="*/ 1836132 h 3330971"/>
              <a:gd name="connsiteX34" fmla="*/ 4363902 w 4378623"/>
              <a:gd name="connsiteY34" fmla="*/ 2211036 h 3330971"/>
              <a:gd name="connsiteX35" fmla="*/ 4114941 w 4378623"/>
              <a:gd name="connsiteY35" fmla="*/ 2463077 h 3330971"/>
              <a:gd name="connsiteX36" fmla="*/ 3750965 w 4378623"/>
              <a:gd name="connsiteY36" fmla="*/ 2650382 h 3330971"/>
              <a:gd name="connsiteX37" fmla="*/ 551294 w 4378623"/>
              <a:gd name="connsiteY37" fmla="*/ 3328046 h 3330971"/>
              <a:gd name="connsiteX38" fmla="*/ 548640 w 4378623"/>
              <a:gd name="connsiteY38" fmla="*/ 3330971 h 3330971"/>
              <a:gd name="connsiteX39" fmla="*/ 254965 w 4378623"/>
              <a:gd name="connsiteY39" fmla="*/ 3249085 h 3330971"/>
              <a:gd name="connsiteX40" fmla="*/ 17221 w 4378623"/>
              <a:gd name="connsiteY40" fmla="*/ 2864627 h 3330971"/>
              <a:gd name="connsiteX41" fmla="*/ 0 w 4378623"/>
              <a:gd name="connsiteY41" fmla="*/ 2435269 h 3330971"/>
              <a:gd name="connsiteX42" fmla="*/ 253898 w 4378623"/>
              <a:gd name="connsiteY42" fmla="*/ 2137884 h 3330971"/>
              <a:gd name="connsiteX43" fmla="*/ 585216 w 4378623"/>
              <a:gd name="connsiteY43" fmla="*/ 2055588 h 3330971"/>
              <a:gd name="connsiteX44" fmla="*/ 619658 w 4378623"/>
              <a:gd name="connsiteY44" fmla="*/ 1804333 h 3330971"/>
              <a:gd name="connsiteX45" fmla="*/ 721309 w 4378623"/>
              <a:gd name="connsiteY45" fmla="*/ 1465595 h 3330971"/>
              <a:gd name="connsiteX46" fmla="*/ 949909 w 4378623"/>
              <a:gd name="connsiteY46" fmla="*/ 1228261 h 3330971"/>
              <a:gd name="connsiteX47" fmla="*/ 1268882 w 4378623"/>
              <a:gd name="connsiteY47" fmla="*/ 1218707 h 3330971"/>
              <a:gd name="connsiteX48" fmla="*/ 1609344 w 4378623"/>
              <a:gd name="connsiteY48" fmla="*/ 1250916 h 3330971"/>
              <a:gd name="connsiteX49" fmla="*/ 1614376 w 4378623"/>
              <a:gd name="connsiteY49" fmla="*/ 1252876 h 3330971"/>
              <a:gd name="connsiteX50" fmla="*/ 1544271 w 4378623"/>
              <a:gd name="connsiteY50" fmla="*/ 625178 h 3330971"/>
              <a:gd name="connsiteX51" fmla="*/ 1855167 w 4378623"/>
              <a:gd name="connsiteY51" fmla="*/ 140546 h 3330971"/>
              <a:gd name="connsiteX52" fmla="*/ 2495247 w 4378623"/>
              <a:gd name="connsiteY5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1885306 w 4378623"/>
              <a:gd name="connsiteY4" fmla="*/ 2498124 h 3330971"/>
              <a:gd name="connsiteX5" fmla="*/ 1999606 w 4378623"/>
              <a:gd name="connsiteY5" fmla="*/ 2542574 h 3330971"/>
              <a:gd name="connsiteX6" fmla="*/ 2327947 w 4378623"/>
              <a:gd name="connsiteY6" fmla="*/ 2521807 h 3330971"/>
              <a:gd name="connsiteX7" fmla="*/ 2548492 w 4378623"/>
              <a:gd name="connsiteY7" fmla="*/ 2480635 h 3330971"/>
              <a:gd name="connsiteX8" fmla="*/ 2704996 w 4378623"/>
              <a:gd name="connsiteY8" fmla="*/ 2447182 h 3330971"/>
              <a:gd name="connsiteX9" fmla="*/ 2760597 w 4378623"/>
              <a:gd name="connsiteY9" fmla="*/ 2435371 h 3330971"/>
              <a:gd name="connsiteX10" fmla="*/ 3002309 w 4378623"/>
              <a:gd name="connsiteY10" fmla="*/ 2344149 h 3330971"/>
              <a:gd name="connsiteX11" fmla="*/ 3173672 w 4378623"/>
              <a:gd name="connsiteY11" fmla="*/ 2055029 h 3330971"/>
              <a:gd name="connsiteX12" fmla="*/ 3167322 w 4378623"/>
              <a:gd name="connsiteY12" fmla="*/ 1855028 h 3330971"/>
              <a:gd name="connsiteX13" fmla="*/ 3262659 w 4378623"/>
              <a:gd name="connsiteY13" fmla="*/ 1781808 h 3330971"/>
              <a:gd name="connsiteX14" fmla="*/ 3284624 w 4378623"/>
              <a:gd name="connsiteY14" fmla="*/ 1646882 h 3330971"/>
              <a:gd name="connsiteX15" fmla="*/ 3176848 w 4378623"/>
              <a:gd name="connsiteY15" fmla="*/ 1557982 h 3330971"/>
              <a:gd name="connsiteX16" fmla="*/ 3243263 w 4378623"/>
              <a:gd name="connsiteY16" fmla="*/ 1496058 h 3330971"/>
              <a:gd name="connsiteX17" fmla="*/ 3224300 w 4378623"/>
              <a:gd name="connsiteY17" fmla="*/ 1385128 h 3330971"/>
              <a:gd name="connsiteX18" fmla="*/ 3090950 w 4378623"/>
              <a:gd name="connsiteY18" fmla="*/ 1267629 h 3330971"/>
              <a:gd name="connsiteX19" fmla="*/ 2703513 w 4378623"/>
              <a:gd name="connsiteY19" fmla="*/ 1302749 h 3330971"/>
              <a:gd name="connsiteX20" fmla="*/ 2599247 w 4378623"/>
              <a:gd name="connsiteY20" fmla="*/ 1278230 h 3330971"/>
              <a:gd name="connsiteX21" fmla="*/ 2652768 w 4378623"/>
              <a:gd name="connsiteY21" fmla="*/ 1105590 h 3330971"/>
              <a:gd name="connsiteX22" fmla="*/ 2664069 w 4378623"/>
              <a:gd name="connsiteY22" fmla="*/ 937567 h 3330971"/>
              <a:gd name="connsiteX23" fmla="*/ 2579743 w 4378623"/>
              <a:gd name="connsiteY23" fmla="*/ 632767 h 3330971"/>
              <a:gd name="connsiteX24" fmla="*/ 2438644 w 4378623"/>
              <a:gd name="connsiteY24" fmla="*/ 565840 h 3330971"/>
              <a:gd name="connsiteX25" fmla="*/ 2495247 w 4378623"/>
              <a:gd name="connsiteY25" fmla="*/ 0 h 3330971"/>
              <a:gd name="connsiteX26" fmla="*/ 2496489 w 4378623"/>
              <a:gd name="connsiteY26" fmla="*/ 11616 h 3330971"/>
              <a:gd name="connsiteX27" fmla="*/ 3089319 w 4378623"/>
              <a:gd name="connsiteY27" fmla="*/ 64226 h 3330971"/>
              <a:gd name="connsiteX28" fmla="*/ 3374856 w 4378623"/>
              <a:gd name="connsiteY28" fmla="*/ 369969 h 3330971"/>
              <a:gd name="connsiteX29" fmla="*/ 3510232 w 4378623"/>
              <a:gd name="connsiteY29" fmla="*/ 813600 h 3330971"/>
              <a:gd name="connsiteX30" fmla="*/ 4068016 w 4378623"/>
              <a:gd name="connsiteY30" fmla="*/ 1105046 h 3330971"/>
              <a:gd name="connsiteX31" fmla="*/ 4234392 w 4378623"/>
              <a:gd name="connsiteY31" fmla="*/ 1420661 h 3330971"/>
              <a:gd name="connsiteX32" fmla="*/ 4378623 w 4378623"/>
              <a:gd name="connsiteY32" fmla="*/ 1836132 h 3330971"/>
              <a:gd name="connsiteX33" fmla="*/ 4363902 w 4378623"/>
              <a:gd name="connsiteY33" fmla="*/ 2211036 h 3330971"/>
              <a:gd name="connsiteX34" fmla="*/ 4114941 w 4378623"/>
              <a:gd name="connsiteY34" fmla="*/ 2463077 h 3330971"/>
              <a:gd name="connsiteX35" fmla="*/ 3750965 w 4378623"/>
              <a:gd name="connsiteY35" fmla="*/ 2650382 h 3330971"/>
              <a:gd name="connsiteX36" fmla="*/ 551294 w 4378623"/>
              <a:gd name="connsiteY36" fmla="*/ 3328046 h 3330971"/>
              <a:gd name="connsiteX37" fmla="*/ 548640 w 4378623"/>
              <a:gd name="connsiteY37" fmla="*/ 3330971 h 3330971"/>
              <a:gd name="connsiteX38" fmla="*/ 254965 w 4378623"/>
              <a:gd name="connsiteY38" fmla="*/ 3249085 h 3330971"/>
              <a:gd name="connsiteX39" fmla="*/ 17221 w 4378623"/>
              <a:gd name="connsiteY39" fmla="*/ 2864627 h 3330971"/>
              <a:gd name="connsiteX40" fmla="*/ 0 w 4378623"/>
              <a:gd name="connsiteY40" fmla="*/ 2435269 h 3330971"/>
              <a:gd name="connsiteX41" fmla="*/ 253898 w 4378623"/>
              <a:gd name="connsiteY41" fmla="*/ 2137884 h 3330971"/>
              <a:gd name="connsiteX42" fmla="*/ 585216 w 4378623"/>
              <a:gd name="connsiteY42" fmla="*/ 2055588 h 3330971"/>
              <a:gd name="connsiteX43" fmla="*/ 619658 w 4378623"/>
              <a:gd name="connsiteY43" fmla="*/ 1804333 h 3330971"/>
              <a:gd name="connsiteX44" fmla="*/ 721309 w 4378623"/>
              <a:gd name="connsiteY44" fmla="*/ 1465595 h 3330971"/>
              <a:gd name="connsiteX45" fmla="*/ 949909 w 4378623"/>
              <a:gd name="connsiteY45" fmla="*/ 1228261 h 3330971"/>
              <a:gd name="connsiteX46" fmla="*/ 1268882 w 4378623"/>
              <a:gd name="connsiteY46" fmla="*/ 1218707 h 3330971"/>
              <a:gd name="connsiteX47" fmla="*/ 1609344 w 4378623"/>
              <a:gd name="connsiteY47" fmla="*/ 1250916 h 3330971"/>
              <a:gd name="connsiteX48" fmla="*/ 1614376 w 4378623"/>
              <a:gd name="connsiteY48" fmla="*/ 1252876 h 3330971"/>
              <a:gd name="connsiteX49" fmla="*/ 1544271 w 4378623"/>
              <a:gd name="connsiteY49" fmla="*/ 625178 h 3330971"/>
              <a:gd name="connsiteX50" fmla="*/ 1855167 w 4378623"/>
              <a:gd name="connsiteY50" fmla="*/ 140546 h 3330971"/>
              <a:gd name="connsiteX51" fmla="*/ 2495247 w 4378623"/>
              <a:gd name="connsiteY51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1885306 w 4378623"/>
              <a:gd name="connsiteY4" fmla="*/ 2498124 h 3330971"/>
              <a:gd name="connsiteX5" fmla="*/ 1999606 w 4378623"/>
              <a:gd name="connsiteY5" fmla="*/ 2542574 h 3330971"/>
              <a:gd name="connsiteX6" fmla="*/ 2327947 w 4378623"/>
              <a:gd name="connsiteY6" fmla="*/ 2521807 h 3330971"/>
              <a:gd name="connsiteX7" fmla="*/ 2548492 w 4378623"/>
              <a:gd name="connsiteY7" fmla="*/ 2480635 h 3330971"/>
              <a:gd name="connsiteX8" fmla="*/ 2704996 w 4378623"/>
              <a:gd name="connsiteY8" fmla="*/ 2447182 h 3330971"/>
              <a:gd name="connsiteX9" fmla="*/ 3002309 w 4378623"/>
              <a:gd name="connsiteY9" fmla="*/ 2344149 h 3330971"/>
              <a:gd name="connsiteX10" fmla="*/ 3173672 w 4378623"/>
              <a:gd name="connsiteY10" fmla="*/ 2055029 h 3330971"/>
              <a:gd name="connsiteX11" fmla="*/ 3167322 w 4378623"/>
              <a:gd name="connsiteY11" fmla="*/ 1855028 h 3330971"/>
              <a:gd name="connsiteX12" fmla="*/ 3262659 w 4378623"/>
              <a:gd name="connsiteY12" fmla="*/ 1781808 h 3330971"/>
              <a:gd name="connsiteX13" fmla="*/ 3284624 w 4378623"/>
              <a:gd name="connsiteY13" fmla="*/ 1646882 h 3330971"/>
              <a:gd name="connsiteX14" fmla="*/ 3176848 w 4378623"/>
              <a:gd name="connsiteY14" fmla="*/ 1557982 h 3330971"/>
              <a:gd name="connsiteX15" fmla="*/ 3243263 w 4378623"/>
              <a:gd name="connsiteY15" fmla="*/ 1496058 h 3330971"/>
              <a:gd name="connsiteX16" fmla="*/ 3224300 w 4378623"/>
              <a:gd name="connsiteY16" fmla="*/ 1385128 h 3330971"/>
              <a:gd name="connsiteX17" fmla="*/ 3090950 w 4378623"/>
              <a:gd name="connsiteY17" fmla="*/ 1267629 h 3330971"/>
              <a:gd name="connsiteX18" fmla="*/ 2703513 w 4378623"/>
              <a:gd name="connsiteY18" fmla="*/ 1302749 h 3330971"/>
              <a:gd name="connsiteX19" fmla="*/ 2599247 w 4378623"/>
              <a:gd name="connsiteY19" fmla="*/ 1278230 h 3330971"/>
              <a:gd name="connsiteX20" fmla="*/ 2652768 w 4378623"/>
              <a:gd name="connsiteY20" fmla="*/ 1105590 h 3330971"/>
              <a:gd name="connsiteX21" fmla="*/ 2664069 w 4378623"/>
              <a:gd name="connsiteY21" fmla="*/ 937567 h 3330971"/>
              <a:gd name="connsiteX22" fmla="*/ 2579743 w 4378623"/>
              <a:gd name="connsiteY22" fmla="*/ 632767 h 3330971"/>
              <a:gd name="connsiteX23" fmla="*/ 2438644 w 4378623"/>
              <a:gd name="connsiteY23" fmla="*/ 565840 h 3330971"/>
              <a:gd name="connsiteX24" fmla="*/ 2495247 w 4378623"/>
              <a:gd name="connsiteY24" fmla="*/ 0 h 3330971"/>
              <a:gd name="connsiteX25" fmla="*/ 2496489 w 4378623"/>
              <a:gd name="connsiteY25" fmla="*/ 11616 h 3330971"/>
              <a:gd name="connsiteX26" fmla="*/ 3089319 w 4378623"/>
              <a:gd name="connsiteY26" fmla="*/ 64226 h 3330971"/>
              <a:gd name="connsiteX27" fmla="*/ 3374856 w 4378623"/>
              <a:gd name="connsiteY27" fmla="*/ 369969 h 3330971"/>
              <a:gd name="connsiteX28" fmla="*/ 3510232 w 4378623"/>
              <a:gd name="connsiteY28" fmla="*/ 813600 h 3330971"/>
              <a:gd name="connsiteX29" fmla="*/ 4068016 w 4378623"/>
              <a:gd name="connsiteY29" fmla="*/ 1105046 h 3330971"/>
              <a:gd name="connsiteX30" fmla="*/ 4234392 w 4378623"/>
              <a:gd name="connsiteY30" fmla="*/ 1420661 h 3330971"/>
              <a:gd name="connsiteX31" fmla="*/ 4378623 w 4378623"/>
              <a:gd name="connsiteY31" fmla="*/ 1836132 h 3330971"/>
              <a:gd name="connsiteX32" fmla="*/ 4363902 w 4378623"/>
              <a:gd name="connsiteY32" fmla="*/ 2211036 h 3330971"/>
              <a:gd name="connsiteX33" fmla="*/ 4114941 w 4378623"/>
              <a:gd name="connsiteY33" fmla="*/ 2463077 h 3330971"/>
              <a:gd name="connsiteX34" fmla="*/ 3750965 w 4378623"/>
              <a:gd name="connsiteY34" fmla="*/ 2650382 h 3330971"/>
              <a:gd name="connsiteX35" fmla="*/ 551294 w 4378623"/>
              <a:gd name="connsiteY35" fmla="*/ 3328046 h 3330971"/>
              <a:gd name="connsiteX36" fmla="*/ 548640 w 4378623"/>
              <a:gd name="connsiteY36" fmla="*/ 3330971 h 3330971"/>
              <a:gd name="connsiteX37" fmla="*/ 254965 w 4378623"/>
              <a:gd name="connsiteY37" fmla="*/ 3249085 h 3330971"/>
              <a:gd name="connsiteX38" fmla="*/ 17221 w 4378623"/>
              <a:gd name="connsiteY38" fmla="*/ 2864627 h 3330971"/>
              <a:gd name="connsiteX39" fmla="*/ 0 w 4378623"/>
              <a:gd name="connsiteY39" fmla="*/ 2435269 h 3330971"/>
              <a:gd name="connsiteX40" fmla="*/ 253898 w 4378623"/>
              <a:gd name="connsiteY40" fmla="*/ 2137884 h 3330971"/>
              <a:gd name="connsiteX41" fmla="*/ 585216 w 4378623"/>
              <a:gd name="connsiteY41" fmla="*/ 2055588 h 3330971"/>
              <a:gd name="connsiteX42" fmla="*/ 619658 w 4378623"/>
              <a:gd name="connsiteY42" fmla="*/ 1804333 h 3330971"/>
              <a:gd name="connsiteX43" fmla="*/ 721309 w 4378623"/>
              <a:gd name="connsiteY43" fmla="*/ 1465595 h 3330971"/>
              <a:gd name="connsiteX44" fmla="*/ 949909 w 4378623"/>
              <a:gd name="connsiteY44" fmla="*/ 1228261 h 3330971"/>
              <a:gd name="connsiteX45" fmla="*/ 1268882 w 4378623"/>
              <a:gd name="connsiteY45" fmla="*/ 1218707 h 3330971"/>
              <a:gd name="connsiteX46" fmla="*/ 1609344 w 4378623"/>
              <a:gd name="connsiteY46" fmla="*/ 1250916 h 3330971"/>
              <a:gd name="connsiteX47" fmla="*/ 1614376 w 4378623"/>
              <a:gd name="connsiteY47" fmla="*/ 1252876 h 3330971"/>
              <a:gd name="connsiteX48" fmla="*/ 1544271 w 4378623"/>
              <a:gd name="connsiteY48" fmla="*/ 625178 h 3330971"/>
              <a:gd name="connsiteX49" fmla="*/ 1855167 w 4378623"/>
              <a:gd name="connsiteY49" fmla="*/ 140546 h 3330971"/>
              <a:gd name="connsiteX50" fmla="*/ 2495247 w 4378623"/>
              <a:gd name="connsiteY50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1885306 w 4378623"/>
              <a:gd name="connsiteY4" fmla="*/ 2498124 h 3330971"/>
              <a:gd name="connsiteX5" fmla="*/ 1999606 w 4378623"/>
              <a:gd name="connsiteY5" fmla="*/ 2542574 h 3330971"/>
              <a:gd name="connsiteX6" fmla="*/ 2327947 w 4378623"/>
              <a:gd name="connsiteY6" fmla="*/ 2521807 h 3330971"/>
              <a:gd name="connsiteX7" fmla="*/ 2548492 w 4378623"/>
              <a:gd name="connsiteY7" fmla="*/ 2480635 h 3330971"/>
              <a:gd name="connsiteX8" fmla="*/ 2704996 w 4378623"/>
              <a:gd name="connsiteY8" fmla="*/ 2447182 h 3330971"/>
              <a:gd name="connsiteX9" fmla="*/ 3173672 w 4378623"/>
              <a:gd name="connsiteY9" fmla="*/ 2055029 h 3330971"/>
              <a:gd name="connsiteX10" fmla="*/ 3167322 w 4378623"/>
              <a:gd name="connsiteY10" fmla="*/ 1855028 h 3330971"/>
              <a:gd name="connsiteX11" fmla="*/ 3262659 w 4378623"/>
              <a:gd name="connsiteY11" fmla="*/ 1781808 h 3330971"/>
              <a:gd name="connsiteX12" fmla="*/ 3284624 w 4378623"/>
              <a:gd name="connsiteY12" fmla="*/ 1646882 h 3330971"/>
              <a:gd name="connsiteX13" fmla="*/ 3176848 w 4378623"/>
              <a:gd name="connsiteY13" fmla="*/ 1557982 h 3330971"/>
              <a:gd name="connsiteX14" fmla="*/ 3243263 w 4378623"/>
              <a:gd name="connsiteY14" fmla="*/ 1496058 h 3330971"/>
              <a:gd name="connsiteX15" fmla="*/ 3224300 w 4378623"/>
              <a:gd name="connsiteY15" fmla="*/ 1385128 h 3330971"/>
              <a:gd name="connsiteX16" fmla="*/ 3090950 w 4378623"/>
              <a:gd name="connsiteY16" fmla="*/ 1267629 h 3330971"/>
              <a:gd name="connsiteX17" fmla="*/ 2703513 w 4378623"/>
              <a:gd name="connsiteY17" fmla="*/ 1302749 h 3330971"/>
              <a:gd name="connsiteX18" fmla="*/ 2599247 w 4378623"/>
              <a:gd name="connsiteY18" fmla="*/ 1278230 h 3330971"/>
              <a:gd name="connsiteX19" fmla="*/ 2652768 w 4378623"/>
              <a:gd name="connsiteY19" fmla="*/ 1105590 h 3330971"/>
              <a:gd name="connsiteX20" fmla="*/ 2664069 w 4378623"/>
              <a:gd name="connsiteY20" fmla="*/ 937567 h 3330971"/>
              <a:gd name="connsiteX21" fmla="*/ 2579743 w 4378623"/>
              <a:gd name="connsiteY21" fmla="*/ 632767 h 3330971"/>
              <a:gd name="connsiteX22" fmla="*/ 2438644 w 4378623"/>
              <a:gd name="connsiteY22" fmla="*/ 565840 h 3330971"/>
              <a:gd name="connsiteX23" fmla="*/ 2495247 w 4378623"/>
              <a:gd name="connsiteY23" fmla="*/ 0 h 3330971"/>
              <a:gd name="connsiteX24" fmla="*/ 2496489 w 4378623"/>
              <a:gd name="connsiteY24" fmla="*/ 11616 h 3330971"/>
              <a:gd name="connsiteX25" fmla="*/ 3089319 w 4378623"/>
              <a:gd name="connsiteY25" fmla="*/ 64226 h 3330971"/>
              <a:gd name="connsiteX26" fmla="*/ 3374856 w 4378623"/>
              <a:gd name="connsiteY26" fmla="*/ 369969 h 3330971"/>
              <a:gd name="connsiteX27" fmla="*/ 3510232 w 4378623"/>
              <a:gd name="connsiteY27" fmla="*/ 813600 h 3330971"/>
              <a:gd name="connsiteX28" fmla="*/ 4068016 w 4378623"/>
              <a:gd name="connsiteY28" fmla="*/ 1105046 h 3330971"/>
              <a:gd name="connsiteX29" fmla="*/ 4234392 w 4378623"/>
              <a:gd name="connsiteY29" fmla="*/ 1420661 h 3330971"/>
              <a:gd name="connsiteX30" fmla="*/ 4378623 w 4378623"/>
              <a:gd name="connsiteY30" fmla="*/ 1836132 h 3330971"/>
              <a:gd name="connsiteX31" fmla="*/ 4363902 w 4378623"/>
              <a:gd name="connsiteY31" fmla="*/ 2211036 h 3330971"/>
              <a:gd name="connsiteX32" fmla="*/ 4114941 w 4378623"/>
              <a:gd name="connsiteY32" fmla="*/ 2463077 h 3330971"/>
              <a:gd name="connsiteX33" fmla="*/ 3750965 w 4378623"/>
              <a:gd name="connsiteY33" fmla="*/ 2650382 h 3330971"/>
              <a:gd name="connsiteX34" fmla="*/ 551294 w 4378623"/>
              <a:gd name="connsiteY34" fmla="*/ 3328046 h 3330971"/>
              <a:gd name="connsiteX35" fmla="*/ 548640 w 4378623"/>
              <a:gd name="connsiteY35" fmla="*/ 3330971 h 3330971"/>
              <a:gd name="connsiteX36" fmla="*/ 254965 w 4378623"/>
              <a:gd name="connsiteY36" fmla="*/ 3249085 h 3330971"/>
              <a:gd name="connsiteX37" fmla="*/ 17221 w 4378623"/>
              <a:gd name="connsiteY37" fmla="*/ 2864627 h 3330971"/>
              <a:gd name="connsiteX38" fmla="*/ 0 w 4378623"/>
              <a:gd name="connsiteY38" fmla="*/ 2435269 h 3330971"/>
              <a:gd name="connsiteX39" fmla="*/ 253898 w 4378623"/>
              <a:gd name="connsiteY39" fmla="*/ 2137884 h 3330971"/>
              <a:gd name="connsiteX40" fmla="*/ 585216 w 4378623"/>
              <a:gd name="connsiteY40" fmla="*/ 2055588 h 3330971"/>
              <a:gd name="connsiteX41" fmla="*/ 619658 w 4378623"/>
              <a:gd name="connsiteY41" fmla="*/ 1804333 h 3330971"/>
              <a:gd name="connsiteX42" fmla="*/ 721309 w 4378623"/>
              <a:gd name="connsiteY42" fmla="*/ 1465595 h 3330971"/>
              <a:gd name="connsiteX43" fmla="*/ 949909 w 4378623"/>
              <a:gd name="connsiteY43" fmla="*/ 1228261 h 3330971"/>
              <a:gd name="connsiteX44" fmla="*/ 1268882 w 4378623"/>
              <a:gd name="connsiteY44" fmla="*/ 1218707 h 3330971"/>
              <a:gd name="connsiteX45" fmla="*/ 1609344 w 4378623"/>
              <a:gd name="connsiteY45" fmla="*/ 1250916 h 3330971"/>
              <a:gd name="connsiteX46" fmla="*/ 1614376 w 4378623"/>
              <a:gd name="connsiteY46" fmla="*/ 1252876 h 3330971"/>
              <a:gd name="connsiteX47" fmla="*/ 1544271 w 4378623"/>
              <a:gd name="connsiteY47" fmla="*/ 625178 h 3330971"/>
              <a:gd name="connsiteX48" fmla="*/ 1855167 w 4378623"/>
              <a:gd name="connsiteY48" fmla="*/ 140546 h 3330971"/>
              <a:gd name="connsiteX49" fmla="*/ 2495247 w 4378623"/>
              <a:gd name="connsiteY49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1885306 w 4378623"/>
              <a:gd name="connsiteY4" fmla="*/ 2498124 h 3330971"/>
              <a:gd name="connsiteX5" fmla="*/ 1999606 w 4378623"/>
              <a:gd name="connsiteY5" fmla="*/ 2542574 h 3330971"/>
              <a:gd name="connsiteX6" fmla="*/ 2327947 w 4378623"/>
              <a:gd name="connsiteY6" fmla="*/ 2521807 h 3330971"/>
              <a:gd name="connsiteX7" fmla="*/ 2548492 w 4378623"/>
              <a:gd name="connsiteY7" fmla="*/ 2480635 h 3330971"/>
              <a:gd name="connsiteX8" fmla="*/ 3173672 w 4378623"/>
              <a:gd name="connsiteY8" fmla="*/ 2055029 h 3330971"/>
              <a:gd name="connsiteX9" fmla="*/ 3167322 w 4378623"/>
              <a:gd name="connsiteY9" fmla="*/ 1855028 h 3330971"/>
              <a:gd name="connsiteX10" fmla="*/ 3262659 w 4378623"/>
              <a:gd name="connsiteY10" fmla="*/ 1781808 h 3330971"/>
              <a:gd name="connsiteX11" fmla="*/ 3284624 w 4378623"/>
              <a:gd name="connsiteY11" fmla="*/ 1646882 h 3330971"/>
              <a:gd name="connsiteX12" fmla="*/ 3176848 w 4378623"/>
              <a:gd name="connsiteY12" fmla="*/ 1557982 h 3330971"/>
              <a:gd name="connsiteX13" fmla="*/ 3243263 w 4378623"/>
              <a:gd name="connsiteY13" fmla="*/ 1496058 h 3330971"/>
              <a:gd name="connsiteX14" fmla="*/ 3224300 w 4378623"/>
              <a:gd name="connsiteY14" fmla="*/ 1385128 h 3330971"/>
              <a:gd name="connsiteX15" fmla="*/ 3090950 w 4378623"/>
              <a:gd name="connsiteY15" fmla="*/ 1267629 h 3330971"/>
              <a:gd name="connsiteX16" fmla="*/ 2703513 w 4378623"/>
              <a:gd name="connsiteY16" fmla="*/ 1302749 h 3330971"/>
              <a:gd name="connsiteX17" fmla="*/ 2599247 w 4378623"/>
              <a:gd name="connsiteY17" fmla="*/ 1278230 h 3330971"/>
              <a:gd name="connsiteX18" fmla="*/ 2652768 w 4378623"/>
              <a:gd name="connsiteY18" fmla="*/ 1105590 h 3330971"/>
              <a:gd name="connsiteX19" fmla="*/ 2664069 w 4378623"/>
              <a:gd name="connsiteY19" fmla="*/ 937567 h 3330971"/>
              <a:gd name="connsiteX20" fmla="*/ 2579743 w 4378623"/>
              <a:gd name="connsiteY20" fmla="*/ 632767 h 3330971"/>
              <a:gd name="connsiteX21" fmla="*/ 2438644 w 4378623"/>
              <a:gd name="connsiteY21" fmla="*/ 565840 h 3330971"/>
              <a:gd name="connsiteX22" fmla="*/ 2495247 w 4378623"/>
              <a:gd name="connsiteY22" fmla="*/ 0 h 3330971"/>
              <a:gd name="connsiteX23" fmla="*/ 2496489 w 4378623"/>
              <a:gd name="connsiteY23" fmla="*/ 11616 h 3330971"/>
              <a:gd name="connsiteX24" fmla="*/ 3089319 w 4378623"/>
              <a:gd name="connsiteY24" fmla="*/ 64226 h 3330971"/>
              <a:gd name="connsiteX25" fmla="*/ 3374856 w 4378623"/>
              <a:gd name="connsiteY25" fmla="*/ 369969 h 3330971"/>
              <a:gd name="connsiteX26" fmla="*/ 3510232 w 4378623"/>
              <a:gd name="connsiteY26" fmla="*/ 813600 h 3330971"/>
              <a:gd name="connsiteX27" fmla="*/ 4068016 w 4378623"/>
              <a:gd name="connsiteY27" fmla="*/ 1105046 h 3330971"/>
              <a:gd name="connsiteX28" fmla="*/ 4234392 w 4378623"/>
              <a:gd name="connsiteY28" fmla="*/ 1420661 h 3330971"/>
              <a:gd name="connsiteX29" fmla="*/ 4378623 w 4378623"/>
              <a:gd name="connsiteY29" fmla="*/ 1836132 h 3330971"/>
              <a:gd name="connsiteX30" fmla="*/ 4363902 w 4378623"/>
              <a:gd name="connsiteY30" fmla="*/ 2211036 h 3330971"/>
              <a:gd name="connsiteX31" fmla="*/ 4114941 w 4378623"/>
              <a:gd name="connsiteY31" fmla="*/ 2463077 h 3330971"/>
              <a:gd name="connsiteX32" fmla="*/ 3750965 w 4378623"/>
              <a:gd name="connsiteY32" fmla="*/ 2650382 h 3330971"/>
              <a:gd name="connsiteX33" fmla="*/ 551294 w 4378623"/>
              <a:gd name="connsiteY33" fmla="*/ 3328046 h 3330971"/>
              <a:gd name="connsiteX34" fmla="*/ 548640 w 4378623"/>
              <a:gd name="connsiteY34" fmla="*/ 3330971 h 3330971"/>
              <a:gd name="connsiteX35" fmla="*/ 254965 w 4378623"/>
              <a:gd name="connsiteY35" fmla="*/ 3249085 h 3330971"/>
              <a:gd name="connsiteX36" fmla="*/ 17221 w 4378623"/>
              <a:gd name="connsiteY36" fmla="*/ 2864627 h 3330971"/>
              <a:gd name="connsiteX37" fmla="*/ 0 w 4378623"/>
              <a:gd name="connsiteY37" fmla="*/ 2435269 h 3330971"/>
              <a:gd name="connsiteX38" fmla="*/ 253898 w 4378623"/>
              <a:gd name="connsiteY38" fmla="*/ 2137884 h 3330971"/>
              <a:gd name="connsiteX39" fmla="*/ 585216 w 4378623"/>
              <a:gd name="connsiteY39" fmla="*/ 2055588 h 3330971"/>
              <a:gd name="connsiteX40" fmla="*/ 619658 w 4378623"/>
              <a:gd name="connsiteY40" fmla="*/ 1804333 h 3330971"/>
              <a:gd name="connsiteX41" fmla="*/ 721309 w 4378623"/>
              <a:gd name="connsiteY41" fmla="*/ 1465595 h 3330971"/>
              <a:gd name="connsiteX42" fmla="*/ 949909 w 4378623"/>
              <a:gd name="connsiteY42" fmla="*/ 1228261 h 3330971"/>
              <a:gd name="connsiteX43" fmla="*/ 1268882 w 4378623"/>
              <a:gd name="connsiteY43" fmla="*/ 1218707 h 3330971"/>
              <a:gd name="connsiteX44" fmla="*/ 1609344 w 4378623"/>
              <a:gd name="connsiteY44" fmla="*/ 1250916 h 3330971"/>
              <a:gd name="connsiteX45" fmla="*/ 1614376 w 4378623"/>
              <a:gd name="connsiteY45" fmla="*/ 1252876 h 3330971"/>
              <a:gd name="connsiteX46" fmla="*/ 1544271 w 4378623"/>
              <a:gd name="connsiteY46" fmla="*/ 625178 h 3330971"/>
              <a:gd name="connsiteX47" fmla="*/ 1855167 w 4378623"/>
              <a:gd name="connsiteY47" fmla="*/ 140546 h 3330971"/>
              <a:gd name="connsiteX48" fmla="*/ 2495247 w 4378623"/>
              <a:gd name="connsiteY48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1885306 w 4378623"/>
              <a:gd name="connsiteY4" fmla="*/ 2498124 h 3330971"/>
              <a:gd name="connsiteX5" fmla="*/ 1999606 w 4378623"/>
              <a:gd name="connsiteY5" fmla="*/ 2542574 h 3330971"/>
              <a:gd name="connsiteX6" fmla="*/ 2327947 w 4378623"/>
              <a:gd name="connsiteY6" fmla="*/ 2521807 h 3330971"/>
              <a:gd name="connsiteX7" fmla="*/ 3173672 w 4378623"/>
              <a:gd name="connsiteY7" fmla="*/ 2055029 h 3330971"/>
              <a:gd name="connsiteX8" fmla="*/ 3167322 w 4378623"/>
              <a:gd name="connsiteY8" fmla="*/ 1855028 h 3330971"/>
              <a:gd name="connsiteX9" fmla="*/ 3262659 w 4378623"/>
              <a:gd name="connsiteY9" fmla="*/ 1781808 h 3330971"/>
              <a:gd name="connsiteX10" fmla="*/ 3284624 w 4378623"/>
              <a:gd name="connsiteY10" fmla="*/ 1646882 h 3330971"/>
              <a:gd name="connsiteX11" fmla="*/ 3176848 w 4378623"/>
              <a:gd name="connsiteY11" fmla="*/ 1557982 h 3330971"/>
              <a:gd name="connsiteX12" fmla="*/ 3243263 w 4378623"/>
              <a:gd name="connsiteY12" fmla="*/ 1496058 h 3330971"/>
              <a:gd name="connsiteX13" fmla="*/ 3224300 w 4378623"/>
              <a:gd name="connsiteY13" fmla="*/ 1385128 h 3330971"/>
              <a:gd name="connsiteX14" fmla="*/ 3090950 w 4378623"/>
              <a:gd name="connsiteY14" fmla="*/ 1267629 h 3330971"/>
              <a:gd name="connsiteX15" fmla="*/ 2703513 w 4378623"/>
              <a:gd name="connsiteY15" fmla="*/ 1302749 h 3330971"/>
              <a:gd name="connsiteX16" fmla="*/ 2599247 w 4378623"/>
              <a:gd name="connsiteY16" fmla="*/ 1278230 h 3330971"/>
              <a:gd name="connsiteX17" fmla="*/ 2652768 w 4378623"/>
              <a:gd name="connsiteY17" fmla="*/ 1105590 h 3330971"/>
              <a:gd name="connsiteX18" fmla="*/ 2664069 w 4378623"/>
              <a:gd name="connsiteY18" fmla="*/ 937567 h 3330971"/>
              <a:gd name="connsiteX19" fmla="*/ 2579743 w 4378623"/>
              <a:gd name="connsiteY19" fmla="*/ 632767 h 3330971"/>
              <a:gd name="connsiteX20" fmla="*/ 2438644 w 4378623"/>
              <a:gd name="connsiteY20" fmla="*/ 565840 h 3330971"/>
              <a:gd name="connsiteX21" fmla="*/ 2495247 w 4378623"/>
              <a:gd name="connsiteY21" fmla="*/ 0 h 3330971"/>
              <a:gd name="connsiteX22" fmla="*/ 2496489 w 4378623"/>
              <a:gd name="connsiteY22" fmla="*/ 11616 h 3330971"/>
              <a:gd name="connsiteX23" fmla="*/ 3089319 w 4378623"/>
              <a:gd name="connsiteY23" fmla="*/ 64226 h 3330971"/>
              <a:gd name="connsiteX24" fmla="*/ 3374856 w 4378623"/>
              <a:gd name="connsiteY24" fmla="*/ 369969 h 3330971"/>
              <a:gd name="connsiteX25" fmla="*/ 3510232 w 4378623"/>
              <a:gd name="connsiteY25" fmla="*/ 813600 h 3330971"/>
              <a:gd name="connsiteX26" fmla="*/ 4068016 w 4378623"/>
              <a:gd name="connsiteY26" fmla="*/ 1105046 h 3330971"/>
              <a:gd name="connsiteX27" fmla="*/ 4234392 w 4378623"/>
              <a:gd name="connsiteY27" fmla="*/ 1420661 h 3330971"/>
              <a:gd name="connsiteX28" fmla="*/ 4378623 w 4378623"/>
              <a:gd name="connsiteY28" fmla="*/ 1836132 h 3330971"/>
              <a:gd name="connsiteX29" fmla="*/ 4363902 w 4378623"/>
              <a:gd name="connsiteY29" fmla="*/ 2211036 h 3330971"/>
              <a:gd name="connsiteX30" fmla="*/ 4114941 w 4378623"/>
              <a:gd name="connsiteY30" fmla="*/ 2463077 h 3330971"/>
              <a:gd name="connsiteX31" fmla="*/ 3750965 w 4378623"/>
              <a:gd name="connsiteY31" fmla="*/ 2650382 h 3330971"/>
              <a:gd name="connsiteX32" fmla="*/ 551294 w 4378623"/>
              <a:gd name="connsiteY32" fmla="*/ 3328046 h 3330971"/>
              <a:gd name="connsiteX33" fmla="*/ 548640 w 4378623"/>
              <a:gd name="connsiteY33" fmla="*/ 3330971 h 3330971"/>
              <a:gd name="connsiteX34" fmla="*/ 254965 w 4378623"/>
              <a:gd name="connsiteY34" fmla="*/ 3249085 h 3330971"/>
              <a:gd name="connsiteX35" fmla="*/ 17221 w 4378623"/>
              <a:gd name="connsiteY35" fmla="*/ 2864627 h 3330971"/>
              <a:gd name="connsiteX36" fmla="*/ 0 w 4378623"/>
              <a:gd name="connsiteY36" fmla="*/ 2435269 h 3330971"/>
              <a:gd name="connsiteX37" fmla="*/ 253898 w 4378623"/>
              <a:gd name="connsiteY37" fmla="*/ 2137884 h 3330971"/>
              <a:gd name="connsiteX38" fmla="*/ 585216 w 4378623"/>
              <a:gd name="connsiteY38" fmla="*/ 2055588 h 3330971"/>
              <a:gd name="connsiteX39" fmla="*/ 619658 w 4378623"/>
              <a:gd name="connsiteY39" fmla="*/ 1804333 h 3330971"/>
              <a:gd name="connsiteX40" fmla="*/ 721309 w 4378623"/>
              <a:gd name="connsiteY40" fmla="*/ 1465595 h 3330971"/>
              <a:gd name="connsiteX41" fmla="*/ 949909 w 4378623"/>
              <a:gd name="connsiteY41" fmla="*/ 1228261 h 3330971"/>
              <a:gd name="connsiteX42" fmla="*/ 1268882 w 4378623"/>
              <a:gd name="connsiteY42" fmla="*/ 1218707 h 3330971"/>
              <a:gd name="connsiteX43" fmla="*/ 1609344 w 4378623"/>
              <a:gd name="connsiteY43" fmla="*/ 1250916 h 3330971"/>
              <a:gd name="connsiteX44" fmla="*/ 1614376 w 4378623"/>
              <a:gd name="connsiteY44" fmla="*/ 1252876 h 3330971"/>
              <a:gd name="connsiteX45" fmla="*/ 1544271 w 4378623"/>
              <a:gd name="connsiteY45" fmla="*/ 625178 h 3330971"/>
              <a:gd name="connsiteX46" fmla="*/ 1855167 w 4378623"/>
              <a:gd name="connsiteY46" fmla="*/ 140546 h 3330971"/>
              <a:gd name="connsiteX47" fmla="*/ 2495247 w 4378623"/>
              <a:gd name="connsiteY47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1885306 w 4378623"/>
              <a:gd name="connsiteY4" fmla="*/ 2498124 h 3330971"/>
              <a:gd name="connsiteX5" fmla="*/ 1999606 w 4378623"/>
              <a:gd name="connsiteY5" fmla="*/ 2542574 h 3330971"/>
              <a:gd name="connsiteX6" fmla="*/ 3173672 w 4378623"/>
              <a:gd name="connsiteY6" fmla="*/ 2055029 h 3330971"/>
              <a:gd name="connsiteX7" fmla="*/ 3167322 w 4378623"/>
              <a:gd name="connsiteY7" fmla="*/ 1855028 h 3330971"/>
              <a:gd name="connsiteX8" fmla="*/ 3262659 w 4378623"/>
              <a:gd name="connsiteY8" fmla="*/ 1781808 h 3330971"/>
              <a:gd name="connsiteX9" fmla="*/ 3284624 w 4378623"/>
              <a:gd name="connsiteY9" fmla="*/ 1646882 h 3330971"/>
              <a:gd name="connsiteX10" fmla="*/ 3176848 w 4378623"/>
              <a:gd name="connsiteY10" fmla="*/ 1557982 h 3330971"/>
              <a:gd name="connsiteX11" fmla="*/ 3243263 w 4378623"/>
              <a:gd name="connsiteY11" fmla="*/ 1496058 h 3330971"/>
              <a:gd name="connsiteX12" fmla="*/ 3224300 w 4378623"/>
              <a:gd name="connsiteY12" fmla="*/ 1385128 h 3330971"/>
              <a:gd name="connsiteX13" fmla="*/ 3090950 w 4378623"/>
              <a:gd name="connsiteY13" fmla="*/ 1267629 h 3330971"/>
              <a:gd name="connsiteX14" fmla="*/ 2703513 w 4378623"/>
              <a:gd name="connsiteY14" fmla="*/ 1302749 h 3330971"/>
              <a:gd name="connsiteX15" fmla="*/ 2599247 w 4378623"/>
              <a:gd name="connsiteY15" fmla="*/ 1278230 h 3330971"/>
              <a:gd name="connsiteX16" fmla="*/ 2652768 w 4378623"/>
              <a:gd name="connsiteY16" fmla="*/ 1105590 h 3330971"/>
              <a:gd name="connsiteX17" fmla="*/ 2664069 w 4378623"/>
              <a:gd name="connsiteY17" fmla="*/ 937567 h 3330971"/>
              <a:gd name="connsiteX18" fmla="*/ 2579743 w 4378623"/>
              <a:gd name="connsiteY18" fmla="*/ 632767 h 3330971"/>
              <a:gd name="connsiteX19" fmla="*/ 2438644 w 4378623"/>
              <a:gd name="connsiteY19" fmla="*/ 565840 h 3330971"/>
              <a:gd name="connsiteX20" fmla="*/ 2495247 w 4378623"/>
              <a:gd name="connsiteY20" fmla="*/ 0 h 3330971"/>
              <a:gd name="connsiteX21" fmla="*/ 2496489 w 4378623"/>
              <a:gd name="connsiteY21" fmla="*/ 11616 h 3330971"/>
              <a:gd name="connsiteX22" fmla="*/ 3089319 w 4378623"/>
              <a:gd name="connsiteY22" fmla="*/ 64226 h 3330971"/>
              <a:gd name="connsiteX23" fmla="*/ 3374856 w 4378623"/>
              <a:gd name="connsiteY23" fmla="*/ 369969 h 3330971"/>
              <a:gd name="connsiteX24" fmla="*/ 3510232 w 4378623"/>
              <a:gd name="connsiteY24" fmla="*/ 813600 h 3330971"/>
              <a:gd name="connsiteX25" fmla="*/ 4068016 w 4378623"/>
              <a:gd name="connsiteY25" fmla="*/ 1105046 h 3330971"/>
              <a:gd name="connsiteX26" fmla="*/ 4234392 w 4378623"/>
              <a:gd name="connsiteY26" fmla="*/ 1420661 h 3330971"/>
              <a:gd name="connsiteX27" fmla="*/ 4378623 w 4378623"/>
              <a:gd name="connsiteY27" fmla="*/ 1836132 h 3330971"/>
              <a:gd name="connsiteX28" fmla="*/ 4363902 w 4378623"/>
              <a:gd name="connsiteY28" fmla="*/ 2211036 h 3330971"/>
              <a:gd name="connsiteX29" fmla="*/ 4114941 w 4378623"/>
              <a:gd name="connsiteY29" fmla="*/ 2463077 h 3330971"/>
              <a:gd name="connsiteX30" fmla="*/ 3750965 w 4378623"/>
              <a:gd name="connsiteY30" fmla="*/ 2650382 h 3330971"/>
              <a:gd name="connsiteX31" fmla="*/ 551294 w 4378623"/>
              <a:gd name="connsiteY31" fmla="*/ 3328046 h 3330971"/>
              <a:gd name="connsiteX32" fmla="*/ 548640 w 4378623"/>
              <a:gd name="connsiteY32" fmla="*/ 3330971 h 3330971"/>
              <a:gd name="connsiteX33" fmla="*/ 254965 w 4378623"/>
              <a:gd name="connsiteY33" fmla="*/ 3249085 h 3330971"/>
              <a:gd name="connsiteX34" fmla="*/ 17221 w 4378623"/>
              <a:gd name="connsiteY34" fmla="*/ 2864627 h 3330971"/>
              <a:gd name="connsiteX35" fmla="*/ 0 w 4378623"/>
              <a:gd name="connsiteY35" fmla="*/ 2435269 h 3330971"/>
              <a:gd name="connsiteX36" fmla="*/ 253898 w 4378623"/>
              <a:gd name="connsiteY36" fmla="*/ 2137884 h 3330971"/>
              <a:gd name="connsiteX37" fmla="*/ 585216 w 4378623"/>
              <a:gd name="connsiteY37" fmla="*/ 2055588 h 3330971"/>
              <a:gd name="connsiteX38" fmla="*/ 619658 w 4378623"/>
              <a:gd name="connsiteY38" fmla="*/ 1804333 h 3330971"/>
              <a:gd name="connsiteX39" fmla="*/ 721309 w 4378623"/>
              <a:gd name="connsiteY39" fmla="*/ 1465595 h 3330971"/>
              <a:gd name="connsiteX40" fmla="*/ 949909 w 4378623"/>
              <a:gd name="connsiteY40" fmla="*/ 1228261 h 3330971"/>
              <a:gd name="connsiteX41" fmla="*/ 1268882 w 4378623"/>
              <a:gd name="connsiteY41" fmla="*/ 1218707 h 3330971"/>
              <a:gd name="connsiteX42" fmla="*/ 1609344 w 4378623"/>
              <a:gd name="connsiteY42" fmla="*/ 1250916 h 3330971"/>
              <a:gd name="connsiteX43" fmla="*/ 1614376 w 4378623"/>
              <a:gd name="connsiteY43" fmla="*/ 1252876 h 3330971"/>
              <a:gd name="connsiteX44" fmla="*/ 1544271 w 4378623"/>
              <a:gd name="connsiteY44" fmla="*/ 625178 h 3330971"/>
              <a:gd name="connsiteX45" fmla="*/ 1855167 w 4378623"/>
              <a:gd name="connsiteY45" fmla="*/ 140546 h 3330971"/>
              <a:gd name="connsiteX46" fmla="*/ 2495247 w 4378623"/>
              <a:gd name="connsiteY46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1885306 w 4378623"/>
              <a:gd name="connsiteY4" fmla="*/ 2498124 h 3330971"/>
              <a:gd name="connsiteX5" fmla="*/ 3173672 w 4378623"/>
              <a:gd name="connsiteY5" fmla="*/ 2055029 h 3330971"/>
              <a:gd name="connsiteX6" fmla="*/ 3167322 w 4378623"/>
              <a:gd name="connsiteY6" fmla="*/ 1855028 h 3330971"/>
              <a:gd name="connsiteX7" fmla="*/ 3262659 w 4378623"/>
              <a:gd name="connsiteY7" fmla="*/ 1781808 h 3330971"/>
              <a:gd name="connsiteX8" fmla="*/ 3284624 w 4378623"/>
              <a:gd name="connsiteY8" fmla="*/ 1646882 h 3330971"/>
              <a:gd name="connsiteX9" fmla="*/ 3176848 w 4378623"/>
              <a:gd name="connsiteY9" fmla="*/ 1557982 h 3330971"/>
              <a:gd name="connsiteX10" fmla="*/ 3243263 w 4378623"/>
              <a:gd name="connsiteY10" fmla="*/ 1496058 h 3330971"/>
              <a:gd name="connsiteX11" fmla="*/ 3224300 w 4378623"/>
              <a:gd name="connsiteY11" fmla="*/ 1385128 h 3330971"/>
              <a:gd name="connsiteX12" fmla="*/ 3090950 w 4378623"/>
              <a:gd name="connsiteY12" fmla="*/ 1267629 h 3330971"/>
              <a:gd name="connsiteX13" fmla="*/ 2703513 w 4378623"/>
              <a:gd name="connsiteY13" fmla="*/ 1302749 h 3330971"/>
              <a:gd name="connsiteX14" fmla="*/ 2599247 w 4378623"/>
              <a:gd name="connsiteY14" fmla="*/ 1278230 h 3330971"/>
              <a:gd name="connsiteX15" fmla="*/ 2652768 w 4378623"/>
              <a:gd name="connsiteY15" fmla="*/ 1105590 h 3330971"/>
              <a:gd name="connsiteX16" fmla="*/ 2664069 w 4378623"/>
              <a:gd name="connsiteY16" fmla="*/ 937567 h 3330971"/>
              <a:gd name="connsiteX17" fmla="*/ 2579743 w 4378623"/>
              <a:gd name="connsiteY17" fmla="*/ 632767 h 3330971"/>
              <a:gd name="connsiteX18" fmla="*/ 2438644 w 4378623"/>
              <a:gd name="connsiteY18" fmla="*/ 565840 h 3330971"/>
              <a:gd name="connsiteX19" fmla="*/ 2495247 w 4378623"/>
              <a:gd name="connsiteY19" fmla="*/ 0 h 3330971"/>
              <a:gd name="connsiteX20" fmla="*/ 2496489 w 4378623"/>
              <a:gd name="connsiteY20" fmla="*/ 11616 h 3330971"/>
              <a:gd name="connsiteX21" fmla="*/ 3089319 w 4378623"/>
              <a:gd name="connsiteY21" fmla="*/ 64226 h 3330971"/>
              <a:gd name="connsiteX22" fmla="*/ 3374856 w 4378623"/>
              <a:gd name="connsiteY22" fmla="*/ 369969 h 3330971"/>
              <a:gd name="connsiteX23" fmla="*/ 3510232 w 4378623"/>
              <a:gd name="connsiteY23" fmla="*/ 813600 h 3330971"/>
              <a:gd name="connsiteX24" fmla="*/ 4068016 w 4378623"/>
              <a:gd name="connsiteY24" fmla="*/ 1105046 h 3330971"/>
              <a:gd name="connsiteX25" fmla="*/ 4234392 w 4378623"/>
              <a:gd name="connsiteY25" fmla="*/ 1420661 h 3330971"/>
              <a:gd name="connsiteX26" fmla="*/ 4378623 w 4378623"/>
              <a:gd name="connsiteY26" fmla="*/ 1836132 h 3330971"/>
              <a:gd name="connsiteX27" fmla="*/ 4363902 w 4378623"/>
              <a:gd name="connsiteY27" fmla="*/ 2211036 h 3330971"/>
              <a:gd name="connsiteX28" fmla="*/ 4114941 w 4378623"/>
              <a:gd name="connsiteY28" fmla="*/ 2463077 h 3330971"/>
              <a:gd name="connsiteX29" fmla="*/ 3750965 w 4378623"/>
              <a:gd name="connsiteY29" fmla="*/ 2650382 h 3330971"/>
              <a:gd name="connsiteX30" fmla="*/ 551294 w 4378623"/>
              <a:gd name="connsiteY30" fmla="*/ 3328046 h 3330971"/>
              <a:gd name="connsiteX31" fmla="*/ 548640 w 4378623"/>
              <a:gd name="connsiteY31" fmla="*/ 3330971 h 3330971"/>
              <a:gd name="connsiteX32" fmla="*/ 254965 w 4378623"/>
              <a:gd name="connsiteY32" fmla="*/ 3249085 h 3330971"/>
              <a:gd name="connsiteX33" fmla="*/ 17221 w 4378623"/>
              <a:gd name="connsiteY33" fmla="*/ 2864627 h 3330971"/>
              <a:gd name="connsiteX34" fmla="*/ 0 w 4378623"/>
              <a:gd name="connsiteY34" fmla="*/ 2435269 h 3330971"/>
              <a:gd name="connsiteX35" fmla="*/ 253898 w 4378623"/>
              <a:gd name="connsiteY35" fmla="*/ 2137884 h 3330971"/>
              <a:gd name="connsiteX36" fmla="*/ 585216 w 4378623"/>
              <a:gd name="connsiteY36" fmla="*/ 2055588 h 3330971"/>
              <a:gd name="connsiteX37" fmla="*/ 619658 w 4378623"/>
              <a:gd name="connsiteY37" fmla="*/ 1804333 h 3330971"/>
              <a:gd name="connsiteX38" fmla="*/ 721309 w 4378623"/>
              <a:gd name="connsiteY38" fmla="*/ 1465595 h 3330971"/>
              <a:gd name="connsiteX39" fmla="*/ 949909 w 4378623"/>
              <a:gd name="connsiteY39" fmla="*/ 1228261 h 3330971"/>
              <a:gd name="connsiteX40" fmla="*/ 1268882 w 4378623"/>
              <a:gd name="connsiteY40" fmla="*/ 1218707 h 3330971"/>
              <a:gd name="connsiteX41" fmla="*/ 1609344 w 4378623"/>
              <a:gd name="connsiteY41" fmla="*/ 1250916 h 3330971"/>
              <a:gd name="connsiteX42" fmla="*/ 1614376 w 4378623"/>
              <a:gd name="connsiteY42" fmla="*/ 1252876 h 3330971"/>
              <a:gd name="connsiteX43" fmla="*/ 1544271 w 4378623"/>
              <a:gd name="connsiteY43" fmla="*/ 625178 h 3330971"/>
              <a:gd name="connsiteX44" fmla="*/ 1855167 w 4378623"/>
              <a:gd name="connsiteY44" fmla="*/ 140546 h 3330971"/>
              <a:gd name="connsiteX45" fmla="*/ 2495247 w 4378623"/>
              <a:gd name="connsiteY45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3173672 w 4378623"/>
              <a:gd name="connsiteY4" fmla="*/ 2055029 h 3330971"/>
              <a:gd name="connsiteX5" fmla="*/ 3167322 w 4378623"/>
              <a:gd name="connsiteY5" fmla="*/ 1855028 h 3330971"/>
              <a:gd name="connsiteX6" fmla="*/ 3262659 w 4378623"/>
              <a:gd name="connsiteY6" fmla="*/ 1781808 h 3330971"/>
              <a:gd name="connsiteX7" fmla="*/ 3284624 w 4378623"/>
              <a:gd name="connsiteY7" fmla="*/ 1646882 h 3330971"/>
              <a:gd name="connsiteX8" fmla="*/ 3176848 w 4378623"/>
              <a:gd name="connsiteY8" fmla="*/ 1557982 h 3330971"/>
              <a:gd name="connsiteX9" fmla="*/ 3243263 w 4378623"/>
              <a:gd name="connsiteY9" fmla="*/ 1496058 h 3330971"/>
              <a:gd name="connsiteX10" fmla="*/ 3224300 w 4378623"/>
              <a:gd name="connsiteY10" fmla="*/ 1385128 h 3330971"/>
              <a:gd name="connsiteX11" fmla="*/ 3090950 w 4378623"/>
              <a:gd name="connsiteY11" fmla="*/ 1267629 h 3330971"/>
              <a:gd name="connsiteX12" fmla="*/ 2703513 w 4378623"/>
              <a:gd name="connsiteY12" fmla="*/ 1302749 h 3330971"/>
              <a:gd name="connsiteX13" fmla="*/ 2599247 w 4378623"/>
              <a:gd name="connsiteY13" fmla="*/ 1278230 h 3330971"/>
              <a:gd name="connsiteX14" fmla="*/ 2652768 w 4378623"/>
              <a:gd name="connsiteY14" fmla="*/ 1105590 h 3330971"/>
              <a:gd name="connsiteX15" fmla="*/ 2664069 w 4378623"/>
              <a:gd name="connsiteY15" fmla="*/ 937567 h 3330971"/>
              <a:gd name="connsiteX16" fmla="*/ 2579743 w 4378623"/>
              <a:gd name="connsiteY16" fmla="*/ 632767 h 3330971"/>
              <a:gd name="connsiteX17" fmla="*/ 2438644 w 4378623"/>
              <a:gd name="connsiteY17" fmla="*/ 565840 h 3330971"/>
              <a:gd name="connsiteX18" fmla="*/ 2495247 w 4378623"/>
              <a:gd name="connsiteY18" fmla="*/ 0 h 3330971"/>
              <a:gd name="connsiteX19" fmla="*/ 2496489 w 4378623"/>
              <a:gd name="connsiteY19" fmla="*/ 11616 h 3330971"/>
              <a:gd name="connsiteX20" fmla="*/ 3089319 w 4378623"/>
              <a:gd name="connsiteY20" fmla="*/ 64226 h 3330971"/>
              <a:gd name="connsiteX21" fmla="*/ 3374856 w 4378623"/>
              <a:gd name="connsiteY21" fmla="*/ 369969 h 3330971"/>
              <a:gd name="connsiteX22" fmla="*/ 3510232 w 4378623"/>
              <a:gd name="connsiteY22" fmla="*/ 813600 h 3330971"/>
              <a:gd name="connsiteX23" fmla="*/ 4068016 w 4378623"/>
              <a:gd name="connsiteY23" fmla="*/ 1105046 h 3330971"/>
              <a:gd name="connsiteX24" fmla="*/ 4234392 w 4378623"/>
              <a:gd name="connsiteY24" fmla="*/ 1420661 h 3330971"/>
              <a:gd name="connsiteX25" fmla="*/ 4378623 w 4378623"/>
              <a:gd name="connsiteY25" fmla="*/ 1836132 h 3330971"/>
              <a:gd name="connsiteX26" fmla="*/ 4363902 w 4378623"/>
              <a:gd name="connsiteY26" fmla="*/ 2211036 h 3330971"/>
              <a:gd name="connsiteX27" fmla="*/ 4114941 w 4378623"/>
              <a:gd name="connsiteY27" fmla="*/ 2463077 h 3330971"/>
              <a:gd name="connsiteX28" fmla="*/ 3750965 w 4378623"/>
              <a:gd name="connsiteY28" fmla="*/ 2650382 h 3330971"/>
              <a:gd name="connsiteX29" fmla="*/ 551294 w 4378623"/>
              <a:gd name="connsiteY29" fmla="*/ 3328046 h 3330971"/>
              <a:gd name="connsiteX30" fmla="*/ 548640 w 4378623"/>
              <a:gd name="connsiteY30" fmla="*/ 3330971 h 3330971"/>
              <a:gd name="connsiteX31" fmla="*/ 254965 w 4378623"/>
              <a:gd name="connsiteY31" fmla="*/ 3249085 h 3330971"/>
              <a:gd name="connsiteX32" fmla="*/ 17221 w 4378623"/>
              <a:gd name="connsiteY32" fmla="*/ 2864627 h 3330971"/>
              <a:gd name="connsiteX33" fmla="*/ 0 w 4378623"/>
              <a:gd name="connsiteY33" fmla="*/ 2435269 h 3330971"/>
              <a:gd name="connsiteX34" fmla="*/ 253898 w 4378623"/>
              <a:gd name="connsiteY34" fmla="*/ 2137884 h 3330971"/>
              <a:gd name="connsiteX35" fmla="*/ 585216 w 4378623"/>
              <a:gd name="connsiteY35" fmla="*/ 2055588 h 3330971"/>
              <a:gd name="connsiteX36" fmla="*/ 619658 w 4378623"/>
              <a:gd name="connsiteY36" fmla="*/ 1804333 h 3330971"/>
              <a:gd name="connsiteX37" fmla="*/ 721309 w 4378623"/>
              <a:gd name="connsiteY37" fmla="*/ 1465595 h 3330971"/>
              <a:gd name="connsiteX38" fmla="*/ 949909 w 4378623"/>
              <a:gd name="connsiteY38" fmla="*/ 1228261 h 3330971"/>
              <a:gd name="connsiteX39" fmla="*/ 1268882 w 4378623"/>
              <a:gd name="connsiteY39" fmla="*/ 1218707 h 3330971"/>
              <a:gd name="connsiteX40" fmla="*/ 1609344 w 4378623"/>
              <a:gd name="connsiteY40" fmla="*/ 1250916 h 3330971"/>
              <a:gd name="connsiteX41" fmla="*/ 1614376 w 4378623"/>
              <a:gd name="connsiteY41" fmla="*/ 1252876 h 3330971"/>
              <a:gd name="connsiteX42" fmla="*/ 1544271 w 4378623"/>
              <a:gd name="connsiteY42" fmla="*/ 625178 h 3330971"/>
              <a:gd name="connsiteX43" fmla="*/ 1855167 w 4378623"/>
              <a:gd name="connsiteY43" fmla="*/ 140546 h 3330971"/>
              <a:gd name="connsiteX44" fmla="*/ 2495247 w 4378623"/>
              <a:gd name="connsiteY44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3167322 w 4378623"/>
              <a:gd name="connsiteY4" fmla="*/ 1855028 h 3330971"/>
              <a:gd name="connsiteX5" fmla="*/ 3262659 w 4378623"/>
              <a:gd name="connsiteY5" fmla="*/ 1781808 h 3330971"/>
              <a:gd name="connsiteX6" fmla="*/ 3284624 w 4378623"/>
              <a:gd name="connsiteY6" fmla="*/ 1646882 h 3330971"/>
              <a:gd name="connsiteX7" fmla="*/ 3176848 w 4378623"/>
              <a:gd name="connsiteY7" fmla="*/ 1557982 h 3330971"/>
              <a:gd name="connsiteX8" fmla="*/ 3243263 w 4378623"/>
              <a:gd name="connsiteY8" fmla="*/ 1496058 h 3330971"/>
              <a:gd name="connsiteX9" fmla="*/ 3224300 w 4378623"/>
              <a:gd name="connsiteY9" fmla="*/ 1385128 h 3330971"/>
              <a:gd name="connsiteX10" fmla="*/ 3090950 w 4378623"/>
              <a:gd name="connsiteY10" fmla="*/ 1267629 h 3330971"/>
              <a:gd name="connsiteX11" fmla="*/ 2703513 w 4378623"/>
              <a:gd name="connsiteY11" fmla="*/ 1302749 h 3330971"/>
              <a:gd name="connsiteX12" fmla="*/ 2599247 w 4378623"/>
              <a:gd name="connsiteY12" fmla="*/ 1278230 h 3330971"/>
              <a:gd name="connsiteX13" fmla="*/ 2652768 w 4378623"/>
              <a:gd name="connsiteY13" fmla="*/ 1105590 h 3330971"/>
              <a:gd name="connsiteX14" fmla="*/ 2664069 w 4378623"/>
              <a:gd name="connsiteY14" fmla="*/ 937567 h 3330971"/>
              <a:gd name="connsiteX15" fmla="*/ 2579743 w 4378623"/>
              <a:gd name="connsiteY15" fmla="*/ 632767 h 3330971"/>
              <a:gd name="connsiteX16" fmla="*/ 2438644 w 4378623"/>
              <a:gd name="connsiteY16" fmla="*/ 565840 h 3330971"/>
              <a:gd name="connsiteX17" fmla="*/ 2495247 w 4378623"/>
              <a:gd name="connsiteY17" fmla="*/ 0 h 3330971"/>
              <a:gd name="connsiteX18" fmla="*/ 2496489 w 4378623"/>
              <a:gd name="connsiteY18" fmla="*/ 11616 h 3330971"/>
              <a:gd name="connsiteX19" fmla="*/ 3089319 w 4378623"/>
              <a:gd name="connsiteY19" fmla="*/ 64226 h 3330971"/>
              <a:gd name="connsiteX20" fmla="*/ 3374856 w 4378623"/>
              <a:gd name="connsiteY20" fmla="*/ 369969 h 3330971"/>
              <a:gd name="connsiteX21" fmla="*/ 3510232 w 4378623"/>
              <a:gd name="connsiteY21" fmla="*/ 813600 h 3330971"/>
              <a:gd name="connsiteX22" fmla="*/ 4068016 w 4378623"/>
              <a:gd name="connsiteY22" fmla="*/ 1105046 h 3330971"/>
              <a:gd name="connsiteX23" fmla="*/ 4234392 w 4378623"/>
              <a:gd name="connsiteY23" fmla="*/ 1420661 h 3330971"/>
              <a:gd name="connsiteX24" fmla="*/ 4378623 w 4378623"/>
              <a:gd name="connsiteY24" fmla="*/ 1836132 h 3330971"/>
              <a:gd name="connsiteX25" fmla="*/ 4363902 w 4378623"/>
              <a:gd name="connsiteY25" fmla="*/ 2211036 h 3330971"/>
              <a:gd name="connsiteX26" fmla="*/ 4114941 w 4378623"/>
              <a:gd name="connsiteY26" fmla="*/ 2463077 h 3330971"/>
              <a:gd name="connsiteX27" fmla="*/ 3750965 w 4378623"/>
              <a:gd name="connsiteY27" fmla="*/ 2650382 h 3330971"/>
              <a:gd name="connsiteX28" fmla="*/ 551294 w 4378623"/>
              <a:gd name="connsiteY28" fmla="*/ 3328046 h 3330971"/>
              <a:gd name="connsiteX29" fmla="*/ 548640 w 4378623"/>
              <a:gd name="connsiteY29" fmla="*/ 3330971 h 3330971"/>
              <a:gd name="connsiteX30" fmla="*/ 254965 w 4378623"/>
              <a:gd name="connsiteY30" fmla="*/ 3249085 h 3330971"/>
              <a:gd name="connsiteX31" fmla="*/ 17221 w 4378623"/>
              <a:gd name="connsiteY31" fmla="*/ 2864627 h 3330971"/>
              <a:gd name="connsiteX32" fmla="*/ 0 w 4378623"/>
              <a:gd name="connsiteY32" fmla="*/ 2435269 h 3330971"/>
              <a:gd name="connsiteX33" fmla="*/ 253898 w 4378623"/>
              <a:gd name="connsiteY33" fmla="*/ 2137884 h 3330971"/>
              <a:gd name="connsiteX34" fmla="*/ 585216 w 4378623"/>
              <a:gd name="connsiteY34" fmla="*/ 2055588 h 3330971"/>
              <a:gd name="connsiteX35" fmla="*/ 619658 w 4378623"/>
              <a:gd name="connsiteY35" fmla="*/ 1804333 h 3330971"/>
              <a:gd name="connsiteX36" fmla="*/ 721309 w 4378623"/>
              <a:gd name="connsiteY36" fmla="*/ 1465595 h 3330971"/>
              <a:gd name="connsiteX37" fmla="*/ 949909 w 4378623"/>
              <a:gd name="connsiteY37" fmla="*/ 1228261 h 3330971"/>
              <a:gd name="connsiteX38" fmla="*/ 1268882 w 4378623"/>
              <a:gd name="connsiteY38" fmla="*/ 1218707 h 3330971"/>
              <a:gd name="connsiteX39" fmla="*/ 1609344 w 4378623"/>
              <a:gd name="connsiteY39" fmla="*/ 1250916 h 3330971"/>
              <a:gd name="connsiteX40" fmla="*/ 1614376 w 4378623"/>
              <a:gd name="connsiteY40" fmla="*/ 1252876 h 3330971"/>
              <a:gd name="connsiteX41" fmla="*/ 1544271 w 4378623"/>
              <a:gd name="connsiteY41" fmla="*/ 625178 h 3330971"/>
              <a:gd name="connsiteX42" fmla="*/ 1855167 w 4378623"/>
              <a:gd name="connsiteY42" fmla="*/ 140546 h 3330971"/>
              <a:gd name="connsiteX43" fmla="*/ 2495247 w 4378623"/>
              <a:gd name="connsiteY43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3167322 w 4378623"/>
              <a:gd name="connsiteY4" fmla="*/ 1855028 h 3330971"/>
              <a:gd name="connsiteX5" fmla="*/ 3284624 w 4378623"/>
              <a:gd name="connsiteY5" fmla="*/ 1646882 h 3330971"/>
              <a:gd name="connsiteX6" fmla="*/ 3176848 w 4378623"/>
              <a:gd name="connsiteY6" fmla="*/ 1557982 h 3330971"/>
              <a:gd name="connsiteX7" fmla="*/ 3243263 w 4378623"/>
              <a:gd name="connsiteY7" fmla="*/ 1496058 h 3330971"/>
              <a:gd name="connsiteX8" fmla="*/ 3224300 w 4378623"/>
              <a:gd name="connsiteY8" fmla="*/ 1385128 h 3330971"/>
              <a:gd name="connsiteX9" fmla="*/ 3090950 w 4378623"/>
              <a:gd name="connsiteY9" fmla="*/ 1267629 h 3330971"/>
              <a:gd name="connsiteX10" fmla="*/ 2703513 w 4378623"/>
              <a:gd name="connsiteY10" fmla="*/ 1302749 h 3330971"/>
              <a:gd name="connsiteX11" fmla="*/ 2599247 w 4378623"/>
              <a:gd name="connsiteY11" fmla="*/ 1278230 h 3330971"/>
              <a:gd name="connsiteX12" fmla="*/ 2652768 w 4378623"/>
              <a:gd name="connsiteY12" fmla="*/ 1105590 h 3330971"/>
              <a:gd name="connsiteX13" fmla="*/ 2664069 w 4378623"/>
              <a:gd name="connsiteY13" fmla="*/ 937567 h 3330971"/>
              <a:gd name="connsiteX14" fmla="*/ 2579743 w 4378623"/>
              <a:gd name="connsiteY14" fmla="*/ 632767 h 3330971"/>
              <a:gd name="connsiteX15" fmla="*/ 2438644 w 4378623"/>
              <a:gd name="connsiteY15" fmla="*/ 565840 h 3330971"/>
              <a:gd name="connsiteX16" fmla="*/ 2495247 w 4378623"/>
              <a:gd name="connsiteY16" fmla="*/ 0 h 3330971"/>
              <a:gd name="connsiteX17" fmla="*/ 2496489 w 4378623"/>
              <a:gd name="connsiteY17" fmla="*/ 11616 h 3330971"/>
              <a:gd name="connsiteX18" fmla="*/ 3089319 w 4378623"/>
              <a:gd name="connsiteY18" fmla="*/ 64226 h 3330971"/>
              <a:gd name="connsiteX19" fmla="*/ 3374856 w 4378623"/>
              <a:gd name="connsiteY19" fmla="*/ 369969 h 3330971"/>
              <a:gd name="connsiteX20" fmla="*/ 3510232 w 4378623"/>
              <a:gd name="connsiteY20" fmla="*/ 813600 h 3330971"/>
              <a:gd name="connsiteX21" fmla="*/ 4068016 w 4378623"/>
              <a:gd name="connsiteY21" fmla="*/ 1105046 h 3330971"/>
              <a:gd name="connsiteX22" fmla="*/ 4234392 w 4378623"/>
              <a:gd name="connsiteY22" fmla="*/ 1420661 h 3330971"/>
              <a:gd name="connsiteX23" fmla="*/ 4378623 w 4378623"/>
              <a:gd name="connsiteY23" fmla="*/ 1836132 h 3330971"/>
              <a:gd name="connsiteX24" fmla="*/ 4363902 w 4378623"/>
              <a:gd name="connsiteY24" fmla="*/ 2211036 h 3330971"/>
              <a:gd name="connsiteX25" fmla="*/ 4114941 w 4378623"/>
              <a:gd name="connsiteY25" fmla="*/ 2463077 h 3330971"/>
              <a:gd name="connsiteX26" fmla="*/ 3750965 w 4378623"/>
              <a:gd name="connsiteY26" fmla="*/ 2650382 h 3330971"/>
              <a:gd name="connsiteX27" fmla="*/ 551294 w 4378623"/>
              <a:gd name="connsiteY27" fmla="*/ 3328046 h 3330971"/>
              <a:gd name="connsiteX28" fmla="*/ 548640 w 4378623"/>
              <a:gd name="connsiteY28" fmla="*/ 3330971 h 3330971"/>
              <a:gd name="connsiteX29" fmla="*/ 254965 w 4378623"/>
              <a:gd name="connsiteY29" fmla="*/ 3249085 h 3330971"/>
              <a:gd name="connsiteX30" fmla="*/ 17221 w 4378623"/>
              <a:gd name="connsiteY30" fmla="*/ 2864627 h 3330971"/>
              <a:gd name="connsiteX31" fmla="*/ 0 w 4378623"/>
              <a:gd name="connsiteY31" fmla="*/ 2435269 h 3330971"/>
              <a:gd name="connsiteX32" fmla="*/ 253898 w 4378623"/>
              <a:gd name="connsiteY32" fmla="*/ 2137884 h 3330971"/>
              <a:gd name="connsiteX33" fmla="*/ 585216 w 4378623"/>
              <a:gd name="connsiteY33" fmla="*/ 2055588 h 3330971"/>
              <a:gd name="connsiteX34" fmla="*/ 619658 w 4378623"/>
              <a:gd name="connsiteY34" fmla="*/ 1804333 h 3330971"/>
              <a:gd name="connsiteX35" fmla="*/ 721309 w 4378623"/>
              <a:gd name="connsiteY35" fmla="*/ 1465595 h 3330971"/>
              <a:gd name="connsiteX36" fmla="*/ 949909 w 4378623"/>
              <a:gd name="connsiteY36" fmla="*/ 1228261 h 3330971"/>
              <a:gd name="connsiteX37" fmla="*/ 1268882 w 4378623"/>
              <a:gd name="connsiteY37" fmla="*/ 1218707 h 3330971"/>
              <a:gd name="connsiteX38" fmla="*/ 1609344 w 4378623"/>
              <a:gd name="connsiteY38" fmla="*/ 1250916 h 3330971"/>
              <a:gd name="connsiteX39" fmla="*/ 1614376 w 4378623"/>
              <a:gd name="connsiteY39" fmla="*/ 1252876 h 3330971"/>
              <a:gd name="connsiteX40" fmla="*/ 1544271 w 4378623"/>
              <a:gd name="connsiteY40" fmla="*/ 625178 h 3330971"/>
              <a:gd name="connsiteX41" fmla="*/ 1855167 w 4378623"/>
              <a:gd name="connsiteY41" fmla="*/ 140546 h 3330971"/>
              <a:gd name="connsiteX42" fmla="*/ 2495247 w 4378623"/>
              <a:gd name="connsiteY4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3167322 w 4378623"/>
              <a:gd name="connsiteY4" fmla="*/ 1855028 h 3330971"/>
              <a:gd name="connsiteX5" fmla="*/ 3176848 w 4378623"/>
              <a:gd name="connsiteY5" fmla="*/ 1557982 h 3330971"/>
              <a:gd name="connsiteX6" fmla="*/ 3243263 w 4378623"/>
              <a:gd name="connsiteY6" fmla="*/ 1496058 h 3330971"/>
              <a:gd name="connsiteX7" fmla="*/ 3224300 w 4378623"/>
              <a:gd name="connsiteY7" fmla="*/ 1385128 h 3330971"/>
              <a:gd name="connsiteX8" fmla="*/ 3090950 w 4378623"/>
              <a:gd name="connsiteY8" fmla="*/ 1267629 h 3330971"/>
              <a:gd name="connsiteX9" fmla="*/ 2703513 w 4378623"/>
              <a:gd name="connsiteY9" fmla="*/ 1302749 h 3330971"/>
              <a:gd name="connsiteX10" fmla="*/ 2599247 w 4378623"/>
              <a:gd name="connsiteY10" fmla="*/ 1278230 h 3330971"/>
              <a:gd name="connsiteX11" fmla="*/ 2652768 w 4378623"/>
              <a:gd name="connsiteY11" fmla="*/ 1105590 h 3330971"/>
              <a:gd name="connsiteX12" fmla="*/ 2664069 w 4378623"/>
              <a:gd name="connsiteY12" fmla="*/ 937567 h 3330971"/>
              <a:gd name="connsiteX13" fmla="*/ 2579743 w 4378623"/>
              <a:gd name="connsiteY13" fmla="*/ 632767 h 3330971"/>
              <a:gd name="connsiteX14" fmla="*/ 2438644 w 4378623"/>
              <a:gd name="connsiteY14" fmla="*/ 565840 h 3330971"/>
              <a:gd name="connsiteX15" fmla="*/ 2495247 w 4378623"/>
              <a:gd name="connsiteY15" fmla="*/ 0 h 3330971"/>
              <a:gd name="connsiteX16" fmla="*/ 2496489 w 4378623"/>
              <a:gd name="connsiteY16" fmla="*/ 11616 h 3330971"/>
              <a:gd name="connsiteX17" fmla="*/ 3089319 w 4378623"/>
              <a:gd name="connsiteY17" fmla="*/ 64226 h 3330971"/>
              <a:gd name="connsiteX18" fmla="*/ 3374856 w 4378623"/>
              <a:gd name="connsiteY18" fmla="*/ 369969 h 3330971"/>
              <a:gd name="connsiteX19" fmla="*/ 3510232 w 4378623"/>
              <a:gd name="connsiteY19" fmla="*/ 813600 h 3330971"/>
              <a:gd name="connsiteX20" fmla="*/ 4068016 w 4378623"/>
              <a:gd name="connsiteY20" fmla="*/ 1105046 h 3330971"/>
              <a:gd name="connsiteX21" fmla="*/ 4234392 w 4378623"/>
              <a:gd name="connsiteY21" fmla="*/ 1420661 h 3330971"/>
              <a:gd name="connsiteX22" fmla="*/ 4378623 w 4378623"/>
              <a:gd name="connsiteY22" fmla="*/ 1836132 h 3330971"/>
              <a:gd name="connsiteX23" fmla="*/ 4363902 w 4378623"/>
              <a:gd name="connsiteY23" fmla="*/ 2211036 h 3330971"/>
              <a:gd name="connsiteX24" fmla="*/ 4114941 w 4378623"/>
              <a:gd name="connsiteY24" fmla="*/ 2463077 h 3330971"/>
              <a:gd name="connsiteX25" fmla="*/ 3750965 w 4378623"/>
              <a:gd name="connsiteY25" fmla="*/ 2650382 h 3330971"/>
              <a:gd name="connsiteX26" fmla="*/ 551294 w 4378623"/>
              <a:gd name="connsiteY26" fmla="*/ 3328046 h 3330971"/>
              <a:gd name="connsiteX27" fmla="*/ 548640 w 4378623"/>
              <a:gd name="connsiteY27" fmla="*/ 3330971 h 3330971"/>
              <a:gd name="connsiteX28" fmla="*/ 254965 w 4378623"/>
              <a:gd name="connsiteY28" fmla="*/ 3249085 h 3330971"/>
              <a:gd name="connsiteX29" fmla="*/ 17221 w 4378623"/>
              <a:gd name="connsiteY29" fmla="*/ 2864627 h 3330971"/>
              <a:gd name="connsiteX30" fmla="*/ 0 w 4378623"/>
              <a:gd name="connsiteY30" fmla="*/ 2435269 h 3330971"/>
              <a:gd name="connsiteX31" fmla="*/ 253898 w 4378623"/>
              <a:gd name="connsiteY31" fmla="*/ 2137884 h 3330971"/>
              <a:gd name="connsiteX32" fmla="*/ 585216 w 4378623"/>
              <a:gd name="connsiteY32" fmla="*/ 2055588 h 3330971"/>
              <a:gd name="connsiteX33" fmla="*/ 619658 w 4378623"/>
              <a:gd name="connsiteY33" fmla="*/ 1804333 h 3330971"/>
              <a:gd name="connsiteX34" fmla="*/ 721309 w 4378623"/>
              <a:gd name="connsiteY34" fmla="*/ 1465595 h 3330971"/>
              <a:gd name="connsiteX35" fmla="*/ 949909 w 4378623"/>
              <a:gd name="connsiteY35" fmla="*/ 1228261 h 3330971"/>
              <a:gd name="connsiteX36" fmla="*/ 1268882 w 4378623"/>
              <a:gd name="connsiteY36" fmla="*/ 1218707 h 3330971"/>
              <a:gd name="connsiteX37" fmla="*/ 1609344 w 4378623"/>
              <a:gd name="connsiteY37" fmla="*/ 1250916 h 3330971"/>
              <a:gd name="connsiteX38" fmla="*/ 1614376 w 4378623"/>
              <a:gd name="connsiteY38" fmla="*/ 1252876 h 3330971"/>
              <a:gd name="connsiteX39" fmla="*/ 1544271 w 4378623"/>
              <a:gd name="connsiteY39" fmla="*/ 625178 h 3330971"/>
              <a:gd name="connsiteX40" fmla="*/ 1855167 w 4378623"/>
              <a:gd name="connsiteY40" fmla="*/ 140546 h 3330971"/>
              <a:gd name="connsiteX41" fmla="*/ 2495247 w 4378623"/>
              <a:gd name="connsiteY41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3167322 w 4378623"/>
              <a:gd name="connsiteY4" fmla="*/ 1855028 h 3330971"/>
              <a:gd name="connsiteX5" fmla="*/ 3176848 w 4378623"/>
              <a:gd name="connsiteY5" fmla="*/ 1557982 h 3330971"/>
              <a:gd name="connsiteX6" fmla="*/ 3243263 w 4378623"/>
              <a:gd name="connsiteY6" fmla="*/ 1496058 h 3330971"/>
              <a:gd name="connsiteX7" fmla="*/ 3090950 w 4378623"/>
              <a:gd name="connsiteY7" fmla="*/ 1267629 h 3330971"/>
              <a:gd name="connsiteX8" fmla="*/ 2703513 w 4378623"/>
              <a:gd name="connsiteY8" fmla="*/ 1302749 h 3330971"/>
              <a:gd name="connsiteX9" fmla="*/ 2599247 w 4378623"/>
              <a:gd name="connsiteY9" fmla="*/ 1278230 h 3330971"/>
              <a:gd name="connsiteX10" fmla="*/ 2652768 w 4378623"/>
              <a:gd name="connsiteY10" fmla="*/ 1105590 h 3330971"/>
              <a:gd name="connsiteX11" fmla="*/ 2664069 w 4378623"/>
              <a:gd name="connsiteY11" fmla="*/ 937567 h 3330971"/>
              <a:gd name="connsiteX12" fmla="*/ 2579743 w 4378623"/>
              <a:gd name="connsiteY12" fmla="*/ 632767 h 3330971"/>
              <a:gd name="connsiteX13" fmla="*/ 2438644 w 4378623"/>
              <a:gd name="connsiteY13" fmla="*/ 565840 h 3330971"/>
              <a:gd name="connsiteX14" fmla="*/ 2495247 w 4378623"/>
              <a:gd name="connsiteY14" fmla="*/ 0 h 3330971"/>
              <a:gd name="connsiteX15" fmla="*/ 2496489 w 4378623"/>
              <a:gd name="connsiteY15" fmla="*/ 11616 h 3330971"/>
              <a:gd name="connsiteX16" fmla="*/ 3089319 w 4378623"/>
              <a:gd name="connsiteY16" fmla="*/ 64226 h 3330971"/>
              <a:gd name="connsiteX17" fmla="*/ 3374856 w 4378623"/>
              <a:gd name="connsiteY17" fmla="*/ 369969 h 3330971"/>
              <a:gd name="connsiteX18" fmla="*/ 3510232 w 4378623"/>
              <a:gd name="connsiteY18" fmla="*/ 813600 h 3330971"/>
              <a:gd name="connsiteX19" fmla="*/ 4068016 w 4378623"/>
              <a:gd name="connsiteY19" fmla="*/ 1105046 h 3330971"/>
              <a:gd name="connsiteX20" fmla="*/ 4234392 w 4378623"/>
              <a:gd name="connsiteY20" fmla="*/ 1420661 h 3330971"/>
              <a:gd name="connsiteX21" fmla="*/ 4378623 w 4378623"/>
              <a:gd name="connsiteY21" fmla="*/ 1836132 h 3330971"/>
              <a:gd name="connsiteX22" fmla="*/ 4363902 w 4378623"/>
              <a:gd name="connsiteY22" fmla="*/ 2211036 h 3330971"/>
              <a:gd name="connsiteX23" fmla="*/ 4114941 w 4378623"/>
              <a:gd name="connsiteY23" fmla="*/ 2463077 h 3330971"/>
              <a:gd name="connsiteX24" fmla="*/ 3750965 w 4378623"/>
              <a:gd name="connsiteY24" fmla="*/ 2650382 h 3330971"/>
              <a:gd name="connsiteX25" fmla="*/ 551294 w 4378623"/>
              <a:gd name="connsiteY25" fmla="*/ 3328046 h 3330971"/>
              <a:gd name="connsiteX26" fmla="*/ 548640 w 4378623"/>
              <a:gd name="connsiteY26" fmla="*/ 3330971 h 3330971"/>
              <a:gd name="connsiteX27" fmla="*/ 254965 w 4378623"/>
              <a:gd name="connsiteY27" fmla="*/ 3249085 h 3330971"/>
              <a:gd name="connsiteX28" fmla="*/ 17221 w 4378623"/>
              <a:gd name="connsiteY28" fmla="*/ 2864627 h 3330971"/>
              <a:gd name="connsiteX29" fmla="*/ 0 w 4378623"/>
              <a:gd name="connsiteY29" fmla="*/ 2435269 h 3330971"/>
              <a:gd name="connsiteX30" fmla="*/ 253898 w 4378623"/>
              <a:gd name="connsiteY30" fmla="*/ 2137884 h 3330971"/>
              <a:gd name="connsiteX31" fmla="*/ 585216 w 4378623"/>
              <a:gd name="connsiteY31" fmla="*/ 2055588 h 3330971"/>
              <a:gd name="connsiteX32" fmla="*/ 619658 w 4378623"/>
              <a:gd name="connsiteY32" fmla="*/ 1804333 h 3330971"/>
              <a:gd name="connsiteX33" fmla="*/ 721309 w 4378623"/>
              <a:gd name="connsiteY33" fmla="*/ 1465595 h 3330971"/>
              <a:gd name="connsiteX34" fmla="*/ 949909 w 4378623"/>
              <a:gd name="connsiteY34" fmla="*/ 1228261 h 3330971"/>
              <a:gd name="connsiteX35" fmla="*/ 1268882 w 4378623"/>
              <a:gd name="connsiteY35" fmla="*/ 1218707 h 3330971"/>
              <a:gd name="connsiteX36" fmla="*/ 1609344 w 4378623"/>
              <a:gd name="connsiteY36" fmla="*/ 1250916 h 3330971"/>
              <a:gd name="connsiteX37" fmla="*/ 1614376 w 4378623"/>
              <a:gd name="connsiteY37" fmla="*/ 1252876 h 3330971"/>
              <a:gd name="connsiteX38" fmla="*/ 1544271 w 4378623"/>
              <a:gd name="connsiteY38" fmla="*/ 625178 h 3330971"/>
              <a:gd name="connsiteX39" fmla="*/ 1855167 w 4378623"/>
              <a:gd name="connsiteY39" fmla="*/ 140546 h 3330971"/>
              <a:gd name="connsiteX40" fmla="*/ 2495247 w 4378623"/>
              <a:gd name="connsiteY40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3167322 w 4378623"/>
              <a:gd name="connsiteY4" fmla="*/ 1855028 h 3330971"/>
              <a:gd name="connsiteX5" fmla="*/ 3176848 w 4378623"/>
              <a:gd name="connsiteY5" fmla="*/ 1557982 h 3330971"/>
              <a:gd name="connsiteX6" fmla="*/ 3090950 w 4378623"/>
              <a:gd name="connsiteY6" fmla="*/ 1267629 h 3330971"/>
              <a:gd name="connsiteX7" fmla="*/ 2703513 w 4378623"/>
              <a:gd name="connsiteY7" fmla="*/ 1302749 h 3330971"/>
              <a:gd name="connsiteX8" fmla="*/ 2599247 w 4378623"/>
              <a:gd name="connsiteY8" fmla="*/ 1278230 h 3330971"/>
              <a:gd name="connsiteX9" fmla="*/ 2652768 w 4378623"/>
              <a:gd name="connsiteY9" fmla="*/ 1105590 h 3330971"/>
              <a:gd name="connsiteX10" fmla="*/ 2664069 w 4378623"/>
              <a:gd name="connsiteY10" fmla="*/ 937567 h 3330971"/>
              <a:gd name="connsiteX11" fmla="*/ 2579743 w 4378623"/>
              <a:gd name="connsiteY11" fmla="*/ 632767 h 3330971"/>
              <a:gd name="connsiteX12" fmla="*/ 2438644 w 4378623"/>
              <a:gd name="connsiteY12" fmla="*/ 565840 h 3330971"/>
              <a:gd name="connsiteX13" fmla="*/ 2495247 w 4378623"/>
              <a:gd name="connsiteY13" fmla="*/ 0 h 3330971"/>
              <a:gd name="connsiteX14" fmla="*/ 2496489 w 4378623"/>
              <a:gd name="connsiteY14" fmla="*/ 11616 h 3330971"/>
              <a:gd name="connsiteX15" fmla="*/ 3089319 w 4378623"/>
              <a:gd name="connsiteY15" fmla="*/ 64226 h 3330971"/>
              <a:gd name="connsiteX16" fmla="*/ 3374856 w 4378623"/>
              <a:gd name="connsiteY16" fmla="*/ 369969 h 3330971"/>
              <a:gd name="connsiteX17" fmla="*/ 3510232 w 4378623"/>
              <a:gd name="connsiteY17" fmla="*/ 813600 h 3330971"/>
              <a:gd name="connsiteX18" fmla="*/ 4068016 w 4378623"/>
              <a:gd name="connsiteY18" fmla="*/ 1105046 h 3330971"/>
              <a:gd name="connsiteX19" fmla="*/ 4234392 w 4378623"/>
              <a:gd name="connsiteY19" fmla="*/ 1420661 h 3330971"/>
              <a:gd name="connsiteX20" fmla="*/ 4378623 w 4378623"/>
              <a:gd name="connsiteY20" fmla="*/ 1836132 h 3330971"/>
              <a:gd name="connsiteX21" fmla="*/ 4363902 w 4378623"/>
              <a:gd name="connsiteY21" fmla="*/ 2211036 h 3330971"/>
              <a:gd name="connsiteX22" fmla="*/ 4114941 w 4378623"/>
              <a:gd name="connsiteY22" fmla="*/ 2463077 h 3330971"/>
              <a:gd name="connsiteX23" fmla="*/ 3750965 w 4378623"/>
              <a:gd name="connsiteY23" fmla="*/ 2650382 h 3330971"/>
              <a:gd name="connsiteX24" fmla="*/ 551294 w 4378623"/>
              <a:gd name="connsiteY24" fmla="*/ 3328046 h 3330971"/>
              <a:gd name="connsiteX25" fmla="*/ 548640 w 4378623"/>
              <a:gd name="connsiteY25" fmla="*/ 3330971 h 3330971"/>
              <a:gd name="connsiteX26" fmla="*/ 254965 w 4378623"/>
              <a:gd name="connsiteY26" fmla="*/ 3249085 h 3330971"/>
              <a:gd name="connsiteX27" fmla="*/ 17221 w 4378623"/>
              <a:gd name="connsiteY27" fmla="*/ 2864627 h 3330971"/>
              <a:gd name="connsiteX28" fmla="*/ 0 w 4378623"/>
              <a:gd name="connsiteY28" fmla="*/ 2435269 h 3330971"/>
              <a:gd name="connsiteX29" fmla="*/ 253898 w 4378623"/>
              <a:gd name="connsiteY29" fmla="*/ 2137884 h 3330971"/>
              <a:gd name="connsiteX30" fmla="*/ 585216 w 4378623"/>
              <a:gd name="connsiteY30" fmla="*/ 2055588 h 3330971"/>
              <a:gd name="connsiteX31" fmla="*/ 619658 w 4378623"/>
              <a:gd name="connsiteY31" fmla="*/ 1804333 h 3330971"/>
              <a:gd name="connsiteX32" fmla="*/ 721309 w 4378623"/>
              <a:gd name="connsiteY32" fmla="*/ 1465595 h 3330971"/>
              <a:gd name="connsiteX33" fmla="*/ 949909 w 4378623"/>
              <a:gd name="connsiteY33" fmla="*/ 1228261 h 3330971"/>
              <a:gd name="connsiteX34" fmla="*/ 1268882 w 4378623"/>
              <a:gd name="connsiteY34" fmla="*/ 1218707 h 3330971"/>
              <a:gd name="connsiteX35" fmla="*/ 1609344 w 4378623"/>
              <a:gd name="connsiteY35" fmla="*/ 1250916 h 3330971"/>
              <a:gd name="connsiteX36" fmla="*/ 1614376 w 4378623"/>
              <a:gd name="connsiteY36" fmla="*/ 1252876 h 3330971"/>
              <a:gd name="connsiteX37" fmla="*/ 1544271 w 4378623"/>
              <a:gd name="connsiteY37" fmla="*/ 625178 h 3330971"/>
              <a:gd name="connsiteX38" fmla="*/ 1855167 w 4378623"/>
              <a:gd name="connsiteY38" fmla="*/ 140546 h 3330971"/>
              <a:gd name="connsiteX39" fmla="*/ 2495247 w 4378623"/>
              <a:gd name="connsiteY39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3167322 w 4378623"/>
              <a:gd name="connsiteY4" fmla="*/ 1855028 h 3330971"/>
              <a:gd name="connsiteX5" fmla="*/ 3090950 w 4378623"/>
              <a:gd name="connsiteY5" fmla="*/ 1267629 h 3330971"/>
              <a:gd name="connsiteX6" fmla="*/ 2703513 w 4378623"/>
              <a:gd name="connsiteY6" fmla="*/ 1302749 h 3330971"/>
              <a:gd name="connsiteX7" fmla="*/ 2599247 w 4378623"/>
              <a:gd name="connsiteY7" fmla="*/ 1278230 h 3330971"/>
              <a:gd name="connsiteX8" fmla="*/ 2652768 w 4378623"/>
              <a:gd name="connsiteY8" fmla="*/ 1105590 h 3330971"/>
              <a:gd name="connsiteX9" fmla="*/ 2664069 w 4378623"/>
              <a:gd name="connsiteY9" fmla="*/ 937567 h 3330971"/>
              <a:gd name="connsiteX10" fmla="*/ 2579743 w 4378623"/>
              <a:gd name="connsiteY10" fmla="*/ 632767 h 3330971"/>
              <a:gd name="connsiteX11" fmla="*/ 2438644 w 4378623"/>
              <a:gd name="connsiteY11" fmla="*/ 565840 h 3330971"/>
              <a:gd name="connsiteX12" fmla="*/ 2495247 w 4378623"/>
              <a:gd name="connsiteY12" fmla="*/ 0 h 3330971"/>
              <a:gd name="connsiteX13" fmla="*/ 2496489 w 4378623"/>
              <a:gd name="connsiteY13" fmla="*/ 11616 h 3330971"/>
              <a:gd name="connsiteX14" fmla="*/ 3089319 w 4378623"/>
              <a:gd name="connsiteY14" fmla="*/ 64226 h 3330971"/>
              <a:gd name="connsiteX15" fmla="*/ 3374856 w 4378623"/>
              <a:gd name="connsiteY15" fmla="*/ 369969 h 3330971"/>
              <a:gd name="connsiteX16" fmla="*/ 3510232 w 4378623"/>
              <a:gd name="connsiteY16" fmla="*/ 813600 h 3330971"/>
              <a:gd name="connsiteX17" fmla="*/ 4068016 w 4378623"/>
              <a:gd name="connsiteY17" fmla="*/ 1105046 h 3330971"/>
              <a:gd name="connsiteX18" fmla="*/ 4234392 w 4378623"/>
              <a:gd name="connsiteY18" fmla="*/ 1420661 h 3330971"/>
              <a:gd name="connsiteX19" fmla="*/ 4378623 w 4378623"/>
              <a:gd name="connsiteY19" fmla="*/ 1836132 h 3330971"/>
              <a:gd name="connsiteX20" fmla="*/ 4363902 w 4378623"/>
              <a:gd name="connsiteY20" fmla="*/ 2211036 h 3330971"/>
              <a:gd name="connsiteX21" fmla="*/ 4114941 w 4378623"/>
              <a:gd name="connsiteY21" fmla="*/ 2463077 h 3330971"/>
              <a:gd name="connsiteX22" fmla="*/ 3750965 w 4378623"/>
              <a:gd name="connsiteY22" fmla="*/ 2650382 h 3330971"/>
              <a:gd name="connsiteX23" fmla="*/ 551294 w 4378623"/>
              <a:gd name="connsiteY23" fmla="*/ 3328046 h 3330971"/>
              <a:gd name="connsiteX24" fmla="*/ 548640 w 4378623"/>
              <a:gd name="connsiteY24" fmla="*/ 3330971 h 3330971"/>
              <a:gd name="connsiteX25" fmla="*/ 254965 w 4378623"/>
              <a:gd name="connsiteY25" fmla="*/ 3249085 h 3330971"/>
              <a:gd name="connsiteX26" fmla="*/ 17221 w 4378623"/>
              <a:gd name="connsiteY26" fmla="*/ 2864627 h 3330971"/>
              <a:gd name="connsiteX27" fmla="*/ 0 w 4378623"/>
              <a:gd name="connsiteY27" fmla="*/ 2435269 h 3330971"/>
              <a:gd name="connsiteX28" fmla="*/ 253898 w 4378623"/>
              <a:gd name="connsiteY28" fmla="*/ 2137884 h 3330971"/>
              <a:gd name="connsiteX29" fmla="*/ 585216 w 4378623"/>
              <a:gd name="connsiteY29" fmla="*/ 2055588 h 3330971"/>
              <a:gd name="connsiteX30" fmla="*/ 619658 w 4378623"/>
              <a:gd name="connsiteY30" fmla="*/ 1804333 h 3330971"/>
              <a:gd name="connsiteX31" fmla="*/ 721309 w 4378623"/>
              <a:gd name="connsiteY31" fmla="*/ 1465595 h 3330971"/>
              <a:gd name="connsiteX32" fmla="*/ 949909 w 4378623"/>
              <a:gd name="connsiteY32" fmla="*/ 1228261 h 3330971"/>
              <a:gd name="connsiteX33" fmla="*/ 1268882 w 4378623"/>
              <a:gd name="connsiteY33" fmla="*/ 1218707 h 3330971"/>
              <a:gd name="connsiteX34" fmla="*/ 1609344 w 4378623"/>
              <a:gd name="connsiteY34" fmla="*/ 1250916 h 3330971"/>
              <a:gd name="connsiteX35" fmla="*/ 1614376 w 4378623"/>
              <a:gd name="connsiteY35" fmla="*/ 1252876 h 3330971"/>
              <a:gd name="connsiteX36" fmla="*/ 1544271 w 4378623"/>
              <a:gd name="connsiteY36" fmla="*/ 625178 h 3330971"/>
              <a:gd name="connsiteX37" fmla="*/ 1855167 w 4378623"/>
              <a:gd name="connsiteY37" fmla="*/ 140546 h 3330971"/>
              <a:gd name="connsiteX38" fmla="*/ 2495247 w 4378623"/>
              <a:gd name="connsiteY38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3167322 w 4378623"/>
              <a:gd name="connsiteY4" fmla="*/ 1855028 h 3330971"/>
              <a:gd name="connsiteX5" fmla="*/ 3090950 w 4378623"/>
              <a:gd name="connsiteY5" fmla="*/ 1267629 h 3330971"/>
              <a:gd name="connsiteX6" fmla="*/ 2703513 w 4378623"/>
              <a:gd name="connsiteY6" fmla="*/ 1302749 h 3330971"/>
              <a:gd name="connsiteX7" fmla="*/ 2652768 w 4378623"/>
              <a:gd name="connsiteY7" fmla="*/ 1105590 h 3330971"/>
              <a:gd name="connsiteX8" fmla="*/ 2664069 w 4378623"/>
              <a:gd name="connsiteY8" fmla="*/ 937567 h 3330971"/>
              <a:gd name="connsiteX9" fmla="*/ 2579743 w 4378623"/>
              <a:gd name="connsiteY9" fmla="*/ 632767 h 3330971"/>
              <a:gd name="connsiteX10" fmla="*/ 2438644 w 4378623"/>
              <a:gd name="connsiteY10" fmla="*/ 565840 h 3330971"/>
              <a:gd name="connsiteX11" fmla="*/ 2495247 w 4378623"/>
              <a:gd name="connsiteY11" fmla="*/ 0 h 3330971"/>
              <a:gd name="connsiteX12" fmla="*/ 2496489 w 4378623"/>
              <a:gd name="connsiteY12" fmla="*/ 11616 h 3330971"/>
              <a:gd name="connsiteX13" fmla="*/ 3089319 w 4378623"/>
              <a:gd name="connsiteY13" fmla="*/ 64226 h 3330971"/>
              <a:gd name="connsiteX14" fmla="*/ 3374856 w 4378623"/>
              <a:gd name="connsiteY14" fmla="*/ 369969 h 3330971"/>
              <a:gd name="connsiteX15" fmla="*/ 3510232 w 4378623"/>
              <a:gd name="connsiteY15" fmla="*/ 813600 h 3330971"/>
              <a:gd name="connsiteX16" fmla="*/ 4068016 w 4378623"/>
              <a:gd name="connsiteY16" fmla="*/ 1105046 h 3330971"/>
              <a:gd name="connsiteX17" fmla="*/ 4234392 w 4378623"/>
              <a:gd name="connsiteY17" fmla="*/ 1420661 h 3330971"/>
              <a:gd name="connsiteX18" fmla="*/ 4378623 w 4378623"/>
              <a:gd name="connsiteY18" fmla="*/ 1836132 h 3330971"/>
              <a:gd name="connsiteX19" fmla="*/ 4363902 w 4378623"/>
              <a:gd name="connsiteY19" fmla="*/ 2211036 h 3330971"/>
              <a:gd name="connsiteX20" fmla="*/ 4114941 w 4378623"/>
              <a:gd name="connsiteY20" fmla="*/ 2463077 h 3330971"/>
              <a:gd name="connsiteX21" fmla="*/ 3750965 w 4378623"/>
              <a:gd name="connsiteY21" fmla="*/ 2650382 h 3330971"/>
              <a:gd name="connsiteX22" fmla="*/ 551294 w 4378623"/>
              <a:gd name="connsiteY22" fmla="*/ 3328046 h 3330971"/>
              <a:gd name="connsiteX23" fmla="*/ 548640 w 4378623"/>
              <a:gd name="connsiteY23" fmla="*/ 3330971 h 3330971"/>
              <a:gd name="connsiteX24" fmla="*/ 254965 w 4378623"/>
              <a:gd name="connsiteY24" fmla="*/ 3249085 h 3330971"/>
              <a:gd name="connsiteX25" fmla="*/ 17221 w 4378623"/>
              <a:gd name="connsiteY25" fmla="*/ 2864627 h 3330971"/>
              <a:gd name="connsiteX26" fmla="*/ 0 w 4378623"/>
              <a:gd name="connsiteY26" fmla="*/ 2435269 h 3330971"/>
              <a:gd name="connsiteX27" fmla="*/ 253898 w 4378623"/>
              <a:gd name="connsiteY27" fmla="*/ 2137884 h 3330971"/>
              <a:gd name="connsiteX28" fmla="*/ 585216 w 4378623"/>
              <a:gd name="connsiteY28" fmla="*/ 2055588 h 3330971"/>
              <a:gd name="connsiteX29" fmla="*/ 619658 w 4378623"/>
              <a:gd name="connsiteY29" fmla="*/ 1804333 h 3330971"/>
              <a:gd name="connsiteX30" fmla="*/ 721309 w 4378623"/>
              <a:gd name="connsiteY30" fmla="*/ 1465595 h 3330971"/>
              <a:gd name="connsiteX31" fmla="*/ 949909 w 4378623"/>
              <a:gd name="connsiteY31" fmla="*/ 1228261 h 3330971"/>
              <a:gd name="connsiteX32" fmla="*/ 1268882 w 4378623"/>
              <a:gd name="connsiteY32" fmla="*/ 1218707 h 3330971"/>
              <a:gd name="connsiteX33" fmla="*/ 1609344 w 4378623"/>
              <a:gd name="connsiteY33" fmla="*/ 1250916 h 3330971"/>
              <a:gd name="connsiteX34" fmla="*/ 1614376 w 4378623"/>
              <a:gd name="connsiteY34" fmla="*/ 1252876 h 3330971"/>
              <a:gd name="connsiteX35" fmla="*/ 1544271 w 4378623"/>
              <a:gd name="connsiteY35" fmla="*/ 625178 h 3330971"/>
              <a:gd name="connsiteX36" fmla="*/ 1855167 w 4378623"/>
              <a:gd name="connsiteY36" fmla="*/ 140546 h 3330971"/>
              <a:gd name="connsiteX37" fmla="*/ 2495247 w 4378623"/>
              <a:gd name="connsiteY37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3167322 w 4378623"/>
              <a:gd name="connsiteY4" fmla="*/ 1855028 h 3330971"/>
              <a:gd name="connsiteX5" fmla="*/ 3090950 w 4378623"/>
              <a:gd name="connsiteY5" fmla="*/ 1267629 h 3330971"/>
              <a:gd name="connsiteX6" fmla="*/ 2652768 w 4378623"/>
              <a:gd name="connsiteY6" fmla="*/ 1105590 h 3330971"/>
              <a:gd name="connsiteX7" fmla="*/ 2664069 w 4378623"/>
              <a:gd name="connsiteY7" fmla="*/ 937567 h 3330971"/>
              <a:gd name="connsiteX8" fmla="*/ 2579743 w 4378623"/>
              <a:gd name="connsiteY8" fmla="*/ 632767 h 3330971"/>
              <a:gd name="connsiteX9" fmla="*/ 2438644 w 4378623"/>
              <a:gd name="connsiteY9" fmla="*/ 565840 h 3330971"/>
              <a:gd name="connsiteX10" fmla="*/ 2495247 w 4378623"/>
              <a:gd name="connsiteY10" fmla="*/ 0 h 3330971"/>
              <a:gd name="connsiteX11" fmla="*/ 2496489 w 4378623"/>
              <a:gd name="connsiteY11" fmla="*/ 11616 h 3330971"/>
              <a:gd name="connsiteX12" fmla="*/ 3089319 w 4378623"/>
              <a:gd name="connsiteY12" fmla="*/ 64226 h 3330971"/>
              <a:gd name="connsiteX13" fmla="*/ 3374856 w 4378623"/>
              <a:gd name="connsiteY13" fmla="*/ 369969 h 3330971"/>
              <a:gd name="connsiteX14" fmla="*/ 3510232 w 4378623"/>
              <a:gd name="connsiteY14" fmla="*/ 813600 h 3330971"/>
              <a:gd name="connsiteX15" fmla="*/ 4068016 w 4378623"/>
              <a:gd name="connsiteY15" fmla="*/ 1105046 h 3330971"/>
              <a:gd name="connsiteX16" fmla="*/ 4234392 w 4378623"/>
              <a:gd name="connsiteY16" fmla="*/ 1420661 h 3330971"/>
              <a:gd name="connsiteX17" fmla="*/ 4378623 w 4378623"/>
              <a:gd name="connsiteY17" fmla="*/ 1836132 h 3330971"/>
              <a:gd name="connsiteX18" fmla="*/ 4363902 w 4378623"/>
              <a:gd name="connsiteY18" fmla="*/ 2211036 h 3330971"/>
              <a:gd name="connsiteX19" fmla="*/ 4114941 w 4378623"/>
              <a:gd name="connsiteY19" fmla="*/ 2463077 h 3330971"/>
              <a:gd name="connsiteX20" fmla="*/ 3750965 w 4378623"/>
              <a:gd name="connsiteY20" fmla="*/ 2650382 h 3330971"/>
              <a:gd name="connsiteX21" fmla="*/ 551294 w 4378623"/>
              <a:gd name="connsiteY21" fmla="*/ 3328046 h 3330971"/>
              <a:gd name="connsiteX22" fmla="*/ 548640 w 4378623"/>
              <a:gd name="connsiteY22" fmla="*/ 3330971 h 3330971"/>
              <a:gd name="connsiteX23" fmla="*/ 254965 w 4378623"/>
              <a:gd name="connsiteY23" fmla="*/ 3249085 h 3330971"/>
              <a:gd name="connsiteX24" fmla="*/ 17221 w 4378623"/>
              <a:gd name="connsiteY24" fmla="*/ 2864627 h 3330971"/>
              <a:gd name="connsiteX25" fmla="*/ 0 w 4378623"/>
              <a:gd name="connsiteY25" fmla="*/ 2435269 h 3330971"/>
              <a:gd name="connsiteX26" fmla="*/ 253898 w 4378623"/>
              <a:gd name="connsiteY26" fmla="*/ 2137884 h 3330971"/>
              <a:gd name="connsiteX27" fmla="*/ 585216 w 4378623"/>
              <a:gd name="connsiteY27" fmla="*/ 2055588 h 3330971"/>
              <a:gd name="connsiteX28" fmla="*/ 619658 w 4378623"/>
              <a:gd name="connsiteY28" fmla="*/ 1804333 h 3330971"/>
              <a:gd name="connsiteX29" fmla="*/ 721309 w 4378623"/>
              <a:gd name="connsiteY29" fmla="*/ 1465595 h 3330971"/>
              <a:gd name="connsiteX30" fmla="*/ 949909 w 4378623"/>
              <a:gd name="connsiteY30" fmla="*/ 1228261 h 3330971"/>
              <a:gd name="connsiteX31" fmla="*/ 1268882 w 4378623"/>
              <a:gd name="connsiteY31" fmla="*/ 1218707 h 3330971"/>
              <a:gd name="connsiteX32" fmla="*/ 1609344 w 4378623"/>
              <a:gd name="connsiteY32" fmla="*/ 1250916 h 3330971"/>
              <a:gd name="connsiteX33" fmla="*/ 1614376 w 4378623"/>
              <a:gd name="connsiteY33" fmla="*/ 1252876 h 3330971"/>
              <a:gd name="connsiteX34" fmla="*/ 1544271 w 4378623"/>
              <a:gd name="connsiteY34" fmla="*/ 625178 h 3330971"/>
              <a:gd name="connsiteX35" fmla="*/ 1855167 w 4378623"/>
              <a:gd name="connsiteY35" fmla="*/ 140546 h 3330971"/>
              <a:gd name="connsiteX36" fmla="*/ 2495247 w 4378623"/>
              <a:gd name="connsiteY36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3167322 w 4378623"/>
              <a:gd name="connsiteY4" fmla="*/ 1855028 h 3330971"/>
              <a:gd name="connsiteX5" fmla="*/ 3090950 w 4378623"/>
              <a:gd name="connsiteY5" fmla="*/ 1267629 h 3330971"/>
              <a:gd name="connsiteX6" fmla="*/ 2664069 w 4378623"/>
              <a:gd name="connsiteY6" fmla="*/ 937567 h 3330971"/>
              <a:gd name="connsiteX7" fmla="*/ 2579743 w 4378623"/>
              <a:gd name="connsiteY7" fmla="*/ 632767 h 3330971"/>
              <a:gd name="connsiteX8" fmla="*/ 2438644 w 4378623"/>
              <a:gd name="connsiteY8" fmla="*/ 565840 h 3330971"/>
              <a:gd name="connsiteX9" fmla="*/ 2495247 w 4378623"/>
              <a:gd name="connsiteY9" fmla="*/ 0 h 3330971"/>
              <a:gd name="connsiteX10" fmla="*/ 2496489 w 4378623"/>
              <a:gd name="connsiteY10" fmla="*/ 11616 h 3330971"/>
              <a:gd name="connsiteX11" fmla="*/ 3089319 w 4378623"/>
              <a:gd name="connsiteY11" fmla="*/ 64226 h 3330971"/>
              <a:gd name="connsiteX12" fmla="*/ 3374856 w 4378623"/>
              <a:gd name="connsiteY12" fmla="*/ 369969 h 3330971"/>
              <a:gd name="connsiteX13" fmla="*/ 3510232 w 4378623"/>
              <a:gd name="connsiteY13" fmla="*/ 813600 h 3330971"/>
              <a:gd name="connsiteX14" fmla="*/ 4068016 w 4378623"/>
              <a:gd name="connsiteY14" fmla="*/ 1105046 h 3330971"/>
              <a:gd name="connsiteX15" fmla="*/ 4234392 w 4378623"/>
              <a:gd name="connsiteY15" fmla="*/ 1420661 h 3330971"/>
              <a:gd name="connsiteX16" fmla="*/ 4378623 w 4378623"/>
              <a:gd name="connsiteY16" fmla="*/ 1836132 h 3330971"/>
              <a:gd name="connsiteX17" fmla="*/ 4363902 w 4378623"/>
              <a:gd name="connsiteY17" fmla="*/ 2211036 h 3330971"/>
              <a:gd name="connsiteX18" fmla="*/ 4114941 w 4378623"/>
              <a:gd name="connsiteY18" fmla="*/ 2463077 h 3330971"/>
              <a:gd name="connsiteX19" fmla="*/ 3750965 w 4378623"/>
              <a:gd name="connsiteY19" fmla="*/ 2650382 h 3330971"/>
              <a:gd name="connsiteX20" fmla="*/ 551294 w 4378623"/>
              <a:gd name="connsiteY20" fmla="*/ 3328046 h 3330971"/>
              <a:gd name="connsiteX21" fmla="*/ 548640 w 4378623"/>
              <a:gd name="connsiteY21" fmla="*/ 3330971 h 3330971"/>
              <a:gd name="connsiteX22" fmla="*/ 254965 w 4378623"/>
              <a:gd name="connsiteY22" fmla="*/ 3249085 h 3330971"/>
              <a:gd name="connsiteX23" fmla="*/ 17221 w 4378623"/>
              <a:gd name="connsiteY23" fmla="*/ 2864627 h 3330971"/>
              <a:gd name="connsiteX24" fmla="*/ 0 w 4378623"/>
              <a:gd name="connsiteY24" fmla="*/ 2435269 h 3330971"/>
              <a:gd name="connsiteX25" fmla="*/ 253898 w 4378623"/>
              <a:gd name="connsiteY25" fmla="*/ 2137884 h 3330971"/>
              <a:gd name="connsiteX26" fmla="*/ 585216 w 4378623"/>
              <a:gd name="connsiteY26" fmla="*/ 2055588 h 3330971"/>
              <a:gd name="connsiteX27" fmla="*/ 619658 w 4378623"/>
              <a:gd name="connsiteY27" fmla="*/ 1804333 h 3330971"/>
              <a:gd name="connsiteX28" fmla="*/ 721309 w 4378623"/>
              <a:gd name="connsiteY28" fmla="*/ 1465595 h 3330971"/>
              <a:gd name="connsiteX29" fmla="*/ 949909 w 4378623"/>
              <a:gd name="connsiteY29" fmla="*/ 1228261 h 3330971"/>
              <a:gd name="connsiteX30" fmla="*/ 1268882 w 4378623"/>
              <a:gd name="connsiteY30" fmla="*/ 1218707 h 3330971"/>
              <a:gd name="connsiteX31" fmla="*/ 1609344 w 4378623"/>
              <a:gd name="connsiteY31" fmla="*/ 1250916 h 3330971"/>
              <a:gd name="connsiteX32" fmla="*/ 1614376 w 4378623"/>
              <a:gd name="connsiteY32" fmla="*/ 1252876 h 3330971"/>
              <a:gd name="connsiteX33" fmla="*/ 1544271 w 4378623"/>
              <a:gd name="connsiteY33" fmla="*/ 625178 h 3330971"/>
              <a:gd name="connsiteX34" fmla="*/ 1855167 w 4378623"/>
              <a:gd name="connsiteY34" fmla="*/ 140546 h 3330971"/>
              <a:gd name="connsiteX35" fmla="*/ 2495247 w 4378623"/>
              <a:gd name="connsiteY35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3167322 w 4378623"/>
              <a:gd name="connsiteY4" fmla="*/ 1855028 h 3330971"/>
              <a:gd name="connsiteX5" fmla="*/ 3090950 w 4378623"/>
              <a:gd name="connsiteY5" fmla="*/ 1267629 h 3330971"/>
              <a:gd name="connsiteX6" fmla="*/ 2579743 w 4378623"/>
              <a:gd name="connsiteY6" fmla="*/ 632767 h 3330971"/>
              <a:gd name="connsiteX7" fmla="*/ 2438644 w 4378623"/>
              <a:gd name="connsiteY7" fmla="*/ 565840 h 3330971"/>
              <a:gd name="connsiteX8" fmla="*/ 2495247 w 4378623"/>
              <a:gd name="connsiteY8" fmla="*/ 0 h 3330971"/>
              <a:gd name="connsiteX9" fmla="*/ 2496489 w 4378623"/>
              <a:gd name="connsiteY9" fmla="*/ 11616 h 3330971"/>
              <a:gd name="connsiteX10" fmla="*/ 3089319 w 4378623"/>
              <a:gd name="connsiteY10" fmla="*/ 64226 h 3330971"/>
              <a:gd name="connsiteX11" fmla="*/ 3374856 w 4378623"/>
              <a:gd name="connsiteY11" fmla="*/ 369969 h 3330971"/>
              <a:gd name="connsiteX12" fmla="*/ 3510232 w 4378623"/>
              <a:gd name="connsiteY12" fmla="*/ 813600 h 3330971"/>
              <a:gd name="connsiteX13" fmla="*/ 4068016 w 4378623"/>
              <a:gd name="connsiteY13" fmla="*/ 1105046 h 3330971"/>
              <a:gd name="connsiteX14" fmla="*/ 4234392 w 4378623"/>
              <a:gd name="connsiteY14" fmla="*/ 1420661 h 3330971"/>
              <a:gd name="connsiteX15" fmla="*/ 4378623 w 4378623"/>
              <a:gd name="connsiteY15" fmla="*/ 1836132 h 3330971"/>
              <a:gd name="connsiteX16" fmla="*/ 4363902 w 4378623"/>
              <a:gd name="connsiteY16" fmla="*/ 2211036 h 3330971"/>
              <a:gd name="connsiteX17" fmla="*/ 4114941 w 4378623"/>
              <a:gd name="connsiteY17" fmla="*/ 2463077 h 3330971"/>
              <a:gd name="connsiteX18" fmla="*/ 3750965 w 4378623"/>
              <a:gd name="connsiteY18" fmla="*/ 2650382 h 3330971"/>
              <a:gd name="connsiteX19" fmla="*/ 551294 w 4378623"/>
              <a:gd name="connsiteY19" fmla="*/ 3328046 h 3330971"/>
              <a:gd name="connsiteX20" fmla="*/ 548640 w 4378623"/>
              <a:gd name="connsiteY20" fmla="*/ 3330971 h 3330971"/>
              <a:gd name="connsiteX21" fmla="*/ 254965 w 4378623"/>
              <a:gd name="connsiteY21" fmla="*/ 3249085 h 3330971"/>
              <a:gd name="connsiteX22" fmla="*/ 17221 w 4378623"/>
              <a:gd name="connsiteY22" fmla="*/ 2864627 h 3330971"/>
              <a:gd name="connsiteX23" fmla="*/ 0 w 4378623"/>
              <a:gd name="connsiteY23" fmla="*/ 2435269 h 3330971"/>
              <a:gd name="connsiteX24" fmla="*/ 253898 w 4378623"/>
              <a:gd name="connsiteY24" fmla="*/ 2137884 h 3330971"/>
              <a:gd name="connsiteX25" fmla="*/ 585216 w 4378623"/>
              <a:gd name="connsiteY25" fmla="*/ 2055588 h 3330971"/>
              <a:gd name="connsiteX26" fmla="*/ 619658 w 4378623"/>
              <a:gd name="connsiteY26" fmla="*/ 1804333 h 3330971"/>
              <a:gd name="connsiteX27" fmla="*/ 721309 w 4378623"/>
              <a:gd name="connsiteY27" fmla="*/ 1465595 h 3330971"/>
              <a:gd name="connsiteX28" fmla="*/ 949909 w 4378623"/>
              <a:gd name="connsiteY28" fmla="*/ 1228261 h 3330971"/>
              <a:gd name="connsiteX29" fmla="*/ 1268882 w 4378623"/>
              <a:gd name="connsiteY29" fmla="*/ 1218707 h 3330971"/>
              <a:gd name="connsiteX30" fmla="*/ 1609344 w 4378623"/>
              <a:gd name="connsiteY30" fmla="*/ 1250916 h 3330971"/>
              <a:gd name="connsiteX31" fmla="*/ 1614376 w 4378623"/>
              <a:gd name="connsiteY31" fmla="*/ 1252876 h 3330971"/>
              <a:gd name="connsiteX32" fmla="*/ 1544271 w 4378623"/>
              <a:gd name="connsiteY32" fmla="*/ 625178 h 3330971"/>
              <a:gd name="connsiteX33" fmla="*/ 1855167 w 4378623"/>
              <a:gd name="connsiteY33" fmla="*/ 140546 h 3330971"/>
              <a:gd name="connsiteX34" fmla="*/ 2495247 w 4378623"/>
              <a:gd name="connsiteY34" fmla="*/ 0 h 3330971"/>
              <a:gd name="connsiteX0" fmla="*/ 2579743 w 4378623"/>
              <a:gd name="connsiteY0" fmla="*/ 632767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3167322 w 4378623"/>
              <a:gd name="connsiteY4" fmla="*/ 1855028 h 3330971"/>
              <a:gd name="connsiteX5" fmla="*/ 3090950 w 4378623"/>
              <a:gd name="connsiteY5" fmla="*/ 1267629 h 3330971"/>
              <a:gd name="connsiteX6" fmla="*/ 2579743 w 4378623"/>
              <a:gd name="connsiteY6" fmla="*/ 632767 h 3330971"/>
              <a:gd name="connsiteX7" fmla="*/ 2495247 w 4378623"/>
              <a:gd name="connsiteY7" fmla="*/ 0 h 3330971"/>
              <a:gd name="connsiteX8" fmla="*/ 2496489 w 4378623"/>
              <a:gd name="connsiteY8" fmla="*/ 11616 h 3330971"/>
              <a:gd name="connsiteX9" fmla="*/ 3089319 w 4378623"/>
              <a:gd name="connsiteY9" fmla="*/ 64226 h 3330971"/>
              <a:gd name="connsiteX10" fmla="*/ 3374856 w 4378623"/>
              <a:gd name="connsiteY10" fmla="*/ 369969 h 3330971"/>
              <a:gd name="connsiteX11" fmla="*/ 3510232 w 4378623"/>
              <a:gd name="connsiteY11" fmla="*/ 813600 h 3330971"/>
              <a:gd name="connsiteX12" fmla="*/ 4068016 w 4378623"/>
              <a:gd name="connsiteY12" fmla="*/ 1105046 h 3330971"/>
              <a:gd name="connsiteX13" fmla="*/ 4234392 w 4378623"/>
              <a:gd name="connsiteY13" fmla="*/ 1420661 h 3330971"/>
              <a:gd name="connsiteX14" fmla="*/ 4378623 w 4378623"/>
              <a:gd name="connsiteY14" fmla="*/ 1836132 h 3330971"/>
              <a:gd name="connsiteX15" fmla="*/ 4363902 w 4378623"/>
              <a:gd name="connsiteY15" fmla="*/ 2211036 h 3330971"/>
              <a:gd name="connsiteX16" fmla="*/ 4114941 w 4378623"/>
              <a:gd name="connsiteY16" fmla="*/ 2463077 h 3330971"/>
              <a:gd name="connsiteX17" fmla="*/ 3750965 w 4378623"/>
              <a:gd name="connsiteY17" fmla="*/ 2650382 h 3330971"/>
              <a:gd name="connsiteX18" fmla="*/ 551294 w 4378623"/>
              <a:gd name="connsiteY18" fmla="*/ 3328046 h 3330971"/>
              <a:gd name="connsiteX19" fmla="*/ 548640 w 4378623"/>
              <a:gd name="connsiteY19" fmla="*/ 3330971 h 3330971"/>
              <a:gd name="connsiteX20" fmla="*/ 254965 w 4378623"/>
              <a:gd name="connsiteY20" fmla="*/ 3249085 h 3330971"/>
              <a:gd name="connsiteX21" fmla="*/ 17221 w 4378623"/>
              <a:gd name="connsiteY21" fmla="*/ 2864627 h 3330971"/>
              <a:gd name="connsiteX22" fmla="*/ 0 w 4378623"/>
              <a:gd name="connsiteY22" fmla="*/ 2435269 h 3330971"/>
              <a:gd name="connsiteX23" fmla="*/ 253898 w 4378623"/>
              <a:gd name="connsiteY23" fmla="*/ 2137884 h 3330971"/>
              <a:gd name="connsiteX24" fmla="*/ 585216 w 4378623"/>
              <a:gd name="connsiteY24" fmla="*/ 2055588 h 3330971"/>
              <a:gd name="connsiteX25" fmla="*/ 619658 w 4378623"/>
              <a:gd name="connsiteY25" fmla="*/ 1804333 h 3330971"/>
              <a:gd name="connsiteX26" fmla="*/ 721309 w 4378623"/>
              <a:gd name="connsiteY26" fmla="*/ 1465595 h 3330971"/>
              <a:gd name="connsiteX27" fmla="*/ 949909 w 4378623"/>
              <a:gd name="connsiteY27" fmla="*/ 1228261 h 3330971"/>
              <a:gd name="connsiteX28" fmla="*/ 1268882 w 4378623"/>
              <a:gd name="connsiteY28" fmla="*/ 1218707 h 3330971"/>
              <a:gd name="connsiteX29" fmla="*/ 1609344 w 4378623"/>
              <a:gd name="connsiteY29" fmla="*/ 1250916 h 3330971"/>
              <a:gd name="connsiteX30" fmla="*/ 1614376 w 4378623"/>
              <a:gd name="connsiteY30" fmla="*/ 1252876 h 3330971"/>
              <a:gd name="connsiteX31" fmla="*/ 1544271 w 4378623"/>
              <a:gd name="connsiteY31" fmla="*/ 625178 h 3330971"/>
              <a:gd name="connsiteX32" fmla="*/ 1855167 w 4378623"/>
              <a:gd name="connsiteY32" fmla="*/ 140546 h 3330971"/>
              <a:gd name="connsiteX33" fmla="*/ 2495247 w 4378623"/>
              <a:gd name="connsiteY33" fmla="*/ 0 h 3330971"/>
              <a:gd name="connsiteX0" fmla="*/ 2579743 w 4378623"/>
              <a:gd name="connsiteY0" fmla="*/ 632767 h 3330971"/>
              <a:gd name="connsiteX1" fmla="*/ 2393306 w 4378623"/>
              <a:gd name="connsiteY1" fmla="*/ 772215 h 3330971"/>
              <a:gd name="connsiteX2" fmla="*/ 2337044 w 4378623"/>
              <a:gd name="connsiteY2" fmla="*/ 966394 h 3330971"/>
              <a:gd name="connsiteX3" fmla="*/ 3167322 w 4378623"/>
              <a:gd name="connsiteY3" fmla="*/ 1855028 h 3330971"/>
              <a:gd name="connsiteX4" fmla="*/ 3090950 w 4378623"/>
              <a:gd name="connsiteY4" fmla="*/ 1267629 h 3330971"/>
              <a:gd name="connsiteX5" fmla="*/ 2579743 w 4378623"/>
              <a:gd name="connsiteY5" fmla="*/ 632767 h 3330971"/>
              <a:gd name="connsiteX6" fmla="*/ 2495247 w 4378623"/>
              <a:gd name="connsiteY6" fmla="*/ 0 h 3330971"/>
              <a:gd name="connsiteX7" fmla="*/ 2496489 w 4378623"/>
              <a:gd name="connsiteY7" fmla="*/ 11616 h 3330971"/>
              <a:gd name="connsiteX8" fmla="*/ 3089319 w 4378623"/>
              <a:gd name="connsiteY8" fmla="*/ 64226 h 3330971"/>
              <a:gd name="connsiteX9" fmla="*/ 3374856 w 4378623"/>
              <a:gd name="connsiteY9" fmla="*/ 369969 h 3330971"/>
              <a:gd name="connsiteX10" fmla="*/ 3510232 w 4378623"/>
              <a:gd name="connsiteY10" fmla="*/ 813600 h 3330971"/>
              <a:gd name="connsiteX11" fmla="*/ 4068016 w 4378623"/>
              <a:gd name="connsiteY11" fmla="*/ 1105046 h 3330971"/>
              <a:gd name="connsiteX12" fmla="*/ 4234392 w 4378623"/>
              <a:gd name="connsiteY12" fmla="*/ 1420661 h 3330971"/>
              <a:gd name="connsiteX13" fmla="*/ 4378623 w 4378623"/>
              <a:gd name="connsiteY13" fmla="*/ 1836132 h 3330971"/>
              <a:gd name="connsiteX14" fmla="*/ 4363902 w 4378623"/>
              <a:gd name="connsiteY14" fmla="*/ 2211036 h 3330971"/>
              <a:gd name="connsiteX15" fmla="*/ 4114941 w 4378623"/>
              <a:gd name="connsiteY15" fmla="*/ 2463077 h 3330971"/>
              <a:gd name="connsiteX16" fmla="*/ 3750965 w 4378623"/>
              <a:gd name="connsiteY16" fmla="*/ 2650382 h 3330971"/>
              <a:gd name="connsiteX17" fmla="*/ 551294 w 4378623"/>
              <a:gd name="connsiteY17" fmla="*/ 3328046 h 3330971"/>
              <a:gd name="connsiteX18" fmla="*/ 548640 w 4378623"/>
              <a:gd name="connsiteY18" fmla="*/ 3330971 h 3330971"/>
              <a:gd name="connsiteX19" fmla="*/ 254965 w 4378623"/>
              <a:gd name="connsiteY19" fmla="*/ 3249085 h 3330971"/>
              <a:gd name="connsiteX20" fmla="*/ 17221 w 4378623"/>
              <a:gd name="connsiteY20" fmla="*/ 2864627 h 3330971"/>
              <a:gd name="connsiteX21" fmla="*/ 0 w 4378623"/>
              <a:gd name="connsiteY21" fmla="*/ 2435269 h 3330971"/>
              <a:gd name="connsiteX22" fmla="*/ 253898 w 4378623"/>
              <a:gd name="connsiteY22" fmla="*/ 2137884 h 3330971"/>
              <a:gd name="connsiteX23" fmla="*/ 585216 w 4378623"/>
              <a:gd name="connsiteY23" fmla="*/ 2055588 h 3330971"/>
              <a:gd name="connsiteX24" fmla="*/ 619658 w 4378623"/>
              <a:gd name="connsiteY24" fmla="*/ 1804333 h 3330971"/>
              <a:gd name="connsiteX25" fmla="*/ 721309 w 4378623"/>
              <a:gd name="connsiteY25" fmla="*/ 1465595 h 3330971"/>
              <a:gd name="connsiteX26" fmla="*/ 949909 w 4378623"/>
              <a:gd name="connsiteY26" fmla="*/ 1228261 h 3330971"/>
              <a:gd name="connsiteX27" fmla="*/ 1268882 w 4378623"/>
              <a:gd name="connsiteY27" fmla="*/ 1218707 h 3330971"/>
              <a:gd name="connsiteX28" fmla="*/ 1609344 w 4378623"/>
              <a:gd name="connsiteY28" fmla="*/ 1250916 h 3330971"/>
              <a:gd name="connsiteX29" fmla="*/ 1614376 w 4378623"/>
              <a:gd name="connsiteY29" fmla="*/ 1252876 h 3330971"/>
              <a:gd name="connsiteX30" fmla="*/ 1544271 w 4378623"/>
              <a:gd name="connsiteY30" fmla="*/ 625178 h 3330971"/>
              <a:gd name="connsiteX31" fmla="*/ 1855167 w 4378623"/>
              <a:gd name="connsiteY31" fmla="*/ 140546 h 3330971"/>
              <a:gd name="connsiteX32" fmla="*/ 2495247 w 4378623"/>
              <a:gd name="connsiteY32" fmla="*/ 0 h 3330971"/>
              <a:gd name="connsiteX0" fmla="*/ 2579743 w 4378623"/>
              <a:gd name="connsiteY0" fmla="*/ 632767 h 3330971"/>
              <a:gd name="connsiteX1" fmla="*/ 2337044 w 4378623"/>
              <a:gd name="connsiteY1" fmla="*/ 966394 h 3330971"/>
              <a:gd name="connsiteX2" fmla="*/ 3167322 w 4378623"/>
              <a:gd name="connsiteY2" fmla="*/ 1855028 h 3330971"/>
              <a:gd name="connsiteX3" fmla="*/ 3090950 w 4378623"/>
              <a:gd name="connsiteY3" fmla="*/ 1267629 h 3330971"/>
              <a:gd name="connsiteX4" fmla="*/ 2579743 w 4378623"/>
              <a:gd name="connsiteY4" fmla="*/ 632767 h 3330971"/>
              <a:gd name="connsiteX5" fmla="*/ 2495247 w 4378623"/>
              <a:gd name="connsiteY5" fmla="*/ 0 h 3330971"/>
              <a:gd name="connsiteX6" fmla="*/ 2496489 w 4378623"/>
              <a:gd name="connsiteY6" fmla="*/ 11616 h 3330971"/>
              <a:gd name="connsiteX7" fmla="*/ 3089319 w 4378623"/>
              <a:gd name="connsiteY7" fmla="*/ 64226 h 3330971"/>
              <a:gd name="connsiteX8" fmla="*/ 3374856 w 4378623"/>
              <a:gd name="connsiteY8" fmla="*/ 369969 h 3330971"/>
              <a:gd name="connsiteX9" fmla="*/ 3510232 w 4378623"/>
              <a:gd name="connsiteY9" fmla="*/ 813600 h 3330971"/>
              <a:gd name="connsiteX10" fmla="*/ 4068016 w 4378623"/>
              <a:gd name="connsiteY10" fmla="*/ 1105046 h 3330971"/>
              <a:gd name="connsiteX11" fmla="*/ 4234392 w 4378623"/>
              <a:gd name="connsiteY11" fmla="*/ 1420661 h 3330971"/>
              <a:gd name="connsiteX12" fmla="*/ 4378623 w 4378623"/>
              <a:gd name="connsiteY12" fmla="*/ 1836132 h 3330971"/>
              <a:gd name="connsiteX13" fmla="*/ 4363902 w 4378623"/>
              <a:gd name="connsiteY13" fmla="*/ 2211036 h 3330971"/>
              <a:gd name="connsiteX14" fmla="*/ 4114941 w 4378623"/>
              <a:gd name="connsiteY14" fmla="*/ 2463077 h 3330971"/>
              <a:gd name="connsiteX15" fmla="*/ 3750965 w 4378623"/>
              <a:gd name="connsiteY15" fmla="*/ 2650382 h 3330971"/>
              <a:gd name="connsiteX16" fmla="*/ 551294 w 4378623"/>
              <a:gd name="connsiteY16" fmla="*/ 3328046 h 3330971"/>
              <a:gd name="connsiteX17" fmla="*/ 548640 w 4378623"/>
              <a:gd name="connsiteY17" fmla="*/ 3330971 h 3330971"/>
              <a:gd name="connsiteX18" fmla="*/ 254965 w 4378623"/>
              <a:gd name="connsiteY18" fmla="*/ 3249085 h 3330971"/>
              <a:gd name="connsiteX19" fmla="*/ 17221 w 4378623"/>
              <a:gd name="connsiteY19" fmla="*/ 2864627 h 3330971"/>
              <a:gd name="connsiteX20" fmla="*/ 0 w 4378623"/>
              <a:gd name="connsiteY20" fmla="*/ 2435269 h 3330971"/>
              <a:gd name="connsiteX21" fmla="*/ 253898 w 4378623"/>
              <a:gd name="connsiteY21" fmla="*/ 2137884 h 3330971"/>
              <a:gd name="connsiteX22" fmla="*/ 585216 w 4378623"/>
              <a:gd name="connsiteY22" fmla="*/ 2055588 h 3330971"/>
              <a:gd name="connsiteX23" fmla="*/ 619658 w 4378623"/>
              <a:gd name="connsiteY23" fmla="*/ 1804333 h 3330971"/>
              <a:gd name="connsiteX24" fmla="*/ 721309 w 4378623"/>
              <a:gd name="connsiteY24" fmla="*/ 1465595 h 3330971"/>
              <a:gd name="connsiteX25" fmla="*/ 949909 w 4378623"/>
              <a:gd name="connsiteY25" fmla="*/ 1228261 h 3330971"/>
              <a:gd name="connsiteX26" fmla="*/ 1268882 w 4378623"/>
              <a:gd name="connsiteY26" fmla="*/ 1218707 h 3330971"/>
              <a:gd name="connsiteX27" fmla="*/ 1609344 w 4378623"/>
              <a:gd name="connsiteY27" fmla="*/ 1250916 h 3330971"/>
              <a:gd name="connsiteX28" fmla="*/ 1614376 w 4378623"/>
              <a:gd name="connsiteY28" fmla="*/ 1252876 h 3330971"/>
              <a:gd name="connsiteX29" fmla="*/ 1544271 w 4378623"/>
              <a:gd name="connsiteY29" fmla="*/ 625178 h 3330971"/>
              <a:gd name="connsiteX30" fmla="*/ 1855167 w 4378623"/>
              <a:gd name="connsiteY30" fmla="*/ 140546 h 3330971"/>
              <a:gd name="connsiteX31" fmla="*/ 2495247 w 4378623"/>
              <a:gd name="connsiteY31" fmla="*/ 0 h 3330971"/>
              <a:gd name="connsiteX0" fmla="*/ 2579743 w 4378623"/>
              <a:gd name="connsiteY0" fmla="*/ 632767 h 3330971"/>
              <a:gd name="connsiteX1" fmla="*/ 2337044 w 4378623"/>
              <a:gd name="connsiteY1" fmla="*/ 966394 h 3330971"/>
              <a:gd name="connsiteX2" fmla="*/ 3167322 w 4378623"/>
              <a:gd name="connsiteY2" fmla="*/ 1855028 h 3330971"/>
              <a:gd name="connsiteX3" fmla="*/ 2579743 w 4378623"/>
              <a:gd name="connsiteY3" fmla="*/ 632767 h 3330971"/>
              <a:gd name="connsiteX4" fmla="*/ 2495247 w 4378623"/>
              <a:gd name="connsiteY4" fmla="*/ 0 h 3330971"/>
              <a:gd name="connsiteX5" fmla="*/ 2496489 w 4378623"/>
              <a:gd name="connsiteY5" fmla="*/ 11616 h 3330971"/>
              <a:gd name="connsiteX6" fmla="*/ 3089319 w 4378623"/>
              <a:gd name="connsiteY6" fmla="*/ 64226 h 3330971"/>
              <a:gd name="connsiteX7" fmla="*/ 3374856 w 4378623"/>
              <a:gd name="connsiteY7" fmla="*/ 369969 h 3330971"/>
              <a:gd name="connsiteX8" fmla="*/ 3510232 w 4378623"/>
              <a:gd name="connsiteY8" fmla="*/ 813600 h 3330971"/>
              <a:gd name="connsiteX9" fmla="*/ 4068016 w 4378623"/>
              <a:gd name="connsiteY9" fmla="*/ 1105046 h 3330971"/>
              <a:gd name="connsiteX10" fmla="*/ 4234392 w 4378623"/>
              <a:gd name="connsiteY10" fmla="*/ 1420661 h 3330971"/>
              <a:gd name="connsiteX11" fmla="*/ 4378623 w 4378623"/>
              <a:gd name="connsiteY11" fmla="*/ 1836132 h 3330971"/>
              <a:gd name="connsiteX12" fmla="*/ 4363902 w 4378623"/>
              <a:gd name="connsiteY12" fmla="*/ 2211036 h 3330971"/>
              <a:gd name="connsiteX13" fmla="*/ 4114941 w 4378623"/>
              <a:gd name="connsiteY13" fmla="*/ 2463077 h 3330971"/>
              <a:gd name="connsiteX14" fmla="*/ 3750965 w 4378623"/>
              <a:gd name="connsiteY14" fmla="*/ 2650382 h 3330971"/>
              <a:gd name="connsiteX15" fmla="*/ 551294 w 4378623"/>
              <a:gd name="connsiteY15" fmla="*/ 3328046 h 3330971"/>
              <a:gd name="connsiteX16" fmla="*/ 548640 w 4378623"/>
              <a:gd name="connsiteY16" fmla="*/ 3330971 h 3330971"/>
              <a:gd name="connsiteX17" fmla="*/ 254965 w 4378623"/>
              <a:gd name="connsiteY17" fmla="*/ 3249085 h 3330971"/>
              <a:gd name="connsiteX18" fmla="*/ 17221 w 4378623"/>
              <a:gd name="connsiteY18" fmla="*/ 2864627 h 3330971"/>
              <a:gd name="connsiteX19" fmla="*/ 0 w 4378623"/>
              <a:gd name="connsiteY19" fmla="*/ 2435269 h 3330971"/>
              <a:gd name="connsiteX20" fmla="*/ 253898 w 4378623"/>
              <a:gd name="connsiteY20" fmla="*/ 2137884 h 3330971"/>
              <a:gd name="connsiteX21" fmla="*/ 585216 w 4378623"/>
              <a:gd name="connsiteY21" fmla="*/ 2055588 h 3330971"/>
              <a:gd name="connsiteX22" fmla="*/ 619658 w 4378623"/>
              <a:gd name="connsiteY22" fmla="*/ 1804333 h 3330971"/>
              <a:gd name="connsiteX23" fmla="*/ 721309 w 4378623"/>
              <a:gd name="connsiteY23" fmla="*/ 1465595 h 3330971"/>
              <a:gd name="connsiteX24" fmla="*/ 949909 w 4378623"/>
              <a:gd name="connsiteY24" fmla="*/ 1228261 h 3330971"/>
              <a:gd name="connsiteX25" fmla="*/ 1268882 w 4378623"/>
              <a:gd name="connsiteY25" fmla="*/ 1218707 h 3330971"/>
              <a:gd name="connsiteX26" fmla="*/ 1609344 w 4378623"/>
              <a:gd name="connsiteY26" fmla="*/ 1250916 h 3330971"/>
              <a:gd name="connsiteX27" fmla="*/ 1614376 w 4378623"/>
              <a:gd name="connsiteY27" fmla="*/ 1252876 h 3330971"/>
              <a:gd name="connsiteX28" fmla="*/ 1544271 w 4378623"/>
              <a:gd name="connsiteY28" fmla="*/ 625178 h 3330971"/>
              <a:gd name="connsiteX29" fmla="*/ 1855167 w 4378623"/>
              <a:gd name="connsiteY29" fmla="*/ 140546 h 3330971"/>
              <a:gd name="connsiteX30" fmla="*/ 2495247 w 4378623"/>
              <a:gd name="connsiteY30" fmla="*/ 0 h 3330971"/>
              <a:gd name="connsiteX0" fmla="*/ 3167322 w 4378623"/>
              <a:gd name="connsiteY0" fmla="*/ 1855028 h 3330971"/>
              <a:gd name="connsiteX1" fmla="*/ 2337044 w 4378623"/>
              <a:gd name="connsiteY1" fmla="*/ 966394 h 3330971"/>
              <a:gd name="connsiteX2" fmla="*/ 3167322 w 4378623"/>
              <a:gd name="connsiteY2" fmla="*/ 1855028 h 3330971"/>
              <a:gd name="connsiteX3" fmla="*/ 2495247 w 4378623"/>
              <a:gd name="connsiteY3" fmla="*/ 0 h 3330971"/>
              <a:gd name="connsiteX4" fmla="*/ 2496489 w 4378623"/>
              <a:gd name="connsiteY4" fmla="*/ 11616 h 3330971"/>
              <a:gd name="connsiteX5" fmla="*/ 3089319 w 4378623"/>
              <a:gd name="connsiteY5" fmla="*/ 64226 h 3330971"/>
              <a:gd name="connsiteX6" fmla="*/ 3374856 w 4378623"/>
              <a:gd name="connsiteY6" fmla="*/ 369969 h 3330971"/>
              <a:gd name="connsiteX7" fmla="*/ 3510232 w 4378623"/>
              <a:gd name="connsiteY7" fmla="*/ 813600 h 3330971"/>
              <a:gd name="connsiteX8" fmla="*/ 4068016 w 4378623"/>
              <a:gd name="connsiteY8" fmla="*/ 1105046 h 3330971"/>
              <a:gd name="connsiteX9" fmla="*/ 4234392 w 4378623"/>
              <a:gd name="connsiteY9" fmla="*/ 1420661 h 3330971"/>
              <a:gd name="connsiteX10" fmla="*/ 4378623 w 4378623"/>
              <a:gd name="connsiteY10" fmla="*/ 1836132 h 3330971"/>
              <a:gd name="connsiteX11" fmla="*/ 4363902 w 4378623"/>
              <a:gd name="connsiteY11" fmla="*/ 2211036 h 3330971"/>
              <a:gd name="connsiteX12" fmla="*/ 4114941 w 4378623"/>
              <a:gd name="connsiteY12" fmla="*/ 2463077 h 3330971"/>
              <a:gd name="connsiteX13" fmla="*/ 3750965 w 4378623"/>
              <a:gd name="connsiteY13" fmla="*/ 2650382 h 3330971"/>
              <a:gd name="connsiteX14" fmla="*/ 551294 w 4378623"/>
              <a:gd name="connsiteY14" fmla="*/ 3328046 h 3330971"/>
              <a:gd name="connsiteX15" fmla="*/ 548640 w 4378623"/>
              <a:gd name="connsiteY15" fmla="*/ 3330971 h 3330971"/>
              <a:gd name="connsiteX16" fmla="*/ 254965 w 4378623"/>
              <a:gd name="connsiteY16" fmla="*/ 3249085 h 3330971"/>
              <a:gd name="connsiteX17" fmla="*/ 17221 w 4378623"/>
              <a:gd name="connsiteY17" fmla="*/ 2864627 h 3330971"/>
              <a:gd name="connsiteX18" fmla="*/ 0 w 4378623"/>
              <a:gd name="connsiteY18" fmla="*/ 2435269 h 3330971"/>
              <a:gd name="connsiteX19" fmla="*/ 253898 w 4378623"/>
              <a:gd name="connsiteY19" fmla="*/ 2137884 h 3330971"/>
              <a:gd name="connsiteX20" fmla="*/ 585216 w 4378623"/>
              <a:gd name="connsiteY20" fmla="*/ 2055588 h 3330971"/>
              <a:gd name="connsiteX21" fmla="*/ 619658 w 4378623"/>
              <a:gd name="connsiteY21" fmla="*/ 1804333 h 3330971"/>
              <a:gd name="connsiteX22" fmla="*/ 721309 w 4378623"/>
              <a:gd name="connsiteY22" fmla="*/ 1465595 h 3330971"/>
              <a:gd name="connsiteX23" fmla="*/ 949909 w 4378623"/>
              <a:gd name="connsiteY23" fmla="*/ 1228261 h 3330971"/>
              <a:gd name="connsiteX24" fmla="*/ 1268882 w 4378623"/>
              <a:gd name="connsiteY24" fmla="*/ 1218707 h 3330971"/>
              <a:gd name="connsiteX25" fmla="*/ 1609344 w 4378623"/>
              <a:gd name="connsiteY25" fmla="*/ 1250916 h 3330971"/>
              <a:gd name="connsiteX26" fmla="*/ 1614376 w 4378623"/>
              <a:gd name="connsiteY26" fmla="*/ 1252876 h 3330971"/>
              <a:gd name="connsiteX27" fmla="*/ 1544271 w 4378623"/>
              <a:gd name="connsiteY27" fmla="*/ 625178 h 3330971"/>
              <a:gd name="connsiteX28" fmla="*/ 1855167 w 4378623"/>
              <a:gd name="connsiteY28" fmla="*/ 140546 h 3330971"/>
              <a:gd name="connsiteX29" fmla="*/ 2495247 w 4378623"/>
              <a:gd name="connsiteY29" fmla="*/ 0 h 3330971"/>
              <a:gd name="connsiteX0" fmla="*/ 2495247 w 4378623"/>
              <a:gd name="connsiteY0" fmla="*/ 0 h 3330971"/>
              <a:gd name="connsiteX1" fmla="*/ 2496489 w 4378623"/>
              <a:gd name="connsiteY1" fmla="*/ 11616 h 3330971"/>
              <a:gd name="connsiteX2" fmla="*/ 3089319 w 4378623"/>
              <a:gd name="connsiteY2" fmla="*/ 64226 h 3330971"/>
              <a:gd name="connsiteX3" fmla="*/ 3374856 w 4378623"/>
              <a:gd name="connsiteY3" fmla="*/ 369969 h 3330971"/>
              <a:gd name="connsiteX4" fmla="*/ 3510232 w 4378623"/>
              <a:gd name="connsiteY4" fmla="*/ 813600 h 3330971"/>
              <a:gd name="connsiteX5" fmla="*/ 4068016 w 4378623"/>
              <a:gd name="connsiteY5" fmla="*/ 1105046 h 3330971"/>
              <a:gd name="connsiteX6" fmla="*/ 4234392 w 4378623"/>
              <a:gd name="connsiteY6" fmla="*/ 1420661 h 3330971"/>
              <a:gd name="connsiteX7" fmla="*/ 4378623 w 4378623"/>
              <a:gd name="connsiteY7" fmla="*/ 1836132 h 3330971"/>
              <a:gd name="connsiteX8" fmla="*/ 4363902 w 4378623"/>
              <a:gd name="connsiteY8" fmla="*/ 2211036 h 3330971"/>
              <a:gd name="connsiteX9" fmla="*/ 4114941 w 4378623"/>
              <a:gd name="connsiteY9" fmla="*/ 2463077 h 3330971"/>
              <a:gd name="connsiteX10" fmla="*/ 3750965 w 4378623"/>
              <a:gd name="connsiteY10" fmla="*/ 2650382 h 3330971"/>
              <a:gd name="connsiteX11" fmla="*/ 551294 w 4378623"/>
              <a:gd name="connsiteY11" fmla="*/ 3328046 h 3330971"/>
              <a:gd name="connsiteX12" fmla="*/ 548640 w 4378623"/>
              <a:gd name="connsiteY12" fmla="*/ 3330971 h 3330971"/>
              <a:gd name="connsiteX13" fmla="*/ 254965 w 4378623"/>
              <a:gd name="connsiteY13" fmla="*/ 3249085 h 3330971"/>
              <a:gd name="connsiteX14" fmla="*/ 17221 w 4378623"/>
              <a:gd name="connsiteY14" fmla="*/ 2864627 h 3330971"/>
              <a:gd name="connsiteX15" fmla="*/ 0 w 4378623"/>
              <a:gd name="connsiteY15" fmla="*/ 2435269 h 3330971"/>
              <a:gd name="connsiteX16" fmla="*/ 253898 w 4378623"/>
              <a:gd name="connsiteY16" fmla="*/ 2137884 h 3330971"/>
              <a:gd name="connsiteX17" fmla="*/ 585216 w 4378623"/>
              <a:gd name="connsiteY17" fmla="*/ 2055588 h 3330971"/>
              <a:gd name="connsiteX18" fmla="*/ 619658 w 4378623"/>
              <a:gd name="connsiteY18" fmla="*/ 1804333 h 3330971"/>
              <a:gd name="connsiteX19" fmla="*/ 721309 w 4378623"/>
              <a:gd name="connsiteY19" fmla="*/ 1465595 h 3330971"/>
              <a:gd name="connsiteX20" fmla="*/ 949909 w 4378623"/>
              <a:gd name="connsiteY20" fmla="*/ 1228261 h 3330971"/>
              <a:gd name="connsiteX21" fmla="*/ 1268882 w 4378623"/>
              <a:gd name="connsiteY21" fmla="*/ 1218707 h 3330971"/>
              <a:gd name="connsiteX22" fmla="*/ 1609344 w 4378623"/>
              <a:gd name="connsiteY22" fmla="*/ 1250916 h 3330971"/>
              <a:gd name="connsiteX23" fmla="*/ 1614376 w 4378623"/>
              <a:gd name="connsiteY23" fmla="*/ 1252876 h 3330971"/>
              <a:gd name="connsiteX24" fmla="*/ 1544271 w 4378623"/>
              <a:gd name="connsiteY24" fmla="*/ 625178 h 3330971"/>
              <a:gd name="connsiteX25" fmla="*/ 1855167 w 4378623"/>
              <a:gd name="connsiteY25" fmla="*/ 140546 h 3330971"/>
              <a:gd name="connsiteX26" fmla="*/ 2495247 w 4378623"/>
              <a:gd name="connsiteY26" fmla="*/ 0 h 33309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4378623" h="3330971">
                <a:moveTo>
                  <a:pt x="2495247" y="0"/>
                </a:moveTo>
                <a:lnTo>
                  <a:pt x="2496489" y="11616"/>
                </a:lnTo>
                <a:lnTo>
                  <a:pt x="3089319" y="64226"/>
                </a:lnTo>
                <a:lnTo>
                  <a:pt x="3374856" y="369969"/>
                </a:lnTo>
                <a:lnTo>
                  <a:pt x="3510232" y="813600"/>
                </a:lnTo>
                <a:lnTo>
                  <a:pt x="4068016" y="1105046"/>
                </a:lnTo>
                <a:lnTo>
                  <a:pt x="4234392" y="1420661"/>
                </a:lnTo>
                <a:lnTo>
                  <a:pt x="4378623" y="1836132"/>
                </a:lnTo>
                <a:lnTo>
                  <a:pt x="4363902" y="2211036"/>
                </a:lnTo>
                <a:lnTo>
                  <a:pt x="4114941" y="2463077"/>
                </a:lnTo>
                <a:lnTo>
                  <a:pt x="3750965" y="2650382"/>
                </a:lnTo>
                <a:lnTo>
                  <a:pt x="551294" y="3328046"/>
                </a:lnTo>
                <a:lnTo>
                  <a:pt x="548640" y="3330971"/>
                </a:lnTo>
                <a:lnTo>
                  <a:pt x="254965" y="3249085"/>
                </a:lnTo>
                <a:lnTo>
                  <a:pt x="17221" y="2864627"/>
                </a:lnTo>
                <a:lnTo>
                  <a:pt x="0" y="2435269"/>
                </a:lnTo>
                <a:lnTo>
                  <a:pt x="253898" y="2137884"/>
                </a:lnTo>
                <a:lnTo>
                  <a:pt x="585216" y="2055588"/>
                </a:lnTo>
                <a:lnTo>
                  <a:pt x="619658" y="1804333"/>
                </a:lnTo>
                <a:lnTo>
                  <a:pt x="721309" y="1465595"/>
                </a:lnTo>
                <a:lnTo>
                  <a:pt x="949909" y="1228261"/>
                </a:lnTo>
                <a:lnTo>
                  <a:pt x="1268882" y="1218707"/>
                </a:lnTo>
                <a:lnTo>
                  <a:pt x="1609344" y="1250916"/>
                </a:lnTo>
                <a:lnTo>
                  <a:pt x="1614376" y="1252876"/>
                </a:lnTo>
                <a:lnTo>
                  <a:pt x="1544271" y="625178"/>
                </a:lnTo>
                <a:lnTo>
                  <a:pt x="1855167" y="140546"/>
                </a:lnTo>
                <a:lnTo>
                  <a:pt x="2495247" y="0"/>
                </a:lnTo>
                <a:close/>
              </a:path>
            </a:pathLst>
          </a:custGeom>
          <a:solidFill>
            <a:schemeClr val="accent6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34" name="Bild 32">
            <a:extLst>
              <a:ext uri="{FF2B5EF4-FFF2-40B4-BE49-F238E27FC236}">
                <a16:creationId xmlns:a16="http://schemas.microsoft.com/office/drawing/2014/main" id="{35610C2A-4610-964C-8554-BE9FF79454BB}"/>
              </a:ext>
            </a:extLst>
          </p:cNvPr>
          <p:cNvSpPr/>
          <p:nvPr/>
        </p:nvSpPr>
        <p:spPr>
          <a:xfrm>
            <a:off x="9095752" y="92192"/>
            <a:ext cx="1589416" cy="1599304"/>
          </a:xfrm>
          <a:custGeom>
            <a:avLst/>
            <a:gdLst>
              <a:gd name="connsiteX0" fmla="*/ 843913 w 1589415"/>
              <a:gd name="connsiteY0" fmla="*/ 971386 h 1599303"/>
              <a:gd name="connsiteX1" fmla="*/ 981440 w 1589415"/>
              <a:gd name="connsiteY1" fmla="*/ 401064 h 1599303"/>
              <a:gd name="connsiteX2" fmla="*/ 957742 w 1589415"/>
              <a:gd name="connsiteY2" fmla="*/ 410297 h 1599303"/>
              <a:gd name="connsiteX3" fmla="*/ 734843 w 1589415"/>
              <a:gd name="connsiteY3" fmla="*/ 930071 h 1599303"/>
              <a:gd name="connsiteX4" fmla="*/ 744360 w 1589415"/>
              <a:gd name="connsiteY4" fmla="*/ 994424 h 1599303"/>
              <a:gd name="connsiteX5" fmla="*/ 843913 w 1589415"/>
              <a:gd name="connsiteY5" fmla="*/ 971386 h 1599303"/>
              <a:gd name="connsiteX6" fmla="*/ 1107261 w 1589415"/>
              <a:gd name="connsiteY6" fmla="*/ 382976 h 1599303"/>
              <a:gd name="connsiteX7" fmla="*/ 1272770 w 1589415"/>
              <a:gd name="connsiteY7" fmla="*/ 518631 h 1599303"/>
              <a:gd name="connsiteX8" fmla="*/ 1396687 w 1589415"/>
              <a:gd name="connsiteY8" fmla="*/ 760812 h 1599303"/>
              <a:gd name="connsiteX9" fmla="*/ 1400399 w 1589415"/>
              <a:gd name="connsiteY9" fmla="*/ 1039166 h 1599303"/>
              <a:gd name="connsiteX10" fmla="*/ 1278766 w 1589415"/>
              <a:gd name="connsiteY10" fmla="*/ 1242887 h 1599303"/>
              <a:gd name="connsiteX11" fmla="*/ 1107547 w 1589415"/>
              <a:gd name="connsiteY11" fmla="*/ 1376353 h 1599303"/>
              <a:gd name="connsiteX12" fmla="*/ 819072 w 1589415"/>
              <a:gd name="connsiteY12" fmla="*/ 1435661 h 1599303"/>
              <a:gd name="connsiteX13" fmla="*/ 565147 w 1589415"/>
              <a:gd name="connsiteY13" fmla="*/ 1383112 h 1599303"/>
              <a:gd name="connsiteX14" fmla="*/ 375844 w 1589415"/>
              <a:gd name="connsiteY14" fmla="*/ 1298387 h 1599303"/>
              <a:gd name="connsiteX15" fmla="*/ 258113 w 1589415"/>
              <a:gd name="connsiteY15" fmla="*/ 1168920 h 1599303"/>
              <a:gd name="connsiteX16" fmla="*/ 202817 w 1589415"/>
              <a:gd name="connsiteY16" fmla="*/ 963771 h 1599303"/>
              <a:gd name="connsiteX17" fmla="*/ 202151 w 1589415"/>
              <a:gd name="connsiteY17" fmla="*/ 755195 h 1599303"/>
              <a:gd name="connsiteX18" fmla="*/ 299610 w 1589415"/>
              <a:gd name="connsiteY18" fmla="*/ 522820 h 1599303"/>
              <a:gd name="connsiteX19" fmla="*/ 479965 w 1589415"/>
              <a:gd name="connsiteY19" fmla="*/ 376693 h 1599303"/>
              <a:gd name="connsiteX20" fmla="*/ 691348 w 1589415"/>
              <a:gd name="connsiteY20" fmla="*/ 277689 h 1599303"/>
              <a:gd name="connsiteX21" fmla="*/ 884838 w 1589415"/>
              <a:gd name="connsiteY21" fmla="*/ 300536 h 1599303"/>
              <a:gd name="connsiteX22" fmla="*/ 1107261 w 1589415"/>
              <a:gd name="connsiteY22" fmla="*/ 382976 h 1599303"/>
              <a:gd name="connsiteX23" fmla="*/ 1258874 w 1589415"/>
              <a:gd name="connsiteY23" fmla="*/ 308532 h 1599303"/>
              <a:gd name="connsiteX24" fmla="*/ 1149614 w 1589415"/>
              <a:gd name="connsiteY24" fmla="*/ 239134 h 1599303"/>
              <a:gd name="connsiteX25" fmla="*/ 1194727 w 1589415"/>
              <a:gd name="connsiteY25" fmla="*/ 141081 h 1599303"/>
              <a:gd name="connsiteX26" fmla="*/ 1270105 w 1589415"/>
              <a:gd name="connsiteY26" fmla="*/ 177351 h 1599303"/>
              <a:gd name="connsiteX27" fmla="*/ 1323022 w 1589415"/>
              <a:gd name="connsiteY27" fmla="*/ 98433 h 1599303"/>
              <a:gd name="connsiteX28" fmla="*/ 1107547 w 1589415"/>
              <a:gd name="connsiteY28" fmla="*/ 0 h 1599303"/>
              <a:gd name="connsiteX29" fmla="*/ 1054630 w 1589415"/>
              <a:gd name="connsiteY29" fmla="*/ 78918 h 1599303"/>
              <a:gd name="connsiteX30" fmla="*/ 1121157 w 1589415"/>
              <a:gd name="connsiteY30" fmla="*/ 120329 h 1599303"/>
              <a:gd name="connsiteX31" fmla="*/ 1078804 w 1589415"/>
              <a:gd name="connsiteY31" fmla="*/ 194296 h 1599303"/>
              <a:gd name="connsiteX32" fmla="*/ 1030646 w 1589415"/>
              <a:gd name="connsiteY32" fmla="*/ 163738 h 1599303"/>
              <a:gd name="connsiteX33" fmla="*/ 753878 w 1589415"/>
              <a:gd name="connsiteY33" fmla="*/ 102051 h 1599303"/>
              <a:gd name="connsiteX34" fmla="*/ 529742 w 1589415"/>
              <a:gd name="connsiteY34" fmla="*/ 147936 h 1599303"/>
              <a:gd name="connsiteX35" fmla="*/ 423717 w 1589415"/>
              <a:gd name="connsiteY35" fmla="*/ 219904 h 1599303"/>
              <a:gd name="connsiteX36" fmla="*/ 336347 w 1589415"/>
              <a:gd name="connsiteY36" fmla="*/ 139273 h 1599303"/>
              <a:gd name="connsiteX37" fmla="*/ 376891 w 1589415"/>
              <a:gd name="connsiteY37" fmla="*/ 101860 h 1599303"/>
              <a:gd name="connsiteX38" fmla="*/ 295708 w 1589415"/>
              <a:gd name="connsiteY38" fmla="*/ 37698 h 1599303"/>
              <a:gd name="connsiteX39" fmla="*/ 127629 w 1589415"/>
              <a:gd name="connsiteY39" fmla="*/ 139368 h 1599303"/>
              <a:gd name="connsiteX40" fmla="*/ 214619 w 1589415"/>
              <a:gd name="connsiteY40" fmla="*/ 203530 h 1599303"/>
              <a:gd name="connsiteX41" fmla="*/ 266774 w 1589415"/>
              <a:gd name="connsiteY41" fmla="*/ 176780 h 1599303"/>
              <a:gd name="connsiteX42" fmla="*/ 352812 w 1589415"/>
              <a:gd name="connsiteY42" fmla="*/ 268074 h 1599303"/>
              <a:gd name="connsiteX43" fmla="*/ 315980 w 1589415"/>
              <a:gd name="connsiteY43" fmla="*/ 293110 h 1599303"/>
              <a:gd name="connsiteX44" fmla="*/ 101837 w 1589415"/>
              <a:gd name="connsiteY44" fmla="*/ 522915 h 1599303"/>
              <a:gd name="connsiteX45" fmla="*/ 0 w 1589415"/>
              <a:gd name="connsiteY45" fmla="*/ 852772 h 1599303"/>
              <a:gd name="connsiteX46" fmla="*/ 56248 w 1589415"/>
              <a:gd name="connsiteY46" fmla="*/ 1105233 h 1599303"/>
              <a:gd name="connsiteX47" fmla="*/ 219187 w 1589415"/>
              <a:gd name="connsiteY47" fmla="*/ 1392441 h 1599303"/>
              <a:gd name="connsiteX48" fmla="*/ 552203 w 1589415"/>
              <a:gd name="connsiteY48" fmla="*/ 1549325 h 1599303"/>
              <a:gd name="connsiteX49" fmla="*/ 965546 w 1589415"/>
              <a:gd name="connsiteY49" fmla="*/ 1605682 h 1599303"/>
              <a:gd name="connsiteX50" fmla="*/ 1241362 w 1589415"/>
              <a:gd name="connsiteY50" fmla="*/ 1486972 h 1599303"/>
              <a:gd name="connsiteX51" fmla="*/ 1489292 w 1589415"/>
              <a:gd name="connsiteY51" fmla="*/ 1296769 h 1599303"/>
              <a:gd name="connsiteX52" fmla="*/ 1561149 w 1589415"/>
              <a:gd name="connsiteY52" fmla="*/ 1065060 h 1599303"/>
              <a:gd name="connsiteX53" fmla="*/ 1598077 w 1589415"/>
              <a:gd name="connsiteY53" fmla="*/ 810028 h 1599303"/>
              <a:gd name="connsiteX54" fmla="*/ 1496811 w 1589415"/>
              <a:gd name="connsiteY54" fmla="*/ 517489 h 1599303"/>
              <a:gd name="connsiteX55" fmla="*/ 1258874 w 1589415"/>
              <a:gd name="connsiteY55" fmla="*/ 308532 h 15993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1589415" h="1599303">
                <a:moveTo>
                  <a:pt x="843913" y="971386"/>
                </a:moveTo>
                <a:lnTo>
                  <a:pt x="981440" y="401064"/>
                </a:lnTo>
                <a:lnTo>
                  <a:pt x="957742" y="410297"/>
                </a:lnTo>
                <a:lnTo>
                  <a:pt x="734843" y="930071"/>
                </a:lnTo>
                <a:lnTo>
                  <a:pt x="744360" y="994424"/>
                </a:lnTo>
                <a:lnTo>
                  <a:pt x="843913" y="971386"/>
                </a:lnTo>
                <a:close/>
                <a:moveTo>
                  <a:pt x="1107261" y="382976"/>
                </a:moveTo>
                <a:lnTo>
                  <a:pt x="1272770" y="518631"/>
                </a:lnTo>
                <a:lnTo>
                  <a:pt x="1396687" y="760812"/>
                </a:lnTo>
                <a:lnTo>
                  <a:pt x="1400399" y="1039166"/>
                </a:lnTo>
                <a:lnTo>
                  <a:pt x="1278766" y="1242887"/>
                </a:lnTo>
                <a:lnTo>
                  <a:pt x="1107547" y="1376353"/>
                </a:lnTo>
                <a:lnTo>
                  <a:pt x="819072" y="1435661"/>
                </a:lnTo>
                <a:lnTo>
                  <a:pt x="565147" y="1383112"/>
                </a:lnTo>
                <a:lnTo>
                  <a:pt x="375844" y="1298387"/>
                </a:lnTo>
                <a:lnTo>
                  <a:pt x="258113" y="1168920"/>
                </a:lnTo>
                <a:lnTo>
                  <a:pt x="202817" y="963771"/>
                </a:lnTo>
                <a:lnTo>
                  <a:pt x="202151" y="755195"/>
                </a:lnTo>
                <a:lnTo>
                  <a:pt x="299610" y="522820"/>
                </a:lnTo>
                <a:lnTo>
                  <a:pt x="479965" y="376693"/>
                </a:lnTo>
                <a:lnTo>
                  <a:pt x="691348" y="277689"/>
                </a:lnTo>
                <a:lnTo>
                  <a:pt x="884838" y="300536"/>
                </a:lnTo>
                <a:lnTo>
                  <a:pt x="1107261" y="382976"/>
                </a:lnTo>
                <a:close/>
                <a:moveTo>
                  <a:pt x="1258874" y="308532"/>
                </a:moveTo>
                <a:lnTo>
                  <a:pt x="1149614" y="239134"/>
                </a:lnTo>
                <a:lnTo>
                  <a:pt x="1194727" y="141081"/>
                </a:lnTo>
                <a:lnTo>
                  <a:pt x="1270105" y="177351"/>
                </a:lnTo>
                <a:lnTo>
                  <a:pt x="1323022" y="98433"/>
                </a:lnTo>
                <a:lnTo>
                  <a:pt x="1107547" y="0"/>
                </a:lnTo>
                <a:lnTo>
                  <a:pt x="1054630" y="78918"/>
                </a:lnTo>
                <a:lnTo>
                  <a:pt x="1121157" y="120329"/>
                </a:lnTo>
                <a:lnTo>
                  <a:pt x="1078804" y="194296"/>
                </a:lnTo>
                <a:lnTo>
                  <a:pt x="1030646" y="163738"/>
                </a:lnTo>
                <a:lnTo>
                  <a:pt x="753878" y="102051"/>
                </a:lnTo>
                <a:lnTo>
                  <a:pt x="529742" y="147936"/>
                </a:lnTo>
                <a:lnTo>
                  <a:pt x="423717" y="219904"/>
                </a:lnTo>
                <a:lnTo>
                  <a:pt x="336347" y="139273"/>
                </a:lnTo>
                <a:lnTo>
                  <a:pt x="376891" y="101860"/>
                </a:lnTo>
                <a:lnTo>
                  <a:pt x="295708" y="37698"/>
                </a:lnTo>
                <a:lnTo>
                  <a:pt x="127629" y="139368"/>
                </a:lnTo>
                <a:lnTo>
                  <a:pt x="214619" y="203530"/>
                </a:lnTo>
                <a:lnTo>
                  <a:pt x="266774" y="176780"/>
                </a:lnTo>
                <a:lnTo>
                  <a:pt x="352812" y="268074"/>
                </a:lnTo>
                <a:lnTo>
                  <a:pt x="315980" y="293110"/>
                </a:lnTo>
                <a:lnTo>
                  <a:pt x="101837" y="522915"/>
                </a:lnTo>
                <a:lnTo>
                  <a:pt x="0" y="852772"/>
                </a:lnTo>
                <a:lnTo>
                  <a:pt x="56248" y="1105233"/>
                </a:lnTo>
                <a:lnTo>
                  <a:pt x="219187" y="1392441"/>
                </a:lnTo>
                <a:lnTo>
                  <a:pt x="552203" y="1549325"/>
                </a:lnTo>
                <a:lnTo>
                  <a:pt x="965546" y="1605682"/>
                </a:lnTo>
                <a:lnTo>
                  <a:pt x="1241362" y="1486972"/>
                </a:lnTo>
                <a:lnTo>
                  <a:pt x="1489292" y="1296769"/>
                </a:lnTo>
                <a:lnTo>
                  <a:pt x="1561149" y="1065060"/>
                </a:lnTo>
                <a:lnTo>
                  <a:pt x="1598077" y="810028"/>
                </a:lnTo>
                <a:lnTo>
                  <a:pt x="1496811" y="517489"/>
                </a:lnTo>
                <a:lnTo>
                  <a:pt x="1258874" y="308532"/>
                </a:lnTo>
                <a:close/>
              </a:path>
            </a:pathLst>
          </a:custGeom>
          <a:solidFill>
            <a:schemeClr val="accent6">
              <a:alpha val="90000"/>
            </a:schemeClr>
          </a:solidFill>
          <a:ln w="9514" cap="flat">
            <a:noFill/>
            <a:prstDash val="solid"/>
            <a:miter/>
          </a:ln>
        </p:spPr>
        <p:txBody>
          <a:bodyPr rtlCol="0" anchor="ctr"/>
          <a:lstStyle/>
          <a:p>
            <a:endParaRPr lang="sv-SE"/>
          </a:p>
        </p:txBody>
      </p:sp>
      <p:sp>
        <p:nvSpPr>
          <p:cNvPr id="40" name="Bild 38">
            <a:extLst>
              <a:ext uri="{FF2B5EF4-FFF2-40B4-BE49-F238E27FC236}">
                <a16:creationId xmlns:a16="http://schemas.microsoft.com/office/drawing/2014/main" id="{785E4423-5788-784C-B6DE-9401A2CCBF4A}"/>
              </a:ext>
            </a:extLst>
          </p:cNvPr>
          <p:cNvSpPr/>
          <p:nvPr/>
        </p:nvSpPr>
        <p:spPr>
          <a:xfrm>
            <a:off x="8767518" y="5177015"/>
            <a:ext cx="1560863" cy="1247076"/>
          </a:xfrm>
          <a:custGeom>
            <a:avLst/>
            <a:gdLst>
              <a:gd name="connsiteX0" fmla="*/ 74998 w 1560863"/>
              <a:gd name="connsiteY0" fmla="*/ 181921 h 1247075"/>
              <a:gd name="connsiteX1" fmla="*/ 267155 w 1560863"/>
              <a:gd name="connsiteY1" fmla="*/ 201531 h 1247075"/>
              <a:gd name="connsiteX2" fmla="*/ 601027 w 1560863"/>
              <a:gd name="connsiteY2" fmla="*/ 397922 h 1247075"/>
              <a:gd name="connsiteX3" fmla="*/ 725421 w 1560863"/>
              <a:gd name="connsiteY3" fmla="*/ 544334 h 1247075"/>
              <a:gd name="connsiteX4" fmla="*/ 770058 w 1560863"/>
              <a:gd name="connsiteY4" fmla="*/ 584031 h 1247075"/>
              <a:gd name="connsiteX5" fmla="*/ 788141 w 1560863"/>
              <a:gd name="connsiteY5" fmla="*/ 477030 h 1247075"/>
              <a:gd name="connsiteX6" fmla="*/ 835728 w 1560863"/>
              <a:gd name="connsiteY6" fmla="*/ 490168 h 1247075"/>
              <a:gd name="connsiteX7" fmla="*/ 869229 w 1560863"/>
              <a:gd name="connsiteY7" fmla="*/ 544429 h 1247075"/>
              <a:gd name="connsiteX8" fmla="*/ 911487 w 1560863"/>
              <a:gd name="connsiteY8" fmla="*/ 519012 h 1247075"/>
              <a:gd name="connsiteX9" fmla="*/ 986770 w 1560863"/>
              <a:gd name="connsiteY9" fmla="*/ 351942 h 1247075"/>
              <a:gd name="connsiteX10" fmla="*/ 1087465 w 1560863"/>
              <a:gd name="connsiteY10" fmla="*/ 227139 h 1247075"/>
              <a:gd name="connsiteX11" fmla="*/ 1329494 w 1560863"/>
              <a:gd name="connsiteY11" fmla="*/ 37317 h 1247075"/>
              <a:gd name="connsiteX12" fmla="*/ 1507470 w 1560863"/>
              <a:gd name="connsiteY12" fmla="*/ 0 h 1247075"/>
              <a:gd name="connsiteX13" fmla="*/ 1562196 w 1560863"/>
              <a:gd name="connsiteY13" fmla="*/ 162501 h 1247075"/>
              <a:gd name="connsiteX14" fmla="*/ 1521937 w 1560863"/>
              <a:gd name="connsiteY14" fmla="*/ 442474 h 1247075"/>
              <a:gd name="connsiteX15" fmla="*/ 1502902 w 1560863"/>
              <a:gd name="connsiteY15" fmla="*/ 543097 h 1247075"/>
              <a:gd name="connsiteX16" fmla="*/ 1256209 w 1560863"/>
              <a:gd name="connsiteY16" fmla="*/ 602880 h 1247075"/>
              <a:gd name="connsiteX17" fmla="*/ 1424668 w 1560863"/>
              <a:gd name="connsiteY17" fmla="*/ 736727 h 1247075"/>
              <a:gd name="connsiteX18" fmla="*/ 1451793 w 1560863"/>
              <a:gd name="connsiteY18" fmla="*/ 935688 h 1247075"/>
              <a:gd name="connsiteX19" fmla="*/ 1330731 w 1560863"/>
              <a:gd name="connsiteY19" fmla="*/ 1102472 h 1247075"/>
              <a:gd name="connsiteX20" fmla="*/ 1193014 w 1560863"/>
              <a:gd name="connsiteY20" fmla="*/ 1147405 h 1247075"/>
              <a:gd name="connsiteX21" fmla="*/ 1050442 w 1560863"/>
              <a:gd name="connsiteY21" fmla="*/ 1107994 h 1247075"/>
              <a:gd name="connsiteX22" fmla="*/ 923669 w 1560863"/>
              <a:gd name="connsiteY22" fmla="*/ 896467 h 1247075"/>
              <a:gd name="connsiteX23" fmla="*/ 941657 w 1560863"/>
              <a:gd name="connsiteY23" fmla="*/ 1077055 h 1247075"/>
              <a:gd name="connsiteX24" fmla="*/ 890358 w 1560863"/>
              <a:gd name="connsiteY24" fmla="*/ 1084004 h 1247075"/>
              <a:gd name="connsiteX25" fmla="*/ 841439 w 1560863"/>
              <a:gd name="connsiteY25" fmla="*/ 868479 h 1247075"/>
              <a:gd name="connsiteX26" fmla="*/ 803178 w 1560863"/>
              <a:gd name="connsiteY26" fmla="*/ 1115514 h 1247075"/>
              <a:gd name="connsiteX27" fmla="*/ 658513 w 1560863"/>
              <a:gd name="connsiteY27" fmla="*/ 1252883 h 1247075"/>
              <a:gd name="connsiteX28" fmla="*/ 440944 w 1560863"/>
              <a:gd name="connsiteY28" fmla="*/ 1190910 h 1247075"/>
              <a:gd name="connsiteX29" fmla="*/ 276863 w 1560863"/>
              <a:gd name="connsiteY29" fmla="*/ 1089145 h 1247075"/>
              <a:gd name="connsiteX30" fmla="*/ 280384 w 1560863"/>
              <a:gd name="connsiteY30" fmla="*/ 971006 h 1247075"/>
              <a:gd name="connsiteX31" fmla="*/ 382507 w 1560863"/>
              <a:gd name="connsiteY31" fmla="*/ 761002 h 1247075"/>
              <a:gd name="connsiteX32" fmla="*/ 477300 w 1560863"/>
              <a:gd name="connsiteY32" fmla="*/ 689224 h 1247075"/>
              <a:gd name="connsiteX33" fmla="*/ 193204 w 1560863"/>
              <a:gd name="connsiteY33" fmla="*/ 714832 h 1247075"/>
              <a:gd name="connsiteX34" fmla="*/ 93271 w 1560863"/>
              <a:gd name="connsiteY34" fmla="*/ 604308 h 1247075"/>
              <a:gd name="connsiteX35" fmla="*/ 66146 w 1560863"/>
              <a:gd name="connsiteY35" fmla="*/ 405347 h 1247075"/>
              <a:gd name="connsiteX36" fmla="*/ 0 w 1560863"/>
              <a:gd name="connsiteY36" fmla="*/ 303201 h 12470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1560863" h="1247075">
                <a:moveTo>
                  <a:pt x="74998" y="181921"/>
                </a:moveTo>
                <a:lnTo>
                  <a:pt x="267155" y="201531"/>
                </a:lnTo>
                <a:lnTo>
                  <a:pt x="601027" y="397922"/>
                </a:lnTo>
                <a:lnTo>
                  <a:pt x="725421" y="544334"/>
                </a:lnTo>
                <a:lnTo>
                  <a:pt x="770058" y="584031"/>
                </a:lnTo>
                <a:lnTo>
                  <a:pt x="788141" y="477030"/>
                </a:lnTo>
                <a:lnTo>
                  <a:pt x="835728" y="490168"/>
                </a:lnTo>
                <a:lnTo>
                  <a:pt x="869229" y="544429"/>
                </a:lnTo>
                <a:lnTo>
                  <a:pt x="911487" y="519012"/>
                </a:lnTo>
                <a:lnTo>
                  <a:pt x="986770" y="351942"/>
                </a:lnTo>
                <a:lnTo>
                  <a:pt x="1087465" y="227139"/>
                </a:lnTo>
                <a:lnTo>
                  <a:pt x="1329494" y="37317"/>
                </a:lnTo>
                <a:lnTo>
                  <a:pt x="1507470" y="0"/>
                </a:lnTo>
                <a:lnTo>
                  <a:pt x="1562196" y="162501"/>
                </a:lnTo>
                <a:lnTo>
                  <a:pt x="1521937" y="442474"/>
                </a:lnTo>
                <a:lnTo>
                  <a:pt x="1502902" y="543097"/>
                </a:lnTo>
                <a:lnTo>
                  <a:pt x="1256209" y="602880"/>
                </a:lnTo>
                <a:lnTo>
                  <a:pt x="1424668" y="736727"/>
                </a:lnTo>
                <a:lnTo>
                  <a:pt x="1451793" y="935688"/>
                </a:lnTo>
                <a:lnTo>
                  <a:pt x="1330731" y="1102472"/>
                </a:lnTo>
                <a:lnTo>
                  <a:pt x="1193014" y="1147405"/>
                </a:lnTo>
                <a:lnTo>
                  <a:pt x="1050442" y="1107994"/>
                </a:lnTo>
                <a:lnTo>
                  <a:pt x="923669" y="896467"/>
                </a:lnTo>
                <a:lnTo>
                  <a:pt x="941657" y="1077055"/>
                </a:lnTo>
                <a:lnTo>
                  <a:pt x="890358" y="1084004"/>
                </a:lnTo>
                <a:lnTo>
                  <a:pt x="841439" y="868479"/>
                </a:lnTo>
                <a:lnTo>
                  <a:pt x="803178" y="1115514"/>
                </a:lnTo>
                <a:lnTo>
                  <a:pt x="658513" y="1252883"/>
                </a:lnTo>
                <a:lnTo>
                  <a:pt x="440944" y="1190910"/>
                </a:lnTo>
                <a:lnTo>
                  <a:pt x="276863" y="1089145"/>
                </a:lnTo>
                <a:lnTo>
                  <a:pt x="280384" y="971006"/>
                </a:lnTo>
                <a:lnTo>
                  <a:pt x="382507" y="761002"/>
                </a:lnTo>
                <a:lnTo>
                  <a:pt x="477300" y="689224"/>
                </a:lnTo>
                <a:lnTo>
                  <a:pt x="193204" y="714832"/>
                </a:lnTo>
                <a:lnTo>
                  <a:pt x="93271" y="604308"/>
                </a:lnTo>
                <a:lnTo>
                  <a:pt x="66146" y="405347"/>
                </a:lnTo>
                <a:lnTo>
                  <a:pt x="0" y="303201"/>
                </a:lnTo>
                <a:close/>
              </a:path>
            </a:pathLst>
          </a:custGeom>
          <a:solidFill>
            <a:schemeClr val="accent6"/>
          </a:solidFill>
          <a:ln w="9514" cap="flat">
            <a:noFill/>
            <a:prstDash val="solid"/>
            <a:miter/>
          </a:ln>
        </p:spPr>
        <p:txBody>
          <a:bodyPr rtlCol="0" anchor="ctr"/>
          <a:lstStyle/>
          <a:p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968517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1" name="R2M`s ekosystem"/>
          <p:cNvSpPr txBox="1">
            <a:spLocks noGrp="1"/>
          </p:cNvSpPr>
          <p:nvPr>
            <p:ph type="title" idx="4294967295"/>
          </p:nvPr>
        </p:nvSpPr>
        <p:spPr>
          <a:xfrm>
            <a:off x="1102359" y="233646"/>
            <a:ext cx="7532876" cy="1325564"/>
          </a:xfrm>
          <a:prstGeom prst="rect">
            <a:avLst/>
          </a:prstGeom>
        </p:spPr>
        <p:txBody>
          <a:bodyPr/>
          <a:lstStyle/>
          <a:p>
            <a:r>
              <a:rPr lang="sv-SE" dirty="0">
                <a:latin typeface="Kattux Abc" panose="02000503000000000000" pitchFamily="2" charset="0"/>
              </a:rPr>
              <a:t>I korthet..</a:t>
            </a:r>
            <a:endParaRPr dirty="0">
              <a:latin typeface="Kattux Abc" panose="02000503000000000000" pitchFamily="2" charset="0"/>
            </a:endParaRPr>
          </a:p>
        </p:txBody>
      </p:sp>
      <p:pic>
        <p:nvPicPr>
          <p:cNvPr id="24" name="Bildobjekt 23" descr="En bild som visar text, clipart&#10;&#10;Automatiskt genererad beskrivning">
            <a:extLst>
              <a:ext uri="{FF2B5EF4-FFF2-40B4-BE49-F238E27FC236}">
                <a16:creationId xmlns:a16="http://schemas.microsoft.com/office/drawing/2014/main" id="{A855AB2F-92BF-704E-8758-9D8F1B2E50B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3001" y="6190938"/>
            <a:ext cx="1624006" cy="472190"/>
          </a:xfrm>
          <a:prstGeom prst="rect">
            <a:avLst/>
          </a:prstGeom>
        </p:spPr>
      </p:pic>
      <p:sp>
        <p:nvSpPr>
          <p:cNvPr id="28" name="textruta 27">
            <a:extLst>
              <a:ext uri="{FF2B5EF4-FFF2-40B4-BE49-F238E27FC236}">
                <a16:creationId xmlns:a16="http://schemas.microsoft.com/office/drawing/2014/main" id="{3BE5D5BF-39F8-FF4F-A67A-33474CD0D185}"/>
              </a:ext>
            </a:extLst>
          </p:cNvPr>
          <p:cNvSpPr txBox="1"/>
          <p:nvPr/>
        </p:nvSpPr>
        <p:spPr>
          <a:xfrm>
            <a:off x="2744935" y="1830961"/>
            <a:ext cx="218842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2400" b="1">
                <a:latin typeface="Roboto" panose="02000000000000000000" pitchFamily="2" charset="0"/>
                <a:ea typeface="Roboto" panose="02000000000000000000" pitchFamily="2" charset="0"/>
              </a:rPr>
              <a:t>Startade 1996</a:t>
            </a:r>
          </a:p>
        </p:txBody>
      </p:sp>
      <p:pic>
        <p:nvPicPr>
          <p:cNvPr id="29" name="Bildobjekt 28" descr="En bild som visar text, vektorgrafik, visitkort&#10;&#10;Automatiskt genererad beskrivning">
            <a:extLst>
              <a:ext uri="{FF2B5EF4-FFF2-40B4-BE49-F238E27FC236}">
                <a16:creationId xmlns:a16="http://schemas.microsoft.com/office/drawing/2014/main" id="{FD108D7A-5113-0E48-A1A8-6EE238E852B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65824" y="1405307"/>
            <a:ext cx="1212158" cy="1212158"/>
          </a:xfrm>
          <a:prstGeom prst="rect">
            <a:avLst/>
          </a:prstGeom>
        </p:spPr>
      </p:pic>
      <p:pic>
        <p:nvPicPr>
          <p:cNvPr id="31" name="Bildobjekt 30" descr="En bild som visar pil&#10;&#10;Automatiskt genererad beskrivning">
            <a:extLst>
              <a:ext uri="{FF2B5EF4-FFF2-40B4-BE49-F238E27FC236}">
                <a16:creationId xmlns:a16="http://schemas.microsoft.com/office/drawing/2014/main" id="{78426C8C-56C7-3D46-B48A-0A456035090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10555" y="4898476"/>
            <a:ext cx="1434184" cy="1104167"/>
          </a:xfrm>
          <a:prstGeom prst="rect">
            <a:avLst/>
          </a:prstGeom>
        </p:spPr>
      </p:pic>
      <p:sp>
        <p:nvSpPr>
          <p:cNvPr id="32" name="textruta 31">
            <a:extLst>
              <a:ext uri="{FF2B5EF4-FFF2-40B4-BE49-F238E27FC236}">
                <a16:creationId xmlns:a16="http://schemas.microsoft.com/office/drawing/2014/main" id="{7FCF85DB-031F-3241-920A-D2B8A36C861B}"/>
              </a:ext>
            </a:extLst>
          </p:cNvPr>
          <p:cNvSpPr txBox="1"/>
          <p:nvPr/>
        </p:nvSpPr>
        <p:spPr>
          <a:xfrm>
            <a:off x="1988735" y="3569572"/>
            <a:ext cx="229582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2400" b="1">
                <a:latin typeface="Roboto" panose="02000000000000000000" pitchFamily="2" charset="0"/>
                <a:ea typeface="Roboto" panose="02000000000000000000" pitchFamily="2" charset="0"/>
              </a:rPr>
              <a:t>~ 60 anställda </a:t>
            </a:r>
          </a:p>
        </p:txBody>
      </p:sp>
      <p:sp>
        <p:nvSpPr>
          <p:cNvPr id="33" name="textruta 32">
            <a:extLst>
              <a:ext uri="{FF2B5EF4-FFF2-40B4-BE49-F238E27FC236}">
                <a16:creationId xmlns:a16="http://schemas.microsoft.com/office/drawing/2014/main" id="{6398E683-458C-894E-9B30-126F9837148E}"/>
              </a:ext>
            </a:extLst>
          </p:cNvPr>
          <p:cNvSpPr txBox="1"/>
          <p:nvPr/>
        </p:nvSpPr>
        <p:spPr>
          <a:xfrm>
            <a:off x="7628252" y="5177188"/>
            <a:ext cx="170271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2400" b="1">
                <a:latin typeface="Roboto" panose="02000000000000000000" pitchFamily="2" charset="0"/>
                <a:ea typeface="Roboto" panose="02000000000000000000" pitchFamily="2" charset="0"/>
              </a:rPr>
              <a:t>70% i team</a:t>
            </a:r>
          </a:p>
        </p:txBody>
      </p:sp>
      <p:pic>
        <p:nvPicPr>
          <p:cNvPr id="7" name="Bildobjekt 6">
            <a:extLst>
              <a:ext uri="{FF2B5EF4-FFF2-40B4-BE49-F238E27FC236}">
                <a16:creationId xmlns:a16="http://schemas.microsoft.com/office/drawing/2014/main" id="{486A87DF-1A35-4341-AB40-E25229035A8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722594" y="4983344"/>
            <a:ext cx="1336404" cy="1207594"/>
          </a:xfrm>
          <a:prstGeom prst="rect">
            <a:avLst/>
          </a:prstGeom>
        </p:spPr>
      </p:pic>
      <p:sp>
        <p:nvSpPr>
          <p:cNvPr id="37" name="textruta 36">
            <a:extLst>
              <a:ext uri="{FF2B5EF4-FFF2-40B4-BE49-F238E27FC236}">
                <a16:creationId xmlns:a16="http://schemas.microsoft.com/office/drawing/2014/main" id="{03117942-BADC-4C45-ACDC-51AFCD3CD303}"/>
              </a:ext>
            </a:extLst>
          </p:cNvPr>
          <p:cNvSpPr txBox="1"/>
          <p:nvPr/>
        </p:nvSpPr>
        <p:spPr>
          <a:xfrm>
            <a:off x="3259777" y="5408021"/>
            <a:ext cx="18790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2400" b="1">
                <a:latin typeface="Roboto" panose="02000000000000000000" pitchFamily="2" charset="0"/>
                <a:ea typeface="Roboto" panose="02000000000000000000" pitchFamily="2" charset="0"/>
              </a:rPr>
              <a:t>Sedan 2006</a:t>
            </a:r>
          </a:p>
        </p:txBody>
      </p:sp>
      <p:pic>
        <p:nvPicPr>
          <p:cNvPr id="8" name="Bildobjekt 7">
            <a:extLst>
              <a:ext uri="{FF2B5EF4-FFF2-40B4-BE49-F238E27FC236}">
                <a16:creationId xmlns:a16="http://schemas.microsoft.com/office/drawing/2014/main" id="{BF8BE080-D76F-2C46-B427-281A60FDE35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224789" y="1286972"/>
            <a:ext cx="1319950" cy="1415240"/>
          </a:xfrm>
          <a:prstGeom prst="rect">
            <a:avLst/>
          </a:prstGeom>
        </p:spPr>
      </p:pic>
      <p:sp>
        <p:nvSpPr>
          <p:cNvPr id="39" name="textruta 38">
            <a:extLst>
              <a:ext uri="{FF2B5EF4-FFF2-40B4-BE49-F238E27FC236}">
                <a16:creationId xmlns:a16="http://schemas.microsoft.com/office/drawing/2014/main" id="{218EE5E8-0389-9A41-88B3-B5588E1BB055}"/>
              </a:ext>
            </a:extLst>
          </p:cNvPr>
          <p:cNvSpPr txBox="1"/>
          <p:nvPr/>
        </p:nvSpPr>
        <p:spPr>
          <a:xfrm>
            <a:off x="7544739" y="1763759"/>
            <a:ext cx="234230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2400" b="1">
                <a:latin typeface="Roboto" panose="02000000000000000000" pitchFamily="2" charset="0"/>
                <a:ea typeface="Roboto" panose="02000000000000000000" pitchFamily="2" charset="0"/>
              </a:rPr>
              <a:t>Gasell 5 år i rad</a:t>
            </a:r>
          </a:p>
        </p:txBody>
      </p:sp>
      <p:pic>
        <p:nvPicPr>
          <p:cNvPr id="11" name="Bildobjekt 10">
            <a:extLst>
              <a:ext uri="{FF2B5EF4-FFF2-40B4-BE49-F238E27FC236}">
                <a16:creationId xmlns:a16="http://schemas.microsoft.com/office/drawing/2014/main" id="{F89DA43C-A4B9-B546-8FA1-F0EB57BEAD1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138818" y="3045952"/>
            <a:ext cx="1131688" cy="1207594"/>
          </a:xfrm>
          <a:prstGeom prst="rect">
            <a:avLst/>
          </a:prstGeom>
        </p:spPr>
      </p:pic>
      <p:sp>
        <p:nvSpPr>
          <p:cNvPr id="43" name="textruta 42">
            <a:extLst>
              <a:ext uri="{FF2B5EF4-FFF2-40B4-BE49-F238E27FC236}">
                <a16:creationId xmlns:a16="http://schemas.microsoft.com/office/drawing/2014/main" id="{16283E30-B8C0-1849-A3E2-F2E25D1702F1}"/>
              </a:ext>
            </a:extLst>
          </p:cNvPr>
          <p:cNvSpPr txBox="1"/>
          <p:nvPr/>
        </p:nvSpPr>
        <p:spPr>
          <a:xfrm>
            <a:off x="6224789" y="3471255"/>
            <a:ext cx="383310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2400" b="1">
                <a:latin typeface="Roboto" panose="02000000000000000000" pitchFamily="2" charset="0"/>
                <a:ea typeface="Roboto" panose="02000000000000000000" pitchFamily="2" charset="0"/>
              </a:rPr>
              <a:t> ~ 250 konsulter i uppdrag</a:t>
            </a:r>
          </a:p>
        </p:txBody>
      </p:sp>
      <p:pic>
        <p:nvPicPr>
          <p:cNvPr id="2" name="Bildobjekt 1">
            <a:extLst>
              <a:ext uri="{FF2B5EF4-FFF2-40B4-BE49-F238E27FC236}">
                <a16:creationId xmlns:a16="http://schemas.microsoft.com/office/drawing/2014/main" id="{B08912AF-FCEE-08EC-FEAA-6BB07322DE7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92527" y="3244145"/>
            <a:ext cx="1129271" cy="1113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885399"/>
      </p:ext>
    </p:extLst>
  </p:cSld>
  <p:clrMapOvr>
    <a:masterClrMapping/>
  </p:clrMapOvr>
  <p:transition spd="slow">
    <p:fade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olvhörning 9">
            <a:extLst>
              <a:ext uri="{FF2B5EF4-FFF2-40B4-BE49-F238E27FC236}">
                <a16:creationId xmlns:a16="http://schemas.microsoft.com/office/drawing/2014/main" id="{0F62D0B3-F781-3B47-BCB4-F10FFAE2D2B7}"/>
              </a:ext>
            </a:extLst>
          </p:cNvPr>
          <p:cNvSpPr/>
          <p:nvPr/>
        </p:nvSpPr>
        <p:spPr>
          <a:xfrm>
            <a:off x="335666" y="928652"/>
            <a:ext cx="2201333" cy="2069983"/>
          </a:xfrm>
          <a:custGeom>
            <a:avLst/>
            <a:gdLst>
              <a:gd name="connsiteX0" fmla="*/ 0 w 3344334"/>
              <a:gd name="connsiteY0" fmla="*/ 1369739 h 3742267"/>
              <a:gd name="connsiteX1" fmla="*/ 448079 w 3344334"/>
              <a:gd name="connsiteY1" fmla="*/ 501394 h 3742267"/>
              <a:gd name="connsiteX2" fmla="*/ 1224088 w 3344334"/>
              <a:gd name="connsiteY2" fmla="*/ 0 h 3742267"/>
              <a:gd name="connsiteX3" fmla="*/ 2120246 w 3344334"/>
              <a:gd name="connsiteY3" fmla="*/ 0 h 3742267"/>
              <a:gd name="connsiteX4" fmla="*/ 2896255 w 3344334"/>
              <a:gd name="connsiteY4" fmla="*/ 501394 h 3742267"/>
              <a:gd name="connsiteX5" fmla="*/ 3344334 w 3344334"/>
              <a:gd name="connsiteY5" fmla="*/ 1369739 h 3742267"/>
              <a:gd name="connsiteX6" fmla="*/ 3344334 w 3344334"/>
              <a:gd name="connsiteY6" fmla="*/ 2372528 h 3742267"/>
              <a:gd name="connsiteX7" fmla="*/ 2896255 w 3344334"/>
              <a:gd name="connsiteY7" fmla="*/ 3240873 h 3742267"/>
              <a:gd name="connsiteX8" fmla="*/ 2120246 w 3344334"/>
              <a:gd name="connsiteY8" fmla="*/ 3742267 h 3742267"/>
              <a:gd name="connsiteX9" fmla="*/ 1224088 w 3344334"/>
              <a:gd name="connsiteY9" fmla="*/ 3742267 h 3742267"/>
              <a:gd name="connsiteX10" fmla="*/ 448079 w 3344334"/>
              <a:gd name="connsiteY10" fmla="*/ 3240873 h 3742267"/>
              <a:gd name="connsiteX11" fmla="*/ 0 w 3344334"/>
              <a:gd name="connsiteY11" fmla="*/ 2372528 h 3742267"/>
              <a:gd name="connsiteX12" fmla="*/ 0 w 3344334"/>
              <a:gd name="connsiteY12" fmla="*/ 1369739 h 3742267"/>
              <a:gd name="connsiteX0" fmla="*/ 169988 w 3514322"/>
              <a:gd name="connsiteY0" fmla="*/ 1723478 h 4096006"/>
              <a:gd name="connsiteX1" fmla="*/ 0 w 3514322"/>
              <a:gd name="connsiteY1" fmla="*/ 0 h 4096006"/>
              <a:gd name="connsiteX2" fmla="*/ 1394076 w 3514322"/>
              <a:gd name="connsiteY2" fmla="*/ 353739 h 4096006"/>
              <a:gd name="connsiteX3" fmla="*/ 2290234 w 3514322"/>
              <a:gd name="connsiteY3" fmla="*/ 353739 h 4096006"/>
              <a:gd name="connsiteX4" fmla="*/ 3066243 w 3514322"/>
              <a:gd name="connsiteY4" fmla="*/ 855133 h 4096006"/>
              <a:gd name="connsiteX5" fmla="*/ 3514322 w 3514322"/>
              <a:gd name="connsiteY5" fmla="*/ 1723478 h 4096006"/>
              <a:gd name="connsiteX6" fmla="*/ 3514322 w 3514322"/>
              <a:gd name="connsiteY6" fmla="*/ 2726267 h 4096006"/>
              <a:gd name="connsiteX7" fmla="*/ 3066243 w 3514322"/>
              <a:gd name="connsiteY7" fmla="*/ 3594612 h 4096006"/>
              <a:gd name="connsiteX8" fmla="*/ 2290234 w 3514322"/>
              <a:gd name="connsiteY8" fmla="*/ 4096006 h 4096006"/>
              <a:gd name="connsiteX9" fmla="*/ 1394076 w 3514322"/>
              <a:gd name="connsiteY9" fmla="*/ 4096006 h 4096006"/>
              <a:gd name="connsiteX10" fmla="*/ 618067 w 3514322"/>
              <a:gd name="connsiteY10" fmla="*/ 3594612 h 4096006"/>
              <a:gd name="connsiteX11" fmla="*/ 169988 w 3514322"/>
              <a:gd name="connsiteY11" fmla="*/ 2726267 h 4096006"/>
              <a:gd name="connsiteX12" fmla="*/ 169988 w 3514322"/>
              <a:gd name="connsiteY12" fmla="*/ 1723478 h 4096006"/>
              <a:gd name="connsiteX0" fmla="*/ 169988 w 3514322"/>
              <a:gd name="connsiteY0" fmla="*/ 1723478 h 4096006"/>
              <a:gd name="connsiteX1" fmla="*/ 0 w 3514322"/>
              <a:gd name="connsiteY1" fmla="*/ 0 h 4096006"/>
              <a:gd name="connsiteX2" fmla="*/ 699810 w 3514322"/>
              <a:gd name="connsiteY2" fmla="*/ 15073 h 4096006"/>
              <a:gd name="connsiteX3" fmla="*/ 2290234 w 3514322"/>
              <a:gd name="connsiteY3" fmla="*/ 353739 h 4096006"/>
              <a:gd name="connsiteX4" fmla="*/ 3066243 w 3514322"/>
              <a:gd name="connsiteY4" fmla="*/ 855133 h 4096006"/>
              <a:gd name="connsiteX5" fmla="*/ 3514322 w 3514322"/>
              <a:gd name="connsiteY5" fmla="*/ 1723478 h 4096006"/>
              <a:gd name="connsiteX6" fmla="*/ 3514322 w 3514322"/>
              <a:gd name="connsiteY6" fmla="*/ 2726267 h 4096006"/>
              <a:gd name="connsiteX7" fmla="*/ 3066243 w 3514322"/>
              <a:gd name="connsiteY7" fmla="*/ 3594612 h 4096006"/>
              <a:gd name="connsiteX8" fmla="*/ 2290234 w 3514322"/>
              <a:gd name="connsiteY8" fmla="*/ 4096006 h 4096006"/>
              <a:gd name="connsiteX9" fmla="*/ 1394076 w 3514322"/>
              <a:gd name="connsiteY9" fmla="*/ 4096006 h 4096006"/>
              <a:gd name="connsiteX10" fmla="*/ 618067 w 3514322"/>
              <a:gd name="connsiteY10" fmla="*/ 3594612 h 4096006"/>
              <a:gd name="connsiteX11" fmla="*/ 169988 w 3514322"/>
              <a:gd name="connsiteY11" fmla="*/ 2726267 h 4096006"/>
              <a:gd name="connsiteX12" fmla="*/ 169988 w 3514322"/>
              <a:gd name="connsiteY12" fmla="*/ 1723478 h 4096006"/>
              <a:gd name="connsiteX0" fmla="*/ 169988 w 3514322"/>
              <a:gd name="connsiteY0" fmla="*/ 1723478 h 4096006"/>
              <a:gd name="connsiteX1" fmla="*/ 0 w 3514322"/>
              <a:gd name="connsiteY1" fmla="*/ 0 h 4096006"/>
              <a:gd name="connsiteX2" fmla="*/ 699810 w 3514322"/>
              <a:gd name="connsiteY2" fmla="*/ 15073 h 4096006"/>
              <a:gd name="connsiteX3" fmla="*/ 1164167 w 3514322"/>
              <a:gd name="connsiteY3" fmla="*/ 751672 h 4096006"/>
              <a:gd name="connsiteX4" fmla="*/ 3066243 w 3514322"/>
              <a:gd name="connsiteY4" fmla="*/ 855133 h 4096006"/>
              <a:gd name="connsiteX5" fmla="*/ 3514322 w 3514322"/>
              <a:gd name="connsiteY5" fmla="*/ 1723478 h 4096006"/>
              <a:gd name="connsiteX6" fmla="*/ 3514322 w 3514322"/>
              <a:gd name="connsiteY6" fmla="*/ 2726267 h 4096006"/>
              <a:gd name="connsiteX7" fmla="*/ 3066243 w 3514322"/>
              <a:gd name="connsiteY7" fmla="*/ 3594612 h 4096006"/>
              <a:gd name="connsiteX8" fmla="*/ 2290234 w 3514322"/>
              <a:gd name="connsiteY8" fmla="*/ 4096006 h 4096006"/>
              <a:gd name="connsiteX9" fmla="*/ 1394076 w 3514322"/>
              <a:gd name="connsiteY9" fmla="*/ 4096006 h 4096006"/>
              <a:gd name="connsiteX10" fmla="*/ 618067 w 3514322"/>
              <a:gd name="connsiteY10" fmla="*/ 3594612 h 4096006"/>
              <a:gd name="connsiteX11" fmla="*/ 169988 w 3514322"/>
              <a:gd name="connsiteY11" fmla="*/ 2726267 h 4096006"/>
              <a:gd name="connsiteX12" fmla="*/ 169988 w 3514322"/>
              <a:gd name="connsiteY12" fmla="*/ 1723478 h 4096006"/>
              <a:gd name="connsiteX0" fmla="*/ 169988 w 3514322"/>
              <a:gd name="connsiteY0" fmla="*/ 1723478 h 4096006"/>
              <a:gd name="connsiteX1" fmla="*/ 0 w 3514322"/>
              <a:gd name="connsiteY1" fmla="*/ 0 h 4096006"/>
              <a:gd name="connsiteX2" fmla="*/ 699810 w 3514322"/>
              <a:gd name="connsiteY2" fmla="*/ 15073 h 4096006"/>
              <a:gd name="connsiteX3" fmla="*/ 1528234 w 3514322"/>
              <a:gd name="connsiteY3" fmla="*/ 971805 h 4096006"/>
              <a:gd name="connsiteX4" fmla="*/ 3066243 w 3514322"/>
              <a:gd name="connsiteY4" fmla="*/ 855133 h 4096006"/>
              <a:gd name="connsiteX5" fmla="*/ 3514322 w 3514322"/>
              <a:gd name="connsiteY5" fmla="*/ 1723478 h 4096006"/>
              <a:gd name="connsiteX6" fmla="*/ 3514322 w 3514322"/>
              <a:gd name="connsiteY6" fmla="*/ 2726267 h 4096006"/>
              <a:gd name="connsiteX7" fmla="*/ 3066243 w 3514322"/>
              <a:gd name="connsiteY7" fmla="*/ 3594612 h 4096006"/>
              <a:gd name="connsiteX8" fmla="*/ 2290234 w 3514322"/>
              <a:gd name="connsiteY8" fmla="*/ 4096006 h 4096006"/>
              <a:gd name="connsiteX9" fmla="*/ 1394076 w 3514322"/>
              <a:gd name="connsiteY9" fmla="*/ 4096006 h 4096006"/>
              <a:gd name="connsiteX10" fmla="*/ 618067 w 3514322"/>
              <a:gd name="connsiteY10" fmla="*/ 3594612 h 4096006"/>
              <a:gd name="connsiteX11" fmla="*/ 169988 w 3514322"/>
              <a:gd name="connsiteY11" fmla="*/ 2726267 h 4096006"/>
              <a:gd name="connsiteX12" fmla="*/ 169988 w 3514322"/>
              <a:gd name="connsiteY12" fmla="*/ 1723478 h 4096006"/>
              <a:gd name="connsiteX0" fmla="*/ 169988 w 3514322"/>
              <a:gd name="connsiteY0" fmla="*/ 1723478 h 4096006"/>
              <a:gd name="connsiteX1" fmla="*/ 0 w 3514322"/>
              <a:gd name="connsiteY1" fmla="*/ 0 h 4096006"/>
              <a:gd name="connsiteX2" fmla="*/ 699810 w 3514322"/>
              <a:gd name="connsiteY2" fmla="*/ 15073 h 4096006"/>
              <a:gd name="connsiteX3" fmla="*/ 1536700 w 3514322"/>
              <a:gd name="connsiteY3" fmla="*/ 887139 h 4096006"/>
              <a:gd name="connsiteX4" fmla="*/ 3066243 w 3514322"/>
              <a:gd name="connsiteY4" fmla="*/ 855133 h 4096006"/>
              <a:gd name="connsiteX5" fmla="*/ 3514322 w 3514322"/>
              <a:gd name="connsiteY5" fmla="*/ 1723478 h 4096006"/>
              <a:gd name="connsiteX6" fmla="*/ 3514322 w 3514322"/>
              <a:gd name="connsiteY6" fmla="*/ 2726267 h 4096006"/>
              <a:gd name="connsiteX7" fmla="*/ 3066243 w 3514322"/>
              <a:gd name="connsiteY7" fmla="*/ 3594612 h 4096006"/>
              <a:gd name="connsiteX8" fmla="*/ 2290234 w 3514322"/>
              <a:gd name="connsiteY8" fmla="*/ 4096006 h 4096006"/>
              <a:gd name="connsiteX9" fmla="*/ 1394076 w 3514322"/>
              <a:gd name="connsiteY9" fmla="*/ 4096006 h 4096006"/>
              <a:gd name="connsiteX10" fmla="*/ 618067 w 3514322"/>
              <a:gd name="connsiteY10" fmla="*/ 3594612 h 4096006"/>
              <a:gd name="connsiteX11" fmla="*/ 169988 w 3514322"/>
              <a:gd name="connsiteY11" fmla="*/ 2726267 h 4096006"/>
              <a:gd name="connsiteX12" fmla="*/ 169988 w 3514322"/>
              <a:gd name="connsiteY12" fmla="*/ 1723478 h 4096006"/>
              <a:gd name="connsiteX0" fmla="*/ 169988 w 3514322"/>
              <a:gd name="connsiteY0" fmla="*/ 1723478 h 4096006"/>
              <a:gd name="connsiteX1" fmla="*/ 0 w 3514322"/>
              <a:gd name="connsiteY1" fmla="*/ 0 h 4096006"/>
              <a:gd name="connsiteX2" fmla="*/ 699810 w 3514322"/>
              <a:gd name="connsiteY2" fmla="*/ 15073 h 4096006"/>
              <a:gd name="connsiteX3" fmla="*/ 1536700 w 3514322"/>
              <a:gd name="connsiteY3" fmla="*/ 887139 h 4096006"/>
              <a:gd name="connsiteX4" fmla="*/ 2668310 w 3514322"/>
              <a:gd name="connsiteY4" fmla="*/ 33866 h 4096006"/>
              <a:gd name="connsiteX5" fmla="*/ 3514322 w 3514322"/>
              <a:gd name="connsiteY5" fmla="*/ 1723478 h 4096006"/>
              <a:gd name="connsiteX6" fmla="*/ 3514322 w 3514322"/>
              <a:gd name="connsiteY6" fmla="*/ 2726267 h 4096006"/>
              <a:gd name="connsiteX7" fmla="*/ 3066243 w 3514322"/>
              <a:gd name="connsiteY7" fmla="*/ 3594612 h 4096006"/>
              <a:gd name="connsiteX8" fmla="*/ 2290234 w 3514322"/>
              <a:gd name="connsiteY8" fmla="*/ 4096006 h 4096006"/>
              <a:gd name="connsiteX9" fmla="*/ 1394076 w 3514322"/>
              <a:gd name="connsiteY9" fmla="*/ 4096006 h 4096006"/>
              <a:gd name="connsiteX10" fmla="*/ 618067 w 3514322"/>
              <a:gd name="connsiteY10" fmla="*/ 3594612 h 4096006"/>
              <a:gd name="connsiteX11" fmla="*/ 169988 w 3514322"/>
              <a:gd name="connsiteY11" fmla="*/ 2726267 h 4096006"/>
              <a:gd name="connsiteX12" fmla="*/ 169988 w 3514322"/>
              <a:gd name="connsiteY12" fmla="*/ 1723478 h 4096006"/>
              <a:gd name="connsiteX0" fmla="*/ 169988 w 4267855"/>
              <a:gd name="connsiteY0" fmla="*/ 1723478 h 4096006"/>
              <a:gd name="connsiteX1" fmla="*/ 0 w 4267855"/>
              <a:gd name="connsiteY1" fmla="*/ 0 h 4096006"/>
              <a:gd name="connsiteX2" fmla="*/ 699810 w 4267855"/>
              <a:gd name="connsiteY2" fmla="*/ 15073 h 4096006"/>
              <a:gd name="connsiteX3" fmla="*/ 1536700 w 4267855"/>
              <a:gd name="connsiteY3" fmla="*/ 887139 h 4096006"/>
              <a:gd name="connsiteX4" fmla="*/ 2668310 w 4267855"/>
              <a:gd name="connsiteY4" fmla="*/ 33866 h 4096006"/>
              <a:gd name="connsiteX5" fmla="*/ 4267855 w 4267855"/>
              <a:gd name="connsiteY5" fmla="*/ 4745 h 4096006"/>
              <a:gd name="connsiteX6" fmla="*/ 3514322 w 4267855"/>
              <a:gd name="connsiteY6" fmla="*/ 2726267 h 4096006"/>
              <a:gd name="connsiteX7" fmla="*/ 3066243 w 4267855"/>
              <a:gd name="connsiteY7" fmla="*/ 3594612 h 4096006"/>
              <a:gd name="connsiteX8" fmla="*/ 2290234 w 4267855"/>
              <a:gd name="connsiteY8" fmla="*/ 4096006 h 4096006"/>
              <a:gd name="connsiteX9" fmla="*/ 1394076 w 4267855"/>
              <a:gd name="connsiteY9" fmla="*/ 4096006 h 4096006"/>
              <a:gd name="connsiteX10" fmla="*/ 618067 w 4267855"/>
              <a:gd name="connsiteY10" fmla="*/ 3594612 h 4096006"/>
              <a:gd name="connsiteX11" fmla="*/ 169988 w 4267855"/>
              <a:gd name="connsiteY11" fmla="*/ 2726267 h 4096006"/>
              <a:gd name="connsiteX12" fmla="*/ 169988 w 4267855"/>
              <a:gd name="connsiteY12" fmla="*/ 1723478 h 4096006"/>
              <a:gd name="connsiteX0" fmla="*/ 169988 w 4775855"/>
              <a:gd name="connsiteY0" fmla="*/ 1723478 h 4096006"/>
              <a:gd name="connsiteX1" fmla="*/ 0 w 4775855"/>
              <a:gd name="connsiteY1" fmla="*/ 0 h 4096006"/>
              <a:gd name="connsiteX2" fmla="*/ 699810 w 4775855"/>
              <a:gd name="connsiteY2" fmla="*/ 15073 h 4096006"/>
              <a:gd name="connsiteX3" fmla="*/ 1536700 w 4775855"/>
              <a:gd name="connsiteY3" fmla="*/ 887139 h 4096006"/>
              <a:gd name="connsiteX4" fmla="*/ 2668310 w 4775855"/>
              <a:gd name="connsiteY4" fmla="*/ 33866 h 4096006"/>
              <a:gd name="connsiteX5" fmla="*/ 4267855 w 4775855"/>
              <a:gd name="connsiteY5" fmla="*/ 4745 h 4096006"/>
              <a:gd name="connsiteX6" fmla="*/ 4775855 w 4775855"/>
              <a:gd name="connsiteY6" fmla="*/ 905934 h 4096006"/>
              <a:gd name="connsiteX7" fmla="*/ 3066243 w 4775855"/>
              <a:gd name="connsiteY7" fmla="*/ 3594612 h 4096006"/>
              <a:gd name="connsiteX8" fmla="*/ 2290234 w 4775855"/>
              <a:gd name="connsiteY8" fmla="*/ 4096006 h 4096006"/>
              <a:gd name="connsiteX9" fmla="*/ 1394076 w 4775855"/>
              <a:gd name="connsiteY9" fmla="*/ 4096006 h 4096006"/>
              <a:gd name="connsiteX10" fmla="*/ 618067 w 4775855"/>
              <a:gd name="connsiteY10" fmla="*/ 3594612 h 4096006"/>
              <a:gd name="connsiteX11" fmla="*/ 169988 w 4775855"/>
              <a:gd name="connsiteY11" fmla="*/ 2726267 h 4096006"/>
              <a:gd name="connsiteX12" fmla="*/ 169988 w 4775855"/>
              <a:gd name="connsiteY12" fmla="*/ 1723478 h 4096006"/>
              <a:gd name="connsiteX0" fmla="*/ 169988 w 4793443"/>
              <a:gd name="connsiteY0" fmla="*/ 1723478 h 4096006"/>
              <a:gd name="connsiteX1" fmla="*/ 0 w 4793443"/>
              <a:gd name="connsiteY1" fmla="*/ 0 h 4096006"/>
              <a:gd name="connsiteX2" fmla="*/ 699810 w 4793443"/>
              <a:gd name="connsiteY2" fmla="*/ 15073 h 4096006"/>
              <a:gd name="connsiteX3" fmla="*/ 1536700 w 4793443"/>
              <a:gd name="connsiteY3" fmla="*/ 887139 h 4096006"/>
              <a:gd name="connsiteX4" fmla="*/ 2668310 w 4793443"/>
              <a:gd name="connsiteY4" fmla="*/ 33866 h 4096006"/>
              <a:gd name="connsiteX5" fmla="*/ 4267855 w 4793443"/>
              <a:gd name="connsiteY5" fmla="*/ 4745 h 4096006"/>
              <a:gd name="connsiteX6" fmla="*/ 4775855 w 4793443"/>
              <a:gd name="connsiteY6" fmla="*/ 905934 h 4096006"/>
              <a:gd name="connsiteX7" fmla="*/ 4793443 w 4793443"/>
              <a:gd name="connsiteY7" fmla="*/ 2256878 h 4096006"/>
              <a:gd name="connsiteX8" fmla="*/ 2290234 w 4793443"/>
              <a:gd name="connsiteY8" fmla="*/ 4096006 h 4096006"/>
              <a:gd name="connsiteX9" fmla="*/ 1394076 w 4793443"/>
              <a:gd name="connsiteY9" fmla="*/ 4096006 h 4096006"/>
              <a:gd name="connsiteX10" fmla="*/ 618067 w 4793443"/>
              <a:gd name="connsiteY10" fmla="*/ 3594612 h 4096006"/>
              <a:gd name="connsiteX11" fmla="*/ 169988 w 4793443"/>
              <a:gd name="connsiteY11" fmla="*/ 2726267 h 4096006"/>
              <a:gd name="connsiteX12" fmla="*/ 169988 w 4793443"/>
              <a:gd name="connsiteY12" fmla="*/ 1723478 h 4096006"/>
              <a:gd name="connsiteX0" fmla="*/ 0 w 5292322"/>
              <a:gd name="connsiteY0" fmla="*/ 969944 h 4096006"/>
              <a:gd name="connsiteX1" fmla="*/ 498879 w 5292322"/>
              <a:gd name="connsiteY1" fmla="*/ 0 h 4096006"/>
              <a:gd name="connsiteX2" fmla="*/ 1198689 w 5292322"/>
              <a:gd name="connsiteY2" fmla="*/ 15073 h 4096006"/>
              <a:gd name="connsiteX3" fmla="*/ 2035579 w 5292322"/>
              <a:gd name="connsiteY3" fmla="*/ 887139 h 4096006"/>
              <a:gd name="connsiteX4" fmla="*/ 3167189 w 5292322"/>
              <a:gd name="connsiteY4" fmla="*/ 33866 h 4096006"/>
              <a:gd name="connsiteX5" fmla="*/ 4766734 w 5292322"/>
              <a:gd name="connsiteY5" fmla="*/ 4745 h 4096006"/>
              <a:gd name="connsiteX6" fmla="*/ 5274734 w 5292322"/>
              <a:gd name="connsiteY6" fmla="*/ 905934 h 4096006"/>
              <a:gd name="connsiteX7" fmla="*/ 5292322 w 5292322"/>
              <a:gd name="connsiteY7" fmla="*/ 2256878 h 4096006"/>
              <a:gd name="connsiteX8" fmla="*/ 2789113 w 5292322"/>
              <a:gd name="connsiteY8" fmla="*/ 4096006 h 4096006"/>
              <a:gd name="connsiteX9" fmla="*/ 1892955 w 5292322"/>
              <a:gd name="connsiteY9" fmla="*/ 4096006 h 4096006"/>
              <a:gd name="connsiteX10" fmla="*/ 1116946 w 5292322"/>
              <a:gd name="connsiteY10" fmla="*/ 3594612 h 4096006"/>
              <a:gd name="connsiteX11" fmla="*/ 668867 w 5292322"/>
              <a:gd name="connsiteY11" fmla="*/ 2726267 h 4096006"/>
              <a:gd name="connsiteX12" fmla="*/ 0 w 5292322"/>
              <a:gd name="connsiteY12" fmla="*/ 969944 h 4096006"/>
              <a:gd name="connsiteX0" fmla="*/ 8466 w 5300788"/>
              <a:gd name="connsiteY0" fmla="*/ 969944 h 4096006"/>
              <a:gd name="connsiteX1" fmla="*/ 507345 w 5300788"/>
              <a:gd name="connsiteY1" fmla="*/ 0 h 4096006"/>
              <a:gd name="connsiteX2" fmla="*/ 1207155 w 5300788"/>
              <a:gd name="connsiteY2" fmla="*/ 15073 h 4096006"/>
              <a:gd name="connsiteX3" fmla="*/ 2044045 w 5300788"/>
              <a:gd name="connsiteY3" fmla="*/ 887139 h 4096006"/>
              <a:gd name="connsiteX4" fmla="*/ 3175655 w 5300788"/>
              <a:gd name="connsiteY4" fmla="*/ 33866 h 4096006"/>
              <a:gd name="connsiteX5" fmla="*/ 4775200 w 5300788"/>
              <a:gd name="connsiteY5" fmla="*/ 4745 h 4096006"/>
              <a:gd name="connsiteX6" fmla="*/ 5283200 w 5300788"/>
              <a:gd name="connsiteY6" fmla="*/ 905934 h 4096006"/>
              <a:gd name="connsiteX7" fmla="*/ 5300788 w 5300788"/>
              <a:gd name="connsiteY7" fmla="*/ 2256878 h 4096006"/>
              <a:gd name="connsiteX8" fmla="*/ 2797579 w 5300788"/>
              <a:gd name="connsiteY8" fmla="*/ 4096006 h 4096006"/>
              <a:gd name="connsiteX9" fmla="*/ 1901421 w 5300788"/>
              <a:gd name="connsiteY9" fmla="*/ 4096006 h 4096006"/>
              <a:gd name="connsiteX10" fmla="*/ 1125412 w 5300788"/>
              <a:gd name="connsiteY10" fmla="*/ 3594612 h 4096006"/>
              <a:gd name="connsiteX11" fmla="*/ 0 w 5300788"/>
              <a:gd name="connsiteY11" fmla="*/ 2506133 h 4096006"/>
              <a:gd name="connsiteX12" fmla="*/ 8466 w 5300788"/>
              <a:gd name="connsiteY12" fmla="*/ 969944 h 4096006"/>
              <a:gd name="connsiteX0" fmla="*/ 8466 w 5300788"/>
              <a:gd name="connsiteY0" fmla="*/ 969944 h 4096006"/>
              <a:gd name="connsiteX1" fmla="*/ 507345 w 5300788"/>
              <a:gd name="connsiteY1" fmla="*/ 0 h 4096006"/>
              <a:gd name="connsiteX2" fmla="*/ 1207155 w 5300788"/>
              <a:gd name="connsiteY2" fmla="*/ 15073 h 4096006"/>
              <a:gd name="connsiteX3" fmla="*/ 2044045 w 5300788"/>
              <a:gd name="connsiteY3" fmla="*/ 887139 h 4096006"/>
              <a:gd name="connsiteX4" fmla="*/ 3175655 w 5300788"/>
              <a:gd name="connsiteY4" fmla="*/ 33866 h 4096006"/>
              <a:gd name="connsiteX5" fmla="*/ 4775200 w 5300788"/>
              <a:gd name="connsiteY5" fmla="*/ 4745 h 4096006"/>
              <a:gd name="connsiteX6" fmla="*/ 5283200 w 5300788"/>
              <a:gd name="connsiteY6" fmla="*/ 905934 h 4096006"/>
              <a:gd name="connsiteX7" fmla="*/ 5300788 w 5300788"/>
              <a:gd name="connsiteY7" fmla="*/ 2256878 h 4096006"/>
              <a:gd name="connsiteX8" fmla="*/ 4634846 w 5300788"/>
              <a:gd name="connsiteY8" fmla="*/ 3232406 h 4096006"/>
              <a:gd name="connsiteX9" fmla="*/ 1901421 w 5300788"/>
              <a:gd name="connsiteY9" fmla="*/ 4096006 h 4096006"/>
              <a:gd name="connsiteX10" fmla="*/ 1125412 w 5300788"/>
              <a:gd name="connsiteY10" fmla="*/ 3594612 h 4096006"/>
              <a:gd name="connsiteX11" fmla="*/ 0 w 5300788"/>
              <a:gd name="connsiteY11" fmla="*/ 2506133 h 4096006"/>
              <a:gd name="connsiteX12" fmla="*/ 8466 w 5300788"/>
              <a:gd name="connsiteY12" fmla="*/ 969944 h 4096006"/>
              <a:gd name="connsiteX0" fmla="*/ 8466 w 5300788"/>
              <a:gd name="connsiteY0" fmla="*/ 969944 h 4587073"/>
              <a:gd name="connsiteX1" fmla="*/ 507345 w 5300788"/>
              <a:gd name="connsiteY1" fmla="*/ 0 h 4587073"/>
              <a:gd name="connsiteX2" fmla="*/ 1207155 w 5300788"/>
              <a:gd name="connsiteY2" fmla="*/ 15073 h 4587073"/>
              <a:gd name="connsiteX3" fmla="*/ 2044045 w 5300788"/>
              <a:gd name="connsiteY3" fmla="*/ 887139 h 4587073"/>
              <a:gd name="connsiteX4" fmla="*/ 3175655 w 5300788"/>
              <a:gd name="connsiteY4" fmla="*/ 33866 h 4587073"/>
              <a:gd name="connsiteX5" fmla="*/ 4775200 w 5300788"/>
              <a:gd name="connsiteY5" fmla="*/ 4745 h 4587073"/>
              <a:gd name="connsiteX6" fmla="*/ 5283200 w 5300788"/>
              <a:gd name="connsiteY6" fmla="*/ 905934 h 4587073"/>
              <a:gd name="connsiteX7" fmla="*/ 5300788 w 5300788"/>
              <a:gd name="connsiteY7" fmla="*/ 2256878 h 4587073"/>
              <a:gd name="connsiteX8" fmla="*/ 4634846 w 5300788"/>
              <a:gd name="connsiteY8" fmla="*/ 3232406 h 4587073"/>
              <a:gd name="connsiteX9" fmla="*/ 2807355 w 5300788"/>
              <a:gd name="connsiteY9" fmla="*/ 4587073 h 4587073"/>
              <a:gd name="connsiteX10" fmla="*/ 1125412 w 5300788"/>
              <a:gd name="connsiteY10" fmla="*/ 3594612 h 4587073"/>
              <a:gd name="connsiteX11" fmla="*/ 0 w 5300788"/>
              <a:gd name="connsiteY11" fmla="*/ 2506133 h 4587073"/>
              <a:gd name="connsiteX12" fmla="*/ 8466 w 5300788"/>
              <a:gd name="connsiteY12" fmla="*/ 969944 h 4587073"/>
              <a:gd name="connsiteX0" fmla="*/ 8466 w 5300788"/>
              <a:gd name="connsiteY0" fmla="*/ 969944 h 4974679"/>
              <a:gd name="connsiteX1" fmla="*/ 507345 w 5300788"/>
              <a:gd name="connsiteY1" fmla="*/ 0 h 4974679"/>
              <a:gd name="connsiteX2" fmla="*/ 1207155 w 5300788"/>
              <a:gd name="connsiteY2" fmla="*/ 15073 h 4974679"/>
              <a:gd name="connsiteX3" fmla="*/ 2044045 w 5300788"/>
              <a:gd name="connsiteY3" fmla="*/ 887139 h 4974679"/>
              <a:gd name="connsiteX4" fmla="*/ 3175655 w 5300788"/>
              <a:gd name="connsiteY4" fmla="*/ 33866 h 4974679"/>
              <a:gd name="connsiteX5" fmla="*/ 4775200 w 5300788"/>
              <a:gd name="connsiteY5" fmla="*/ 4745 h 4974679"/>
              <a:gd name="connsiteX6" fmla="*/ 5283200 w 5300788"/>
              <a:gd name="connsiteY6" fmla="*/ 905934 h 4974679"/>
              <a:gd name="connsiteX7" fmla="*/ 5300788 w 5300788"/>
              <a:gd name="connsiteY7" fmla="*/ 2256878 h 4974679"/>
              <a:gd name="connsiteX8" fmla="*/ 4634846 w 5300788"/>
              <a:gd name="connsiteY8" fmla="*/ 3232406 h 4974679"/>
              <a:gd name="connsiteX9" fmla="*/ 2807355 w 5300788"/>
              <a:gd name="connsiteY9" fmla="*/ 4587073 h 4974679"/>
              <a:gd name="connsiteX10" fmla="*/ 2099079 w 5300788"/>
              <a:gd name="connsiteY10" fmla="*/ 4974679 h 4974679"/>
              <a:gd name="connsiteX11" fmla="*/ 0 w 5300788"/>
              <a:gd name="connsiteY11" fmla="*/ 2506133 h 4974679"/>
              <a:gd name="connsiteX12" fmla="*/ 8466 w 5300788"/>
              <a:gd name="connsiteY12" fmla="*/ 969944 h 4974679"/>
              <a:gd name="connsiteX0" fmla="*/ 0 w 5292322"/>
              <a:gd name="connsiteY0" fmla="*/ 969944 h 4974679"/>
              <a:gd name="connsiteX1" fmla="*/ 498879 w 5292322"/>
              <a:gd name="connsiteY1" fmla="*/ 0 h 4974679"/>
              <a:gd name="connsiteX2" fmla="*/ 1198689 w 5292322"/>
              <a:gd name="connsiteY2" fmla="*/ 15073 h 4974679"/>
              <a:gd name="connsiteX3" fmla="*/ 2035579 w 5292322"/>
              <a:gd name="connsiteY3" fmla="*/ 887139 h 4974679"/>
              <a:gd name="connsiteX4" fmla="*/ 3167189 w 5292322"/>
              <a:gd name="connsiteY4" fmla="*/ 33866 h 4974679"/>
              <a:gd name="connsiteX5" fmla="*/ 4766734 w 5292322"/>
              <a:gd name="connsiteY5" fmla="*/ 4745 h 4974679"/>
              <a:gd name="connsiteX6" fmla="*/ 5274734 w 5292322"/>
              <a:gd name="connsiteY6" fmla="*/ 905934 h 4974679"/>
              <a:gd name="connsiteX7" fmla="*/ 5292322 w 5292322"/>
              <a:gd name="connsiteY7" fmla="*/ 2256878 h 4974679"/>
              <a:gd name="connsiteX8" fmla="*/ 4626380 w 5292322"/>
              <a:gd name="connsiteY8" fmla="*/ 3232406 h 4974679"/>
              <a:gd name="connsiteX9" fmla="*/ 2798889 w 5292322"/>
              <a:gd name="connsiteY9" fmla="*/ 4587073 h 4974679"/>
              <a:gd name="connsiteX10" fmla="*/ 2090613 w 5292322"/>
              <a:gd name="connsiteY10" fmla="*/ 4974679 h 4974679"/>
              <a:gd name="connsiteX11" fmla="*/ 127001 w 5292322"/>
              <a:gd name="connsiteY11" fmla="*/ 2633133 h 4974679"/>
              <a:gd name="connsiteX12" fmla="*/ 0 w 5292322"/>
              <a:gd name="connsiteY12" fmla="*/ 969944 h 4974679"/>
              <a:gd name="connsiteX0" fmla="*/ 0 w 5292322"/>
              <a:gd name="connsiteY0" fmla="*/ 969944 h 4974679"/>
              <a:gd name="connsiteX1" fmla="*/ 498879 w 5292322"/>
              <a:gd name="connsiteY1" fmla="*/ 0 h 4974679"/>
              <a:gd name="connsiteX2" fmla="*/ 1198689 w 5292322"/>
              <a:gd name="connsiteY2" fmla="*/ 15073 h 4974679"/>
              <a:gd name="connsiteX3" fmla="*/ 2035579 w 5292322"/>
              <a:gd name="connsiteY3" fmla="*/ 887139 h 4974679"/>
              <a:gd name="connsiteX4" fmla="*/ 3167189 w 5292322"/>
              <a:gd name="connsiteY4" fmla="*/ 33866 h 4974679"/>
              <a:gd name="connsiteX5" fmla="*/ 4766734 w 5292322"/>
              <a:gd name="connsiteY5" fmla="*/ 4745 h 4974679"/>
              <a:gd name="connsiteX6" fmla="*/ 5274734 w 5292322"/>
              <a:gd name="connsiteY6" fmla="*/ 905934 h 4974679"/>
              <a:gd name="connsiteX7" fmla="*/ 5292322 w 5292322"/>
              <a:gd name="connsiteY7" fmla="*/ 2256878 h 4974679"/>
              <a:gd name="connsiteX8" fmla="*/ 4626380 w 5292322"/>
              <a:gd name="connsiteY8" fmla="*/ 3232406 h 4974679"/>
              <a:gd name="connsiteX9" fmla="*/ 2798889 w 5292322"/>
              <a:gd name="connsiteY9" fmla="*/ 4587073 h 4974679"/>
              <a:gd name="connsiteX10" fmla="*/ 2090613 w 5292322"/>
              <a:gd name="connsiteY10" fmla="*/ 4974679 h 4974679"/>
              <a:gd name="connsiteX11" fmla="*/ 8468 w 5292322"/>
              <a:gd name="connsiteY11" fmla="*/ 2514600 h 4974679"/>
              <a:gd name="connsiteX12" fmla="*/ 0 w 5292322"/>
              <a:gd name="connsiteY12" fmla="*/ 969944 h 4974679"/>
              <a:gd name="connsiteX0" fmla="*/ 0 w 5292322"/>
              <a:gd name="connsiteY0" fmla="*/ 969944 h 4587073"/>
              <a:gd name="connsiteX1" fmla="*/ 498879 w 5292322"/>
              <a:gd name="connsiteY1" fmla="*/ 0 h 4587073"/>
              <a:gd name="connsiteX2" fmla="*/ 1198689 w 5292322"/>
              <a:gd name="connsiteY2" fmla="*/ 15073 h 4587073"/>
              <a:gd name="connsiteX3" fmla="*/ 2035579 w 5292322"/>
              <a:gd name="connsiteY3" fmla="*/ 887139 h 4587073"/>
              <a:gd name="connsiteX4" fmla="*/ 3167189 w 5292322"/>
              <a:gd name="connsiteY4" fmla="*/ 33866 h 4587073"/>
              <a:gd name="connsiteX5" fmla="*/ 4766734 w 5292322"/>
              <a:gd name="connsiteY5" fmla="*/ 4745 h 4587073"/>
              <a:gd name="connsiteX6" fmla="*/ 5274734 w 5292322"/>
              <a:gd name="connsiteY6" fmla="*/ 905934 h 4587073"/>
              <a:gd name="connsiteX7" fmla="*/ 5292322 w 5292322"/>
              <a:gd name="connsiteY7" fmla="*/ 2256878 h 4587073"/>
              <a:gd name="connsiteX8" fmla="*/ 4626380 w 5292322"/>
              <a:gd name="connsiteY8" fmla="*/ 3232406 h 4587073"/>
              <a:gd name="connsiteX9" fmla="*/ 2798889 w 5292322"/>
              <a:gd name="connsiteY9" fmla="*/ 4587073 h 4587073"/>
              <a:gd name="connsiteX10" fmla="*/ 829079 w 5292322"/>
              <a:gd name="connsiteY10" fmla="*/ 3374479 h 4587073"/>
              <a:gd name="connsiteX11" fmla="*/ 8468 w 5292322"/>
              <a:gd name="connsiteY11" fmla="*/ 2514600 h 4587073"/>
              <a:gd name="connsiteX12" fmla="*/ 0 w 5292322"/>
              <a:gd name="connsiteY12" fmla="*/ 969944 h 4587073"/>
              <a:gd name="connsiteX0" fmla="*/ 0 w 5292322"/>
              <a:gd name="connsiteY0" fmla="*/ 969944 h 4976539"/>
              <a:gd name="connsiteX1" fmla="*/ 498879 w 5292322"/>
              <a:gd name="connsiteY1" fmla="*/ 0 h 4976539"/>
              <a:gd name="connsiteX2" fmla="*/ 1198689 w 5292322"/>
              <a:gd name="connsiteY2" fmla="*/ 15073 h 4976539"/>
              <a:gd name="connsiteX3" fmla="*/ 2035579 w 5292322"/>
              <a:gd name="connsiteY3" fmla="*/ 887139 h 4976539"/>
              <a:gd name="connsiteX4" fmla="*/ 3167189 w 5292322"/>
              <a:gd name="connsiteY4" fmla="*/ 33866 h 4976539"/>
              <a:gd name="connsiteX5" fmla="*/ 4766734 w 5292322"/>
              <a:gd name="connsiteY5" fmla="*/ 4745 h 4976539"/>
              <a:gd name="connsiteX6" fmla="*/ 5274734 w 5292322"/>
              <a:gd name="connsiteY6" fmla="*/ 905934 h 4976539"/>
              <a:gd name="connsiteX7" fmla="*/ 5292322 w 5292322"/>
              <a:gd name="connsiteY7" fmla="*/ 2256878 h 4976539"/>
              <a:gd name="connsiteX8" fmla="*/ 4626380 w 5292322"/>
              <a:gd name="connsiteY8" fmla="*/ 3232406 h 4976539"/>
              <a:gd name="connsiteX9" fmla="*/ 2070755 w 5292322"/>
              <a:gd name="connsiteY9" fmla="*/ 4976539 h 4976539"/>
              <a:gd name="connsiteX10" fmla="*/ 829079 w 5292322"/>
              <a:gd name="connsiteY10" fmla="*/ 3374479 h 4976539"/>
              <a:gd name="connsiteX11" fmla="*/ 8468 w 5292322"/>
              <a:gd name="connsiteY11" fmla="*/ 2514600 h 4976539"/>
              <a:gd name="connsiteX12" fmla="*/ 0 w 5292322"/>
              <a:gd name="connsiteY12" fmla="*/ 969944 h 4976539"/>
              <a:gd name="connsiteX0" fmla="*/ 0 w 5292322"/>
              <a:gd name="connsiteY0" fmla="*/ 969944 h 4976539"/>
              <a:gd name="connsiteX1" fmla="*/ 498879 w 5292322"/>
              <a:gd name="connsiteY1" fmla="*/ 0 h 4976539"/>
              <a:gd name="connsiteX2" fmla="*/ 1198689 w 5292322"/>
              <a:gd name="connsiteY2" fmla="*/ 15073 h 4976539"/>
              <a:gd name="connsiteX3" fmla="*/ 2035579 w 5292322"/>
              <a:gd name="connsiteY3" fmla="*/ 887139 h 4976539"/>
              <a:gd name="connsiteX4" fmla="*/ 3167189 w 5292322"/>
              <a:gd name="connsiteY4" fmla="*/ 33866 h 4976539"/>
              <a:gd name="connsiteX5" fmla="*/ 4766734 w 5292322"/>
              <a:gd name="connsiteY5" fmla="*/ 4745 h 4976539"/>
              <a:gd name="connsiteX6" fmla="*/ 5274734 w 5292322"/>
              <a:gd name="connsiteY6" fmla="*/ 905934 h 4976539"/>
              <a:gd name="connsiteX7" fmla="*/ 5292322 w 5292322"/>
              <a:gd name="connsiteY7" fmla="*/ 2256878 h 4976539"/>
              <a:gd name="connsiteX8" fmla="*/ 4211514 w 5292322"/>
              <a:gd name="connsiteY8" fmla="*/ 3571072 h 4976539"/>
              <a:gd name="connsiteX9" fmla="*/ 2070755 w 5292322"/>
              <a:gd name="connsiteY9" fmla="*/ 4976539 h 4976539"/>
              <a:gd name="connsiteX10" fmla="*/ 829079 w 5292322"/>
              <a:gd name="connsiteY10" fmla="*/ 3374479 h 4976539"/>
              <a:gd name="connsiteX11" fmla="*/ 8468 w 5292322"/>
              <a:gd name="connsiteY11" fmla="*/ 2514600 h 4976539"/>
              <a:gd name="connsiteX12" fmla="*/ 0 w 5292322"/>
              <a:gd name="connsiteY12" fmla="*/ 969944 h 49765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292322" h="4976539">
                <a:moveTo>
                  <a:pt x="0" y="969944"/>
                </a:moveTo>
                <a:lnTo>
                  <a:pt x="498879" y="0"/>
                </a:lnTo>
                <a:lnTo>
                  <a:pt x="1198689" y="15073"/>
                </a:lnTo>
                <a:lnTo>
                  <a:pt x="2035579" y="887139"/>
                </a:lnTo>
                <a:lnTo>
                  <a:pt x="3167189" y="33866"/>
                </a:lnTo>
                <a:lnTo>
                  <a:pt x="4766734" y="4745"/>
                </a:lnTo>
                <a:lnTo>
                  <a:pt x="5274734" y="905934"/>
                </a:lnTo>
                <a:lnTo>
                  <a:pt x="5292322" y="2256878"/>
                </a:lnTo>
                <a:lnTo>
                  <a:pt x="4211514" y="3571072"/>
                </a:lnTo>
                <a:lnTo>
                  <a:pt x="2070755" y="4976539"/>
                </a:lnTo>
                <a:lnTo>
                  <a:pt x="829079" y="3374479"/>
                </a:lnTo>
                <a:lnTo>
                  <a:pt x="8468" y="2514600"/>
                </a:lnTo>
                <a:cubicBezTo>
                  <a:pt x="5645" y="1999715"/>
                  <a:pt x="2823" y="1484829"/>
                  <a:pt x="0" y="969944"/>
                </a:cubicBezTo>
                <a:close/>
              </a:path>
            </a:pathLst>
          </a:custGeom>
          <a:solidFill>
            <a:schemeClr val="accent4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>
              <a:solidFill>
                <a:srgbClr val="FFC000"/>
              </a:solidFill>
            </a:endParaRPr>
          </a:p>
        </p:txBody>
      </p:sp>
      <p:grpSp>
        <p:nvGrpSpPr>
          <p:cNvPr id="25" name="Grupp 24">
            <a:extLst>
              <a:ext uri="{FF2B5EF4-FFF2-40B4-BE49-F238E27FC236}">
                <a16:creationId xmlns:a16="http://schemas.microsoft.com/office/drawing/2014/main" id="{7782D5EE-73F9-CA44-AE83-71D419CB4DD5}"/>
              </a:ext>
            </a:extLst>
          </p:cNvPr>
          <p:cNvGrpSpPr/>
          <p:nvPr/>
        </p:nvGrpSpPr>
        <p:grpSpPr>
          <a:xfrm>
            <a:off x="2792920" y="1083894"/>
            <a:ext cx="2673694" cy="2555366"/>
            <a:chOff x="2429934" y="1449378"/>
            <a:chExt cx="3666066" cy="3503819"/>
          </a:xfrm>
          <a:solidFill>
            <a:schemeClr val="accent4">
              <a:alpha val="90000"/>
            </a:schemeClr>
          </a:solidFill>
        </p:grpSpPr>
        <p:sp>
          <p:nvSpPr>
            <p:cNvPr id="12" name="Rektangel 11">
              <a:extLst>
                <a:ext uri="{FF2B5EF4-FFF2-40B4-BE49-F238E27FC236}">
                  <a16:creationId xmlns:a16="http://schemas.microsoft.com/office/drawing/2014/main" id="{CEE58D06-38BC-3745-AABF-1A9CC7229AF2}"/>
                </a:ext>
              </a:extLst>
            </p:cNvPr>
            <p:cNvSpPr/>
            <p:nvPr/>
          </p:nvSpPr>
          <p:spPr>
            <a:xfrm>
              <a:off x="3098800" y="1457846"/>
              <a:ext cx="533400" cy="541866"/>
            </a:xfrm>
            <a:custGeom>
              <a:avLst/>
              <a:gdLst>
                <a:gd name="connsiteX0" fmla="*/ 0 w 524934"/>
                <a:gd name="connsiteY0" fmla="*/ 0 h 380999"/>
                <a:gd name="connsiteX1" fmla="*/ 524934 w 524934"/>
                <a:gd name="connsiteY1" fmla="*/ 0 h 380999"/>
                <a:gd name="connsiteX2" fmla="*/ 524934 w 524934"/>
                <a:gd name="connsiteY2" fmla="*/ 380999 h 380999"/>
                <a:gd name="connsiteX3" fmla="*/ 0 w 524934"/>
                <a:gd name="connsiteY3" fmla="*/ 380999 h 380999"/>
                <a:gd name="connsiteX4" fmla="*/ 0 w 524934"/>
                <a:gd name="connsiteY4" fmla="*/ 0 h 380999"/>
                <a:gd name="connsiteX0" fmla="*/ 0 w 575734"/>
                <a:gd name="connsiteY0" fmla="*/ 67733 h 380999"/>
                <a:gd name="connsiteX1" fmla="*/ 575734 w 575734"/>
                <a:gd name="connsiteY1" fmla="*/ 0 h 380999"/>
                <a:gd name="connsiteX2" fmla="*/ 575734 w 575734"/>
                <a:gd name="connsiteY2" fmla="*/ 380999 h 380999"/>
                <a:gd name="connsiteX3" fmla="*/ 50800 w 575734"/>
                <a:gd name="connsiteY3" fmla="*/ 380999 h 380999"/>
                <a:gd name="connsiteX4" fmla="*/ 0 w 575734"/>
                <a:gd name="connsiteY4" fmla="*/ 67733 h 380999"/>
                <a:gd name="connsiteX0" fmla="*/ 0 w 575734"/>
                <a:gd name="connsiteY0" fmla="*/ 186266 h 499532"/>
                <a:gd name="connsiteX1" fmla="*/ 330201 w 575734"/>
                <a:gd name="connsiteY1" fmla="*/ 0 h 499532"/>
                <a:gd name="connsiteX2" fmla="*/ 575734 w 575734"/>
                <a:gd name="connsiteY2" fmla="*/ 499532 h 499532"/>
                <a:gd name="connsiteX3" fmla="*/ 50800 w 575734"/>
                <a:gd name="connsiteY3" fmla="*/ 499532 h 499532"/>
                <a:gd name="connsiteX4" fmla="*/ 0 w 575734"/>
                <a:gd name="connsiteY4" fmla="*/ 186266 h 499532"/>
                <a:gd name="connsiteX0" fmla="*/ 0 w 533400"/>
                <a:gd name="connsiteY0" fmla="*/ 186266 h 499532"/>
                <a:gd name="connsiteX1" fmla="*/ 330201 w 533400"/>
                <a:gd name="connsiteY1" fmla="*/ 0 h 499532"/>
                <a:gd name="connsiteX2" fmla="*/ 533400 w 533400"/>
                <a:gd name="connsiteY2" fmla="*/ 397932 h 499532"/>
                <a:gd name="connsiteX3" fmla="*/ 50800 w 533400"/>
                <a:gd name="connsiteY3" fmla="*/ 499532 h 499532"/>
                <a:gd name="connsiteX4" fmla="*/ 0 w 533400"/>
                <a:gd name="connsiteY4" fmla="*/ 186266 h 499532"/>
                <a:gd name="connsiteX0" fmla="*/ 0 w 533400"/>
                <a:gd name="connsiteY0" fmla="*/ 186266 h 541866"/>
                <a:gd name="connsiteX1" fmla="*/ 330201 w 533400"/>
                <a:gd name="connsiteY1" fmla="*/ 0 h 541866"/>
                <a:gd name="connsiteX2" fmla="*/ 533400 w 533400"/>
                <a:gd name="connsiteY2" fmla="*/ 397932 h 541866"/>
                <a:gd name="connsiteX3" fmla="*/ 389467 w 533400"/>
                <a:gd name="connsiteY3" fmla="*/ 541866 h 541866"/>
                <a:gd name="connsiteX4" fmla="*/ 0 w 533400"/>
                <a:gd name="connsiteY4" fmla="*/ 186266 h 5418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3400" h="541866">
                  <a:moveTo>
                    <a:pt x="0" y="186266"/>
                  </a:moveTo>
                  <a:lnTo>
                    <a:pt x="330201" y="0"/>
                  </a:lnTo>
                  <a:lnTo>
                    <a:pt x="533400" y="397932"/>
                  </a:lnTo>
                  <a:lnTo>
                    <a:pt x="389467" y="541866"/>
                  </a:lnTo>
                  <a:lnTo>
                    <a:pt x="0" y="18626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v-SE"/>
            </a:p>
          </p:txBody>
        </p:sp>
        <p:sp>
          <p:nvSpPr>
            <p:cNvPr id="14" name="Rektangel 13">
              <a:extLst>
                <a:ext uri="{FF2B5EF4-FFF2-40B4-BE49-F238E27FC236}">
                  <a16:creationId xmlns:a16="http://schemas.microsoft.com/office/drawing/2014/main" id="{F9600163-A807-A54C-A97F-0A8BB34450B5}"/>
                </a:ext>
              </a:extLst>
            </p:cNvPr>
            <p:cNvSpPr/>
            <p:nvPr/>
          </p:nvSpPr>
          <p:spPr>
            <a:xfrm>
              <a:off x="4732866" y="1449378"/>
              <a:ext cx="474133" cy="474134"/>
            </a:xfrm>
            <a:custGeom>
              <a:avLst/>
              <a:gdLst>
                <a:gd name="connsiteX0" fmla="*/ 0 w 220134"/>
                <a:gd name="connsiteY0" fmla="*/ 0 h 508000"/>
                <a:gd name="connsiteX1" fmla="*/ 220134 w 220134"/>
                <a:gd name="connsiteY1" fmla="*/ 0 h 508000"/>
                <a:gd name="connsiteX2" fmla="*/ 220134 w 220134"/>
                <a:gd name="connsiteY2" fmla="*/ 508000 h 508000"/>
                <a:gd name="connsiteX3" fmla="*/ 0 w 220134"/>
                <a:gd name="connsiteY3" fmla="*/ 508000 h 508000"/>
                <a:gd name="connsiteX4" fmla="*/ 0 w 220134"/>
                <a:gd name="connsiteY4" fmla="*/ 0 h 508000"/>
                <a:gd name="connsiteX0" fmla="*/ 143933 w 364067"/>
                <a:gd name="connsiteY0" fmla="*/ 0 h 508000"/>
                <a:gd name="connsiteX1" fmla="*/ 364067 w 364067"/>
                <a:gd name="connsiteY1" fmla="*/ 0 h 508000"/>
                <a:gd name="connsiteX2" fmla="*/ 364067 w 364067"/>
                <a:gd name="connsiteY2" fmla="*/ 508000 h 508000"/>
                <a:gd name="connsiteX3" fmla="*/ 0 w 364067"/>
                <a:gd name="connsiteY3" fmla="*/ 423333 h 508000"/>
                <a:gd name="connsiteX4" fmla="*/ 143933 w 364067"/>
                <a:gd name="connsiteY4" fmla="*/ 0 h 508000"/>
                <a:gd name="connsiteX0" fmla="*/ 143933 w 364067"/>
                <a:gd name="connsiteY0" fmla="*/ 0 h 482600"/>
                <a:gd name="connsiteX1" fmla="*/ 364067 w 364067"/>
                <a:gd name="connsiteY1" fmla="*/ 0 h 482600"/>
                <a:gd name="connsiteX2" fmla="*/ 279401 w 364067"/>
                <a:gd name="connsiteY2" fmla="*/ 482600 h 482600"/>
                <a:gd name="connsiteX3" fmla="*/ 0 w 364067"/>
                <a:gd name="connsiteY3" fmla="*/ 423333 h 482600"/>
                <a:gd name="connsiteX4" fmla="*/ 143933 w 364067"/>
                <a:gd name="connsiteY4" fmla="*/ 0 h 482600"/>
                <a:gd name="connsiteX0" fmla="*/ 143933 w 474133"/>
                <a:gd name="connsiteY0" fmla="*/ 0 h 482600"/>
                <a:gd name="connsiteX1" fmla="*/ 474133 w 474133"/>
                <a:gd name="connsiteY1" fmla="*/ 84667 h 482600"/>
                <a:gd name="connsiteX2" fmla="*/ 279401 w 474133"/>
                <a:gd name="connsiteY2" fmla="*/ 482600 h 482600"/>
                <a:gd name="connsiteX3" fmla="*/ 0 w 474133"/>
                <a:gd name="connsiteY3" fmla="*/ 423333 h 482600"/>
                <a:gd name="connsiteX4" fmla="*/ 143933 w 474133"/>
                <a:gd name="connsiteY4" fmla="*/ 0 h 482600"/>
                <a:gd name="connsiteX0" fmla="*/ 143933 w 474133"/>
                <a:gd name="connsiteY0" fmla="*/ 0 h 474134"/>
                <a:gd name="connsiteX1" fmla="*/ 474133 w 474133"/>
                <a:gd name="connsiteY1" fmla="*/ 84667 h 474134"/>
                <a:gd name="connsiteX2" fmla="*/ 220134 w 474133"/>
                <a:gd name="connsiteY2" fmla="*/ 474134 h 474134"/>
                <a:gd name="connsiteX3" fmla="*/ 0 w 474133"/>
                <a:gd name="connsiteY3" fmla="*/ 423333 h 474134"/>
                <a:gd name="connsiteX4" fmla="*/ 143933 w 474133"/>
                <a:gd name="connsiteY4" fmla="*/ 0 h 474134"/>
                <a:gd name="connsiteX0" fmla="*/ 135466 w 474133"/>
                <a:gd name="connsiteY0" fmla="*/ 0 h 474134"/>
                <a:gd name="connsiteX1" fmla="*/ 474133 w 474133"/>
                <a:gd name="connsiteY1" fmla="*/ 84667 h 474134"/>
                <a:gd name="connsiteX2" fmla="*/ 220134 w 474133"/>
                <a:gd name="connsiteY2" fmla="*/ 474134 h 474134"/>
                <a:gd name="connsiteX3" fmla="*/ 0 w 474133"/>
                <a:gd name="connsiteY3" fmla="*/ 423333 h 474134"/>
                <a:gd name="connsiteX4" fmla="*/ 135466 w 474133"/>
                <a:gd name="connsiteY4" fmla="*/ 0 h 4741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4133" h="474134">
                  <a:moveTo>
                    <a:pt x="135466" y="0"/>
                  </a:moveTo>
                  <a:lnTo>
                    <a:pt x="474133" y="84667"/>
                  </a:lnTo>
                  <a:lnTo>
                    <a:pt x="220134" y="474134"/>
                  </a:lnTo>
                  <a:lnTo>
                    <a:pt x="0" y="423333"/>
                  </a:lnTo>
                  <a:lnTo>
                    <a:pt x="135466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v-SE"/>
            </a:p>
          </p:txBody>
        </p:sp>
        <p:sp>
          <p:nvSpPr>
            <p:cNvPr id="15" name="Rektangel 14">
              <a:extLst>
                <a:ext uri="{FF2B5EF4-FFF2-40B4-BE49-F238E27FC236}">
                  <a16:creationId xmlns:a16="http://schemas.microsoft.com/office/drawing/2014/main" id="{5A69C172-41E3-C846-9880-8C02897C9F4E}"/>
                </a:ext>
              </a:extLst>
            </p:cNvPr>
            <p:cNvSpPr/>
            <p:nvPr/>
          </p:nvSpPr>
          <p:spPr>
            <a:xfrm>
              <a:off x="5503334" y="2439979"/>
              <a:ext cx="592666" cy="381000"/>
            </a:xfrm>
            <a:custGeom>
              <a:avLst/>
              <a:gdLst>
                <a:gd name="connsiteX0" fmla="*/ 0 w 584200"/>
                <a:gd name="connsiteY0" fmla="*/ 0 h 296334"/>
                <a:gd name="connsiteX1" fmla="*/ 584200 w 584200"/>
                <a:gd name="connsiteY1" fmla="*/ 0 h 296334"/>
                <a:gd name="connsiteX2" fmla="*/ 584200 w 584200"/>
                <a:gd name="connsiteY2" fmla="*/ 296334 h 296334"/>
                <a:gd name="connsiteX3" fmla="*/ 0 w 584200"/>
                <a:gd name="connsiteY3" fmla="*/ 296334 h 296334"/>
                <a:gd name="connsiteX4" fmla="*/ 0 w 584200"/>
                <a:gd name="connsiteY4" fmla="*/ 0 h 296334"/>
                <a:gd name="connsiteX0" fmla="*/ 0 w 584200"/>
                <a:gd name="connsiteY0" fmla="*/ 84666 h 381000"/>
                <a:gd name="connsiteX1" fmla="*/ 440267 w 584200"/>
                <a:gd name="connsiteY1" fmla="*/ 0 h 381000"/>
                <a:gd name="connsiteX2" fmla="*/ 584200 w 584200"/>
                <a:gd name="connsiteY2" fmla="*/ 381000 h 381000"/>
                <a:gd name="connsiteX3" fmla="*/ 0 w 584200"/>
                <a:gd name="connsiteY3" fmla="*/ 381000 h 381000"/>
                <a:gd name="connsiteX4" fmla="*/ 0 w 584200"/>
                <a:gd name="connsiteY4" fmla="*/ 84666 h 381000"/>
                <a:gd name="connsiteX0" fmla="*/ 0 w 584200"/>
                <a:gd name="connsiteY0" fmla="*/ 84666 h 381000"/>
                <a:gd name="connsiteX1" fmla="*/ 440267 w 584200"/>
                <a:gd name="connsiteY1" fmla="*/ 0 h 381000"/>
                <a:gd name="connsiteX2" fmla="*/ 584200 w 584200"/>
                <a:gd name="connsiteY2" fmla="*/ 330200 h 381000"/>
                <a:gd name="connsiteX3" fmla="*/ 0 w 584200"/>
                <a:gd name="connsiteY3" fmla="*/ 381000 h 381000"/>
                <a:gd name="connsiteX4" fmla="*/ 0 w 584200"/>
                <a:gd name="connsiteY4" fmla="*/ 84666 h 381000"/>
                <a:gd name="connsiteX0" fmla="*/ 0 w 584200"/>
                <a:gd name="connsiteY0" fmla="*/ 84666 h 381000"/>
                <a:gd name="connsiteX1" fmla="*/ 440267 w 584200"/>
                <a:gd name="connsiteY1" fmla="*/ 0 h 381000"/>
                <a:gd name="connsiteX2" fmla="*/ 584200 w 584200"/>
                <a:gd name="connsiteY2" fmla="*/ 330200 h 381000"/>
                <a:gd name="connsiteX3" fmla="*/ 304800 w 584200"/>
                <a:gd name="connsiteY3" fmla="*/ 381000 h 381000"/>
                <a:gd name="connsiteX4" fmla="*/ 0 w 584200"/>
                <a:gd name="connsiteY4" fmla="*/ 84666 h 381000"/>
                <a:gd name="connsiteX0" fmla="*/ 0 w 584200"/>
                <a:gd name="connsiteY0" fmla="*/ 84666 h 381000"/>
                <a:gd name="connsiteX1" fmla="*/ 440267 w 584200"/>
                <a:gd name="connsiteY1" fmla="*/ 0 h 381000"/>
                <a:gd name="connsiteX2" fmla="*/ 584200 w 584200"/>
                <a:gd name="connsiteY2" fmla="*/ 330200 h 381000"/>
                <a:gd name="connsiteX3" fmla="*/ 110067 w 584200"/>
                <a:gd name="connsiteY3" fmla="*/ 381000 h 381000"/>
                <a:gd name="connsiteX4" fmla="*/ 0 w 584200"/>
                <a:gd name="connsiteY4" fmla="*/ 84666 h 381000"/>
                <a:gd name="connsiteX0" fmla="*/ 0 w 592666"/>
                <a:gd name="connsiteY0" fmla="*/ 177800 h 381000"/>
                <a:gd name="connsiteX1" fmla="*/ 448733 w 592666"/>
                <a:gd name="connsiteY1" fmla="*/ 0 h 381000"/>
                <a:gd name="connsiteX2" fmla="*/ 592666 w 592666"/>
                <a:gd name="connsiteY2" fmla="*/ 330200 h 381000"/>
                <a:gd name="connsiteX3" fmla="*/ 118533 w 592666"/>
                <a:gd name="connsiteY3" fmla="*/ 381000 h 381000"/>
                <a:gd name="connsiteX4" fmla="*/ 0 w 592666"/>
                <a:gd name="connsiteY4" fmla="*/ 177800 h 38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2666" h="381000">
                  <a:moveTo>
                    <a:pt x="0" y="177800"/>
                  </a:moveTo>
                  <a:lnTo>
                    <a:pt x="448733" y="0"/>
                  </a:lnTo>
                  <a:lnTo>
                    <a:pt x="592666" y="330200"/>
                  </a:lnTo>
                  <a:lnTo>
                    <a:pt x="118533" y="381000"/>
                  </a:lnTo>
                  <a:lnTo>
                    <a:pt x="0" y="17780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v-SE"/>
            </a:p>
          </p:txBody>
        </p:sp>
        <p:sp>
          <p:nvSpPr>
            <p:cNvPr id="16" name="Rektangel 15">
              <a:extLst>
                <a:ext uri="{FF2B5EF4-FFF2-40B4-BE49-F238E27FC236}">
                  <a16:creationId xmlns:a16="http://schemas.microsoft.com/office/drawing/2014/main" id="{0E6EFD50-2CB2-7442-AF70-5BAEE5885D5F}"/>
                </a:ext>
              </a:extLst>
            </p:cNvPr>
            <p:cNvSpPr/>
            <p:nvPr/>
          </p:nvSpPr>
          <p:spPr>
            <a:xfrm>
              <a:off x="2429934" y="2820979"/>
              <a:ext cx="499532" cy="381000"/>
            </a:xfrm>
            <a:custGeom>
              <a:avLst/>
              <a:gdLst>
                <a:gd name="connsiteX0" fmla="*/ 0 w 499532"/>
                <a:gd name="connsiteY0" fmla="*/ 0 h 381000"/>
                <a:gd name="connsiteX1" fmla="*/ 499532 w 499532"/>
                <a:gd name="connsiteY1" fmla="*/ 0 h 381000"/>
                <a:gd name="connsiteX2" fmla="*/ 499532 w 499532"/>
                <a:gd name="connsiteY2" fmla="*/ 381000 h 381000"/>
                <a:gd name="connsiteX3" fmla="*/ 0 w 499532"/>
                <a:gd name="connsiteY3" fmla="*/ 381000 h 381000"/>
                <a:gd name="connsiteX4" fmla="*/ 0 w 499532"/>
                <a:gd name="connsiteY4" fmla="*/ 0 h 381000"/>
                <a:gd name="connsiteX0" fmla="*/ 0 w 499532"/>
                <a:gd name="connsiteY0" fmla="*/ 0 h 381000"/>
                <a:gd name="connsiteX1" fmla="*/ 448732 w 499532"/>
                <a:gd name="connsiteY1" fmla="*/ 211666 h 381000"/>
                <a:gd name="connsiteX2" fmla="*/ 499532 w 499532"/>
                <a:gd name="connsiteY2" fmla="*/ 381000 h 381000"/>
                <a:gd name="connsiteX3" fmla="*/ 0 w 499532"/>
                <a:gd name="connsiteY3" fmla="*/ 381000 h 381000"/>
                <a:gd name="connsiteX4" fmla="*/ 0 w 499532"/>
                <a:gd name="connsiteY4" fmla="*/ 0 h 381000"/>
                <a:gd name="connsiteX0" fmla="*/ 0 w 499532"/>
                <a:gd name="connsiteY0" fmla="*/ 0 h 381000"/>
                <a:gd name="connsiteX1" fmla="*/ 482598 w 499532"/>
                <a:gd name="connsiteY1" fmla="*/ 143933 h 381000"/>
                <a:gd name="connsiteX2" fmla="*/ 499532 w 499532"/>
                <a:gd name="connsiteY2" fmla="*/ 381000 h 381000"/>
                <a:gd name="connsiteX3" fmla="*/ 0 w 499532"/>
                <a:gd name="connsiteY3" fmla="*/ 381000 h 381000"/>
                <a:gd name="connsiteX4" fmla="*/ 0 w 499532"/>
                <a:gd name="connsiteY4" fmla="*/ 0 h 38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9532" h="381000">
                  <a:moveTo>
                    <a:pt x="0" y="0"/>
                  </a:moveTo>
                  <a:lnTo>
                    <a:pt x="482598" y="143933"/>
                  </a:lnTo>
                  <a:lnTo>
                    <a:pt x="499532" y="381000"/>
                  </a:lnTo>
                  <a:lnTo>
                    <a:pt x="0" y="38100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v-SE"/>
            </a:p>
          </p:txBody>
        </p:sp>
        <p:sp>
          <p:nvSpPr>
            <p:cNvPr id="17" name="Rektangel 16">
              <a:extLst>
                <a:ext uri="{FF2B5EF4-FFF2-40B4-BE49-F238E27FC236}">
                  <a16:creationId xmlns:a16="http://schemas.microsoft.com/office/drawing/2014/main" id="{1D55F161-FFC2-0148-85A7-299C6D5589B7}"/>
                </a:ext>
              </a:extLst>
            </p:cNvPr>
            <p:cNvSpPr/>
            <p:nvPr/>
          </p:nvSpPr>
          <p:spPr>
            <a:xfrm>
              <a:off x="2743199" y="3786180"/>
              <a:ext cx="618068" cy="567266"/>
            </a:xfrm>
            <a:custGeom>
              <a:avLst/>
              <a:gdLst>
                <a:gd name="connsiteX0" fmla="*/ 0 w 372534"/>
                <a:gd name="connsiteY0" fmla="*/ 0 h 601133"/>
                <a:gd name="connsiteX1" fmla="*/ 372534 w 372534"/>
                <a:gd name="connsiteY1" fmla="*/ 0 h 601133"/>
                <a:gd name="connsiteX2" fmla="*/ 372534 w 372534"/>
                <a:gd name="connsiteY2" fmla="*/ 601133 h 601133"/>
                <a:gd name="connsiteX3" fmla="*/ 0 w 372534"/>
                <a:gd name="connsiteY3" fmla="*/ 601133 h 601133"/>
                <a:gd name="connsiteX4" fmla="*/ 0 w 372534"/>
                <a:gd name="connsiteY4" fmla="*/ 0 h 601133"/>
                <a:gd name="connsiteX0" fmla="*/ 186267 w 558801"/>
                <a:gd name="connsiteY0" fmla="*/ 0 h 601133"/>
                <a:gd name="connsiteX1" fmla="*/ 558801 w 558801"/>
                <a:gd name="connsiteY1" fmla="*/ 0 h 601133"/>
                <a:gd name="connsiteX2" fmla="*/ 558801 w 558801"/>
                <a:gd name="connsiteY2" fmla="*/ 601133 h 601133"/>
                <a:gd name="connsiteX3" fmla="*/ 0 w 558801"/>
                <a:gd name="connsiteY3" fmla="*/ 499533 h 601133"/>
                <a:gd name="connsiteX4" fmla="*/ 186267 w 558801"/>
                <a:gd name="connsiteY4" fmla="*/ 0 h 601133"/>
                <a:gd name="connsiteX0" fmla="*/ 186267 w 558801"/>
                <a:gd name="connsiteY0" fmla="*/ 0 h 618066"/>
                <a:gd name="connsiteX1" fmla="*/ 558801 w 558801"/>
                <a:gd name="connsiteY1" fmla="*/ 0 h 618066"/>
                <a:gd name="connsiteX2" fmla="*/ 338668 w 558801"/>
                <a:gd name="connsiteY2" fmla="*/ 618066 h 618066"/>
                <a:gd name="connsiteX3" fmla="*/ 0 w 558801"/>
                <a:gd name="connsiteY3" fmla="*/ 499533 h 618066"/>
                <a:gd name="connsiteX4" fmla="*/ 186267 w 558801"/>
                <a:gd name="connsiteY4" fmla="*/ 0 h 618066"/>
                <a:gd name="connsiteX0" fmla="*/ 186267 w 618068"/>
                <a:gd name="connsiteY0" fmla="*/ 0 h 618066"/>
                <a:gd name="connsiteX1" fmla="*/ 618068 w 618068"/>
                <a:gd name="connsiteY1" fmla="*/ 313266 h 618066"/>
                <a:gd name="connsiteX2" fmla="*/ 338668 w 618068"/>
                <a:gd name="connsiteY2" fmla="*/ 618066 h 618066"/>
                <a:gd name="connsiteX3" fmla="*/ 0 w 618068"/>
                <a:gd name="connsiteY3" fmla="*/ 499533 h 618066"/>
                <a:gd name="connsiteX4" fmla="*/ 186267 w 618068"/>
                <a:gd name="connsiteY4" fmla="*/ 0 h 618066"/>
                <a:gd name="connsiteX0" fmla="*/ 338667 w 618068"/>
                <a:gd name="connsiteY0" fmla="*/ 0 h 567266"/>
                <a:gd name="connsiteX1" fmla="*/ 618068 w 618068"/>
                <a:gd name="connsiteY1" fmla="*/ 262466 h 567266"/>
                <a:gd name="connsiteX2" fmla="*/ 338668 w 618068"/>
                <a:gd name="connsiteY2" fmla="*/ 567266 h 567266"/>
                <a:gd name="connsiteX3" fmla="*/ 0 w 618068"/>
                <a:gd name="connsiteY3" fmla="*/ 448733 h 567266"/>
                <a:gd name="connsiteX4" fmla="*/ 338667 w 618068"/>
                <a:gd name="connsiteY4" fmla="*/ 0 h 5672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18068" h="567266">
                  <a:moveTo>
                    <a:pt x="338667" y="0"/>
                  </a:moveTo>
                  <a:lnTo>
                    <a:pt x="618068" y="262466"/>
                  </a:lnTo>
                  <a:lnTo>
                    <a:pt x="338668" y="567266"/>
                  </a:lnTo>
                  <a:lnTo>
                    <a:pt x="0" y="448733"/>
                  </a:lnTo>
                  <a:lnTo>
                    <a:pt x="338667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v-SE"/>
            </a:p>
          </p:txBody>
        </p:sp>
        <p:sp>
          <p:nvSpPr>
            <p:cNvPr id="18" name="Rektangel 17">
              <a:extLst>
                <a:ext uri="{FF2B5EF4-FFF2-40B4-BE49-F238E27FC236}">
                  <a16:creationId xmlns:a16="http://schemas.microsoft.com/office/drawing/2014/main" id="{6554FAE9-3358-314A-9B40-CA90D0E5149C}"/>
                </a:ext>
              </a:extLst>
            </p:cNvPr>
            <p:cNvSpPr/>
            <p:nvPr/>
          </p:nvSpPr>
          <p:spPr>
            <a:xfrm>
              <a:off x="5520265" y="3646361"/>
              <a:ext cx="533401" cy="554684"/>
            </a:xfrm>
            <a:custGeom>
              <a:avLst/>
              <a:gdLst>
                <a:gd name="connsiteX0" fmla="*/ 0 w 508000"/>
                <a:gd name="connsiteY0" fmla="*/ 0 h 427684"/>
                <a:gd name="connsiteX1" fmla="*/ 508000 w 508000"/>
                <a:gd name="connsiteY1" fmla="*/ 0 h 427684"/>
                <a:gd name="connsiteX2" fmla="*/ 508000 w 508000"/>
                <a:gd name="connsiteY2" fmla="*/ 427684 h 427684"/>
                <a:gd name="connsiteX3" fmla="*/ 0 w 508000"/>
                <a:gd name="connsiteY3" fmla="*/ 427684 h 427684"/>
                <a:gd name="connsiteX4" fmla="*/ 0 w 508000"/>
                <a:gd name="connsiteY4" fmla="*/ 0 h 427684"/>
                <a:gd name="connsiteX0" fmla="*/ 67734 w 575734"/>
                <a:gd name="connsiteY0" fmla="*/ 0 h 427684"/>
                <a:gd name="connsiteX1" fmla="*/ 575734 w 575734"/>
                <a:gd name="connsiteY1" fmla="*/ 0 h 427684"/>
                <a:gd name="connsiteX2" fmla="*/ 575734 w 575734"/>
                <a:gd name="connsiteY2" fmla="*/ 427684 h 427684"/>
                <a:gd name="connsiteX3" fmla="*/ 0 w 575734"/>
                <a:gd name="connsiteY3" fmla="*/ 427684 h 427684"/>
                <a:gd name="connsiteX4" fmla="*/ 67734 w 575734"/>
                <a:gd name="connsiteY4" fmla="*/ 0 h 427684"/>
                <a:gd name="connsiteX0" fmla="*/ 67734 w 575734"/>
                <a:gd name="connsiteY0" fmla="*/ 0 h 681684"/>
                <a:gd name="connsiteX1" fmla="*/ 575734 w 575734"/>
                <a:gd name="connsiteY1" fmla="*/ 0 h 681684"/>
                <a:gd name="connsiteX2" fmla="*/ 423334 w 575734"/>
                <a:gd name="connsiteY2" fmla="*/ 681684 h 681684"/>
                <a:gd name="connsiteX3" fmla="*/ 0 w 575734"/>
                <a:gd name="connsiteY3" fmla="*/ 427684 h 681684"/>
                <a:gd name="connsiteX4" fmla="*/ 67734 w 575734"/>
                <a:gd name="connsiteY4" fmla="*/ 0 h 681684"/>
                <a:gd name="connsiteX0" fmla="*/ 67734 w 533401"/>
                <a:gd name="connsiteY0" fmla="*/ 0 h 681684"/>
                <a:gd name="connsiteX1" fmla="*/ 533401 w 533401"/>
                <a:gd name="connsiteY1" fmla="*/ 389467 h 681684"/>
                <a:gd name="connsiteX2" fmla="*/ 423334 w 533401"/>
                <a:gd name="connsiteY2" fmla="*/ 681684 h 681684"/>
                <a:gd name="connsiteX3" fmla="*/ 0 w 533401"/>
                <a:gd name="connsiteY3" fmla="*/ 427684 h 681684"/>
                <a:gd name="connsiteX4" fmla="*/ 67734 w 533401"/>
                <a:gd name="connsiteY4" fmla="*/ 0 h 681684"/>
                <a:gd name="connsiteX0" fmla="*/ 160868 w 533401"/>
                <a:gd name="connsiteY0" fmla="*/ 0 h 461551"/>
                <a:gd name="connsiteX1" fmla="*/ 533401 w 533401"/>
                <a:gd name="connsiteY1" fmla="*/ 169334 h 461551"/>
                <a:gd name="connsiteX2" fmla="*/ 423334 w 533401"/>
                <a:gd name="connsiteY2" fmla="*/ 461551 h 461551"/>
                <a:gd name="connsiteX3" fmla="*/ 0 w 533401"/>
                <a:gd name="connsiteY3" fmla="*/ 207551 h 461551"/>
                <a:gd name="connsiteX4" fmla="*/ 160868 w 533401"/>
                <a:gd name="connsiteY4" fmla="*/ 0 h 461551"/>
                <a:gd name="connsiteX0" fmla="*/ 135468 w 533401"/>
                <a:gd name="connsiteY0" fmla="*/ 0 h 554684"/>
                <a:gd name="connsiteX1" fmla="*/ 533401 w 533401"/>
                <a:gd name="connsiteY1" fmla="*/ 262467 h 554684"/>
                <a:gd name="connsiteX2" fmla="*/ 423334 w 533401"/>
                <a:gd name="connsiteY2" fmla="*/ 554684 h 554684"/>
                <a:gd name="connsiteX3" fmla="*/ 0 w 533401"/>
                <a:gd name="connsiteY3" fmla="*/ 300684 h 554684"/>
                <a:gd name="connsiteX4" fmla="*/ 135468 w 533401"/>
                <a:gd name="connsiteY4" fmla="*/ 0 h 5546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3401" h="554684">
                  <a:moveTo>
                    <a:pt x="135468" y="0"/>
                  </a:moveTo>
                  <a:lnTo>
                    <a:pt x="533401" y="262467"/>
                  </a:lnTo>
                  <a:lnTo>
                    <a:pt x="423334" y="554684"/>
                  </a:lnTo>
                  <a:lnTo>
                    <a:pt x="0" y="300684"/>
                  </a:lnTo>
                  <a:lnTo>
                    <a:pt x="135468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v-SE"/>
            </a:p>
          </p:txBody>
        </p:sp>
        <p:sp>
          <p:nvSpPr>
            <p:cNvPr id="24" name="Frihandsfigur 23">
              <a:extLst>
                <a:ext uri="{FF2B5EF4-FFF2-40B4-BE49-F238E27FC236}">
                  <a16:creationId xmlns:a16="http://schemas.microsoft.com/office/drawing/2014/main" id="{FC58347C-294B-5949-9C35-375ACCE0CD36}"/>
                </a:ext>
              </a:extLst>
            </p:cNvPr>
            <p:cNvSpPr/>
            <p:nvPr/>
          </p:nvSpPr>
          <p:spPr>
            <a:xfrm>
              <a:off x="3224817" y="2117849"/>
              <a:ext cx="2154864" cy="2835348"/>
            </a:xfrm>
            <a:custGeom>
              <a:avLst/>
              <a:gdLst>
                <a:gd name="connsiteX0" fmla="*/ 783435 w 2154864"/>
                <a:gd name="connsiteY0" fmla="*/ 0 h 2835348"/>
                <a:gd name="connsiteX1" fmla="*/ 1442312 w 2154864"/>
                <a:gd name="connsiteY1" fmla="*/ 14177 h 2835348"/>
                <a:gd name="connsiteX2" fmla="*/ 1797072 w 2154864"/>
                <a:gd name="connsiteY2" fmla="*/ 266763 h 2835348"/>
                <a:gd name="connsiteX3" fmla="*/ 2154864 w 2154864"/>
                <a:gd name="connsiteY3" fmla="*/ 870527 h 2835348"/>
                <a:gd name="connsiteX4" fmla="*/ 2140688 w 2154864"/>
                <a:gd name="connsiteY4" fmla="*/ 1396965 h 2835348"/>
                <a:gd name="connsiteX5" fmla="*/ 1896309 w 2154864"/>
                <a:gd name="connsiteY5" fmla="*/ 1901491 h 2835348"/>
                <a:gd name="connsiteX6" fmla="*/ 1542064 w 2154864"/>
                <a:gd name="connsiteY6" fmla="*/ 2056394 h 2835348"/>
                <a:gd name="connsiteX7" fmla="*/ 1550581 w 2154864"/>
                <a:gd name="connsiteY7" fmla="*/ 2245332 h 2835348"/>
                <a:gd name="connsiteX8" fmla="*/ 1481166 w 2154864"/>
                <a:gd name="connsiteY8" fmla="*/ 2385661 h 2835348"/>
                <a:gd name="connsiteX9" fmla="*/ 1545263 w 2154864"/>
                <a:gd name="connsiteY9" fmla="*/ 2480389 h 2835348"/>
                <a:gd name="connsiteX10" fmla="*/ 1474380 w 2154864"/>
                <a:gd name="connsiteY10" fmla="*/ 2579920 h 2835348"/>
                <a:gd name="connsiteX11" fmla="*/ 1537045 w 2154864"/>
                <a:gd name="connsiteY11" fmla="*/ 2700522 h 2835348"/>
                <a:gd name="connsiteX12" fmla="*/ 1393992 w 2154864"/>
                <a:gd name="connsiteY12" fmla="*/ 2814084 h 2835348"/>
                <a:gd name="connsiteX13" fmla="*/ 775047 w 2154864"/>
                <a:gd name="connsiteY13" fmla="*/ 2835348 h 2835348"/>
                <a:gd name="connsiteX14" fmla="*/ 653258 w 2154864"/>
                <a:gd name="connsiteY14" fmla="*/ 2714699 h 2835348"/>
                <a:gd name="connsiteX15" fmla="*/ 744278 w 2154864"/>
                <a:gd name="connsiteY15" fmla="*/ 2537390 h 2835348"/>
                <a:gd name="connsiteX16" fmla="*/ 673394 w 2154864"/>
                <a:gd name="connsiteY16" fmla="*/ 2494566 h 2835348"/>
                <a:gd name="connsiteX17" fmla="*/ 744277 w 2154864"/>
                <a:gd name="connsiteY17" fmla="*/ 2388782 h 2835348"/>
                <a:gd name="connsiteX18" fmla="*/ 624905 w 2154864"/>
                <a:gd name="connsiteY18" fmla="*/ 2267638 h 2835348"/>
                <a:gd name="connsiteX19" fmla="*/ 604924 w 2154864"/>
                <a:gd name="connsiteY19" fmla="*/ 2061928 h 2835348"/>
                <a:gd name="connsiteX20" fmla="*/ 604972 w 2154864"/>
                <a:gd name="connsiteY20" fmla="*/ 2061928 h 2835348"/>
                <a:gd name="connsiteX21" fmla="*/ 357791 w 2154864"/>
                <a:gd name="connsiteY21" fmla="*/ 1851873 h 2835348"/>
                <a:gd name="connsiteX22" fmla="*/ 113413 w 2154864"/>
                <a:gd name="connsiteY22" fmla="*/ 1375700 h 2835348"/>
                <a:gd name="connsiteX23" fmla="*/ 0 w 2154864"/>
                <a:gd name="connsiteY23" fmla="*/ 764200 h 2835348"/>
                <a:gd name="connsiteX24" fmla="*/ 251465 w 2154864"/>
                <a:gd name="connsiteY24" fmla="*/ 273852 h 28353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154864" h="2835348">
                  <a:moveTo>
                    <a:pt x="783435" y="0"/>
                  </a:moveTo>
                  <a:lnTo>
                    <a:pt x="1442312" y="14177"/>
                  </a:lnTo>
                  <a:lnTo>
                    <a:pt x="1797072" y="266763"/>
                  </a:lnTo>
                  <a:lnTo>
                    <a:pt x="2154864" y="870527"/>
                  </a:lnTo>
                  <a:lnTo>
                    <a:pt x="2140688" y="1396965"/>
                  </a:lnTo>
                  <a:lnTo>
                    <a:pt x="1896309" y="1901491"/>
                  </a:lnTo>
                  <a:lnTo>
                    <a:pt x="1542064" y="2056394"/>
                  </a:lnTo>
                  <a:lnTo>
                    <a:pt x="1550581" y="2245332"/>
                  </a:lnTo>
                  <a:lnTo>
                    <a:pt x="1481166" y="2385661"/>
                  </a:lnTo>
                  <a:lnTo>
                    <a:pt x="1545263" y="2480389"/>
                  </a:lnTo>
                  <a:lnTo>
                    <a:pt x="1474380" y="2579920"/>
                  </a:lnTo>
                  <a:lnTo>
                    <a:pt x="1537045" y="2700522"/>
                  </a:lnTo>
                  <a:lnTo>
                    <a:pt x="1393992" y="2814084"/>
                  </a:lnTo>
                  <a:lnTo>
                    <a:pt x="775047" y="2835348"/>
                  </a:lnTo>
                  <a:lnTo>
                    <a:pt x="653258" y="2714699"/>
                  </a:lnTo>
                  <a:lnTo>
                    <a:pt x="744278" y="2537390"/>
                  </a:lnTo>
                  <a:lnTo>
                    <a:pt x="673394" y="2494566"/>
                  </a:lnTo>
                  <a:cubicBezTo>
                    <a:pt x="668668" y="2473481"/>
                    <a:pt x="749003" y="2409867"/>
                    <a:pt x="744277" y="2388782"/>
                  </a:cubicBezTo>
                  <a:lnTo>
                    <a:pt x="624905" y="2267638"/>
                  </a:lnTo>
                  <a:lnTo>
                    <a:pt x="604924" y="2061928"/>
                  </a:lnTo>
                  <a:lnTo>
                    <a:pt x="604972" y="2061928"/>
                  </a:lnTo>
                  <a:lnTo>
                    <a:pt x="357791" y="1851873"/>
                  </a:lnTo>
                  <a:lnTo>
                    <a:pt x="113413" y="1375700"/>
                  </a:lnTo>
                  <a:lnTo>
                    <a:pt x="0" y="764200"/>
                  </a:lnTo>
                  <a:lnTo>
                    <a:pt x="251465" y="273852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v-SE"/>
            </a:p>
          </p:txBody>
        </p:sp>
      </p:grpSp>
      <p:grpSp>
        <p:nvGrpSpPr>
          <p:cNvPr id="30" name="Grupp 29">
            <a:extLst>
              <a:ext uri="{FF2B5EF4-FFF2-40B4-BE49-F238E27FC236}">
                <a16:creationId xmlns:a16="http://schemas.microsoft.com/office/drawing/2014/main" id="{B21FC71E-628D-314B-893F-A1E764658F76}"/>
              </a:ext>
            </a:extLst>
          </p:cNvPr>
          <p:cNvGrpSpPr/>
          <p:nvPr/>
        </p:nvGrpSpPr>
        <p:grpSpPr>
          <a:xfrm>
            <a:off x="5779832" y="210177"/>
            <a:ext cx="2279105" cy="1747433"/>
            <a:chOff x="1736912" y="3430774"/>
            <a:chExt cx="3827458" cy="2934585"/>
          </a:xfrm>
          <a:solidFill>
            <a:schemeClr val="accent4">
              <a:alpha val="90000"/>
            </a:schemeClr>
          </a:solidFill>
        </p:grpSpPr>
        <p:sp>
          <p:nvSpPr>
            <p:cNvPr id="27" name="Rektangel 26">
              <a:extLst>
                <a:ext uri="{FF2B5EF4-FFF2-40B4-BE49-F238E27FC236}">
                  <a16:creationId xmlns:a16="http://schemas.microsoft.com/office/drawing/2014/main" id="{A43356D9-C65E-424F-9E2B-2AA491494FC5}"/>
                </a:ext>
              </a:extLst>
            </p:cNvPr>
            <p:cNvSpPr/>
            <p:nvPr/>
          </p:nvSpPr>
          <p:spPr>
            <a:xfrm>
              <a:off x="2977116" y="3430774"/>
              <a:ext cx="1242586" cy="2934585"/>
            </a:xfrm>
            <a:custGeom>
              <a:avLst/>
              <a:gdLst>
                <a:gd name="connsiteX0" fmla="*/ 0 w 399070"/>
                <a:gd name="connsiteY0" fmla="*/ 0 h 2955851"/>
                <a:gd name="connsiteX1" fmla="*/ 399070 w 399070"/>
                <a:gd name="connsiteY1" fmla="*/ 0 h 2955851"/>
                <a:gd name="connsiteX2" fmla="*/ 399070 w 399070"/>
                <a:gd name="connsiteY2" fmla="*/ 2955851 h 2955851"/>
                <a:gd name="connsiteX3" fmla="*/ 0 w 399070"/>
                <a:gd name="connsiteY3" fmla="*/ 2955851 h 2955851"/>
                <a:gd name="connsiteX4" fmla="*/ 0 w 399070"/>
                <a:gd name="connsiteY4" fmla="*/ 0 h 2955851"/>
                <a:gd name="connsiteX0" fmla="*/ 0 w 632986"/>
                <a:gd name="connsiteY0" fmla="*/ 0 h 2955851"/>
                <a:gd name="connsiteX1" fmla="*/ 632986 w 632986"/>
                <a:gd name="connsiteY1" fmla="*/ 120503 h 2955851"/>
                <a:gd name="connsiteX2" fmla="*/ 399070 w 632986"/>
                <a:gd name="connsiteY2" fmla="*/ 2955851 h 2955851"/>
                <a:gd name="connsiteX3" fmla="*/ 0 w 632986"/>
                <a:gd name="connsiteY3" fmla="*/ 2955851 h 2955851"/>
                <a:gd name="connsiteX4" fmla="*/ 0 w 632986"/>
                <a:gd name="connsiteY4" fmla="*/ 0 h 2955851"/>
                <a:gd name="connsiteX0" fmla="*/ 163033 w 632986"/>
                <a:gd name="connsiteY0" fmla="*/ 191385 h 2835348"/>
                <a:gd name="connsiteX1" fmla="*/ 632986 w 632986"/>
                <a:gd name="connsiteY1" fmla="*/ 0 h 2835348"/>
                <a:gd name="connsiteX2" fmla="*/ 399070 w 632986"/>
                <a:gd name="connsiteY2" fmla="*/ 2835348 h 2835348"/>
                <a:gd name="connsiteX3" fmla="*/ 0 w 632986"/>
                <a:gd name="connsiteY3" fmla="*/ 2835348 h 2835348"/>
                <a:gd name="connsiteX4" fmla="*/ 163033 w 632986"/>
                <a:gd name="connsiteY4" fmla="*/ 191385 h 2835348"/>
                <a:gd name="connsiteX0" fmla="*/ 191386 w 632986"/>
                <a:gd name="connsiteY0" fmla="*/ 7087 h 2835348"/>
                <a:gd name="connsiteX1" fmla="*/ 632986 w 632986"/>
                <a:gd name="connsiteY1" fmla="*/ 0 h 2835348"/>
                <a:gd name="connsiteX2" fmla="*/ 399070 w 632986"/>
                <a:gd name="connsiteY2" fmla="*/ 2835348 h 2835348"/>
                <a:gd name="connsiteX3" fmla="*/ 0 w 632986"/>
                <a:gd name="connsiteY3" fmla="*/ 2835348 h 2835348"/>
                <a:gd name="connsiteX4" fmla="*/ 191386 w 632986"/>
                <a:gd name="connsiteY4" fmla="*/ 7087 h 2835348"/>
                <a:gd name="connsiteX0" fmla="*/ 800986 w 1242586"/>
                <a:gd name="connsiteY0" fmla="*/ 7087 h 2835348"/>
                <a:gd name="connsiteX1" fmla="*/ 1242586 w 1242586"/>
                <a:gd name="connsiteY1" fmla="*/ 0 h 2835348"/>
                <a:gd name="connsiteX2" fmla="*/ 1008670 w 1242586"/>
                <a:gd name="connsiteY2" fmla="*/ 2835348 h 2835348"/>
                <a:gd name="connsiteX3" fmla="*/ 0 w 1242586"/>
                <a:gd name="connsiteY3" fmla="*/ 2608520 h 2835348"/>
                <a:gd name="connsiteX4" fmla="*/ 800986 w 1242586"/>
                <a:gd name="connsiteY4" fmla="*/ 7087 h 2835348"/>
                <a:gd name="connsiteX0" fmla="*/ 800986 w 1242586"/>
                <a:gd name="connsiteY0" fmla="*/ 7087 h 2934585"/>
                <a:gd name="connsiteX1" fmla="*/ 1242586 w 1242586"/>
                <a:gd name="connsiteY1" fmla="*/ 0 h 2934585"/>
                <a:gd name="connsiteX2" fmla="*/ 264391 w 1242586"/>
                <a:gd name="connsiteY2" fmla="*/ 2934585 h 2934585"/>
                <a:gd name="connsiteX3" fmla="*/ 0 w 1242586"/>
                <a:gd name="connsiteY3" fmla="*/ 2608520 h 2934585"/>
                <a:gd name="connsiteX4" fmla="*/ 800986 w 1242586"/>
                <a:gd name="connsiteY4" fmla="*/ 7087 h 29345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42586" h="2934585">
                  <a:moveTo>
                    <a:pt x="800986" y="7087"/>
                  </a:moveTo>
                  <a:lnTo>
                    <a:pt x="1242586" y="0"/>
                  </a:lnTo>
                  <a:lnTo>
                    <a:pt x="264391" y="2934585"/>
                  </a:lnTo>
                  <a:lnTo>
                    <a:pt x="0" y="2608520"/>
                  </a:lnTo>
                  <a:lnTo>
                    <a:pt x="800986" y="708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v-SE"/>
            </a:p>
          </p:txBody>
        </p:sp>
        <p:sp>
          <p:nvSpPr>
            <p:cNvPr id="28" name="Rektangel med klippta hörn diagonalt 27">
              <a:extLst>
                <a:ext uri="{FF2B5EF4-FFF2-40B4-BE49-F238E27FC236}">
                  <a16:creationId xmlns:a16="http://schemas.microsoft.com/office/drawing/2014/main" id="{EB00A6C5-FC14-2143-8938-B7E805C40BA1}"/>
                </a:ext>
              </a:extLst>
            </p:cNvPr>
            <p:cNvSpPr/>
            <p:nvPr/>
          </p:nvSpPr>
          <p:spPr>
            <a:xfrm>
              <a:off x="4237667" y="3757334"/>
              <a:ext cx="1326703" cy="2019690"/>
            </a:xfrm>
            <a:custGeom>
              <a:avLst/>
              <a:gdLst>
                <a:gd name="connsiteX0" fmla="*/ 0 w 758456"/>
                <a:gd name="connsiteY0" fmla="*/ 0 h 2232341"/>
                <a:gd name="connsiteX1" fmla="*/ 632044 w 758456"/>
                <a:gd name="connsiteY1" fmla="*/ 0 h 2232341"/>
                <a:gd name="connsiteX2" fmla="*/ 758456 w 758456"/>
                <a:gd name="connsiteY2" fmla="*/ 126412 h 2232341"/>
                <a:gd name="connsiteX3" fmla="*/ 758456 w 758456"/>
                <a:gd name="connsiteY3" fmla="*/ 2232341 h 2232341"/>
                <a:gd name="connsiteX4" fmla="*/ 758456 w 758456"/>
                <a:gd name="connsiteY4" fmla="*/ 2232341 h 2232341"/>
                <a:gd name="connsiteX5" fmla="*/ 126412 w 758456"/>
                <a:gd name="connsiteY5" fmla="*/ 2232341 h 2232341"/>
                <a:gd name="connsiteX6" fmla="*/ 0 w 758456"/>
                <a:gd name="connsiteY6" fmla="*/ 2105929 h 2232341"/>
                <a:gd name="connsiteX7" fmla="*/ 0 w 758456"/>
                <a:gd name="connsiteY7" fmla="*/ 0 h 2232341"/>
                <a:gd name="connsiteX0" fmla="*/ 0 w 985284"/>
                <a:gd name="connsiteY0" fmla="*/ 467832 h 2232341"/>
                <a:gd name="connsiteX1" fmla="*/ 858872 w 985284"/>
                <a:gd name="connsiteY1" fmla="*/ 0 h 2232341"/>
                <a:gd name="connsiteX2" fmla="*/ 985284 w 985284"/>
                <a:gd name="connsiteY2" fmla="*/ 126412 h 2232341"/>
                <a:gd name="connsiteX3" fmla="*/ 985284 w 985284"/>
                <a:gd name="connsiteY3" fmla="*/ 2232341 h 2232341"/>
                <a:gd name="connsiteX4" fmla="*/ 985284 w 985284"/>
                <a:gd name="connsiteY4" fmla="*/ 2232341 h 2232341"/>
                <a:gd name="connsiteX5" fmla="*/ 353240 w 985284"/>
                <a:gd name="connsiteY5" fmla="*/ 2232341 h 2232341"/>
                <a:gd name="connsiteX6" fmla="*/ 226828 w 985284"/>
                <a:gd name="connsiteY6" fmla="*/ 2105929 h 2232341"/>
                <a:gd name="connsiteX7" fmla="*/ 0 w 985284"/>
                <a:gd name="connsiteY7" fmla="*/ 467832 h 2232341"/>
                <a:gd name="connsiteX0" fmla="*/ 0 w 985284"/>
                <a:gd name="connsiteY0" fmla="*/ 341420 h 2105929"/>
                <a:gd name="connsiteX1" fmla="*/ 270538 w 985284"/>
                <a:gd name="connsiteY1" fmla="*/ 57885 h 2105929"/>
                <a:gd name="connsiteX2" fmla="*/ 985284 w 985284"/>
                <a:gd name="connsiteY2" fmla="*/ 0 h 2105929"/>
                <a:gd name="connsiteX3" fmla="*/ 985284 w 985284"/>
                <a:gd name="connsiteY3" fmla="*/ 2105929 h 2105929"/>
                <a:gd name="connsiteX4" fmla="*/ 985284 w 985284"/>
                <a:gd name="connsiteY4" fmla="*/ 2105929 h 2105929"/>
                <a:gd name="connsiteX5" fmla="*/ 353240 w 985284"/>
                <a:gd name="connsiteY5" fmla="*/ 2105929 h 2105929"/>
                <a:gd name="connsiteX6" fmla="*/ 226828 w 985284"/>
                <a:gd name="connsiteY6" fmla="*/ 1979517 h 2105929"/>
                <a:gd name="connsiteX7" fmla="*/ 0 w 985284"/>
                <a:gd name="connsiteY7" fmla="*/ 341420 h 2105929"/>
                <a:gd name="connsiteX0" fmla="*/ 0 w 1155404"/>
                <a:gd name="connsiteY0" fmla="*/ 283535 h 2048044"/>
                <a:gd name="connsiteX1" fmla="*/ 270538 w 1155404"/>
                <a:gd name="connsiteY1" fmla="*/ 0 h 2048044"/>
                <a:gd name="connsiteX2" fmla="*/ 1155404 w 1155404"/>
                <a:gd name="connsiteY2" fmla="*/ 1161315 h 2048044"/>
                <a:gd name="connsiteX3" fmla="*/ 985284 w 1155404"/>
                <a:gd name="connsiteY3" fmla="*/ 2048044 h 2048044"/>
                <a:gd name="connsiteX4" fmla="*/ 985284 w 1155404"/>
                <a:gd name="connsiteY4" fmla="*/ 2048044 h 2048044"/>
                <a:gd name="connsiteX5" fmla="*/ 353240 w 1155404"/>
                <a:gd name="connsiteY5" fmla="*/ 2048044 h 2048044"/>
                <a:gd name="connsiteX6" fmla="*/ 226828 w 1155404"/>
                <a:gd name="connsiteY6" fmla="*/ 1921632 h 2048044"/>
                <a:gd name="connsiteX7" fmla="*/ 0 w 1155404"/>
                <a:gd name="connsiteY7" fmla="*/ 283535 h 2048044"/>
                <a:gd name="connsiteX0" fmla="*/ 0 w 1155404"/>
                <a:gd name="connsiteY0" fmla="*/ 283535 h 2048044"/>
                <a:gd name="connsiteX1" fmla="*/ 270538 w 1155404"/>
                <a:gd name="connsiteY1" fmla="*/ 0 h 2048044"/>
                <a:gd name="connsiteX2" fmla="*/ 1155404 w 1155404"/>
                <a:gd name="connsiteY2" fmla="*/ 1161315 h 2048044"/>
                <a:gd name="connsiteX3" fmla="*/ 985284 w 1155404"/>
                <a:gd name="connsiteY3" fmla="*/ 2048044 h 2048044"/>
                <a:gd name="connsiteX4" fmla="*/ 985284 w 1155404"/>
                <a:gd name="connsiteY4" fmla="*/ 2048044 h 2048044"/>
                <a:gd name="connsiteX5" fmla="*/ 353240 w 1155404"/>
                <a:gd name="connsiteY5" fmla="*/ 2048044 h 2048044"/>
                <a:gd name="connsiteX6" fmla="*/ 588335 w 1155404"/>
                <a:gd name="connsiteY6" fmla="*/ 1212794 h 2048044"/>
                <a:gd name="connsiteX7" fmla="*/ 0 w 1155404"/>
                <a:gd name="connsiteY7" fmla="*/ 283535 h 2048044"/>
                <a:gd name="connsiteX0" fmla="*/ 171299 w 1326703"/>
                <a:gd name="connsiteY0" fmla="*/ 283535 h 2048044"/>
                <a:gd name="connsiteX1" fmla="*/ 441837 w 1326703"/>
                <a:gd name="connsiteY1" fmla="*/ 0 h 2048044"/>
                <a:gd name="connsiteX2" fmla="*/ 1326703 w 1326703"/>
                <a:gd name="connsiteY2" fmla="*/ 1161315 h 2048044"/>
                <a:gd name="connsiteX3" fmla="*/ 1156583 w 1326703"/>
                <a:gd name="connsiteY3" fmla="*/ 2048044 h 2048044"/>
                <a:gd name="connsiteX4" fmla="*/ 1156583 w 1326703"/>
                <a:gd name="connsiteY4" fmla="*/ 2048044 h 2048044"/>
                <a:gd name="connsiteX5" fmla="*/ 0 w 1326703"/>
                <a:gd name="connsiteY5" fmla="*/ 1736156 h 2048044"/>
                <a:gd name="connsiteX6" fmla="*/ 759634 w 1326703"/>
                <a:gd name="connsiteY6" fmla="*/ 1212794 h 2048044"/>
                <a:gd name="connsiteX7" fmla="*/ 171299 w 1326703"/>
                <a:gd name="connsiteY7" fmla="*/ 283535 h 2048044"/>
                <a:gd name="connsiteX0" fmla="*/ 171299 w 1326703"/>
                <a:gd name="connsiteY0" fmla="*/ 283535 h 2048044"/>
                <a:gd name="connsiteX1" fmla="*/ 441837 w 1326703"/>
                <a:gd name="connsiteY1" fmla="*/ 0 h 2048044"/>
                <a:gd name="connsiteX2" fmla="*/ 1326703 w 1326703"/>
                <a:gd name="connsiteY2" fmla="*/ 1161315 h 2048044"/>
                <a:gd name="connsiteX3" fmla="*/ 1156583 w 1326703"/>
                <a:gd name="connsiteY3" fmla="*/ 2048044 h 2048044"/>
                <a:gd name="connsiteX4" fmla="*/ 1156583 w 1326703"/>
                <a:gd name="connsiteY4" fmla="*/ 2048044 h 2048044"/>
                <a:gd name="connsiteX5" fmla="*/ 0 w 1326703"/>
                <a:gd name="connsiteY5" fmla="*/ 1736156 h 2048044"/>
                <a:gd name="connsiteX6" fmla="*/ 972285 w 1326703"/>
                <a:gd name="connsiteY6" fmla="*/ 1191529 h 2048044"/>
                <a:gd name="connsiteX7" fmla="*/ 171299 w 1326703"/>
                <a:gd name="connsiteY7" fmla="*/ 283535 h 2048044"/>
                <a:gd name="connsiteX0" fmla="*/ 171299 w 1326703"/>
                <a:gd name="connsiteY0" fmla="*/ 283535 h 2048044"/>
                <a:gd name="connsiteX1" fmla="*/ 441837 w 1326703"/>
                <a:gd name="connsiteY1" fmla="*/ 0 h 2048044"/>
                <a:gd name="connsiteX2" fmla="*/ 1326703 w 1326703"/>
                <a:gd name="connsiteY2" fmla="*/ 1161315 h 2048044"/>
                <a:gd name="connsiteX3" fmla="*/ 1156583 w 1326703"/>
                <a:gd name="connsiteY3" fmla="*/ 2048044 h 2048044"/>
                <a:gd name="connsiteX4" fmla="*/ 1156583 w 1326703"/>
                <a:gd name="connsiteY4" fmla="*/ 2048044 h 2048044"/>
                <a:gd name="connsiteX5" fmla="*/ 0 w 1326703"/>
                <a:gd name="connsiteY5" fmla="*/ 1736156 h 2048044"/>
                <a:gd name="connsiteX6" fmla="*/ 1000638 w 1326703"/>
                <a:gd name="connsiteY6" fmla="*/ 1106469 h 2048044"/>
                <a:gd name="connsiteX7" fmla="*/ 171299 w 1326703"/>
                <a:gd name="connsiteY7" fmla="*/ 283535 h 2048044"/>
                <a:gd name="connsiteX0" fmla="*/ 171299 w 1326703"/>
                <a:gd name="connsiteY0" fmla="*/ 283535 h 2048044"/>
                <a:gd name="connsiteX1" fmla="*/ 441837 w 1326703"/>
                <a:gd name="connsiteY1" fmla="*/ 0 h 2048044"/>
                <a:gd name="connsiteX2" fmla="*/ 1326703 w 1326703"/>
                <a:gd name="connsiteY2" fmla="*/ 1161315 h 2048044"/>
                <a:gd name="connsiteX3" fmla="*/ 1156583 w 1326703"/>
                <a:gd name="connsiteY3" fmla="*/ 2048044 h 2048044"/>
                <a:gd name="connsiteX4" fmla="*/ 1156583 w 1326703"/>
                <a:gd name="connsiteY4" fmla="*/ 2048044 h 2048044"/>
                <a:gd name="connsiteX5" fmla="*/ 0 w 1326703"/>
                <a:gd name="connsiteY5" fmla="*/ 1736156 h 2048044"/>
                <a:gd name="connsiteX6" fmla="*/ 943931 w 1326703"/>
                <a:gd name="connsiteY6" fmla="*/ 1163176 h 2048044"/>
                <a:gd name="connsiteX7" fmla="*/ 171299 w 1326703"/>
                <a:gd name="connsiteY7" fmla="*/ 283535 h 2048044"/>
                <a:gd name="connsiteX0" fmla="*/ 171299 w 1326703"/>
                <a:gd name="connsiteY0" fmla="*/ 283535 h 2048044"/>
                <a:gd name="connsiteX1" fmla="*/ 441837 w 1326703"/>
                <a:gd name="connsiteY1" fmla="*/ 0 h 2048044"/>
                <a:gd name="connsiteX2" fmla="*/ 1326703 w 1326703"/>
                <a:gd name="connsiteY2" fmla="*/ 1161315 h 2048044"/>
                <a:gd name="connsiteX3" fmla="*/ 1156583 w 1326703"/>
                <a:gd name="connsiteY3" fmla="*/ 2048044 h 2048044"/>
                <a:gd name="connsiteX4" fmla="*/ 348508 w 1326703"/>
                <a:gd name="connsiteY4" fmla="*/ 2019690 h 2048044"/>
                <a:gd name="connsiteX5" fmla="*/ 0 w 1326703"/>
                <a:gd name="connsiteY5" fmla="*/ 1736156 h 2048044"/>
                <a:gd name="connsiteX6" fmla="*/ 943931 w 1326703"/>
                <a:gd name="connsiteY6" fmla="*/ 1163176 h 2048044"/>
                <a:gd name="connsiteX7" fmla="*/ 171299 w 1326703"/>
                <a:gd name="connsiteY7" fmla="*/ 283535 h 2048044"/>
                <a:gd name="connsiteX0" fmla="*/ 171299 w 1326703"/>
                <a:gd name="connsiteY0" fmla="*/ 283535 h 2019690"/>
                <a:gd name="connsiteX1" fmla="*/ 441837 w 1326703"/>
                <a:gd name="connsiteY1" fmla="*/ 0 h 2019690"/>
                <a:gd name="connsiteX2" fmla="*/ 1326703 w 1326703"/>
                <a:gd name="connsiteY2" fmla="*/ 1161315 h 2019690"/>
                <a:gd name="connsiteX3" fmla="*/ 972285 w 1326703"/>
                <a:gd name="connsiteY3" fmla="*/ 1516416 h 2019690"/>
                <a:gd name="connsiteX4" fmla="*/ 348508 w 1326703"/>
                <a:gd name="connsiteY4" fmla="*/ 2019690 h 2019690"/>
                <a:gd name="connsiteX5" fmla="*/ 0 w 1326703"/>
                <a:gd name="connsiteY5" fmla="*/ 1736156 h 2019690"/>
                <a:gd name="connsiteX6" fmla="*/ 943931 w 1326703"/>
                <a:gd name="connsiteY6" fmla="*/ 1163176 h 2019690"/>
                <a:gd name="connsiteX7" fmla="*/ 171299 w 1326703"/>
                <a:gd name="connsiteY7" fmla="*/ 283535 h 2019690"/>
                <a:gd name="connsiteX0" fmla="*/ 171299 w 1326703"/>
                <a:gd name="connsiteY0" fmla="*/ 283535 h 2019690"/>
                <a:gd name="connsiteX1" fmla="*/ 441837 w 1326703"/>
                <a:gd name="connsiteY1" fmla="*/ 0 h 2019690"/>
                <a:gd name="connsiteX2" fmla="*/ 1326703 w 1326703"/>
                <a:gd name="connsiteY2" fmla="*/ 1161315 h 2019690"/>
                <a:gd name="connsiteX3" fmla="*/ 972285 w 1326703"/>
                <a:gd name="connsiteY3" fmla="*/ 1516416 h 2019690"/>
                <a:gd name="connsiteX4" fmla="*/ 348508 w 1326703"/>
                <a:gd name="connsiteY4" fmla="*/ 2019690 h 2019690"/>
                <a:gd name="connsiteX5" fmla="*/ 0 w 1326703"/>
                <a:gd name="connsiteY5" fmla="*/ 1736156 h 2019690"/>
                <a:gd name="connsiteX6" fmla="*/ 901401 w 1326703"/>
                <a:gd name="connsiteY6" fmla="*/ 1120646 h 2019690"/>
                <a:gd name="connsiteX7" fmla="*/ 171299 w 1326703"/>
                <a:gd name="connsiteY7" fmla="*/ 283535 h 2019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26703" h="2019690">
                  <a:moveTo>
                    <a:pt x="171299" y="283535"/>
                  </a:moveTo>
                  <a:lnTo>
                    <a:pt x="441837" y="0"/>
                  </a:lnTo>
                  <a:lnTo>
                    <a:pt x="1326703" y="1161315"/>
                  </a:lnTo>
                  <a:lnTo>
                    <a:pt x="972285" y="1516416"/>
                  </a:lnTo>
                  <a:lnTo>
                    <a:pt x="348508" y="2019690"/>
                  </a:lnTo>
                  <a:lnTo>
                    <a:pt x="0" y="1736156"/>
                  </a:lnTo>
                  <a:lnTo>
                    <a:pt x="901401" y="1120646"/>
                  </a:lnTo>
                  <a:lnTo>
                    <a:pt x="171299" y="283535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v-SE"/>
            </a:p>
          </p:txBody>
        </p:sp>
        <p:sp>
          <p:nvSpPr>
            <p:cNvPr id="29" name="Rektangel med klippta hörn diagonalt 28">
              <a:extLst>
                <a:ext uri="{FF2B5EF4-FFF2-40B4-BE49-F238E27FC236}">
                  <a16:creationId xmlns:a16="http://schemas.microsoft.com/office/drawing/2014/main" id="{AE3E89C9-6F4B-D24A-A573-BB20D30CAAC8}"/>
                </a:ext>
              </a:extLst>
            </p:cNvPr>
            <p:cNvSpPr/>
            <p:nvPr/>
          </p:nvSpPr>
          <p:spPr>
            <a:xfrm>
              <a:off x="1736912" y="3579629"/>
              <a:ext cx="1378458" cy="1991832"/>
            </a:xfrm>
            <a:custGeom>
              <a:avLst/>
              <a:gdLst>
                <a:gd name="connsiteX0" fmla="*/ 0 w 648356"/>
                <a:gd name="connsiteY0" fmla="*/ 0 h 1687033"/>
                <a:gd name="connsiteX1" fmla="*/ 540295 w 648356"/>
                <a:gd name="connsiteY1" fmla="*/ 0 h 1687033"/>
                <a:gd name="connsiteX2" fmla="*/ 648356 w 648356"/>
                <a:gd name="connsiteY2" fmla="*/ 108061 h 1687033"/>
                <a:gd name="connsiteX3" fmla="*/ 648356 w 648356"/>
                <a:gd name="connsiteY3" fmla="*/ 1687033 h 1687033"/>
                <a:gd name="connsiteX4" fmla="*/ 648356 w 648356"/>
                <a:gd name="connsiteY4" fmla="*/ 1687033 h 1687033"/>
                <a:gd name="connsiteX5" fmla="*/ 108061 w 648356"/>
                <a:gd name="connsiteY5" fmla="*/ 1687033 h 1687033"/>
                <a:gd name="connsiteX6" fmla="*/ 0 w 648356"/>
                <a:gd name="connsiteY6" fmla="*/ 1578972 h 1687033"/>
                <a:gd name="connsiteX7" fmla="*/ 0 w 648356"/>
                <a:gd name="connsiteY7" fmla="*/ 0 h 1687033"/>
                <a:gd name="connsiteX0" fmla="*/ 0 w 924803"/>
                <a:gd name="connsiteY0" fmla="*/ 878958 h 1687033"/>
                <a:gd name="connsiteX1" fmla="*/ 816742 w 924803"/>
                <a:gd name="connsiteY1" fmla="*/ 0 h 1687033"/>
                <a:gd name="connsiteX2" fmla="*/ 924803 w 924803"/>
                <a:gd name="connsiteY2" fmla="*/ 108061 h 1687033"/>
                <a:gd name="connsiteX3" fmla="*/ 924803 w 924803"/>
                <a:gd name="connsiteY3" fmla="*/ 1687033 h 1687033"/>
                <a:gd name="connsiteX4" fmla="*/ 924803 w 924803"/>
                <a:gd name="connsiteY4" fmla="*/ 1687033 h 1687033"/>
                <a:gd name="connsiteX5" fmla="*/ 384508 w 924803"/>
                <a:gd name="connsiteY5" fmla="*/ 1687033 h 1687033"/>
                <a:gd name="connsiteX6" fmla="*/ 276447 w 924803"/>
                <a:gd name="connsiteY6" fmla="*/ 1578972 h 1687033"/>
                <a:gd name="connsiteX7" fmla="*/ 0 w 924803"/>
                <a:gd name="connsiteY7" fmla="*/ 878958 h 1687033"/>
                <a:gd name="connsiteX0" fmla="*/ 0 w 924803"/>
                <a:gd name="connsiteY0" fmla="*/ 964018 h 1772093"/>
                <a:gd name="connsiteX1" fmla="*/ 923068 w 924803"/>
                <a:gd name="connsiteY1" fmla="*/ 0 h 1772093"/>
                <a:gd name="connsiteX2" fmla="*/ 924803 w 924803"/>
                <a:gd name="connsiteY2" fmla="*/ 193121 h 1772093"/>
                <a:gd name="connsiteX3" fmla="*/ 924803 w 924803"/>
                <a:gd name="connsiteY3" fmla="*/ 1772093 h 1772093"/>
                <a:gd name="connsiteX4" fmla="*/ 924803 w 924803"/>
                <a:gd name="connsiteY4" fmla="*/ 1772093 h 1772093"/>
                <a:gd name="connsiteX5" fmla="*/ 384508 w 924803"/>
                <a:gd name="connsiteY5" fmla="*/ 1772093 h 1772093"/>
                <a:gd name="connsiteX6" fmla="*/ 276447 w 924803"/>
                <a:gd name="connsiteY6" fmla="*/ 1664032 h 1772093"/>
                <a:gd name="connsiteX7" fmla="*/ 0 w 924803"/>
                <a:gd name="connsiteY7" fmla="*/ 964018 h 1772093"/>
                <a:gd name="connsiteX0" fmla="*/ 0 w 1328840"/>
                <a:gd name="connsiteY0" fmla="*/ 964018 h 1772093"/>
                <a:gd name="connsiteX1" fmla="*/ 923068 w 1328840"/>
                <a:gd name="connsiteY1" fmla="*/ 0 h 1772093"/>
                <a:gd name="connsiteX2" fmla="*/ 1328840 w 1328840"/>
                <a:gd name="connsiteY2" fmla="*/ 228563 h 1772093"/>
                <a:gd name="connsiteX3" fmla="*/ 924803 w 1328840"/>
                <a:gd name="connsiteY3" fmla="*/ 1772093 h 1772093"/>
                <a:gd name="connsiteX4" fmla="*/ 924803 w 1328840"/>
                <a:gd name="connsiteY4" fmla="*/ 1772093 h 1772093"/>
                <a:gd name="connsiteX5" fmla="*/ 384508 w 1328840"/>
                <a:gd name="connsiteY5" fmla="*/ 1772093 h 1772093"/>
                <a:gd name="connsiteX6" fmla="*/ 276447 w 1328840"/>
                <a:gd name="connsiteY6" fmla="*/ 1664032 h 1772093"/>
                <a:gd name="connsiteX7" fmla="*/ 0 w 1328840"/>
                <a:gd name="connsiteY7" fmla="*/ 964018 h 1772093"/>
                <a:gd name="connsiteX0" fmla="*/ 0 w 1328840"/>
                <a:gd name="connsiteY0" fmla="*/ 964018 h 1772093"/>
                <a:gd name="connsiteX1" fmla="*/ 923068 w 1328840"/>
                <a:gd name="connsiteY1" fmla="*/ 0 h 1772093"/>
                <a:gd name="connsiteX2" fmla="*/ 1328840 w 1328840"/>
                <a:gd name="connsiteY2" fmla="*/ 228563 h 1772093"/>
                <a:gd name="connsiteX3" fmla="*/ 924803 w 1328840"/>
                <a:gd name="connsiteY3" fmla="*/ 1772093 h 1772093"/>
                <a:gd name="connsiteX4" fmla="*/ 634180 w 1328840"/>
                <a:gd name="connsiteY4" fmla="*/ 971107 h 1772093"/>
                <a:gd name="connsiteX5" fmla="*/ 384508 w 1328840"/>
                <a:gd name="connsiteY5" fmla="*/ 1772093 h 1772093"/>
                <a:gd name="connsiteX6" fmla="*/ 276447 w 1328840"/>
                <a:gd name="connsiteY6" fmla="*/ 1664032 h 1772093"/>
                <a:gd name="connsiteX7" fmla="*/ 0 w 1328840"/>
                <a:gd name="connsiteY7" fmla="*/ 964018 h 1772093"/>
                <a:gd name="connsiteX0" fmla="*/ 0 w 1328840"/>
                <a:gd name="connsiteY0" fmla="*/ 964018 h 1772093"/>
                <a:gd name="connsiteX1" fmla="*/ 923068 w 1328840"/>
                <a:gd name="connsiteY1" fmla="*/ 0 h 1772093"/>
                <a:gd name="connsiteX2" fmla="*/ 1328840 w 1328840"/>
                <a:gd name="connsiteY2" fmla="*/ 228563 h 1772093"/>
                <a:gd name="connsiteX3" fmla="*/ 1102012 w 1328840"/>
                <a:gd name="connsiteY3" fmla="*/ 559981 h 1772093"/>
                <a:gd name="connsiteX4" fmla="*/ 634180 w 1328840"/>
                <a:gd name="connsiteY4" fmla="*/ 971107 h 1772093"/>
                <a:gd name="connsiteX5" fmla="*/ 384508 w 1328840"/>
                <a:gd name="connsiteY5" fmla="*/ 1772093 h 1772093"/>
                <a:gd name="connsiteX6" fmla="*/ 276447 w 1328840"/>
                <a:gd name="connsiteY6" fmla="*/ 1664032 h 1772093"/>
                <a:gd name="connsiteX7" fmla="*/ 0 w 1328840"/>
                <a:gd name="connsiteY7" fmla="*/ 964018 h 1772093"/>
                <a:gd name="connsiteX0" fmla="*/ 0 w 1328840"/>
                <a:gd name="connsiteY0" fmla="*/ 964018 h 1842976"/>
                <a:gd name="connsiteX1" fmla="*/ 923068 w 1328840"/>
                <a:gd name="connsiteY1" fmla="*/ 0 h 1842976"/>
                <a:gd name="connsiteX2" fmla="*/ 1328840 w 1328840"/>
                <a:gd name="connsiteY2" fmla="*/ 228563 h 1842976"/>
                <a:gd name="connsiteX3" fmla="*/ 1102012 w 1328840"/>
                <a:gd name="connsiteY3" fmla="*/ 559981 h 1842976"/>
                <a:gd name="connsiteX4" fmla="*/ 1045305 w 1328840"/>
                <a:gd name="connsiteY4" fmla="*/ 1842976 h 1842976"/>
                <a:gd name="connsiteX5" fmla="*/ 384508 w 1328840"/>
                <a:gd name="connsiteY5" fmla="*/ 1772093 h 1842976"/>
                <a:gd name="connsiteX6" fmla="*/ 276447 w 1328840"/>
                <a:gd name="connsiteY6" fmla="*/ 1664032 h 1842976"/>
                <a:gd name="connsiteX7" fmla="*/ 0 w 1328840"/>
                <a:gd name="connsiteY7" fmla="*/ 964018 h 1842976"/>
                <a:gd name="connsiteX0" fmla="*/ 0 w 1328840"/>
                <a:gd name="connsiteY0" fmla="*/ 964018 h 1842976"/>
                <a:gd name="connsiteX1" fmla="*/ 923068 w 1328840"/>
                <a:gd name="connsiteY1" fmla="*/ 0 h 1842976"/>
                <a:gd name="connsiteX2" fmla="*/ 1328840 w 1328840"/>
                <a:gd name="connsiteY2" fmla="*/ 228563 h 1842976"/>
                <a:gd name="connsiteX3" fmla="*/ 343556 w 1328840"/>
                <a:gd name="connsiteY3" fmla="*/ 1006548 h 1842976"/>
                <a:gd name="connsiteX4" fmla="*/ 1045305 w 1328840"/>
                <a:gd name="connsiteY4" fmla="*/ 1842976 h 1842976"/>
                <a:gd name="connsiteX5" fmla="*/ 384508 w 1328840"/>
                <a:gd name="connsiteY5" fmla="*/ 1772093 h 1842976"/>
                <a:gd name="connsiteX6" fmla="*/ 276447 w 1328840"/>
                <a:gd name="connsiteY6" fmla="*/ 1664032 h 1842976"/>
                <a:gd name="connsiteX7" fmla="*/ 0 w 1328840"/>
                <a:gd name="connsiteY7" fmla="*/ 964018 h 1842976"/>
                <a:gd name="connsiteX0" fmla="*/ 0 w 1328840"/>
                <a:gd name="connsiteY0" fmla="*/ 964018 h 1842976"/>
                <a:gd name="connsiteX1" fmla="*/ 923068 w 1328840"/>
                <a:gd name="connsiteY1" fmla="*/ 0 h 1842976"/>
                <a:gd name="connsiteX2" fmla="*/ 1328840 w 1328840"/>
                <a:gd name="connsiteY2" fmla="*/ 228563 h 1842976"/>
                <a:gd name="connsiteX3" fmla="*/ 421528 w 1328840"/>
                <a:gd name="connsiteY3" fmla="*/ 999459 h 1842976"/>
                <a:gd name="connsiteX4" fmla="*/ 1045305 w 1328840"/>
                <a:gd name="connsiteY4" fmla="*/ 1842976 h 1842976"/>
                <a:gd name="connsiteX5" fmla="*/ 384508 w 1328840"/>
                <a:gd name="connsiteY5" fmla="*/ 1772093 h 1842976"/>
                <a:gd name="connsiteX6" fmla="*/ 276447 w 1328840"/>
                <a:gd name="connsiteY6" fmla="*/ 1664032 h 1842976"/>
                <a:gd name="connsiteX7" fmla="*/ 0 w 1328840"/>
                <a:gd name="connsiteY7" fmla="*/ 964018 h 1842976"/>
                <a:gd name="connsiteX0" fmla="*/ 0 w 1328840"/>
                <a:gd name="connsiteY0" fmla="*/ 964018 h 1991832"/>
                <a:gd name="connsiteX1" fmla="*/ 923068 w 1328840"/>
                <a:gd name="connsiteY1" fmla="*/ 0 h 1991832"/>
                <a:gd name="connsiteX2" fmla="*/ 1328840 w 1328840"/>
                <a:gd name="connsiteY2" fmla="*/ 228563 h 1991832"/>
                <a:gd name="connsiteX3" fmla="*/ 421528 w 1328840"/>
                <a:gd name="connsiteY3" fmla="*/ 999459 h 1991832"/>
                <a:gd name="connsiteX4" fmla="*/ 1045305 w 1328840"/>
                <a:gd name="connsiteY4" fmla="*/ 1842976 h 1991832"/>
                <a:gd name="connsiteX5" fmla="*/ 646778 w 1328840"/>
                <a:gd name="connsiteY5" fmla="*/ 1991832 h 1991832"/>
                <a:gd name="connsiteX6" fmla="*/ 276447 w 1328840"/>
                <a:gd name="connsiteY6" fmla="*/ 1664032 h 1991832"/>
                <a:gd name="connsiteX7" fmla="*/ 0 w 1328840"/>
                <a:gd name="connsiteY7" fmla="*/ 964018 h 1991832"/>
                <a:gd name="connsiteX0" fmla="*/ 0 w 1328840"/>
                <a:gd name="connsiteY0" fmla="*/ 964018 h 1991832"/>
                <a:gd name="connsiteX1" fmla="*/ 923068 w 1328840"/>
                <a:gd name="connsiteY1" fmla="*/ 0 h 1991832"/>
                <a:gd name="connsiteX2" fmla="*/ 1328840 w 1328840"/>
                <a:gd name="connsiteY2" fmla="*/ 228563 h 1991832"/>
                <a:gd name="connsiteX3" fmla="*/ 421528 w 1328840"/>
                <a:gd name="connsiteY3" fmla="*/ 999459 h 1991832"/>
                <a:gd name="connsiteX4" fmla="*/ 1045305 w 1328840"/>
                <a:gd name="connsiteY4" fmla="*/ 1842976 h 1991832"/>
                <a:gd name="connsiteX5" fmla="*/ 646778 w 1328840"/>
                <a:gd name="connsiteY5" fmla="*/ 1991832 h 1991832"/>
                <a:gd name="connsiteX6" fmla="*/ 297712 w 1328840"/>
                <a:gd name="connsiteY6" fmla="*/ 1536441 h 1991832"/>
                <a:gd name="connsiteX7" fmla="*/ 0 w 1328840"/>
                <a:gd name="connsiteY7" fmla="*/ 964018 h 1991832"/>
                <a:gd name="connsiteX0" fmla="*/ 0 w 1328840"/>
                <a:gd name="connsiteY0" fmla="*/ 964018 h 1991832"/>
                <a:gd name="connsiteX1" fmla="*/ 923068 w 1328840"/>
                <a:gd name="connsiteY1" fmla="*/ 0 h 1991832"/>
                <a:gd name="connsiteX2" fmla="*/ 1328840 w 1328840"/>
                <a:gd name="connsiteY2" fmla="*/ 228563 h 1991832"/>
                <a:gd name="connsiteX3" fmla="*/ 421528 w 1328840"/>
                <a:gd name="connsiteY3" fmla="*/ 999459 h 1991832"/>
                <a:gd name="connsiteX4" fmla="*/ 1045305 w 1328840"/>
                <a:gd name="connsiteY4" fmla="*/ 1842976 h 1991832"/>
                <a:gd name="connsiteX5" fmla="*/ 646778 w 1328840"/>
                <a:gd name="connsiteY5" fmla="*/ 1991832 h 1991832"/>
                <a:gd name="connsiteX6" fmla="*/ 290623 w 1328840"/>
                <a:gd name="connsiteY6" fmla="*/ 1465557 h 1991832"/>
                <a:gd name="connsiteX7" fmla="*/ 0 w 1328840"/>
                <a:gd name="connsiteY7" fmla="*/ 964018 h 1991832"/>
                <a:gd name="connsiteX0" fmla="*/ 0 w 1378458"/>
                <a:gd name="connsiteY0" fmla="*/ 985283 h 1991832"/>
                <a:gd name="connsiteX1" fmla="*/ 972686 w 1378458"/>
                <a:gd name="connsiteY1" fmla="*/ 0 h 1991832"/>
                <a:gd name="connsiteX2" fmla="*/ 1378458 w 1378458"/>
                <a:gd name="connsiteY2" fmla="*/ 228563 h 1991832"/>
                <a:gd name="connsiteX3" fmla="*/ 471146 w 1378458"/>
                <a:gd name="connsiteY3" fmla="*/ 999459 h 1991832"/>
                <a:gd name="connsiteX4" fmla="*/ 1094923 w 1378458"/>
                <a:gd name="connsiteY4" fmla="*/ 1842976 h 1991832"/>
                <a:gd name="connsiteX5" fmla="*/ 696396 w 1378458"/>
                <a:gd name="connsiteY5" fmla="*/ 1991832 h 1991832"/>
                <a:gd name="connsiteX6" fmla="*/ 340241 w 1378458"/>
                <a:gd name="connsiteY6" fmla="*/ 1465557 h 1991832"/>
                <a:gd name="connsiteX7" fmla="*/ 0 w 1378458"/>
                <a:gd name="connsiteY7" fmla="*/ 985283 h 1991832"/>
                <a:gd name="connsiteX0" fmla="*/ 0 w 1378458"/>
                <a:gd name="connsiteY0" fmla="*/ 985283 h 1991832"/>
                <a:gd name="connsiteX1" fmla="*/ 972686 w 1378458"/>
                <a:gd name="connsiteY1" fmla="*/ 0 h 1991832"/>
                <a:gd name="connsiteX2" fmla="*/ 1378458 w 1378458"/>
                <a:gd name="connsiteY2" fmla="*/ 228563 h 1991832"/>
                <a:gd name="connsiteX3" fmla="*/ 471146 w 1378458"/>
                <a:gd name="connsiteY3" fmla="*/ 999459 h 1991832"/>
                <a:gd name="connsiteX4" fmla="*/ 1094923 w 1378458"/>
                <a:gd name="connsiteY4" fmla="*/ 1842976 h 1991832"/>
                <a:gd name="connsiteX5" fmla="*/ 696396 w 1378458"/>
                <a:gd name="connsiteY5" fmla="*/ 1991832 h 1991832"/>
                <a:gd name="connsiteX6" fmla="*/ 340241 w 1378458"/>
                <a:gd name="connsiteY6" fmla="*/ 1465557 h 1991832"/>
                <a:gd name="connsiteX7" fmla="*/ 0 w 1378458"/>
                <a:gd name="connsiteY7" fmla="*/ 985283 h 1991832"/>
                <a:gd name="connsiteX0" fmla="*/ 0 w 1378458"/>
                <a:gd name="connsiteY0" fmla="*/ 985283 h 1991832"/>
                <a:gd name="connsiteX1" fmla="*/ 972686 w 1378458"/>
                <a:gd name="connsiteY1" fmla="*/ 0 h 1991832"/>
                <a:gd name="connsiteX2" fmla="*/ 1378458 w 1378458"/>
                <a:gd name="connsiteY2" fmla="*/ 228563 h 1991832"/>
                <a:gd name="connsiteX3" fmla="*/ 471146 w 1378458"/>
                <a:gd name="connsiteY3" fmla="*/ 999459 h 1991832"/>
                <a:gd name="connsiteX4" fmla="*/ 1094923 w 1378458"/>
                <a:gd name="connsiteY4" fmla="*/ 1842976 h 1991832"/>
                <a:gd name="connsiteX5" fmla="*/ 696396 w 1378458"/>
                <a:gd name="connsiteY5" fmla="*/ 1991832 h 1991832"/>
                <a:gd name="connsiteX6" fmla="*/ 340241 w 1378458"/>
                <a:gd name="connsiteY6" fmla="*/ 1465557 h 1991832"/>
                <a:gd name="connsiteX7" fmla="*/ 0 w 1378458"/>
                <a:gd name="connsiteY7" fmla="*/ 985283 h 1991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78458" h="1991832">
                  <a:moveTo>
                    <a:pt x="0" y="985283"/>
                  </a:moveTo>
                  <a:lnTo>
                    <a:pt x="972686" y="0"/>
                  </a:lnTo>
                  <a:cubicBezTo>
                    <a:pt x="966176" y="579"/>
                    <a:pt x="1377880" y="242161"/>
                    <a:pt x="1378458" y="228563"/>
                  </a:cubicBezTo>
                  <a:lnTo>
                    <a:pt x="471146" y="999459"/>
                  </a:lnTo>
                  <a:lnTo>
                    <a:pt x="1094923" y="1842976"/>
                  </a:lnTo>
                  <a:lnTo>
                    <a:pt x="696396" y="1991832"/>
                  </a:lnTo>
                  <a:lnTo>
                    <a:pt x="340241" y="1465557"/>
                  </a:lnTo>
                  <a:lnTo>
                    <a:pt x="0" y="98528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v-SE"/>
            </a:p>
          </p:txBody>
        </p:sp>
      </p:grpSp>
      <p:sp>
        <p:nvSpPr>
          <p:cNvPr id="37" name="Frihandsfigur 36">
            <a:extLst>
              <a:ext uri="{FF2B5EF4-FFF2-40B4-BE49-F238E27FC236}">
                <a16:creationId xmlns:a16="http://schemas.microsoft.com/office/drawing/2014/main" id="{59A13F97-2B16-3747-8229-62F44C902C0C}"/>
              </a:ext>
            </a:extLst>
          </p:cNvPr>
          <p:cNvSpPr/>
          <p:nvPr/>
        </p:nvSpPr>
        <p:spPr>
          <a:xfrm>
            <a:off x="468700" y="3052468"/>
            <a:ext cx="2599615" cy="2748085"/>
          </a:xfrm>
          <a:custGeom>
            <a:avLst/>
            <a:gdLst>
              <a:gd name="connsiteX0" fmla="*/ 1236052 w 2684650"/>
              <a:gd name="connsiteY0" fmla="*/ 1412935 h 2837977"/>
              <a:gd name="connsiteX1" fmla="*/ 1107811 w 2684650"/>
              <a:gd name="connsiteY1" fmla="*/ 1417966 h 2837977"/>
              <a:gd name="connsiteX2" fmla="*/ 1109033 w 2684650"/>
              <a:gd name="connsiteY2" fmla="*/ 1420203 h 2837977"/>
              <a:gd name="connsiteX3" fmla="*/ 1038247 w 2684650"/>
              <a:gd name="connsiteY3" fmla="*/ 1516391 h 2837977"/>
              <a:gd name="connsiteX4" fmla="*/ 1037037 w 2684650"/>
              <a:gd name="connsiteY4" fmla="*/ 1617991 h 2837977"/>
              <a:gd name="connsiteX5" fmla="*/ 968107 w 2684650"/>
              <a:gd name="connsiteY5" fmla="*/ 1586685 h 2837977"/>
              <a:gd name="connsiteX6" fmla="*/ 861140 w 2684650"/>
              <a:gd name="connsiteY6" fmla="*/ 1577859 h 2837977"/>
              <a:gd name="connsiteX7" fmla="*/ 810340 w 2684650"/>
              <a:gd name="connsiteY7" fmla="*/ 1623198 h 2837977"/>
              <a:gd name="connsiteX8" fmla="*/ 777607 w 2684650"/>
              <a:gd name="connsiteY8" fmla="*/ 1668347 h 2837977"/>
              <a:gd name="connsiteX9" fmla="*/ 773512 w 2684650"/>
              <a:gd name="connsiteY9" fmla="*/ 1716416 h 2837977"/>
              <a:gd name="connsiteX10" fmla="*/ 701697 w 2684650"/>
              <a:gd name="connsiteY10" fmla="*/ 1694191 h 2837977"/>
              <a:gd name="connsiteX11" fmla="*/ 691435 w 2684650"/>
              <a:gd name="connsiteY11" fmla="*/ 1690793 h 2837977"/>
              <a:gd name="connsiteX12" fmla="*/ 618255 w 2684650"/>
              <a:gd name="connsiteY12" fmla="*/ 1716417 h 2837977"/>
              <a:gd name="connsiteX13" fmla="*/ 604189 w 2684650"/>
              <a:gd name="connsiteY13" fmla="*/ 1754210 h 2837977"/>
              <a:gd name="connsiteX14" fmla="*/ 588092 w 2684650"/>
              <a:gd name="connsiteY14" fmla="*/ 1828035 h 2837977"/>
              <a:gd name="connsiteX15" fmla="*/ 621753 w 2684650"/>
              <a:gd name="connsiteY15" fmla="*/ 1897393 h 2837977"/>
              <a:gd name="connsiteX16" fmla="*/ 681431 w 2684650"/>
              <a:gd name="connsiteY16" fmla="*/ 1922793 h 2837977"/>
              <a:gd name="connsiteX17" fmla="*/ 682605 w 2684650"/>
              <a:gd name="connsiteY17" fmla="*/ 1921409 h 2837977"/>
              <a:gd name="connsiteX18" fmla="*/ 681727 w 2684650"/>
              <a:gd name="connsiteY18" fmla="*/ 1928697 h 2837977"/>
              <a:gd name="connsiteX19" fmla="*/ 1395119 w 2684650"/>
              <a:gd name="connsiteY19" fmla="*/ 1924823 h 2837977"/>
              <a:gd name="connsiteX20" fmla="*/ 1395119 w 2684650"/>
              <a:gd name="connsiteY20" fmla="*/ 1920581 h 2837977"/>
              <a:gd name="connsiteX21" fmla="*/ 1477409 w 2684650"/>
              <a:gd name="connsiteY21" fmla="*/ 1905060 h 2837977"/>
              <a:gd name="connsiteX22" fmla="*/ 1540591 w 2684650"/>
              <a:gd name="connsiteY22" fmla="*/ 1869084 h 2837977"/>
              <a:gd name="connsiteX23" fmla="*/ 1550116 w 2684650"/>
              <a:gd name="connsiteY23" fmla="*/ 1782823 h 2837977"/>
              <a:gd name="connsiteX24" fmla="*/ 1544084 w 2684650"/>
              <a:gd name="connsiteY24" fmla="*/ 1715097 h 2837977"/>
              <a:gd name="connsiteX25" fmla="*/ 1516750 w 2684650"/>
              <a:gd name="connsiteY25" fmla="*/ 1659266 h 2837977"/>
              <a:gd name="connsiteX26" fmla="*/ 1450711 w 2684650"/>
              <a:gd name="connsiteY26" fmla="*/ 1624341 h 2837977"/>
              <a:gd name="connsiteX27" fmla="*/ 1407502 w 2684650"/>
              <a:gd name="connsiteY27" fmla="*/ 1594447 h 2837977"/>
              <a:gd name="connsiteX28" fmla="*/ 1407820 w 2684650"/>
              <a:gd name="connsiteY28" fmla="*/ 1493898 h 2837977"/>
              <a:gd name="connsiteX29" fmla="*/ 1360195 w 2684650"/>
              <a:gd name="connsiteY29" fmla="*/ 1446809 h 2837977"/>
              <a:gd name="connsiteX30" fmla="*/ 2494071 w 2684650"/>
              <a:gd name="connsiteY30" fmla="*/ 0 h 2837977"/>
              <a:gd name="connsiteX31" fmla="*/ 2542884 w 2684650"/>
              <a:gd name="connsiteY31" fmla="*/ 838140 h 2837977"/>
              <a:gd name="connsiteX32" fmla="*/ 2684650 w 2684650"/>
              <a:gd name="connsiteY32" fmla="*/ 1548810 h 2837977"/>
              <a:gd name="connsiteX33" fmla="*/ 2323949 w 2684650"/>
              <a:gd name="connsiteY33" fmla="*/ 1444196 h 2837977"/>
              <a:gd name="connsiteX34" fmla="*/ 2149996 w 2684650"/>
              <a:gd name="connsiteY34" fmla="*/ 1214740 h 2837977"/>
              <a:gd name="connsiteX35" fmla="*/ 1244297 w 2684650"/>
              <a:gd name="connsiteY35" fmla="*/ 2837977 h 2837977"/>
              <a:gd name="connsiteX36" fmla="*/ 0 w 2684650"/>
              <a:gd name="connsiteY36" fmla="*/ 1912028 h 2837977"/>
              <a:gd name="connsiteX37" fmla="*/ 603318 w 2684650"/>
              <a:gd name="connsiteY37" fmla="*/ 1435396 h 2837977"/>
              <a:gd name="connsiteX38" fmla="*/ 1482274 w 2684650"/>
              <a:gd name="connsiteY38" fmla="*/ 781432 h 2837977"/>
              <a:gd name="connsiteX39" fmla="*/ 1304260 w 2684650"/>
              <a:gd name="connsiteY39" fmla="*/ 715926 h 2837977"/>
              <a:gd name="connsiteX40" fmla="*/ 1095441 w 2684650"/>
              <a:gd name="connsiteY40" fmla="*/ 328693 h 2837977"/>
              <a:gd name="connsiteX41" fmla="*/ 1795577 w 2684650"/>
              <a:gd name="connsiteY41" fmla="*/ 229456 h 28379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2684650" h="2837977">
                <a:moveTo>
                  <a:pt x="1236052" y="1412935"/>
                </a:moveTo>
                <a:lnTo>
                  <a:pt x="1107811" y="1417966"/>
                </a:lnTo>
                <a:lnTo>
                  <a:pt x="1109033" y="1420203"/>
                </a:lnTo>
                <a:lnTo>
                  <a:pt x="1038247" y="1516391"/>
                </a:lnTo>
                <a:cubicBezTo>
                  <a:pt x="1037844" y="1550258"/>
                  <a:pt x="1037440" y="1584124"/>
                  <a:pt x="1037037" y="1617991"/>
                </a:cubicBezTo>
                <a:lnTo>
                  <a:pt x="968107" y="1586685"/>
                </a:lnTo>
                <a:lnTo>
                  <a:pt x="861140" y="1577859"/>
                </a:lnTo>
                <a:lnTo>
                  <a:pt x="810340" y="1623198"/>
                </a:lnTo>
                <a:lnTo>
                  <a:pt x="777607" y="1668347"/>
                </a:lnTo>
                <a:lnTo>
                  <a:pt x="773512" y="1716416"/>
                </a:lnTo>
                <a:lnTo>
                  <a:pt x="701697" y="1694191"/>
                </a:lnTo>
                <a:lnTo>
                  <a:pt x="691435" y="1690793"/>
                </a:lnTo>
                <a:lnTo>
                  <a:pt x="618255" y="1716417"/>
                </a:lnTo>
                <a:lnTo>
                  <a:pt x="604189" y="1754210"/>
                </a:lnTo>
                <a:lnTo>
                  <a:pt x="588092" y="1828035"/>
                </a:lnTo>
                <a:lnTo>
                  <a:pt x="621753" y="1897393"/>
                </a:lnTo>
                <a:lnTo>
                  <a:pt x="681431" y="1922793"/>
                </a:lnTo>
                <a:lnTo>
                  <a:pt x="682605" y="1921409"/>
                </a:lnTo>
                <a:cubicBezTo>
                  <a:pt x="682312" y="1923838"/>
                  <a:pt x="682020" y="1926268"/>
                  <a:pt x="681727" y="1928697"/>
                </a:cubicBezTo>
                <a:lnTo>
                  <a:pt x="1395119" y="1924823"/>
                </a:lnTo>
                <a:lnTo>
                  <a:pt x="1395119" y="1920581"/>
                </a:lnTo>
                <a:lnTo>
                  <a:pt x="1477409" y="1905060"/>
                </a:lnTo>
                <a:lnTo>
                  <a:pt x="1540591" y="1869084"/>
                </a:lnTo>
                <a:lnTo>
                  <a:pt x="1550116" y="1782823"/>
                </a:lnTo>
                <a:lnTo>
                  <a:pt x="1544084" y="1715097"/>
                </a:lnTo>
                <a:lnTo>
                  <a:pt x="1516750" y="1659266"/>
                </a:lnTo>
                <a:lnTo>
                  <a:pt x="1450711" y="1624341"/>
                </a:lnTo>
                <a:lnTo>
                  <a:pt x="1407502" y="1594447"/>
                </a:lnTo>
                <a:lnTo>
                  <a:pt x="1407820" y="1493898"/>
                </a:lnTo>
                <a:lnTo>
                  <a:pt x="1360195" y="1446809"/>
                </a:lnTo>
                <a:close/>
                <a:moveTo>
                  <a:pt x="2494071" y="0"/>
                </a:moveTo>
                <a:lnTo>
                  <a:pt x="2542884" y="838140"/>
                </a:lnTo>
                <a:lnTo>
                  <a:pt x="2684650" y="1548810"/>
                </a:lnTo>
                <a:lnTo>
                  <a:pt x="2323949" y="1444196"/>
                </a:lnTo>
                <a:lnTo>
                  <a:pt x="2149996" y="1214740"/>
                </a:lnTo>
                <a:lnTo>
                  <a:pt x="1244297" y="2837977"/>
                </a:lnTo>
                <a:lnTo>
                  <a:pt x="0" y="1912028"/>
                </a:lnTo>
                <a:lnTo>
                  <a:pt x="603318" y="1435396"/>
                </a:lnTo>
                <a:lnTo>
                  <a:pt x="1482274" y="781432"/>
                </a:lnTo>
                <a:lnTo>
                  <a:pt x="1304260" y="715926"/>
                </a:lnTo>
                <a:lnTo>
                  <a:pt x="1095441" y="328693"/>
                </a:lnTo>
                <a:lnTo>
                  <a:pt x="1795577" y="229456"/>
                </a:lnTo>
                <a:close/>
              </a:path>
            </a:pathLst>
          </a:custGeom>
          <a:solidFill>
            <a:schemeClr val="accent4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52" name="Frihandsfigur 51">
            <a:extLst>
              <a:ext uri="{FF2B5EF4-FFF2-40B4-BE49-F238E27FC236}">
                <a16:creationId xmlns:a16="http://schemas.microsoft.com/office/drawing/2014/main" id="{DE2BCD16-C9D6-2541-959A-1656836C73C6}"/>
              </a:ext>
            </a:extLst>
          </p:cNvPr>
          <p:cNvSpPr/>
          <p:nvPr/>
        </p:nvSpPr>
        <p:spPr>
          <a:xfrm>
            <a:off x="2536999" y="4426510"/>
            <a:ext cx="2608845" cy="1984640"/>
          </a:xfrm>
          <a:custGeom>
            <a:avLst/>
            <a:gdLst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623556 w 4378623"/>
              <a:gd name="connsiteY12" fmla="*/ 2462120 h 3330971"/>
              <a:gd name="connsiteX13" fmla="*/ 2624224 w 4378623"/>
              <a:gd name="connsiteY13" fmla="*/ 2472725 h 3330971"/>
              <a:gd name="connsiteX14" fmla="*/ 2650658 w 4378623"/>
              <a:gd name="connsiteY14" fmla="*/ 2463736 h 3330971"/>
              <a:gd name="connsiteX15" fmla="*/ 2660006 w 4378623"/>
              <a:gd name="connsiteY15" fmla="*/ 2467665 h 3330971"/>
              <a:gd name="connsiteX16" fmla="*/ 2659631 w 4378623"/>
              <a:gd name="connsiteY16" fmla="*/ 2460684 h 3330971"/>
              <a:gd name="connsiteX17" fmla="*/ 2674864 w 4378623"/>
              <a:gd name="connsiteY17" fmla="*/ 2455504 h 3330971"/>
              <a:gd name="connsiteX18" fmla="*/ 2679056 w 4378623"/>
              <a:gd name="connsiteY18" fmla="*/ 2454963 h 3330971"/>
              <a:gd name="connsiteX19" fmla="*/ 2678047 w 4378623"/>
              <a:gd name="connsiteY19" fmla="*/ 2454421 h 3330971"/>
              <a:gd name="connsiteX20" fmla="*/ 3002309 w 4378623"/>
              <a:gd name="connsiteY20" fmla="*/ 2344149 h 3330971"/>
              <a:gd name="connsiteX21" fmla="*/ 3173672 w 4378623"/>
              <a:gd name="connsiteY21" fmla="*/ 2055029 h 3330971"/>
              <a:gd name="connsiteX22" fmla="*/ 3167322 w 4378623"/>
              <a:gd name="connsiteY22" fmla="*/ 1855028 h 3330971"/>
              <a:gd name="connsiteX23" fmla="*/ 3262659 w 4378623"/>
              <a:gd name="connsiteY23" fmla="*/ 1781808 h 3330971"/>
              <a:gd name="connsiteX24" fmla="*/ 3284624 w 4378623"/>
              <a:gd name="connsiteY24" fmla="*/ 1646882 h 3330971"/>
              <a:gd name="connsiteX25" fmla="*/ 3176848 w 4378623"/>
              <a:gd name="connsiteY25" fmla="*/ 1557982 h 3330971"/>
              <a:gd name="connsiteX26" fmla="*/ 3243263 w 4378623"/>
              <a:gd name="connsiteY26" fmla="*/ 1496058 h 3330971"/>
              <a:gd name="connsiteX27" fmla="*/ 3224300 w 4378623"/>
              <a:gd name="connsiteY27" fmla="*/ 1385128 h 3330971"/>
              <a:gd name="connsiteX28" fmla="*/ 3090950 w 4378623"/>
              <a:gd name="connsiteY28" fmla="*/ 1267629 h 3330971"/>
              <a:gd name="connsiteX29" fmla="*/ 2703513 w 4378623"/>
              <a:gd name="connsiteY29" fmla="*/ 1302749 h 3330971"/>
              <a:gd name="connsiteX30" fmla="*/ 2599247 w 4378623"/>
              <a:gd name="connsiteY30" fmla="*/ 1278230 h 3330971"/>
              <a:gd name="connsiteX31" fmla="*/ 2652768 w 4378623"/>
              <a:gd name="connsiteY31" fmla="*/ 1105590 h 3330971"/>
              <a:gd name="connsiteX32" fmla="*/ 2664069 w 4378623"/>
              <a:gd name="connsiteY32" fmla="*/ 937567 h 3330971"/>
              <a:gd name="connsiteX33" fmla="*/ 2579743 w 4378623"/>
              <a:gd name="connsiteY33" fmla="*/ 632767 h 3330971"/>
              <a:gd name="connsiteX34" fmla="*/ 2495247 w 4378623"/>
              <a:gd name="connsiteY34" fmla="*/ 0 h 3330971"/>
              <a:gd name="connsiteX35" fmla="*/ 2496489 w 4378623"/>
              <a:gd name="connsiteY35" fmla="*/ 11616 h 3330971"/>
              <a:gd name="connsiteX36" fmla="*/ 3089319 w 4378623"/>
              <a:gd name="connsiteY36" fmla="*/ 64226 h 3330971"/>
              <a:gd name="connsiteX37" fmla="*/ 3374856 w 4378623"/>
              <a:gd name="connsiteY37" fmla="*/ 369969 h 3330971"/>
              <a:gd name="connsiteX38" fmla="*/ 3510232 w 4378623"/>
              <a:gd name="connsiteY38" fmla="*/ 813600 h 3330971"/>
              <a:gd name="connsiteX39" fmla="*/ 4068016 w 4378623"/>
              <a:gd name="connsiteY39" fmla="*/ 1105046 h 3330971"/>
              <a:gd name="connsiteX40" fmla="*/ 4234392 w 4378623"/>
              <a:gd name="connsiteY40" fmla="*/ 1420661 h 3330971"/>
              <a:gd name="connsiteX41" fmla="*/ 4378623 w 4378623"/>
              <a:gd name="connsiteY41" fmla="*/ 1836132 h 3330971"/>
              <a:gd name="connsiteX42" fmla="*/ 4363902 w 4378623"/>
              <a:gd name="connsiteY42" fmla="*/ 2211036 h 3330971"/>
              <a:gd name="connsiteX43" fmla="*/ 4114941 w 4378623"/>
              <a:gd name="connsiteY43" fmla="*/ 2463077 h 3330971"/>
              <a:gd name="connsiteX44" fmla="*/ 3750965 w 4378623"/>
              <a:gd name="connsiteY44" fmla="*/ 2650382 h 3330971"/>
              <a:gd name="connsiteX45" fmla="*/ 551294 w 4378623"/>
              <a:gd name="connsiteY45" fmla="*/ 3328046 h 3330971"/>
              <a:gd name="connsiteX46" fmla="*/ 548640 w 4378623"/>
              <a:gd name="connsiteY46" fmla="*/ 3330971 h 3330971"/>
              <a:gd name="connsiteX47" fmla="*/ 254965 w 4378623"/>
              <a:gd name="connsiteY47" fmla="*/ 3249085 h 3330971"/>
              <a:gd name="connsiteX48" fmla="*/ 17221 w 4378623"/>
              <a:gd name="connsiteY48" fmla="*/ 2864627 h 3330971"/>
              <a:gd name="connsiteX49" fmla="*/ 0 w 4378623"/>
              <a:gd name="connsiteY49" fmla="*/ 2435269 h 3330971"/>
              <a:gd name="connsiteX50" fmla="*/ 253898 w 4378623"/>
              <a:gd name="connsiteY50" fmla="*/ 2137884 h 3330971"/>
              <a:gd name="connsiteX51" fmla="*/ 585216 w 4378623"/>
              <a:gd name="connsiteY51" fmla="*/ 2055588 h 3330971"/>
              <a:gd name="connsiteX52" fmla="*/ 619658 w 4378623"/>
              <a:gd name="connsiteY52" fmla="*/ 1804333 h 3330971"/>
              <a:gd name="connsiteX53" fmla="*/ 721309 w 4378623"/>
              <a:gd name="connsiteY53" fmla="*/ 1465595 h 3330971"/>
              <a:gd name="connsiteX54" fmla="*/ 949909 w 4378623"/>
              <a:gd name="connsiteY54" fmla="*/ 1228261 h 3330971"/>
              <a:gd name="connsiteX55" fmla="*/ 1268882 w 4378623"/>
              <a:gd name="connsiteY55" fmla="*/ 1218707 h 3330971"/>
              <a:gd name="connsiteX56" fmla="*/ 1609344 w 4378623"/>
              <a:gd name="connsiteY56" fmla="*/ 1250916 h 3330971"/>
              <a:gd name="connsiteX57" fmla="*/ 1614376 w 4378623"/>
              <a:gd name="connsiteY57" fmla="*/ 1252876 h 3330971"/>
              <a:gd name="connsiteX58" fmla="*/ 1544271 w 4378623"/>
              <a:gd name="connsiteY58" fmla="*/ 625178 h 3330971"/>
              <a:gd name="connsiteX59" fmla="*/ 1855167 w 4378623"/>
              <a:gd name="connsiteY59" fmla="*/ 140546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623556 w 4378623"/>
              <a:gd name="connsiteY12" fmla="*/ 2462120 h 3330971"/>
              <a:gd name="connsiteX13" fmla="*/ 2624224 w 4378623"/>
              <a:gd name="connsiteY13" fmla="*/ 2472725 h 3330971"/>
              <a:gd name="connsiteX14" fmla="*/ 2650658 w 4378623"/>
              <a:gd name="connsiteY14" fmla="*/ 2463736 h 3330971"/>
              <a:gd name="connsiteX15" fmla="*/ 2660006 w 4378623"/>
              <a:gd name="connsiteY15" fmla="*/ 2467665 h 3330971"/>
              <a:gd name="connsiteX16" fmla="*/ 2659631 w 4378623"/>
              <a:gd name="connsiteY16" fmla="*/ 2460684 h 3330971"/>
              <a:gd name="connsiteX17" fmla="*/ 2674864 w 4378623"/>
              <a:gd name="connsiteY17" fmla="*/ 2455504 h 3330971"/>
              <a:gd name="connsiteX18" fmla="*/ 2679056 w 4378623"/>
              <a:gd name="connsiteY18" fmla="*/ 2454963 h 3330971"/>
              <a:gd name="connsiteX19" fmla="*/ 2760597 w 4378623"/>
              <a:gd name="connsiteY19" fmla="*/ 2435371 h 3330971"/>
              <a:gd name="connsiteX20" fmla="*/ 3002309 w 4378623"/>
              <a:gd name="connsiteY20" fmla="*/ 2344149 h 3330971"/>
              <a:gd name="connsiteX21" fmla="*/ 3173672 w 4378623"/>
              <a:gd name="connsiteY21" fmla="*/ 2055029 h 3330971"/>
              <a:gd name="connsiteX22" fmla="*/ 3167322 w 4378623"/>
              <a:gd name="connsiteY22" fmla="*/ 1855028 h 3330971"/>
              <a:gd name="connsiteX23" fmla="*/ 3262659 w 4378623"/>
              <a:gd name="connsiteY23" fmla="*/ 1781808 h 3330971"/>
              <a:gd name="connsiteX24" fmla="*/ 3284624 w 4378623"/>
              <a:gd name="connsiteY24" fmla="*/ 1646882 h 3330971"/>
              <a:gd name="connsiteX25" fmla="*/ 3176848 w 4378623"/>
              <a:gd name="connsiteY25" fmla="*/ 1557982 h 3330971"/>
              <a:gd name="connsiteX26" fmla="*/ 3243263 w 4378623"/>
              <a:gd name="connsiteY26" fmla="*/ 1496058 h 3330971"/>
              <a:gd name="connsiteX27" fmla="*/ 3224300 w 4378623"/>
              <a:gd name="connsiteY27" fmla="*/ 1385128 h 3330971"/>
              <a:gd name="connsiteX28" fmla="*/ 3090950 w 4378623"/>
              <a:gd name="connsiteY28" fmla="*/ 1267629 h 3330971"/>
              <a:gd name="connsiteX29" fmla="*/ 2703513 w 4378623"/>
              <a:gd name="connsiteY29" fmla="*/ 1302749 h 3330971"/>
              <a:gd name="connsiteX30" fmla="*/ 2599247 w 4378623"/>
              <a:gd name="connsiteY30" fmla="*/ 1278230 h 3330971"/>
              <a:gd name="connsiteX31" fmla="*/ 2652768 w 4378623"/>
              <a:gd name="connsiteY31" fmla="*/ 1105590 h 3330971"/>
              <a:gd name="connsiteX32" fmla="*/ 2664069 w 4378623"/>
              <a:gd name="connsiteY32" fmla="*/ 937567 h 3330971"/>
              <a:gd name="connsiteX33" fmla="*/ 2579743 w 4378623"/>
              <a:gd name="connsiteY33" fmla="*/ 632767 h 3330971"/>
              <a:gd name="connsiteX34" fmla="*/ 2438644 w 4378623"/>
              <a:gd name="connsiteY34" fmla="*/ 565840 h 3330971"/>
              <a:gd name="connsiteX35" fmla="*/ 2495247 w 4378623"/>
              <a:gd name="connsiteY35" fmla="*/ 0 h 3330971"/>
              <a:gd name="connsiteX36" fmla="*/ 2496489 w 4378623"/>
              <a:gd name="connsiteY36" fmla="*/ 11616 h 3330971"/>
              <a:gd name="connsiteX37" fmla="*/ 3089319 w 4378623"/>
              <a:gd name="connsiteY37" fmla="*/ 64226 h 3330971"/>
              <a:gd name="connsiteX38" fmla="*/ 3374856 w 4378623"/>
              <a:gd name="connsiteY38" fmla="*/ 369969 h 3330971"/>
              <a:gd name="connsiteX39" fmla="*/ 3510232 w 4378623"/>
              <a:gd name="connsiteY39" fmla="*/ 813600 h 3330971"/>
              <a:gd name="connsiteX40" fmla="*/ 4068016 w 4378623"/>
              <a:gd name="connsiteY40" fmla="*/ 1105046 h 3330971"/>
              <a:gd name="connsiteX41" fmla="*/ 4234392 w 4378623"/>
              <a:gd name="connsiteY41" fmla="*/ 1420661 h 3330971"/>
              <a:gd name="connsiteX42" fmla="*/ 4378623 w 4378623"/>
              <a:gd name="connsiteY42" fmla="*/ 1836132 h 3330971"/>
              <a:gd name="connsiteX43" fmla="*/ 4363902 w 4378623"/>
              <a:gd name="connsiteY43" fmla="*/ 2211036 h 3330971"/>
              <a:gd name="connsiteX44" fmla="*/ 4114941 w 4378623"/>
              <a:gd name="connsiteY44" fmla="*/ 2463077 h 3330971"/>
              <a:gd name="connsiteX45" fmla="*/ 3750965 w 4378623"/>
              <a:gd name="connsiteY45" fmla="*/ 2650382 h 3330971"/>
              <a:gd name="connsiteX46" fmla="*/ 551294 w 4378623"/>
              <a:gd name="connsiteY46" fmla="*/ 3328046 h 3330971"/>
              <a:gd name="connsiteX47" fmla="*/ 548640 w 4378623"/>
              <a:gd name="connsiteY47" fmla="*/ 3330971 h 3330971"/>
              <a:gd name="connsiteX48" fmla="*/ 254965 w 4378623"/>
              <a:gd name="connsiteY48" fmla="*/ 3249085 h 3330971"/>
              <a:gd name="connsiteX49" fmla="*/ 17221 w 4378623"/>
              <a:gd name="connsiteY49" fmla="*/ 2864627 h 3330971"/>
              <a:gd name="connsiteX50" fmla="*/ 0 w 4378623"/>
              <a:gd name="connsiteY50" fmla="*/ 2435269 h 3330971"/>
              <a:gd name="connsiteX51" fmla="*/ 253898 w 4378623"/>
              <a:gd name="connsiteY51" fmla="*/ 2137884 h 3330971"/>
              <a:gd name="connsiteX52" fmla="*/ 585216 w 4378623"/>
              <a:gd name="connsiteY52" fmla="*/ 2055588 h 3330971"/>
              <a:gd name="connsiteX53" fmla="*/ 619658 w 4378623"/>
              <a:gd name="connsiteY53" fmla="*/ 1804333 h 3330971"/>
              <a:gd name="connsiteX54" fmla="*/ 721309 w 4378623"/>
              <a:gd name="connsiteY54" fmla="*/ 1465595 h 3330971"/>
              <a:gd name="connsiteX55" fmla="*/ 949909 w 4378623"/>
              <a:gd name="connsiteY55" fmla="*/ 1228261 h 3330971"/>
              <a:gd name="connsiteX56" fmla="*/ 1268882 w 4378623"/>
              <a:gd name="connsiteY56" fmla="*/ 1218707 h 3330971"/>
              <a:gd name="connsiteX57" fmla="*/ 1609344 w 4378623"/>
              <a:gd name="connsiteY57" fmla="*/ 1250916 h 3330971"/>
              <a:gd name="connsiteX58" fmla="*/ 1614376 w 4378623"/>
              <a:gd name="connsiteY58" fmla="*/ 1252876 h 3330971"/>
              <a:gd name="connsiteX59" fmla="*/ 1544271 w 4378623"/>
              <a:gd name="connsiteY59" fmla="*/ 625178 h 3330971"/>
              <a:gd name="connsiteX60" fmla="*/ 1855167 w 4378623"/>
              <a:gd name="connsiteY60" fmla="*/ 140546 h 3330971"/>
              <a:gd name="connsiteX61" fmla="*/ 2495247 w 4378623"/>
              <a:gd name="connsiteY61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623556 w 4378623"/>
              <a:gd name="connsiteY12" fmla="*/ 2462120 h 3330971"/>
              <a:gd name="connsiteX13" fmla="*/ 2535324 w 4378623"/>
              <a:gd name="connsiteY13" fmla="*/ 2472725 h 3330971"/>
              <a:gd name="connsiteX14" fmla="*/ 2650658 w 4378623"/>
              <a:gd name="connsiteY14" fmla="*/ 2463736 h 3330971"/>
              <a:gd name="connsiteX15" fmla="*/ 2660006 w 4378623"/>
              <a:gd name="connsiteY15" fmla="*/ 2467665 h 3330971"/>
              <a:gd name="connsiteX16" fmla="*/ 2659631 w 4378623"/>
              <a:gd name="connsiteY16" fmla="*/ 2460684 h 3330971"/>
              <a:gd name="connsiteX17" fmla="*/ 2674864 w 4378623"/>
              <a:gd name="connsiteY17" fmla="*/ 2455504 h 3330971"/>
              <a:gd name="connsiteX18" fmla="*/ 2679056 w 4378623"/>
              <a:gd name="connsiteY18" fmla="*/ 2454963 h 3330971"/>
              <a:gd name="connsiteX19" fmla="*/ 2760597 w 4378623"/>
              <a:gd name="connsiteY19" fmla="*/ 2435371 h 3330971"/>
              <a:gd name="connsiteX20" fmla="*/ 3002309 w 4378623"/>
              <a:gd name="connsiteY20" fmla="*/ 2344149 h 3330971"/>
              <a:gd name="connsiteX21" fmla="*/ 3173672 w 4378623"/>
              <a:gd name="connsiteY21" fmla="*/ 2055029 h 3330971"/>
              <a:gd name="connsiteX22" fmla="*/ 3167322 w 4378623"/>
              <a:gd name="connsiteY22" fmla="*/ 1855028 h 3330971"/>
              <a:gd name="connsiteX23" fmla="*/ 3262659 w 4378623"/>
              <a:gd name="connsiteY23" fmla="*/ 1781808 h 3330971"/>
              <a:gd name="connsiteX24" fmla="*/ 3284624 w 4378623"/>
              <a:gd name="connsiteY24" fmla="*/ 1646882 h 3330971"/>
              <a:gd name="connsiteX25" fmla="*/ 3176848 w 4378623"/>
              <a:gd name="connsiteY25" fmla="*/ 1557982 h 3330971"/>
              <a:gd name="connsiteX26" fmla="*/ 3243263 w 4378623"/>
              <a:gd name="connsiteY26" fmla="*/ 1496058 h 3330971"/>
              <a:gd name="connsiteX27" fmla="*/ 3224300 w 4378623"/>
              <a:gd name="connsiteY27" fmla="*/ 1385128 h 3330971"/>
              <a:gd name="connsiteX28" fmla="*/ 3090950 w 4378623"/>
              <a:gd name="connsiteY28" fmla="*/ 1267629 h 3330971"/>
              <a:gd name="connsiteX29" fmla="*/ 2703513 w 4378623"/>
              <a:gd name="connsiteY29" fmla="*/ 1302749 h 3330971"/>
              <a:gd name="connsiteX30" fmla="*/ 2599247 w 4378623"/>
              <a:gd name="connsiteY30" fmla="*/ 1278230 h 3330971"/>
              <a:gd name="connsiteX31" fmla="*/ 2652768 w 4378623"/>
              <a:gd name="connsiteY31" fmla="*/ 1105590 h 3330971"/>
              <a:gd name="connsiteX32" fmla="*/ 2664069 w 4378623"/>
              <a:gd name="connsiteY32" fmla="*/ 937567 h 3330971"/>
              <a:gd name="connsiteX33" fmla="*/ 2579743 w 4378623"/>
              <a:gd name="connsiteY33" fmla="*/ 632767 h 3330971"/>
              <a:gd name="connsiteX34" fmla="*/ 2438644 w 4378623"/>
              <a:gd name="connsiteY34" fmla="*/ 565840 h 3330971"/>
              <a:gd name="connsiteX35" fmla="*/ 2495247 w 4378623"/>
              <a:gd name="connsiteY35" fmla="*/ 0 h 3330971"/>
              <a:gd name="connsiteX36" fmla="*/ 2496489 w 4378623"/>
              <a:gd name="connsiteY36" fmla="*/ 11616 h 3330971"/>
              <a:gd name="connsiteX37" fmla="*/ 3089319 w 4378623"/>
              <a:gd name="connsiteY37" fmla="*/ 64226 h 3330971"/>
              <a:gd name="connsiteX38" fmla="*/ 3374856 w 4378623"/>
              <a:gd name="connsiteY38" fmla="*/ 369969 h 3330971"/>
              <a:gd name="connsiteX39" fmla="*/ 3510232 w 4378623"/>
              <a:gd name="connsiteY39" fmla="*/ 813600 h 3330971"/>
              <a:gd name="connsiteX40" fmla="*/ 4068016 w 4378623"/>
              <a:gd name="connsiteY40" fmla="*/ 1105046 h 3330971"/>
              <a:gd name="connsiteX41" fmla="*/ 4234392 w 4378623"/>
              <a:gd name="connsiteY41" fmla="*/ 1420661 h 3330971"/>
              <a:gd name="connsiteX42" fmla="*/ 4378623 w 4378623"/>
              <a:gd name="connsiteY42" fmla="*/ 1836132 h 3330971"/>
              <a:gd name="connsiteX43" fmla="*/ 4363902 w 4378623"/>
              <a:gd name="connsiteY43" fmla="*/ 2211036 h 3330971"/>
              <a:gd name="connsiteX44" fmla="*/ 4114941 w 4378623"/>
              <a:gd name="connsiteY44" fmla="*/ 2463077 h 3330971"/>
              <a:gd name="connsiteX45" fmla="*/ 3750965 w 4378623"/>
              <a:gd name="connsiteY45" fmla="*/ 2650382 h 3330971"/>
              <a:gd name="connsiteX46" fmla="*/ 551294 w 4378623"/>
              <a:gd name="connsiteY46" fmla="*/ 3328046 h 3330971"/>
              <a:gd name="connsiteX47" fmla="*/ 548640 w 4378623"/>
              <a:gd name="connsiteY47" fmla="*/ 3330971 h 3330971"/>
              <a:gd name="connsiteX48" fmla="*/ 254965 w 4378623"/>
              <a:gd name="connsiteY48" fmla="*/ 3249085 h 3330971"/>
              <a:gd name="connsiteX49" fmla="*/ 17221 w 4378623"/>
              <a:gd name="connsiteY49" fmla="*/ 2864627 h 3330971"/>
              <a:gd name="connsiteX50" fmla="*/ 0 w 4378623"/>
              <a:gd name="connsiteY50" fmla="*/ 2435269 h 3330971"/>
              <a:gd name="connsiteX51" fmla="*/ 253898 w 4378623"/>
              <a:gd name="connsiteY51" fmla="*/ 2137884 h 3330971"/>
              <a:gd name="connsiteX52" fmla="*/ 585216 w 4378623"/>
              <a:gd name="connsiteY52" fmla="*/ 2055588 h 3330971"/>
              <a:gd name="connsiteX53" fmla="*/ 619658 w 4378623"/>
              <a:gd name="connsiteY53" fmla="*/ 1804333 h 3330971"/>
              <a:gd name="connsiteX54" fmla="*/ 721309 w 4378623"/>
              <a:gd name="connsiteY54" fmla="*/ 1465595 h 3330971"/>
              <a:gd name="connsiteX55" fmla="*/ 949909 w 4378623"/>
              <a:gd name="connsiteY55" fmla="*/ 1228261 h 3330971"/>
              <a:gd name="connsiteX56" fmla="*/ 1268882 w 4378623"/>
              <a:gd name="connsiteY56" fmla="*/ 1218707 h 3330971"/>
              <a:gd name="connsiteX57" fmla="*/ 1609344 w 4378623"/>
              <a:gd name="connsiteY57" fmla="*/ 1250916 h 3330971"/>
              <a:gd name="connsiteX58" fmla="*/ 1614376 w 4378623"/>
              <a:gd name="connsiteY58" fmla="*/ 1252876 h 3330971"/>
              <a:gd name="connsiteX59" fmla="*/ 1544271 w 4378623"/>
              <a:gd name="connsiteY59" fmla="*/ 625178 h 3330971"/>
              <a:gd name="connsiteX60" fmla="*/ 1855167 w 4378623"/>
              <a:gd name="connsiteY60" fmla="*/ 140546 h 3330971"/>
              <a:gd name="connsiteX61" fmla="*/ 2495247 w 4378623"/>
              <a:gd name="connsiteY61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623556 w 4378623"/>
              <a:gd name="connsiteY12" fmla="*/ 2462120 h 3330971"/>
              <a:gd name="connsiteX13" fmla="*/ 2535324 w 4378623"/>
              <a:gd name="connsiteY13" fmla="*/ 2472725 h 3330971"/>
              <a:gd name="connsiteX14" fmla="*/ 2650658 w 4378623"/>
              <a:gd name="connsiteY14" fmla="*/ 2463736 h 3330971"/>
              <a:gd name="connsiteX15" fmla="*/ 2660006 w 4378623"/>
              <a:gd name="connsiteY15" fmla="*/ 2467665 h 3330971"/>
              <a:gd name="connsiteX16" fmla="*/ 2659631 w 4378623"/>
              <a:gd name="connsiteY16" fmla="*/ 2460684 h 3330971"/>
              <a:gd name="connsiteX17" fmla="*/ 2674864 w 4378623"/>
              <a:gd name="connsiteY17" fmla="*/ 2455504 h 3330971"/>
              <a:gd name="connsiteX18" fmla="*/ 2718896 w 4378623"/>
              <a:gd name="connsiteY18" fmla="*/ 2448834 h 3330971"/>
              <a:gd name="connsiteX19" fmla="*/ 2760597 w 4378623"/>
              <a:gd name="connsiteY19" fmla="*/ 2435371 h 3330971"/>
              <a:gd name="connsiteX20" fmla="*/ 3002309 w 4378623"/>
              <a:gd name="connsiteY20" fmla="*/ 2344149 h 3330971"/>
              <a:gd name="connsiteX21" fmla="*/ 3173672 w 4378623"/>
              <a:gd name="connsiteY21" fmla="*/ 2055029 h 3330971"/>
              <a:gd name="connsiteX22" fmla="*/ 3167322 w 4378623"/>
              <a:gd name="connsiteY22" fmla="*/ 1855028 h 3330971"/>
              <a:gd name="connsiteX23" fmla="*/ 3262659 w 4378623"/>
              <a:gd name="connsiteY23" fmla="*/ 1781808 h 3330971"/>
              <a:gd name="connsiteX24" fmla="*/ 3284624 w 4378623"/>
              <a:gd name="connsiteY24" fmla="*/ 1646882 h 3330971"/>
              <a:gd name="connsiteX25" fmla="*/ 3176848 w 4378623"/>
              <a:gd name="connsiteY25" fmla="*/ 1557982 h 3330971"/>
              <a:gd name="connsiteX26" fmla="*/ 3243263 w 4378623"/>
              <a:gd name="connsiteY26" fmla="*/ 1496058 h 3330971"/>
              <a:gd name="connsiteX27" fmla="*/ 3224300 w 4378623"/>
              <a:gd name="connsiteY27" fmla="*/ 1385128 h 3330971"/>
              <a:gd name="connsiteX28" fmla="*/ 3090950 w 4378623"/>
              <a:gd name="connsiteY28" fmla="*/ 1267629 h 3330971"/>
              <a:gd name="connsiteX29" fmla="*/ 2703513 w 4378623"/>
              <a:gd name="connsiteY29" fmla="*/ 1302749 h 3330971"/>
              <a:gd name="connsiteX30" fmla="*/ 2599247 w 4378623"/>
              <a:gd name="connsiteY30" fmla="*/ 1278230 h 3330971"/>
              <a:gd name="connsiteX31" fmla="*/ 2652768 w 4378623"/>
              <a:gd name="connsiteY31" fmla="*/ 1105590 h 3330971"/>
              <a:gd name="connsiteX32" fmla="*/ 2664069 w 4378623"/>
              <a:gd name="connsiteY32" fmla="*/ 937567 h 3330971"/>
              <a:gd name="connsiteX33" fmla="*/ 2579743 w 4378623"/>
              <a:gd name="connsiteY33" fmla="*/ 632767 h 3330971"/>
              <a:gd name="connsiteX34" fmla="*/ 2438644 w 4378623"/>
              <a:gd name="connsiteY34" fmla="*/ 565840 h 3330971"/>
              <a:gd name="connsiteX35" fmla="*/ 2495247 w 4378623"/>
              <a:gd name="connsiteY35" fmla="*/ 0 h 3330971"/>
              <a:gd name="connsiteX36" fmla="*/ 2496489 w 4378623"/>
              <a:gd name="connsiteY36" fmla="*/ 11616 h 3330971"/>
              <a:gd name="connsiteX37" fmla="*/ 3089319 w 4378623"/>
              <a:gd name="connsiteY37" fmla="*/ 64226 h 3330971"/>
              <a:gd name="connsiteX38" fmla="*/ 3374856 w 4378623"/>
              <a:gd name="connsiteY38" fmla="*/ 369969 h 3330971"/>
              <a:gd name="connsiteX39" fmla="*/ 3510232 w 4378623"/>
              <a:gd name="connsiteY39" fmla="*/ 813600 h 3330971"/>
              <a:gd name="connsiteX40" fmla="*/ 4068016 w 4378623"/>
              <a:gd name="connsiteY40" fmla="*/ 1105046 h 3330971"/>
              <a:gd name="connsiteX41" fmla="*/ 4234392 w 4378623"/>
              <a:gd name="connsiteY41" fmla="*/ 1420661 h 3330971"/>
              <a:gd name="connsiteX42" fmla="*/ 4378623 w 4378623"/>
              <a:gd name="connsiteY42" fmla="*/ 1836132 h 3330971"/>
              <a:gd name="connsiteX43" fmla="*/ 4363902 w 4378623"/>
              <a:gd name="connsiteY43" fmla="*/ 2211036 h 3330971"/>
              <a:gd name="connsiteX44" fmla="*/ 4114941 w 4378623"/>
              <a:gd name="connsiteY44" fmla="*/ 2463077 h 3330971"/>
              <a:gd name="connsiteX45" fmla="*/ 3750965 w 4378623"/>
              <a:gd name="connsiteY45" fmla="*/ 2650382 h 3330971"/>
              <a:gd name="connsiteX46" fmla="*/ 551294 w 4378623"/>
              <a:gd name="connsiteY46" fmla="*/ 3328046 h 3330971"/>
              <a:gd name="connsiteX47" fmla="*/ 548640 w 4378623"/>
              <a:gd name="connsiteY47" fmla="*/ 3330971 h 3330971"/>
              <a:gd name="connsiteX48" fmla="*/ 254965 w 4378623"/>
              <a:gd name="connsiteY48" fmla="*/ 3249085 h 3330971"/>
              <a:gd name="connsiteX49" fmla="*/ 17221 w 4378623"/>
              <a:gd name="connsiteY49" fmla="*/ 2864627 h 3330971"/>
              <a:gd name="connsiteX50" fmla="*/ 0 w 4378623"/>
              <a:gd name="connsiteY50" fmla="*/ 2435269 h 3330971"/>
              <a:gd name="connsiteX51" fmla="*/ 253898 w 4378623"/>
              <a:gd name="connsiteY51" fmla="*/ 2137884 h 3330971"/>
              <a:gd name="connsiteX52" fmla="*/ 585216 w 4378623"/>
              <a:gd name="connsiteY52" fmla="*/ 2055588 h 3330971"/>
              <a:gd name="connsiteX53" fmla="*/ 619658 w 4378623"/>
              <a:gd name="connsiteY53" fmla="*/ 1804333 h 3330971"/>
              <a:gd name="connsiteX54" fmla="*/ 721309 w 4378623"/>
              <a:gd name="connsiteY54" fmla="*/ 1465595 h 3330971"/>
              <a:gd name="connsiteX55" fmla="*/ 949909 w 4378623"/>
              <a:gd name="connsiteY55" fmla="*/ 1228261 h 3330971"/>
              <a:gd name="connsiteX56" fmla="*/ 1268882 w 4378623"/>
              <a:gd name="connsiteY56" fmla="*/ 1218707 h 3330971"/>
              <a:gd name="connsiteX57" fmla="*/ 1609344 w 4378623"/>
              <a:gd name="connsiteY57" fmla="*/ 1250916 h 3330971"/>
              <a:gd name="connsiteX58" fmla="*/ 1614376 w 4378623"/>
              <a:gd name="connsiteY58" fmla="*/ 1252876 h 3330971"/>
              <a:gd name="connsiteX59" fmla="*/ 1544271 w 4378623"/>
              <a:gd name="connsiteY59" fmla="*/ 625178 h 3330971"/>
              <a:gd name="connsiteX60" fmla="*/ 1855167 w 4378623"/>
              <a:gd name="connsiteY60" fmla="*/ 140546 h 3330971"/>
              <a:gd name="connsiteX61" fmla="*/ 2495247 w 4378623"/>
              <a:gd name="connsiteY61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291617 w 4378623"/>
              <a:gd name="connsiteY12" fmla="*/ 2504444 h 3330971"/>
              <a:gd name="connsiteX13" fmla="*/ 2623556 w 4378623"/>
              <a:gd name="connsiteY13" fmla="*/ 2462120 h 3330971"/>
              <a:gd name="connsiteX14" fmla="*/ 2535324 w 4378623"/>
              <a:gd name="connsiteY14" fmla="*/ 2472725 h 3330971"/>
              <a:gd name="connsiteX15" fmla="*/ 2650658 w 4378623"/>
              <a:gd name="connsiteY15" fmla="*/ 2463736 h 3330971"/>
              <a:gd name="connsiteX16" fmla="*/ 2660006 w 4378623"/>
              <a:gd name="connsiteY16" fmla="*/ 2467665 h 3330971"/>
              <a:gd name="connsiteX17" fmla="*/ 2659631 w 4378623"/>
              <a:gd name="connsiteY17" fmla="*/ 2460684 h 3330971"/>
              <a:gd name="connsiteX18" fmla="*/ 2674864 w 4378623"/>
              <a:gd name="connsiteY18" fmla="*/ 2455504 h 3330971"/>
              <a:gd name="connsiteX19" fmla="*/ 2718896 w 4378623"/>
              <a:gd name="connsiteY19" fmla="*/ 2448834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291617 w 4378623"/>
              <a:gd name="connsiteY12" fmla="*/ 2504444 h 3330971"/>
              <a:gd name="connsiteX13" fmla="*/ 2623556 w 4378623"/>
              <a:gd name="connsiteY13" fmla="*/ 2462120 h 3330971"/>
              <a:gd name="connsiteX14" fmla="*/ 2296284 w 4378623"/>
              <a:gd name="connsiteY14" fmla="*/ 2503371 h 3330971"/>
              <a:gd name="connsiteX15" fmla="*/ 2650658 w 4378623"/>
              <a:gd name="connsiteY15" fmla="*/ 2463736 h 3330971"/>
              <a:gd name="connsiteX16" fmla="*/ 2660006 w 4378623"/>
              <a:gd name="connsiteY16" fmla="*/ 2467665 h 3330971"/>
              <a:gd name="connsiteX17" fmla="*/ 2659631 w 4378623"/>
              <a:gd name="connsiteY17" fmla="*/ 2460684 h 3330971"/>
              <a:gd name="connsiteX18" fmla="*/ 2674864 w 4378623"/>
              <a:gd name="connsiteY18" fmla="*/ 2455504 h 3330971"/>
              <a:gd name="connsiteX19" fmla="*/ 2718896 w 4378623"/>
              <a:gd name="connsiteY19" fmla="*/ 2448834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291617 w 4378623"/>
              <a:gd name="connsiteY12" fmla="*/ 2504444 h 3330971"/>
              <a:gd name="connsiteX13" fmla="*/ 2421291 w 4378623"/>
              <a:gd name="connsiteY13" fmla="*/ 2474379 h 3330971"/>
              <a:gd name="connsiteX14" fmla="*/ 2296284 w 4378623"/>
              <a:gd name="connsiteY14" fmla="*/ 2503371 h 3330971"/>
              <a:gd name="connsiteX15" fmla="*/ 2650658 w 4378623"/>
              <a:gd name="connsiteY15" fmla="*/ 2463736 h 3330971"/>
              <a:gd name="connsiteX16" fmla="*/ 2660006 w 4378623"/>
              <a:gd name="connsiteY16" fmla="*/ 2467665 h 3330971"/>
              <a:gd name="connsiteX17" fmla="*/ 2659631 w 4378623"/>
              <a:gd name="connsiteY17" fmla="*/ 2460684 h 3330971"/>
              <a:gd name="connsiteX18" fmla="*/ 2674864 w 4378623"/>
              <a:gd name="connsiteY18" fmla="*/ 2455504 h 3330971"/>
              <a:gd name="connsiteX19" fmla="*/ 2718896 w 4378623"/>
              <a:gd name="connsiteY19" fmla="*/ 2448834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291617 w 4378623"/>
              <a:gd name="connsiteY12" fmla="*/ 2504444 h 3330971"/>
              <a:gd name="connsiteX13" fmla="*/ 2421291 w 4378623"/>
              <a:gd name="connsiteY13" fmla="*/ 2474379 h 3330971"/>
              <a:gd name="connsiteX14" fmla="*/ 2296284 w 4378623"/>
              <a:gd name="connsiteY14" fmla="*/ 2503371 h 3330971"/>
              <a:gd name="connsiteX15" fmla="*/ 2650658 w 4378623"/>
              <a:gd name="connsiteY15" fmla="*/ 2463736 h 3330971"/>
              <a:gd name="connsiteX16" fmla="*/ 2660006 w 4378623"/>
              <a:gd name="connsiteY16" fmla="*/ 2467665 h 3330971"/>
              <a:gd name="connsiteX17" fmla="*/ 2515594 w 4378623"/>
              <a:gd name="connsiteY17" fmla="*/ 2117447 h 3330971"/>
              <a:gd name="connsiteX18" fmla="*/ 2674864 w 4378623"/>
              <a:gd name="connsiteY18" fmla="*/ 2455504 h 3330971"/>
              <a:gd name="connsiteX19" fmla="*/ 2718896 w 4378623"/>
              <a:gd name="connsiteY19" fmla="*/ 2448834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291617 w 4378623"/>
              <a:gd name="connsiteY12" fmla="*/ 2504444 h 3330971"/>
              <a:gd name="connsiteX13" fmla="*/ 2421291 w 4378623"/>
              <a:gd name="connsiteY13" fmla="*/ 2474379 h 3330971"/>
              <a:gd name="connsiteX14" fmla="*/ 2296284 w 4378623"/>
              <a:gd name="connsiteY14" fmla="*/ 2503371 h 3330971"/>
              <a:gd name="connsiteX15" fmla="*/ 2650658 w 4378623"/>
              <a:gd name="connsiteY15" fmla="*/ 2463736 h 3330971"/>
              <a:gd name="connsiteX16" fmla="*/ 2411772 w 4378623"/>
              <a:gd name="connsiteY16" fmla="*/ 2256207 h 3330971"/>
              <a:gd name="connsiteX17" fmla="*/ 2515594 w 4378623"/>
              <a:gd name="connsiteY17" fmla="*/ 2117447 h 3330971"/>
              <a:gd name="connsiteX18" fmla="*/ 2674864 w 4378623"/>
              <a:gd name="connsiteY18" fmla="*/ 2455504 h 3330971"/>
              <a:gd name="connsiteX19" fmla="*/ 2718896 w 4378623"/>
              <a:gd name="connsiteY19" fmla="*/ 2448834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291617 w 4378623"/>
              <a:gd name="connsiteY12" fmla="*/ 2504444 h 3330971"/>
              <a:gd name="connsiteX13" fmla="*/ 2421291 w 4378623"/>
              <a:gd name="connsiteY13" fmla="*/ 2474379 h 3330971"/>
              <a:gd name="connsiteX14" fmla="*/ 2296284 w 4378623"/>
              <a:gd name="connsiteY14" fmla="*/ 2503371 h 3330971"/>
              <a:gd name="connsiteX15" fmla="*/ 2325809 w 4378623"/>
              <a:gd name="connsiteY15" fmla="*/ 2313570 h 3330971"/>
              <a:gd name="connsiteX16" fmla="*/ 2411772 w 4378623"/>
              <a:gd name="connsiteY16" fmla="*/ 2256207 h 3330971"/>
              <a:gd name="connsiteX17" fmla="*/ 2515594 w 4378623"/>
              <a:gd name="connsiteY17" fmla="*/ 2117447 h 3330971"/>
              <a:gd name="connsiteX18" fmla="*/ 2674864 w 4378623"/>
              <a:gd name="connsiteY18" fmla="*/ 2455504 h 3330971"/>
              <a:gd name="connsiteX19" fmla="*/ 2718896 w 4378623"/>
              <a:gd name="connsiteY19" fmla="*/ 2448834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291617 w 4378623"/>
              <a:gd name="connsiteY12" fmla="*/ 2504444 h 3330971"/>
              <a:gd name="connsiteX13" fmla="*/ 2421291 w 4378623"/>
              <a:gd name="connsiteY13" fmla="*/ 2474379 h 3330971"/>
              <a:gd name="connsiteX14" fmla="*/ 2296284 w 4378623"/>
              <a:gd name="connsiteY14" fmla="*/ 2503371 h 3330971"/>
              <a:gd name="connsiteX15" fmla="*/ 2325809 w 4378623"/>
              <a:gd name="connsiteY15" fmla="*/ 2313570 h 3330971"/>
              <a:gd name="connsiteX16" fmla="*/ 2411772 w 4378623"/>
              <a:gd name="connsiteY16" fmla="*/ 2256207 h 3330971"/>
              <a:gd name="connsiteX17" fmla="*/ 2515594 w 4378623"/>
              <a:gd name="connsiteY17" fmla="*/ 2117447 h 3330971"/>
              <a:gd name="connsiteX18" fmla="*/ 2638089 w 4378623"/>
              <a:gd name="connsiteY18" fmla="*/ 2222593 h 3330971"/>
              <a:gd name="connsiteX19" fmla="*/ 2718896 w 4378623"/>
              <a:gd name="connsiteY19" fmla="*/ 2448834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291617 w 4378623"/>
              <a:gd name="connsiteY12" fmla="*/ 2504444 h 3330971"/>
              <a:gd name="connsiteX13" fmla="*/ 2421291 w 4378623"/>
              <a:gd name="connsiteY13" fmla="*/ 2474379 h 3330971"/>
              <a:gd name="connsiteX14" fmla="*/ 2296284 w 4378623"/>
              <a:gd name="connsiteY14" fmla="*/ 2503371 h 3330971"/>
              <a:gd name="connsiteX15" fmla="*/ 2325809 w 4378623"/>
              <a:gd name="connsiteY15" fmla="*/ 2313570 h 3330971"/>
              <a:gd name="connsiteX16" fmla="*/ 2411772 w 4378623"/>
              <a:gd name="connsiteY16" fmla="*/ 2256207 h 3330971"/>
              <a:gd name="connsiteX17" fmla="*/ 2515594 w 4378623"/>
              <a:gd name="connsiteY17" fmla="*/ 2117447 h 3330971"/>
              <a:gd name="connsiteX18" fmla="*/ 2638089 w 4378623"/>
              <a:gd name="connsiteY18" fmla="*/ 2222593 h 3330971"/>
              <a:gd name="connsiteX19" fmla="*/ 2715831 w 4378623"/>
              <a:gd name="connsiteY19" fmla="*/ 2222052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291617 w 4378623"/>
              <a:gd name="connsiteY12" fmla="*/ 2504444 h 3330971"/>
              <a:gd name="connsiteX13" fmla="*/ 2421291 w 4378623"/>
              <a:gd name="connsiteY13" fmla="*/ 2474379 h 3330971"/>
              <a:gd name="connsiteX14" fmla="*/ 2293219 w 4378623"/>
              <a:gd name="connsiteY14" fmla="*/ 2389980 h 3330971"/>
              <a:gd name="connsiteX15" fmla="*/ 2325809 w 4378623"/>
              <a:gd name="connsiteY15" fmla="*/ 2313570 h 3330971"/>
              <a:gd name="connsiteX16" fmla="*/ 2411772 w 4378623"/>
              <a:gd name="connsiteY16" fmla="*/ 2256207 h 3330971"/>
              <a:gd name="connsiteX17" fmla="*/ 2515594 w 4378623"/>
              <a:gd name="connsiteY17" fmla="*/ 2117447 h 3330971"/>
              <a:gd name="connsiteX18" fmla="*/ 2638089 w 4378623"/>
              <a:gd name="connsiteY18" fmla="*/ 2222593 h 3330971"/>
              <a:gd name="connsiteX19" fmla="*/ 2715831 w 4378623"/>
              <a:gd name="connsiteY19" fmla="*/ 2222052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291617 w 4378623"/>
              <a:gd name="connsiteY12" fmla="*/ 2504444 h 3330971"/>
              <a:gd name="connsiteX13" fmla="*/ 2421291 w 4378623"/>
              <a:gd name="connsiteY13" fmla="*/ 2474379 h 3330971"/>
              <a:gd name="connsiteX14" fmla="*/ 2412491 w 4378623"/>
              <a:gd name="connsiteY14" fmla="*/ 2477447 h 3330971"/>
              <a:gd name="connsiteX15" fmla="*/ 2325809 w 4378623"/>
              <a:gd name="connsiteY15" fmla="*/ 2313570 h 3330971"/>
              <a:gd name="connsiteX16" fmla="*/ 2411772 w 4378623"/>
              <a:gd name="connsiteY16" fmla="*/ 2256207 h 3330971"/>
              <a:gd name="connsiteX17" fmla="*/ 2515594 w 4378623"/>
              <a:gd name="connsiteY17" fmla="*/ 2117447 h 3330971"/>
              <a:gd name="connsiteX18" fmla="*/ 2638089 w 4378623"/>
              <a:gd name="connsiteY18" fmla="*/ 2222593 h 3330971"/>
              <a:gd name="connsiteX19" fmla="*/ 2715831 w 4378623"/>
              <a:gd name="connsiteY19" fmla="*/ 2222052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291617 w 4378623"/>
              <a:gd name="connsiteY12" fmla="*/ 2504444 h 3330971"/>
              <a:gd name="connsiteX13" fmla="*/ 2421291 w 4378623"/>
              <a:gd name="connsiteY13" fmla="*/ 2474379 h 3330971"/>
              <a:gd name="connsiteX14" fmla="*/ 2412491 w 4378623"/>
              <a:gd name="connsiteY14" fmla="*/ 2477447 h 3330971"/>
              <a:gd name="connsiteX15" fmla="*/ 2421226 w 4378623"/>
              <a:gd name="connsiteY15" fmla="*/ 2468623 h 3330971"/>
              <a:gd name="connsiteX16" fmla="*/ 2411772 w 4378623"/>
              <a:gd name="connsiteY16" fmla="*/ 2256207 h 3330971"/>
              <a:gd name="connsiteX17" fmla="*/ 2515594 w 4378623"/>
              <a:gd name="connsiteY17" fmla="*/ 2117447 h 3330971"/>
              <a:gd name="connsiteX18" fmla="*/ 2638089 w 4378623"/>
              <a:gd name="connsiteY18" fmla="*/ 2222593 h 3330971"/>
              <a:gd name="connsiteX19" fmla="*/ 2715831 w 4378623"/>
              <a:gd name="connsiteY19" fmla="*/ 2222052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291617 w 4378623"/>
              <a:gd name="connsiteY12" fmla="*/ 2504444 h 3330971"/>
              <a:gd name="connsiteX13" fmla="*/ 2421291 w 4378623"/>
              <a:gd name="connsiteY13" fmla="*/ 2474379 h 3330971"/>
              <a:gd name="connsiteX14" fmla="*/ 2412491 w 4378623"/>
              <a:gd name="connsiteY14" fmla="*/ 2477447 h 3330971"/>
              <a:gd name="connsiteX15" fmla="*/ 2421226 w 4378623"/>
              <a:gd name="connsiteY15" fmla="*/ 2468623 h 3330971"/>
              <a:gd name="connsiteX16" fmla="*/ 2487311 w 4378623"/>
              <a:gd name="connsiteY16" fmla="*/ 2458969 h 3330971"/>
              <a:gd name="connsiteX17" fmla="*/ 2515594 w 4378623"/>
              <a:gd name="connsiteY17" fmla="*/ 2117447 h 3330971"/>
              <a:gd name="connsiteX18" fmla="*/ 2638089 w 4378623"/>
              <a:gd name="connsiteY18" fmla="*/ 2222593 h 3330971"/>
              <a:gd name="connsiteX19" fmla="*/ 2715831 w 4378623"/>
              <a:gd name="connsiteY19" fmla="*/ 2222052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291617 w 4378623"/>
              <a:gd name="connsiteY12" fmla="*/ 2504444 h 3330971"/>
              <a:gd name="connsiteX13" fmla="*/ 2421291 w 4378623"/>
              <a:gd name="connsiteY13" fmla="*/ 2474379 h 3330971"/>
              <a:gd name="connsiteX14" fmla="*/ 2412491 w 4378623"/>
              <a:gd name="connsiteY14" fmla="*/ 2477447 h 3330971"/>
              <a:gd name="connsiteX15" fmla="*/ 2421226 w 4378623"/>
              <a:gd name="connsiteY15" fmla="*/ 2468623 h 3330971"/>
              <a:gd name="connsiteX16" fmla="*/ 2487311 w 4378623"/>
              <a:gd name="connsiteY16" fmla="*/ 2458969 h 3330971"/>
              <a:gd name="connsiteX17" fmla="*/ 2559327 w 4378623"/>
              <a:gd name="connsiteY17" fmla="*/ 2427554 h 3330971"/>
              <a:gd name="connsiteX18" fmla="*/ 2638089 w 4378623"/>
              <a:gd name="connsiteY18" fmla="*/ 2222593 h 3330971"/>
              <a:gd name="connsiteX19" fmla="*/ 2715831 w 4378623"/>
              <a:gd name="connsiteY19" fmla="*/ 2222052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291617 w 4378623"/>
              <a:gd name="connsiteY12" fmla="*/ 2504444 h 3330971"/>
              <a:gd name="connsiteX13" fmla="*/ 2421291 w 4378623"/>
              <a:gd name="connsiteY13" fmla="*/ 2474379 h 3330971"/>
              <a:gd name="connsiteX14" fmla="*/ 2412491 w 4378623"/>
              <a:gd name="connsiteY14" fmla="*/ 2477447 h 3330971"/>
              <a:gd name="connsiteX15" fmla="*/ 2421226 w 4378623"/>
              <a:gd name="connsiteY15" fmla="*/ 2468623 h 3330971"/>
              <a:gd name="connsiteX16" fmla="*/ 2487311 w 4378623"/>
              <a:gd name="connsiteY16" fmla="*/ 2458969 h 3330971"/>
              <a:gd name="connsiteX17" fmla="*/ 2559327 w 4378623"/>
              <a:gd name="connsiteY17" fmla="*/ 2427554 h 3330971"/>
              <a:gd name="connsiteX18" fmla="*/ 2622186 w 4378623"/>
              <a:gd name="connsiteY18" fmla="*/ 2405477 h 3330971"/>
              <a:gd name="connsiteX19" fmla="*/ 2715831 w 4378623"/>
              <a:gd name="connsiteY19" fmla="*/ 2222052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291617 w 4378623"/>
              <a:gd name="connsiteY12" fmla="*/ 2504444 h 3330971"/>
              <a:gd name="connsiteX13" fmla="*/ 2421291 w 4378623"/>
              <a:gd name="connsiteY13" fmla="*/ 2474379 h 3330971"/>
              <a:gd name="connsiteX14" fmla="*/ 2412491 w 4378623"/>
              <a:gd name="connsiteY14" fmla="*/ 2477447 h 3330971"/>
              <a:gd name="connsiteX15" fmla="*/ 2421226 w 4378623"/>
              <a:gd name="connsiteY15" fmla="*/ 2468623 h 3330971"/>
              <a:gd name="connsiteX16" fmla="*/ 2487311 w 4378623"/>
              <a:gd name="connsiteY16" fmla="*/ 2458969 h 3330971"/>
              <a:gd name="connsiteX17" fmla="*/ 2559327 w 4378623"/>
              <a:gd name="connsiteY17" fmla="*/ 2427554 h 3330971"/>
              <a:gd name="connsiteX18" fmla="*/ 2622186 w 4378623"/>
              <a:gd name="connsiteY18" fmla="*/ 2405477 h 3330971"/>
              <a:gd name="connsiteX19" fmla="*/ 2707879 w 4378623"/>
              <a:gd name="connsiteY19" fmla="*/ 2432766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291617 w 4378623"/>
              <a:gd name="connsiteY12" fmla="*/ 2504444 h 3330971"/>
              <a:gd name="connsiteX13" fmla="*/ 2421291 w 4378623"/>
              <a:gd name="connsiteY13" fmla="*/ 2474379 h 3330971"/>
              <a:gd name="connsiteX14" fmla="*/ 2412491 w 4378623"/>
              <a:gd name="connsiteY14" fmla="*/ 2477447 h 3330971"/>
              <a:gd name="connsiteX15" fmla="*/ 2421226 w 4378623"/>
              <a:gd name="connsiteY15" fmla="*/ 2468623 h 3330971"/>
              <a:gd name="connsiteX16" fmla="*/ 2487311 w 4378623"/>
              <a:gd name="connsiteY16" fmla="*/ 2458969 h 3330971"/>
              <a:gd name="connsiteX17" fmla="*/ 2559327 w 4378623"/>
              <a:gd name="connsiteY17" fmla="*/ 2427554 h 3330971"/>
              <a:gd name="connsiteX18" fmla="*/ 2626162 w 4378623"/>
              <a:gd name="connsiteY18" fmla="*/ 2449210 h 3330971"/>
              <a:gd name="connsiteX19" fmla="*/ 2707879 w 4378623"/>
              <a:gd name="connsiteY19" fmla="*/ 2432766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291617 w 4378623"/>
              <a:gd name="connsiteY12" fmla="*/ 2504444 h 3330971"/>
              <a:gd name="connsiteX13" fmla="*/ 2421291 w 4378623"/>
              <a:gd name="connsiteY13" fmla="*/ 2474379 h 3330971"/>
              <a:gd name="connsiteX14" fmla="*/ 2412491 w 4378623"/>
              <a:gd name="connsiteY14" fmla="*/ 2477447 h 3330971"/>
              <a:gd name="connsiteX15" fmla="*/ 2421226 w 4378623"/>
              <a:gd name="connsiteY15" fmla="*/ 2468623 h 3330971"/>
              <a:gd name="connsiteX16" fmla="*/ 2487311 w 4378623"/>
              <a:gd name="connsiteY16" fmla="*/ 2458969 h 3330971"/>
              <a:gd name="connsiteX17" fmla="*/ 2551375 w 4378623"/>
              <a:gd name="connsiteY17" fmla="*/ 2463336 h 3330971"/>
              <a:gd name="connsiteX18" fmla="*/ 2626162 w 4378623"/>
              <a:gd name="connsiteY18" fmla="*/ 2449210 h 3330971"/>
              <a:gd name="connsiteX19" fmla="*/ 2707879 w 4378623"/>
              <a:gd name="connsiteY19" fmla="*/ 2432766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128613 w 4378623"/>
              <a:gd name="connsiteY12" fmla="*/ 2524323 h 3330971"/>
              <a:gd name="connsiteX13" fmla="*/ 2421291 w 4378623"/>
              <a:gd name="connsiteY13" fmla="*/ 2474379 h 3330971"/>
              <a:gd name="connsiteX14" fmla="*/ 2412491 w 4378623"/>
              <a:gd name="connsiteY14" fmla="*/ 2477447 h 3330971"/>
              <a:gd name="connsiteX15" fmla="*/ 2421226 w 4378623"/>
              <a:gd name="connsiteY15" fmla="*/ 2468623 h 3330971"/>
              <a:gd name="connsiteX16" fmla="*/ 2487311 w 4378623"/>
              <a:gd name="connsiteY16" fmla="*/ 2458969 h 3330971"/>
              <a:gd name="connsiteX17" fmla="*/ 2551375 w 4378623"/>
              <a:gd name="connsiteY17" fmla="*/ 2463336 h 3330971"/>
              <a:gd name="connsiteX18" fmla="*/ 2626162 w 4378623"/>
              <a:gd name="connsiteY18" fmla="*/ 2449210 h 3330971"/>
              <a:gd name="connsiteX19" fmla="*/ 2707879 w 4378623"/>
              <a:gd name="connsiteY19" fmla="*/ 2432766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128613 w 4378623"/>
              <a:gd name="connsiteY12" fmla="*/ 2524323 h 3330971"/>
              <a:gd name="connsiteX13" fmla="*/ 2421291 w 4378623"/>
              <a:gd name="connsiteY13" fmla="*/ 2474379 h 3330971"/>
              <a:gd name="connsiteX14" fmla="*/ 2412491 w 4378623"/>
              <a:gd name="connsiteY14" fmla="*/ 2477447 h 3330971"/>
              <a:gd name="connsiteX15" fmla="*/ 2468935 w 4378623"/>
              <a:gd name="connsiteY15" fmla="*/ 2369230 h 3330971"/>
              <a:gd name="connsiteX16" fmla="*/ 2487311 w 4378623"/>
              <a:gd name="connsiteY16" fmla="*/ 2458969 h 3330971"/>
              <a:gd name="connsiteX17" fmla="*/ 2551375 w 4378623"/>
              <a:gd name="connsiteY17" fmla="*/ 2463336 h 3330971"/>
              <a:gd name="connsiteX18" fmla="*/ 2626162 w 4378623"/>
              <a:gd name="connsiteY18" fmla="*/ 2449210 h 3330971"/>
              <a:gd name="connsiteX19" fmla="*/ 2707879 w 4378623"/>
              <a:gd name="connsiteY19" fmla="*/ 2432766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128613 w 4378623"/>
              <a:gd name="connsiteY12" fmla="*/ 2524323 h 3330971"/>
              <a:gd name="connsiteX13" fmla="*/ 2421291 w 4378623"/>
              <a:gd name="connsiteY13" fmla="*/ 2474379 h 3330971"/>
              <a:gd name="connsiteX14" fmla="*/ 2372940 w 4378623"/>
              <a:gd name="connsiteY14" fmla="*/ 2381692 h 3330971"/>
              <a:gd name="connsiteX15" fmla="*/ 2468935 w 4378623"/>
              <a:gd name="connsiteY15" fmla="*/ 2369230 h 3330971"/>
              <a:gd name="connsiteX16" fmla="*/ 2487311 w 4378623"/>
              <a:gd name="connsiteY16" fmla="*/ 2458969 h 3330971"/>
              <a:gd name="connsiteX17" fmla="*/ 2551375 w 4378623"/>
              <a:gd name="connsiteY17" fmla="*/ 2463336 h 3330971"/>
              <a:gd name="connsiteX18" fmla="*/ 2626162 w 4378623"/>
              <a:gd name="connsiteY18" fmla="*/ 2449210 h 3330971"/>
              <a:gd name="connsiteX19" fmla="*/ 2707879 w 4378623"/>
              <a:gd name="connsiteY19" fmla="*/ 2432766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128613 w 4378623"/>
              <a:gd name="connsiteY12" fmla="*/ 2524323 h 3330971"/>
              <a:gd name="connsiteX13" fmla="*/ 2200639 w 4378623"/>
              <a:gd name="connsiteY13" fmla="*/ 2513930 h 3330971"/>
              <a:gd name="connsiteX14" fmla="*/ 2372940 w 4378623"/>
              <a:gd name="connsiteY14" fmla="*/ 2381692 h 3330971"/>
              <a:gd name="connsiteX15" fmla="*/ 2468935 w 4378623"/>
              <a:gd name="connsiteY15" fmla="*/ 2369230 h 3330971"/>
              <a:gd name="connsiteX16" fmla="*/ 2487311 w 4378623"/>
              <a:gd name="connsiteY16" fmla="*/ 2458969 h 3330971"/>
              <a:gd name="connsiteX17" fmla="*/ 2551375 w 4378623"/>
              <a:gd name="connsiteY17" fmla="*/ 2463336 h 3330971"/>
              <a:gd name="connsiteX18" fmla="*/ 2626162 w 4378623"/>
              <a:gd name="connsiteY18" fmla="*/ 2449210 h 3330971"/>
              <a:gd name="connsiteX19" fmla="*/ 2707879 w 4378623"/>
              <a:gd name="connsiteY19" fmla="*/ 2432766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128613 w 4378623"/>
              <a:gd name="connsiteY12" fmla="*/ 2524323 h 3330971"/>
              <a:gd name="connsiteX13" fmla="*/ 2200639 w 4378623"/>
              <a:gd name="connsiteY13" fmla="*/ 2513930 h 3330971"/>
              <a:gd name="connsiteX14" fmla="*/ 2325063 w 4378623"/>
              <a:gd name="connsiteY14" fmla="*/ 2504508 h 3330971"/>
              <a:gd name="connsiteX15" fmla="*/ 2468935 w 4378623"/>
              <a:gd name="connsiteY15" fmla="*/ 2369230 h 3330971"/>
              <a:gd name="connsiteX16" fmla="*/ 2487311 w 4378623"/>
              <a:gd name="connsiteY16" fmla="*/ 2458969 h 3330971"/>
              <a:gd name="connsiteX17" fmla="*/ 2551375 w 4378623"/>
              <a:gd name="connsiteY17" fmla="*/ 2463336 h 3330971"/>
              <a:gd name="connsiteX18" fmla="*/ 2626162 w 4378623"/>
              <a:gd name="connsiteY18" fmla="*/ 2449210 h 3330971"/>
              <a:gd name="connsiteX19" fmla="*/ 2707879 w 4378623"/>
              <a:gd name="connsiteY19" fmla="*/ 2432766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128613 w 4378623"/>
              <a:gd name="connsiteY12" fmla="*/ 2524323 h 3330971"/>
              <a:gd name="connsiteX13" fmla="*/ 2200639 w 4378623"/>
              <a:gd name="connsiteY13" fmla="*/ 2513930 h 3330971"/>
              <a:gd name="connsiteX14" fmla="*/ 2325063 w 4378623"/>
              <a:gd name="connsiteY14" fmla="*/ 2504508 h 3330971"/>
              <a:gd name="connsiteX15" fmla="*/ 2425221 w 4378623"/>
              <a:gd name="connsiteY15" fmla="*/ 2494128 h 3330971"/>
              <a:gd name="connsiteX16" fmla="*/ 2487311 w 4378623"/>
              <a:gd name="connsiteY16" fmla="*/ 2458969 h 3330971"/>
              <a:gd name="connsiteX17" fmla="*/ 2551375 w 4378623"/>
              <a:gd name="connsiteY17" fmla="*/ 2463336 h 3330971"/>
              <a:gd name="connsiteX18" fmla="*/ 2626162 w 4378623"/>
              <a:gd name="connsiteY18" fmla="*/ 2449210 h 3330971"/>
              <a:gd name="connsiteX19" fmla="*/ 2707879 w 4378623"/>
              <a:gd name="connsiteY19" fmla="*/ 2432766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128613 w 4378623"/>
              <a:gd name="connsiteY12" fmla="*/ 2524323 h 3330971"/>
              <a:gd name="connsiteX13" fmla="*/ 2200639 w 4378623"/>
              <a:gd name="connsiteY13" fmla="*/ 2513930 h 3330971"/>
              <a:gd name="connsiteX14" fmla="*/ 2325063 w 4378623"/>
              <a:gd name="connsiteY14" fmla="*/ 2504508 h 3330971"/>
              <a:gd name="connsiteX15" fmla="*/ 2425221 w 4378623"/>
              <a:gd name="connsiteY15" fmla="*/ 2494128 h 3330971"/>
              <a:gd name="connsiteX16" fmla="*/ 2497719 w 4378623"/>
              <a:gd name="connsiteY16" fmla="*/ 2477704 h 3330971"/>
              <a:gd name="connsiteX17" fmla="*/ 2551375 w 4378623"/>
              <a:gd name="connsiteY17" fmla="*/ 2463336 h 3330971"/>
              <a:gd name="connsiteX18" fmla="*/ 2626162 w 4378623"/>
              <a:gd name="connsiteY18" fmla="*/ 2449210 h 3330971"/>
              <a:gd name="connsiteX19" fmla="*/ 2707879 w 4378623"/>
              <a:gd name="connsiteY19" fmla="*/ 2432766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094015 w 4378623"/>
              <a:gd name="connsiteY12" fmla="*/ 2532973 h 3330971"/>
              <a:gd name="connsiteX13" fmla="*/ 2200639 w 4378623"/>
              <a:gd name="connsiteY13" fmla="*/ 2513930 h 3330971"/>
              <a:gd name="connsiteX14" fmla="*/ 2325063 w 4378623"/>
              <a:gd name="connsiteY14" fmla="*/ 2504508 h 3330971"/>
              <a:gd name="connsiteX15" fmla="*/ 2425221 w 4378623"/>
              <a:gd name="connsiteY15" fmla="*/ 2494128 h 3330971"/>
              <a:gd name="connsiteX16" fmla="*/ 2497719 w 4378623"/>
              <a:gd name="connsiteY16" fmla="*/ 2477704 h 3330971"/>
              <a:gd name="connsiteX17" fmla="*/ 2551375 w 4378623"/>
              <a:gd name="connsiteY17" fmla="*/ 2463336 h 3330971"/>
              <a:gd name="connsiteX18" fmla="*/ 2626162 w 4378623"/>
              <a:gd name="connsiteY18" fmla="*/ 2449210 h 3330971"/>
              <a:gd name="connsiteX19" fmla="*/ 2707879 w 4378623"/>
              <a:gd name="connsiteY19" fmla="*/ 2432766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094015 w 4378623"/>
              <a:gd name="connsiteY12" fmla="*/ 2532973 h 3330971"/>
              <a:gd name="connsiteX13" fmla="*/ 2215055 w 4378623"/>
              <a:gd name="connsiteY13" fmla="*/ 2525463 h 3330971"/>
              <a:gd name="connsiteX14" fmla="*/ 2325063 w 4378623"/>
              <a:gd name="connsiteY14" fmla="*/ 2504508 h 3330971"/>
              <a:gd name="connsiteX15" fmla="*/ 2425221 w 4378623"/>
              <a:gd name="connsiteY15" fmla="*/ 2494128 h 3330971"/>
              <a:gd name="connsiteX16" fmla="*/ 2497719 w 4378623"/>
              <a:gd name="connsiteY16" fmla="*/ 2477704 h 3330971"/>
              <a:gd name="connsiteX17" fmla="*/ 2551375 w 4378623"/>
              <a:gd name="connsiteY17" fmla="*/ 2463336 h 3330971"/>
              <a:gd name="connsiteX18" fmla="*/ 2626162 w 4378623"/>
              <a:gd name="connsiteY18" fmla="*/ 2449210 h 3330971"/>
              <a:gd name="connsiteX19" fmla="*/ 2707879 w 4378623"/>
              <a:gd name="connsiteY19" fmla="*/ 2432766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094015 w 4378623"/>
              <a:gd name="connsiteY12" fmla="*/ 2532973 h 3330971"/>
              <a:gd name="connsiteX13" fmla="*/ 2215055 w 4378623"/>
              <a:gd name="connsiteY13" fmla="*/ 2525463 h 3330971"/>
              <a:gd name="connsiteX14" fmla="*/ 2327947 w 4378623"/>
              <a:gd name="connsiteY14" fmla="*/ 2521807 h 3330971"/>
              <a:gd name="connsiteX15" fmla="*/ 2425221 w 4378623"/>
              <a:gd name="connsiteY15" fmla="*/ 2494128 h 3330971"/>
              <a:gd name="connsiteX16" fmla="*/ 2497719 w 4378623"/>
              <a:gd name="connsiteY16" fmla="*/ 2477704 h 3330971"/>
              <a:gd name="connsiteX17" fmla="*/ 2551375 w 4378623"/>
              <a:gd name="connsiteY17" fmla="*/ 2463336 h 3330971"/>
              <a:gd name="connsiteX18" fmla="*/ 2626162 w 4378623"/>
              <a:gd name="connsiteY18" fmla="*/ 2449210 h 3330971"/>
              <a:gd name="connsiteX19" fmla="*/ 2707879 w 4378623"/>
              <a:gd name="connsiteY19" fmla="*/ 2432766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094015 w 4378623"/>
              <a:gd name="connsiteY12" fmla="*/ 2532973 h 3330971"/>
              <a:gd name="connsiteX13" fmla="*/ 2215055 w 4378623"/>
              <a:gd name="connsiteY13" fmla="*/ 2525463 h 3330971"/>
              <a:gd name="connsiteX14" fmla="*/ 2327947 w 4378623"/>
              <a:gd name="connsiteY14" fmla="*/ 2521807 h 3330971"/>
              <a:gd name="connsiteX15" fmla="*/ 2425221 w 4378623"/>
              <a:gd name="connsiteY15" fmla="*/ 2494128 h 3330971"/>
              <a:gd name="connsiteX16" fmla="*/ 2491953 w 4378623"/>
              <a:gd name="connsiteY16" fmla="*/ 2480588 h 3330971"/>
              <a:gd name="connsiteX17" fmla="*/ 2551375 w 4378623"/>
              <a:gd name="connsiteY17" fmla="*/ 2463336 h 3330971"/>
              <a:gd name="connsiteX18" fmla="*/ 2626162 w 4378623"/>
              <a:gd name="connsiteY18" fmla="*/ 2449210 h 3330971"/>
              <a:gd name="connsiteX19" fmla="*/ 2707879 w 4378623"/>
              <a:gd name="connsiteY19" fmla="*/ 2432766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094015 w 4378623"/>
              <a:gd name="connsiteY12" fmla="*/ 2532973 h 3330971"/>
              <a:gd name="connsiteX13" fmla="*/ 2215055 w 4378623"/>
              <a:gd name="connsiteY13" fmla="*/ 2525463 h 3330971"/>
              <a:gd name="connsiteX14" fmla="*/ 2327947 w 4378623"/>
              <a:gd name="connsiteY14" fmla="*/ 2521807 h 3330971"/>
              <a:gd name="connsiteX15" fmla="*/ 2425221 w 4378623"/>
              <a:gd name="connsiteY15" fmla="*/ 2494128 h 3330971"/>
              <a:gd name="connsiteX16" fmla="*/ 2491953 w 4378623"/>
              <a:gd name="connsiteY16" fmla="*/ 2480588 h 3330971"/>
              <a:gd name="connsiteX17" fmla="*/ 2551375 w 4378623"/>
              <a:gd name="connsiteY17" fmla="*/ 2463336 h 3330971"/>
              <a:gd name="connsiteX18" fmla="*/ 2626162 w 4378623"/>
              <a:gd name="connsiteY18" fmla="*/ 2449210 h 3330971"/>
              <a:gd name="connsiteX19" fmla="*/ 2704996 w 4378623"/>
              <a:gd name="connsiteY19" fmla="*/ 2447182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094015 w 4378623"/>
              <a:gd name="connsiteY12" fmla="*/ 2532973 h 3330971"/>
              <a:gd name="connsiteX13" fmla="*/ 2215055 w 4378623"/>
              <a:gd name="connsiteY13" fmla="*/ 2525463 h 3330971"/>
              <a:gd name="connsiteX14" fmla="*/ 2327947 w 4378623"/>
              <a:gd name="connsiteY14" fmla="*/ 2521807 h 3330971"/>
              <a:gd name="connsiteX15" fmla="*/ 2425221 w 4378623"/>
              <a:gd name="connsiteY15" fmla="*/ 2494128 h 3330971"/>
              <a:gd name="connsiteX16" fmla="*/ 2491953 w 4378623"/>
              <a:gd name="connsiteY16" fmla="*/ 2480588 h 3330971"/>
              <a:gd name="connsiteX17" fmla="*/ 2551375 w 4378623"/>
              <a:gd name="connsiteY17" fmla="*/ 2463336 h 3330971"/>
              <a:gd name="connsiteX18" fmla="*/ 2626162 w 4378623"/>
              <a:gd name="connsiteY18" fmla="*/ 2466509 h 3330971"/>
              <a:gd name="connsiteX19" fmla="*/ 2704996 w 4378623"/>
              <a:gd name="connsiteY19" fmla="*/ 2447182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094015 w 4378623"/>
              <a:gd name="connsiteY12" fmla="*/ 2532973 h 3330971"/>
              <a:gd name="connsiteX13" fmla="*/ 2215055 w 4378623"/>
              <a:gd name="connsiteY13" fmla="*/ 2525463 h 3330971"/>
              <a:gd name="connsiteX14" fmla="*/ 2327947 w 4378623"/>
              <a:gd name="connsiteY14" fmla="*/ 2521807 h 3330971"/>
              <a:gd name="connsiteX15" fmla="*/ 2425221 w 4378623"/>
              <a:gd name="connsiteY15" fmla="*/ 2494128 h 3330971"/>
              <a:gd name="connsiteX16" fmla="*/ 2491953 w 4378623"/>
              <a:gd name="connsiteY16" fmla="*/ 2480588 h 3330971"/>
              <a:gd name="connsiteX17" fmla="*/ 2548492 w 4378623"/>
              <a:gd name="connsiteY17" fmla="*/ 2480635 h 3330971"/>
              <a:gd name="connsiteX18" fmla="*/ 2626162 w 4378623"/>
              <a:gd name="connsiteY18" fmla="*/ 2466509 h 3330971"/>
              <a:gd name="connsiteX19" fmla="*/ 2704996 w 4378623"/>
              <a:gd name="connsiteY19" fmla="*/ 2447182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094015 w 4378623"/>
              <a:gd name="connsiteY12" fmla="*/ 2532973 h 3330971"/>
              <a:gd name="connsiteX13" fmla="*/ 2215055 w 4378623"/>
              <a:gd name="connsiteY13" fmla="*/ 2525463 h 3330971"/>
              <a:gd name="connsiteX14" fmla="*/ 2327947 w 4378623"/>
              <a:gd name="connsiteY14" fmla="*/ 2521807 h 3330971"/>
              <a:gd name="connsiteX15" fmla="*/ 2425221 w 4378623"/>
              <a:gd name="connsiteY15" fmla="*/ 2494128 h 3330971"/>
              <a:gd name="connsiteX16" fmla="*/ 2489070 w 4378623"/>
              <a:gd name="connsiteY16" fmla="*/ 2497887 h 3330971"/>
              <a:gd name="connsiteX17" fmla="*/ 2548492 w 4378623"/>
              <a:gd name="connsiteY17" fmla="*/ 2480635 h 3330971"/>
              <a:gd name="connsiteX18" fmla="*/ 2626162 w 4378623"/>
              <a:gd name="connsiteY18" fmla="*/ 2466509 h 3330971"/>
              <a:gd name="connsiteX19" fmla="*/ 2704996 w 4378623"/>
              <a:gd name="connsiteY19" fmla="*/ 2447182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094015 w 4378623"/>
              <a:gd name="connsiteY12" fmla="*/ 2532973 h 3330971"/>
              <a:gd name="connsiteX13" fmla="*/ 2215055 w 4378623"/>
              <a:gd name="connsiteY13" fmla="*/ 2525463 h 3330971"/>
              <a:gd name="connsiteX14" fmla="*/ 2327947 w 4378623"/>
              <a:gd name="connsiteY14" fmla="*/ 2521807 h 3330971"/>
              <a:gd name="connsiteX15" fmla="*/ 2416571 w 4378623"/>
              <a:gd name="connsiteY15" fmla="*/ 2514311 h 3330971"/>
              <a:gd name="connsiteX16" fmla="*/ 2489070 w 4378623"/>
              <a:gd name="connsiteY16" fmla="*/ 2497887 h 3330971"/>
              <a:gd name="connsiteX17" fmla="*/ 2548492 w 4378623"/>
              <a:gd name="connsiteY17" fmla="*/ 2480635 h 3330971"/>
              <a:gd name="connsiteX18" fmla="*/ 2626162 w 4378623"/>
              <a:gd name="connsiteY18" fmla="*/ 2466509 h 3330971"/>
              <a:gd name="connsiteX19" fmla="*/ 2704996 w 4378623"/>
              <a:gd name="connsiteY19" fmla="*/ 2447182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</a:cxnLst>
            <a:rect l="l" t="t" r="r" b="b"/>
            <a:pathLst>
              <a:path w="4378623" h="3330971">
                <a:moveTo>
                  <a:pt x="2438644" y="565840"/>
                </a:moveTo>
                <a:lnTo>
                  <a:pt x="2406006" y="588569"/>
                </a:lnTo>
                <a:lnTo>
                  <a:pt x="2393306" y="772215"/>
                </a:lnTo>
                <a:lnTo>
                  <a:pt x="2337044" y="966394"/>
                </a:lnTo>
                <a:lnTo>
                  <a:pt x="2033643" y="1382067"/>
                </a:lnTo>
                <a:lnTo>
                  <a:pt x="1781419" y="1648767"/>
                </a:lnTo>
                <a:lnTo>
                  <a:pt x="1173218" y="1842694"/>
                </a:lnTo>
                <a:lnTo>
                  <a:pt x="1178275" y="1844820"/>
                </a:lnTo>
                <a:lnTo>
                  <a:pt x="1163827" y="1844330"/>
                </a:lnTo>
                <a:lnTo>
                  <a:pt x="1436621" y="2650524"/>
                </a:lnTo>
                <a:lnTo>
                  <a:pt x="1885306" y="2498124"/>
                </a:lnTo>
                <a:lnTo>
                  <a:pt x="1999606" y="2542574"/>
                </a:lnTo>
                <a:cubicBezTo>
                  <a:pt x="2171515" y="2517605"/>
                  <a:pt x="1922106" y="2557942"/>
                  <a:pt x="2094015" y="2532973"/>
                </a:cubicBezTo>
                <a:lnTo>
                  <a:pt x="2215055" y="2525463"/>
                </a:lnTo>
                <a:cubicBezTo>
                  <a:pt x="2215278" y="2528998"/>
                  <a:pt x="2327724" y="2518272"/>
                  <a:pt x="2327947" y="2521807"/>
                </a:cubicBezTo>
                <a:lnTo>
                  <a:pt x="2416571" y="2514311"/>
                </a:lnTo>
                <a:lnTo>
                  <a:pt x="2489070" y="2497887"/>
                </a:lnTo>
                <a:lnTo>
                  <a:pt x="2548492" y="2480635"/>
                </a:lnTo>
                <a:lnTo>
                  <a:pt x="2626162" y="2466509"/>
                </a:lnTo>
                <a:lnTo>
                  <a:pt x="2704996" y="2447182"/>
                </a:lnTo>
                <a:lnTo>
                  <a:pt x="2760597" y="2435371"/>
                </a:lnTo>
                <a:lnTo>
                  <a:pt x="3002309" y="2344149"/>
                </a:lnTo>
                <a:lnTo>
                  <a:pt x="3173672" y="2055029"/>
                </a:lnTo>
                <a:lnTo>
                  <a:pt x="3167322" y="1855028"/>
                </a:lnTo>
                <a:lnTo>
                  <a:pt x="3262659" y="1781808"/>
                </a:lnTo>
                <a:lnTo>
                  <a:pt x="3284624" y="1646882"/>
                </a:lnTo>
                <a:lnTo>
                  <a:pt x="3176848" y="1557982"/>
                </a:lnTo>
                <a:lnTo>
                  <a:pt x="3243263" y="1496058"/>
                </a:lnTo>
                <a:lnTo>
                  <a:pt x="3224300" y="1385128"/>
                </a:lnTo>
                <a:lnTo>
                  <a:pt x="3090950" y="1267629"/>
                </a:lnTo>
                <a:lnTo>
                  <a:pt x="2703513" y="1302749"/>
                </a:lnTo>
                <a:lnTo>
                  <a:pt x="2599247" y="1278230"/>
                </a:lnTo>
                <a:lnTo>
                  <a:pt x="2652768" y="1105590"/>
                </a:lnTo>
                <a:lnTo>
                  <a:pt x="2664069" y="937567"/>
                </a:lnTo>
                <a:lnTo>
                  <a:pt x="2579743" y="632767"/>
                </a:lnTo>
                <a:lnTo>
                  <a:pt x="2438644" y="565840"/>
                </a:lnTo>
                <a:close/>
                <a:moveTo>
                  <a:pt x="2495247" y="0"/>
                </a:moveTo>
                <a:lnTo>
                  <a:pt x="2496489" y="11616"/>
                </a:lnTo>
                <a:lnTo>
                  <a:pt x="3089319" y="64226"/>
                </a:lnTo>
                <a:lnTo>
                  <a:pt x="3374856" y="369969"/>
                </a:lnTo>
                <a:lnTo>
                  <a:pt x="3510232" y="813600"/>
                </a:lnTo>
                <a:lnTo>
                  <a:pt x="4068016" y="1105046"/>
                </a:lnTo>
                <a:lnTo>
                  <a:pt x="4234392" y="1420661"/>
                </a:lnTo>
                <a:lnTo>
                  <a:pt x="4378623" y="1836132"/>
                </a:lnTo>
                <a:lnTo>
                  <a:pt x="4363902" y="2211036"/>
                </a:lnTo>
                <a:lnTo>
                  <a:pt x="4114941" y="2463077"/>
                </a:lnTo>
                <a:lnTo>
                  <a:pt x="3750965" y="2650382"/>
                </a:lnTo>
                <a:lnTo>
                  <a:pt x="551294" y="3328046"/>
                </a:lnTo>
                <a:lnTo>
                  <a:pt x="548640" y="3330971"/>
                </a:lnTo>
                <a:lnTo>
                  <a:pt x="254965" y="3249085"/>
                </a:lnTo>
                <a:lnTo>
                  <a:pt x="17221" y="2864627"/>
                </a:lnTo>
                <a:lnTo>
                  <a:pt x="0" y="2435269"/>
                </a:lnTo>
                <a:lnTo>
                  <a:pt x="253898" y="2137884"/>
                </a:lnTo>
                <a:lnTo>
                  <a:pt x="585216" y="2055588"/>
                </a:lnTo>
                <a:lnTo>
                  <a:pt x="619658" y="1804333"/>
                </a:lnTo>
                <a:lnTo>
                  <a:pt x="721309" y="1465595"/>
                </a:lnTo>
                <a:lnTo>
                  <a:pt x="949909" y="1228261"/>
                </a:lnTo>
                <a:lnTo>
                  <a:pt x="1268882" y="1218707"/>
                </a:lnTo>
                <a:lnTo>
                  <a:pt x="1609344" y="1250916"/>
                </a:lnTo>
                <a:lnTo>
                  <a:pt x="1614376" y="1252876"/>
                </a:lnTo>
                <a:lnTo>
                  <a:pt x="1544271" y="625178"/>
                </a:lnTo>
                <a:lnTo>
                  <a:pt x="1855167" y="140546"/>
                </a:lnTo>
                <a:lnTo>
                  <a:pt x="2495247" y="0"/>
                </a:lnTo>
                <a:close/>
              </a:path>
            </a:pathLst>
          </a:custGeom>
          <a:solidFill>
            <a:schemeClr val="accent4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64" name="L-form 63">
            <a:extLst>
              <a:ext uri="{FF2B5EF4-FFF2-40B4-BE49-F238E27FC236}">
                <a16:creationId xmlns:a16="http://schemas.microsoft.com/office/drawing/2014/main" id="{6DEA5018-A676-584D-82F1-B2BD586548D9}"/>
              </a:ext>
            </a:extLst>
          </p:cNvPr>
          <p:cNvSpPr/>
          <p:nvPr/>
        </p:nvSpPr>
        <p:spPr>
          <a:xfrm>
            <a:off x="7277130" y="3811254"/>
            <a:ext cx="1464052" cy="2009409"/>
          </a:xfrm>
          <a:custGeom>
            <a:avLst/>
            <a:gdLst>
              <a:gd name="connsiteX0" fmla="*/ 0 w 928430"/>
              <a:gd name="connsiteY0" fmla="*/ 0 h 1466269"/>
              <a:gd name="connsiteX1" fmla="*/ 464215 w 928430"/>
              <a:gd name="connsiteY1" fmla="*/ 0 h 1466269"/>
              <a:gd name="connsiteX2" fmla="*/ 464215 w 928430"/>
              <a:gd name="connsiteY2" fmla="*/ 1002054 h 1466269"/>
              <a:gd name="connsiteX3" fmla="*/ 928430 w 928430"/>
              <a:gd name="connsiteY3" fmla="*/ 1002054 h 1466269"/>
              <a:gd name="connsiteX4" fmla="*/ 928430 w 928430"/>
              <a:gd name="connsiteY4" fmla="*/ 1466269 h 1466269"/>
              <a:gd name="connsiteX5" fmla="*/ 0 w 928430"/>
              <a:gd name="connsiteY5" fmla="*/ 1466269 h 1466269"/>
              <a:gd name="connsiteX6" fmla="*/ 0 w 928430"/>
              <a:gd name="connsiteY6" fmla="*/ 0 h 1466269"/>
              <a:gd name="connsiteX0" fmla="*/ 0 w 928430"/>
              <a:gd name="connsiteY0" fmla="*/ 0 h 1466269"/>
              <a:gd name="connsiteX1" fmla="*/ 464215 w 928430"/>
              <a:gd name="connsiteY1" fmla="*/ 0 h 1466269"/>
              <a:gd name="connsiteX2" fmla="*/ 464215 w 928430"/>
              <a:gd name="connsiteY2" fmla="*/ 1002054 h 1466269"/>
              <a:gd name="connsiteX3" fmla="*/ 928430 w 928430"/>
              <a:gd name="connsiteY3" fmla="*/ 1002054 h 1466269"/>
              <a:gd name="connsiteX4" fmla="*/ 928430 w 928430"/>
              <a:gd name="connsiteY4" fmla="*/ 1466269 h 1466269"/>
              <a:gd name="connsiteX5" fmla="*/ 243840 w 928430"/>
              <a:gd name="connsiteY5" fmla="*/ 927789 h 1466269"/>
              <a:gd name="connsiteX6" fmla="*/ 0 w 928430"/>
              <a:gd name="connsiteY6" fmla="*/ 0 h 1466269"/>
              <a:gd name="connsiteX0" fmla="*/ 0 w 992535"/>
              <a:gd name="connsiteY0" fmla="*/ 0 h 1466269"/>
              <a:gd name="connsiteX1" fmla="*/ 464215 w 992535"/>
              <a:gd name="connsiteY1" fmla="*/ 0 h 1466269"/>
              <a:gd name="connsiteX2" fmla="*/ 992535 w 992535"/>
              <a:gd name="connsiteY2" fmla="*/ 575334 h 1466269"/>
              <a:gd name="connsiteX3" fmla="*/ 928430 w 992535"/>
              <a:gd name="connsiteY3" fmla="*/ 1002054 h 1466269"/>
              <a:gd name="connsiteX4" fmla="*/ 928430 w 992535"/>
              <a:gd name="connsiteY4" fmla="*/ 1466269 h 1466269"/>
              <a:gd name="connsiteX5" fmla="*/ 243840 w 992535"/>
              <a:gd name="connsiteY5" fmla="*/ 927789 h 1466269"/>
              <a:gd name="connsiteX6" fmla="*/ 0 w 992535"/>
              <a:gd name="connsiteY6" fmla="*/ 0 h 1466269"/>
              <a:gd name="connsiteX0" fmla="*/ 219650 w 1212185"/>
              <a:gd name="connsiteY0" fmla="*/ 0 h 1984429"/>
              <a:gd name="connsiteX1" fmla="*/ 683865 w 1212185"/>
              <a:gd name="connsiteY1" fmla="*/ 0 h 1984429"/>
              <a:gd name="connsiteX2" fmla="*/ 1212185 w 1212185"/>
              <a:gd name="connsiteY2" fmla="*/ 575334 h 1984429"/>
              <a:gd name="connsiteX3" fmla="*/ 1148080 w 1212185"/>
              <a:gd name="connsiteY3" fmla="*/ 1002054 h 1984429"/>
              <a:gd name="connsiteX4" fmla="*/ 0 w 1212185"/>
              <a:gd name="connsiteY4" fmla="*/ 1984429 h 1984429"/>
              <a:gd name="connsiteX5" fmla="*/ 463490 w 1212185"/>
              <a:gd name="connsiteY5" fmla="*/ 927789 h 1984429"/>
              <a:gd name="connsiteX6" fmla="*/ 219650 w 1212185"/>
              <a:gd name="connsiteY6" fmla="*/ 0 h 1984429"/>
              <a:gd name="connsiteX0" fmla="*/ 219650 w 1212185"/>
              <a:gd name="connsiteY0" fmla="*/ 0 h 1984429"/>
              <a:gd name="connsiteX1" fmla="*/ 683865 w 1212185"/>
              <a:gd name="connsiteY1" fmla="*/ 0 h 1984429"/>
              <a:gd name="connsiteX2" fmla="*/ 1212185 w 1212185"/>
              <a:gd name="connsiteY2" fmla="*/ 575334 h 1984429"/>
              <a:gd name="connsiteX3" fmla="*/ 1148080 w 1212185"/>
              <a:gd name="connsiteY3" fmla="*/ 1002054 h 1984429"/>
              <a:gd name="connsiteX4" fmla="*/ 0 w 1212185"/>
              <a:gd name="connsiteY4" fmla="*/ 1984429 h 1984429"/>
              <a:gd name="connsiteX5" fmla="*/ 361890 w 1212185"/>
              <a:gd name="connsiteY5" fmla="*/ 927789 h 1984429"/>
              <a:gd name="connsiteX6" fmla="*/ 219650 w 1212185"/>
              <a:gd name="connsiteY6" fmla="*/ 0 h 1984429"/>
              <a:gd name="connsiteX0" fmla="*/ 219650 w 1212185"/>
              <a:gd name="connsiteY0" fmla="*/ 0 h 1984429"/>
              <a:gd name="connsiteX1" fmla="*/ 683865 w 1212185"/>
              <a:gd name="connsiteY1" fmla="*/ 0 h 1984429"/>
              <a:gd name="connsiteX2" fmla="*/ 1212185 w 1212185"/>
              <a:gd name="connsiteY2" fmla="*/ 575334 h 1984429"/>
              <a:gd name="connsiteX3" fmla="*/ 934720 w 1212185"/>
              <a:gd name="connsiteY3" fmla="*/ 1875814 h 1984429"/>
              <a:gd name="connsiteX4" fmla="*/ 0 w 1212185"/>
              <a:gd name="connsiteY4" fmla="*/ 1984429 h 1984429"/>
              <a:gd name="connsiteX5" fmla="*/ 361890 w 1212185"/>
              <a:gd name="connsiteY5" fmla="*/ 927789 h 1984429"/>
              <a:gd name="connsiteX6" fmla="*/ 219650 w 1212185"/>
              <a:gd name="connsiteY6" fmla="*/ 0 h 1984429"/>
              <a:gd name="connsiteX0" fmla="*/ 219650 w 1354425"/>
              <a:gd name="connsiteY0" fmla="*/ 0 h 1984429"/>
              <a:gd name="connsiteX1" fmla="*/ 683865 w 1354425"/>
              <a:gd name="connsiteY1" fmla="*/ 0 h 1984429"/>
              <a:gd name="connsiteX2" fmla="*/ 1354425 w 1354425"/>
              <a:gd name="connsiteY2" fmla="*/ 646454 h 1984429"/>
              <a:gd name="connsiteX3" fmla="*/ 934720 w 1354425"/>
              <a:gd name="connsiteY3" fmla="*/ 1875814 h 1984429"/>
              <a:gd name="connsiteX4" fmla="*/ 0 w 1354425"/>
              <a:gd name="connsiteY4" fmla="*/ 1984429 h 1984429"/>
              <a:gd name="connsiteX5" fmla="*/ 361890 w 1354425"/>
              <a:gd name="connsiteY5" fmla="*/ 927789 h 1984429"/>
              <a:gd name="connsiteX6" fmla="*/ 219650 w 1354425"/>
              <a:gd name="connsiteY6" fmla="*/ 0 h 1984429"/>
              <a:gd name="connsiteX0" fmla="*/ 0 w 1754535"/>
              <a:gd name="connsiteY0" fmla="*/ 0 h 2187629"/>
              <a:gd name="connsiteX1" fmla="*/ 1083975 w 1754535"/>
              <a:gd name="connsiteY1" fmla="*/ 203200 h 2187629"/>
              <a:gd name="connsiteX2" fmla="*/ 1754535 w 1754535"/>
              <a:gd name="connsiteY2" fmla="*/ 849654 h 2187629"/>
              <a:gd name="connsiteX3" fmla="*/ 1334830 w 1754535"/>
              <a:gd name="connsiteY3" fmla="*/ 2079014 h 2187629"/>
              <a:gd name="connsiteX4" fmla="*/ 400110 w 1754535"/>
              <a:gd name="connsiteY4" fmla="*/ 2187629 h 2187629"/>
              <a:gd name="connsiteX5" fmla="*/ 762000 w 1754535"/>
              <a:gd name="connsiteY5" fmla="*/ 1130989 h 2187629"/>
              <a:gd name="connsiteX6" fmla="*/ 0 w 1754535"/>
              <a:gd name="connsiteY6" fmla="*/ 0 h 2187629"/>
              <a:gd name="connsiteX0" fmla="*/ 0 w 1754535"/>
              <a:gd name="connsiteY0" fmla="*/ 60960 h 2248589"/>
              <a:gd name="connsiteX1" fmla="*/ 1083975 w 1754535"/>
              <a:gd name="connsiteY1" fmla="*/ 0 h 2248589"/>
              <a:gd name="connsiteX2" fmla="*/ 1754535 w 1754535"/>
              <a:gd name="connsiteY2" fmla="*/ 910614 h 2248589"/>
              <a:gd name="connsiteX3" fmla="*/ 1334830 w 1754535"/>
              <a:gd name="connsiteY3" fmla="*/ 2139974 h 2248589"/>
              <a:gd name="connsiteX4" fmla="*/ 400110 w 1754535"/>
              <a:gd name="connsiteY4" fmla="*/ 2248589 h 2248589"/>
              <a:gd name="connsiteX5" fmla="*/ 762000 w 1754535"/>
              <a:gd name="connsiteY5" fmla="*/ 1191949 h 2248589"/>
              <a:gd name="connsiteX6" fmla="*/ 0 w 1754535"/>
              <a:gd name="connsiteY6" fmla="*/ 60960 h 22485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54535" h="2248589">
                <a:moveTo>
                  <a:pt x="0" y="60960"/>
                </a:moveTo>
                <a:lnTo>
                  <a:pt x="1083975" y="0"/>
                </a:lnTo>
                <a:lnTo>
                  <a:pt x="1754535" y="910614"/>
                </a:lnTo>
                <a:lnTo>
                  <a:pt x="1334830" y="2139974"/>
                </a:lnTo>
                <a:lnTo>
                  <a:pt x="400110" y="2248589"/>
                </a:lnTo>
                <a:lnTo>
                  <a:pt x="762000" y="1191949"/>
                </a:lnTo>
                <a:lnTo>
                  <a:pt x="0" y="60960"/>
                </a:lnTo>
                <a:close/>
              </a:path>
            </a:pathLst>
          </a:custGeom>
          <a:solidFill>
            <a:schemeClr val="accent4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66" name="Rektangel med klippta hörn diagonalt 65">
            <a:extLst>
              <a:ext uri="{FF2B5EF4-FFF2-40B4-BE49-F238E27FC236}">
                <a16:creationId xmlns:a16="http://schemas.microsoft.com/office/drawing/2014/main" id="{C8FE60E3-B9CE-7645-B802-F2A84D4B6DE2}"/>
              </a:ext>
            </a:extLst>
          </p:cNvPr>
          <p:cNvSpPr/>
          <p:nvPr/>
        </p:nvSpPr>
        <p:spPr>
          <a:xfrm>
            <a:off x="9130938" y="3075899"/>
            <a:ext cx="1259357" cy="1659742"/>
          </a:xfrm>
          <a:custGeom>
            <a:avLst/>
            <a:gdLst>
              <a:gd name="connsiteX0" fmla="*/ 0 w 686266"/>
              <a:gd name="connsiteY0" fmla="*/ 0 h 1179201"/>
              <a:gd name="connsiteX1" fmla="*/ 571886 w 686266"/>
              <a:gd name="connsiteY1" fmla="*/ 0 h 1179201"/>
              <a:gd name="connsiteX2" fmla="*/ 686266 w 686266"/>
              <a:gd name="connsiteY2" fmla="*/ 114380 h 1179201"/>
              <a:gd name="connsiteX3" fmla="*/ 686266 w 686266"/>
              <a:gd name="connsiteY3" fmla="*/ 1179201 h 1179201"/>
              <a:gd name="connsiteX4" fmla="*/ 686266 w 686266"/>
              <a:gd name="connsiteY4" fmla="*/ 1179201 h 1179201"/>
              <a:gd name="connsiteX5" fmla="*/ 114380 w 686266"/>
              <a:gd name="connsiteY5" fmla="*/ 1179201 h 1179201"/>
              <a:gd name="connsiteX6" fmla="*/ 0 w 686266"/>
              <a:gd name="connsiteY6" fmla="*/ 1064821 h 1179201"/>
              <a:gd name="connsiteX7" fmla="*/ 0 w 686266"/>
              <a:gd name="connsiteY7" fmla="*/ 0 h 1179201"/>
              <a:gd name="connsiteX0" fmla="*/ 426720 w 1112986"/>
              <a:gd name="connsiteY0" fmla="*/ 0 h 1522021"/>
              <a:gd name="connsiteX1" fmla="*/ 998606 w 1112986"/>
              <a:gd name="connsiteY1" fmla="*/ 0 h 1522021"/>
              <a:gd name="connsiteX2" fmla="*/ 1112986 w 1112986"/>
              <a:gd name="connsiteY2" fmla="*/ 114380 h 1522021"/>
              <a:gd name="connsiteX3" fmla="*/ 1112986 w 1112986"/>
              <a:gd name="connsiteY3" fmla="*/ 1179201 h 1522021"/>
              <a:gd name="connsiteX4" fmla="*/ 1112986 w 1112986"/>
              <a:gd name="connsiteY4" fmla="*/ 1179201 h 1522021"/>
              <a:gd name="connsiteX5" fmla="*/ 541100 w 1112986"/>
              <a:gd name="connsiteY5" fmla="*/ 1179201 h 1522021"/>
              <a:gd name="connsiteX6" fmla="*/ 0 w 1112986"/>
              <a:gd name="connsiteY6" fmla="*/ 1522021 h 1522021"/>
              <a:gd name="connsiteX7" fmla="*/ 426720 w 1112986"/>
              <a:gd name="connsiteY7" fmla="*/ 0 h 1522021"/>
              <a:gd name="connsiteX0" fmla="*/ 426720 w 1112986"/>
              <a:gd name="connsiteY0" fmla="*/ 0 h 1585601"/>
              <a:gd name="connsiteX1" fmla="*/ 998606 w 1112986"/>
              <a:gd name="connsiteY1" fmla="*/ 0 h 1585601"/>
              <a:gd name="connsiteX2" fmla="*/ 1112986 w 1112986"/>
              <a:gd name="connsiteY2" fmla="*/ 114380 h 1585601"/>
              <a:gd name="connsiteX3" fmla="*/ 1112986 w 1112986"/>
              <a:gd name="connsiteY3" fmla="*/ 1179201 h 1585601"/>
              <a:gd name="connsiteX4" fmla="*/ 1112986 w 1112986"/>
              <a:gd name="connsiteY4" fmla="*/ 1179201 h 1585601"/>
              <a:gd name="connsiteX5" fmla="*/ 998300 w 1112986"/>
              <a:gd name="connsiteY5" fmla="*/ 1585601 h 1585601"/>
              <a:gd name="connsiteX6" fmla="*/ 0 w 1112986"/>
              <a:gd name="connsiteY6" fmla="*/ 1522021 h 1585601"/>
              <a:gd name="connsiteX7" fmla="*/ 426720 w 1112986"/>
              <a:gd name="connsiteY7" fmla="*/ 0 h 1585601"/>
              <a:gd name="connsiteX0" fmla="*/ 426720 w 1509226"/>
              <a:gd name="connsiteY0" fmla="*/ 0 h 1585601"/>
              <a:gd name="connsiteX1" fmla="*/ 998606 w 1509226"/>
              <a:gd name="connsiteY1" fmla="*/ 0 h 1585601"/>
              <a:gd name="connsiteX2" fmla="*/ 1112986 w 1509226"/>
              <a:gd name="connsiteY2" fmla="*/ 114380 h 1585601"/>
              <a:gd name="connsiteX3" fmla="*/ 1112986 w 1509226"/>
              <a:gd name="connsiteY3" fmla="*/ 1179201 h 1585601"/>
              <a:gd name="connsiteX4" fmla="*/ 1509226 w 1509226"/>
              <a:gd name="connsiteY4" fmla="*/ 925201 h 1585601"/>
              <a:gd name="connsiteX5" fmla="*/ 998300 w 1509226"/>
              <a:gd name="connsiteY5" fmla="*/ 1585601 h 1585601"/>
              <a:gd name="connsiteX6" fmla="*/ 0 w 1509226"/>
              <a:gd name="connsiteY6" fmla="*/ 1522021 h 1585601"/>
              <a:gd name="connsiteX7" fmla="*/ 426720 w 1509226"/>
              <a:gd name="connsiteY7" fmla="*/ 0 h 1585601"/>
              <a:gd name="connsiteX0" fmla="*/ 426720 w 1509226"/>
              <a:gd name="connsiteY0" fmla="*/ 203200 h 1788801"/>
              <a:gd name="connsiteX1" fmla="*/ 521086 w 1509226"/>
              <a:gd name="connsiteY1" fmla="*/ 0 h 1788801"/>
              <a:gd name="connsiteX2" fmla="*/ 1112986 w 1509226"/>
              <a:gd name="connsiteY2" fmla="*/ 317580 h 1788801"/>
              <a:gd name="connsiteX3" fmla="*/ 1112986 w 1509226"/>
              <a:gd name="connsiteY3" fmla="*/ 1382401 h 1788801"/>
              <a:gd name="connsiteX4" fmla="*/ 1509226 w 1509226"/>
              <a:gd name="connsiteY4" fmla="*/ 1128401 h 1788801"/>
              <a:gd name="connsiteX5" fmla="*/ 998300 w 1509226"/>
              <a:gd name="connsiteY5" fmla="*/ 1788801 h 1788801"/>
              <a:gd name="connsiteX6" fmla="*/ 0 w 1509226"/>
              <a:gd name="connsiteY6" fmla="*/ 1725221 h 1788801"/>
              <a:gd name="connsiteX7" fmla="*/ 426720 w 1509226"/>
              <a:gd name="connsiteY7" fmla="*/ 203200 h 1788801"/>
              <a:gd name="connsiteX0" fmla="*/ 426720 w 1509226"/>
              <a:gd name="connsiteY0" fmla="*/ 203200 h 1788801"/>
              <a:gd name="connsiteX1" fmla="*/ 521086 w 1509226"/>
              <a:gd name="connsiteY1" fmla="*/ 0 h 1788801"/>
              <a:gd name="connsiteX2" fmla="*/ 899626 w 1509226"/>
              <a:gd name="connsiteY2" fmla="*/ 104220 h 1788801"/>
              <a:gd name="connsiteX3" fmla="*/ 1112986 w 1509226"/>
              <a:gd name="connsiteY3" fmla="*/ 1382401 h 1788801"/>
              <a:gd name="connsiteX4" fmla="*/ 1509226 w 1509226"/>
              <a:gd name="connsiteY4" fmla="*/ 1128401 h 1788801"/>
              <a:gd name="connsiteX5" fmla="*/ 998300 w 1509226"/>
              <a:gd name="connsiteY5" fmla="*/ 1788801 h 1788801"/>
              <a:gd name="connsiteX6" fmla="*/ 0 w 1509226"/>
              <a:gd name="connsiteY6" fmla="*/ 1725221 h 1788801"/>
              <a:gd name="connsiteX7" fmla="*/ 426720 w 1509226"/>
              <a:gd name="connsiteY7" fmla="*/ 203200 h 1788801"/>
              <a:gd name="connsiteX0" fmla="*/ 426720 w 1509226"/>
              <a:gd name="connsiteY0" fmla="*/ 263519 h 1849120"/>
              <a:gd name="connsiteX1" fmla="*/ 521086 w 1509226"/>
              <a:gd name="connsiteY1" fmla="*/ 60319 h 1849120"/>
              <a:gd name="connsiteX2" fmla="*/ 899626 w 1509226"/>
              <a:gd name="connsiteY2" fmla="*/ 164539 h 1849120"/>
              <a:gd name="connsiteX3" fmla="*/ 1001226 w 1509226"/>
              <a:gd name="connsiteY3" fmla="*/ 0 h 1849120"/>
              <a:gd name="connsiteX4" fmla="*/ 1509226 w 1509226"/>
              <a:gd name="connsiteY4" fmla="*/ 1188720 h 1849120"/>
              <a:gd name="connsiteX5" fmla="*/ 998300 w 1509226"/>
              <a:gd name="connsiteY5" fmla="*/ 1849120 h 1849120"/>
              <a:gd name="connsiteX6" fmla="*/ 0 w 1509226"/>
              <a:gd name="connsiteY6" fmla="*/ 1785540 h 1849120"/>
              <a:gd name="connsiteX7" fmla="*/ 426720 w 1509226"/>
              <a:gd name="connsiteY7" fmla="*/ 263519 h 1849120"/>
              <a:gd name="connsiteX0" fmla="*/ 690880 w 1509226"/>
              <a:gd name="connsiteY0" fmla="*/ 1147439 h 1849120"/>
              <a:gd name="connsiteX1" fmla="*/ 521086 w 1509226"/>
              <a:gd name="connsiteY1" fmla="*/ 60319 h 1849120"/>
              <a:gd name="connsiteX2" fmla="*/ 899626 w 1509226"/>
              <a:gd name="connsiteY2" fmla="*/ 164539 h 1849120"/>
              <a:gd name="connsiteX3" fmla="*/ 1001226 w 1509226"/>
              <a:gd name="connsiteY3" fmla="*/ 0 h 1849120"/>
              <a:gd name="connsiteX4" fmla="*/ 1509226 w 1509226"/>
              <a:gd name="connsiteY4" fmla="*/ 1188720 h 1849120"/>
              <a:gd name="connsiteX5" fmla="*/ 998300 w 1509226"/>
              <a:gd name="connsiteY5" fmla="*/ 1849120 h 1849120"/>
              <a:gd name="connsiteX6" fmla="*/ 0 w 1509226"/>
              <a:gd name="connsiteY6" fmla="*/ 1785540 h 1849120"/>
              <a:gd name="connsiteX7" fmla="*/ 690880 w 1509226"/>
              <a:gd name="connsiteY7" fmla="*/ 1147439 h 1849120"/>
              <a:gd name="connsiteX0" fmla="*/ 345440 w 1509226"/>
              <a:gd name="connsiteY0" fmla="*/ 852799 h 1849120"/>
              <a:gd name="connsiteX1" fmla="*/ 521086 w 1509226"/>
              <a:gd name="connsiteY1" fmla="*/ 60319 h 1849120"/>
              <a:gd name="connsiteX2" fmla="*/ 899626 w 1509226"/>
              <a:gd name="connsiteY2" fmla="*/ 164539 h 1849120"/>
              <a:gd name="connsiteX3" fmla="*/ 1001226 w 1509226"/>
              <a:gd name="connsiteY3" fmla="*/ 0 h 1849120"/>
              <a:gd name="connsiteX4" fmla="*/ 1509226 w 1509226"/>
              <a:gd name="connsiteY4" fmla="*/ 1188720 h 1849120"/>
              <a:gd name="connsiteX5" fmla="*/ 998300 w 1509226"/>
              <a:gd name="connsiteY5" fmla="*/ 1849120 h 1849120"/>
              <a:gd name="connsiteX6" fmla="*/ 0 w 1509226"/>
              <a:gd name="connsiteY6" fmla="*/ 1785540 h 1849120"/>
              <a:gd name="connsiteX7" fmla="*/ 345440 w 1509226"/>
              <a:gd name="connsiteY7" fmla="*/ 852799 h 1849120"/>
              <a:gd name="connsiteX0" fmla="*/ 345440 w 1509226"/>
              <a:gd name="connsiteY0" fmla="*/ 852799 h 1849120"/>
              <a:gd name="connsiteX1" fmla="*/ 13086 w 1509226"/>
              <a:gd name="connsiteY1" fmla="*/ 19679 h 1849120"/>
              <a:gd name="connsiteX2" fmla="*/ 899626 w 1509226"/>
              <a:gd name="connsiteY2" fmla="*/ 164539 h 1849120"/>
              <a:gd name="connsiteX3" fmla="*/ 1001226 w 1509226"/>
              <a:gd name="connsiteY3" fmla="*/ 0 h 1849120"/>
              <a:gd name="connsiteX4" fmla="*/ 1509226 w 1509226"/>
              <a:gd name="connsiteY4" fmla="*/ 1188720 h 1849120"/>
              <a:gd name="connsiteX5" fmla="*/ 998300 w 1509226"/>
              <a:gd name="connsiteY5" fmla="*/ 1849120 h 1849120"/>
              <a:gd name="connsiteX6" fmla="*/ 0 w 1509226"/>
              <a:gd name="connsiteY6" fmla="*/ 1785540 h 1849120"/>
              <a:gd name="connsiteX7" fmla="*/ 345440 w 1509226"/>
              <a:gd name="connsiteY7" fmla="*/ 852799 h 1849120"/>
              <a:gd name="connsiteX0" fmla="*/ 345440 w 1509226"/>
              <a:gd name="connsiteY0" fmla="*/ 860980 h 1857301"/>
              <a:gd name="connsiteX1" fmla="*/ 13086 w 1509226"/>
              <a:gd name="connsiteY1" fmla="*/ 27860 h 1857301"/>
              <a:gd name="connsiteX2" fmla="*/ 523706 w 1509226"/>
              <a:gd name="connsiteY2" fmla="*/ 0 h 1857301"/>
              <a:gd name="connsiteX3" fmla="*/ 1001226 w 1509226"/>
              <a:gd name="connsiteY3" fmla="*/ 8181 h 1857301"/>
              <a:gd name="connsiteX4" fmla="*/ 1509226 w 1509226"/>
              <a:gd name="connsiteY4" fmla="*/ 1196901 h 1857301"/>
              <a:gd name="connsiteX5" fmla="*/ 998300 w 1509226"/>
              <a:gd name="connsiteY5" fmla="*/ 1857301 h 1857301"/>
              <a:gd name="connsiteX6" fmla="*/ 0 w 1509226"/>
              <a:gd name="connsiteY6" fmla="*/ 1793721 h 1857301"/>
              <a:gd name="connsiteX7" fmla="*/ 345440 w 1509226"/>
              <a:gd name="connsiteY7" fmla="*/ 860980 h 18573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09226" h="1857301">
                <a:moveTo>
                  <a:pt x="345440" y="860980"/>
                </a:moveTo>
                <a:lnTo>
                  <a:pt x="13086" y="27860"/>
                </a:lnTo>
                <a:lnTo>
                  <a:pt x="523706" y="0"/>
                </a:lnTo>
                <a:lnTo>
                  <a:pt x="1001226" y="8181"/>
                </a:lnTo>
                <a:lnTo>
                  <a:pt x="1509226" y="1196901"/>
                </a:lnTo>
                <a:lnTo>
                  <a:pt x="998300" y="1857301"/>
                </a:lnTo>
                <a:lnTo>
                  <a:pt x="0" y="1793721"/>
                </a:lnTo>
                <a:lnTo>
                  <a:pt x="345440" y="860980"/>
                </a:lnTo>
                <a:close/>
              </a:path>
            </a:pathLst>
          </a:custGeom>
          <a:solidFill>
            <a:schemeClr val="accent4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68" name="Åttahörning 67">
            <a:extLst>
              <a:ext uri="{FF2B5EF4-FFF2-40B4-BE49-F238E27FC236}">
                <a16:creationId xmlns:a16="http://schemas.microsoft.com/office/drawing/2014/main" id="{506F6E70-83CF-A647-8973-82B7D01B7688}"/>
              </a:ext>
            </a:extLst>
          </p:cNvPr>
          <p:cNvSpPr/>
          <p:nvPr/>
        </p:nvSpPr>
        <p:spPr>
          <a:xfrm>
            <a:off x="6123744" y="2409509"/>
            <a:ext cx="2085484" cy="1178251"/>
          </a:xfrm>
          <a:custGeom>
            <a:avLst/>
            <a:gdLst>
              <a:gd name="connsiteX0" fmla="*/ 0 w 1638740"/>
              <a:gd name="connsiteY0" fmla="*/ 129650 h 442656"/>
              <a:gd name="connsiteX1" fmla="*/ 129650 w 1638740"/>
              <a:gd name="connsiteY1" fmla="*/ 0 h 442656"/>
              <a:gd name="connsiteX2" fmla="*/ 1509090 w 1638740"/>
              <a:gd name="connsiteY2" fmla="*/ 0 h 442656"/>
              <a:gd name="connsiteX3" fmla="*/ 1638740 w 1638740"/>
              <a:gd name="connsiteY3" fmla="*/ 129650 h 442656"/>
              <a:gd name="connsiteX4" fmla="*/ 1638740 w 1638740"/>
              <a:gd name="connsiteY4" fmla="*/ 313006 h 442656"/>
              <a:gd name="connsiteX5" fmla="*/ 1509090 w 1638740"/>
              <a:gd name="connsiteY5" fmla="*/ 442656 h 442656"/>
              <a:gd name="connsiteX6" fmla="*/ 129650 w 1638740"/>
              <a:gd name="connsiteY6" fmla="*/ 442656 h 442656"/>
              <a:gd name="connsiteX7" fmla="*/ 0 w 1638740"/>
              <a:gd name="connsiteY7" fmla="*/ 313006 h 442656"/>
              <a:gd name="connsiteX8" fmla="*/ 0 w 1638740"/>
              <a:gd name="connsiteY8" fmla="*/ 129650 h 442656"/>
              <a:gd name="connsiteX0" fmla="*/ 530750 w 2169490"/>
              <a:gd name="connsiteY0" fmla="*/ 129650 h 1113216"/>
              <a:gd name="connsiteX1" fmla="*/ 660400 w 2169490"/>
              <a:gd name="connsiteY1" fmla="*/ 0 h 1113216"/>
              <a:gd name="connsiteX2" fmla="*/ 2039840 w 2169490"/>
              <a:gd name="connsiteY2" fmla="*/ 0 h 1113216"/>
              <a:gd name="connsiteX3" fmla="*/ 2169490 w 2169490"/>
              <a:gd name="connsiteY3" fmla="*/ 129650 h 1113216"/>
              <a:gd name="connsiteX4" fmla="*/ 2169490 w 2169490"/>
              <a:gd name="connsiteY4" fmla="*/ 313006 h 1113216"/>
              <a:gd name="connsiteX5" fmla="*/ 2039840 w 2169490"/>
              <a:gd name="connsiteY5" fmla="*/ 442656 h 1113216"/>
              <a:gd name="connsiteX6" fmla="*/ 0 w 2169490"/>
              <a:gd name="connsiteY6" fmla="*/ 1113216 h 1113216"/>
              <a:gd name="connsiteX7" fmla="*/ 530750 w 2169490"/>
              <a:gd name="connsiteY7" fmla="*/ 313006 h 1113216"/>
              <a:gd name="connsiteX8" fmla="*/ 530750 w 2169490"/>
              <a:gd name="connsiteY8" fmla="*/ 129650 h 1113216"/>
              <a:gd name="connsiteX0" fmla="*/ 833120 w 2471860"/>
              <a:gd name="connsiteY0" fmla="*/ 588804 h 1572370"/>
              <a:gd name="connsiteX1" fmla="*/ 962770 w 2471860"/>
              <a:gd name="connsiteY1" fmla="*/ 459154 h 1572370"/>
              <a:gd name="connsiteX2" fmla="*/ 2342210 w 2471860"/>
              <a:gd name="connsiteY2" fmla="*/ 459154 h 1572370"/>
              <a:gd name="connsiteX3" fmla="*/ 2471860 w 2471860"/>
              <a:gd name="connsiteY3" fmla="*/ 588804 h 1572370"/>
              <a:gd name="connsiteX4" fmla="*/ 2471860 w 2471860"/>
              <a:gd name="connsiteY4" fmla="*/ 772160 h 1572370"/>
              <a:gd name="connsiteX5" fmla="*/ 2342210 w 2471860"/>
              <a:gd name="connsiteY5" fmla="*/ 901810 h 1572370"/>
              <a:gd name="connsiteX6" fmla="*/ 302370 w 2471860"/>
              <a:gd name="connsiteY6" fmla="*/ 1572370 h 1572370"/>
              <a:gd name="connsiteX7" fmla="*/ 0 w 2471860"/>
              <a:gd name="connsiteY7" fmla="*/ 0 h 1572370"/>
              <a:gd name="connsiteX8" fmla="*/ 833120 w 2471860"/>
              <a:gd name="connsiteY8" fmla="*/ 588804 h 1572370"/>
              <a:gd name="connsiteX0" fmla="*/ 1889760 w 2471860"/>
              <a:gd name="connsiteY0" fmla="*/ 202724 h 1572370"/>
              <a:gd name="connsiteX1" fmla="*/ 962770 w 2471860"/>
              <a:gd name="connsiteY1" fmla="*/ 459154 h 1572370"/>
              <a:gd name="connsiteX2" fmla="*/ 2342210 w 2471860"/>
              <a:gd name="connsiteY2" fmla="*/ 459154 h 1572370"/>
              <a:gd name="connsiteX3" fmla="*/ 2471860 w 2471860"/>
              <a:gd name="connsiteY3" fmla="*/ 588804 h 1572370"/>
              <a:gd name="connsiteX4" fmla="*/ 2471860 w 2471860"/>
              <a:gd name="connsiteY4" fmla="*/ 772160 h 1572370"/>
              <a:gd name="connsiteX5" fmla="*/ 2342210 w 2471860"/>
              <a:gd name="connsiteY5" fmla="*/ 901810 h 1572370"/>
              <a:gd name="connsiteX6" fmla="*/ 302370 w 2471860"/>
              <a:gd name="connsiteY6" fmla="*/ 1572370 h 1572370"/>
              <a:gd name="connsiteX7" fmla="*/ 0 w 2471860"/>
              <a:gd name="connsiteY7" fmla="*/ 0 h 1572370"/>
              <a:gd name="connsiteX8" fmla="*/ 1889760 w 2471860"/>
              <a:gd name="connsiteY8" fmla="*/ 202724 h 1572370"/>
              <a:gd name="connsiteX0" fmla="*/ 1889760 w 2471860"/>
              <a:gd name="connsiteY0" fmla="*/ 434450 h 1804096"/>
              <a:gd name="connsiteX1" fmla="*/ 1765410 w 2471860"/>
              <a:gd name="connsiteY1" fmla="*/ 0 h 1804096"/>
              <a:gd name="connsiteX2" fmla="*/ 2342210 w 2471860"/>
              <a:gd name="connsiteY2" fmla="*/ 690880 h 1804096"/>
              <a:gd name="connsiteX3" fmla="*/ 2471860 w 2471860"/>
              <a:gd name="connsiteY3" fmla="*/ 820530 h 1804096"/>
              <a:gd name="connsiteX4" fmla="*/ 2471860 w 2471860"/>
              <a:gd name="connsiteY4" fmla="*/ 1003886 h 1804096"/>
              <a:gd name="connsiteX5" fmla="*/ 2342210 w 2471860"/>
              <a:gd name="connsiteY5" fmla="*/ 1133536 h 1804096"/>
              <a:gd name="connsiteX6" fmla="*/ 302370 w 2471860"/>
              <a:gd name="connsiteY6" fmla="*/ 1804096 h 1804096"/>
              <a:gd name="connsiteX7" fmla="*/ 0 w 2471860"/>
              <a:gd name="connsiteY7" fmla="*/ 231726 h 1804096"/>
              <a:gd name="connsiteX8" fmla="*/ 1889760 w 2471860"/>
              <a:gd name="connsiteY8" fmla="*/ 434450 h 1804096"/>
              <a:gd name="connsiteX0" fmla="*/ 1889760 w 2535250"/>
              <a:gd name="connsiteY0" fmla="*/ 434450 h 1804096"/>
              <a:gd name="connsiteX1" fmla="*/ 1765410 w 2535250"/>
              <a:gd name="connsiteY1" fmla="*/ 0 h 1804096"/>
              <a:gd name="connsiteX2" fmla="*/ 2535250 w 2535250"/>
              <a:gd name="connsiteY2" fmla="*/ 335280 h 1804096"/>
              <a:gd name="connsiteX3" fmla="*/ 2471860 w 2535250"/>
              <a:gd name="connsiteY3" fmla="*/ 820530 h 1804096"/>
              <a:gd name="connsiteX4" fmla="*/ 2471860 w 2535250"/>
              <a:gd name="connsiteY4" fmla="*/ 1003886 h 1804096"/>
              <a:gd name="connsiteX5" fmla="*/ 2342210 w 2535250"/>
              <a:gd name="connsiteY5" fmla="*/ 1133536 h 1804096"/>
              <a:gd name="connsiteX6" fmla="*/ 302370 w 2535250"/>
              <a:gd name="connsiteY6" fmla="*/ 1804096 h 1804096"/>
              <a:gd name="connsiteX7" fmla="*/ 0 w 2535250"/>
              <a:gd name="connsiteY7" fmla="*/ 231726 h 1804096"/>
              <a:gd name="connsiteX8" fmla="*/ 1889760 w 2535250"/>
              <a:gd name="connsiteY8" fmla="*/ 434450 h 1804096"/>
              <a:gd name="connsiteX0" fmla="*/ 1889760 w 3193220"/>
              <a:gd name="connsiteY0" fmla="*/ 434450 h 1804096"/>
              <a:gd name="connsiteX1" fmla="*/ 1765410 w 3193220"/>
              <a:gd name="connsiteY1" fmla="*/ 0 h 1804096"/>
              <a:gd name="connsiteX2" fmla="*/ 2535250 w 3193220"/>
              <a:gd name="connsiteY2" fmla="*/ 335280 h 1804096"/>
              <a:gd name="connsiteX3" fmla="*/ 3193220 w 3193220"/>
              <a:gd name="connsiteY3" fmla="*/ 525890 h 1804096"/>
              <a:gd name="connsiteX4" fmla="*/ 2471860 w 3193220"/>
              <a:gd name="connsiteY4" fmla="*/ 1003886 h 1804096"/>
              <a:gd name="connsiteX5" fmla="*/ 2342210 w 3193220"/>
              <a:gd name="connsiteY5" fmla="*/ 1133536 h 1804096"/>
              <a:gd name="connsiteX6" fmla="*/ 302370 w 3193220"/>
              <a:gd name="connsiteY6" fmla="*/ 1804096 h 1804096"/>
              <a:gd name="connsiteX7" fmla="*/ 0 w 3193220"/>
              <a:gd name="connsiteY7" fmla="*/ 231726 h 1804096"/>
              <a:gd name="connsiteX8" fmla="*/ 1889760 w 3193220"/>
              <a:gd name="connsiteY8" fmla="*/ 434450 h 1804096"/>
              <a:gd name="connsiteX0" fmla="*/ 1889760 w 3193220"/>
              <a:gd name="connsiteY0" fmla="*/ 434450 h 1804096"/>
              <a:gd name="connsiteX1" fmla="*/ 1765410 w 3193220"/>
              <a:gd name="connsiteY1" fmla="*/ 0 h 1804096"/>
              <a:gd name="connsiteX2" fmla="*/ 2535250 w 3193220"/>
              <a:gd name="connsiteY2" fmla="*/ 335280 h 1804096"/>
              <a:gd name="connsiteX3" fmla="*/ 3193220 w 3193220"/>
              <a:gd name="connsiteY3" fmla="*/ 525890 h 1804096"/>
              <a:gd name="connsiteX4" fmla="*/ 2583620 w 3193220"/>
              <a:gd name="connsiteY4" fmla="*/ 1095326 h 1804096"/>
              <a:gd name="connsiteX5" fmla="*/ 2342210 w 3193220"/>
              <a:gd name="connsiteY5" fmla="*/ 1133536 h 1804096"/>
              <a:gd name="connsiteX6" fmla="*/ 302370 w 3193220"/>
              <a:gd name="connsiteY6" fmla="*/ 1804096 h 1804096"/>
              <a:gd name="connsiteX7" fmla="*/ 0 w 3193220"/>
              <a:gd name="connsiteY7" fmla="*/ 231726 h 1804096"/>
              <a:gd name="connsiteX8" fmla="*/ 1889760 w 3193220"/>
              <a:gd name="connsiteY8" fmla="*/ 434450 h 1804096"/>
              <a:gd name="connsiteX0" fmla="*/ 1889760 w 3193220"/>
              <a:gd name="connsiteY0" fmla="*/ 434450 h 1804096"/>
              <a:gd name="connsiteX1" fmla="*/ 1765410 w 3193220"/>
              <a:gd name="connsiteY1" fmla="*/ 0 h 1804096"/>
              <a:gd name="connsiteX2" fmla="*/ 2535250 w 3193220"/>
              <a:gd name="connsiteY2" fmla="*/ 335280 h 1804096"/>
              <a:gd name="connsiteX3" fmla="*/ 3193220 w 3193220"/>
              <a:gd name="connsiteY3" fmla="*/ 525890 h 1804096"/>
              <a:gd name="connsiteX4" fmla="*/ 2583620 w 3193220"/>
              <a:gd name="connsiteY4" fmla="*/ 1095326 h 1804096"/>
              <a:gd name="connsiteX5" fmla="*/ 1885010 w 3193220"/>
              <a:gd name="connsiteY5" fmla="*/ 1133536 h 1804096"/>
              <a:gd name="connsiteX6" fmla="*/ 302370 w 3193220"/>
              <a:gd name="connsiteY6" fmla="*/ 1804096 h 1804096"/>
              <a:gd name="connsiteX7" fmla="*/ 0 w 3193220"/>
              <a:gd name="connsiteY7" fmla="*/ 231726 h 1804096"/>
              <a:gd name="connsiteX8" fmla="*/ 1889760 w 3193220"/>
              <a:gd name="connsiteY8" fmla="*/ 434450 h 1804096"/>
              <a:gd name="connsiteX0" fmla="*/ 1889760 w 3193220"/>
              <a:gd name="connsiteY0" fmla="*/ 434450 h 1804096"/>
              <a:gd name="connsiteX1" fmla="*/ 1765410 w 3193220"/>
              <a:gd name="connsiteY1" fmla="*/ 0 h 1804096"/>
              <a:gd name="connsiteX2" fmla="*/ 2535250 w 3193220"/>
              <a:gd name="connsiteY2" fmla="*/ 335280 h 1804096"/>
              <a:gd name="connsiteX3" fmla="*/ 3193220 w 3193220"/>
              <a:gd name="connsiteY3" fmla="*/ 525890 h 1804096"/>
              <a:gd name="connsiteX4" fmla="*/ 2583620 w 3193220"/>
              <a:gd name="connsiteY4" fmla="*/ 1095326 h 1804096"/>
              <a:gd name="connsiteX5" fmla="*/ 1996770 w 3193220"/>
              <a:gd name="connsiteY5" fmla="*/ 1224976 h 1804096"/>
              <a:gd name="connsiteX6" fmla="*/ 302370 w 3193220"/>
              <a:gd name="connsiteY6" fmla="*/ 1804096 h 1804096"/>
              <a:gd name="connsiteX7" fmla="*/ 0 w 3193220"/>
              <a:gd name="connsiteY7" fmla="*/ 231726 h 1804096"/>
              <a:gd name="connsiteX8" fmla="*/ 1889760 w 3193220"/>
              <a:gd name="connsiteY8" fmla="*/ 434450 h 1804096"/>
              <a:gd name="connsiteX0" fmla="*/ 1889760 w 3193220"/>
              <a:gd name="connsiteY0" fmla="*/ 434450 h 1804096"/>
              <a:gd name="connsiteX1" fmla="*/ 1765410 w 3193220"/>
              <a:gd name="connsiteY1" fmla="*/ 0 h 1804096"/>
              <a:gd name="connsiteX2" fmla="*/ 2535250 w 3193220"/>
              <a:gd name="connsiteY2" fmla="*/ 335280 h 1804096"/>
              <a:gd name="connsiteX3" fmla="*/ 3193220 w 3193220"/>
              <a:gd name="connsiteY3" fmla="*/ 525890 h 1804096"/>
              <a:gd name="connsiteX4" fmla="*/ 2095940 w 3193220"/>
              <a:gd name="connsiteY4" fmla="*/ 1572846 h 1804096"/>
              <a:gd name="connsiteX5" fmla="*/ 1996770 w 3193220"/>
              <a:gd name="connsiteY5" fmla="*/ 1224976 h 1804096"/>
              <a:gd name="connsiteX6" fmla="*/ 302370 w 3193220"/>
              <a:gd name="connsiteY6" fmla="*/ 1804096 h 1804096"/>
              <a:gd name="connsiteX7" fmla="*/ 0 w 3193220"/>
              <a:gd name="connsiteY7" fmla="*/ 231726 h 1804096"/>
              <a:gd name="connsiteX8" fmla="*/ 1889760 w 3193220"/>
              <a:gd name="connsiteY8" fmla="*/ 434450 h 1804096"/>
              <a:gd name="connsiteX0" fmla="*/ 1889760 w 3193220"/>
              <a:gd name="connsiteY0" fmla="*/ 434450 h 1804096"/>
              <a:gd name="connsiteX1" fmla="*/ 1765410 w 3193220"/>
              <a:gd name="connsiteY1" fmla="*/ 0 h 1804096"/>
              <a:gd name="connsiteX2" fmla="*/ 2535250 w 3193220"/>
              <a:gd name="connsiteY2" fmla="*/ 335280 h 1804096"/>
              <a:gd name="connsiteX3" fmla="*/ 3193220 w 3193220"/>
              <a:gd name="connsiteY3" fmla="*/ 525890 h 1804096"/>
              <a:gd name="connsiteX4" fmla="*/ 2095940 w 3193220"/>
              <a:gd name="connsiteY4" fmla="*/ 1572846 h 1804096"/>
              <a:gd name="connsiteX5" fmla="*/ 1996770 w 3193220"/>
              <a:gd name="connsiteY5" fmla="*/ 1174176 h 1804096"/>
              <a:gd name="connsiteX6" fmla="*/ 302370 w 3193220"/>
              <a:gd name="connsiteY6" fmla="*/ 1804096 h 1804096"/>
              <a:gd name="connsiteX7" fmla="*/ 0 w 3193220"/>
              <a:gd name="connsiteY7" fmla="*/ 231726 h 1804096"/>
              <a:gd name="connsiteX8" fmla="*/ 1889760 w 3193220"/>
              <a:gd name="connsiteY8" fmla="*/ 434450 h 1804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93220" h="1804096">
                <a:moveTo>
                  <a:pt x="1889760" y="434450"/>
                </a:moveTo>
                <a:lnTo>
                  <a:pt x="1765410" y="0"/>
                </a:lnTo>
                <a:lnTo>
                  <a:pt x="2535250" y="335280"/>
                </a:lnTo>
                <a:lnTo>
                  <a:pt x="3193220" y="525890"/>
                </a:lnTo>
                <a:lnTo>
                  <a:pt x="2095940" y="1572846"/>
                </a:lnTo>
                <a:lnTo>
                  <a:pt x="1996770" y="1174176"/>
                </a:lnTo>
                <a:lnTo>
                  <a:pt x="302370" y="1804096"/>
                </a:lnTo>
                <a:lnTo>
                  <a:pt x="0" y="231726"/>
                </a:lnTo>
                <a:lnTo>
                  <a:pt x="1889760" y="434450"/>
                </a:lnTo>
                <a:close/>
              </a:path>
            </a:pathLst>
          </a:custGeom>
          <a:solidFill>
            <a:schemeClr val="accent4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70" name="12-uddig stjärna 69">
            <a:extLst>
              <a:ext uri="{FF2B5EF4-FFF2-40B4-BE49-F238E27FC236}">
                <a16:creationId xmlns:a16="http://schemas.microsoft.com/office/drawing/2014/main" id="{04EFFCC1-710D-AD44-B1A6-545DFC3BE2B8}"/>
              </a:ext>
            </a:extLst>
          </p:cNvPr>
          <p:cNvSpPr/>
          <p:nvPr/>
        </p:nvSpPr>
        <p:spPr>
          <a:xfrm>
            <a:off x="5038595" y="3661090"/>
            <a:ext cx="1354602" cy="1213249"/>
          </a:xfrm>
          <a:custGeom>
            <a:avLst/>
            <a:gdLst>
              <a:gd name="connsiteX0" fmla="*/ 0 w 986344"/>
              <a:gd name="connsiteY0" fmla="*/ 476399 h 952798"/>
              <a:gd name="connsiteX1" fmla="*/ 135896 w 986344"/>
              <a:gd name="connsiteY1" fmla="*/ 383923 h 952798"/>
              <a:gd name="connsiteX2" fmla="*/ 66073 w 986344"/>
              <a:gd name="connsiteY2" fmla="*/ 238200 h 952798"/>
              <a:gd name="connsiteX3" fmla="*/ 231628 w 986344"/>
              <a:gd name="connsiteY3" fmla="*/ 223750 h 952798"/>
              <a:gd name="connsiteX4" fmla="*/ 246586 w 986344"/>
              <a:gd name="connsiteY4" fmla="*/ 63825 h 952798"/>
              <a:gd name="connsiteX5" fmla="*/ 397440 w 986344"/>
              <a:gd name="connsiteY5" fmla="*/ 131274 h 952798"/>
              <a:gd name="connsiteX6" fmla="*/ 493172 w 986344"/>
              <a:gd name="connsiteY6" fmla="*/ 0 h 952798"/>
              <a:gd name="connsiteX7" fmla="*/ 588904 w 986344"/>
              <a:gd name="connsiteY7" fmla="*/ 131274 h 952798"/>
              <a:gd name="connsiteX8" fmla="*/ 739758 w 986344"/>
              <a:gd name="connsiteY8" fmla="*/ 63825 h 952798"/>
              <a:gd name="connsiteX9" fmla="*/ 754716 w 986344"/>
              <a:gd name="connsiteY9" fmla="*/ 223750 h 952798"/>
              <a:gd name="connsiteX10" fmla="*/ 920271 w 986344"/>
              <a:gd name="connsiteY10" fmla="*/ 238200 h 952798"/>
              <a:gd name="connsiteX11" fmla="*/ 850448 w 986344"/>
              <a:gd name="connsiteY11" fmla="*/ 383923 h 952798"/>
              <a:gd name="connsiteX12" fmla="*/ 986344 w 986344"/>
              <a:gd name="connsiteY12" fmla="*/ 476399 h 952798"/>
              <a:gd name="connsiteX13" fmla="*/ 850448 w 986344"/>
              <a:gd name="connsiteY13" fmla="*/ 568875 h 952798"/>
              <a:gd name="connsiteX14" fmla="*/ 920271 w 986344"/>
              <a:gd name="connsiteY14" fmla="*/ 714599 h 952798"/>
              <a:gd name="connsiteX15" fmla="*/ 754716 w 986344"/>
              <a:gd name="connsiteY15" fmla="*/ 729048 h 952798"/>
              <a:gd name="connsiteX16" fmla="*/ 739758 w 986344"/>
              <a:gd name="connsiteY16" fmla="*/ 888973 h 952798"/>
              <a:gd name="connsiteX17" fmla="*/ 588904 w 986344"/>
              <a:gd name="connsiteY17" fmla="*/ 821524 h 952798"/>
              <a:gd name="connsiteX18" fmla="*/ 493172 w 986344"/>
              <a:gd name="connsiteY18" fmla="*/ 952798 h 952798"/>
              <a:gd name="connsiteX19" fmla="*/ 397440 w 986344"/>
              <a:gd name="connsiteY19" fmla="*/ 821524 h 952798"/>
              <a:gd name="connsiteX20" fmla="*/ 246586 w 986344"/>
              <a:gd name="connsiteY20" fmla="*/ 888973 h 952798"/>
              <a:gd name="connsiteX21" fmla="*/ 231628 w 986344"/>
              <a:gd name="connsiteY21" fmla="*/ 729048 h 952798"/>
              <a:gd name="connsiteX22" fmla="*/ 66073 w 986344"/>
              <a:gd name="connsiteY22" fmla="*/ 714599 h 952798"/>
              <a:gd name="connsiteX23" fmla="*/ 135896 w 986344"/>
              <a:gd name="connsiteY23" fmla="*/ 568875 h 952798"/>
              <a:gd name="connsiteX24" fmla="*/ 0 w 986344"/>
              <a:gd name="connsiteY24" fmla="*/ 476399 h 952798"/>
              <a:gd name="connsiteX0" fmla="*/ 0 w 986344"/>
              <a:gd name="connsiteY0" fmla="*/ 770084 h 1246483"/>
              <a:gd name="connsiteX1" fmla="*/ 135896 w 986344"/>
              <a:gd name="connsiteY1" fmla="*/ 677608 h 1246483"/>
              <a:gd name="connsiteX2" fmla="*/ 66073 w 986344"/>
              <a:gd name="connsiteY2" fmla="*/ 531885 h 1246483"/>
              <a:gd name="connsiteX3" fmla="*/ 231628 w 986344"/>
              <a:gd name="connsiteY3" fmla="*/ 517435 h 1246483"/>
              <a:gd name="connsiteX4" fmla="*/ 528469 w 986344"/>
              <a:gd name="connsiteY4" fmla="*/ 0 h 1246483"/>
              <a:gd name="connsiteX5" fmla="*/ 397440 w 986344"/>
              <a:gd name="connsiteY5" fmla="*/ 424959 h 1246483"/>
              <a:gd name="connsiteX6" fmla="*/ 493172 w 986344"/>
              <a:gd name="connsiteY6" fmla="*/ 293685 h 1246483"/>
              <a:gd name="connsiteX7" fmla="*/ 588904 w 986344"/>
              <a:gd name="connsiteY7" fmla="*/ 424959 h 1246483"/>
              <a:gd name="connsiteX8" fmla="*/ 739758 w 986344"/>
              <a:gd name="connsiteY8" fmla="*/ 357510 h 1246483"/>
              <a:gd name="connsiteX9" fmla="*/ 754716 w 986344"/>
              <a:gd name="connsiteY9" fmla="*/ 517435 h 1246483"/>
              <a:gd name="connsiteX10" fmla="*/ 920271 w 986344"/>
              <a:gd name="connsiteY10" fmla="*/ 531885 h 1246483"/>
              <a:gd name="connsiteX11" fmla="*/ 850448 w 986344"/>
              <a:gd name="connsiteY11" fmla="*/ 677608 h 1246483"/>
              <a:gd name="connsiteX12" fmla="*/ 986344 w 986344"/>
              <a:gd name="connsiteY12" fmla="*/ 770084 h 1246483"/>
              <a:gd name="connsiteX13" fmla="*/ 850448 w 986344"/>
              <a:gd name="connsiteY13" fmla="*/ 862560 h 1246483"/>
              <a:gd name="connsiteX14" fmla="*/ 920271 w 986344"/>
              <a:gd name="connsiteY14" fmla="*/ 1008284 h 1246483"/>
              <a:gd name="connsiteX15" fmla="*/ 754716 w 986344"/>
              <a:gd name="connsiteY15" fmla="*/ 1022733 h 1246483"/>
              <a:gd name="connsiteX16" fmla="*/ 739758 w 986344"/>
              <a:gd name="connsiteY16" fmla="*/ 1182658 h 1246483"/>
              <a:gd name="connsiteX17" fmla="*/ 588904 w 986344"/>
              <a:gd name="connsiteY17" fmla="*/ 1115209 h 1246483"/>
              <a:gd name="connsiteX18" fmla="*/ 493172 w 986344"/>
              <a:gd name="connsiteY18" fmla="*/ 1246483 h 1246483"/>
              <a:gd name="connsiteX19" fmla="*/ 397440 w 986344"/>
              <a:gd name="connsiteY19" fmla="*/ 1115209 h 1246483"/>
              <a:gd name="connsiteX20" fmla="*/ 246586 w 986344"/>
              <a:gd name="connsiteY20" fmla="*/ 1182658 h 1246483"/>
              <a:gd name="connsiteX21" fmla="*/ 231628 w 986344"/>
              <a:gd name="connsiteY21" fmla="*/ 1022733 h 1246483"/>
              <a:gd name="connsiteX22" fmla="*/ 66073 w 986344"/>
              <a:gd name="connsiteY22" fmla="*/ 1008284 h 1246483"/>
              <a:gd name="connsiteX23" fmla="*/ 135896 w 986344"/>
              <a:gd name="connsiteY23" fmla="*/ 862560 h 1246483"/>
              <a:gd name="connsiteX24" fmla="*/ 0 w 986344"/>
              <a:gd name="connsiteY24" fmla="*/ 770084 h 1246483"/>
              <a:gd name="connsiteX0" fmla="*/ 0 w 986344"/>
              <a:gd name="connsiteY0" fmla="*/ 936392 h 1412791"/>
              <a:gd name="connsiteX1" fmla="*/ 135896 w 986344"/>
              <a:gd name="connsiteY1" fmla="*/ 843916 h 1412791"/>
              <a:gd name="connsiteX2" fmla="*/ 66073 w 986344"/>
              <a:gd name="connsiteY2" fmla="*/ 698193 h 1412791"/>
              <a:gd name="connsiteX3" fmla="*/ 231628 w 986344"/>
              <a:gd name="connsiteY3" fmla="*/ 683743 h 1412791"/>
              <a:gd name="connsiteX4" fmla="*/ 528469 w 986344"/>
              <a:gd name="connsiteY4" fmla="*/ 166308 h 1412791"/>
              <a:gd name="connsiteX5" fmla="*/ 583070 w 986344"/>
              <a:gd name="connsiteY5" fmla="*/ 0 h 1412791"/>
              <a:gd name="connsiteX6" fmla="*/ 493172 w 986344"/>
              <a:gd name="connsiteY6" fmla="*/ 459993 h 1412791"/>
              <a:gd name="connsiteX7" fmla="*/ 588904 w 986344"/>
              <a:gd name="connsiteY7" fmla="*/ 591267 h 1412791"/>
              <a:gd name="connsiteX8" fmla="*/ 739758 w 986344"/>
              <a:gd name="connsiteY8" fmla="*/ 523818 h 1412791"/>
              <a:gd name="connsiteX9" fmla="*/ 754716 w 986344"/>
              <a:gd name="connsiteY9" fmla="*/ 683743 h 1412791"/>
              <a:gd name="connsiteX10" fmla="*/ 920271 w 986344"/>
              <a:gd name="connsiteY10" fmla="*/ 698193 h 1412791"/>
              <a:gd name="connsiteX11" fmla="*/ 850448 w 986344"/>
              <a:gd name="connsiteY11" fmla="*/ 843916 h 1412791"/>
              <a:gd name="connsiteX12" fmla="*/ 986344 w 986344"/>
              <a:gd name="connsiteY12" fmla="*/ 936392 h 1412791"/>
              <a:gd name="connsiteX13" fmla="*/ 850448 w 986344"/>
              <a:gd name="connsiteY13" fmla="*/ 1028868 h 1412791"/>
              <a:gd name="connsiteX14" fmla="*/ 920271 w 986344"/>
              <a:gd name="connsiteY14" fmla="*/ 1174592 h 1412791"/>
              <a:gd name="connsiteX15" fmla="*/ 754716 w 986344"/>
              <a:gd name="connsiteY15" fmla="*/ 1189041 h 1412791"/>
              <a:gd name="connsiteX16" fmla="*/ 739758 w 986344"/>
              <a:gd name="connsiteY16" fmla="*/ 1348966 h 1412791"/>
              <a:gd name="connsiteX17" fmla="*/ 588904 w 986344"/>
              <a:gd name="connsiteY17" fmla="*/ 1281517 h 1412791"/>
              <a:gd name="connsiteX18" fmla="*/ 493172 w 986344"/>
              <a:gd name="connsiteY18" fmla="*/ 1412791 h 1412791"/>
              <a:gd name="connsiteX19" fmla="*/ 397440 w 986344"/>
              <a:gd name="connsiteY19" fmla="*/ 1281517 h 1412791"/>
              <a:gd name="connsiteX20" fmla="*/ 246586 w 986344"/>
              <a:gd name="connsiteY20" fmla="*/ 1348966 h 1412791"/>
              <a:gd name="connsiteX21" fmla="*/ 231628 w 986344"/>
              <a:gd name="connsiteY21" fmla="*/ 1189041 h 1412791"/>
              <a:gd name="connsiteX22" fmla="*/ 66073 w 986344"/>
              <a:gd name="connsiteY22" fmla="*/ 1174592 h 1412791"/>
              <a:gd name="connsiteX23" fmla="*/ 135896 w 986344"/>
              <a:gd name="connsiteY23" fmla="*/ 1028868 h 1412791"/>
              <a:gd name="connsiteX24" fmla="*/ 0 w 986344"/>
              <a:gd name="connsiteY24" fmla="*/ 936392 h 1412791"/>
              <a:gd name="connsiteX0" fmla="*/ 0 w 986344"/>
              <a:gd name="connsiteY0" fmla="*/ 1095166 h 1571565"/>
              <a:gd name="connsiteX1" fmla="*/ 135896 w 986344"/>
              <a:gd name="connsiteY1" fmla="*/ 1002690 h 1571565"/>
              <a:gd name="connsiteX2" fmla="*/ 66073 w 986344"/>
              <a:gd name="connsiteY2" fmla="*/ 856967 h 1571565"/>
              <a:gd name="connsiteX3" fmla="*/ 231628 w 986344"/>
              <a:gd name="connsiteY3" fmla="*/ 842517 h 1571565"/>
              <a:gd name="connsiteX4" fmla="*/ 528469 w 986344"/>
              <a:gd name="connsiteY4" fmla="*/ 325082 h 1571565"/>
              <a:gd name="connsiteX5" fmla="*/ 583070 w 986344"/>
              <a:gd name="connsiteY5" fmla="*/ 158774 h 1571565"/>
              <a:gd name="connsiteX6" fmla="*/ 637550 w 986344"/>
              <a:gd name="connsiteY6" fmla="*/ 0 h 1571565"/>
              <a:gd name="connsiteX7" fmla="*/ 588904 w 986344"/>
              <a:gd name="connsiteY7" fmla="*/ 750041 h 1571565"/>
              <a:gd name="connsiteX8" fmla="*/ 739758 w 986344"/>
              <a:gd name="connsiteY8" fmla="*/ 682592 h 1571565"/>
              <a:gd name="connsiteX9" fmla="*/ 754716 w 986344"/>
              <a:gd name="connsiteY9" fmla="*/ 842517 h 1571565"/>
              <a:gd name="connsiteX10" fmla="*/ 920271 w 986344"/>
              <a:gd name="connsiteY10" fmla="*/ 856967 h 1571565"/>
              <a:gd name="connsiteX11" fmla="*/ 850448 w 986344"/>
              <a:gd name="connsiteY11" fmla="*/ 1002690 h 1571565"/>
              <a:gd name="connsiteX12" fmla="*/ 986344 w 986344"/>
              <a:gd name="connsiteY12" fmla="*/ 1095166 h 1571565"/>
              <a:gd name="connsiteX13" fmla="*/ 850448 w 986344"/>
              <a:gd name="connsiteY13" fmla="*/ 1187642 h 1571565"/>
              <a:gd name="connsiteX14" fmla="*/ 920271 w 986344"/>
              <a:gd name="connsiteY14" fmla="*/ 1333366 h 1571565"/>
              <a:gd name="connsiteX15" fmla="*/ 754716 w 986344"/>
              <a:gd name="connsiteY15" fmla="*/ 1347815 h 1571565"/>
              <a:gd name="connsiteX16" fmla="*/ 739758 w 986344"/>
              <a:gd name="connsiteY16" fmla="*/ 1507740 h 1571565"/>
              <a:gd name="connsiteX17" fmla="*/ 588904 w 986344"/>
              <a:gd name="connsiteY17" fmla="*/ 1440291 h 1571565"/>
              <a:gd name="connsiteX18" fmla="*/ 493172 w 986344"/>
              <a:gd name="connsiteY18" fmla="*/ 1571565 h 1571565"/>
              <a:gd name="connsiteX19" fmla="*/ 397440 w 986344"/>
              <a:gd name="connsiteY19" fmla="*/ 1440291 h 1571565"/>
              <a:gd name="connsiteX20" fmla="*/ 246586 w 986344"/>
              <a:gd name="connsiteY20" fmla="*/ 1507740 h 1571565"/>
              <a:gd name="connsiteX21" fmla="*/ 231628 w 986344"/>
              <a:gd name="connsiteY21" fmla="*/ 1347815 h 1571565"/>
              <a:gd name="connsiteX22" fmla="*/ 66073 w 986344"/>
              <a:gd name="connsiteY22" fmla="*/ 1333366 h 1571565"/>
              <a:gd name="connsiteX23" fmla="*/ 135896 w 986344"/>
              <a:gd name="connsiteY23" fmla="*/ 1187642 h 1571565"/>
              <a:gd name="connsiteX24" fmla="*/ 0 w 986344"/>
              <a:gd name="connsiteY24" fmla="*/ 1095166 h 1571565"/>
              <a:gd name="connsiteX0" fmla="*/ 0 w 986344"/>
              <a:gd name="connsiteY0" fmla="*/ 1115146 h 1591545"/>
              <a:gd name="connsiteX1" fmla="*/ 135896 w 986344"/>
              <a:gd name="connsiteY1" fmla="*/ 1022670 h 1591545"/>
              <a:gd name="connsiteX2" fmla="*/ 66073 w 986344"/>
              <a:gd name="connsiteY2" fmla="*/ 876947 h 1591545"/>
              <a:gd name="connsiteX3" fmla="*/ 231628 w 986344"/>
              <a:gd name="connsiteY3" fmla="*/ 862497 h 1591545"/>
              <a:gd name="connsiteX4" fmla="*/ 528469 w 986344"/>
              <a:gd name="connsiteY4" fmla="*/ 345062 h 1591545"/>
              <a:gd name="connsiteX5" fmla="*/ 583070 w 986344"/>
              <a:gd name="connsiteY5" fmla="*/ 178754 h 1591545"/>
              <a:gd name="connsiteX6" fmla="*/ 637550 w 986344"/>
              <a:gd name="connsiteY6" fmla="*/ 19980 h 1591545"/>
              <a:gd name="connsiteX7" fmla="*/ 685156 w 986344"/>
              <a:gd name="connsiteY7" fmla="*/ 0 h 1591545"/>
              <a:gd name="connsiteX8" fmla="*/ 739758 w 986344"/>
              <a:gd name="connsiteY8" fmla="*/ 702572 h 1591545"/>
              <a:gd name="connsiteX9" fmla="*/ 754716 w 986344"/>
              <a:gd name="connsiteY9" fmla="*/ 862497 h 1591545"/>
              <a:gd name="connsiteX10" fmla="*/ 920271 w 986344"/>
              <a:gd name="connsiteY10" fmla="*/ 876947 h 1591545"/>
              <a:gd name="connsiteX11" fmla="*/ 850448 w 986344"/>
              <a:gd name="connsiteY11" fmla="*/ 1022670 h 1591545"/>
              <a:gd name="connsiteX12" fmla="*/ 986344 w 986344"/>
              <a:gd name="connsiteY12" fmla="*/ 1115146 h 1591545"/>
              <a:gd name="connsiteX13" fmla="*/ 850448 w 986344"/>
              <a:gd name="connsiteY13" fmla="*/ 1207622 h 1591545"/>
              <a:gd name="connsiteX14" fmla="*/ 920271 w 986344"/>
              <a:gd name="connsiteY14" fmla="*/ 1353346 h 1591545"/>
              <a:gd name="connsiteX15" fmla="*/ 754716 w 986344"/>
              <a:gd name="connsiteY15" fmla="*/ 1367795 h 1591545"/>
              <a:gd name="connsiteX16" fmla="*/ 739758 w 986344"/>
              <a:gd name="connsiteY16" fmla="*/ 1527720 h 1591545"/>
              <a:gd name="connsiteX17" fmla="*/ 588904 w 986344"/>
              <a:gd name="connsiteY17" fmla="*/ 1460271 h 1591545"/>
              <a:gd name="connsiteX18" fmla="*/ 493172 w 986344"/>
              <a:gd name="connsiteY18" fmla="*/ 1591545 h 1591545"/>
              <a:gd name="connsiteX19" fmla="*/ 397440 w 986344"/>
              <a:gd name="connsiteY19" fmla="*/ 1460271 h 1591545"/>
              <a:gd name="connsiteX20" fmla="*/ 246586 w 986344"/>
              <a:gd name="connsiteY20" fmla="*/ 1527720 h 1591545"/>
              <a:gd name="connsiteX21" fmla="*/ 231628 w 986344"/>
              <a:gd name="connsiteY21" fmla="*/ 1367795 h 1591545"/>
              <a:gd name="connsiteX22" fmla="*/ 66073 w 986344"/>
              <a:gd name="connsiteY22" fmla="*/ 1353346 h 1591545"/>
              <a:gd name="connsiteX23" fmla="*/ 135896 w 986344"/>
              <a:gd name="connsiteY23" fmla="*/ 1207622 h 1591545"/>
              <a:gd name="connsiteX24" fmla="*/ 0 w 986344"/>
              <a:gd name="connsiteY24" fmla="*/ 1115146 h 1591545"/>
              <a:gd name="connsiteX0" fmla="*/ 0 w 986344"/>
              <a:gd name="connsiteY0" fmla="*/ 1115146 h 1591545"/>
              <a:gd name="connsiteX1" fmla="*/ 135896 w 986344"/>
              <a:gd name="connsiteY1" fmla="*/ 1022670 h 1591545"/>
              <a:gd name="connsiteX2" fmla="*/ 66073 w 986344"/>
              <a:gd name="connsiteY2" fmla="*/ 876947 h 1591545"/>
              <a:gd name="connsiteX3" fmla="*/ 231628 w 986344"/>
              <a:gd name="connsiteY3" fmla="*/ 862497 h 1591545"/>
              <a:gd name="connsiteX4" fmla="*/ 528469 w 986344"/>
              <a:gd name="connsiteY4" fmla="*/ 345062 h 1591545"/>
              <a:gd name="connsiteX5" fmla="*/ 583070 w 986344"/>
              <a:gd name="connsiteY5" fmla="*/ 178754 h 1591545"/>
              <a:gd name="connsiteX6" fmla="*/ 637550 w 986344"/>
              <a:gd name="connsiteY6" fmla="*/ 19980 h 1591545"/>
              <a:gd name="connsiteX7" fmla="*/ 685156 w 986344"/>
              <a:gd name="connsiteY7" fmla="*/ 0 h 1591545"/>
              <a:gd name="connsiteX8" fmla="*/ 829135 w 986344"/>
              <a:gd name="connsiteY8" fmla="*/ 97556 h 1591545"/>
              <a:gd name="connsiteX9" fmla="*/ 754716 w 986344"/>
              <a:gd name="connsiteY9" fmla="*/ 862497 h 1591545"/>
              <a:gd name="connsiteX10" fmla="*/ 920271 w 986344"/>
              <a:gd name="connsiteY10" fmla="*/ 876947 h 1591545"/>
              <a:gd name="connsiteX11" fmla="*/ 850448 w 986344"/>
              <a:gd name="connsiteY11" fmla="*/ 1022670 h 1591545"/>
              <a:gd name="connsiteX12" fmla="*/ 986344 w 986344"/>
              <a:gd name="connsiteY12" fmla="*/ 1115146 h 1591545"/>
              <a:gd name="connsiteX13" fmla="*/ 850448 w 986344"/>
              <a:gd name="connsiteY13" fmla="*/ 1207622 h 1591545"/>
              <a:gd name="connsiteX14" fmla="*/ 920271 w 986344"/>
              <a:gd name="connsiteY14" fmla="*/ 1353346 h 1591545"/>
              <a:gd name="connsiteX15" fmla="*/ 754716 w 986344"/>
              <a:gd name="connsiteY15" fmla="*/ 1367795 h 1591545"/>
              <a:gd name="connsiteX16" fmla="*/ 739758 w 986344"/>
              <a:gd name="connsiteY16" fmla="*/ 1527720 h 1591545"/>
              <a:gd name="connsiteX17" fmla="*/ 588904 w 986344"/>
              <a:gd name="connsiteY17" fmla="*/ 1460271 h 1591545"/>
              <a:gd name="connsiteX18" fmla="*/ 493172 w 986344"/>
              <a:gd name="connsiteY18" fmla="*/ 1591545 h 1591545"/>
              <a:gd name="connsiteX19" fmla="*/ 397440 w 986344"/>
              <a:gd name="connsiteY19" fmla="*/ 1460271 h 1591545"/>
              <a:gd name="connsiteX20" fmla="*/ 246586 w 986344"/>
              <a:gd name="connsiteY20" fmla="*/ 1527720 h 1591545"/>
              <a:gd name="connsiteX21" fmla="*/ 231628 w 986344"/>
              <a:gd name="connsiteY21" fmla="*/ 1367795 h 1591545"/>
              <a:gd name="connsiteX22" fmla="*/ 66073 w 986344"/>
              <a:gd name="connsiteY22" fmla="*/ 1353346 h 1591545"/>
              <a:gd name="connsiteX23" fmla="*/ 135896 w 986344"/>
              <a:gd name="connsiteY23" fmla="*/ 1207622 h 1591545"/>
              <a:gd name="connsiteX24" fmla="*/ 0 w 986344"/>
              <a:gd name="connsiteY24" fmla="*/ 1115146 h 1591545"/>
              <a:gd name="connsiteX0" fmla="*/ 0 w 986344"/>
              <a:gd name="connsiteY0" fmla="*/ 1115146 h 1591545"/>
              <a:gd name="connsiteX1" fmla="*/ 135896 w 986344"/>
              <a:gd name="connsiteY1" fmla="*/ 1022670 h 1591545"/>
              <a:gd name="connsiteX2" fmla="*/ 66073 w 986344"/>
              <a:gd name="connsiteY2" fmla="*/ 876947 h 1591545"/>
              <a:gd name="connsiteX3" fmla="*/ 231628 w 986344"/>
              <a:gd name="connsiteY3" fmla="*/ 862497 h 1591545"/>
              <a:gd name="connsiteX4" fmla="*/ 528469 w 986344"/>
              <a:gd name="connsiteY4" fmla="*/ 345062 h 1591545"/>
              <a:gd name="connsiteX5" fmla="*/ 583070 w 986344"/>
              <a:gd name="connsiteY5" fmla="*/ 178754 h 1591545"/>
              <a:gd name="connsiteX6" fmla="*/ 637550 w 986344"/>
              <a:gd name="connsiteY6" fmla="*/ 19980 h 1591545"/>
              <a:gd name="connsiteX7" fmla="*/ 685156 w 986344"/>
              <a:gd name="connsiteY7" fmla="*/ 0 h 1591545"/>
              <a:gd name="connsiteX8" fmla="*/ 829135 w 986344"/>
              <a:gd name="connsiteY8" fmla="*/ 97556 h 1591545"/>
              <a:gd name="connsiteX9" fmla="*/ 844094 w 986344"/>
              <a:gd name="connsiteY9" fmla="*/ 367484 h 1591545"/>
              <a:gd name="connsiteX10" fmla="*/ 920271 w 986344"/>
              <a:gd name="connsiteY10" fmla="*/ 876947 h 1591545"/>
              <a:gd name="connsiteX11" fmla="*/ 850448 w 986344"/>
              <a:gd name="connsiteY11" fmla="*/ 1022670 h 1591545"/>
              <a:gd name="connsiteX12" fmla="*/ 986344 w 986344"/>
              <a:gd name="connsiteY12" fmla="*/ 1115146 h 1591545"/>
              <a:gd name="connsiteX13" fmla="*/ 850448 w 986344"/>
              <a:gd name="connsiteY13" fmla="*/ 1207622 h 1591545"/>
              <a:gd name="connsiteX14" fmla="*/ 920271 w 986344"/>
              <a:gd name="connsiteY14" fmla="*/ 1353346 h 1591545"/>
              <a:gd name="connsiteX15" fmla="*/ 754716 w 986344"/>
              <a:gd name="connsiteY15" fmla="*/ 1367795 h 1591545"/>
              <a:gd name="connsiteX16" fmla="*/ 739758 w 986344"/>
              <a:gd name="connsiteY16" fmla="*/ 1527720 h 1591545"/>
              <a:gd name="connsiteX17" fmla="*/ 588904 w 986344"/>
              <a:gd name="connsiteY17" fmla="*/ 1460271 h 1591545"/>
              <a:gd name="connsiteX18" fmla="*/ 493172 w 986344"/>
              <a:gd name="connsiteY18" fmla="*/ 1591545 h 1591545"/>
              <a:gd name="connsiteX19" fmla="*/ 397440 w 986344"/>
              <a:gd name="connsiteY19" fmla="*/ 1460271 h 1591545"/>
              <a:gd name="connsiteX20" fmla="*/ 246586 w 986344"/>
              <a:gd name="connsiteY20" fmla="*/ 1527720 h 1591545"/>
              <a:gd name="connsiteX21" fmla="*/ 231628 w 986344"/>
              <a:gd name="connsiteY21" fmla="*/ 1367795 h 1591545"/>
              <a:gd name="connsiteX22" fmla="*/ 66073 w 986344"/>
              <a:gd name="connsiteY22" fmla="*/ 1353346 h 1591545"/>
              <a:gd name="connsiteX23" fmla="*/ 135896 w 986344"/>
              <a:gd name="connsiteY23" fmla="*/ 1207622 h 1591545"/>
              <a:gd name="connsiteX24" fmla="*/ 0 w 986344"/>
              <a:gd name="connsiteY24" fmla="*/ 1115146 h 1591545"/>
              <a:gd name="connsiteX0" fmla="*/ 0 w 986344"/>
              <a:gd name="connsiteY0" fmla="*/ 1115146 h 1591545"/>
              <a:gd name="connsiteX1" fmla="*/ 135896 w 986344"/>
              <a:gd name="connsiteY1" fmla="*/ 1022670 h 1591545"/>
              <a:gd name="connsiteX2" fmla="*/ 66073 w 986344"/>
              <a:gd name="connsiteY2" fmla="*/ 876947 h 1591545"/>
              <a:gd name="connsiteX3" fmla="*/ 231628 w 986344"/>
              <a:gd name="connsiteY3" fmla="*/ 862497 h 1591545"/>
              <a:gd name="connsiteX4" fmla="*/ 528469 w 986344"/>
              <a:gd name="connsiteY4" fmla="*/ 345062 h 1591545"/>
              <a:gd name="connsiteX5" fmla="*/ 583070 w 986344"/>
              <a:gd name="connsiteY5" fmla="*/ 178754 h 1591545"/>
              <a:gd name="connsiteX6" fmla="*/ 637550 w 986344"/>
              <a:gd name="connsiteY6" fmla="*/ 19980 h 1591545"/>
              <a:gd name="connsiteX7" fmla="*/ 685156 w 986344"/>
              <a:gd name="connsiteY7" fmla="*/ 0 h 1591545"/>
              <a:gd name="connsiteX8" fmla="*/ 829135 w 986344"/>
              <a:gd name="connsiteY8" fmla="*/ 97556 h 1591545"/>
              <a:gd name="connsiteX9" fmla="*/ 844094 w 986344"/>
              <a:gd name="connsiteY9" fmla="*/ 367484 h 1591545"/>
              <a:gd name="connsiteX10" fmla="*/ 576512 w 986344"/>
              <a:gd name="connsiteY10" fmla="*/ 698192 h 1591545"/>
              <a:gd name="connsiteX11" fmla="*/ 850448 w 986344"/>
              <a:gd name="connsiteY11" fmla="*/ 1022670 h 1591545"/>
              <a:gd name="connsiteX12" fmla="*/ 986344 w 986344"/>
              <a:gd name="connsiteY12" fmla="*/ 1115146 h 1591545"/>
              <a:gd name="connsiteX13" fmla="*/ 850448 w 986344"/>
              <a:gd name="connsiteY13" fmla="*/ 1207622 h 1591545"/>
              <a:gd name="connsiteX14" fmla="*/ 920271 w 986344"/>
              <a:gd name="connsiteY14" fmla="*/ 1353346 h 1591545"/>
              <a:gd name="connsiteX15" fmla="*/ 754716 w 986344"/>
              <a:gd name="connsiteY15" fmla="*/ 1367795 h 1591545"/>
              <a:gd name="connsiteX16" fmla="*/ 739758 w 986344"/>
              <a:gd name="connsiteY16" fmla="*/ 1527720 h 1591545"/>
              <a:gd name="connsiteX17" fmla="*/ 588904 w 986344"/>
              <a:gd name="connsiteY17" fmla="*/ 1460271 h 1591545"/>
              <a:gd name="connsiteX18" fmla="*/ 493172 w 986344"/>
              <a:gd name="connsiteY18" fmla="*/ 1591545 h 1591545"/>
              <a:gd name="connsiteX19" fmla="*/ 397440 w 986344"/>
              <a:gd name="connsiteY19" fmla="*/ 1460271 h 1591545"/>
              <a:gd name="connsiteX20" fmla="*/ 246586 w 986344"/>
              <a:gd name="connsiteY20" fmla="*/ 1527720 h 1591545"/>
              <a:gd name="connsiteX21" fmla="*/ 231628 w 986344"/>
              <a:gd name="connsiteY21" fmla="*/ 1367795 h 1591545"/>
              <a:gd name="connsiteX22" fmla="*/ 66073 w 986344"/>
              <a:gd name="connsiteY22" fmla="*/ 1353346 h 1591545"/>
              <a:gd name="connsiteX23" fmla="*/ 135896 w 986344"/>
              <a:gd name="connsiteY23" fmla="*/ 1207622 h 1591545"/>
              <a:gd name="connsiteX24" fmla="*/ 0 w 986344"/>
              <a:gd name="connsiteY24" fmla="*/ 1115146 h 1591545"/>
              <a:gd name="connsiteX0" fmla="*/ 0 w 986344"/>
              <a:gd name="connsiteY0" fmla="*/ 1115146 h 1591545"/>
              <a:gd name="connsiteX1" fmla="*/ 135896 w 986344"/>
              <a:gd name="connsiteY1" fmla="*/ 1022670 h 1591545"/>
              <a:gd name="connsiteX2" fmla="*/ 66073 w 986344"/>
              <a:gd name="connsiteY2" fmla="*/ 876947 h 1591545"/>
              <a:gd name="connsiteX3" fmla="*/ 231628 w 986344"/>
              <a:gd name="connsiteY3" fmla="*/ 862497 h 1591545"/>
              <a:gd name="connsiteX4" fmla="*/ 528469 w 986344"/>
              <a:gd name="connsiteY4" fmla="*/ 345062 h 1591545"/>
              <a:gd name="connsiteX5" fmla="*/ 583070 w 986344"/>
              <a:gd name="connsiteY5" fmla="*/ 178754 h 1591545"/>
              <a:gd name="connsiteX6" fmla="*/ 637550 w 986344"/>
              <a:gd name="connsiteY6" fmla="*/ 19980 h 1591545"/>
              <a:gd name="connsiteX7" fmla="*/ 685156 w 986344"/>
              <a:gd name="connsiteY7" fmla="*/ 0 h 1591545"/>
              <a:gd name="connsiteX8" fmla="*/ 829135 w 986344"/>
              <a:gd name="connsiteY8" fmla="*/ 97556 h 1591545"/>
              <a:gd name="connsiteX9" fmla="*/ 844094 w 986344"/>
              <a:gd name="connsiteY9" fmla="*/ 367484 h 1591545"/>
              <a:gd name="connsiteX10" fmla="*/ 796518 w 986344"/>
              <a:gd name="connsiteY10" fmla="*/ 581314 h 1591545"/>
              <a:gd name="connsiteX11" fmla="*/ 850448 w 986344"/>
              <a:gd name="connsiteY11" fmla="*/ 1022670 h 1591545"/>
              <a:gd name="connsiteX12" fmla="*/ 986344 w 986344"/>
              <a:gd name="connsiteY12" fmla="*/ 1115146 h 1591545"/>
              <a:gd name="connsiteX13" fmla="*/ 850448 w 986344"/>
              <a:gd name="connsiteY13" fmla="*/ 1207622 h 1591545"/>
              <a:gd name="connsiteX14" fmla="*/ 920271 w 986344"/>
              <a:gd name="connsiteY14" fmla="*/ 1353346 h 1591545"/>
              <a:gd name="connsiteX15" fmla="*/ 754716 w 986344"/>
              <a:gd name="connsiteY15" fmla="*/ 1367795 h 1591545"/>
              <a:gd name="connsiteX16" fmla="*/ 739758 w 986344"/>
              <a:gd name="connsiteY16" fmla="*/ 1527720 h 1591545"/>
              <a:gd name="connsiteX17" fmla="*/ 588904 w 986344"/>
              <a:gd name="connsiteY17" fmla="*/ 1460271 h 1591545"/>
              <a:gd name="connsiteX18" fmla="*/ 493172 w 986344"/>
              <a:gd name="connsiteY18" fmla="*/ 1591545 h 1591545"/>
              <a:gd name="connsiteX19" fmla="*/ 397440 w 986344"/>
              <a:gd name="connsiteY19" fmla="*/ 1460271 h 1591545"/>
              <a:gd name="connsiteX20" fmla="*/ 246586 w 986344"/>
              <a:gd name="connsiteY20" fmla="*/ 1527720 h 1591545"/>
              <a:gd name="connsiteX21" fmla="*/ 231628 w 986344"/>
              <a:gd name="connsiteY21" fmla="*/ 1367795 h 1591545"/>
              <a:gd name="connsiteX22" fmla="*/ 66073 w 986344"/>
              <a:gd name="connsiteY22" fmla="*/ 1353346 h 1591545"/>
              <a:gd name="connsiteX23" fmla="*/ 135896 w 986344"/>
              <a:gd name="connsiteY23" fmla="*/ 1207622 h 1591545"/>
              <a:gd name="connsiteX24" fmla="*/ 0 w 986344"/>
              <a:gd name="connsiteY24" fmla="*/ 1115146 h 1591545"/>
              <a:gd name="connsiteX0" fmla="*/ 0 w 986344"/>
              <a:gd name="connsiteY0" fmla="*/ 1115146 h 1591545"/>
              <a:gd name="connsiteX1" fmla="*/ 135896 w 986344"/>
              <a:gd name="connsiteY1" fmla="*/ 1022670 h 1591545"/>
              <a:gd name="connsiteX2" fmla="*/ 66073 w 986344"/>
              <a:gd name="connsiteY2" fmla="*/ 876947 h 1591545"/>
              <a:gd name="connsiteX3" fmla="*/ 231628 w 986344"/>
              <a:gd name="connsiteY3" fmla="*/ 862497 h 1591545"/>
              <a:gd name="connsiteX4" fmla="*/ 528469 w 986344"/>
              <a:gd name="connsiteY4" fmla="*/ 345062 h 1591545"/>
              <a:gd name="connsiteX5" fmla="*/ 583070 w 986344"/>
              <a:gd name="connsiteY5" fmla="*/ 178754 h 1591545"/>
              <a:gd name="connsiteX6" fmla="*/ 637550 w 986344"/>
              <a:gd name="connsiteY6" fmla="*/ 19980 h 1591545"/>
              <a:gd name="connsiteX7" fmla="*/ 685156 w 986344"/>
              <a:gd name="connsiteY7" fmla="*/ 0 h 1591545"/>
              <a:gd name="connsiteX8" fmla="*/ 829135 w 986344"/>
              <a:gd name="connsiteY8" fmla="*/ 97556 h 1591545"/>
              <a:gd name="connsiteX9" fmla="*/ 844094 w 986344"/>
              <a:gd name="connsiteY9" fmla="*/ 367484 h 1591545"/>
              <a:gd name="connsiteX10" fmla="*/ 796518 w 986344"/>
              <a:gd name="connsiteY10" fmla="*/ 581314 h 1591545"/>
              <a:gd name="connsiteX11" fmla="*/ 602941 w 986344"/>
              <a:gd name="connsiteY11" fmla="*/ 637659 h 1591545"/>
              <a:gd name="connsiteX12" fmla="*/ 986344 w 986344"/>
              <a:gd name="connsiteY12" fmla="*/ 1115146 h 1591545"/>
              <a:gd name="connsiteX13" fmla="*/ 850448 w 986344"/>
              <a:gd name="connsiteY13" fmla="*/ 1207622 h 1591545"/>
              <a:gd name="connsiteX14" fmla="*/ 920271 w 986344"/>
              <a:gd name="connsiteY14" fmla="*/ 1353346 h 1591545"/>
              <a:gd name="connsiteX15" fmla="*/ 754716 w 986344"/>
              <a:gd name="connsiteY15" fmla="*/ 1367795 h 1591545"/>
              <a:gd name="connsiteX16" fmla="*/ 739758 w 986344"/>
              <a:gd name="connsiteY16" fmla="*/ 1527720 h 1591545"/>
              <a:gd name="connsiteX17" fmla="*/ 588904 w 986344"/>
              <a:gd name="connsiteY17" fmla="*/ 1460271 h 1591545"/>
              <a:gd name="connsiteX18" fmla="*/ 493172 w 986344"/>
              <a:gd name="connsiteY18" fmla="*/ 1591545 h 1591545"/>
              <a:gd name="connsiteX19" fmla="*/ 397440 w 986344"/>
              <a:gd name="connsiteY19" fmla="*/ 1460271 h 1591545"/>
              <a:gd name="connsiteX20" fmla="*/ 246586 w 986344"/>
              <a:gd name="connsiteY20" fmla="*/ 1527720 h 1591545"/>
              <a:gd name="connsiteX21" fmla="*/ 231628 w 986344"/>
              <a:gd name="connsiteY21" fmla="*/ 1367795 h 1591545"/>
              <a:gd name="connsiteX22" fmla="*/ 66073 w 986344"/>
              <a:gd name="connsiteY22" fmla="*/ 1353346 h 1591545"/>
              <a:gd name="connsiteX23" fmla="*/ 135896 w 986344"/>
              <a:gd name="connsiteY23" fmla="*/ 1207622 h 1591545"/>
              <a:gd name="connsiteX24" fmla="*/ 0 w 986344"/>
              <a:gd name="connsiteY24" fmla="*/ 1115146 h 1591545"/>
              <a:gd name="connsiteX0" fmla="*/ 0 w 986344"/>
              <a:gd name="connsiteY0" fmla="*/ 1115146 h 1591545"/>
              <a:gd name="connsiteX1" fmla="*/ 135896 w 986344"/>
              <a:gd name="connsiteY1" fmla="*/ 1022670 h 1591545"/>
              <a:gd name="connsiteX2" fmla="*/ 66073 w 986344"/>
              <a:gd name="connsiteY2" fmla="*/ 876947 h 1591545"/>
              <a:gd name="connsiteX3" fmla="*/ 231628 w 986344"/>
              <a:gd name="connsiteY3" fmla="*/ 862497 h 1591545"/>
              <a:gd name="connsiteX4" fmla="*/ 528469 w 986344"/>
              <a:gd name="connsiteY4" fmla="*/ 345062 h 1591545"/>
              <a:gd name="connsiteX5" fmla="*/ 583070 w 986344"/>
              <a:gd name="connsiteY5" fmla="*/ 178754 h 1591545"/>
              <a:gd name="connsiteX6" fmla="*/ 637550 w 986344"/>
              <a:gd name="connsiteY6" fmla="*/ 19980 h 1591545"/>
              <a:gd name="connsiteX7" fmla="*/ 685156 w 986344"/>
              <a:gd name="connsiteY7" fmla="*/ 0 h 1591545"/>
              <a:gd name="connsiteX8" fmla="*/ 829135 w 986344"/>
              <a:gd name="connsiteY8" fmla="*/ 97556 h 1591545"/>
              <a:gd name="connsiteX9" fmla="*/ 844094 w 986344"/>
              <a:gd name="connsiteY9" fmla="*/ 367484 h 1591545"/>
              <a:gd name="connsiteX10" fmla="*/ 796518 w 986344"/>
              <a:gd name="connsiteY10" fmla="*/ 581314 h 1591545"/>
              <a:gd name="connsiteX11" fmla="*/ 733570 w 986344"/>
              <a:gd name="connsiteY11" fmla="*/ 692661 h 1591545"/>
              <a:gd name="connsiteX12" fmla="*/ 986344 w 986344"/>
              <a:gd name="connsiteY12" fmla="*/ 1115146 h 1591545"/>
              <a:gd name="connsiteX13" fmla="*/ 850448 w 986344"/>
              <a:gd name="connsiteY13" fmla="*/ 1207622 h 1591545"/>
              <a:gd name="connsiteX14" fmla="*/ 920271 w 986344"/>
              <a:gd name="connsiteY14" fmla="*/ 1353346 h 1591545"/>
              <a:gd name="connsiteX15" fmla="*/ 754716 w 986344"/>
              <a:gd name="connsiteY15" fmla="*/ 1367795 h 1591545"/>
              <a:gd name="connsiteX16" fmla="*/ 739758 w 986344"/>
              <a:gd name="connsiteY16" fmla="*/ 1527720 h 1591545"/>
              <a:gd name="connsiteX17" fmla="*/ 588904 w 986344"/>
              <a:gd name="connsiteY17" fmla="*/ 1460271 h 1591545"/>
              <a:gd name="connsiteX18" fmla="*/ 493172 w 986344"/>
              <a:gd name="connsiteY18" fmla="*/ 1591545 h 1591545"/>
              <a:gd name="connsiteX19" fmla="*/ 397440 w 986344"/>
              <a:gd name="connsiteY19" fmla="*/ 1460271 h 1591545"/>
              <a:gd name="connsiteX20" fmla="*/ 246586 w 986344"/>
              <a:gd name="connsiteY20" fmla="*/ 1527720 h 1591545"/>
              <a:gd name="connsiteX21" fmla="*/ 231628 w 986344"/>
              <a:gd name="connsiteY21" fmla="*/ 1367795 h 1591545"/>
              <a:gd name="connsiteX22" fmla="*/ 66073 w 986344"/>
              <a:gd name="connsiteY22" fmla="*/ 1353346 h 1591545"/>
              <a:gd name="connsiteX23" fmla="*/ 135896 w 986344"/>
              <a:gd name="connsiteY23" fmla="*/ 1207622 h 1591545"/>
              <a:gd name="connsiteX24" fmla="*/ 0 w 986344"/>
              <a:gd name="connsiteY24" fmla="*/ 1115146 h 1591545"/>
              <a:gd name="connsiteX0" fmla="*/ 0 w 920271"/>
              <a:gd name="connsiteY0" fmla="*/ 1115146 h 1591545"/>
              <a:gd name="connsiteX1" fmla="*/ 135896 w 920271"/>
              <a:gd name="connsiteY1" fmla="*/ 1022670 h 1591545"/>
              <a:gd name="connsiteX2" fmla="*/ 66073 w 920271"/>
              <a:gd name="connsiteY2" fmla="*/ 876947 h 1591545"/>
              <a:gd name="connsiteX3" fmla="*/ 231628 w 920271"/>
              <a:gd name="connsiteY3" fmla="*/ 862497 h 1591545"/>
              <a:gd name="connsiteX4" fmla="*/ 528469 w 920271"/>
              <a:gd name="connsiteY4" fmla="*/ 345062 h 1591545"/>
              <a:gd name="connsiteX5" fmla="*/ 583070 w 920271"/>
              <a:gd name="connsiteY5" fmla="*/ 178754 h 1591545"/>
              <a:gd name="connsiteX6" fmla="*/ 637550 w 920271"/>
              <a:gd name="connsiteY6" fmla="*/ 19980 h 1591545"/>
              <a:gd name="connsiteX7" fmla="*/ 685156 w 920271"/>
              <a:gd name="connsiteY7" fmla="*/ 0 h 1591545"/>
              <a:gd name="connsiteX8" fmla="*/ 829135 w 920271"/>
              <a:gd name="connsiteY8" fmla="*/ 97556 h 1591545"/>
              <a:gd name="connsiteX9" fmla="*/ 844094 w 920271"/>
              <a:gd name="connsiteY9" fmla="*/ 367484 h 1591545"/>
              <a:gd name="connsiteX10" fmla="*/ 796518 w 920271"/>
              <a:gd name="connsiteY10" fmla="*/ 581314 h 1591545"/>
              <a:gd name="connsiteX11" fmla="*/ 733570 w 920271"/>
              <a:gd name="connsiteY11" fmla="*/ 692661 h 1591545"/>
              <a:gd name="connsiteX12" fmla="*/ 800714 w 920271"/>
              <a:gd name="connsiteY12" fmla="*/ 730136 h 1591545"/>
              <a:gd name="connsiteX13" fmla="*/ 850448 w 920271"/>
              <a:gd name="connsiteY13" fmla="*/ 1207622 h 1591545"/>
              <a:gd name="connsiteX14" fmla="*/ 920271 w 920271"/>
              <a:gd name="connsiteY14" fmla="*/ 1353346 h 1591545"/>
              <a:gd name="connsiteX15" fmla="*/ 754716 w 920271"/>
              <a:gd name="connsiteY15" fmla="*/ 1367795 h 1591545"/>
              <a:gd name="connsiteX16" fmla="*/ 739758 w 920271"/>
              <a:gd name="connsiteY16" fmla="*/ 1527720 h 1591545"/>
              <a:gd name="connsiteX17" fmla="*/ 588904 w 920271"/>
              <a:gd name="connsiteY17" fmla="*/ 1460271 h 1591545"/>
              <a:gd name="connsiteX18" fmla="*/ 493172 w 920271"/>
              <a:gd name="connsiteY18" fmla="*/ 1591545 h 1591545"/>
              <a:gd name="connsiteX19" fmla="*/ 397440 w 920271"/>
              <a:gd name="connsiteY19" fmla="*/ 1460271 h 1591545"/>
              <a:gd name="connsiteX20" fmla="*/ 246586 w 920271"/>
              <a:gd name="connsiteY20" fmla="*/ 1527720 h 1591545"/>
              <a:gd name="connsiteX21" fmla="*/ 231628 w 920271"/>
              <a:gd name="connsiteY21" fmla="*/ 1367795 h 1591545"/>
              <a:gd name="connsiteX22" fmla="*/ 66073 w 920271"/>
              <a:gd name="connsiteY22" fmla="*/ 1353346 h 1591545"/>
              <a:gd name="connsiteX23" fmla="*/ 135896 w 920271"/>
              <a:gd name="connsiteY23" fmla="*/ 1207622 h 1591545"/>
              <a:gd name="connsiteX24" fmla="*/ 0 w 920271"/>
              <a:gd name="connsiteY24" fmla="*/ 1115146 h 1591545"/>
              <a:gd name="connsiteX0" fmla="*/ 0 w 1207957"/>
              <a:gd name="connsiteY0" fmla="*/ 1115146 h 1591545"/>
              <a:gd name="connsiteX1" fmla="*/ 135896 w 1207957"/>
              <a:gd name="connsiteY1" fmla="*/ 1022670 h 1591545"/>
              <a:gd name="connsiteX2" fmla="*/ 66073 w 1207957"/>
              <a:gd name="connsiteY2" fmla="*/ 876947 h 1591545"/>
              <a:gd name="connsiteX3" fmla="*/ 231628 w 1207957"/>
              <a:gd name="connsiteY3" fmla="*/ 862497 h 1591545"/>
              <a:gd name="connsiteX4" fmla="*/ 528469 w 1207957"/>
              <a:gd name="connsiteY4" fmla="*/ 345062 h 1591545"/>
              <a:gd name="connsiteX5" fmla="*/ 583070 w 1207957"/>
              <a:gd name="connsiteY5" fmla="*/ 178754 h 1591545"/>
              <a:gd name="connsiteX6" fmla="*/ 637550 w 1207957"/>
              <a:gd name="connsiteY6" fmla="*/ 19980 h 1591545"/>
              <a:gd name="connsiteX7" fmla="*/ 685156 w 1207957"/>
              <a:gd name="connsiteY7" fmla="*/ 0 h 1591545"/>
              <a:gd name="connsiteX8" fmla="*/ 829135 w 1207957"/>
              <a:gd name="connsiteY8" fmla="*/ 97556 h 1591545"/>
              <a:gd name="connsiteX9" fmla="*/ 844094 w 1207957"/>
              <a:gd name="connsiteY9" fmla="*/ 367484 h 1591545"/>
              <a:gd name="connsiteX10" fmla="*/ 796518 w 1207957"/>
              <a:gd name="connsiteY10" fmla="*/ 581314 h 1591545"/>
              <a:gd name="connsiteX11" fmla="*/ 733570 w 1207957"/>
              <a:gd name="connsiteY11" fmla="*/ 692661 h 1591545"/>
              <a:gd name="connsiteX12" fmla="*/ 800714 w 1207957"/>
              <a:gd name="connsiteY12" fmla="*/ 730136 h 1591545"/>
              <a:gd name="connsiteX13" fmla="*/ 1207957 w 1207957"/>
              <a:gd name="connsiteY13" fmla="*/ 746985 h 1591545"/>
              <a:gd name="connsiteX14" fmla="*/ 920271 w 1207957"/>
              <a:gd name="connsiteY14" fmla="*/ 1353346 h 1591545"/>
              <a:gd name="connsiteX15" fmla="*/ 754716 w 1207957"/>
              <a:gd name="connsiteY15" fmla="*/ 1367795 h 1591545"/>
              <a:gd name="connsiteX16" fmla="*/ 739758 w 1207957"/>
              <a:gd name="connsiteY16" fmla="*/ 1527720 h 1591545"/>
              <a:gd name="connsiteX17" fmla="*/ 588904 w 1207957"/>
              <a:gd name="connsiteY17" fmla="*/ 1460271 h 1591545"/>
              <a:gd name="connsiteX18" fmla="*/ 493172 w 1207957"/>
              <a:gd name="connsiteY18" fmla="*/ 1591545 h 1591545"/>
              <a:gd name="connsiteX19" fmla="*/ 397440 w 1207957"/>
              <a:gd name="connsiteY19" fmla="*/ 1460271 h 1591545"/>
              <a:gd name="connsiteX20" fmla="*/ 246586 w 1207957"/>
              <a:gd name="connsiteY20" fmla="*/ 1527720 h 1591545"/>
              <a:gd name="connsiteX21" fmla="*/ 231628 w 1207957"/>
              <a:gd name="connsiteY21" fmla="*/ 1367795 h 1591545"/>
              <a:gd name="connsiteX22" fmla="*/ 66073 w 1207957"/>
              <a:gd name="connsiteY22" fmla="*/ 1353346 h 1591545"/>
              <a:gd name="connsiteX23" fmla="*/ 135896 w 1207957"/>
              <a:gd name="connsiteY23" fmla="*/ 1207622 h 1591545"/>
              <a:gd name="connsiteX24" fmla="*/ 0 w 1207957"/>
              <a:gd name="connsiteY24" fmla="*/ 1115146 h 1591545"/>
              <a:gd name="connsiteX0" fmla="*/ 0 w 1339658"/>
              <a:gd name="connsiteY0" fmla="*/ 1115146 h 1591545"/>
              <a:gd name="connsiteX1" fmla="*/ 135896 w 1339658"/>
              <a:gd name="connsiteY1" fmla="*/ 1022670 h 1591545"/>
              <a:gd name="connsiteX2" fmla="*/ 66073 w 1339658"/>
              <a:gd name="connsiteY2" fmla="*/ 876947 h 1591545"/>
              <a:gd name="connsiteX3" fmla="*/ 231628 w 1339658"/>
              <a:gd name="connsiteY3" fmla="*/ 862497 h 1591545"/>
              <a:gd name="connsiteX4" fmla="*/ 528469 w 1339658"/>
              <a:gd name="connsiteY4" fmla="*/ 345062 h 1591545"/>
              <a:gd name="connsiteX5" fmla="*/ 583070 w 1339658"/>
              <a:gd name="connsiteY5" fmla="*/ 178754 h 1591545"/>
              <a:gd name="connsiteX6" fmla="*/ 637550 w 1339658"/>
              <a:gd name="connsiteY6" fmla="*/ 19980 h 1591545"/>
              <a:gd name="connsiteX7" fmla="*/ 685156 w 1339658"/>
              <a:gd name="connsiteY7" fmla="*/ 0 h 1591545"/>
              <a:gd name="connsiteX8" fmla="*/ 829135 w 1339658"/>
              <a:gd name="connsiteY8" fmla="*/ 97556 h 1591545"/>
              <a:gd name="connsiteX9" fmla="*/ 844094 w 1339658"/>
              <a:gd name="connsiteY9" fmla="*/ 367484 h 1591545"/>
              <a:gd name="connsiteX10" fmla="*/ 796518 w 1339658"/>
              <a:gd name="connsiteY10" fmla="*/ 581314 h 1591545"/>
              <a:gd name="connsiteX11" fmla="*/ 733570 w 1339658"/>
              <a:gd name="connsiteY11" fmla="*/ 692661 h 1591545"/>
              <a:gd name="connsiteX12" fmla="*/ 800714 w 1339658"/>
              <a:gd name="connsiteY12" fmla="*/ 730136 h 1591545"/>
              <a:gd name="connsiteX13" fmla="*/ 1207957 w 1339658"/>
              <a:gd name="connsiteY13" fmla="*/ 746985 h 1591545"/>
              <a:gd name="connsiteX14" fmla="*/ 1339658 w 1339658"/>
              <a:gd name="connsiteY14" fmla="*/ 865207 h 1591545"/>
              <a:gd name="connsiteX15" fmla="*/ 754716 w 1339658"/>
              <a:gd name="connsiteY15" fmla="*/ 1367795 h 1591545"/>
              <a:gd name="connsiteX16" fmla="*/ 739758 w 1339658"/>
              <a:gd name="connsiteY16" fmla="*/ 1527720 h 1591545"/>
              <a:gd name="connsiteX17" fmla="*/ 588904 w 1339658"/>
              <a:gd name="connsiteY17" fmla="*/ 1460271 h 1591545"/>
              <a:gd name="connsiteX18" fmla="*/ 493172 w 1339658"/>
              <a:gd name="connsiteY18" fmla="*/ 1591545 h 1591545"/>
              <a:gd name="connsiteX19" fmla="*/ 397440 w 1339658"/>
              <a:gd name="connsiteY19" fmla="*/ 1460271 h 1591545"/>
              <a:gd name="connsiteX20" fmla="*/ 246586 w 1339658"/>
              <a:gd name="connsiteY20" fmla="*/ 1527720 h 1591545"/>
              <a:gd name="connsiteX21" fmla="*/ 231628 w 1339658"/>
              <a:gd name="connsiteY21" fmla="*/ 1367795 h 1591545"/>
              <a:gd name="connsiteX22" fmla="*/ 66073 w 1339658"/>
              <a:gd name="connsiteY22" fmla="*/ 1353346 h 1591545"/>
              <a:gd name="connsiteX23" fmla="*/ 135896 w 1339658"/>
              <a:gd name="connsiteY23" fmla="*/ 1207622 h 1591545"/>
              <a:gd name="connsiteX24" fmla="*/ 0 w 1339658"/>
              <a:gd name="connsiteY24" fmla="*/ 1115146 h 1591545"/>
              <a:gd name="connsiteX0" fmla="*/ 0 w 1339658"/>
              <a:gd name="connsiteY0" fmla="*/ 1115146 h 1591545"/>
              <a:gd name="connsiteX1" fmla="*/ 135896 w 1339658"/>
              <a:gd name="connsiteY1" fmla="*/ 1022670 h 1591545"/>
              <a:gd name="connsiteX2" fmla="*/ 66073 w 1339658"/>
              <a:gd name="connsiteY2" fmla="*/ 876947 h 1591545"/>
              <a:gd name="connsiteX3" fmla="*/ 231628 w 1339658"/>
              <a:gd name="connsiteY3" fmla="*/ 862497 h 1591545"/>
              <a:gd name="connsiteX4" fmla="*/ 528469 w 1339658"/>
              <a:gd name="connsiteY4" fmla="*/ 345062 h 1591545"/>
              <a:gd name="connsiteX5" fmla="*/ 583070 w 1339658"/>
              <a:gd name="connsiteY5" fmla="*/ 178754 h 1591545"/>
              <a:gd name="connsiteX6" fmla="*/ 637550 w 1339658"/>
              <a:gd name="connsiteY6" fmla="*/ 19980 h 1591545"/>
              <a:gd name="connsiteX7" fmla="*/ 685156 w 1339658"/>
              <a:gd name="connsiteY7" fmla="*/ 0 h 1591545"/>
              <a:gd name="connsiteX8" fmla="*/ 829135 w 1339658"/>
              <a:gd name="connsiteY8" fmla="*/ 97556 h 1591545"/>
              <a:gd name="connsiteX9" fmla="*/ 844094 w 1339658"/>
              <a:gd name="connsiteY9" fmla="*/ 367484 h 1591545"/>
              <a:gd name="connsiteX10" fmla="*/ 796518 w 1339658"/>
              <a:gd name="connsiteY10" fmla="*/ 581314 h 1591545"/>
              <a:gd name="connsiteX11" fmla="*/ 733570 w 1339658"/>
              <a:gd name="connsiteY11" fmla="*/ 692661 h 1591545"/>
              <a:gd name="connsiteX12" fmla="*/ 800714 w 1339658"/>
              <a:gd name="connsiteY12" fmla="*/ 730136 h 1591545"/>
              <a:gd name="connsiteX13" fmla="*/ 1207957 w 1339658"/>
              <a:gd name="connsiteY13" fmla="*/ 746985 h 1591545"/>
              <a:gd name="connsiteX14" fmla="*/ 1339658 w 1339658"/>
              <a:gd name="connsiteY14" fmla="*/ 865207 h 1591545"/>
              <a:gd name="connsiteX15" fmla="*/ 1304731 w 1339658"/>
              <a:gd name="connsiteY15" fmla="*/ 982785 h 1591545"/>
              <a:gd name="connsiteX16" fmla="*/ 739758 w 1339658"/>
              <a:gd name="connsiteY16" fmla="*/ 1527720 h 1591545"/>
              <a:gd name="connsiteX17" fmla="*/ 588904 w 1339658"/>
              <a:gd name="connsiteY17" fmla="*/ 1460271 h 1591545"/>
              <a:gd name="connsiteX18" fmla="*/ 493172 w 1339658"/>
              <a:gd name="connsiteY18" fmla="*/ 1591545 h 1591545"/>
              <a:gd name="connsiteX19" fmla="*/ 397440 w 1339658"/>
              <a:gd name="connsiteY19" fmla="*/ 1460271 h 1591545"/>
              <a:gd name="connsiteX20" fmla="*/ 246586 w 1339658"/>
              <a:gd name="connsiteY20" fmla="*/ 1527720 h 1591545"/>
              <a:gd name="connsiteX21" fmla="*/ 231628 w 1339658"/>
              <a:gd name="connsiteY21" fmla="*/ 1367795 h 1591545"/>
              <a:gd name="connsiteX22" fmla="*/ 66073 w 1339658"/>
              <a:gd name="connsiteY22" fmla="*/ 1353346 h 1591545"/>
              <a:gd name="connsiteX23" fmla="*/ 135896 w 1339658"/>
              <a:gd name="connsiteY23" fmla="*/ 1207622 h 1591545"/>
              <a:gd name="connsiteX24" fmla="*/ 0 w 1339658"/>
              <a:gd name="connsiteY24" fmla="*/ 1115146 h 1591545"/>
              <a:gd name="connsiteX0" fmla="*/ 0 w 1339658"/>
              <a:gd name="connsiteY0" fmla="*/ 1115146 h 1591545"/>
              <a:gd name="connsiteX1" fmla="*/ 135896 w 1339658"/>
              <a:gd name="connsiteY1" fmla="*/ 1022670 h 1591545"/>
              <a:gd name="connsiteX2" fmla="*/ 66073 w 1339658"/>
              <a:gd name="connsiteY2" fmla="*/ 876947 h 1591545"/>
              <a:gd name="connsiteX3" fmla="*/ 231628 w 1339658"/>
              <a:gd name="connsiteY3" fmla="*/ 862497 h 1591545"/>
              <a:gd name="connsiteX4" fmla="*/ 528469 w 1339658"/>
              <a:gd name="connsiteY4" fmla="*/ 345062 h 1591545"/>
              <a:gd name="connsiteX5" fmla="*/ 583070 w 1339658"/>
              <a:gd name="connsiteY5" fmla="*/ 178754 h 1591545"/>
              <a:gd name="connsiteX6" fmla="*/ 637550 w 1339658"/>
              <a:gd name="connsiteY6" fmla="*/ 19980 h 1591545"/>
              <a:gd name="connsiteX7" fmla="*/ 685156 w 1339658"/>
              <a:gd name="connsiteY7" fmla="*/ 0 h 1591545"/>
              <a:gd name="connsiteX8" fmla="*/ 829135 w 1339658"/>
              <a:gd name="connsiteY8" fmla="*/ 97556 h 1591545"/>
              <a:gd name="connsiteX9" fmla="*/ 844094 w 1339658"/>
              <a:gd name="connsiteY9" fmla="*/ 367484 h 1591545"/>
              <a:gd name="connsiteX10" fmla="*/ 796518 w 1339658"/>
              <a:gd name="connsiteY10" fmla="*/ 581314 h 1591545"/>
              <a:gd name="connsiteX11" fmla="*/ 733570 w 1339658"/>
              <a:gd name="connsiteY11" fmla="*/ 692661 h 1591545"/>
              <a:gd name="connsiteX12" fmla="*/ 800714 w 1339658"/>
              <a:gd name="connsiteY12" fmla="*/ 730136 h 1591545"/>
              <a:gd name="connsiteX13" fmla="*/ 1207957 w 1339658"/>
              <a:gd name="connsiteY13" fmla="*/ 746985 h 1591545"/>
              <a:gd name="connsiteX14" fmla="*/ 1339658 w 1339658"/>
              <a:gd name="connsiteY14" fmla="*/ 865207 h 1591545"/>
              <a:gd name="connsiteX15" fmla="*/ 1304731 w 1339658"/>
              <a:gd name="connsiteY15" fmla="*/ 982785 h 1591545"/>
              <a:gd name="connsiteX16" fmla="*/ 1166020 w 1339658"/>
              <a:gd name="connsiteY16" fmla="*/ 984580 h 1591545"/>
              <a:gd name="connsiteX17" fmla="*/ 588904 w 1339658"/>
              <a:gd name="connsiteY17" fmla="*/ 1460271 h 1591545"/>
              <a:gd name="connsiteX18" fmla="*/ 493172 w 1339658"/>
              <a:gd name="connsiteY18" fmla="*/ 1591545 h 1591545"/>
              <a:gd name="connsiteX19" fmla="*/ 397440 w 1339658"/>
              <a:gd name="connsiteY19" fmla="*/ 1460271 h 1591545"/>
              <a:gd name="connsiteX20" fmla="*/ 246586 w 1339658"/>
              <a:gd name="connsiteY20" fmla="*/ 1527720 h 1591545"/>
              <a:gd name="connsiteX21" fmla="*/ 231628 w 1339658"/>
              <a:gd name="connsiteY21" fmla="*/ 1367795 h 1591545"/>
              <a:gd name="connsiteX22" fmla="*/ 66073 w 1339658"/>
              <a:gd name="connsiteY22" fmla="*/ 1353346 h 1591545"/>
              <a:gd name="connsiteX23" fmla="*/ 135896 w 1339658"/>
              <a:gd name="connsiteY23" fmla="*/ 1207622 h 1591545"/>
              <a:gd name="connsiteX24" fmla="*/ 0 w 1339658"/>
              <a:gd name="connsiteY24" fmla="*/ 1115146 h 1591545"/>
              <a:gd name="connsiteX0" fmla="*/ 0 w 1339658"/>
              <a:gd name="connsiteY0" fmla="*/ 1115146 h 1591545"/>
              <a:gd name="connsiteX1" fmla="*/ 135896 w 1339658"/>
              <a:gd name="connsiteY1" fmla="*/ 1022670 h 1591545"/>
              <a:gd name="connsiteX2" fmla="*/ 66073 w 1339658"/>
              <a:gd name="connsiteY2" fmla="*/ 876947 h 1591545"/>
              <a:gd name="connsiteX3" fmla="*/ 231628 w 1339658"/>
              <a:gd name="connsiteY3" fmla="*/ 862497 h 1591545"/>
              <a:gd name="connsiteX4" fmla="*/ 528469 w 1339658"/>
              <a:gd name="connsiteY4" fmla="*/ 345062 h 1591545"/>
              <a:gd name="connsiteX5" fmla="*/ 583070 w 1339658"/>
              <a:gd name="connsiteY5" fmla="*/ 178754 h 1591545"/>
              <a:gd name="connsiteX6" fmla="*/ 637550 w 1339658"/>
              <a:gd name="connsiteY6" fmla="*/ 19980 h 1591545"/>
              <a:gd name="connsiteX7" fmla="*/ 685156 w 1339658"/>
              <a:gd name="connsiteY7" fmla="*/ 0 h 1591545"/>
              <a:gd name="connsiteX8" fmla="*/ 829135 w 1339658"/>
              <a:gd name="connsiteY8" fmla="*/ 97556 h 1591545"/>
              <a:gd name="connsiteX9" fmla="*/ 844094 w 1339658"/>
              <a:gd name="connsiteY9" fmla="*/ 367484 h 1591545"/>
              <a:gd name="connsiteX10" fmla="*/ 796518 w 1339658"/>
              <a:gd name="connsiteY10" fmla="*/ 581314 h 1591545"/>
              <a:gd name="connsiteX11" fmla="*/ 733570 w 1339658"/>
              <a:gd name="connsiteY11" fmla="*/ 692661 h 1591545"/>
              <a:gd name="connsiteX12" fmla="*/ 800714 w 1339658"/>
              <a:gd name="connsiteY12" fmla="*/ 730136 h 1591545"/>
              <a:gd name="connsiteX13" fmla="*/ 1207957 w 1339658"/>
              <a:gd name="connsiteY13" fmla="*/ 746985 h 1591545"/>
              <a:gd name="connsiteX14" fmla="*/ 1339658 w 1339658"/>
              <a:gd name="connsiteY14" fmla="*/ 865207 h 1591545"/>
              <a:gd name="connsiteX15" fmla="*/ 1304731 w 1339658"/>
              <a:gd name="connsiteY15" fmla="*/ 982785 h 1591545"/>
              <a:gd name="connsiteX16" fmla="*/ 1248522 w 1339658"/>
              <a:gd name="connsiteY16" fmla="*/ 977705 h 1591545"/>
              <a:gd name="connsiteX17" fmla="*/ 588904 w 1339658"/>
              <a:gd name="connsiteY17" fmla="*/ 1460271 h 1591545"/>
              <a:gd name="connsiteX18" fmla="*/ 493172 w 1339658"/>
              <a:gd name="connsiteY18" fmla="*/ 1591545 h 1591545"/>
              <a:gd name="connsiteX19" fmla="*/ 397440 w 1339658"/>
              <a:gd name="connsiteY19" fmla="*/ 1460271 h 1591545"/>
              <a:gd name="connsiteX20" fmla="*/ 246586 w 1339658"/>
              <a:gd name="connsiteY20" fmla="*/ 1527720 h 1591545"/>
              <a:gd name="connsiteX21" fmla="*/ 231628 w 1339658"/>
              <a:gd name="connsiteY21" fmla="*/ 1367795 h 1591545"/>
              <a:gd name="connsiteX22" fmla="*/ 66073 w 1339658"/>
              <a:gd name="connsiteY22" fmla="*/ 1353346 h 1591545"/>
              <a:gd name="connsiteX23" fmla="*/ 135896 w 1339658"/>
              <a:gd name="connsiteY23" fmla="*/ 1207622 h 1591545"/>
              <a:gd name="connsiteX24" fmla="*/ 0 w 1339658"/>
              <a:gd name="connsiteY24" fmla="*/ 1115146 h 1591545"/>
              <a:gd name="connsiteX0" fmla="*/ 0 w 1339658"/>
              <a:gd name="connsiteY0" fmla="*/ 1115146 h 1591545"/>
              <a:gd name="connsiteX1" fmla="*/ 135896 w 1339658"/>
              <a:gd name="connsiteY1" fmla="*/ 1022670 h 1591545"/>
              <a:gd name="connsiteX2" fmla="*/ 66073 w 1339658"/>
              <a:gd name="connsiteY2" fmla="*/ 876947 h 1591545"/>
              <a:gd name="connsiteX3" fmla="*/ 231628 w 1339658"/>
              <a:gd name="connsiteY3" fmla="*/ 862497 h 1591545"/>
              <a:gd name="connsiteX4" fmla="*/ 528469 w 1339658"/>
              <a:gd name="connsiteY4" fmla="*/ 345062 h 1591545"/>
              <a:gd name="connsiteX5" fmla="*/ 583070 w 1339658"/>
              <a:gd name="connsiteY5" fmla="*/ 178754 h 1591545"/>
              <a:gd name="connsiteX6" fmla="*/ 637550 w 1339658"/>
              <a:gd name="connsiteY6" fmla="*/ 19980 h 1591545"/>
              <a:gd name="connsiteX7" fmla="*/ 685156 w 1339658"/>
              <a:gd name="connsiteY7" fmla="*/ 0 h 1591545"/>
              <a:gd name="connsiteX8" fmla="*/ 829135 w 1339658"/>
              <a:gd name="connsiteY8" fmla="*/ 97556 h 1591545"/>
              <a:gd name="connsiteX9" fmla="*/ 844094 w 1339658"/>
              <a:gd name="connsiteY9" fmla="*/ 367484 h 1591545"/>
              <a:gd name="connsiteX10" fmla="*/ 796518 w 1339658"/>
              <a:gd name="connsiteY10" fmla="*/ 581314 h 1591545"/>
              <a:gd name="connsiteX11" fmla="*/ 733570 w 1339658"/>
              <a:gd name="connsiteY11" fmla="*/ 692661 h 1591545"/>
              <a:gd name="connsiteX12" fmla="*/ 800714 w 1339658"/>
              <a:gd name="connsiteY12" fmla="*/ 730136 h 1591545"/>
              <a:gd name="connsiteX13" fmla="*/ 1207957 w 1339658"/>
              <a:gd name="connsiteY13" fmla="*/ 746985 h 1591545"/>
              <a:gd name="connsiteX14" fmla="*/ 1339658 w 1339658"/>
              <a:gd name="connsiteY14" fmla="*/ 865207 h 1591545"/>
              <a:gd name="connsiteX15" fmla="*/ 1332232 w 1339658"/>
              <a:gd name="connsiteY15" fmla="*/ 969035 h 1591545"/>
              <a:gd name="connsiteX16" fmla="*/ 1248522 w 1339658"/>
              <a:gd name="connsiteY16" fmla="*/ 977705 h 1591545"/>
              <a:gd name="connsiteX17" fmla="*/ 588904 w 1339658"/>
              <a:gd name="connsiteY17" fmla="*/ 1460271 h 1591545"/>
              <a:gd name="connsiteX18" fmla="*/ 493172 w 1339658"/>
              <a:gd name="connsiteY18" fmla="*/ 1591545 h 1591545"/>
              <a:gd name="connsiteX19" fmla="*/ 397440 w 1339658"/>
              <a:gd name="connsiteY19" fmla="*/ 1460271 h 1591545"/>
              <a:gd name="connsiteX20" fmla="*/ 246586 w 1339658"/>
              <a:gd name="connsiteY20" fmla="*/ 1527720 h 1591545"/>
              <a:gd name="connsiteX21" fmla="*/ 231628 w 1339658"/>
              <a:gd name="connsiteY21" fmla="*/ 1367795 h 1591545"/>
              <a:gd name="connsiteX22" fmla="*/ 66073 w 1339658"/>
              <a:gd name="connsiteY22" fmla="*/ 1353346 h 1591545"/>
              <a:gd name="connsiteX23" fmla="*/ 135896 w 1339658"/>
              <a:gd name="connsiteY23" fmla="*/ 1207622 h 1591545"/>
              <a:gd name="connsiteX24" fmla="*/ 0 w 1339658"/>
              <a:gd name="connsiteY24" fmla="*/ 1115146 h 1591545"/>
              <a:gd name="connsiteX0" fmla="*/ 0 w 1339658"/>
              <a:gd name="connsiteY0" fmla="*/ 1115146 h 1591545"/>
              <a:gd name="connsiteX1" fmla="*/ 135896 w 1339658"/>
              <a:gd name="connsiteY1" fmla="*/ 1022670 h 1591545"/>
              <a:gd name="connsiteX2" fmla="*/ 66073 w 1339658"/>
              <a:gd name="connsiteY2" fmla="*/ 876947 h 1591545"/>
              <a:gd name="connsiteX3" fmla="*/ 231628 w 1339658"/>
              <a:gd name="connsiteY3" fmla="*/ 862497 h 1591545"/>
              <a:gd name="connsiteX4" fmla="*/ 528469 w 1339658"/>
              <a:gd name="connsiteY4" fmla="*/ 345062 h 1591545"/>
              <a:gd name="connsiteX5" fmla="*/ 583070 w 1339658"/>
              <a:gd name="connsiteY5" fmla="*/ 178754 h 1591545"/>
              <a:gd name="connsiteX6" fmla="*/ 637550 w 1339658"/>
              <a:gd name="connsiteY6" fmla="*/ 19980 h 1591545"/>
              <a:gd name="connsiteX7" fmla="*/ 685156 w 1339658"/>
              <a:gd name="connsiteY7" fmla="*/ 0 h 1591545"/>
              <a:gd name="connsiteX8" fmla="*/ 829135 w 1339658"/>
              <a:gd name="connsiteY8" fmla="*/ 97556 h 1591545"/>
              <a:gd name="connsiteX9" fmla="*/ 844094 w 1339658"/>
              <a:gd name="connsiteY9" fmla="*/ 367484 h 1591545"/>
              <a:gd name="connsiteX10" fmla="*/ 796518 w 1339658"/>
              <a:gd name="connsiteY10" fmla="*/ 581314 h 1591545"/>
              <a:gd name="connsiteX11" fmla="*/ 733570 w 1339658"/>
              <a:gd name="connsiteY11" fmla="*/ 692661 h 1591545"/>
              <a:gd name="connsiteX12" fmla="*/ 800714 w 1339658"/>
              <a:gd name="connsiteY12" fmla="*/ 730136 h 1591545"/>
              <a:gd name="connsiteX13" fmla="*/ 1207957 w 1339658"/>
              <a:gd name="connsiteY13" fmla="*/ 746985 h 1591545"/>
              <a:gd name="connsiteX14" fmla="*/ 1339658 w 1339658"/>
              <a:gd name="connsiteY14" fmla="*/ 865207 h 1591545"/>
              <a:gd name="connsiteX15" fmla="*/ 1332232 w 1339658"/>
              <a:gd name="connsiteY15" fmla="*/ 969035 h 1591545"/>
              <a:gd name="connsiteX16" fmla="*/ 1248522 w 1339658"/>
              <a:gd name="connsiteY16" fmla="*/ 977705 h 1591545"/>
              <a:gd name="connsiteX17" fmla="*/ 1331424 w 1339658"/>
              <a:gd name="connsiteY17" fmla="*/ 1116512 h 1591545"/>
              <a:gd name="connsiteX18" fmla="*/ 493172 w 1339658"/>
              <a:gd name="connsiteY18" fmla="*/ 1591545 h 1591545"/>
              <a:gd name="connsiteX19" fmla="*/ 397440 w 1339658"/>
              <a:gd name="connsiteY19" fmla="*/ 1460271 h 1591545"/>
              <a:gd name="connsiteX20" fmla="*/ 246586 w 1339658"/>
              <a:gd name="connsiteY20" fmla="*/ 1527720 h 1591545"/>
              <a:gd name="connsiteX21" fmla="*/ 231628 w 1339658"/>
              <a:gd name="connsiteY21" fmla="*/ 1367795 h 1591545"/>
              <a:gd name="connsiteX22" fmla="*/ 66073 w 1339658"/>
              <a:gd name="connsiteY22" fmla="*/ 1353346 h 1591545"/>
              <a:gd name="connsiteX23" fmla="*/ 135896 w 1339658"/>
              <a:gd name="connsiteY23" fmla="*/ 1207622 h 1591545"/>
              <a:gd name="connsiteX24" fmla="*/ 0 w 1339658"/>
              <a:gd name="connsiteY24" fmla="*/ 1115146 h 1591545"/>
              <a:gd name="connsiteX0" fmla="*/ 0 w 1339658"/>
              <a:gd name="connsiteY0" fmla="*/ 1115146 h 1527720"/>
              <a:gd name="connsiteX1" fmla="*/ 135896 w 1339658"/>
              <a:gd name="connsiteY1" fmla="*/ 1022670 h 1527720"/>
              <a:gd name="connsiteX2" fmla="*/ 66073 w 1339658"/>
              <a:gd name="connsiteY2" fmla="*/ 876947 h 1527720"/>
              <a:gd name="connsiteX3" fmla="*/ 231628 w 1339658"/>
              <a:gd name="connsiteY3" fmla="*/ 862497 h 1527720"/>
              <a:gd name="connsiteX4" fmla="*/ 528469 w 1339658"/>
              <a:gd name="connsiteY4" fmla="*/ 345062 h 1527720"/>
              <a:gd name="connsiteX5" fmla="*/ 583070 w 1339658"/>
              <a:gd name="connsiteY5" fmla="*/ 178754 h 1527720"/>
              <a:gd name="connsiteX6" fmla="*/ 637550 w 1339658"/>
              <a:gd name="connsiteY6" fmla="*/ 19980 h 1527720"/>
              <a:gd name="connsiteX7" fmla="*/ 685156 w 1339658"/>
              <a:gd name="connsiteY7" fmla="*/ 0 h 1527720"/>
              <a:gd name="connsiteX8" fmla="*/ 829135 w 1339658"/>
              <a:gd name="connsiteY8" fmla="*/ 97556 h 1527720"/>
              <a:gd name="connsiteX9" fmla="*/ 844094 w 1339658"/>
              <a:gd name="connsiteY9" fmla="*/ 367484 h 1527720"/>
              <a:gd name="connsiteX10" fmla="*/ 796518 w 1339658"/>
              <a:gd name="connsiteY10" fmla="*/ 581314 h 1527720"/>
              <a:gd name="connsiteX11" fmla="*/ 733570 w 1339658"/>
              <a:gd name="connsiteY11" fmla="*/ 692661 h 1527720"/>
              <a:gd name="connsiteX12" fmla="*/ 800714 w 1339658"/>
              <a:gd name="connsiteY12" fmla="*/ 730136 h 1527720"/>
              <a:gd name="connsiteX13" fmla="*/ 1207957 w 1339658"/>
              <a:gd name="connsiteY13" fmla="*/ 746985 h 1527720"/>
              <a:gd name="connsiteX14" fmla="*/ 1339658 w 1339658"/>
              <a:gd name="connsiteY14" fmla="*/ 865207 h 1527720"/>
              <a:gd name="connsiteX15" fmla="*/ 1332232 w 1339658"/>
              <a:gd name="connsiteY15" fmla="*/ 969035 h 1527720"/>
              <a:gd name="connsiteX16" fmla="*/ 1248522 w 1339658"/>
              <a:gd name="connsiteY16" fmla="*/ 977705 h 1527720"/>
              <a:gd name="connsiteX17" fmla="*/ 1331424 w 1339658"/>
              <a:gd name="connsiteY17" fmla="*/ 1116512 h 1527720"/>
              <a:gd name="connsiteX18" fmla="*/ 1311319 w 1339658"/>
              <a:gd name="connsiteY18" fmla="*/ 1254661 h 1527720"/>
              <a:gd name="connsiteX19" fmla="*/ 397440 w 1339658"/>
              <a:gd name="connsiteY19" fmla="*/ 1460271 h 1527720"/>
              <a:gd name="connsiteX20" fmla="*/ 246586 w 1339658"/>
              <a:gd name="connsiteY20" fmla="*/ 1527720 h 1527720"/>
              <a:gd name="connsiteX21" fmla="*/ 231628 w 1339658"/>
              <a:gd name="connsiteY21" fmla="*/ 1367795 h 1527720"/>
              <a:gd name="connsiteX22" fmla="*/ 66073 w 1339658"/>
              <a:gd name="connsiteY22" fmla="*/ 1353346 h 1527720"/>
              <a:gd name="connsiteX23" fmla="*/ 135896 w 1339658"/>
              <a:gd name="connsiteY23" fmla="*/ 1207622 h 1527720"/>
              <a:gd name="connsiteX24" fmla="*/ 0 w 1339658"/>
              <a:gd name="connsiteY24" fmla="*/ 1115146 h 1527720"/>
              <a:gd name="connsiteX0" fmla="*/ 0 w 1339658"/>
              <a:gd name="connsiteY0" fmla="*/ 1115146 h 1527720"/>
              <a:gd name="connsiteX1" fmla="*/ 135896 w 1339658"/>
              <a:gd name="connsiteY1" fmla="*/ 1022670 h 1527720"/>
              <a:gd name="connsiteX2" fmla="*/ 66073 w 1339658"/>
              <a:gd name="connsiteY2" fmla="*/ 876947 h 1527720"/>
              <a:gd name="connsiteX3" fmla="*/ 231628 w 1339658"/>
              <a:gd name="connsiteY3" fmla="*/ 862497 h 1527720"/>
              <a:gd name="connsiteX4" fmla="*/ 528469 w 1339658"/>
              <a:gd name="connsiteY4" fmla="*/ 345062 h 1527720"/>
              <a:gd name="connsiteX5" fmla="*/ 583070 w 1339658"/>
              <a:gd name="connsiteY5" fmla="*/ 178754 h 1527720"/>
              <a:gd name="connsiteX6" fmla="*/ 637550 w 1339658"/>
              <a:gd name="connsiteY6" fmla="*/ 19980 h 1527720"/>
              <a:gd name="connsiteX7" fmla="*/ 685156 w 1339658"/>
              <a:gd name="connsiteY7" fmla="*/ 0 h 1527720"/>
              <a:gd name="connsiteX8" fmla="*/ 829135 w 1339658"/>
              <a:gd name="connsiteY8" fmla="*/ 97556 h 1527720"/>
              <a:gd name="connsiteX9" fmla="*/ 844094 w 1339658"/>
              <a:gd name="connsiteY9" fmla="*/ 367484 h 1527720"/>
              <a:gd name="connsiteX10" fmla="*/ 796518 w 1339658"/>
              <a:gd name="connsiteY10" fmla="*/ 581314 h 1527720"/>
              <a:gd name="connsiteX11" fmla="*/ 733570 w 1339658"/>
              <a:gd name="connsiteY11" fmla="*/ 692661 h 1527720"/>
              <a:gd name="connsiteX12" fmla="*/ 800714 w 1339658"/>
              <a:gd name="connsiteY12" fmla="*/ 730136 h 1527720"/>
              <a:gd name="connsiteX13" fmla="*/ 1207957 w 1339658"/>
              <a:gd name="connsiteY13" fmla="*/ 746985 h 1527720"/>
              <a:gd name="connsiteX14" fmla="*/ 1339658 w 1339658"/>
              <a:gd name="connsiteY14" fmla="*/ 865207 h 1527720"/>
              <a:gd name="connsiteX15" fmla="*/ 1332232 w 1339658"/>
              <a:gd name="connsiteY15" fmla="*/ 969035 h 1527720"/>
              <a:gd name="connsiteX16" fmla="*/ 1248522 w 1339658"/>
              <a:gd name="connsiteY16" fmla="*/ 977705 h 1527720"/>
              <a:gd name="connsiteX17" fmla="*/ 1331424 w 1339658"/>
              <a:gd name="connsiteY17" fmla="*/ 1116512 h 1527720"/>
              <a:gd name="connsiteX18" fmla="*/ 1311319 w 1339658"/>
              <a:gd name="connsiteY18" fmla="*/ 1254661 h 1527720"/>
              <a:gd name="connsiteX19" fmla="*/ 1201837 w 1339658"/>
              <a:gd name="connsiteY19" fmla="*/ 1309017 h 1527720"/>
              <a:gd name="connsiteX20" fmla="*/ 246586 w 1339658"/>
              <a:gd name="connsiteY20" fmla="*/ 1527720 h 1527720"/>
              <a:gd name="connsiteX21" fmla="*/ 231628 w 1339658"/>
              <a:gd name="connsiteY21" fmla="*/ 1367795 h 1527720"/>
              <a:gd name="connsiteX22" fmla="*/ 66073 w 1339658"/>
              <a:gd name="connsiteY22" fmla="*/ 1353346 h 1527720"/>
              <a:gd name="connsiteX23" fmla="*/ 135896 w 1339658"/>
              <a:gd name="connsiteY23" fmla="*/ 1207622 h 1527720"/>
              <a:gd name="connsiteX24" fmla="*/ 0 w 1339658"/>
              <a:gd name="connsiteY24" fmla="*/ 1115146 h 1527720"/>
              <a:gd name="connsiteX0" fmla="*/ 0 w 1339658"/>
              <a:gd name="connsiteY0" fmla="*/ 1115146 h 1500219"/>
              <a:gd name="connsiteX1" fmla="*/ 135896 w 1339658"/>
              <a:gd name="connsiteY1" fmla="*/ 1022670 h 1500219"/>
              <a:gd name="connsiteX2" fmla="*/ 66073 w 1339658"/>
              <a:gd name="connsiteY2" fmla="*/ 876947 h 1500219"/>
              <a:gd name="connsiteX3" fmla="*/ 231628 w 1339658"/>
              <a:gd name="connsiteY3" fmla="*/ 862497 h 1500219"/>
              <a:gd name="connsiteX4" fmla="*/ 528469 w 1339658"/>
              <a:gd name="connsiteY4" fmla="*/ 345062 h 1500219"/>
              <a:gd name="connsiteX5" fmla="*/ 583070 w 1339658"/>
              <a:gd name="connsiteY5" fmla="*/ 178754 h 1500219"/>
              <a:gd name="connsiteX6" fmla="*/ 637550 w 1339658"/>
              <a:gd name="connsiteY6" fmla="*/ 19980 h 1500219"/>
              <a:gd name="connsiteX7" fmla="*/ 685156 w 1339658"/>
              <a:gd name="connsiteY7" fmla="*/ 0 h 1500219"/>
              <a:gd name="connsiteX8" fmla="*/ 829135 w 1339658"/>
              <a:gd name="connsiteY8" fmla="*/ 97556 h 1500219"/>
              <a:gd name="connsiteX9" fmla="*/ 844094 w 1339658"/>
              <a:gd name="connsiteY9" fmla="*/ 367484 h 1500219"/>
              <a:gd name="connsiteX10" fmla="*/ 796518 w 1339658"/>
              <a:gd name="connsiteY10" fmla="*/ 581314 h 1500219"/>
              <a:gd name="connsiteX11" fmla="*/ 733570 w 1339658"/>
              <a:gd name="connsiteY11" fmla="*/ 692661 h 1500219"/>
              <a:gd name="connsiteX12" fmla="*/ 800714 w 1339658"/>
              <a:gd name="connsiteY12" fmla="*/ 730136 h 1500219"/>
              <a:gd name="connsiteX13" fmla="*/ 1207957 w 1339658"/>
              <a:gd name="connsiteY13" fmla="*/ 746985 h 1500219"/>
              <a:gd name="connsiteX14" fmla="*/ 1339658 w 1339658"/>
              <a:gd name="connsiteY14" fmla="*/ 865207 h 1500219"/>
              <a:gd name="connsiteX15" fmla="*/ 1332232 w 1339658"/>
              <a:gd name="connsiteY15" fmla="*/ 969035 h 1500219"/>
              <a:gd name="connsiteX16" fmla="*/ 1248522 w 1339658"/>
              <a:gd name="connsiteY16" fmla="*/ 977705 h 1500219"/>
              <a:gd name="connsiteX17" fmla="*/ 1331424 w 1339658"/>
              <a:gd name="connsiteY17" fmla="*/ 1116512 h 1500219"/>
              <a:gd name="connsiteX18" fmla="*/ 1311319 w 1339658"/>
              <a:gd name="connsiteY18" fmla="*/ 1254661 h 1500219"/>
              <a:gd name="connsiteX19" fmla="*/ 1201837 w 1339658"/>
              <a:gd name="connsiteY19" fmla="*/ 1309017 h 1500219"/>
              <a:gd name="connsiteX20" fmla="*/ 1181611 w 1339658"/>
              <a:gd name="connsiteY20" fmla="*/ 1500219 h 1500219"/>
              <a:gd name="connsiteX21" fmla="*/ 231628 w 1339658"/>
              <a:gd name="connsiteY21" fmla="*/ 1367795 h 1500219"/>
              <a:gd name="connsiteX22" fmla="*/ 66073 w 1339658"/>
              <a:gd name="connsiteY22" fmla="*/ 1353346 h 1500219"/>
              <a:gd name="connsiteX23" fmla="*/ 135896 w 1339658"/>
              <a:gd name="connsiteY23" fmla="*/ 1207622 h 1500219"/>
              <a:gd name="connsiteX24" fmla="*/ 0 w 1339658"/>
              <a:gd name="connsiteY24" fmla="*/ 1115146 h 1500219"/>
              <a:gd name="connsiteX0" fmla="*/ 0 w 1339658"/>
              <a:gd name="connsiteY0" fmla="*/ 1115146 h 1725305"/>
              <a:gd name="connsiteX1" fmla="*/ 135896 w 1339658"/>
              <a:gd name="connsiteY1" fmla="*/ 1022670 h 1725305"/>
              <a:gd name="connsiteX2" fmla="*/ 66073 w 1339658"/>
              <a:gd name="connsiteY2" fmla="*/ 876947 h 1725305"/>
              <a:gd name="connsiteX3" fmla="*/ 231628 w 1339658"/>
              <a:gd name="connsiteY3" fmla="*/ 862497 h 1725305"/>
              <a:gd name="connsiteX4" fmla="*/ 528469 w 1339658"/>
              <a:gd name="connsiteY4" fmla="*/ 345062 h 1725305"/>
              <a:gd name="connsiteX5" fmla="*/ 583070 w 1339658"/>
              <a:gd name="connsiteY5" fmla="*/ 178754 h 1725305"/>
              <a:gd name="connsiteX6" fmla="*/ 637550 w 1339658"/>
              <a:gd name="connsiteY6" fmla="*/ 19980 h 1725305"/>
              <a:gd name="connsiteX7" fmla="*/ 685156 w 1339658"/>
              <a:gd name="connsiteY7" fmla="*/ 0 h 1725305"/>
              <a:gd name="connsiteX8" fmla="*/ 829135 w 1339658"/>
              <a:gd name="connsiteY8" fmla="*/ 97556 h 1725305"/>
              <a:gd name="connsiteX9" fmla="*/ 844094 w 1339658"/>
              <a:gd name="connsiteY9" fmla="*/ 367484 h 1725305"/>
              <a:gd name="connsiteX10" fmla="*/ 796518 w 1339658"/>
              <a:gd name="connsiteY10" fmla="*/ 581314 h 1725305"/>
              <a:gd name="connsiteX11" fmla="*/ 733570 w 1339658"/>
              <a:gd name="connsiteY11" fmla="*/ 692661 h 1725305"/>
              <a:gd name="connsiteX12" fmla="*/ 800714 w 1339658"/>
              <a:gd name="connsiteY12" fmla="*/ 730136 h 1725305"/>
              <a:gd name="connsiteX13" fmla="*/ 1207957 w 1339658"/>
              <a:gd name="connsiteY13" fmla="*/ 746985 h 1725305"/>
              <a:gd name="connsiteX14" fmla="*/ 1339658 w 1339658"/>
              <a:gd name="connsiteY14" fmla="*/ 865207 h 1725305"/>
              <a:gd name="connsiteX15" fmla="*/ 1332232 w 1339658"/>
              <a:gd name="connsiteY15" fmla="*/ 969035 h 1725305"/>
              <a:gd name="connsiteX16" fmla="*/ 1248522 w 1339658"/>
              <a:gd name="connsiteY16" fmla="*/ 977705 h 1725305"/>
              <a:gd name="connsiteX17" fmla="*/ 1331424 w 1339658"/>
              <a:gd name="connsiteY17" fmla="*/ 1116512 h 1725305"/>
              <a:gd name="connsiteX18" fmla="*/ 1311319 w 1339658"/>
              <a:gd name="connsiteY18" fmla="*/ 1254661 h 1725305"/>
              <a:gd name="connsiteX19" fmla="*/ 1201837 w 1339658"/>
              <a:gd name="connsiteY19" fmla="*/ 1309017 h 1725305"/>
              <a:gd name="connsiteX20" fmla="*/ 1181611 w 1339658"/>
              <a:gd name="connsiteY20" fmla="*/ 1500219 h 1725305"/>
              <a:gd name="connsiteX21" fmla="*/ 987899 w 1339658"/>
              <a:gd name="connsiteY21" fmla="*/ 1725305 h 1725305"/>
              <a:gd name="connsiteX22" fmla="*/ 66073 w 1339658"/>
              <a:gd name="connsiteY22" fmla="*/ 1353346 h 1725305"/>
              <a:gd name="connsiteX23" fmla="*/ 135896 w 1339658"/>
              <a:gd name="connsiteY23" fmla="*/ 1207622 h 1725305"/>
              <a:gd name="connsiteX24" fmla="*/ 0 w 1339658"/>
              <a:gd name="connsiteY24" fmla="*/ 1115146 h 1725305"/>
              <a:gd name="connsiteX0" fmla="*/ 0 w 1339658"/>
              <a:gd name="connsiteY0" fmla="*/ 1115146 h 1786482"/>
              <a:gd name="connsiteX1" fmla="*/ 135896 w 1339658"/>
              <a:gd name="connsiteY1" fmla="*/ 1022670 h 1786482"/>
              <a:gd name="connsiteX2" fmla="*/ 66073 w 1339658"/>
              <a:gd name="connsiteY2" fmla="*/ 876947 h 1786482"/>
              <a:gd name="connsiteX3" fmla="*/ 231628 w 1339658"/>
              <a:gd name="connsiteY3" fmla="*/ 862497 h 1786482"/>
              <a:gd name="connsiteX4" fmla="*/ 528469 w 1339658"/>
              <a:gd name="connsiteY4" fmla="*/ 345062 h 1786482"/>
              <a:gd name="connsiteX5" fmla="*/ 583070 w 1339658"/>
              <a:gd name="connsiteY5" fmla="*/ 178754 h 1786482"/>
              <a:gd name="connsiteX6" fmla="*/ 637550 w 1339658"/>
              <a:gd name="connsiteY6" fmla="*/ 19980 h 1786482"/>
              <a:gd name="connsiteX7" fmla="*/ 685156 w 1339658"/>
              <a:gd name="connsiteY7" fmla="*/ 0 h 1786482"/>
              <a:gd name="connsiteX8" fmla="*/ 829135 w 1339658"/>
              <a:gd name="connsiteY8" fmla="*/ 97556 h 1786482"/>
              <a:gd name="connsiteX9" fmla="*/ 844094 w 1339658"/>
              <a:gd name="connsiteY9" fmla="*/ 367484 h 1786482"/>
              <a:gd name="connsiteX10" fmla="*/ 796518 w 1339658"/>
              <a:gd name="connsiteY10" fmla="*/ 581314 h 1786482"/>
              <a:gd name="connsiteX11" fmla="*/ 733570 w 1339658"/>
              <a:gd name="connsiteY11" fmla="*/ 692661 h 1786482"/>
              <a:gd name="connsiteX12" fmla="*/ 800714 w 1339658"/>
              <a:gd name="connsiteY12" fmla="*/ 730136 h 1786482"/>
              <a:gd name="connsiteX13" fmla="*/ 1207957 w 1339658"/>
              <a:gd name="connsiteY13" fmla="*/ 746985 h 1786482"/>
              <a:gd name="connsiteX14" fmla="*/ 1339658 w 1339658"/>
              <a:gd name="connsiteY14" fmla="*/ 865207 h 1786482"/>
              <a:gd name="connsiteX15" fmla="*/ 1332232 w 1339658"/>
              <a:gd name="connsiteY15" fmla="*/ 969035 h 1786482"/>
              <a:gd name="connsiteX16" fmla="*/ 1248522 w 1339658"/>
              <a:gd name="connsiteY16" fmla="*/ 977705 h 1786482"/>
              <a:gd name="connsiteX17" fmla="*/ 1331424 w 1339658"/>
              <a:gd name="connsiteY17" fmla="*/ 1116512 h 1786482"/>
              <a:gd name="connsiteX18" fmla="*/ 1311319 w 1339658"/>
              <a:gd name="connsiteY18" fmla="*/ 1254661 h 1786482"/>
              <a:gd name="connsiteX19" fmla="*/ 1201837 w 1339658"/>
              <a:gd name="connsiteY19" fmla="*/ 1309017 h 1786482"/>
              <a:gd name="connsiteX20" fmla="*/ 1181611 w 1339658"/>
              <a:gd name="connsiteY20" fmla="*/ 1500219 h 1786482"/>
              <a:gd name="connsiteX21" fmla="*/ 987899 w 1339658"/>
              <a:gd name="connsiteY21" fmla="*/ 1725305 h 1786482"/>
              <a:gd name="connsiteX22" fmla="*/ 691715 w 1339658"/>
              <a:gd name="connsiteY22" fmla="*/ 1786482 h 1786482"/>
              <a:gd name="connsiteX23" fmla="*/ 135896 w 1339658"/>
              <a:gd name="connsiteY23" fmla="*/ 1207622 h 1786482"/>
              <a:gd name="connsiteX24" fmla="*/ 0 w 1339658"/>
              <a:gd name="connsiteY24" fmla="*/ 1115146 h 1786482"/>
              <a:gd name="connsiteX0" fmla="*/ 8483 w 1348141"/>
              <a:gd name="connsiteY0" fmla="*/ 1115146 h 1786482"/>
              <a:gd name="connsiteX1" fmla="*/ 144379 w 1348141"/>
              <a:gd name="connsiteY1" fmla="*/ 1022670 h 1786482"/>
              <a:gd name="connsiteX2" fmla="*/ 74556 w 1348141"/>
              <a:gd name="connsiteY2" fmla="*/ 876947 h 1786482"/>
              <a:gd name="connsiteX3" fmla="*/ 240111 w 1348141"/>
              <a:gd name="connsiteY3" fmla="*/ 862497 h 1786482"/>
              <a:gd name="connsiteX4" fmla="*/ 536952 w 1348141"/>
              <a:gd name="connsiteY4" fmla="*/ 345062 h 1786482"/>
              <a:gd name="connsiteX5" fmla="*/ 591553 w 1348141"/>
              <a:gd name="connsiteY5" fmla="*/ 178754 h 1786482"/>
              <a:gd name="connsiteX6" fmla="*/ 646033 w 1348141"/>
              <a:gd name="connsiteY6" fmla="*/ 19980 h 1786482"/>
              <a:gd name="connsiteX7" fmla="*/ 693639 w 1348141"/>
              <a:gd name="connsiteY7" fmla="*/ 0 h 1786482"/>
              <a:gd name="connsiteX8" fmla="*/ 837618 w 1348141"/>
              <a:gd name="connsiteY8" fmla="*/ 97556 h 1786482"/>
              <a:gd name="connsiteX9" fmla="*/ 852577 w 1348141"/>
              <a:gd name="connsiteY9" fmla="*/ 367484 h 1786482"/>
              <a:gd name="connsiteX10" fmla="*/ 805001 w 1348141"/>
              <a:gd name="connsiteY10" fmla="*/ 581314 h 1786482"/>
              <a:gd name="connsiteX11" fmla="*/ 742053 w 1348141"/>
              <a:gd name="connsiteY11" fmla="*/ 692661 h 1786482"/>
              <a:gd name="connsiteX12" fmla="*/ 809197 w 1348141"/>
              <a:gd name="connsiteY12" fmla="*/ 730136 h 1786482"/>
              <a:gd name="connsiteX13" fmla="*/ 1216440 w 1348141"/>
              <a:gd name="connsiteY13" fmla="*/ 746985 h 1786482"/>
              <a:gd name="connsiteX14" fmla="*/ 1348141 w 1348141"/>
              <a:gd name="connsiteY14" fmla="*/ 865207 h 1786482"/>
              <a:gd name="connsiteX15" fmla="*/ 1340715 w 1348141"/>
              <a:gd name="connsiteY15" fmla="*/ 969035 h 1786482"/>
              <a:gd name="connsiteX16" fmla="*/ 1257005 w 1348141"/>
              <a:gd name="connsiteY16" fmla="*/ 977705 h 1786482"/>
              <a:gd name="connsiteX17" fmla="*/ 1339907 w 1348141"/>
              <a:gd name="connsiteY17" fmla="*/ 1116512 h 1786482"/>
              <a:gd name="connsiteX18" fmla="*/ 1319802 w 1348141"/>
              <a:gd name="connsiteY18" fmla="*/ 1254661 h 1786482"/>
              <a:gd name="connsiteX19" fmla="*/ 1210320 w 1348141"/>
              <a:gd name="connsiteY19" fmla="*/ 1309017 h 1786482"/>
              <a:gd name="connsiteX20" fmla="*/ 1190094 w 1348141"/>
              <a:gd name="connsiteY20" fmla="*/ 1500219 h 1786482"/>
              <a:gd name="connsiteX21" fmla="*/ 996382 w 1348141"/>
              <a:gd name="connsiteY21" fmla="*/ 1725305 h 1786482"/>
              <a:gd name="connsiteX22" fmla="*/ 700198 w 1348141"/>
              <a:gd name="connsiteY22" fmla="*/ 1786482 h 1786482"/>
              <a:gd name="connsiteX23" fmla="*/ 0 w 1348141"/>
              <a:gd name="connsiteY23" fmla="*/ 1785138 h 1786482"/>
              <a:gd name="connsiteX24" fmla="*/ 8483 w 1348141"/>
              <a:gd name="connsiteY24" fmla="*/ 1115146 h 1786482"/>
              <a:gd name="connsiteX0" fmla="*/ 0 w 1422161"/>
              <a:gd name="connsiteY0" fmla="*/ 1713287 h 1786482"/>
              <a:gd name="connsiteX1" fmla="*/ 218399 w 1422161"/>
              <a:gd name="connsiteY1" fmla="*/ 1022670 h 1786482"/>
              <a:gd name="connsiteX2" fmla="*/ 148576 w 1422161"/>
              <a:gd name="connsiteY2" fmla="*/ 876947 h 1786482"/>
              <a:gd name="connsiteX3" fmla="*/ 314131 w 1422161"/>
              <a:gd name="connsiteY3" fmla="*/ 862497 h 1786482"/>
              <a:gd name="connsiteX4" fmla="*/ 610972 w 1422161"/>
              <a:gd name="connsiteY4" fmla="*/ 345062 h 1786482"/>
              <a:gd name="connsiteX5" fmla="*/ 665573 w 1422161"/>
              <a:gd name="connsiteY5" fmla="*/ 178754 h 1786482"/>
              <a:gd name="connsiteX6" fmla="*/ 720053 w 1422161"/>
              <a:gd name="connsiteY6" fmla="*/ 19980 h 1786482"/>
              <a:gd name="connsiteX7" fmla="*/ 767659 w 1422161"/>
              <a:gd name="connsiteY7" fmla="*/ 0 h 1786482"/>
              <a:gd name="connsiteX8" fmla="*/ 911638 w 1422161"/>
              <a:gd name="connsiteY8" fmla="*/ 97556 h 1786482"/>
              <a:gd name="connsiteX9" fmla="*/ 926597 w 1422161"/>
              <a:gd name="connsiteY9" fmla="*/ 367484 h 1786482"/>
              <a:gd name="connsiteX10" fmla="*/ 879021 w 1422161"/>
              <a:gd name="connsiteY10" fmla="*/ 581314 h 1786482"/>
              <a:gd name="connsiteX11" fmla="*/ 816073 w 1422161"/>
              <a:gd name="connsiteY11" fmla="*/ 692661 h 1786482"/>
              <a:gd name="connsiteX12" fmla="*/ 883217 w 1422161"/>
              <a:gd name="connsiteY12" fmla="*/ 730136 h 1786482"/>
              <a:gd name="connsiteX13" fmla="*/ 1290460 w 1422161"/>
              <a:gd name="connsiteY13" fmla="*/ 746985 h 1786482"/>
              <a:gd name="connsiteX14" fmla="*/ 1422161 w 1422161"/>
              <a:gd name="connsiteY14" fmla="*/ 865207 h 1786482"/>
              <a:gd name="connsiteX15" fmla="*/ 1414735 w 1422161"/>
              <a:gd name="connsiteY15" fmla="*/ 969035 h 1786482"/>
              <a:gd name="connsiteX16" fmla="*/ 1331025 w 1422161"/>
              <a:gd name="connsiteY16" fmla="*/ 977705 h 1786482"/>
              <a:gd name="connsiteX17" fmla="*/ 1413927 w 1422161"/>
              <a:gd name="connsiteY17" fmla="*/ 1116512 h 1786482"/>
              <a:gd name="connsiteX18" fmla="*/ 1393822 w 1422161"/>
              <a:gd name="connsiteY18" fmla="*/ 1254661 h 1786482"/>
              <a:gd name="connsiteX19" fmla="*/ 1284340 w 1422161"/>
              <a:gd name="connsiteY19" fmla="*/ 1309017 h 1786482"/>
              <a:gd name="connsiteX20" fmla="*/ 1264114 w 1422161"/>
              <a:gd name="connsiteY20" fmla="*/ 1500219 h 1786482"/>
              <a:gd name="connsiteX21" fmla="*/ 1070402 w 1422161"/>
              <a:gd name="connsiteY21" fmla="*/ 1725305 h 1786482"/>
              <a:gd name="connsiteX22" fmla="*/ 774218 w 1422161"/>
              <a:gd name="connsiteY22" fmla="*/ 1786482 h 1786482"/>
              <a:gd name="connsiteX23" fmla="*/ 74020 w 1422161"/>
              <a:gd name="connsiteY23" fmla="*/ 1785138 h 1786482"/>
              <a:gd name="connsiteX24" fmla="*/ 0 w 1422161"/>
              <a:gd name="connsiteY24" fmla="*/ 1713287 h 1786482"/>
              <a:gd name="connsiteX0" fmla="*/ 462244 w 1884405"/>
              <a:gd name="connsiteY0" fmla="*/ 1713287 h 1799566"/>
              <a:gd name="connsiteX1" fmla="*/ 0 w 1884405"/>
              <a:gd name="connsiteY1" fmla="*/ 1799566 h 1799566"/>
              <a:gd name="connsiteX2" fmla="*/ 610820 w 1884405"/>
              <a:gd name="connsiteY2" fmla="*/ 876947 h 1799566"/>
              <a:gd name="connsiteX3" fmla="*/ 776375 w 1884405"/>
              <a:gd name="connsiteY3" fmla="*/ 862497 h 1799566"/>
              <a:gd name="connsiteX4" fmla="*/ 1073216 w 1884405"/>
              <a:gd name="connsiteY4" fmla="*/ 345062 h 1799566"/>
              <a:gd name="connsiteX5" fmla="*/ 1127817 w 1884405"/>
              <a:gd name="connsiteY5" fmla="*/ 178754 h 1799566"/>
              <a:gd name="connsiteX6" fmla="*/ 1182297 w 1884405"/>
              <a:gd name="connsiteY6" fmla="*/ 19980 h 1799566"/>
              <a:gd name="connsiteX7" fmla="*/ 1229903 w 1884405"/>
              <a:gd name="connsiteY7" fmla="*/ 0 h 1799566"/>
              <a:gd name="connsiteX8" fmla="*/ 1373882 w 1884405"/>
              <a:gd name="connsiteY8" fmla="*/ 97556 h 1799566"/>
              <a:gd name="connsiteX9" fmla="*/ 1388841 w 1884405"/>
              <a:gd name="connsiteY9" fmla="*/ 367484 h 1799566"/>
              <a:gd name="connsiteX10" fmla="*/ 1341265 w 1884405"/>
              <a:gd name="connsiteY10" fmla="*/ 581314 h 1799566"/>
              <a:gd name="connsiteX11" fmla="*/ 1278317 w 1884405"/>
              <a:gd name="connsiteY11" fmla="*/ 692661 h 1799566"/>
              <a:gd name="connsiteX12" fmla="*/ 1345461 w 1884405"/>
              <a:gd name="connsiteY12" fmla="*/ 730136 h 1799566"/>
              <a:gd name="connsiteX13" fmla="*/ 1752704 w 1884405"/>
              <a:gd name="connsiteY13" fmla="*/ 746985 h 1799566"/>
              <a:gd name="connsiteX14" fmla="*/ 1884405 w 1884405"/>
              <a:gd name="connsiteY14" fmla="*/ 865207 h 1799566"/>
              <a:gd name="connsiteX15" fmla="*/ 1876979 w 1884405"/>
              <a:gd name="connsiteY15" fmla="*/ 969035 h 1799566"/>
              <a:gd name="connsiteX16" fmla="*/ 1793269 w 1884405"/>
              <a:gd name="connsiteY16" fmla="*/ 977705 h 1799566"/>
              <a:gd name="connsiteX17" fmla="*/ 1876171 w 1884405"/>
              <a:gd name="connsiteY17" fmla="*/ 1116512 h 1799566"/>
              <a:gd name="connsiteX18" fmla="*/ 1856066 w 1884405"/>
              <a:gd name="connsiteY18" fmla="*/ 1254661 h 1799566"/>
              <a:gd name="connsiteX19" fmla="*/ 1746584 w 1884405"/>
              <a:gd name="connsiteY19" fmla="*/ 1309017 h 1799566"/>
              <a:gd name="connsiteX20" fmla="*/ 1726358 w 1884405"/>
              <a:gd name="connsiteY20" fmla="*/ 1500219 h 1799566"/>
              <a:gd name="connsiteX21" fmla="*/ 1532646 w 1884405"/>
              <a:gd name="connsiteY21" fmla="*/ 1725305 h 1799566"/>
              <a:gd name="connsiteX22" fmla="*/ 1236462 w 1884405"/>
              <a:gd name="connsiteY22" fmla="*/ 1786482 h 1799566"/>
              <a:gd name="connsiteX23" fmla="*/ 536264 w 1884405"/>
              <a:gd name="connsiteY23" fmla="*/ 1785138 h 1799566"/>
              <a:gd name="connsiteX24" fmla="*/ 462244 w 1884405"/>
              <a:gd name="connsiteY24" fmla="*/ 1713287 h 1799566"/>
              <a:gd name="connsiteX0" fmla="*/ 587069 w 2009230"/>
              <a:gd name="connsiteY0" fmla="*/ 1713287 h 1799566"/>
              <a:gd name="connsiteX1" fmla="*/ 124825 w 2009230"/>
              <a:gd name="connsiteY1" fmla="*/ 1799566 h 1799566"/>
              <a:gd name="connsiteX2" fmla="*/ 0 w 2009230"/>
              <a:gd name="connsiteY2" fmla="*/ 1035077 h 1799566"/>
              <a:gd name="connsiteX3" fmla="*/ 901200 w 2009230"/>
              <a:gd name="connsiteY3" fmla="*/ 862497 h 1799566"/>
              <a:gd name="connsiteX4" fmla="*/ 1198041 w 2009230"/>
              <a:gd name="connsiteY4" fmla="*/ 345062 h 1799566"/>
              <a:gd name="connsiteX5" fmla="*/ 1252642 w 2009230"/>
              <a:gd name="connsiteY5" fmla="*/ 178754 h 1799566"/>
              <a:gd name="connsiteX6" fmla="*/ 1307122 w 2009230"/>
              <a:gd name="connsiteY6" fmla="*/ 19980 h 1799566"/>
              <a:gd name="connsiteX7" fmla="*/ 1354728 w 2009230"/>
              <a:gd name="connsiteY7" fmla="*/ 0 h 1799566"/>
              <a:gd name="connsiteX8" fmla="*/ 1498707 w 2009230"/>
              <a:gd name="connsiteY8" fmla="*/ 97556 h 1799566"/>
              <a:gd name="connsiteX9" fmla="*/ 1513666 w 2009230"/>
              <a:gd name="connsiteY9" fmla="*/ 367484 h 1799566"/>
              <a:gd name="connsiteX10" fmla="*/ 1466090 w 2009230"/>
              <a:gd name="connsiteY10" fmla="*/ 581314 h 1799566"/>
              <a:gd name="connsiteX11" fmla="*/ 1403142 w 2009230"/>
              <a:gd name="connsiteY11" fmla="*/ 692661 h 1799566"/>
              <a:gd name="connsiteX12" fmla="*/ 1470286 w 2009230"/>
              <a:gd name="connsiteY12" fmla="*/ 730136 h 1799566"/>
              <a:gd name="connsiteX13" fmla="*/ 1877529 w 2009230"/>
              <a:gd name="connsiteY13" fmla="*/ 746985 h 1799566"/>
              <a:gd name="connsiteX14" fmla="*/ 2009230 w 2009230"/>
              <a:gd name="connsiteY14" fmla="*/ 865207 h 1799566"/>
              <a:gd name="connsiteX15" fmla="*/ 2001804 w 2009230"/>
              <a:gd name="connsiteY15" fmla="*/ 969035 h 1799566"/>
              <a:gd name="connsiteX16" fmla="*/ 1918094 w 2009230"/>
              <a:gd name="connsiteY16" fmla="*/ 977705 h 1799566"/>
              <a:gd name="connsiteX17" fmla="*/ 2000996 w 2009230"/>
              <a:gd name="connsiteY17" fmla="*/ 1116512 h 1799566"/>
              <a:gd name="connsiteX18" fmla="*/ 1980891 w 2009230"/>
              <a:gd name="connsiteY18" fmla="*/ 1254661 h 1799566"/>
              <a:gd name="connsiteX19" fmla="*/ 1871409 w 2009230"/>
              <a:gd name="connsiteY19" fmla="*/ 1309017 h 1799566"/>
              <a:gd name="connsiteX20" fmla="*/ 1851183 w 2009230"/>
              <a:gd name="connsiteY20" fmla="*/ 1500219 h 1799566"/>
              <a:gd name="connsiteX21" fmla="*/ 1657471 w 2009230"/>
              <a:gd name="connsiteY21" fmla="*/ 1725305 h 1799566"/>
              <a:gd name="connsiteX22" fmla="*/ 1361287 w 2009230"/>
              <a:gd name="connsiteY22" fmla="*/ 1786482 h 1799566"/>
              <a:gd name="connsiteX23" fmla="*/ 661089 w 2009230"/>
              <a:gd name="connsiteY23" fmla="*/ 1785138 h 1799566"/>
              <a:gd name="connsiteX24" fmla="*/ 587069 w 2009230"/>
              <a:gd name="connsiteY24" fmla="*/ 1713287 h 1799566"/>
              <a:gd name="connsiteX0" fmla="*/ 587069 w 2009230"/>
              <a:gd name="connsiteY0" fmla="*/ 1713287 h 1799566"/>
              <a:gd name="connsiteX1" fmla="*/ 124825 w 2009230"/>
              <a:gd name="connsiteY1" fmla="*/ 1799566 h 1799566"/>
              <a:gd name="connsiteX2" fmla="*/ 0 w 2009230"/>
              <a:gd name="connsiteY2" fmla="*/ 1035077 h 1799566"/>
              <a:gd name="connsiteX3" fmla="*/ 859948 w 2009230"/>
              <a:gd name="connsiteY3" fmla="*/ 731868 h 1799566"/>
              <a:gd name="connsiteX4" fmla="*/ 1198041 w 2009230"/>
              <a:gd name="connsiteY4" fmla="*/ 345062 h 1799566"/>
              <a:gd name="connsiteX5" fmla="*/ 1252642 w 2009230"/>
              <a:gd name="connsiteY5" fmla="*/ 178754 h 1799566"/>
              <a:gd name="connsiteX6" fmla="*/ 1307122 w 2009230"/>
              <a:gd name="connsiteY6" fmla="*/ 19980 h 1799566"/>
              <a:gd name="connsiteX7" fmla="*/ 1354728 w 2009230"/>
              <a:gd name="connsiteY7" fmla="*/ 0 h 1799566"/>
              <a:gd name="connsiteX8" fmla="*/ 1498707 w 2009230"/>
              <a:gd name="connsiteY8" fmla="*/ 97556 h 1799566"/>
              <a:gd name="connsiteX9" fmla="*/ 1513666 w 2009230"/>
              <a:gd name="connsiteY9" fmla="*/ 367484 h 1799566"/>
              <a:gd name="connsiteX10" fmla="*/ 1466090 w 2009230"/>
              <a:gd name="connsiteY10" fmla="*/ 581314 h 1799566"/>
              <a:gd name="connsiteX11" fmla="*/ 1403142 w 2009230"/>
              <a:gd name="connsiteY11" fmla="*/ 692661 h 1799566"/>
              <a:gd name="connsiteX12" fmla="*/ 1470286 w 2009230"/>
              <a:gd name="connsiteY12" fmla="*/ 730136 h 1799566"/>
              <a:gd name="connsiteX13" fmla="*/ 1877529 w 2009230"/>
              <a:gd name="connsiteY13" fmla="*/ 746985 h 1799566"/>
              <a:gd name="connsiteX14" fmla="*/ 2009230 w 2009230"/>
              <a:gd name="connsiteY14" fmla="*/ 865207 h 1799566"/>
              <a:gd name="connsiteX15" fmla="*/ 2001804 w 2009230"/>
              <a:gd name="connsiteY15" fmla="*/ 969035 h 1799566"/>
              <a:gd name="connsiteX16" fmla="*/ 1918094 w 2009230"/>
              <a:gd name="connsiteY16" fmla="*/ 977705 h 1799566"/>
              <a:gd name="connsiteX17" fmla="*/ 2000996 w 2009230"/>
              <a:gd name="connsiteY17" fmla="*/ 1116512 h 1799566"/>
              <a:gd name="connsiteX18" fmla="*/ 1980891 w 2009230"/>
              <a:gd name="connsiteY18" fmla="*/ 1254661 h 1799566"/>
              <a:gd name="connsiteX19" fmla="*/ 1871409 w 2009230"/>
              <a:gd name="connsiteY19" fmla="*/ 1309017 h 1799566"/>
              <a:gd name="connsiteX20" fmla="*/ 1851183 w 2009230"/>
              <a:gd name="connsiteY20" fmla="*/ 1500219 h 1799566"/>
              <a:gd name="connsiteX21" fmla="*/ 1657471 w 2009230"/>
              <a:gd name="connsiteY21" fmla="*/ 1725305 h 1799566"/>
              <a:gd name="connsiteX22" fmla="*/ 1361287 w 2009230"/>
              <a:gd name="connsiteY22" fmla="*/ 1786482 h 1799566"/>
              <a:gd name="connsiteX23" fmla="*/ 661089 w 2009230"/>
              <a:gd name="connsiteY23" fmla="*/ 1785138 h 1799566"/>
              <a:gd name="connsiteX24" fmla="*/ 587069 w 2009230"/>
              <a:gd name="connsiteY24" fmla="*/ 1713287 h 1799566"/>
              <a:gd name="connsiteX0" fmla="*/ 587069 w 2009230"/>
              <a:gd name="connsiteY0" fmla="*/ 1713287 h 1799566"/>
              <a:gd name="connsiteX1" fmla="*/ 124825 w 2009230"/>
              <a:gd name="connsiteY1" fmla="*/ 1799566 h 1799566"/>
              <a:gd name="connsiteX2" fmla="*/ 0 w 2009230"/>
              <a:gd name="connsiteY2" fmla="*/ 1035077 h 1799566"/>
              <a:gd name="connsiteX3" fmla="*/ 833930 w 2009230"/>
              <a:gd name="connsiteY3" fmla="*/ 1107372 h 1799566"/>
              <a:gd name="connsiteX4" fmla="*/ 859948 w 2009230"/>
              <a:gd name="connsiteY4" fmla="*/ 731868 h 1799566"/>
              <a:gd name="connsiteX5" fmla="*/ 1198041 w 2009230"/>
              <a:gd name="connsiteY5" fmla="*/ 345062 h 1799566"/>
              <a:gd name="connsiteX6" fmla="*/ 1252642 w 2009230"/>
              <a:gd name="connsiteY6" fmla="*/ 178754 h 1799566"/>
              <a:gd name="connsiteX7" fmla="*/ 1307122 w 2009230"/>
              <a:gd name="connsiteY7" fmla="*/ 19980 h 1799566"/>
              <a:gd name="connsiteX8" fmla="*/ 1354728 w 2009230"/>
              <a:gd name="connsiteY8" fmla="*/ 0 h 1799566"/>
              <a:gd name="connsiteX9" fmla="*/ 1498707 w 2009230"/>
              <a:gd name="connsiteY9" fmla="*/ 97556 h 1799566"/>
              <a:gd name="connsiteX10" fmla="*/ 1513666 w 2009230"/>
              <a:gd name="connsiteY10" fmla="*/ 367484 h 1799566"/>
              <a:gd name="connsiteX11" fmla="*/ 1466090 w 2009230"/>
              <a:gd name="connsiteY11" fmla="*/ 581314 h 1799566"/>
              <a:gd name="connsiteX12" fmla="*/ 1403142 w 2009230"/>
              <a:gd name="connsiteY12" fmla="*/ 692661 h 1799566"/>
              <a:gd name="connsiteX13" fmla="*/ 1470286 w 2009230"/>
              <a:gd name="connsiteY13" fmla="*/ 730136 h 1799566"/>
              <a:gd name="connsiteX14" fmla="*/ 1877529 w 2009230"/>
              <a:gd name="connsiteY14" fmla="*/ 746985 h 1799566"/>
              <a:gd name="connsiteX15" fmla="*/ 2009230 w 2009230"/>
              <a:gd name="connsiteY15" fmla="*/ 865207 h 1799566"/>
              <a:gd name="connsiteX16" fmla="*/ 2001804 w 2009230"/>
              <a:gd name="connsiteY16" fmla="*/ 969035 h 1799566"/>
              <a:gd name="connsiteX17" fmla="*/ 1918094 w 2009230"/>
              <a:gd name="connsiteY17" fmla="*/ 977705 h 1799566"/>
              <a:gd name="connsiteX18" fmla="*/ 2000996 w 2009230"/>
              <a:gd name="connsiteY18" fmla="*/ 1116512 h 1799566"/>
              <a:gd name="connsiteX19" fmla="*/ 1980891 w 2009230"/>
              <a:gd name="connsiteY19" fmla="*/ 1254661 h 1799566"/>
              <a:gd name="connsiteX20" fmla="*/ 1871409 w 2009230"/>
              <a:gd name="connsiteY20" fmla="*/ 1309017 h 1799566"/>
              <a:gd name="connsiteX21" fmla="*/ 1851183 w 2009230"/>
              <a:gd name="connsiteY21" fmla="*/ 1500219 h 1799566"/>
              <a:gd name="connsiteX22" fmla="*/ 1657471 w 2009230"/>
              <a:gd name="connsiteY22" fmla="*/ 1725305 h 1799566"/>
              <a:gd name="connsiteX23" fmla="*/ 1361287 w 2009230"/>
              <a:gd name="connsiteY23" fmla="*/ 1786482 h 1799566"/>
              <a:gd name="connsiteX24" fmla="*/ 661089 w 2009230"/>
              <a:gd name="connsiteY24" fmla="*/ 1785138 h 1799566"/>
              <a:gd name="connsiteX25" fmla="*/ 587069 w 2009230"/>
              <a:gd name="connsiteY25" fmla="*/ 1713287 h 1799566"/>
              <a:gd name="connsiteX0" fmla="*/ 587069 w 2009230"/>
              <a:gd name="connsiteY0" fmla="*/ 1713287 h 1799566"/>
              <a:gd name="connsiteX1" fmla="*/ 124825 w 2009230"/>
              <a:gd name="connsiteY1" fmla="*/ 1799566 h 1799566"/>
              <a:gd name="connsiteX2" fmla="*/ 0 w 2009230"/>
              <a:gd name="connsiteY2" fmla="*/ 1035077 h 1799566"/>
              <a:gd name="connsiteX3" fmla="*/ 593298 w 2009230"/>
              <a:gd name="connsiteY3" fmla="*/ 935492 h 1799566"/>
              <a:gd name="connsiteX4" fmla="*/ 859948 w 2009230"/>
              <a:gd name="connsiteY4" fmla="*/ 731868 h 1799566"/>
              <a:gd name="connsiteX5" fmla="*/ 1198041 w 2009230"/>
              <a:gd name="connsiteY5" fmla="*/ 345062 h 1799566"/>
              <a:gd name="connsiteX6" fmla="*/ 1252642 w 2009230"/>
              <a:gd name="connsiteY6" fmla="*/ 178754 h 1799566"/>
              <a:gd name="connsiteX7" fmla="*/ 1307122 w 2009230"/>
              <a:gd name="connsiteY7" fmla="*/ 19980 h 1799566"/>
              <a:gd name="connsiteX8" fmla="*/ 1354728 w 2009230"/>
              <a:gd name="connsiteY8" fmla="*/ 0 h 1799566"/>
              <a:gd name="connsiteX9" fmla="*/ 1498707 w 2009230"/>
              <a:gd name="connsiteY9" fmla="*/ 97556 h 1799566"/>
              <a:gd name="connsiteX10" fmla="*/ 1513666 w 2009230"/>
              <a:gd name="connsiteY10" fmla="*/ 367484 h 1799566"/>
              <a:gd name="connsiteX11" fmla="*/ 1466090 w 2009230"/>
              <a:gd name="connsiteY11" fmla="*/ 581314 h 1799566"/>
              <a:gd name="connsiteX12" fmla="*/ 1403142 w 2009230"/>
              <a:gd name="connsiteY12" fmla="*/ 692661 h 1799566"/>
              <a:gd name="connsiteX13" fmla="*/ 1470286 w 2009230"/>
              <a:gd name="connsiteY13" fmla="*/ 730136 h 1799566"/>
              <a:gd name="connsiteX14" fmla="*/ 1877529 w 2009230"/>
              <a:gd name="connsiteY14" fmla="*/ 746985 h 1799566"/>
              <a:gd name="connsiteX15" fmla="*/ 2009230 w 2009230"/>
              <a:gd name="connsiteY15" fmla="*/ 865207 h 1799566"/>
              <a:gd name="connsiteX16" fmla="*/ 2001804 w 2009230"/>
              <a:gd name="connsiteY16" fmla="*/ 969035 h 1799566"/>
              <a:gd name="connsiteX17" fmla="*/ 1918094 w 2009230"/>
              <a:gd name="connsiteY17" fmla="*/ 977705 h 1799566"/>
              <a:gd name="connsiteX18" fmla="*/ 2000996 w 2009230"/>
              <a:gd name="connsiteY18" fmla="*/ 1116512 h 1799566"/>
              <a:gd name="connsiteX19" fmla="*/ 1980891 w 2009230"/>
              <a:gd name="connsiteY19" fmla="*/ 1254661 h 1799566"/>
              <a:gd name="connsiteX20" fmla="*/ 1871409 w 2009230"/>
              <a:gd name="connsiteY20" fmla="*/ 1309017 h 1799566"/>
              <a:gd name="connsiteX21" fmla="*/ 1851183 w 2009230"/>
              <a:gd name="connsiteY21" fmla="*/ 1500219 h 1799566"/>
              <a:gd name="connsiteX22" fmla="*/ 1657471 w 2009230"/>
              <a:gd name="connsiteY22" fmla="*/ 1725305 h 1799566"/>
              <a:gd name="connsiteX23" fmla="*/ 1361287 w 2009230"/>
              <a:gd name="connsiteY23" fmla="*/ 1786482 h 1799566"/>
              <a:gd name="connsiteX24" fmla="*/ 661089 w 2009230"/>
              <a:gd name="connsiteY24" fmla="*/ 1785138 h 1799566"/>
              <a:gd name="connsiteX25" fmla="*/ 587069 w 2009230"/>
              <a:gd name="connsiteY25" fmla="*/ 1713287 h 1799566"/>
              <a:gd name="connsiteX0" fmla="*/ 587069 w 2009230"/>
              <a:gd name="connsiteY0" fmla="*/ 1761413 h 1799566"/>
              <a:gd name="connsiteX1" fmla="*/ 124825 w 2009230"/>
              <a:gd name="connsiteY1" fmla="*/ 1799566 h 1799566"/>
              <a:gd name="connsiteX2" fmla="*/ 0 w 2009230"/>
              <a:gd name="connsiteY2" fmla="*/ 1035077 h 1799566"/>
              <a:gd name="connsiteX3" fmla="*/ 593298 w 2009230"/>
              <a:gd name="connsiteY3" fmla="*/ 935492 h 1799566"/>
              <a:gd name="connsiteX4" fmla="*/ 859948 w 2009230"/>
              <a:gd name="connsiteY4" fmla="*/ 731868 h 1799566"/>
              <a:gd name="connsiteX5" fmla="*/ 1198041 w 2009230"/>
              <a:gd name="connsiteY5" fmla="*/ 345062 h 1799566"/>
              <a:gd name="connsiteX6" fmla="*/ 1252642 w 2009230"/>
              <a:gd name="connsiteY6" fmla="*/ 178754 h 1799566"/>
              <a:gd name="connsiteX7" fmla="*/ 1307122 w 2009230"/>
              <a:gd name="connsiteY7" fmla="*/ 19980 h 1799566"/>
              <a:gd name="connsiteX8" fmla="*/ 1354728 w 2009230"/>
              <a:gd name="connsiteY8" fmla="*/ 0 h 1799566"/>
              <a:gd name="connsiteX9" fmla="*/ 1498707 w 2009230"/>
              <a:gd name="connsiteY9" fmla="*/ 97556 h 1799566"/>
              <a:gd name="connsiteX10" fmla="*/ 1513666 w 2009230"/>
              <a:gd name="connsiteY10" fmla="*/ 367484 h 1799566"/>
              <a:gd name="connsiteX11" fmla="*/ 1466090 w 2009230"/>
              <a:gd name="connsiteY11" fmla="*/ 581314 h 1799566"/>
              <a:gd name="connsiteX12" fmla="*/ 1403142 w 2009230"/>
              <a:gd name="connsiteY12" fmla="*/ 692661 h 1799566"/>
              <a:gd name="connsiteX13" fmla="*/ 1470286 w 2009230"/>
              <a:gd name="connsiteY13" fmla="*/ 730136 h 1799566"/>
              <a:gd name="connsiteX14" fmla="*/ 1877529 w 2009230"/>
              <a:gd name="connsiteY14" fmla="*/ 746985 h 1799566"/>
              <a:gd name="connsiteX15" fmla="*/ 2009230 w 2009230"/>
              <a:gd name="connsiteY15" fmla="*/ 865207 h 1799566"/>
              <a:gd name="connsiteX16" fmla="*/ 2001804 w 2009230"/>
              <a:gd name="connsiteY16" fmla="*/ 969035 h 1799566"/>
              <a:gd name="connsiteX17" fmla="*/ 1918094 w 2009230"/>
              <a:gd name="connsiteY17" fmla="*/ 977705 h 1799566"/>
              <a:gd name="connsiteX18" fmla="*/ 2000996 w 2009230"/>
              <a:gd name="connsiteY18" fmla="*/ 1116512 h 1799566"/>
              <a:gd name="connsiteX19" fmla="*/ 1980891 w 2009230"/>
              <a:gd name="connsiteY19" fmla="*/ 1254661 h 1799566"/>
              <a:gd name="connsiteX20" fmla="*/ 1871409 w 2009230"/>
              <a:gd name="connsiteY20" fmla="*/ 1309017 h 1799566"/>
              <a:gd name="connsiteX21" fmla="*/ 1851183 w 2009230"/>
              <a:gd name="connsiteY21" fmla="*/ 1500219 h 1799566"/>
              <a:gd name="connsiteX22" fmla="*/ 1657471 w 2009230"/>
              <a:gd name="connsiteY22" fmla="*/ 1725305 h 1799566"/>
              <a:gd name="connsiteX23" fmla="*/ 1361287 w 2009230"/>
              <a:gd name="connsiteY23" fmla="*/ 1786482 h 1799566"/>
              <a:gd name="connsiteX24" fmla="*/ 661089 w 2009230"/>
              <a:gd name="connsiteY24" fmla="*/ 1785138 h 1799566"/>
              <a:gd name="connsiteX25" fmla="*/ 587069 w 2009230"/>
              <a:gd name="connsiteY25" fmla="*/ 1761413 h 1799566"/>
              <a:gd name="connsiteX0" fmla="*/ 587069 w 2009230"/>
              <a:gd name="connsiteY0" fmla="*/ 1761413 h 1799566"/>
              <a:gd name="connsiteX1" fmla="*/ 124825 w 2009230"/>
              <a:gd name="connsiteY1" fmla="*/ 1799566 h 1799566"/>
              <a:gd name="connsiteX2" fmla="*/ 0 w 2009230"/>
              <a:gd name="connsiteY2" fmla="*/ 1035077 h 1799566"/>
              <a:gd name="connsiteX3" fmla="*/ 593298 w 2009230"/>
              <a:gd name="connsiteY3" fmla="*/ 935492 h 1799566"/>
              <a:gd name="connsiteX4" fmla="*/ 859948 w 2009230"/>
              <a:gd name="connsiteY4" fmla="*/ 731868 h 1799566"/>
              <a:gd name="connsiteX5" fmla="*/ 1198041 w 2009230"/>
              <a:gd name="connsiteY5" fmla="*/ 345062 h 1799566"/>
              <a:gd name="connsiteX6" fmla="*/ 1252642 w 2009230"/>
              <a:gd name="connsiteY6" fmla="*/ 178754 h 1799566"/>
              <a:gd name="connsiteX7" fmla="*/ 1307122 w 2009230"/>
              <a:gd name="connsiteY7" fmla="*/ 19980 h 1799566"/>
              <a:gd name="connsiteX8" fmla="*/ 1354728 w 2009230"/>
              <a:gd name="connsiteY8" fmla="*/ 0 h 1799566"/>
              <a:gd name="connsiteX9" fmla="*/ 1498707 w 2009230"/>
              <a:gd name="connsiteY9" fmla="*/ 97556 h 1799566"/>
              <a:gd name="connsiteX10" fmla="*/ 1513666 w 2009230"/>
              <a:gd name="connsiteY10" fmla="*/ 367484 h 1799566"/>
              <a:gd name="connsiteX11" fmla="*/ 1466090 w 2009230"/>
              <a:gd name="connsiteY11" fmla="*/ 581314 h 1799566"/>
              <a:gd name="connsiteX12" fmla="*/ 1403142 w 2009230"/>
              <a:gd name="connsiteY12" fmla="*/ 692661 h 1799566"/>
              <a:gd name="connsiteX13" fmla="*/ 1470286 w 2009230"/>
              <a:gd name="connsiteY13" fmla="*/ 730136 h 1799566"/>
              <a:gd name="connsiteX14" fmla="*/ 1877529 w 2009230"/>
              <a:gd name="connsiteY14" fmla="*/ 746985 h 1799566"/>
              <a:gd name="connsiteX15" fmla="*/ 2009230 w 2009230"/>
              <a:gd name="connsiteY15" fmla="*/ 865207 h 1799566"/>
              <a:gd name="connsiteX16" fmla="*/ 2001804 w 2009230"/>
              <a:gd name="connsiteY16" fmla="*/ 969035 h 1799566"/>
              <a:gd name="connsiteX17" fmla="*/ 1918094 w 2009230"/>
              <a:gd name="connsiteY17" fmla="*/ 1018956 h 1799566"/>
              <a:gd name="connsiteX18" fmla="*/ 2000996 w 2009230"/>
              <a:gd name="connsiteY18" fmla="*/ 1116512 h 1799566"/>
              <a:gd name="connsiteX19" fmla="*/ 1980891 w 2009230"/>
              <a:gd name="connsiteY19" fmla="*/ 1254661 h 1799566"/>
              <a:gd name="connsiteX20" fmla="*/ 1871409 w 2009230"/>
              <a:gd name="connsiteY20" fmla="*/ 1309017 h 1799566"/>
              <a:gd name="connsiteX21" fmla="*/ 1851183 w 2009230"/>
              <a:gd name="connsiteY21" fmla="*/ 1500219 h 1799566"/>
              <a:gd name="connsiteX22" fmla="*/ 1657471 w 2009230"/>
              <a:gd name="connsiteY22" fmla="*/ 1725305 h 1799566"/>
              <a:gd name="connsiteX23" fmla="*/ 1361287 w 2009230"/>
              <a:gd name="connsiteY23" fmla="*/ 1786482 h 1799566"/>
              <a:gd name="connsiteX24" fmla="*/ 661089 w 2009230"/>
              <a:gd name="connsiteY24" fmla="*/ 1785138 h 1799566"/>
              <a:gd name="connsiteX25" fmla="*/ 587069 w 2009230"/>
              <a:gd name="connsiteY25" fmla="*/ 1761413 h 17995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009230" h="1799566">
                <a:moveTo>
                  <a:pt x="587069" y="1761413"/>
                </a:moveTo>
                <a:lnTo>
                  <a:pt x="124825" y="1799566"/>
                </a:lnTo>
                <a:lnTo>
                  <a:pt x="0" y="1035077"/>
                </a:lnTo>
                <a:cubicBezTo>
                  <a:pt x="19011" y="1029383"/>
                  <a:pt x="574287" y="941186"/>
                  <a:pt x="593298" y="935492"/>
                </a:cubicBezTo>
                <a:lnTo>
                  <a:pt x="859948" y="731868"/>
                </a:lnTo>
                <a:lnTo>
                  <a:pt x="1198041" y="345062"/>
                </a:lnTo>
                <a:lnTo>
                  <a:pt x="1252642" y="178754"/>
                </a:lnTo>
                <a:lnTo>
                  <a:pt x="1307122" y="19980"/>
                </a:lnTo>
                <a:lnTo>
                  <a:pt x="1354728" y="0"/>
                </a:lnTo>
                <a:lnTo>
                  <a:pt x="1498707" y="97556"/>
                </a:lnTo>
                <a:lnTo>
                  <a:pt x="1513666" y="367484"/>
                </a:lnTo>
                <a:lnTo>
                  <a:pt x="1466090" y="581314"/>
                </a:lnTo>
                <a:lnTo>
                  <a:pt x="1403142" y="692661"/>
                </a:lnTo>
                <a:lnTo>
                  <a:pt x="1470286" y="730136"/>
                </a:lnTo>
                <a:lnTo>
                  <a:pt x="1877529" y="746985"/>
                </a:lnTo>
                <a:lnTo>
                  <a:pt x="2009230" y="865207"/>
                </a:lnTo>
                <a:lnTo>
                  <a:pt x="2001804" y="969035"/>
                </a:lnTo>
                <a:lnTo>
                  <a:pt x="1918094" y="1018956"/>
                </a:lnTo>
                <a:lnTo>
                  <a:pt x="2000996" y="1116512"/>
                </a:lnTo>
                <a:lnTo>
                  <a:pt x="1980891" y="1254661"/>
                </a:lnTo>
                <a:lnTo>
                  <a:pt x="1871409" y="1309017"/>
                </a:lnTo>
                <a:lnTo>
                  <a:pt x="1851183" y="1500219"/>
                </a:lnTo>
                <a:lnTo>
                  <a:pt x="1657471" y="1725305"/>
                </a:lnTo>
                <a:lnTo>
                  <a:pt x="1361287" y="1786482"/>
                </a:lnTo>
                <a:lnTo>
                  <a:pt x="661089" y="1785138"/>
                </a:lnTo>
                <a:lnTo>
                  <a:pt x="587069" y="1761413"/>
                </a:lnTo>
                <a:close/>
              </a:path>
            </a:pathLst>
          </a:custGeom>
          <a:solidFill>
            <a:schemeClr val="accent4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75" name="Frihandsfigur 74">
            <a:extLst>
              <a:ext uri="{FF2B5EF4-FFF2-40B4-BE49-F238E27FC236}">
                <a16:creationId xmlns:a16="http://schemas.microsoft.com/office/drawing/2014/main" id="{B18A4B06-37B5-ED43-9EAB-28EFFC5EA11C}"/>
              </a:ext>
            </a:extLst>
          </p:cNvPr>
          <p:cNvSpPr/>
          <p:nvPr/>
        </p:nvSpPr>
        <p:spPr>
          <a:xfrm>
            <a:off x="8430501" y="1613516"/>
            <a:ext cx="740112" cy="1274925"/>
          </a:xfrm>
          <a:custGeom>
            <a:avLst/>
            <a:gdLst>
              <a:gd name="connsiteX0" fmla="*/ 727074 w 1336081"/>
              <a:gd name="connsiteY0" fmla="*/ 453332 h 2301547"/>
              <a:gd name="connsiteX1" fmla="*/ 512698 w 1336081"/>
              <a:gd name="connsiteY1" fmla="*/ 467083 h 2301547"/>
              <a:gd name="connsiteX2" fmla="*/ 312316 w 1336081"/>
              <a:gd name="connsiteY2" fmla="*/ 546432 h 2301547"/>
              <a:gd name="connsiteX3" fmla="*/ 294507 w 1336081"/>
              <a:gd name="connsiteY3" fmla="*/ 723759 h 2301547"/>
              <a:gd name="connsiteX4" fmla="*/ 287631 w 1336081"/>
              <a:gd name="connsiteY4" fmla="*/ 841207 h 2301547"/>
              <a:gd name="connsiteX5" fmla="*/ 394819 w 1336081"/>
              <a:gd name="connsiteY5" fmla="*/ 1052910 h 2301547"/>
              <a:gd name="connsiteX6" fmla="*/ 503724 w 1336081"/>
              <a:gd name="connsiteY6" fmla="*/ 1094096 h 2301547"/>
              <a:gd name="connsiteX7" fmla="*/ 567700 w 1336081"/>
              <a:gd name="connsiteY7" fmla="*/ 1111634 h 2301547"/>
              <a:gd name="connsiteX8" fmla="*/ 644571 w 1336081"/>
              <a:gd name="connsiteY8" fmla="*/ 1125384 h 2301547"/>
              <a:gd name="connsiteX9" fmla="*/ 796827 w 1336081"/>
              <a:gd name="connsiteY9" fmla="*/ 1094161 h 2301547"/>
              <a:gd name="connsiteX10" fmla="*/ 883389 w 1336081"/>
              <a:gd name="connsiteY10" fmla="*/ 978710 h 2301547"/>
              <a:gd name="connsiteX11" fmla="*/ 959016 w 1336081"/>
              <a:gd name="connsiteY11" fmla="*/ 826887 h 2301547"/>
              <a:gd name="connsiteX12" fmla="*/ 934331 w 1336081"/>
              <a:gd name="connsiteY12" fmla="*/ 594558 h 2301547"/>
              <a:gd name="connsiteX13" fmla="*/ 909820 w 1336081"/>
              <a:gd name="connsiteY13" fmla="*/ 0 h 2301547"/>
              <a:gd name="connsiteX14" fmla="*/ 1306292 w 1336081"/>
              <a:gd name="connsiteY14" fmla="*/ 331754 h 2301547"/>
              <a:gd name="connsiteX15" fmla="*/ 1336081 w 1336081"/>
              <a:gd name="connsiteY15" fmla="*/ 959141 h 2301547"/>
              <a:gd name="connsiteX16" fmla="*/ 1221497 w 1336081"/>
              <a:gd name="connsiteY16" fmla="*/ 1241027 h 2301547"/>
              <a:gd name="connsiteX17" fmla="*/ 579810 w 1336081"/>
              <a:gd name="connsiteY17" fmla="*/ 2301547 h 2301547"/>
              <a:gd name="connsiteX18" fmla="*/ 412512 w 1336081"/>
              <a:gd name="connsiteY18" fmla="*/ 1921671 h 2301547"/>
              <a:gd name="connsiteX19" fmla="*/ 284178 w 1336081"/>
              <a:gd name="connsiteY19" fmla="*/ 1681035 h 2301547"/>
              <a:gd name="connsiteX20" fmla="*/ 176463 w 1336081"/>
              <a:gd name="connsiteY20" fmla="*/ 1473035 h 2301547"/>
              <a:gd name="connsiteX21" fmla="*/ 50421 w 1336081"/>
              <a:gd name="connsiteY21" fmla="*/ 1203158 h 2301547"/>
              <a:gd name="connsiteX22" fmla="*/ 0 w 1336081"/>
              <a:gd name="connsiteY22" fmla="*/ 708141 h 2301547"/>
              <a:gd name="connsiteX23" fmla="*/ 119173 w 1336081"/>
              <a:gd name="connsiteY23" fmla="*/ 183886 h 2301547"/>
              <a:gd name="connsiteX24" fmla="*/ 547729 w 1336081"/>
              <a:gd name="connsiteY24" fmla="*/ 34372 h 23015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336081" h="2301547">
                <a:moveTo>
                  <a:pt x="727074" y="453332"/>
                </a:moveTo>
                <a:lnTo>
                  <a:pt x="512698" y="467083"/>
                </a:lnTo>
                <a:lnTo>
                  <a:pt x="312316" y="546432"/>
                </a:lnTo>
                <a:lnTo>
                  <a:pt x="294507" y="723759"/>
                </a:lnTo>
                <a:lnTo>
                  <a:pt x="287631" y="841207"/>
                </a:lnTo>
                <a:lnTo>
                  <a:pt x="394819" y="1052910"/>
                </a:lnTo>
                <a:lnTo>
                  <a:pt x="503724" y="1094096"/>
                </a:lnTo>
                <a:cubicBezTo>
                  <a:pt x="518174" y="1093067"/>
                  <a:pt x="553250" y="1112663"/>
                  <a:pt x="567700" y="1111634"/>
                </a:cubicBezTo>
                <a:lnTo>
                  <a:pt x="644571" y="1125384"/>
                </a:lnTo>
                <a:lnTo>
                  <a:pt x="796827" y="1094161"/>
                </a:lnTo>
                <a:lnTo>
                  <a:pt x="883389" y="978710"/>
                </a:lnTo>
                <a:lnTo>
                  <a:pt x="959016" y="826887"/>
                </a:lnTo>
                <a:lnTo>
                  <a:pt x="934331" y="594558"/>
                </a:lnTo>
                <a:close/>
                <a:moveTo>
                  <a:pt x="909820" y="0"/>
                </a:moveTo>
                <a:lnTo>
                  <a:pt x="1306292" y="331754"/>
                </a:lnTo>
                <a:lnTo>
                  <a:pt x="1336081" y="959141"/>
                </a:lnTo>
                <a:lnTo>
                  <a:pt x="1221497" y="1241027"/>
                </a:lnTo>
                <a:lnTo>
                  <a:pt x="579810" y="2301547"/>
                </a:lnTo>
                <a:lnTo>
                  <a:pt x="412512" y="1921671"/>
                </a:lnTo>
                <a:lnTo>
                  <a:pt x="284178" y="1681035"/>
                </a:lnTo>
                <a:lnTo>
                  <a:pt x="176463" y="1473035"/>
                </a:lnTo>
                <a:lnTo>
                  <a:pt x="50421" y="1203158"/>
                </a:lnTo>
                <a:lnTo>
                  <a:pt x="0" y="708141"/>
                </a:lnTo>
                <a:lnTo>
                  <a:pt x="119173" y="183886"/>
                </a:lnTo>
                <a:lnTo>
                  <a:pt x="547729" y="34372"/>
                </a:lnTo>
                <a:close/>
              </a:path>
            </a:pathLst>
          </a:custGeom>
          <a:solidFill>
            <a:schemeClr val="accent4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23" name="Frihandsfigur 22">
            <a:extLst>
              <a:ext uri="{FF2B5EF4-FFF2-40B4-BE49-F238E27FC236}">
                <a16:creationId xmlns:a16="http://schemas.microsoft.com/office/drawing/2014/main" id="{2890C46B-0515-EF45-A997-9B5ABBC6C31B}"/>
              </a:ext>
            </a:extLst>
          </p:cNvPr>
          <p:cNvSpPr/>
          <p:nvPr/>
        </p:nvSpPr>
        <p:spPr>
          <a:xfrm rot="1053013">
            <a:off x="5036231" y="4966549"/>
            <a:ext cx="2608845" cy="1984640"/>
          </a:xfrm>
          <a:custGeom>
            <a:avLst/>
            <a:gdLst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623556 w 4378623"/>
              <a:gd name="connsiteY12" fmla="*/ 2462120 h 3330971"/>
              <a:gd name="connsiteX13" fmla="*/ 2624224 w 4378623"/>
              <a:gd name="connsiteY13" fmla="*/ 2472725 h 3330971"/>
              <a:gd name="connsiteX14" fmla="*/ 2650658 w 4378623"/>
              <a:gd name="connsiteY14" fmla="*/ 2463736 h 3330971"/>
              <a:gd name="connsiteX15" fmla="*/ 2660006 w 4378623"/>
              <a:gd name="connsiteY15" fmla="*/ 2467665 h 3330971"/>
              <a:gd name="connsiteX16" fmla="*/ 2659631 w 4378623"/>
              <a:gd name="connsiteY16" fmla="*/ 2460684 h 3330971"/>
              <a:gd name="connsiteX17" fmla="*/ 2674864 w 4378623"/>
              <a:gd name="connsiteY17" fmla="*/ 2455504 h 3330971"/>
              <a:gd name="connsiteX18" fmla="*/ 2679056 w 4378623"/>
              <a:gd name="connsiteY18" fmla="*/ 2454963 h 3330971"/>
              <a:gd name="connsiteX19" fmla="*/ 2678047 w 4378623"/>
              <a:gd name="connsiteY19" fmla="*/ 2454421 h 3330971"/>
              <a:gd name="connsiteX20" fmla="*/ 3002309 w 4378623"/>
              <a:gd name="connsiteY20" fmla="*/ 2344149 h 3330971"/>
              <a:gd name="connsiteX21" fmla="*/ 3173672 w 4378623"/>
              <a:gd name="connsiteY21" fmla="*/ 2055029 h 3330971"/>
              <a:gd name="connsiteX22" fmla="*/ 3167322 w 4378623"/>
              <a:gd name="connsiteY22" fmla="*/ 1855028 h 3330971"/>
              <a:gd name="connsiteX23" fmla="*/ 3262659 w 4378623"/>
              <a:gd name="connsiteY23" fmla="*/ 1781808 h 3330971"/>
              <a:gd name="connsiteX24" fmla="*/ 3284624 w 4378623"/>
              <a:gd name="connsiteY24" fmla="*/ 1646882 h 3330971"/>
              <a:gd name="connsiteX25" fmla="*/ 3176848 w 4378623"/>
              <a:gd name="connsiteY25" fmla="*/ 1557982 h 3330971"/>
              <a:gd name="connsiteX26" fmla="*/ 3243263 w 4378623"/>
              <a:gd name="connsiteY26" fmla="*/ 1496058 h 3330971"/>
              <a:gd name="connsiteX27" fmla="*/ 3224300 w 4378623"/>
              <a:gd name="connsiteY27" fmla="*/ 1385128 h 3330971"/>
              <a:gd name="connsiteX28" fmla="*/ 3090950 w 4378623"/>
              <a:gd name="connsiteY28" fmla="*/ 1267629 h 3330971"/>
              <a:gd name="connsiteX29" fmla="*/ 2703513 w 4378623"/>
              <a:gd name="connsiteY29" fmla="*/ 1302749 h 3330971"/>
              <a:gd name="connsiteX30" fmla="*/ 2599247 w 4378623"/>
              <a:gd name="connsiteY30" fmla="*/ 1278230 h 3330971"/>
              <a:gd name="connsiteX31" fmla="*/ 2652768 w 4378623"/>
              <a:gd name="connsiteY31" fmla="*/ 1105590 h 3330971"/>
              <a:gd name="connsiteX32" fmla="*/ 2664069 w 4378623"/>
              <a:gd name="connsiteY32" fmla="*/ 937567 h 3330971"/>
              <a:gd name="connsiteX33" fmla="*/ 2579743 w 4378623"/>
              <a:gd name="connsiteY33" fmla="*/ 632767 h 3330971"/>
              <a:gd name="connsiteX34" fmla="*/ 2495247 w 4378623"/>
              <a:gd name="connsiteY34" fmla="*/ 0 h 3330971"/>
              <a:gd name="connsiteX35" fmla="*/ 2496489 w 4378623"/>
              <a:gd name="connsiteY35" fmla="*/ 11616 h 3330971"/>
              <a:gd name="connsiteX36" fmla="*/ 3089319 w 4378623"/>
              <a:gd name="connsiteY36" fmla="*/ 64226 h 3330971"/>
              <a:gd name="connsiteX37" fmla="*/ 3374856 w 4378623"/>
              <a:gd name="connsiteY37" fmla="*/ 369969 h 3330971"/>
              <a:gd name="connsiteX38" fmla="*/ 3510232 w 4378623"/>
              <a:gd name="connsiteY38" fmla="*/ 813600 h 3330971"/>
              <a:gd name="connsiteX39" fmla="*/ 4068016 w 4378623"/>
              <a:gd name="connsiteY39" fmla="*/ 1105046 h 3330971"/>
              <a:gd name="connsiteX40" fmla="*/ 4234392 w 4378623"/>
              <a:gd name="connsiteY40" fmla="*/ 1420661 h 3330971"/>
              <a:gd name="connsiteX41" fmla="*/ 4378623 w 4378623"/>
              <a:gd name="connsiteY41" fmla="*/ 1836132 h 3330971"/>
              <a:gd name="connsiteX42" fmla="*/ 4363902 w 4378623"/>
              <a:gd name="connsiteY42" fmla="*/ 2211036 h 3330971"/>
              <a:gd name="connsiteX43" fmla="*/ 4114941 w 4378623"/>
              <a:gd name="connsiteY43" fmla="*/ 2463077 h 3330971"/>
              <a:gd name="connsiteX44" fmla="*/ 3750965 w 4378623"/>
              <a:gd name="connsiteY44" fmla="*/ 2650382 h 3330971"/>
              <a:gd name="connsiteX45" fmla="*/ 551294 w 4378623"/>
              <a:gd name="connsiteY45" fmla="*/ 3328046 h 3330971"/>
              <a:gd name="connsiteX46" fmla="*/ 548640 w 4378623"/>
              <a:gd name="connsiteY46" fmla="*/ 3330971 h 3330971"/>
              <a:gd name="connsiteX47" fmla="*/ 254965 w 4378623"/>
              <a:gd name="connsiteY47" fmla="*/ 3249085 h 3330971"/>
              <a:gd name="connsiteX48" fmla="*/ 17221 w 4378623"/>
              <a:gd name="connsiteY48" fmla="*/ 2864627 h 3330971"/>
              <a:gd name="connsiteX49" fmla="*/ 0 w 4378623"/>
              <a:gd name="connsiteY49" fmla="*/ 2435269 h 3330971"/>
              <a:gd name="connsiteX50" fmla="*/ 253898 w 4378623"/>
              <a:gd name="connsiteY50" fmla="*/ 2137884 h 3330971"/>
              <a:gd name="connsiteX51" fmla="*/ 585216 w 4378623"/>
              <a:gd name="connsiteY51" fmla="*/ 2055588 h 3330971"/>
              <a:gd name="connsiteX52" fmla="*/ 619658 w 4378623"/>
              <a:gd name="connsiteY52" fmla="*/ 1804333 h 3330971"/>
              <a:gd name="connsiteX53" fmla="*/ 721309 w 4378623"/>
              <a:gd name="connsiteY53" fmla="*/ 1465595 h 3330971"/>
              <a:gd name="connsiteX54" fmla="*/ 949909 w 4378623"/>
              <a:gd name="connsiteY54" fmla="*/ 1228261 h 3330971"/>
              <a:gd name="connsiteX55" fmla="*/ 1268882 w 4378623"/>
              <a:gd name="connsiteY55" fmla="*/ 1218707 h 3330971"/>
              <a:gd name="connsiteX56" fmla="*/ 1609344 w 4378623"/>
              <a:gd name="connsiteY56" fmla="*/ 1250916 h 3330971"/>
              <a:gd name="connsiteX57" fmla="*/ 1614376 w 4378623"/>
              <a:gd name="connsiteY57" fmla="*/ 1252876 h 3330971"/>
              <a:gd name="connsiteX58" fmla="*/ 1544271 w 4378623"/>
              <a:gd name="connsiteY58" fmla="*/ 625178 h 3330971"/>
              <a:gd name="connsiteX59" fmla="*/ 1855167 w 4378623"/>
              <a:gd name="connsiteY59" fmla="*/ 140546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623556 w 4378623"/>
              <a:gd name="connsiteY12" fmla="*/ 2462120 h 3330971"/>
              <a:gd name="connsiteX13" fmla="*/ 2624224 w 4378623"/>
              <a:gd name="connsiteY13" fmla="*/ 2472725 h 3330971"/>
              <a:gd name="connsiteX14" fmla="*/ 2650658 w 4378623"/>
              <a:gd name="connsiteY14" fmla="*/ 2463736 h 3330971"/>
              <a:gd name="connsiteX15" fmla="*/ 2660006 w 4378623"/>
              <a:gd name="connsiteY15" fmla="*/ 2467665 h 3330971"/>
              <a:gd name="connsiteX16" fmla="*/ 2659631 w 4378623"/>
              <a:gd name="connsiteY16" fmla="*/ 2460684 h 3330971"/>
              <a:gd name="connsiteX17" fmla="*/ 2674864 w 4378623"/>
              <a:gd name="connsiteY17" fmla="*/ 2455504 h 3330971"/>
              <a:gd name="connsiteX18" fmla="*/ 2679056 w 4378623"/>
              <a:gd name="connsiteY18" fmla="*/ 2454963 h 3330971"/>
              <a:gd name="connsiteX19" fmla="*/ 2760597 w 4378623"/>
              <a:gd name="connsiteY19" fmla="*/ 2435371 h 3330971"/>
              <a:gd name="connsiteX20" fmla="*/ 3002309 w 4378623"/>
              <a:gd name="connsiteY20" fmla="*/ 2344149 h 3330971"/>
              <a:gd name="connsiteX21" fmla="*/ 3173672 w 4378623"/>
              <a:gd name="connsiteY21" fmla="*/ 2055029 h 3330971"/>
              <a:gd name="connsiteX22" fmla="*/ 3167322 w 4378623"/>
              <a:gd name="connsiteY22" fmla="*/ 1855028 h 3330971"/>
              <a:gd name="connsiteX23" fmla="*/ 3262659 w 4378623"/>
              <a:gd name="connsiteY23" fmla="*/ 1781808 h 3330971"/>
              <a:gd name="connsiteX24" fmla="*/ 3284624 w 4378623"/>
              <a:gd name="connsiteY24" fmla="*/ 1646882 h 3330971"/>
              <a:gd name="connsiteX25" fmla="*/ 3176848 w 4378623"/>
              <a:gd name="connsiteY25" fmla="*/ 1557982 h 3330971"/>
              <a:gd name="connsiteX26" fmla="*/ 3243263 w 4378623"/>
              <a:gd name="connsiteY26" fmla="*/ 1496058 h 3330971"/>
              <a:gd name="connsiteX27" fmla="*/ 3224300 w 4378623"/>
              <a:gd name="connsiteY27" fmla="*/ 1385128 h 3330971"/>
              <a:gd name="connsiteX28" fmla="*/ 3090950 w 4378623"/>
              <a:gd name="connsiteY28" fmla="*/ 1267629 h 3330971"/>
              <a:gd name="connsiteX29" fmla="*/ 2703513 w 4378623"/>
              <a:gd name="connsiteY29" fmla="*/ 1302749 h 3330971"/>
              <a:gd name="connsiteX30" fmla="*/ 2599247 w 4378623"/>
              <a:gd name="connsiteY30" fmla="*/ 1278230 h 3330971"/>
              <a:gd name="connsiteX31" fmla="*/ 2652768 w 4378623"/>
              <a:gd name="connsiteY31" fmla="*/ 1105590 h 3330971"/>
              <a:gd name="connsiteX32" fmla="*/ 2664069 w 4378623"/>
              <a:gd name="connsiteY32" fmla="*/ 937567 h 3330971"/>
              <a:gd name="connsiteX33" fmla="*/ 2579743 w 4378623"/>
              <a:gd name="connsiteY33" fmla="*/ 632767 h 3330971"/>
              <a:gd name="connsiteX34" fmla="*/ 2438644 w 4378623"/>
              <a:gd name="connsiteY34" fmla="*/ 565840 h 3330971"/>
              <a:gd name="connsiteX35" fmla="*/ 2495247 w 4378623"/>
              <a:gd name="connsiteY35" fmla="*/ 0 h 3330971"/>
              <a:gd name="connsiteX36" fmla="*/ 2496489 w 4378623"/>
              <a:gd name="connsiteY36" fmla="*/ 11616 h 3330971"/>
              <a:gd name="connsiteX37" fmla="*/ 3089319 w 4378623"/>
              <a:gd name="connsiteY37" fmla="*/ 64226 h 3330971"/>
              <a:gd name="connsiteX38" fmla="*/ 3374856 w 4378623"/>
              <a:gd name="connsiteY38" fmla="*/ 369969 h 3330971"/>
              <a:gd name="connsiteX39" fmla="*/ 3510232 w 4378623"/>
              <a:gd name="connsiteY39" fmla="*/ 813600 h 3330971"/>
              <a:gd name="connsiteX40" fmla="*/ 4068016 w 4378623"/>
              <a:gd name="connsiteY40" fmla="*/ 1105046 h 3330971"/>
              <a:gd name="connsiteX41" fmla="*/ 4234392 w 4378623"/>
              <a:gd name="connsiteY41" fmla="*/ 1420661 h 3330971"/>
              <a:gd name="connsiteX42" fmla="*/ 4378623 w 4378623"/>
              <a:gd name="connsiteY42" fmla="*/ 1836132 h 3330971"/>
              <a:gd name="connsiteX43" fmla="*/ 4363902 w 4378623"/>
              <a:gd name="connsiteY43" fmla="*/ 2211036 h 3330971"/>
              <a:gd name="connsiteX44" fmla="*/ 4114941 w 4378623"/>
              <a:gd name="connsiteY44" fmla="*/ 2463077 h 3330971"/>
              <a:gd name="connsiteX45" fmla="*/ 3750965 w 4378623"/>
              <a:gd name="connsiteY45" fmla="*/ 2650382 h 3330971"/>
              <a:gd name="connsiteX46" fmla="*/ 551294 w 4378623"/>
              <a:gd name="connsiteY46" fmla="*/ 3328046 h 3330971"/>
              <a:gd name="connsiteX47" fmla="*/ 548640 w 4378623"/>
              <a:gd name="connsiteY47" fmla="*/ 3330971 h 3330971"/>
              <a:gd name="connsiteX48" fmla="*/ 254965 w 4378623"/>
              <a:gd name="connsiteY48" fmla="*/ 3249085 h 3330971"/>
              <a:gd name="connsiteX49" fmla="*/ 17221 w 4378623"/>
              <a:gd name="connsiteY49" fmla="*/ 2864627 h 3330971"/>
              <a:gd name="connsiteX50" fmla="*/ 0 w 4378623"/>
              <a:gd name="connsiteY50" fmla="*/ 2435269 h 3330971"/>
              <a:gd name="connsiteX51" fmla="*/ 253898 w 4378623"/>
              <a:gd name="connsiteY51" fmla="*/ 2137884 h 3330971"/>
              <a:gd name="connsiteX52" fmla="*/ 585216 w 4378623"/>
              <a:gd name="connsiteY52" fmla="*/ 2055588 h 3330971"/>
              <a:gd name="connsiteX53" fmla="*/ 619658 w 4378623"/>
              <a:gd name="connsiteY53" fmla="*/ 1804333 h 3330971"/>
              <a:gd name="connsiteX54" fmla="*/ 721309 w 4378623"/>
              <a:gd name="connsiteY54" fmla="*/ 1465595 h 3330971"/>
              <a:gd name="connsiteX55" fmla="*/ 949909 w 4378623"/>
              <a:gd name="connsiteY55" fmla="*/ 1228261 h 3330971"/>
              <a:gd name="connsiteX56" fmla="*/ 1268882 w 4378623"/>
              <a:gd name="connsiteY56" fmla="*/ 1218707 h 3330971"/>
              <a:gd name="connsiteX57" fmla="*/ 1609344 w 4378623"/>
              <a:gd name="connsiteY57" fmla="*/ 1250916 h 3330971"/>
              <a:gd name="connsiteX58" fmla="*/ 1614376 w 4378623"/>
              <a:gd name="connsiteY58" fmla="*/ 1252876 h 3330971"/>
              <a:gd name="connsiteX59" fmla="*/ 1544271 w 4378623"/>
              <a:gd name="connsiteY59" fmla="*/ 625178 h 3330971"/>
              <a:gd name="connsiteX60" fmla="*/ 1855167 w 4378623"/>
              <a:gd name="connsiteY60" fmla="*/ 140546 h 3330971"/>
              <a:gd name="connsiteX61" fmla="*/ 2495247 w 4378623"/>
              <a:gd name="connsiteY61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623556 w 4378623"/>
              <a:gd name="connsiteY12" fmla="*/ 2462120 h 3330971"/>
              <a:gd name="connsiteX13" fmla="*/ 2535324 w 4378623"/>
              <a:gd name="connsiteY13" fmla="*/ 2472725 h 3330971"/>
              <a:gd name="connsiteX14" fmla="*/ 2650658 w 4378623"/>
              <a:gd name="connsiteY14" fmla="*/ 2463736 h 3330971"/>
              <a:gd name="connsiteX15" fmla="*/ 2660006 w 4378623"/>
              <a:gd name="connsiteY15" fmla="*/ 2467665 h 3330971"/>
              <a:gd name="connsiteX16" fmla="*/ 2659631 w 4378623"/>
              <a:gd name="connsiteY16" fmla="*/ 2460684 h 3330971"/>
              <a:gd name="connsiteX17" fmla="*/ 2674864 w 4378623"/>
              <a:gd name="connsiteY17" fmla="*/ 2455504 h 3330971"/>
              <a:gd name="connsiteX18" fmla="*/ 2679056 w 4378623"/>
              <a:gd name="connsiteY18" fmla="*/ 2454963 h 3330971"/>
              <a:gd name="connsiteX19" fmla="*/ 2760597 w 4378623"/>
              <a:gd name="connsiteY19" fmla="*/ 2435371 h 3330971"/>
              <a:gd name="connsiteX20" fmla="*/ 3002309 w 4378623"/>
              <a:gd name="connsiteY20" fmla="*/ 2344149 h 3330971"/>
              <a:gd name="connsiteX21" fmla="*/ 3173672 w 4378623"/>
              <a:gd name="connsiteY21" fmla="*/ 2055029 h 3330971"/>
              <a:gd name="connsiteX22" fmla="*/ 3167322 w 4378623"/>
              <a:gd name="connsiteY22" fmla="*/ 1855028 h 3330971"/>
              <a:gd name="connsiteX23" fmla="*/ 3262659 w 4378623"/>
              <a:gd name="connsiteY23" fmla="*/ 1781808 h 3330971"/>
              <a:gd name="connsiteX24" fmla="*/ 3284624 w 4378623"/>
              <a:gd name="connsiteY24" fmla="*/ 1646882 h 3330971"/>
              <a:gd name="connsiteX25" fmla="*/ 3176848 w 4378623"/>
              <a:gd name="connsiteY25" fmla="*/ 1557982 h 3330971"/>
              <a:gd name="connsiteX26" fmla="*/ 3243263 w 4378623"/>
              <a:gd name="connsiteY26" fmla="*/ 1496058 h 3330971"/>
              <a:gd name="connsiteX27" fmla="*/ 3224300 w 4378623"/>
              <a:gd name="connsiteY27" fmla="*/ 1385128 h 3330971"/>
              <a:gd name="connsiteX28" fmla="*/ 3090950 w 4378623"/>
              <a:gd name="connsiteY28" fmla="*/ 1267629 h 3330971"/>
              <a:gd name="connsiteX29" fmla="*/ 2703513 w 4378623"/>
              <a:gd name="connsiteY29" fmla="*/ 1302749 h 3330971"/>
              <a:gd name="connsiteX30" fmla="*/ 2599247 w 4378623"/>
              <a:gd name="connsiteY30" fmla="*/ 1278230 h 3330971"/>
              <a:gd name="connsiteX31" fmla="*/ 2652768 w 4378623"/>
              <a:gd name="connsiteY31" fmla="*/ 1105590 h 3330971"/>
              <a:gd name="connsiteX32" fmla="*/ 2664069 w 4378623"/>
              <a:gd name="connsiteY32" fmla="*/ 937567 h 3330971"/>
              <a:gd name="connsiteX33" fmla="*/ 2579743 w 4378623"/>
              <a:gd name="connsiteY33" fmla="*/ 632767 h 3330971"/>
              <a:gd name="connsiteX34" fmla="*/ 2438644 w 4378623"/>
              <a:gd name="connsiteY34" fmla="*/ 565840 h 3330971"/>
              <a:gd name="connsiteX35" fmla="*/ 2495247 w 4378623"/>
              <a:gd name="connsiteY35" fmla="*/ 0 h 3330971"/>
              <a:gd name="connsiteX36" fmla="*/ 2496489 w 4378623"/>
              <a:gd name="connsiteY36" fmla="*/ 11616 h 3330971"/>
              <a:gd name="connsiteX37" fmla="*/ 3089319 w 4378623"/>
              <a:gd name="connsiteY37" fmla="*/ 64226 h 3330971"/>
              <a:gd name="connsiteX38" fmla="*/ 3374856 w 4378623"/>
              <a:gd name="connsiteY38" fmla="*/ 369969 h 3330971"/>
              <a:gd name="connsiteX39" fmla="*/ 3510232 w 4378623"/>
              <a:gd name="connsiteY39" fmla="*/ 813600 h 3330971"/>
              <a:gd name="connsiteX40" fmla="*/ 4068016 w 4378623"/>
              <a:gd name="connsiteY40" fmla="*/ 1105046 h 3330971"/>
              <a:gd name="connsiteX41" fmla="*/ 4234392 w 4378623"/>
              <a:gd name="connsiteY41" fmla="*/ 1420661 h 3330971"/>
              <a:gd name="connsiteX42" fmla="*/ 4378623 w 4378623"/>
              <a:gd name="connsiteY42" fmla="*/ 1836132 h 3330971"/>
              <a:gd name="connsiteX43" fmla="*/ 4363902 w 4378623"/>
              <a:gd name="connsiteY43" fmla="*/ 2211036 h 3330971"/>
              <a:gd name="connsiteX44" fmla="*/ 4114941 w 4378623"/>
              <a:gd name="connsiteY44" fmla="*/ 2463077 h 3330971"/>
              <a:gd name="connsiteX45" fmla="*/ 3750965 w 4378623"/>
              <a:gd name="connsiteY45" fmla="*/ 2650382 h 3330971"/>
              <a:gd name="connsiteX46" fmla="*/ 551294 w 4378623"/>
              <a:gd name="connsiteY46" fmla="*/ 3328046 h 3330971"/>
              <a:gd name="connsiteX47" fmla="*/ 548640 w 4378623"/>
              <a:gd name="connsiteY47" fmla="*/ 3330971 h 3330971"/>
              <a:gd name="connsiteX48" fmla="*/ 254965 w 4378623"/>
              <a:gd name="connsiteY48" fmla="*/ 3249085 h 3330971"/>
              <a:gd name="connsiteX49" fmla="*/ 17221 w 4378623"/>
              <a:gd name="connsiteY49" fmla="*/ 2864627 h 3330971"/>
              <a:gd name="connsiteX50" fmla="*/ 0 w 4378623"/>
              <a:gd name="connsiteY50" fmla="*/ 2435269 h 3330971"/>
              <a:gd name="connsiteX51" fmla="*/ 253898 w 4378623"/>
              <a:gd name="connsiteY51" fmla="*/ 2137884 h 3330971"/>
              <a:gd name="connsiteX52" fmla="*/ 585216 w 4378623"/>
              <a:gd name="connsiteY52" fmla="*/ 2055588 h 3330971"/>
              <a:gd name="connsiteX53" fmla="*/ 619658 w 4378623"/>
              <a:gd name="connsiteY53" fmla="*/ 1804333 h 3330971"/>
              <a:gd name="connsiteX54" fmla="*/ 721309 w 4378623"/>
              <a:gd name="connsiteY54" fmla="*/ 1465595 h 3330971"/>
              <a:gd name="connsiteX55" fmla="*/ 949909 w 4378623"/>
              <a:gd name="connsiteY55" fmla="*/ 1228261 h 3330971"/>
              <a:gd name="connsiteX56" fmla="*/ 1268882 w 4378623"/>
              <a:gd name="connsiteY56" fmla="*/ 1218707 h 3330971"/>
              <a:gd name="connsiteX57" fmla="*/ 1609344 w 4378623"/>
              <a:gd name="connsiteY57" fmla="*/ 1250916 h 3330971"/>
              <a:gd name="connsiteX58" fmla="*/ 1614376 w 4378623"/>
              <a:gd name="connsiteY58" fmla="*/ 1252876 h 3330971"/>
              <a:gd name="connsiteX59" fmla="*/ 1544271 w 4378623"/>
              <a:gd name="connsiteY59" fmla="*/ 625178 h 3330971"/>
              <a:gd name="connsiteX60" fmla="*/ 1855167 w 4378623"/>
              <a:gd name="connsiteY60" fmla="*/ 140546 h 3330971"/>
              <a:gd name="connsiteX61" fmla="*/ 2495247 w 4378623"/>
              <a:gd name="connsiteY61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623556 w 4378623"/>
              <a:gd name="connsiteY12" fmla="*/ 2462120 h 3330971"/>
              <a:gd name="connsiteX13" fmla="*/ 2535324 w 4378623"/>
              <a:gd name="connsiteY13" fmla="*/ 2472725 h 3330971"/>
              <a:gd name="connsiteX14" fmla="*/ 2650658 w 4378623"/>
              <a:gd name="connsiteY14" fmla="*/ 2463736 h 3330971"/>
              <a:gd name="connsiteX15" fmla="*/ 2660006 w 4378623"/>
              <a:gd name="connsiteY15" fmla="*/ 2467665 h 3330971"/>
              <a:gd name="connsiteX16" fmla="*/ 2659631 w 4378623"/>
              <a:gd name="connsiteY16" fmla="*/ 2460684 h 3330971"/>
              <a:gd name="connsiteX17" fmla="*/ 2674864 w 4378623"/>
              <a:gd name="connsiteY17" fmla="*/ 2455504 h 3330971"/>
              <a:gd name="connsiteX18" fmla="*/ 2718896 w 4378623"/>
              <a:gd name="connsiteY18" fmla="*/ 2448834 h 3330971"/>
              <a:gd name="connsiteX19" fmla="*/ 2760597 w 4378623"/>
              <a:gd name="connsiteY19" fmla="*/ 2435371 h 3330971"/>
              <a:gd name="connsiteX20" fmla="*/ 3002309 w 4378623"/>
              <a:gd name="connsiteY20" fmla="*/ 2344149 h 3330971"/>
              <a:gd name="connsiteX21" fmla="*/ 3173672 w 4378623"/>
              <a:gd name="connsiteY21" fmla="*/ 2055029 h 3330971"/>
              <a:gd name="connsiteX22" fmla="*/ 3167322 w 4378623"/>
              <a:gd name="connsiteY22" fmla="*/ 1855028 h 3330971"/>
              <a:gd name="connsiteX23" fmla="*/ 3262659 w 4378623"/>
              <a:gd name="connsiteY23" fmla="*/ 1781808 h 3330971"/>
              <a:gd name="connsiteX24" fmla="*/ 3284624 w 4378623"/>
              <a:gd name="connsiteY24" fmla="*/ 1646882 h 3330971"/>
              <a:gd name="connsiteX25" fmla="*/ 3176848 w 4378623"/>
              <a:gd name="connsiteY25" fmla="*/ 1557982 h 3330971"/>
              <a:gd name="connsiteX26" fmla="*/ 3243263 w 4378623"/>
              <a:gd name="connsiteY26" fmla="*/ 1496058 h 3330971"/>
              <a:gd name="connsiteX27" fmla="*/ 3224300 w 4378623"/>
              <a:gd name="connsiteY27" fmla="*/ 1385128 h 3330971"/>
              <a:gd name="connsiteX28" fmla="*/ 3090950 w 4378623"/>
              <a:gd name="connsiteY28" fmla="*/ 1267629 h 3330971"/>
              <a:gd name="connsiteX29" fmla="*/ 2703513 w 4378623"/>
              <a:gd name="connsiteY29" fmla="*/ 1302749 h 3330971"/>
              <a:gd name="connsiteX30" fmla="*/ 2599247 w 4378623"/>
              <a:gd name="connsiteY30" fmla="*/ 1278230 h 3330971"/>
              <a:gd name="connsiteX31" fmla="*/ 2652768 w 4378623"/>
              <a:gd name="connsiteY31" fmla="*/ 1105590 h 3330971"/>
              <a:gd name="connsiteX32" fmla="*/ 2664069 w 4378623"/>
              <a:gd name="connsiteY32" fmla="*/ 937567 h 3330971"/>
              <a:gd name="connsiteX33" fmla="*/ 2579743 w 4378623"/>
              <a:gd name="connsiteY33" fmla="*/ 632767 h 3330971"/>
              <a:gd name="connsiteX34" fmla="*/ 2438644 w 4378623"/>
              <a:gd name="connsiteY34" fmla="*/ 565840 h 3330971"/>
              <a:gd name="connsiteX35" fmla="*/ 2495247 w 4378623"/>
              <a:gd name="connsiteY35" fmla="*/ 0 h 3330971"/>
              <a:gd name="connsiteX36" fmla="*/ 2496489 w 4378623"/>
              <a:gd name="connsiteY36" fmla="*/ 11616 h 3330971"/>
              <a:gd name="connsiteX37" fmla="*/ 3089319 w 4378623"/>
              <a:gd name="connsiteY37" fmla="*/ 64226 h 3330971"/>
              <a:gd name="connsiteX38" fmla="*/ 3374856 w 4378623"/>
              <a:gd name="connsiteY38" fmla="*/ 369969 h 3330971"/>
              <a:gd name="connsiteX39" fmla="*/ 3510232 w 4378623"/>
              <a:gd name="connsiteY39" fmla="*/ 813600 h 3330971"/>
              <a:gd name="connsiteX40" fmla="*/ 4068016 w 4378623"/>
              <a:gd name="connsiteY40" fmla="*/ 1105046 h 3330971"/>
              <a:gd name="connsiteX41" fmla="*/ 4234392 w 4378623"/>
              <a:gd name="connsiteY41" fmla="*/ 1420661 h 3330971"/>
              <a:gd name="connsiteX42" fmla="*/ 4378623 w 4378623"/>
              <a:gd name="connsiteY42" fmla="*/ 1836132 h 3330971"/>
              <a:gd name="connsiteX43" fmla="*/ 4363902 w 4378623"/>
              <a:gd name="connsiteY43" fmla="*/ 2211036 h 3330971"/>
              <a:gd name="connsiteX44" fmla="*/ 4114941 w 4378623"/>
              <a:gd name="connsiteY44" fmla="*/ 2463077 h 3330971"/>
              <a:gd name="connsiteX45" fmla="*/ 3750965 w 4378623"/>
              <a:gd name="connsiteY45" fmla="*/ 2650382 h 3330971"/>
              <a:gd name="connsiteX46" fmla="*/ 551294 w 4378623"/>
              <a:gd name="connsiteY46" fmla="*/ 3328046 h 3330971"/>
              <a:gd name="connsiteX47" fmla="*/ 548640 w 4378623"/>
              <a:gd name="connsiteY47" fmla="*/ 3330971 h 3330971"/>
              <a:gd name="connsiteX48" fmla="*/ 254965 w 4378623"/>
              <a:gd name="connsiteY48" fmla="*/ 3249085 h 3330971"/>
              <a:gd name="connsiteX49" fmla="*/ 17221 w 4378623"/>
              <a:gd name="connsiteY49" fmla="*/ 2864627 h 3330971"/>
              <a:gd name="connsiteX50" fmla="*/ 0 w 4378623"/>
              <a:gd name="connsiteY50" fmla="*/ 2435269 h 3330971"/>
              <a:gd name="connsiteX51" fmla="*/ 253898 w 4378623"/>
              <a:gd name="connsiteY51" fmla="*/ 2137884 h 3330971"/>
              <a:gd name="connsiteX52" fmla="*/ 585216 w 4378623"/>
              <a:gd name="connsiteY52" fmla="*/ 2055588 h 3330971"/>
              <a:gd name="connsiteX53" fmla="*/ 619658 w 4378623"/>
              <a:gd name="connsiteY53" fmla="*/ 1804333 h 3330971"/>
              <a:gd name="connsiteX54" fmla="*/ 721309 w 4378623"/>
              <a:gd name="connsiteY54" fmla="*/ 1465595 h 3330971"/>
              <a:gd name="connsiteX55" fmla="*/ 949909 w 4378623"/>
              <a:gd name="connsiteY55" fmla="*/ 1228261 h 3330971"/>
              <a:gd name="connsiteX56" fmla="*/ 1268882 w 4378623"/>
              <a:gd name="connsiteY56" fmla="*/ 1218707 h 3330971"/>
              <a:gd name="connsiteX57" fmla="*/ 1609344 w 4378623"/>
              <a:gd name="connsiteY57" fmla="*/ 1250916 h 3330971"/>
              <a:gd name="connsiteX58" fmla="*/ 1614376 w 4378623"/>
              <a:gd name="connsiteY58" fmla="*/ 1252876 h 3330971"/>
              <a:gd name="connsiteX59" fmla="*/ 1544271 w 4378623"/>
              <a:gd name="connsiteY59" fmla="*/ 625178 h 3330971"/>
              <a:gd name="connsiteX60" fmla="*/ 1855167 w 4378623"/>
              <a:gd name="connsiteY60" fmla="*/ 140546 h 3330971"/>
              <a:gd name="connsiteX61" fmla="*/ 2495247 w 4378623"/>
              <a:gd name="connsiteY61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291617 w 4378623"/>
              <a:gd name="connsiteY12" fmla="*/ 2504444 h 3330971"/>
              <a:gd name="connsiteX13" fmla="*/ 2623556 w 4378623"/>
              <a:gd name="connsiteY13" fmla="*/ 2462120 h 3330971"/>
              <a:gd name="connsiteX14" fmla="*/ 2535324 w 4378623"/>
              <a:gd name="connsiteY14" fmla="*/ 2472725 h 3330971"/>
              <a:gd name="connsiteX15" fmla="*/ 2650658 w 4378623"/>
              <a:gd name="connsiteY15" fmla="*/ 2463736 h 3330971"/>
              <a:gd name="connsiteX16" fmla="*/ 2660006 w 4378623"/>
              <a:gd name="connsiteY16" fmla="*/ 2467665 h 3330971"/>
              <a:gd name="connsiteX17" fmla="*/ 2659631 w 4378623"/>
              <a:gd name="connsiteY17" fmla="*/ 2460684 h 3330971"/>
              <a:gd name="connsiteX18" fmla="*/ 2674864 w 4378623"/>
              <a:gd name="connsiteY18" fmla="*/ 2455504 h 3330971"/>
              <a:gd name="connsiteX19" fmla="*/ 2718896 w 4378623"/>
              <a:gd name="connsiteY19" fmla="*/ 2448834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291617 w 4378623"/>
              <a:gd name="connsiteY12" fmla="*/ 2504444 h 3330971"/>
              <a:gd name="connsiteX13" fmla="*/ 2623556 w 4378623"/>
              <a:gd name="connsiteY13" fmla="*/ 2462120 h 3330971"/>
              <a:gd name="connsiteX14" fmla="*/ 2296284 w 4378623"/>
              <a:gd name="connsiteY14" fmla="*/ 2503371 h 3330971"/>
              <a:gd name="connsiteX15" fmla="*/ 2650658 w 4378623"/>
              <a:gd name="connsiteY15" fmla="*/ 2463736 h 3330971"/>
              <a:gd name="connsiteX16" fmla="*/ 2660006 w 4378623"/>
              <a:gd name="connsiteY16" fmla="*/ 2467665 h 3330971"/>
              <a:gd name="connsiteX17" fmla="*/ 2659631 w 4378623"/>
              <a:gd name="connsiteY17" fmla="*/ 2460684 h 3330971"/>
              <a:gd name="connsiteX18" fmla="*/ 2674864 w 4378623"/>
              <a:gd name="connsiteY18" fmla="*/ 2455504 h 3330971"/>
              <a:gd name="connsiteX19" fmla="*/ 2718896 w 4378623"/>
              <a:gd name="connsiteY19" fmla="*/ 2448834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291617 w 4378623"/>
              <a:gd name="connsiteY12" fmla="*/ 2504444 h 3330971"/>
              <a:gd name="connsiteX13" fmla="*/ 2421291 w 4378623"/>
              <a:gd name="connsiteY13" fmla="*/ 2474379 h 3330971"/>
              <a:gd name="connsiteX14" fmla="*/ 2296284 w 4378623"/>
              <a:gd name="connsiteY14" fmla="*/ 2503371 h 3330971"/>
              <a:gd name="connsiteX15" fmla="*/ 2650658 w 4378623"/>
              <a:gd name="connsiteY15" fmla="*/ 2463736 h 3330971"/>
              <a:gd name="connsiteX16" fmla="*/ 2660006 w 4378623"/>
              <a:gd name="connsiteY16" fmla="*/ 2467665 h 3330971"/>
              <a:gd name="connsiteX17" fmla="*/ 2659631 w 4378623"/>
              <a:gd name="connsiteY17" fmla="*/ 2460684 h 3330971"/>
              <a:gd name="connsiteX18" fmla="*/ 2674864 w 4378623"/>
              <a:gd name="connsiteY18" fmla="*/ 2455504 h 3330971"/>
              <a:gd name="connsiteX19" fmla="*/ 2718896 w 4378623"/>
              <a:gd name="connsiteY19" fmla="*/ 2448834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291617 w 4378623"/>
              <a:gd name="connsiteY12" fmla="*/ 2504444 h 3330971"/>
              <a:gd name="connsiteX13" fmla="*/ 2421291 w 4378623"/>
              <a:gd name="connsiteY13" fmla="*/ 2474379 h 3330971"/>
              <a:gd name="connsiteX14" fmla="*/ 2296284 w 4378623"/>
              <a:gd name="connsiteY14" fmla="*/ 2503371 h 3330971"/>
              <a:gd name="connsiteX15" fmla="*/ 2650658 w 4378623"/>
              <a:gd name="connsiteY15" fmla="*/ 2463736 h 3330971"/>
              <a:gd name="connsiteX16" fmla="*/ 2660006 w 4378623"/>
              <a:gd name="connsiteY16" fmla="*/ 2467665 h 3330971"/>
              <a:gd name="connsiteX17" fmla="*/ 2515594 w 4378623"/>
              <a:gd name="connsiteY17" fmla="*/ 2117447 h 3330971"/>
              <a:gd name="connsiteX18" fmla="*/ 2674864 w 4378623"/>
              <a:gd name="connsiteY18" fmla="*/ 2455504 h 3330971"/>
              <a:gd name="connsiteX19" fmla="*/ 2718896 w 4378623"/>
              <a:gd name="connsiteY19" fmla="*/ 2448834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291617 w 4378623"/>
              <a:gd name="connsiteY12" fmla="*/ 2504444 h 3330971"/>
              <a:gd name="connsiteX13" fmla="*/ 2421291 w 4378623"/>
              <a:gd name="connsiteY13" fmla="*/ 2474379 h 3330971"/>
              <a:gd name="connsiteX14" fmla="*/ 2296284 w 4378623"/>
              <a:gd name="connsiteY14" fmla="*/ 2503371 h 3330971"/>
              <a:gd name="connsiteX15" fmla="*/ 2650658 w 4378623"/>
              <a:gd name="connsiteY15" fmla="*/ 2463736 h 3330971"/>
              <a:gd name="connsiteX16" fmla="*/ 2411772 w 4378623"/>
              <a:gd name="connsiteY16" fmla="*/ 2256207 h 3330971"/>
              <a:gd name="connsiteX17" fmla="*/ 2515594 w 4378623"/>
              <a:gd name="connsiteY17" fmla="*/ 2117447 h 3330971"/>
              <a:gd name="connsiteX18" fmla="*/ 2674864 w 4378623"/>
              <a:gd name="connsiteY18" fmla="*/ 2455504 h 3330971"/>
              <a:gd name="connsiteX19" fmla="*/ 2718896 w 4378623"/>
              <a:gd name="connsiteY19" fmla="*/ 2448834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291617 w 4378623"/>
              <a:gd name="connsiteY12" fmla="*/ 2504444 h 3330971"/>
              <a:gd name="connsiteX13" fmla="*/ 2421291 w 4378623"/>
              <a:gd name="connsiteY13" fmla="*/ 2474379 h 3330971"/>
              <a:gd name="connsiteX14" fmla="*/ 2296284 w 4378623"/>
              <a:gd name="connsiteY14" fmla="*/ 2503371 h 3330971"/>
              <a:gd name="connsiteX15" fmla="*/ 2325809 w 4378623"/>
              <a:gd name="connsiteY15" fmla="*/ 2313570 h 3330971"/>
              <a:gd name="connsiteX16" fmla="*/ 2411772 w 4378623"/>
              <a:gd name="connsiteY16" fmla="*/ 2256207 h 3330971"/>
              <a:gd name="connsiteX17" fmla="*/ 2515594 w 4378623"/>
              <a:gd name="connsiteY17" fmla="*/ 2117447 h 3330971"/>
              <a:gd name="connsiteX18" fmla="*/ 2674864 w 4378623"/>
              <a:gd name="connsiteY18" fmla="*/ 2455504 h 3330971"/>
              <a:gd name="connsiteX19" fmla="*/ 2718896 w 4378623"/>
              <a:gd name="connsiteY19" fmla="*/ 2448834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291617 w 4378623"/>
              <a:gd name="connsiteY12" fmla="*/ 2504444 h 3330971"/>
              <a:gd name="connsiteX13" fmla="*/ 2421291 w 4378623"/>
              <a:gd name="connsiteY13" fmla="*/ 2474379 h 3330971"/>
              <a:gd name="connsiteX14" fmla="*/ 2296284 w 4378623"/>
              <a:gd name="connsiteY14" fmla="*/ 2503371 h 3330971"/>
              <a:gd name="connsiteX15" fmla="*/ 2325809 w 4378623"/>
              <a:gd name="connsiteY15" fmla="*/ 2313570 h 3330971"/>
              <a:gd name="connsiteX16" fmla="*/ 2411772 w 4378623"/>
              <a:gd name="connsiteY16" fmla="*/ 2256207 h 3330971"/>
              <a:gd name="connsiteX17" fmla="*/ 2515594 w 4378623"/>
              <a:gd name="connsiteY17" fmla="*/ 2117447 h 3330971"/>
              <a:gd name="connsiteX18" fmla="*/ 2638089 w 4378623"/>
              <a:gd name="connsiteY18" fmla="*/ 2222593 h 3330971"/>
              <a:gd name="connsiteX19" fmla="*/ 2718896 w 4378623"/>
              <a:gd name="connsiteY19" fmla="*/ 2448834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291617 w 4378623"/>
              <a:gd name="connsiteY12" fmla="*/ 2504444 h 3330971"/>
              <a:gd name="connsiteX13" fmla="*/ 2421291 w 4378623"/>
              <a:gd name="connsiteY13" fmla="*/ 2474379 h 3330971"/>
              <a:gd name="connsiteX14" fmla="*/ 2296284 w 4378623"/>
              <a:gd name="connsiteY14" fmla="*/ 2503371 h 3330971"/>
              <a:gd name="connsiteX15" fmla="*/ 2325809 w 4378623"/>
              <a:gd name="connsiteY15" fmla="*/ 2313570 h 3330971"/>
              <a:gd name="connsiteX16" fmla="*/ 2411772 w 4378623"/>
              <a:gd name="connsiteY16" fmla="*/ 2256207 h 3330971"/>
              <a:gd name="connsiteX17" fmla="*/ 2515594 w 4378623"/>
              <a:gd name="connsiteY17" fmla="*/ 2117447 h 3330971"/>
              <a:gd name="connsiteX18" fmla="*/ 2638089 w 4378623"/>
              <a:gd name="connsiteY18" fmla="*/ 2222593 h 3330971"/>
              <a:gd name="connsiteX19" fmla="*/ 2715831 w 4378623"/>
              <a:gd name="connsiteY19" fmla="*/ 2222052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291617 w 4378623"/>
              <a:gd name="connsiteY12" fmla="*/ 2504444 h 3330971"/>
              <a:gd name="connsiteX13" fmla="*/ 2421291 w 4378623"/>
              <a:gd name="connsiteY13" fmla="*/ 2474379 h 3330971"/>
              <a:gd name="connsiteX14" fmla="*/ 2293219 w 4378623"/>
              <a:gd name="connsiteY14" fmla="*/ 2389980 h 3330971"/>
              <a:gd name="connsiteX15" fmla="*/ 2325809 w 4378623"/>
              <a:gd name="connsiteY15" fmla="*/ 2313570 h 3330971"/>
              <a:gd name="connsiteX16" fmla="*/ 2411772 w 4378623"/>
              <a:gd name="connsiteY16" fmla="*/ 2256207 h 3330971"/>
              <a:gd name="connsiteX17" fmla="*/ 2515594 w 4378623"/>
              <a:gd name="connsiteY17" fmla="*/ 2117447 h 3330971"/>
              <a:gd name="connsiteX18" fmla="*/ 2638089 w 4378623"/>
              <a:gd name="connsiteY18" fmla="*/ 2222593 h 3330971"/>
              <a:gd name="connsiteX19" fmla="*/ 2715831 w 4378623"/>
              <a:gd name="connsiteY19" fmla="*/ 2222052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291617 w 4378623"/>
              <a:gd name="connsiteY12" fmla="*/ 2504444 h 3330971"/>
              <a:gd name="connsiteX13" fmla="*/ 2421291 w 4378623"/>
              <a:gd name="connsiteY13" fmla="*/ 2474379 h 3330971"/>
              <a:gd name="connsiteX14" fmla="*/ 2412491 w 4378623"/>
              <a:gd name="connsiteY14" fmla="*/ 2477447 h 3330971"/>
              <a:gd name="connsiteX15" fmla="*/ 2325809 w 4378623"/>
              <a:gd name="connsiteY15" fmla="*/ 2313570 h 3330971"/>
              <a:gd name="connsiteX16" fmla="*/ 2411772 w 4378623"/>
              <a:gd name="connsiteY16" fmla="*/ 2256207 h 3330971"/>
              <a:gd name="connsiteX17" fmla="*/ 2515594 w 4378623"/>
              <a:gd name="connsiteY17" fmla="*/ 2117447 h 3330971"/>
              <a:gd name="connsiteX18" fmla="*/ 2638089 w 4378623"/>
              <a:gd name="connsiteY18" fmla="*/ 2222593 h 3330971"/>
              <a:gd name="connsiteX19" fmla="*/ 2715831 w 4378623"/>
              <a:gd name="connsiteY19" fmla="*/ 2222052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291617 w 4378623"/>
              <a:gd name="connsiteY12" fmla="*/ 2504444 h 3330971"/>
              <a:gd name="connsiteX13" fmla="*/ 2421291 w 4378623"/>
              <a:gd name="connsiteY13" fmla="*/ 2474379 h 3330971"/>
              <a:gd name="connsiteX14" fmla="*/ 2412491 w 4378623"/>
              <a:gd name="connsiteY14" fmla="*/ 2477447 h 3330971"/>
              <a:gd name="connsiteX15" fmla="*/ 2421226 w 4378623"/>
              <a:gd name="connsiteY15" fmla="*/ 2468623 h 3330971"/>
              <a:gd name="connsiteX16" fmla="*/ 2411772 w 4378623"/>
              <a:gd name="connsiteY16" fmla="*/ 2256207 h 3330971"/>
              <a:gd name="connsiteX17" fmla="*/ 2515594 w 4378623"/>
              <a:gd name="connsiteY17" fmla="*/ 2117447 h 3330971"/>
              <a:gd name="connsiteX18" fmla="*/ 2638089 w 4378623"/>
              <a:gd name="connsiteY18" fmla="*/ 2222593 h 3330971"/>
              <a:gd name="connsiteX19" fmla="*/ 2715831 w 4378623"/>
              <a:gd name="connsiteY19" fmla="*/ 2222052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291617 w 4378623"/>
              <a:gd name="connsiteY12" fmla="*/ 2504444 h 3330971"/>
              <a:gd name="connsiteX13" fmla="*/ 2421291 w 4378623"/>
              <a:gd name="connsiteY13" fmla="*/ 2474379 h 3330971"/>
              <a:gd name="connsiteX14" fmla="*/ 2412491 w 4378623"/>
              <a:gd name="connsiteY14" fmla="*/ 2477447 h 3330971"/>
              <a:gd name="connsiteX15" fmla="*/ 2421226 w 4378623"/>
              <a:gd name="connsiteY15" fmla="*/ 2468623 h 3330971"/>
              <a:gd name="connsiteX16" fmla="*/ 2487311 w 4378623"/>
              <a:gd name="connsiteY16" fmla="*/ 2458969 h 3330971"/>
              <a:gd name="connsiteX17" fmla="*/ 2515594 w 4378623"/>
              <a:gd name="connsiteY17" fmla="*/ 2117447 h 3330971"/>
              <a:gd name="connsiteX18" fmla="*/ 2638089 w 4378623"/>
              <a:gd name="connsiteY18" fmla="*/ 2222593 h 3330971"/>
              <a:gd name="connsiteX19" fmla="*/ 2715831 w 4378623"/>
              <a:gd name="connsiteY19" fmla="*/ 2222052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291617 w 4378623"/>
              <a:gd name="connsiteY12" fmla="*/ 2504444 h 3330971"/>
              <a:gd name="connsiteX13" fmla="*/ 2421291 w 4378623"/>
              <a:gd name="connsiteY13" fmla="*/ 2474379 h 3330971"/>
              <a:gd name="connsiteX14" fmla="*/ 2412491 w 4378623"/>
              <a:gd name="connsiteY14" fmla="*/ 2477447 h 3330971"/>
              <a:gd name="connsiteX15" fmla="*/ 2421226 w 4378623"/>
              <a:gd name="connsiteY15" fmla="*/ 2468623 h 3330971"/>
              <a:gd name="connsiteX16" fmla="*/ 2487311 w 4378623"/>
              <a:gd name="connsiteY16" fmla="*/ 2458969 h 3330971"/>
              <a:gd name="connsiteX17" fmla="*/ 2559327 w 4378623"/>
              <a:gd name="connsiteY17" fmla="*/ 2427554 h 3330971"/>
              <a:gd name="connsiteX18" fmla="*/ 2638089 w 4378623"/>
              <a:gd name="connsiteY18" fmla="*/ 2222593 h 3330971"/>
              <a:gd name="connsiteX19" fmla="*/ 2715831 w 4378623"/>
              <a:gd name="connsiteY19" fmla="*/ 2222052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291617 w 4378623"/>
              <a:gd name="connsiteY12" fmla="*/ 2504444 h 3330971"/>
              <a:gd name="connsiteX13" fmla="*/ 2421291 w 4378623"/>
              <a:gd name="connsiteY13" fmla="*/ 2474379 h 3330971"/>
              <a:gd name="connsiteX14" fmla="*/ 2412491 w 4378623"/>
              <a:gd name="connsiteY14" fmla="*/ 2477447 h 3330971"/>
              <a:gd name="connsiteX15" fmla="*/ 2421226 w 4378623"/>
              <a:gd name="connsiteY15" fmla="*/ 2468623 h 3330971"/>
              <a:gd name="connsiteX16" fmla="*/ 2487311 w 4378623"/>
              <a:gd name="connsiteY16" fmla="*/ 2458969 h 3330971"/>
              <a:gd name="connsiteX17" fmla="*/ 2559327 w 4378623"/>
              <a:gd name="connsiteY17" fmla="*/ 2427554 h 3330971"/>
              <a:gd name="connsiteX18" fmla="*/ 2622186 w 4378623"/>
              <a:gd name="connsiteY18" fmla="*/ 2405477 h 3330971"/>
              <a:gd name="connsiteX19" fmla="*/ 2715831 w 4378623"/>
              <a:gd name="connsiteY19" fmla="*/ 2222052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291617 w 4378623"/>
              <a:gd name="connsiteY12" fmla="*/ 2504444 h 3330971"/>
              <a:gd name="connsiteX13" fmla="*/ 2421291 w 4378623"/>
              <a:gd name="connsiteY13" fmla="*/ 2474379 h 3330971"/>
              <a:gd name="connsiteX14" fmla="*/ 2412491 w 4378623"/>
              <a:gd name="connsiteY14" fmla="*/ 2477447 h 3330971"/>
              <a:gd name="connsiteX15" fmla="*/ 2421226 w 4378623"/>
              <a:gd name="connsiteY15" fmla="*/ 2468623 h 3330971"/>
              <a:gd name="connsiteX16" fmla="*/ 2487311 w 4378623"/>
              <a:gd name="connsiteY16" fmla="*/ 2458969 h 3330971"/>
              <a:gd name="connsiteX17" fmla="*/ 2559327 w 4378623"/>
              <a:gd name="connsiteY17" fmla="*/ 2427554 h 3330971"/>
              <a:gd name="connsiteX18" fmla="*/ 2622186 w 4378623"/>
              <a:gd name="connsiteY18" fmla="*/ 2405477 h 3330971"/>
              <a:gd name="connsiteX19" fmla="*/ 2707879 w 4378623"/>
              <a:gd name="connsiteY19" fmla="*/ 2432766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291617 w 4378623"/>
              <a:gd name="connsiteY12" fmla="*/ 2504444 h 3330971"/>
              <a:gd name="connsiteX13" fmla="*/ 2421291 w 4378623"/>
              <a:gd name="connsiteY13" fmla="*/ 2474379 h 3330971"/>
              <a:gd name="connsiteX14" fmla="*/ 2412491 w 4378623"/>
              <a:gd name="connsiteY14" fmla="*/ 2477447 h 3330971"/>
              <a:gd name="connsiteX15" fmla="*/ 2421226 w 4378623"/>
              <a:gd name="connsiteY15" fmla="*/ 2468623 h 3330971"/>
              <a:gd name="connsiteX16" fmla="*/ 2487311 w 4378623"/>
              <a:gd name="connsiteY16" fmla="*/ 2458969 h 3330971"/>
              <a:gd name="connsiteX17" fmla="*/ 2559327 w 4378623"/>
              <a:gd name="connsiteY17" fmla="*/ 2427554 h 3330971"/>
              <a:gd name="connsiteX18" fmla="*/ 2626162 w 4378623"/>
              <a:gd name="connsiteY18" fmla="*/ 2449210 h 3330971"/>
              <a:gd name="connsiteX19" fmla="*/ 2707879 w 4378623"/>
              <a:gd name="connsiteY19" fmla="*/ 2432766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291617 w 4378623"/>
              <a:gd name="connsiteY12" fmla="*/ 2504444 h 3330971"/>
              <a:gd name="connsiteX13" fmla="*/ 2421291 w 4378623"/>
              <a:gd name="connsiteY13" fmla="*/ 2474379 h 3330971"/>
              <a:gd name="connsiteX14" fmla="*/ 2412491 w 4378623"/>
              <a:gd name="connsiteY14" fmla="*/ 2477447 h 3330971"/>
              <a:gd name="connsiteX15" fmla="*/ 2421226 w 4378623"/>
              <a:gd name="connsiteY15" fmla="*/ 2468623 h 3330971"/>
              <a:gd name="connsiteX16" fmla="*/ 2487311 w 4378623"/>
              <a:gd name="connsiteY16" fmla="*/ 2458969 h 3330971"/>
              <a:gd name="connsiteX17" fmla="*/ 2551375 w 4378623"/>
              <a:gd name="connsiteY17" fmla="*/ 2463336 h 3330971"/>
              <a:gd name="connsiteX18" fmla="*/ 2626162 w 4378623"/>
              <a:gd name="connsiteY18" fmla="*/ 2449210 h 3330971"/>
              <a:gd name="connsiteX19" fmla="*/ 2707879 w 4378623"/>
              <a:gd name="connsiteY19" fmla="*/ 2432766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128613 w 4378623"/>
              <a:gd name="connsiteY12" fmla="*/ 2524323 h 3330971"/>
              <a:gd name="connsiteX13" fmla="*/ 2421291 w 4378623"/>
              <a:gd name="connsiteY13" fmla="*/ 2474379 h 3330971"/>
              <a:gd name="connsiteX14" fmla="*/ 2412491 w 4378623"/>
              <a:gd name="connsiteY14" fmla="*/ 2477447 h 3330971"/>
              <a:gd name="connsiteX15" fmla="*/ 2421226 w 4378623"/>
              <a:gd name="connsiteY15" fmla="*/ 2468623 h 3330971"/>
              <a:gd name="connsiteX16" fmla="*/ 2487311 w 4378623"/>
              <a:gd name="connsiteY16" fmla="*/ 2458969 h 3330971"/>
              <a:gd name="connsiteX17" fmla="*/ 2551375 w 4378623"/>
              <a:gd name="connsiteY17" fmla="*/ 2463336 h 3330971"/>
              <a:gd name="connsiteX18" fmla="*/ 2626162 w 4378623"/>
              <a:gd name="connsiteY18" fmla="*/ 2449210 h 3330971"/>
              <a:gd name="connsiteX19" fmla="*/ 2707879 w 4378623"/>
              <a:gd name="connsiteY19" fmla="*/ 2432766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128613 w 4378623"/>
              <a:gd name="connsiteY12" fmla="*/ 2524323 h 3330971"/>
              <a:gd name="connsiteX13" fmla="*/ 2421291 w 4378623"/>
              <a:gd name="connsiteY13" fmla="*/ 2474379 h 3330971"/>
              <a:gd name="connsiteX14" fmla="*/ 2412491 w 4378623"/>
              <a:gd name="connsiteY14" fmla="*/ 2477447 h 3330971"/>
              <a:gd name="connsiteX15" fmla="*/ 2468935 w 4378623"/>
              <a:gd name="connsiteY15" fmla="*/ 2369230 h 3330971"/>
              <a:gd name="connsiteX16" fmla="*/ 2487311 w 4378623"/>
              <a:gd name="connsiteY16" fmla="*/ 2458969 h 3330971"/>
              <a:gd name="connsiteX17" fmla="*/ 2551375 w 4378623"/>
              <a:gd name="connsiteY17" fmla="*/ 2463336 h 3330971"/>
              <a:gd name="connsiteX18" fmla="*/ 2626162 w 4378623"/>
              <a:gd name="connsiteY18" fmla="*/ 2449210 h 3330971"/>
              <a:gd name="connsiteX19" fmla="*/ 2707879 w 4378623"/>
              <a:gd name="connsiteY19" fmla="*/ 2432766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128613 w 4378623"/>
              <a:gd name="connsiteY12" fmla="*/ 2524323 h 3330971"/>
              <a:gd name="connsiteX13" fmla="*/ 2421291 w 4378623"/>
              <a:gd name="connsiteY13" fmla="*/ 2474379 h 3330971"/>
              <a:gd name="connsiteX14" fmla="*/ 2372940 w 4378623"/>
              <a:gd name="connsiteY14" fmla="*/ 2381692 h 3330971"/>
              <a:gd name="connsiteX15" fmla="*/ 2468935 w 4378623"/>
              <a:gd name="connsiteY15" fmla="*/ 2369230 h 3330971"/>
              <a:gd name="connsiteX16" fmla="*/ 2487311 w 4378623"/>
              <a:gd name="connsiteY16" fmla="*/ 2458969 h 3330971"/>
              <a:gd name="connsiteX17" fmla="*/ 2551375 w 4378623"/>
              <a:gd name="connsiteY17" fmla="*/ 2463336 h 3330971"/>
              <a:gd name="connsiteX18" fmla="*/ 2626162 w 4378623"/>
              <a:gd name="connsiteY18" fmla="*/ 2449210 h 3330971"/>
              <a:gd name="connsiteX19" fmla="*/ 2707879 w 4378623"/>
              <a:gd name="connsiteY19" fmla="*/ 2432766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128613 w 4378623"/>
              <a:gd name="connsiteY12" fmla="*/ 2524323 h 3330971"/>
              <a:gd name="connsiteX13" fmla="*/ 2200639 w 4378623"/>
              <a:gd name="connsiteY13" fmla="*/ 2513930 h 3330971"/>
              <a:gd name="connsiteX14" fmla="*/ 2372940 w 4378623"/>
              <a:gd name="connsiteY14" fmla="*/ 2381692 h 3330971"/>
              <a:gd name="connsiteX15" fmla="*/ 2468935 w 4378623"/>
              <a:gd name="connsiteY15" fmla="*/ 2369230 h 3330971"/>
              <a:gd name="connsiteX16" fmla="*/ 2487311 w 4378623"/>
              <a:gd name="connsiteY16" fmla="*/ 2458969 h 3330971"/>
              <a:gd name="connsiteX17" fmla="*/ 2551375 w 4378623"/>
              <a:gd name="connsiteY17" fmla="*/ 2463336 h 3330971"/>
              <a:gd name="connsiteX18" fmla="*/ 2626162 w 4378623"/>
              <a:gd name="connsiteY18" fmla="*/ 2449210 h 3330971"/>
              <a:gd name="connsiteX19" fmla="*/ 2707879 w 4378623"/>
              <a:gd name="connsiteY19" fmla="*/ 2432766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128613 w 4378623"/>
              <a:gd name="connsiteY12" fmla="*/ 2524323 h 3330971"/>
              <a:gd name="connsiteX13" fmla="*/ 2200639 w 4378623"/>
              <a:gd name="connsiteY13" fmla="*/ 2513930 h 3330971"/>
              <a:gd name="connsiteX14" fmla="*/ 2325063 w 4378623"/>
              <a:gd name="connsiteY14" fmla="*/ 2504508 h 3330971"/>
              <a:gd name="connsiteX15" fmla="*/ 2468935 w 4378623"/>
              <a:gd name="connsiteY15" fmla="*/ 2369230 h 3330971"/>
              <a:gd name="connsiteX16" fmla="*/ 2487311 w 4378623"/>
              <a:gd name="connsiteY16" fmla="*/ 2458969 h 3330971"/>
              <a:gd name="connsiteX17" fmla="*/ 2551375 w 4378623"/>
              <a:gd name="connsiteY17" fmla="*/ 2463336 h 3330971"/>
              <a:gd name="connsiteX18" fmla="*/ 2626162 w 4378623"/>
              <a:gd name="connsiteY18" fmla="*/ 2449210 h 3330971"/>
              <a:gd name="connsiteX19" fmla="*/ 2707879 w 4378623"/>
              <a:gd name="connsiteY19" fmla="*/ 2432766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128613 w 4378623"/>
              <a:gd name="connsiteY12" fmla="*/ 2524323 h 3330971"/>
              <a:gd name="connsiteX13" fmla="*/ 2200639 w 4378623"/>
              <a:gd name="connsiteY13" fmla="*/ 2513930 h 3330971"/>
              <a:gd name="connsiteX14" fmla="*/ 2325063 w 4378623"/>
              <a:gd name="connsiteY14" fmla="*/ 2504508 h 3330971"/>
              <a:gd name="connsiteX15" fmla="*/ 2425221 w 4378623"/>
              <a:gd name="connsiteY15" fmla="*/ 2494128 h 3330971"/>
              <a:gd name="connsiteX16" fmla="*/ 2487311 w 4378623"/>
              <a:gd name="connsiteY16" fmla="*/ 2458969 h 3330971"/>
              <a:gd name="connsiteX17" fmla="*/ 2551375 w 4378623"/>
              <a:gd name="connsiteY17" fmla="*/ 2463336 h 3330971"/>
              <a:gd name="connsiteX18" fmla="*/ 2626162 w 4378623"/>
              <a:gd name="connsiteY18" fmla="*/ 2449210 h 3330971"/>
              <a:gd name="connsiteX19" fmla="*/ 2707879 w 4378623"/>
              <a:gd name="connsiteY19" fmla="*/ 2432766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128613 w 4378623"/>
              <a:gd name="connsiteY12" fmla="*/ 2524323 h 3330971"/>
              <a:gd name="connsiteX13" fmla="*/ 2200639 w 4378623"/>
              <a:gd name="connsiteY13" fmla="*/ 2513930 h 3330971"/>
              <a:gd name="connsiteX14" fmla="*/ 2325063 w 4378623"/>
              <a:gd name="connsiteY14" fmla="*/ 2504508 h 3330971"/>
              <a:gd name="connsiteX15" fmla="*/ 2425221 w 4378623"/>
              <a:gd name="connsiteY15" fmla="*/ 2494128 h 3330971"/>
              <a:gd name="connsiteX16" fmla="*/ 2497719 w 4378623"/>
              <a:gd name="connsiteY16" fmla="*/ 2477704 h 3330971"/>
              <a:gd name="connsiteX17" fmla="*/ 2551375 w 4378623"/>
              <a:gd name="connsiteY17" fmla="*/ 2463336 h 3330971"/>
              <a:gd name="connsiteX18" fmla="*/ 2626162 w 4378623"/>
              <a:gd name="connsiteY18" fmla="*/ 2449210 h 3330971"/>
              <a:gd name="connsiteX19" fmla="*/ 2707879 w 4378623"/>
              <a:gd name="connsiteY19" fmla="*/ 2432766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094015 w 4378623"/>
              <a:gd name="connsiteY12" fmla="*/ 2532973 h 3330971"/>
              <a:gd name="connsiteX13" fmla="*/ 2200639 w 4378623"/>
              <a:gd name="connsiteY13" fmla="*/ 2513930 h 3330971"/>
              <a:gd name="connsiteX14" fmla="*/ 2325063 w 4378623"/>
              <a:gd name="connsiteY14" fmla="*/ 2504508 h 3330971"/>
              <a:gd name="connsiteX15" fmla="*/ 2425221 w 4378623"/>
              <a:gd name="connsiteY15" fmla="*/ 2494128 h 3330971"/>
              <a:gd name="connsiteX16" fmla="*/ 2497719 w 4378623"/>
              <a:gd name="connsiteY16" fmla="*/ 2477704 h 3330971"/>
              <a:gd name="connsiteX17" fmla="*/ 2551375 w 4378623"/>
              <a:gd name="connsiteY17" fmla="*/ 2463336 h 3330971"/>
              <a:gd name="connsiteX18" fmla="*/ 2626162 w 4378623"/>
              <a:gd name="connsiteY18" fmla="*/ 2449210 h 3330971"/>
              <a:gd name="connsiteX19" fmla="*/ 2707879 w 4378623"/>
              <a:gd name="connsiteY19" fmla="*/ 2432766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094015 w 4378623"/>
              <a:gd name="connsiteY12" fmla="*/ 2532973 h 3330971"/>
              <a:gd name="connsiteX13" fmla="*/ 2215055 w 4378623"/>
              <a:gd name="connsiteY13" fmla="*/ 2525463 h 3330971"/>
              <a:gd name="connsiteX14" fmla="*/ 2325063 w 4378623"/>
              <a:gd name="connsiteY14" fmla="*/ 2504508 h 3330971"/>
              <a:gd name="connsiteX15" fmla="*/ 2425221 w 4378623"/>
              <a:gd name="connsiteY15" fmla="*/ 2494128 h 3330971"/>
              <a:gd name="connsiteX16" fmla="*/ 2497719 w 4378623"/>
              <a:gd name="connsiteY16" fmla="*/ 2477704 h 3330971"/>
              <a:gd name="connsiteX17" fmla="*/ 2551375 w 4378623"/>
              <a:gd name="connsiteY17" fmla="*/ 2463336 h 3330971"/>
              <a:gd name="connsiteX18" fmla="*/ 2626162 w 4378623"/>
              <a:gd name="connsiteY18" fmla="*/ 2449210 h 3330971"/>
              <a:gd name="connsiteX19" fmla="*/ 2707879 w 4378623"/>
              <a:gd name="connsiteY19" fmla="*/ 2432766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094015 w 4378623"/>
              <a:gd name="connsiteY12" fmla="*/ 2532973 h 3330971"/>
              <a:gd name="connsiteX13" fmla="*/ 2215055 w 4378623"/>
              <a:gd name="connsiteY13" fmla="*/ 2525463 h 3330971"/>
              <a:gd name="connsiteX14" fmla="*/ 2327947 w 4378623"/>
              <a:gd name="connsiteY14" fmla="*/ 2521807 h 3330971"/>
              <a:gd name="connsiteX15" fmla="*/ 2425221 w 4378623"/>
              <a:gd name="connsiteY15" fmla="*/ 2494128 h 3330971"/>
              <a:gd name="connsiteX16" fmla="*/ 2497719 w 4378623"/>
              <a:gd name="connsiteY16" fmla="*/ 2477704 h 3330971"/>
              <a:gd name="connsiteX17" fmla="*/ 2551375 w 4378623"/>
              <a:gd name="connsiteY17" fmla="*/ 2463336 h 3330971"/>
              <a:gd name="connsiteX18" fmla="*/ 2626162 w 4378623"/>
              <a:gd name="connsiteY18" fmla="*/ 2449210 h 3330971"/>
              <a:gd name="connsiteX19" fmla="*/ 2707879 w 4378623"/>
              <a:gd name="connsiteY19" fmla="*/ 2432766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094015 w 4378623"/>
              <a:gd name="connsiteY12" fmla="*/ 2532973 h 3330971"/>
              <a:gd name="connsiteX13" fmla="*/ 2215055 w 4378623"/>
              <a:gd name="connsiteY13" fmla="*/ 2525463 h 3330971"/>
              <a:gd name="connsiteX14" fmla="*/ 2327947 w 4378623"/>
              <a:gd name="connsiteY14" fmla="*/ 2521807 h 3330971"/>
              <a:gd name="connsiteX15" fmla="*/ 2425221 w 4378623"/>
              <a:gd name="connsiteY15" fmla="*/ 2494128 h 3330971"/>
              <a:gd name="connsiteX16" fmla="*/ 2491953 w 4378623"/>
              <a:gd name="connsiteY16" fmla="*/ 2480588 h 3330971"/>
              <a:gd name="connsiteX17" fmla="*/ 2551375 w 4378623"/>
              <a:gd name="connsiteY17" fmla="*/ 2463336 h 3330971"/>
              <a:gd name="connsiteX18" fmla="*/ 2626162 w 4378623"/>
              <a:gd name="connsiteY18" fmla="*/ 2449210 h 3330971"/>
              <a:gd name="connsiteX19" fmla="*/ 2707879 w 4378623"/>
              <a:gd name="connsiteY19" fmla="*/ 2432766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094015 w 4378623"/>
              <a:gd name="connsiteY12" fmla="*/ 2532973 h 3330971"/>
              <a:gd name="connsiteX13" fmla="*/ 2215055 w 4378623"/>
              <a:gd name="connsiteY13" fmla="*/ 2525463 h 3330971"/>
              <a:gd name="connsiteX14" fmla="*/ 2327947 w 4378623"/>
              <a:gd name="connsiteY14" fmla="*/ 2521807 h 3330971"/>
              <a:gd name="connsiteX15" fmla="*/ 2425221 w 4378623"/>
              <a:gd name="connsiteY15" fmla="*/ 2494128 h 3330971"/>
              <a:gd name="connsiteX16" fmla="*/ 2491953 w 4378623"/>
              <a:gd name="connsiteY16" fmla="*/ 2480588 h 3330971"/>
              <a:gd name="connsiteX17" fmla="*/ 2551375 w 4378623"/>
              <a:gd name="connsiteY17" fmla="*/ 2463336 h 3330971"/>
              <a:gd name="connsiteX18" fmla="*/ 2626162 w 4378623"/>
              <a:gd name="connsiteY18" fmla="*/ 2449210 h 3330971"/>
              <a:gd name="connsiteX19" fmla="*/ 2704996 w 4378623"/>
              <a:gd name="connsiteY19" fmla="*/ 2447182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094015 w 4378623"/>
              <a:gd name="connsiteY12" fmla="*/ 2532973 h 3330971"/>
              <a:gd name="connsiteX13" fmla="*/ 2215055 w 4378623"/>
              <a:gd name="connsiteY13" fmla="*/ 2525463 h 3330971"/>
              <a:gd name="connsiteX14" fmla="*/ 2327947 w 4378623"/>
              <a:gd name="connsiteY14" fmla="*/ 2521807 h 3330971"/>
              <a:gd name="connsiteX15" fmla="*/ 2425221 w 4378623"/>
              <a:gd name="connsiteY15" fmla="*/ 2494128 h 3330971"/>
              <a:gd name="connsiteX16" fmla="*/ 2491953 w 4378623"/>
              <a:gd name="connsiteY16" fmla="*/ 2480588 h 3330971"/>
              <a:gd name="connsiteX17" fmla="*/ 2551375 w 4378623"/>
              <a:gd name="connsiteY17" fmla="*/ 2463336 h 3330971"/>
              <a:gd name="connsiteX18" fmla="*/ 2626162 w 4378623"/>
              <a:gd name="connsiteY18" fmla="*/ 2466509 h 3330971"/>
              <a:gd name="connsiteX19" fmla="*/ 2704996 w 4378623"/>
              <a:gd name="connsiteY19" fmla="*/ 2447182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094015 w 4378623"/>
              <a:gd name="connsiteY12" fmla="*/ 2532973 h 3330971"/>
              <a:gd name="connsiteX13" fmla="*/ 2215055 w 4378623"/>
              <a:gd name="connsiteY13" fmla="*/ 2525463 h 3330971"/>
              <a:gd name="connsiteX14" fmla="*/ 2327947 w 4378623"/>
              <a:gd name="connsiteY14" fmla="*/ 2521807 h 3330971"/>
              <a:gd name="connsiteX15" fmla="*/ 2425221 w 4378623"/>
              <a:gd name="connsiteY15" fmla="*/ 2494128 h 3330971"/>
              <a:gd name="connsiteX16" fmla="*/ 2491953 w 4378623"/>
              <a:gd name="connsiteY16" fmla="*/ 2480588 h 3330971"/>
              <a:gd name="connsiteX17" fmla="*/ 2548492 w 4378623"/>
              <a:gd name="connsiteY17" fmla="*/ 2480635 h 3330971"/>
              <a:gd name="connsiteX18" fmla="*/ 2626162 w 4378623"/>
              <a:gd name="connsiteY18" fmla="*/ 2466509 h 3330971"/>
              <a:gd name="connsiteX19" fmla="*/ 2704996 w 4378623"/>
              <a:gd name="connsiteY19" fmla="*/ 2447182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094015 w 4378623"/>
              <a:gd name="connsiteY12" fmla="*/ 2532973 h 3330971"/>
              <a:gd name="connsiteX13" fmla="*/ 2215055 w 4378623"/>
              <a:gd name="connsiteY13" fmla="*/ 2525463 h 3330971"/>
              <a:gd name="connsiteX14" fmla="*/ 2327947 w 4378623"/>
              <a:gd name="connsiteY14" fmla="*/ 2521807 h 3330971"/>
              <a:gd name="connsiteX15" fmla="*/ 2425221 w 4378623"/>
              <a:gd name="connsiteY15" fmla="*/ 2494128 h 3330971"/>
              <a:gd name="connsiteX16" fmla="*/ 2489070 w 4378623"/>
              <a:gd name="connsiteY16" fmla="*/ 2497887 h 3330971"/>
              <a:gd name="connsiteX17" fmla="*/ 2548492 w 4378623"/>
              <a:gd name="connsiteY17" fmla="*/ 2480635 h 3330971"/>
              <a:gd name="connsiteX18" fmla="*/ 2626162 w 4378623"/>
              <a:gd name="connsiteY18" fmla="*/ 2466509 h 3330971"/>
              <a:gd name="connsiteX19" fmla="*/ 2704996 w 4378623"/>
              <a:gd name="connsiteY19" fmla="*/ 2447182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436621 w 4378623"/>
              <a:gd name="connsiteY9" fmla="*/ 2650524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094015 w 4378623"/>
              <a:gd name="connsiteY12" fmla="*/ 2532973 h 3330971"/>
              <a:gd name="connsiteX13" fmla="*/ 2215055 w 4378623"/>
              <a:gd name="connsiteY13" fmla="*/ 2525463 h 3330971"/>
              <a:gd name="connsiteX14" fmla="*/ 2327947 w 4378623"/>
              <a:gd name="connsiteY14" fmla="*/ 2521807 h 3330971"/>
              <a:gd name="connsiteX15" fmla="*/ 2416571 w 4378623"/>
              <a:gd name="connsiteY15" fmla="*/ 2514311 h 3330971"/>
              <a:gd name="connsiteX16" fmla="*/ 2489070 w 4378623"/>
              <a:gd name="connsiteY16" fmla="*/ 2497887 h 3330971"/>
              <a:gd name="connsiteX17" fmla="*/ 2548492 w 4378623"/>
              <a:gd name="connsiteY17" fmla="*/ 2480635 h 3330971"/>
              <a:gd name="connsiteX18" fmla="*/ 2626162 w 4378623"/>
              <a:gd name="connsiteY18" fmla="*/ 2466509 h 3330971"/>
              <a:gd name="connsiteX19" fmla="*/ 2704996 w 4378623"/>
              <a:gd name="connsiteY19" fmla="*/ 2447182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247151 w 4378623"/>
              <a:gd name="connsiteY9" fmla="*/ 2726313 h 3330971"/>
              <a:gd name="connsiteX10" fmla="*/ 1885306 w 4378623"/>
              <a:gd name="connsiteY10" fmla="*/ 2498124 h 3330971"/>
              <a:gd name="connsiteX11" fmla="*/ 1999606 w 4378623"/>
              <a:gd name="connsiteY11" fmla="*/ 2542574 h 3330971"/>
              <a:gd name="connsiteX12" fmla="*/ 2094015 w 4378623"/>
              <a:gd name="connsiteY12" fmla="*/ 2532973 h 3330971"/>
              <a:gd name="connsiteX13" fmla="*/ 2215055 w 4378623"/>
              <a:gd name="connsiteY13" fmla="*/ 2525463 h 3330971"/>
              <a:gd name="connsiteX14" fmla="*/ 2327947 w 4378623"/>
              <a:gd name="connsiteY14" fmla="*/ 2521807 h 3330971"/>
              <a:gd name="connsiteX15" fmla="*/ 2416571 w 4378623"/>
              <a:gd name="connsiteY15" fmla="*/ 2514311 h 3330971"/>
              <a:gd name="connsiteX16" fmla="*/ 2489070 w 4378623"/>
              <a:gd name="connsiteY16" fmla="*/ 2497887 h 3330971"/>
              <a:gd name="connsiteX17" fmla="*/ 2548492 w 4378623"/>
              <a:gd name="connsiteY17" fmla="*/ 2480635 h 3330971"/>
              <a:gd name="connsiteX18" fmla="*/ 2626162 w 4378623"/>
              <a:gd name="connsiteY18" fmla="*/ 2466509 h 3330971"/>
              <a:gd name="connsiteX19" fmla="*/ 2704996 w 4378623"/>
              <a:gd name="connsiteY19" fmla="*/ 2447182 h 3330971"/>
              <a:gd name="connsiteX20" fmla="*/ 2760597 w 4378623"/>
              <a:gd name="connsiteY20" fmla="*/ 2435371 h 3330971"/>
              <a:gd name="connsiteX21" fmla="*/ 3002309 w 4378623"/>
              <a:gd name="connsiteY21" fmla="*/ 2344149 h 3330971"/>
              <a:gd name="connsiteX22" fmla="*/ 3173672 w 4378623"/>
              <a:gd name="connsiteY22" fmla="*/ 2055029 h 3330971"/>
              <a:gd name="connsiteX23" fmla="*/ 3167322 w 4378623"/>
              <a:gd name="connsiteY23" fmla="*/ 1855028 h 3330971"/>
              <a:gd name="connsiteX24" fmla="*/ 3262659 w 4378623"/>
              <a:gd name="connsiteY24" fmla="*/ 1781808 h 3330971"/>
              <a:gd name="connsiteX25" fmla="*/ 3284624 w 4378623"/>
              <a:gd name="connsiteY25" fmla="*/ 1646882 h 3330971"/>
              <a:gd name="connsiteX26" fmla="*/ 3176848 w 4378623"/>
              <a:gd name="connsiteY26" fmla="*/ 1557982 h 3330971"/>
              <a:gd name="connsiteX27" fmla="*/ 3243263 w 4378623"/>
              <a:gd name="connsiteY27" fmla="*/ 1496058 h 3330971"/>
              <a:gd name="connsiteX28" fmla="*/ 3224300 w 4378623"/>
              <a:gd name="connsiteY28" fmla="*/ 1385128 h 3330971"/>
              <a:gd name="connsiteX29" fmla="*/ 3090950 w 4378623"/>
              <a:gd name="connsiteY29" fmla="*/ 1267629 h 3330971"/>
              <a:gd name="connsiteX30" fmla="*/ 2703513 w 4378623"/>
              <a:gd name="connsiteY30" fmla="*/ 1302749 h 3330971"/>
              <a:gd name="connsiteX31" fmla="*/ 2599247 w 4378623"/>
              <a:gd name="connsiteY31" fmla="*/ 1278230 h 3330971"/>
              <a:gd name="connsiteX32" fmla="*/ 2652768 w 4378623"/>
              <a:gd name="connsiteY32" fmla="*/ 1105590 h 3330971"/>
              <a:gd name="connsiteX33" fmla="*/ 2664069 w 4378623"/>
              <a:gd name="connsiteY33" fmla="*/ 937567 h 3330971"/>
              <a:gd name="connsiteX34" fmla="*/ 2579743 w 4378623"/>
              <a:gd name="connsiteY34" fmla="*/ 632767 h 3330971"/>
              <a:gd name="connsiteX35" fmla="*/ 2438644 w 4378623"/>
              <a:gd name="connsiteY35" fmla="*/ 565840 h 3330971"/>
              <a:gd name="connsiteX36" fmla="*/ 2495247 w 4378623"/>
              <a:gd name="connsiteY36" fmla="*/ 0 h 3330971"/>
              <a:gd name="connsiteX37" fmla="*/ 2496489 w 4378623"/>
              <a:gd name="connsiteY37" fmla="*/ 11616 h 3330971"/>
              <a:gd name="connsiteX38" fmla="*/ 3089319 w 4378623"/>
              <a:gd name="connsiteY38" fmla="*/ 64226 h 3330971"/>
              <a:gd name="connsiteX39" fmla="*/ 3374856 w 4378623"/>
              <a:gd name="connsiteY39" fmla="*/ 369969 h 3330971"/>
              <a:gd name="connsiteX40" fmla="*/ 3510232 w 4378623"/>
              <a:gd name="connsiteY40" fmla="*/ 813600 h 3330971"/>
              <a:gd name="connsiteX41" fmla="*/ 4068016 w 4378623"/>
              <a:gd name="connsiteY41" fmla="*/ 1105046 h 3330971"/>
              <a:gd name="connsiteX42" fmla="*/ 4234392 w 4378623"/>
              <a:gd name="connsiteY42" fmla="*/ 1420661 h 3330971"/>
              <a:gd name="connsiteX43" fmla="*/ 4378623 w 4378623"/>
              <a:gd name="connsiteY43" fmla="*/ 1836132 h 3330971"/>
              <a:gd name="connsiteX44" fmla="*/ 4363902 w 4378623"/>
              <a:gd name="connsiteY44" fmla="*/ 2211036 h 3330971"/>
              <a:gd name="connsiteX45" fmla="*/ 4114941 w 4378623"/>
              <a:gd name="connsiteY45" fmla="*/ 2463077 h 3330971"/>
              <a:gd name="connsiteX46" fmla="*/ 3750965 w 4378623"/>
              <a:gd name="connsiteY46" fmla="*/ 2650382 h 3330971"/>
              <a:gd name="connsiteX47" fmla="*/ 551294 w 4378623"/>
              <a:gd name="connsiteY47" fmla="*/ 3328046 h 3330971"/>
              <a:gd name="connsiteX48" fmla="*/ 548640 w 4378623"/>
              <a:gd name="connsiteY48" fmla="*/ 3330971 h 3330971"/>
              <a:gd name="connsiteX49" fmla="*/ 254965 w 4378623"/>
              <a:gd name="connsiteY49" fmla="*/ 3249085 h 3330971"/>
              <a:gd name="connsiteX50" fmla="*/ 17221 w 4378623"/>
              <a:gd name="connsiteY50" fmla="*/ 2864627 h 3330971"/>
              <a:gd name="connsiteX51" fmla="*/ 0 w 4378623"/>
              <a:gd name="connsiteY51" fmla="*/ 2435269 h 3330971"/>
              <a:gd name="connsiteX52" fmla="*/ 253898 w 4378623"/>
              <a:gd name="connsiteY52" fmla="*/ 2137884 h 3330971"/>
              <a:gd name="connsiteX53" fmla="*/ 585216 w 4378623"/>
              <a:gd name="connsiteY53" fmla="*/ 2055588 h 3330971"/>
              <a:gd name="connsiteX54" fmla="*/ 619658 w 4378623"/>
              <a:gd name="connsiteY54" fmla="*/ 1804333 h 3330971"/>
              <a:gd name="connsiteX55" fmla="*/ 721309 w 4378623"/>
              <a:gd name="connsiteY55" fmla="*/ 1465595 h 3330971"/>
              <a:gd name="connsiteX56" fmla="*/ 949909 w 4378623"/>
              <a:gd name="connsiteY56" fmla="*/ 1228261 h 3330971"/>
              <a:gd name="connsiteX57" fmla="*/ 1268882 w 4378623"/>
              <a:gd name="connsiteY57" fmla="*/ 1218707 h 3330971"/>
              <a:gd name="connsiteX58" fmla="*/ 1609344 w 4378623"/>
              <a:gd name="connsiteY58" fmla="*/ 1250916 h 3330971"/>
              <a:gd name="connsiteX59" fmla="*/ 1614376 w 4378623"/>
              <a:gd name="connsiteY59" fmla="*/ 1252876 h 3330971"/>
              <a:gd name="connsiteX60" fmla="*/ 1544271 w 4378623"/>
              <a:gd name="connsiteY60" fmla="*/ 625178 h 3330971"/>
              <a:gd name="connsiteX61" fmla="*/ 1855167 w 4378623"/>
              <a:gd name="connsiteY61" fmla="*/ 140546 h 3330971"/>
              <a:gd name="connsiteX62" fmla="*/ 2495247 w 4378623"/>
              <a:gd name="connsiteY6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163827 w 4378623"/>
              <a:gd name="connsiteY8" fmla="*/ 1844330 h 3330971"/>
              <a:gd name="connsiteX9" fmla="*/ 1885306 w 4378623"/>
              <a:gd name="connsiteY9" fmla="*/ 2498124 h 3330971"/>
              <a:gd name="connsiteX10" fmla="*/ 1999606 w 4378623"/>
              <a:gd name="connsiteY10" fmla="*/ 2542574 h 3330971"/>
              <a:gd name="connsiteX11" fmla="*/ 2094015 w 4378623"/>
              <a:gd name="connsiteY11" fmla="*/ 2532973 h 3330971"/>
              <a:gd name="connsiteX12" fmla="*/ 2215055 w 4378623"/>
              <a:gd name="connsiteY12" fmla="*/ 2525463 h 3330971"/>
              <a:gd name="connsiteX13" fmla="*/ 2327947 w 4378623"/>
              <a:gd name="connsiteY13" fmla="*/ 2521807 h 3330971"/>
              <a:gd name="connsiteX14" fmla="*/ 2416571 w 4378623"/>
              <a:gd name="connsiteY14" fmla="*/ 2514311 h 3330971"/>
              <a:gd name="connsiteX15" fmla="*/ 2489070 w 4378623"/>
              <a:gd name="connsiteY15" fmla="*/ 2497887 h 3330971"/>
              <a:gd name="connsiteX16" fmla="*/ 2548492 w 4378623"/>
              <a:gd name="connsiteY16" fmla="*/ 2480635 h 3330971"/>
              <a:gd name="connsiteX17" fmla="*/ 2626162 w 4378623"/>
              <a:gd name="connsiteY17" fmla="*/ 2466509 h 3330971"/>
              <a:gd name="connsiteX18" fmla="*/ 2704996 w 4378623"/>
              <a:gd name="connsiteY18" fmla="*/ 2447182 h 3330971"/>
              <a:gd name="connsiteX19" fmla="*/ 2760597 w 4378623"/>
              <a:gd name="connsiteY19" fmla="*/ 2435371 h 3330971"/>
              <a:gd name="connsiteX20" fmla="*/ 3002309 w 4378623"/>
              <a:gd name="connsiteY20" fmla="*/ 2344149 h 3330971"/>
              <a:gd name="connsiteX21" fmla="*/ 3173672 w 4378623"/>
              <a:gd name="connsiteY21" fmla="*/ 2055029 h 3330971"/>
              <a:gd name="connsiteX22" fmla="*/ 3167322 w 4378623"/>
              <a:gd name="connsiteY22" fmla="*/ 1855028 h 3330971"/>
              <a:gd name="connsiteX23" fmla="*/ 3262659 w 4378623"/>
              <a:gd name="connsiteY23" fmla="*/ 1781808 h 3330971"/>
              <a:gd name="connsiteX24" fmla="*/ 3284624 w 4378623"/>
              <a:gd name="connsiteY24" fmla="*/ 1646882 h 3330971"/>
              <a:gd name="connsiteX25" fmla="*/ 3176848 w 4378623"/>
              <a:gd name="connsiteY25" fmla="*/ 1557982 h 3330971"/>
              <a:gd name="connsiteX26" fmla="*/ 3243263 w 4378623"/>
              <a:gd name="connsiteY26" fmla="*/ 1496058 h 3330971"/>
              <a:gd name="connsiteX27" fmla="*/ 3224300 w 4378623"/>
              <a:gd name="connsiteY27" fmla="*/ 1385128 h 3330971"/>
              <a:gd name="connsiteX28" fmla="*/ 3090950 w 4378623"/>
              <a:gd name="connsiteY28" fmla="*/ 1267629 h 3330971"/>
              <a:gd name="connsiteX29" fmla="*/ 2703513 w 4378623"/>
              <a:gd name="connsiteY29" fmla="*/ 1302749 h 3330971"/>
              <a:gd name="connsiteX30" fmla="*/ 2599247 w 4378623"/>
              <a:gd name="connsiteY30" fmla="*/ 1278230 h 3330971"/>
              <a:gd name="connsiteX31" fmla="*/ 2652768 w 4378623"/>
              <a:gd name="connsiteY31" fmla="*/ 1105590 h 3330971"/>
              <a:gd name="connsiteX32" fmla="*/ 2664069 w 4378623"/>
              <a:gd name="connsiteY32" fmla="*/ 937567 h 3330971"/>
              <a:gd name="connsiteX33" fmla="*/ 2579743 w 4378623"/>
              <a:gd name="connsiteY33" fmla="*/ 632767 h 3330971"/>
              <a:gd name="connsiteX34" fmla="*/ 2438644 w 4378623"/>
              <a:gd name="connsiteY34" fmla="*/ 565840 h 3330971"/>
              <a:gd name="connsiteX35" fmla="*/ 2495247 w 4378623"/>
              <a:gd name="connsiteY35" fmla="*/ 0 h 3330971"/>
              <a:gd name="connsiteX36" fmla="*/ 2496489 w 4378623"/>
              <a:gd name="connsiteY36" fmla="*/ 11616 h 3330971"/>
              <a:gd name="connsiteX37" fmla="*/ 3089319 w 4378623"/>
              <a:gd name="connsiteY37" fmla="*/ 64226 h 3330971"/>
              <a:gd name="connsiteX38" fmla="*/ 3374856 w 4378623"/>
              <a:gd name="connsiteY38" fmla="*/ 369969 h 3330971"/>
              <a:gd name="connsiteX39" fmla="*/ 3510232 w 4378623"/>
              <a:gd name="connsiteY39" fmla="*/ 813600 h 3330971"/>
              <a:gd name="connsiteX40" fmla="*/ 4068016 w 4378623"/>
              <a:gd name="connsiteY40" fmla="*/ 1105046 h 3330971"/>
              <a:gd name="connsiteX41" fmla="*/ 4234392 w 4378623"/>
              <a:gd name="connsiteY41" fmla="*/ 1420661 h 3330971"/>
              <a:gd name="connsiteX42" fmla="*/ 4378623 w 4378623"/>
              <a:gd name="connsiteY42" fmla="*/ 1836132 h 3330971"/>
              <a:gd name="connsiteX43" fmla="*/ 4363902 w 4378623"/>
              <a:gd name="connsiteY43" fmla="*/ 2211036 h 3330971"/>
              <a:gd name="connsiteX44" fmla="*/ 4114941 w 4378623"/>
              <a:gd name="connsiteY44" fmla="*/ 2463077 h 3330971"/>
              <a:gd name="connsiteX45" fmla="*/ 3750965 w 4378623"/>
              <a:gd name="connsiteY45" fmla="*/ 2650382 h 3330971"/>
              <a:gd name="connsiteX46" fmla="*/ 551294 w 4378623"/>
              <a:gd name="connsiteY46" fmla="*/ 3328046 h 3330971"/>
              <a:gd name="connsiteX47" fmla="*/ 548640 w 4378623"/>
              <a:gd name="connsiteY47" fmla="*/ 3330971 h 3330971"/>
              <a:gd name="connsiteX48" fmla="*/ 254965 w 4378623"/>
              <a:gd name="connsiteY48" fmla="*/ 3249085 h 3330971"/>
              <a:gd name="connsiteX49" fmla="*/ 17221 w 4378623"/>
              <a:gd name="connsiteY49" fmla="*/ 2864627 h 3330971"/>
              <a:gd name="connsiteX50" fmla="*/ 0 w 4378623"/>
              <a:gd name="connsiteY50" fmla="*/ 2435269 h 3330971"/>
              <a:gd name="connsiteX51" fmla="*/ 253898 w 4378623"/>
              <a:gd name="connsiteY51" fmla="*/ 2137884 h 3330971"/>
              <a:gd name="connsiteX52" fmla="*/ 585216 w 4378623"/>
              <a:gd name="connsiteY52" fmla="*/ 2055588 h 3330971"/>
              <a:gd name="connsiteX53" fmla="*/ 619658 w 4378623"/>
              <a:gd name="connsiteY53" fmla="*/ 1804333 h 3330971"/>
              <a:gd name="connsiteX54" fmla="*/ 721309 w 4378623"/>
              <a:gd name="connsiteY54" fmla="*/ 1465595 h 3330971"/>
              <a:gd name="connsiteX55" fmla="*/ 949909 w 4378623"/>
              <a:gd name="connsiteY55" fmla="*/ 1228261 h 3330971"/>
              <a:gd name="connsiteX56" fmla="*/ 1268882 w 4378623"/>
              <a:gd name="connsiteY56" fmla="*/ 1218707 h 3330971"/>
              <a:gd name="connsiteX57" fmla="*/ 1609344 w 4378623"/>
              <a:gd name="connsiteY57" fmla="*/ 1250916 h 3330971"/>
              <a:gd name="connsiteX58" fmla="*/ 1614376 w 4378623"/>
              <a:gd name="connsiteY58" fmla="*/ 1252876 h 3330971"/>
              <a:gd name="connsiteX59" fmla="*/ 1544271 w 4378623"/>
              <a:gd name="connsiteY59" fmla="*/ 625178 h 3330971"/>
              <a:gd name="connsiteX60" fmla="*/ 1855167 w 4378623"/>
              <a:gd name="connsiteY60" fmla="*/ 140546 h 3330971"/>
              <a:gd name="connsiteX61" fmla="*/ 2495247 w 4378623"/>
              <a:gd name="connsiteY61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178275 w 4378623"/>
              <a:gd name="connsiteY7" fmla="*/ 1844820 h 3330971"/>
              <a:gd name="connsiteX8" fmla="*/ 1885306 w 4378623"/>
              <a:gd name="connsiteY8" fmla="*/ 2498124 h 3330971"/>
              <a:gd name="connsiteX9" fmla="*/ 1999606 w 4378623"/>
              <a:gd name="connsiteY9" fmla="*/ 2542574 h 3330971"/>
              <a:gd name="connsiteX10" fmla="*/ 2094015 w 4378623"/>
              <a:gd name="connsiteY10" fmla="*/ 2532973 h 3330971"/>
              <a:gd name="connsiteX11" fmla="*/ 2215055 w 4378623"/>
              <a:gd name="connsiteY11" fmla="*/ 2525463 h 3330971"/>
              <a:gd name="connsiteX12" fmla="*/ 2327947 w 4378623"/>
              <a:gd name="connsiteY12" fmla="*/ 2521807 h 3330971"/>
              <a:gd name="connsiteX13" fmla="*/ 2416571 w 4378623"/>
              <a:gd name="connsiteY13" fmla="*/ 2514311 h 3330971"/>
              <a:gd name="connsiteX14" fmla="*/ 2489070 w 4378623"/>
              <a:gd name="connsiteY14" fmla="*/ 2497887 h 3330971"/>
              <a:gd name="connsiteX15" fmla="*/ 2548492 w 4378623"/>
              <a:gd name="connsiteY15" fmla="*/ 2480635 h 3330971"/>
              <a:gd name="connsiteX16" fmla="*/ 2626162 w 4378623"/>
              <a:gd name="connsiteY16" fmla="*/ 2466509 h 3330971"/>
              <a:gd name="connsiteX17" fmla="*/ 2704996 w 4378623"/>
              <a:gd name="connsiteY17" fmla="*/ 2447182 h 3330971"/>
              <a:gd name="connsiteX18" fmla="*/ 2760597 w 4378623"/>
              <a:gd name="connsiteY18" fmla="*/ 2435371 h 3330971"/>
              <a:gd name="connsiteX19" fmla="*/ 3002309 w 4378623"/>
              <a:gd name="connsiteY19" fmla="*/ 2344149 h 3330971"/>
              <a:gd name="connsiteX20" fmla="*/ 3173672 w 4378623"/>
              <a:gd name="connsiteY20" fmla="*/ 2055029 h 3330971"/>
              <a:gd name="connsiteX21" fmla="*/ 3167322 w 4378623"/>
              <a:gd name="connsiteY21" fmla="*/ 1855028 h 3330971"/>
              <a:gd name="connsiteX22" fmla="*/ 3262659 w 4378623"/>
              <a:gd name="connsiteY22" fmla="*/ 1781808 h 3330971"/>
              <a:gd name="connsiteX23" fmla="*/ 3284624 w 4378623"/>
              <a:gd name="connsiteY23" fmla="*/ 1646882 h 3330971"/>
              <a:gd name="connsiteX24" fmla="*/ 3176848 w 4378623"/>
              <a:gd name="connsiteY24" fmla="*/ 1557982 h 3330971"/>
              <a:gd name="connsiteX25" fmla="*/ 3243263 w 4378623"/>
              <a:gd name="connsiteY25" fmla="*/ 1496058 h 3330971"/>
              <a:gd name="connsiteX26" fmla="*/ 3224300 w 4378623"/>
              <a:gd name="connsiteY26" fmla="*/ 1385128 h 3330971"/>
              <a:gd name="connsiteX27" fmla="*/ 3090950 w 4378623"/>
              <a:gd name="connsiteY27" fmla="*/ 1267629 h 3330971"/>
              <a:gd name="connsiteX28" fmla="*/ 2703513 w 4378623"/>
              <a:gd name="connsiteY28" fmla="*/ 1302749 h 3330971"/>
              <a:gd name="connsiteX29" fmla="*/ 2599247 w 4378623"/>
              <a:gd name="connsiteY29" fmla="*/ 1278230 h 3330971"/>
              <a:gd name="connsiteX30" fmla="*/ 2652768 w 4378623"/>
              <a:gd name="connsiteY30" fmla="*/ 1105590 h 3330971"/>
              <a:gd name="connsiteX31" fmla="*/ 2664069 w 4378623"/>
              <a:gd name="connsiteY31" fmla="*/ 937567 h 3330971"/>
              <a:gd name="connsiteX32" fmla="*/ 2579743 w 4378623"/>
              <a:gd name="connsiteY32" fmla="*/ 632767 h 3330971"/>
              <a:gd name="connsiteX33" fmla="*/ 2438644 w 4378623"/>
              <a:gd name="connsiteY33" fmla="*/ 565840 h 3330971"/>
              <a:gd name="connsiteX34" fmla="*/ 2495247 w 4378623"/>
              <a:gd name="connsiteY34" fmla="*/ 0 h 3330971"/>
              <a:gd name="connsiteX35" fmla="*/ 2496489 w 4378623"/>
              <a:gd name="connsiteY35" fmla="*/ 11616 h 3330971"/>
              <a:gd name="connsiteX36" fmla="*/ 3089319 w 4378623"/>
              <a:gd name="connsiteY36" fmla="*/ 64226 h 3330971"/>
              <a:gd name="connsiteX37" fmla="*/ 3374856 w 4378623"/>
              <a:gd name="connsiteY37" fmla="*/ 369969 h 3330971"/>
              <a:gd name="connsiteX38" fmla="*/ 3510232 w 4378623"/>
              <a:gd name="connsiteY38" fmla="*/ 813600 h 3330971"/>
              <a:gd name="connsiteX39" fmla="*/ 4068016 w 4378623"/>
              <a:gd name="connsiteY39" fmla="*/ 1105046 h 3330971"/>
              <a:gd name="connsiteX40" fmla="*/ 4234392 w 4378623"/>
              <a:gd name="connsiteY40" fmla="*/ 1420661 h 3330971"/>
              <a:gd name="connsiteX41" fmla="*/ 4378623 w 4378623"/>
              <a:gd name="connsiteY41" fmla="*/ 1836132 h 3330971"/>
              <a:gd name="connsiteX42" fmla="*/ 4363902 w 4378623"/>
              <a:gd name="connsiteY42" fmla="*/ 2211036 h 3330971"/>
              <a:gd name="connsiteX43" fmla="*/ 4114941 w 4378623"/>
              <a:gd name="connsiteY43" fmla="*/ 2463077 h 3330971"/>
              <a:gd name="connsiteX44" fmla="*/ 3750965 w 4378623"/>
              <a:gd name="connsiteY44" fmla="*/ 2650382 h 3330971"/>
              <a:gd name="connsiteX45" fmla="*/ 551294 w 4378623"/>
              <a:gd name="connsiteY45" fmla="*/ 3328046 h 3330971"/>
              <a:gd name="connsiteX46" fmla="*/ 548640 w 4378623"/>
              <a:gd name="connsiteY46" fmla="*/ 3330971 h 3330971"/>
              <a:gd name="connsiteX47" fmla="*/ 254965 w 4378623"/>
              <a:gd name="connsiteY47" fmla="*/ 3249085 h 3330971"/>
              <a:gd name="connsiteX48" fmla="*/ 17221 w 4378623"/>
              <a:gd name="connsiteY48" fmla="*/ 2864627 h 3330971"/>
              <a:gd name="connsiteX49" fmla="*/ 0 w 4378623"/>
              <a:gd name="connsiteY49" fmla="*/ 2435269 h 3330971"/>
              <a:gd name="connsiteX50" fmla="*/ 253898 w 4378623"/>
              <a:gd name="connsiteY50" fmla="*/ 2137884 h 3330971"/>
              <a:gd name="connsiteX51" fmla="*/ 585216 w 4378623"/>
              <a:gd name="connsiteY51" fmla="*/ 2055588 h 3330971"/>
              <a:gd name="connsiteX52" fmla="*/ 619658 w 4378623"/>
              <a:gd name="connsiteY52" fmla="*/ 1804333 h 3330971"/>
              <a:gd name="connsiteX53" fmla="*/ 721309 w 4378623"/>
              <a:gd name="connsiteY53" fmla="*/ 1465595 h 3330971"/>
              <a:gd name="connsiteX54" fmla="*/ 949909 w 4378623"/>
              <a:gd name="connsiteY54" fmla="*/ 1228261 h 3330971"/>
              <a:gd name="connsiteX55" fmla="*/ 1268882 w 4378623"/>
              <a:gd name="connsiteY55" fmla="*/ 1218707 h 3330971"/>
              <a:gd name="connsiteX56" fmla="*/ 1609344 w 4378623"/>
              <a:gd name="connsiteY56" fmla="*/ 1250916 h 3330971"/>
              <a:gd name="connsiteX57" fmla="*/ 1614376 w 4378623"/>
              <a:gd name="connsiteY57" fmla="*/ 1252876 h 3330971"/>
              <a:gd name="connsiteX58" fmla="*/ 1544271 w 4378623"/>
              <a:gd name="connsiteY58" fmla="*/ 625178 h 3330971"/>
              <a:gd name="connsiteX59" fmla="*/ 1855167 w 4378623"/>
              <a:gd name="connsiteY59" fmla="*/ 140546 h 3330971"/>
              <a:gd name="connsiteX60" fmla="*/ 2495247 w 4378623"/>
              <a:gd name="connsiteY60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173218 w 4378623"/>
              <a:gd name="connsiteY6" fmla="*/ 1842694 h 3330971"/>
              <a:gd name="connsiteX7" fmla="*/ 1885306 w 4378623"/>
              <a:gd name="connsiteY7" fmla="*/ 2498124 h 3330971"/>
              <a:gd name="connsiteX8" fmla="*/ 1999606 w 4378623"/>
              <a:gd name="connsiteY8" fmla="*/ 2542574 h 3330971"/>
              <a:gd name="connsiteX9" fmla="*/ 2094015 w 4378623"/>
              <a:gd name="connsiteY9" fmla="*/ 2532973 h 3330971"/>
              <a:gd name="connsiteX10" fmla="*/ 2215055 w 4378623"/>
              <a:gd name="connsiteY10" fmla="*/ 2525463 h 3330971"/>
              <a:gd name="connsiteX11" fmla="*/ 2327947 w 4378623"/>
              <a:gd name="connsiteY11" fmla="*/ 2521807 h 3330971"/>
              <a:gd name="connsiteX12" fmla="*/ 2416571 w 4378623"/>
              <a:gd name="connsiteY12" fmla="*/ 2514311 h 3330971"/>
              <a:gd name="connsiteX13" fmla="*/ 2489070 w 4378623"/>
              <a:gd name="connsiteY13" fmla="*/ 2497887 h 3330971"/>
              <a:gd name="connsiteX14" fmla="*/ 2548492 w 4378623"/>
              <a:gd name="connsiteY14" fmla="*/ 2480635 h 3330971"/>
              <a:gd name="connsiteX15" fmla="*/ 2626162 w 4378623"/>
              <a:gd name="connsiteY15" fmla="*/ 2466509 h 3330971"/>
              <a:gd name="connsiteX16" fmla="*/ 2704996 w 4378623"/>
              <a:gd name="connsiteY16" fmla="*/ 2447182 h 3330971"/>
              <a:gd name="connsiteX17" fmla="*/ 2760597 w 4378623"/>
              <a:gd name="connsiteY17" fmla="*/ 2435371 h 3330971"/>
              <a:gd name="connsiteX18" fmla="*/ 3002309 w 4378623"/>
              <a:gd name="connsiteY18" fmla="*/ 2344149 h 3330971"/>
              <a:gd name="connsiteX19" fmla="*/ 3173672 w 4378623"/>
              <a:gd name="connsiteY19" fmla="*/ 2055029 h 3330971"/>
              <a:gd name="connsiteX20" fmla="*/ 3167322 w 4378623"/>
              <a:gd name="connsiteY20" fmla="*/ 1855028 h 3330971"/>
              <a:gd name="connsiteX21" fmla="*/ 3262659 w 4378623"/>
              <a:gd name="connsiteY21" fmla="*/ 1781808 h 3330971"/>
              <a:gd name="connsiteX22" fmla="*/ 3284624 w 4378623"/>
              <a:gd name="connsiteY22" fmla="*/ 1646882 h 3330971"/>
              <a:gd name="connsiteX23" fmla="*/ 3176848 w 4378623"/>
              <a:gd name="connsiteY23" fmla="*/ 1557982 h 3330971"/>
              <a:gd name="connsiteX24" fmla="*/ 3243263 w 4378623"/>
              <a:gd name="connsiteY24" fmla="*/ 1496058 h 3330971"/>
              <a:gd name="connsiteX25" fmla="*/ 3224300 w 4378623"/>
              <a:gd name="connsiteY25" fmla="*/ 1385128 h 3330971"/>
              <a:gd name="connsiteX26" fmla="*/ 3090950 w 4378623"/>
              <a:gd name="connsiteY26" fmla="*/ 1267629 h 3330971"/>
              <a:gd name="connsiteX27" fmla="*/ 2703513 w 4378623"/>
              <a:gd name="connsiteY27" fmla="*/ 1302749 h 3330971"/>
              <a:gd name="connsiteX28" fmla="*/ 2599247 w 4378623"/>
              <a:gd name="connsiteY28" fmla="*/ 1278230 h 3330971"/>
              <a:gd name="connsiteX29" fmla="*/ 2652768 w 4378623"/>
              <a:gd name="connsiteY29" fmla="*/ 1105590 h 3330971"/>
              <a:gd name="connsiteX30" fmla="*/ 2664069 w 4378623"/>
              <a:gd name="connsiteY30" fmla="*/ 937567 h 3330971"/>
              <a:gd name="connsiteX31" fmla="*/ 2579743 w 4378623"/>
              <a:gd name="connsiteY31" fmla="*/ 632767 h 3330971"/>
              <a:gd name="connsiteX32" fmla="*/ 2438644 w 4378623"/>
              <a:gd name="connsiteY32" fmla="*/ 565840 h 3330971"/>
              <a:gd name="connsiteX33" fmla="*/ 2495247 w 4378623"/>
              <a:gd name="connsiteY33" fmla="*/ 0 h 3330971"/>
              <a:gd name="connsiteX34" fmla="*/ 2496489 w 4378623"/>
              <a:gd name="connsiteY34" fmla="*/ 11616 h 3330971"/>
              <a:gd name="connsiteX35" fmla="*/ 3089319 w 4378623"/>
              <a:gd name="connsiteY35" fmla="*/ 64226 h 3330971"/>
              <a:gd name="connsiteX36" fmla="*/ 3374856 w 4378623"/>
              <a:gd name="connsiteY36" fmla="*/ 369969 h 3330971"/>
              <a:gd name="connsiteX37" fmla="*/ 3510232 w 4378623"/>
              <a:gd name="connsiteY37" fmla="*/ 813600 h 3330971"/>
              <a:gd name="connsiteX38" fmla="*/ 4068016 w 4378623"/>
              <a:gd name="connsiteY38" fmla="*/ 1105046 h 3330971"/>
              <a:gd name="connsiteX39" fmla="*/ 4234392 w 4378623"/>
              <a:gd name="connsiteY39" fmla="*/ 1420661 h 3330971"/>
              <a:gd name="connsiteX40" fmla="*/ 4378623 w 4378623"/>
              <a:gd name="connsiteY40" fmla="*/ 1836132 h 3330971"/>
              <a:gd name="connsiteX41" fmla="*/ 4363902 w 4378623"/>
              <a:gd name="connsiteY41" fmla="*/ 2211036 h 3330971"/>
              <a:gd name="connsiteX42" fmla="*/ 4114941 w 4378623"/>
              <a:gd name="connsiteY42" fmla="*/ 2463077 h 3330971"/>
              <a:gd name="connsiteX43" fmla="*/ 3750965 w 4378623"/>
              <a:gd name="connsiteY43" fmla="*/ 2650382 h 3330971"/>
              <a:gd name="connsiteX44" fmla="*/ 551294 w 4378623"/>
              <a:gd name="connsiteY44" fmla="*/ 3328046 h 3330971"/>
              <a:gd name="connsiteX45" fmla="*/ 548640 w 4378623"/>
              <a:gd name="connsiteY45" fmla="*/ 3330971 h 3330971"/>
              <a:gd name="connsiteX46" fmla="*/ 254965 w 4378623"/>
              <a:gd name="connsiteY46" fmla="*/ 3249085 h 3330971"/>
              <a:gd name="connsiteX47" fmla="*/ 17221 w 4378623"/>
              <a:gd name="connsiteY47" fmla="*/ 2864627 h 3330971"/>
              <a:gd name="connsiteX48" fmla="*/ 0 w 4378623"/>
              <a:gd name="connsiteY48" fmla="*/ 2435269 h 3330971"/>
              <a:gd name="connsiteX49" fmla="*/ 253898 w 4378623"/>
              <a:gd name="connsiteY49" fmla="*/ 2137884 h 3330971"/>
              <a:gd name="connsiteX50" fmla="*/ 585216 w 4378623"/>
              <a:gd name="connsiteY50" fmla="*/ 2055588 h 3330971"/>
              <a:gd name="connsiteX51" fmla="*/ 619658 w 4378623"/>
              <a:gd name="connsiteY51" fmla="*/ 1804333 h 3330971"/>
              <a:gd name="connsiteX52" fmla="*/ 721309 w 4378623"/>
              <a:gd name="connsiteY52" fmla="*/ 1465595 h 3330971"/>
              <a:gd name="connsiteX53" fmla="*/ 949909 w 4378623"/>
              <a:gd name="connsiteY53" fmla="*/ 1228261 h 3330971"/>
              <a:gd name="connsiteX54" fmla="*/ 1268882 w 4378623"/>
              <a:gd name="connsiteY54" fmla="*/ 1218707 h 3330971"/>
              <a:gd name="connsiteX55" fmla="*/ 1609344 w 4378623"/>
              <a:gd name="connsiteY55" fmla="*/ 1250916 h 3330971"/>
              <a:gd name="connsiteX56" fmla="*/ 1614376 w 4378623"/>
              <a:gd name="connsiteY56" fmla="*/ 1252876 h 3330971"/>
              <a:gd name="connsiteX57" fmla="*/ 1544271 w 4378623"/>
              <a:gd name="connsiteY57" fmla="*/ 625178 h 3330971"/>
              <a:gd name="connsiteX58" fmla="*/ 1855167 w 4378623"/>
              <a:gd name="connsiteY58" fmla="*/ 140546 h 3330971"/>
              <a:gd name="connsiteX59" fmla="*/ 2495247 w 4378623"/>
              <a:gd name="connsiteY59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781419 w 4378623"/>
              <a:gd name="connsiteY5" fmla="*/ 1648767 h 3330971"/>
              <a:gd name="connsiteX6" fmla="*/ 1885306 w 4378623"/>
              <a:gd name="connsiteY6" fmla="*/ 2498124 h 3330971"/>
              <a:gd name="connsiteX7" fmla="*/ 1999606 w 4378623"/>
              <a:gd name="connsiteY7" fmla="*/ 2542574 h 3330971"/>
              <a:gd name="connsiteX8" fmla="*/ 2094015 w 4378623"/>
              <a:gd name="connsiteY8" fmla="*/ 2532973 h 3330971"/>
              <a:gd name="connsiteX9" fmla="*/ 2215055 w 4378623"/>
              <a:gd name="connsiteY9" fmla="*/ 2525463 h 3330971"/>
              <a:gd name="connsiteX10" fmla="*/ 2327947 w 4378623"/>
              <a:gd name="connsiteY10" fmla="*/ 2521807 h 3330971"/>
              <a:gd name="connsiteX11" fmla="*/ 2416571 w 4378623"/>
              <a:gd name="connsiteY11" fmla="*/ 2514311 h 3330971"/>
              <a:gd name="connsiteX12" fmla="*/ 2489070 w 4378623"/>
              <a:gd name="connsiteY12" fmla="*/ 2497887 h 3330971"/>
              <a:gd name="connsiteX13" fmla="*/ 2548492 w 4378623"/>
              <a:gd name="connsiteY13" fmla="*/ 2480635 h 3330971"/>
              <a:gd name="connsiteX14" fmla="*/ 2626162 w 4378623"/>
              <a:gd name="connsiteY14" fmla="*/ 2466509 h 3330971"/>
              <a:gd name="connsiteX15" fmla="*/ 2704996 w 4378623"/>
              <a:gd name="connsiteY15" fmla="*/ 2447182 h 3330971"/>
              <a:gd name="connsiteX16" fmla="*/ 2760597 w 4378623"/>
              <a:gd name="connsiteY16" fmla="*/ 2435371 h 3330971"/>
              <a:gd name="connsiteX17" fmla="*/ 3002309 w 4378623"/>
              <a:gd name="connsiteY17" fmla="*/ 2344149 h 3330971"/>
              <a:gd name="connsiteX18" fmla="*/ 3173672 w 4378623"/>
              <a:gd name="connsiteY18" fmla="*/ 2055029 h 3330971"/>
              <a:gd name="connsiteX19" fmla="*/ 3167322 w 4378623"/>
              <a:gd name="connsiteY19" fmla="*/ 1855028 h 3330971"/>
              <a:gd name="connsiteX20" fmla="*/ 3262659 w 4378623"/>
              <a:gd name="connsiteY20" fmla="*/ 1781808 h 3330971"/>
              <a:gd name="connsiteX21" fmla="*/ 3284624 w 4378623"/>
              <a:gd name="connsiteY21" fmla="*/ 1646882 h 3330971"/>
              <a:gd name="connsiteX22" fmla="*/ 3176848 w 4378623"/>
              <a:gd name="connsiteY22" fmla="*/ 1557982 h 3330971"/>
              <a:gd name="connsiteX23" fmla="*/ 3243263 w 4378623"/>
              <a:gd name="connsiteY23" fmla="*/ 1496058 h 3330971"/>
              <a:gd name="connsiteX24" fmla="*/ 3224300 w 4378623"/>
              <a:gd name="connsiteY24" fmla="*/ 1385128 h 3330971"/>
              <a:gd name="connsiteX25" fmla="*/ 3090950 w 4378623"/>
              <a:gd name="connsiteY25" fmla="*/ 1267629 h 3330971"/>
              <a:gd name="connsiteX26" fmla="*/ 2703513 w 4378623"/>
              <a:gd name="connsiteY26" fmla="*/ 1302749 h 3330971"/>
              <a:gd name="connsiteX27" fmla="*/ 2599247 w 4378623"/>
              <a:gd name="connsiteY27" fmla="*/ 1278230 h 3330971"/>
              <a:gd name="connsiteX28" fmla="*/ 2652768 w 4378623"/>
              <a:gd name="connsiteY28" fmla="*/ 1105590 h 3330971"/>
              <a:gd name="connsiteX29" fmla="*/ 2664069 w 4378623"/>
              <a:gd name="connsiteY29" fmla="*/ 937567 h 3330971"/>
              <a:gd name="connsiteX30" fmla="*/ 2579743 w 4378623"/>
              <a:gd name="connsiteY30" fmla="*/ 632767 h 3330971"/>
              <a:gd name="connsiteX31" fmla="*/ 2438644 w 4378623"/>
              <a:gd name="connsiteY31" fmla="*/ 565840 h 3330971"/>
              <a:gd name="connsiteX32" fmla="*/ 2495247 w 4378623"/>
              <a:gd name="connsiteY32" fmla="*/ 0 h 3330971"/>
              <a:gd name="connsiteX33" fmla="*/ 2496489 w 4378623"/>
              <a:gd name="connsiteY33" fmla="*/ 11616 h 3330971"/>
              <a:gd name="connsiteX34" fmla="*/ 3089319 w 4378623"/>
              <a:gd name="connsiteY34" fmla="*/ 64226 h 3330971"/>
              <a:gd name="connsiteX35" fmla="*/ 3374856 w 4378623"/>
              <a:gd name="connsiteY35" fmla="*/ 369969 h 3330971"/>
              <a:gd name="connsiteX36" fmla="*/ 3510232 w 4378623"/>
              <a:gd name="connsiteY36" fmla="*/ 813600 h 3330971"/>
              <a:gd name="connsiteX37" fmla="*/ 4068016 w 4378623"/>
              <a:gd name="connsiteY37" fmla="*/ 1105046 h 3330971"/>
              <a:gd name="connsiteX38" fmla="*/ 4234392 w 4378623"/>
              <a:gd name="connsiteY38" fmla="*/ 1420661 h 3330971"/>
              <a:gd name="connsiteX39" fmla="*/ 4378623 w 4378623"/>
              <a:gd name="connsiteY39" fmla="*/ 1836132 h 3330971"/>
              <a:gd name="connsiteX40" fmla="*/ 4363902 w 4378623"/>
              <a:gd name="connsiteY40" fmla="*/ 2211036 h 3330971"/>
              <a:gd name="connsiteX41" fmla="*/ 4114941 w 4378623"/>
              <a:gd name="connsiteY41" fmla="*/ 2463077 h 3330971"/>
              <a:gd name="connsiteX42" fmla="*/ 3750965 w 4378623"/>
              <a:gd name="connsiteY42" fmla="*/ 2650382 h 3330971"/>
              <a:gd name="connsiteX43" fmla="*/ 551294 w 4378623"/>
              <a:gd name="connsiteY43" fmla="*/ 3328046 h 3330971"/>
              <a:gd name="connsiteX44" fmla="*/ 548640 w 4378623"/>
              <a:gd name="connsiteY44" fmla="*/ 3330971 h 3330971"/>
              <a:gd name="connsiteX45" fmla="*/ 254965 w 4378623"/>
              <a:gd name="connsiteY45" fmla="*/ 3249085 h 3330971"/>
              <a:gd name="connsiteX46" fmla="*/ 17221 w 4378623"/>
              <a:gd name="connsiteY46" fmla="*/ 2864627 h 3330971"/>
              <a:gd name="connsiteX47" fmla="*/ 0 w 4378623"/>
              <a:gd name="connsiteY47" fmla="*/ 2435269 h 3330971"/>
              <a:gd name="connsiteX48" fmla="*/ 253898 w 4378623"/>
              <a:gd name="connsiteY48" fmla="*/ 2137884 h 3330971"/>
              <a:gd name="connsiteX49" fmla="*/ 585216 w 4378623"/>
              <a:gd name="connsiteY49" fmla="*/ 2055588 h 3330971"/>
              <a:gd name="connsiteX50" fmla="*/ 619658 w 4378623"/>
              <a:gd name="connsiteY50" fmla="*/ 1804333 h 3330971"/>
              <a:gd name="connsiteX51" fmla="*/ 721309 w 4378623"/>
              <a:gd name="connsiteY51" fmla="*/ 1465595 h 3330971"/>
              <a:gd name="connsiteX52" fmla="*/ 949909 w 4378623"/>
              <a:gd name="connsiteY52" fmla="*/ 1228261 h 3330971"/>
              <a:gd name="connsiteX53" fmla="*/ 1268882 w 4378623"/>
              <a:gd name="connsiteY53" fmla="*/ 1218707 h 3330971"/>
              <a:gd name="connsiteX54" fmla="*/ 1609344 w 4378623"/>
              <a:gd name="connsiteY54" fmla="*/ 1250916 h 3330971"/>
              <a:gd name="connsiteX55" fmla="*/ 1614376 w 4378623"/>
              <a:gd name="connsiteY55" fmla="*/ 1252876 h 3330971"/>
              <a:gd name="connsiteX56" fmla="*/ 1544271 w 4378623"/>
              <a:gd name="connsiteY56" fmla="*/ 625178 h 3330971"/>
              <a:gd name="connsiteX57" fmla="*/ 1855167 w 4378623"/>
              <a:gd name="connsiteY57" fmla="*/ 140546 h 3330971"/>
              <a:gd name="connsiteX58" fmla="*/ 2495247 w 4378623"/>
              <a:gd name="connsiteY58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2033643 w 4378623"/>
              <a:gd name="connsiteY4" fmla="*/ 1382067 h 3330971"/>
              <a:gd name="connsiteX5" fmla="*/ 1885306 w 4378623"/>
              <a:gd name="connsiteY5" fmla="*/ 2498124 h 3330971"/>
              <a:gd name="connsiteX6" fmla="*/ 1999606 w 4378623"/>
              <a:gd name="connsiteY6" fmla="*/ 2542574 h 3330971"/>
              <a:gd name="connsiteX7" fmla="*/ 2094015 w 4378623"/>
              <a:gd name="connsiteY7" fmla="*/ 2532973 h 3330971"/>
              <a:gd name="connsiteX8" fmla="*/ 2215055 w 4378623"/>
              <a:gd name="connsiteY8" fmla="*/ 2525463 h 3330971"/>
              <a:gd name="connsiteX9" fmla="*/ 2327947 w 4378623"/>
              <a:gd name="connsiteY9" fmla="*/ 2521807 h 3330971"/>
              <a:gd name="connsiteX10" fmla="*/ 2416571 w 4378623"/>
              <a:gd name="connsiteY10" fmla="*/ 2514311 h 3330971"/>
              <a:gd name="connsiteX11" fmla="*/ 2489070 w 4378623"/>
              <a:gd name="connsiteY11" fmla="*/ 2497887 h 3330971"/>
              <a:gd name="connsiteX12" fmla="*/ 2548492 w 4378623"/>
              <a:gd name="connsiteY12" fmla="*/ 2480635 h 3330971"/>
              <a:gd name="connsiteX13" fmla="*/ 2626162 w 4378623"/>
              <a:gd name="connsiteY13" fmla="*/ 2466509 h 3330971"/>
              <a:gd name="connsiteX14" fmla="*/ 2704996 w 4378623"/>
              <a:gd name="connsiteY14" fmla="*/ 2447182 h 3330971"/>
              <a:gd name="connsiteX15" fmla="*/ 2760597 w 4378623"/>
              <a:gd name="connsiteY15" fmla="*/ 2435371 h 3330971"/>
              <a:gd name="connsiteX16" fmla="*/ 3002309 w 4378623"/>
              <a:gd name="connsiteY16" fmla="*/ 2344149 h 3330971"/>
              <a:gd name="connsiteX17" fmla="*/ 3173672 w 4378623"/>
              <a:gd name="connsiteY17" fmla="*/ 2055029 h 3330971"/>
              <a:gd name="connsiteX18" fmla="*/ 3167322 w 4378623"/>
              <a:gd name="connsiteY18" fmla="*/ 1855028 h 3330971"/>
              <a:gd name="connsiteX19" fmla="*/ 3262659 w 4378623"/>
              <a:gd name="connsiteY19" fmla="*/ 1781808 h 3330971"/>
              <a:gd name="connsiteX20" fmla="*/ 3284624 w 4378623"/>
              <a:gd name="connsiteY20" fmla="*/ 1646882 h 3330971"/>
              <a:gd name="connsiteX21" fmla="*/ 3176848 w 4378623"/>
              <a:gd name="connsiteY21" fmla="*/ 1557982 h 3330971"/>
              <a:gd name="connsiteX22" fmla="*/ 3243263 w 4378623"/>
              <a:gd name="connsiteY22" fmla="*/ 1496058 h 3330971"/>
              <a:gd name="connsiteX23" fmla="*/ 3224300 w 4378623"/>
              <a:gd name="connsiteY23" fmla="*/ 1385128 h 3330971"/>
              <a:gd name="connsiteX24" fmla="*/ 3090950 w 4378623"/>
              <a:gd name="connsiteY24" fmla="*/ 1267629 h 3330971"/>
              <a:gd name="connsiteX25" fmla="*/ 2703513 w 4378623"/>
              <a:gd name="connsiteY25" fmla="*/ 1302749 h 3330971"/>
              <a:gd name="connsiteX26" fmla="*/ 2599247 w 4378623"/>
              <a:gd name="connsiteY26" fmla="*/ 1278230 h 3330971"/>
              <a:gd name="connsiteX27" fmla="*/ 2652768 w 4378623"/>
              <a:gd name="connsiteY27" fmla="*/ 1105590 h 3330971"/>
              <a:gd name="connsiteX28" fmla="*/ 2664069 w 4378623"/>
              <a:gd name="connsiteY28" fmla="*/ 937567 h 3330971"/>
              <a:gd name="connsiteX29" fmla="*/ 2579743 w 4378623"/>
              <a:gd name="connsiteY29" fmla="*/ 632767 h 3330971"/>
              <a:gd name="connsiteX30" fmla="*/ 2438644 w 4378623"/>
              <a:gd name="connsiteY30" fmla="*/ 565840 h 3330971"/>
              <a:gd name="connsiteX31" fmla="*/ 2495247 w 4378623"/>
              <a:gd name="connsiteY31" fmla="*/ 0 h 3330971"/>
              <a:gd name="connsiteX32" fmla="*/ 2496489 w 4378623"/>
              <a:gd name="connsiteY32" fmla="*/ 11616 h 3330971"/>
              <a:gd name="connsiteX33" fmla="*/ 3089319 w 4378623"/>
              <a:gd name="connsiteY33" fmla="*/ 64226 h 3330971"/>
              <a:gd name="connsiteX34" fmla="*/ 3374856 w 4378623"/>
              <a:gd name="connsiteY34" fmla="*/ 369969 h 3330971"/>
              <a:gd name="connsiteX35" fmla="*/ 3510232 w 4378623"/>
              <a:gd name="connsiteY35" fmla="*/ 813600 h 3330971"/>
              <a:gd name="connsiteX36" fmla="*/ 4068016 w 4378623"/>
              <a:gd name="connsiteY36" fmla="*/ 1105046 h 3330971"/>
              <a:gd name="connsiteX37" fmla="*/ 4234392 w 4378623"/>
              <a:gd name="connsiteY37" fmla="*/ 1420661 h 3330971"/>
              <a:gd name="connsiteX38" fmla="*/ 4378623 w 4378623"/>
              <a:gd name="connsiteY38" fmla="*/ 1836132 h 3330971"/>
              <a:gd name="connsiteX39" fmla="*/ 4363902 w 4378623"/>
              <a:gd name="connsiteY39" fmla="*/ 2211036 h 3330971"/>
              <a:gd name="connsiteX40" fmla="*/ 4114941 w 4378623"/>
              <a:gd name="connsiteY40" fmla="*/ 2463077 h 3330971"/>
              <a:gd name="connsiteX41" fmla="*/ 3750965 w 4378623"/>
              <a:gd name="connsiteY41" fmla="*/ 2650382 h 3330971"/>
              <a:gd name="connsiteX42" fmla="*/ 551294 w 4378623"/>
              <a:gd name="connsiteY42" fmla="*/ 3328046 h 3330971"/>
              <a:gd name="connsiteX43" fmla="*/ 548640 w 4378623"/>
              <a:gd name="connsiteY43" fmla="*/ 3330971 h 3330971"/>
              <a:gd name="connsiteX44" fmla="*/ 254965 w 4378623"/>
              <a:gd name="connsiteY44" fmla="*/ 3249085 h 3330971"/>
              <a:gd name="connsiteX45" fmla="*/ 17221 w 4378623"/>
              <a:gd name="connsiteY45" fmla="*/ 2864627 h 3330971"/>
              <a:gd name="connsiteX46" fmla="*/ 0 w 4378623"/>
              <a:gd name="connsiteY46" fmla="*/ 2435269 h 3330971"/>
              <a:gd name="connsiteX47" fmla="*/ 253898 w 4378623"/>
              <a:gd name="connsiteY47" fmla="*/ 2137884 h 3330971"/>
              <a:gd name="connsiteX48" fmla="*/ 585216 w 4378623"/>
              <a:gd name="connsiteY48" fmla="*/ 2055588 h 3330971"/>
              <a:gd name="connsiteX49" fmla="*/ 619658 w 4378623"/>
              <a:gd name="connsiteY49" fmla="*/ 1804333 h 3330971"/>
              <a:gd name="connsiteX50" fmla="*/ 721309 w 4378623"/>
              <a:gd name="connsiteY50" fmla="*/ 1465595 h 3330971"/>
              <a:gd name="connsiteX51" fmla="*/ 949909 w 4378623"/>
              <a:gd name="connsiteY51" fmla="*/ 1228261 h 3330971"/>
              <a:gd name="connsiteX52" fmla="*/ 1268882 w 4378623"/>
              <a:gd name="connsiteY52" fmla="*/ 1218707 h 3330971"/>
              <a:gd name="connsiteX53" fmla="*/ 1609344 w 4378623"/>
              <a:gd name="connsiteY53" fmla="*/ 1250916 h 3330971"/>
              <a:gd name="connsiteX54" fmla="*/ 1614376 w 4378623"/>
              <a:gd name="connsiteY54" fmla="*/ 1252876 h 3330971"/>
              <a:gd name="connsiteX55" fmla="*/ 1544271 w 4378623"/>
              <a:gd name="connsiteY55" fmla="*/ 625178 h 3330971"/>
              <a:gd name="connsiteX56" fmla="*/ 1855167 w 4378623"/>
              <a:gd name="connsiteY56" fmla="*/ 140546 h 3330971"/>
              <a:gd name="connsiteX57" fmla="*/ 2495247 w 4378623"/>
              <a:gd name="connsiteY57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1885306 w 4378623"/>
              <a:gd name="connsiteY4" fmla="*/ 2498124 h 3330971"/>
              <a:gd name="connsiteX5" fmla="*/ 1999606 w 4378623"/>
              <a:gd name="connsiteY5" fmla="*/ 2542574 h 3330971"/>
              <a:gd name="connsiteX6" fmla="*/ 2094015 w 4378623"/>
              <a:gd name="connsiteY6" fmla="*/ 2532973 h 3330971"/>
              <a:gd name="connsiteX7" fmla="*/ 2215055 w 4378623"/>
              <a:gd name="connsiteY7" fmla="*/ 2525463 h 3330971"/>
              <a:gd name="connsiteX8" fmla="*/ 2327947 w 4378623"/>
              <a:gd name="connsiteY8" fmla="*/ 2521807 h 3330971"/>
              <a:gd name="connsiteX9" fmla="*/ 2416571 w 4378623"/>
              <a:gd name="connsiteY9" fmla="*/ 2514311 h 3330971"/>
              <a:gd name="connsiteX10" fmla="*/ 2489070 w 4378623"/>
              <a:gd name="connsiteY10" fmla="*/ 2497887 h 3330971"/>
              <a:gd name="connsiteX11" fmla="*/ 2548492 w 4378623"/>
              <a:gd name="connsiteY11" fmla="*/ 2480635 h 3330971"/>
              <a:gd name="connsiteX12" fmla="*/ 2626162 w 4378623"/>
              <a:gd name="connsiteY12" fmla="*/ 2466509 h 3330971"/>
              <a:gd name="connsiteX13" fmla="*/ 2704996 w 4378623"/>
              <a:gd name="connsiteY13" fmla="*/ 2447182 h 3330971"/>
              <a:gd name="connsiteX14" fmla="*/ 2760597 w 4378623"/>
              <a:gd name="connsiteY14" fmla="*/ 2435371 h 3330971"/>
              <a:gd name="connsiteX15" fmla="*/ 3002309 w 4378623"/>
              <a:gd name="connsiteY15" fmla="*/ 2344149 h 3330971"/>
              <a:gd name="connsiteX16" fmla="*/ 3173672 w 4378623"/>
              <a:gd name="connsiteY16" fmla="*/ 2055029 h 3330971"/>
              <a:gd name="connsiteX17" fmla="*/ 3167322 w 4378623"/>
              <a:gd name="connsiteY17" fmla="*/ 1855028 h 3330971"/>
              <a:gd name="connsiteX18" fmla="*/ 3262659 w 4378623"/>
              <a:gd name="connsiteY18" fmla="*/ 1781808 h 3330971"/>
              <a:gd name="connsiteX19" fmla="*/ 3284624 w 4378623"/>
              <a:gd name="connsiteY19" fmla="*/ 1646882 h 3330971"/>
              <a:gd name="connsiteX20" fmla="*/ 3176848 w 4378623"/>
              <a:gd name="connsiteY20" fmla="*/ 1557982 h 3330971"/>
              <a:gd name="connsiteX21" fmla="*/ 3243263 w 4378623"/>
              <a:gd name="connsiteY21" fmla="*/ 1496058 h 3330971"/>
              <a:gd name="connsiteX22" fmla="*/ 3224300 w 4378623"/>
              <a:gd name="connsiteY22" fmla="*/ 1385128 h 3330971"/>
              <a:gd name="connsiteX23" fmla="*/ 3090950 w 4378623"/>
              <a:gd name="connsiteY23" fmla="*/ 1267629 h 3330971"/>
              <a:gd name="connsiteX24" fmla="*/ 2703513 w 4378623"/>
              <a:gd name="connsiteY24" fmla="*/ 1302749 h 3330971"/>
              <a:gd name="connsiteX25" fmla="*/ 2599247 w 4378623"/>
              <a:gd name="connsiteY25" fmla="*/ 1278230 h 3330971"/>
              <a:gd name="connsiteX26" fmla="*/ 2652768 w 4378623"/>
              <a:gd name="connsiteY26" fmla="*/ 1105590 h 3330971"/>
              <a:gd name="connsiteX27" fmla="*/ 2664069 w 4378623"/>
              <a:gd name="connsiteY27" fmla="*/ 937567 h 3330971"/>
              <a:gd name="connsiteX28" fmla="*/ 2579743 w 4378623"/>
              <a:gd name="connsiteY28" fmla="*/ 632767 h 3330971"/>
              <a:gd name="connsiteX29" fmla="*/ 2438644 w 4378623"/>
              <a:gd name="connsiteY29" fmla="*/ 565840 h 3330971"/>
              <a:gd name="connsiteX30" fmla="*/ 2495247 w 4378623"/>
              <a:gd name="connsiteY30" fmla="*/ 0 h 3330971"/>
              <a:gd name="connsiteX31" fmla="*/ 2496489 w 4378623"/>
              <a:gd name="connsiteY31" fmla="*/ 11616 h 3330971"/>
              <a:gd name="connsiteX32" fmla="*/ 3089319 w 4378623"/>
              <a:gd name="connsiteY32" fmla="*/ 64226 h 3330971"/>
              <a:gd name="connsiteX33" fmla="*/ 3374856 w 4378623"/>
              <a:gd name="connsiteY33" fmla="*/ 369969 h 3330971"/>
              <a:gd name="connsiteX34" fmla="*/ 3510232 w 4378623"/>
              <a:gd name="connsiteY34" fmla="*/ 813600 h 3330971"/>
              <a:gd name="connsiteX35" fmla="*/ 4068016 w 4378623"/>
              <a:gd name="connsiteY35" fmla="*/ 1105046 h 3330971"/>
              <a:gd name="connsiteX36" fmla="*/ 4234392 w 4378623"/>
              <a:gd name="connsiteY36" fmla="*/ 1420661 h 3330971"/>
              <a:gd name="connsiteX37" fmla="*/ 4378623 w 4378623"/>
              <a:gd name="connsiteY37" fmla="*/ 1836132 h 3330971"/>
              <a:gd name="connsiteX38" fmla="*/ 4363902 w 4378623"/>
              <a:gd name="connsiteY38" fmla="*/ 2211036 h 3330971"/>
              <a:gd name="connsiteX39" fmla="*/ 4114941 w 4378623"/>
              <a:gd name="connsiteY39" fmla="*/ 2463077 h 3330971"/>
              <a:gd name="connsiteX40" fmla="*/ 3750965 w 4378623"/>
              <a:gd name="connsiteY40" fmla="*/ 2650382 h 3330971"/>
              <a:gd name="connsiteX41" fmla="*/ 551294 w 4378623"/>
              <a:gd name="connsiteY41" fmla="*/ 3328046 h 3330971"/>
              <a:gd name="connsiteX42" fmla="*/ 548640 w 4378623"/>
              <a:gd name="connsiteY42" fmla="*/ 3330971 h 3330971"/>
              <a:gd name="connsiteX43" fmla="*/ 254965 w 4378623"/>
              <a:gd name="connsiteY43" fmla="*/ 3249085 h 3330971"/>
              <a:gd name="connsiteX44" fmla="*/ 17221 w 4378623"/>
              <a:gd name="connsiteY44" fmla="*/ 2864627 h 3330971"/>
              <a:gd name="connsiteX45" fmla="*/ 0 w 4378623"/>
              <a:gd name="connsiteY45" fmla="*/ 2435269 h 3330971"/>
              <a:gd name="connsiteX46" fmla="*/ 253898 w 4378623"/>
              <a:gd name="connsiteY46" fmla="*/ 2137884 h 3330971"/>
              <a:gd name="connsiteX47" fmla="*/ 585216 w 4378623"/>
              <a:gd name="connsiteY47" fmla="*/ 2055588 h 3330971"/>
              <a:gd name="connsiteX48" fmla="*/ 619658 w 4378623"/>
              <a:gd name="connsiteY48" fmla="*/ 1804333 h 3330971"/>
              <a:gd name="connsiteX49" fmla="*/ 721309 w 4378623"/>
              <a:gd name="connsiteY49" fmla="*/ 1465595 h 3330971"/>
              <a:gd name="connsiteX50" fmla="*/ 949909 w 4378623"/>
              <a:gd name="connsiteY50" fmla="*/ 1228261 h 3330971"/>
              <a:gd name="connsiteX51" fmla="*/ 1268882 w 4378623"/>
              <a:gd name="connsiteY51" fmla="*/ 1218707 h 3330971"/>
              <a:gd name="connsiteX52" fmla="*/ 1609344 w 4378623"/>
              <a:gd name="connsiteY52" fmla="*/ 1250916 h 3330971"/>
              <a:gd name="connsiteX53" fmla="*/ 1614376 w 4378623"/>
              <a:gd name="connsiteY53" fmla="*/ 1252876 h 3330971"/>
              <a:gd name="connsiteX54" fmla="*/ 1544271 w 4378623"/>
              <a:gd name="connsiteY54" fmla="*/ 625178 h 3330971"/>
              <a:gd name="connsiteX55" fmla="*/ 1855167 w 4378623"/>
              <a:gd name="connsiteY55" fmla="*/ 140546 h 3330971"/>
              <a:gd name="connsiteX56" fmla="*/ 2495247 w 4378623"/>
              <a:gd name="connsiteY56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1885306 w 4378623"/>
              <a:gd name="connsiteY4" fmla="*/ 2498124 h 3330971"/>
              <a:gd name="connsiteX5" fmla="*/ 1999606 w 4378623"/>
              <a:gd name="connsiteY5" fmla="*/ 2542574 h 3330971"/>
              <a:gd name="connsiteX6" fmla="*/ 2094015 w 4378623"/>
              <a:gd name="connsiteY6" fmla="*/ 2532973 h 3330971"/>
              <a:gd name="connsiteX7" fmla="*/ 2215055 w 4378623"/>
              <a:gd name="connsiteY7" fmla="*/ 2525463 h 3330971"/>
              <a:gd name="connsiteX8" fmla="*/ 2327947 w 4378623"/>
              <a:gd name="connsiteY8" fmla="*/ 2521807 h 3330971"/>
              <a:gd name="connsiteX9" fmla="*/ 2416571 w 4378623"/>
              <a:gd name="connsiteY9" fmla="*/ 2514311 h 3330971"/>
              <a:gd name="connsiteX10" fmla="*/ 2548492 w 4378623"/>
              <a:gd name="connsiteY10" fmla="*/ 2480635 h 3330971"/>
              <a:gd name="connsiteX11" fmla="*/ 2626162 w 4378623"/>
              <a:gd name="connsiteY11" fmla="*/ 2466509 h 3330971"/>
              <a:gd name="connsiteX12" fmla="*/ 2704996 w 4378623"/>
              <a:gd name="connsiteY12" fmla="*/ 2447182 h 3330971"/>
              <a:gd name="connsiteX13" fmla="*/ 2760597 w 4378623"/>
              <a:gd name="connsiteY13" fmla="*/ 2435371 h 3330971"/>
              <a:gd name="connsiteX14" fmla="*/ 3002309 w 4378623"/>
              <a:gd name="connsiteY14" fmla="*/ 2344149 h 3330971"/>
              <a:gd name="connsiteX15" fmla="*/ 3173672 w 4378623"/>
              <a:gd name="connsiteY15" fmla="*/ 2055029 h 3330971"/>
              <a:gd name="connsiteX16" fmla="*/ 3167322 w 4378623"/>
              <a:gd name="connsiteY16" fmla="*/ 1855028 h 3330971"/>
              <a:gd name="connsiteX17" fmla="*/ 3262659 w 4378623"/>
              <a:gd name="connsiteY17" fmla="*/ 1781808 h 3330971"/>
              <a:gd name="connsiteX18" fmla="*/ 3284624 w 4378623"/>
              <a:gd name="connsiteY18" fmla="*/ 1646882 h 3330971"/>
              <a:gd name="connsiteX19" fmla="*/ 3176848 w 4378623"/>
              <a:gd name="connsiteY19" fmla="*/ 1557982 h 3330971"/>
              <a:gd name="connsiteX20" fmla="*/ 3243263 w 4378623"/>
              <a:gd name="connsiteY20" fmla="*/ 1496058 h 3330971"/>
              <a:gd name="connsiteX21" fmla="*/ 3224300 w 4378623"/>
              <a:gd name="connsiteY21" fmla="*/ 1385128 h 3330971"/>
              <a:gd name="connsiteX22" fmla="*/ 3090950 w 4378623"/>
              <a:gd name="connsiteY22" fmla="*/ 1267629 h 3330971"/>
              <a:gd name="connsiteX23" fmla="*/ 2703513 w 4378623"/>
              <a:gd name="connsiteY23" fmla="*/ 1302749 h 3330971"/>
              <a:gd name="connsiteX24" fmla="*/ 2599247 w 4378623"/>
              <a:gd name="connsiteY24" fmla="*/ 1278230 h 3330971"/>
              <a:gd name="connsiteX25" fmla="*/ 2652768 w 4378623"/>
              <a:gd name="connsiteY25" fmla="*/ 1105590 h 3330971"/>
              <a:gd name="connsiteX26" fmla="*/ 2664069 w 4378623"/>
              <a:gd name="connsiteY26" fmla="*/ 937567 h 3330971"/>
              <a:gd name="connsiteX27" fmla="*/ 2579743 w 4378623"/>
              <a:gd name="connsiteY27" fmla="*/ 632767 h 3330971"/>
              <a:gd name="connsiteX28" fmla="*/ 2438644 w 4378623"/>
              <a:gd name="connsiteY28" fmla="*/ 565840 h 3330971"/>
              <a:gd name="connsiteX29" fmla="*/ 2495247 w 4378623"/>
              <a:gd name="connsiteY29" fmla="*/ 0 h 3330971"/>
              <a:gd name="connsiteX30" fmla="*/ 2496489 w 4378623"/>
              <a:gd name="connsiteY30" fmla="*/ 11616 h 3330971"/>
              <a:gd name="connsiteX31" fmla="*/ 3089319 w 4378623"/>
              <a:gd name="connsiteY31" fmla="*/ 64226 h 3330971"/>
              <a:gd name="connsiteX32" fmla="*/ 3374856 w 4378623"/>
              <a:gd name="connsiteY32" fmla="*/ 369969 h 3330971"/>
              <a:gd name="connsiteX33" fmla="*/ 3510232 w 4378623"/>
              <a:gd name="connsiteY33" fmla="*/ 813600 h 3330971"/>
              <a:gd name="connsiteX34" fmla="*/ 4068016 w 4378623"/>
              <a:gd name="connsiteY34" fmla="*/ 1105046 h 3330971"/>
              <a:gd name="connsiteX35" fmla="*/ 4234392 w 4378623"/>
              <a:gd name="connsiteY35" fmla="*/ 1420661 h 3330971"/>
              <a:gd name="connsiteX36" fmla="*/ 4378623 w 4378623"/>
              <a:gd name="connsiteY36" fmla="*/ 1836132 h 3330971"/>
              <a:gd name="connsiteX37" fmla="*/ 4363902 w 4378623"/>
              <a:gd name="connsiteY37" fmla="*/ 2211036 h 3330971"/>
              <a:gd name="connsiteX38" fmla="*/ 4114941 w 4378623"/>
              <a:gd name="connsiteY38" fmla="*/ 2463077 h 3330971"/>
              <a:gd name="connsiteX39" fmla="*/ 3750965 w 4378623"/>
              <a:gd name="connsiteY39" fmla="*/ 2650382 h 3330971"/>
              <a:gd name="connsiteX40" fmla="*/ 551294 w 4378623"/>
              <a:gd name="connsiteY40" fmla="*/ 3328046 h 3330971"/>
              <a:gd name="connsiteX41" fmla="*/ 548640 w 4378623"/>
              <a:gd name="connsiteY41" fmla="*/ 3330971 h 3330971"/>
              <a:gd name="connsiteX42" fmla="*/ 254965 w 4378623"/>
              <a:gd name="connsiteY42" fmla="*/ 3249085 h 3330971"/>
              <a:gd name="connsiteX43" fmla="*/ 17221 w 4378623"/>
              <a:gd name="connsiteY43" fmla="*/ 2864627 h 3330971"/>
              <a:gd name="connsiteX44" fmla="*/ 0 w 4378623"/>
              <a:gd name="connsiteY44" fmla="*/ 2435269 h 3330971"/>
              <a:gd name="connsiteX45" fmla="*/ 253898 w 4378623"/>
              <a:gd name="connsiteY45" fmla="*/ 2137884 h 3330971"/>
              <a:gd name="connsiteX46" fmla="*/ 585216 w 4378623"/>
              <a:gd name="connsiteY46" fmla="*/ 2055588 h 3330971"/>
              <a:gd name="connsiteX47" fmla="*/ 619658 w 4378623"/>
              <a:gd name="connsiteY47" fmla="*/ 1804333 h 3330971"/>
              <a:gd name="connsiteX48" fmla="*/ 721309 w 4378623"/>
              <a:gd name="connsiteY48" fmla="*/ 1465595 h 3330971"/>
              <a:gd name="connsiteX49" fmla="*/ 949909 w 4378623"/>
              <a:gd name="connsiteY49" fmla="*/ 1228261 h 3330971"/>
              <a:gd name="connsiteX50" fmla="*/ 1268882 w 4378623"/>
              <a:gd name="connsiteY50" fmla="*/ 1218707 h 3330971"/>
              <a:gd name="connsiteX51" fmla="*/ 1609344 w 4378623"/>
              <a:gd name="connsiteY51" fmla="*/ 1250916 h 3330971"/>
              <a:gd name="connsiteX52" fmla="*/ 1614376 w 4378623"/>
              <a:gd name="connsiteY52" fmla="*/ 1252876 h 3330971"/>
              <a:gd name="connsiteX53" fmla="*/ 1544271 w 4378623"/>
              <a:gd name="connsiteY53" fmla="*/ 625178 h 3330971"/>
              <a:gd name="connsiteX54" fmla="*/ 1855167 w 4378623"/>
              <a:gd name="connsiteY54" fmla="*/ 140546 h 3330971"/>
              <a:gd name="connsiteX55" fmla="*/ 2495247 w 4378623"/>
              <a:gd name="connsiteY55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1885306 w 4378623"/>
              <a:gd name="connsiteY4" fmla="*/ 2498124 h 3330971"/>
              <a:gd name="connsiteX5" fmla="*/ 1999606 w 4378623"/>
              <a:gd name="connsiteY5" fmla="*/ 2542574 h 3330971"/>
              <a:gd name="connsiteX6" fmla="*/ 2094015 w 4378623"/>
              <a:gd name="connsiteY6" fmla="*/ 2532973 h 3330971"/>
              <a:gd name="connsiteX7" fmla="*/ 2215055 w 4378623"/>
              <a:gd name="connsiteY7" fmla="*/ 2525463 h 3330971"/>
              <a:gd name="connsiteX8" fmla="*/ 2327947 w 4378623"/>
              <a:gd name="connsiteY8" fmla="*/ 2521807 h 3330971"/>
              <a:gd name="connsiteX9" fmla="*/ 2548492 w 4378623"/>
              <a:gd name="connsiteY9" fmla="*/ 2480635 h 3330971"/>
              <a:gd name="connsiteX10" fmla="*/ 2626162 w 4378623"/>
              <a:gd name="connsiteY10" fmla="*/ 2466509 h 3330971"/>
              <a:gd name="connsiteX11" fmla="*/ 2704996 w 4378623"/>
              <a:gd name="connsiteY11" fmla="*/ 2447182 h 3330971"/>
              <a:gd name="connsiteX12" fmla="*/ 2760597 w 4378623"/>
              <a:gd name="connsiteY12" fmla="*/ 2435371 h 3330971"/>
              <a:gd name="connsiteX13" fmla="*/ 3002309 w 4378623"/>
              <a:gd name="connsiteY13" fmla="*/ 2344149 h 3330971"/>
              <a:gd name="connsiteX14" fmla="*/ 3173672 w 4378623"/>
              <a:gd name="connsiteY14" fmla="*/ 2055029 h 3330971"/>
              <a:gd name="connsiteX15" fmla="*/ 3167322 w 4378623"/>
              <a:gd name="connsiteY15" fmla="*/ 1855028 h 3330971"/>
              <a:gd name="connsiteX16" fmla="*/ 3262659 w 4378623"/>
              <a:gd name="connsiteY16" fmla="*/ 1781808 h 3330971"/>
              <a:gd name="connsiteX17" fmla="*/ 3284624 w 4378623"/>
              <a:gd name="connsiteY17" fmla="*/ 1646882 h 3330971"/>
              <a:gd name="connsiteX18" fmla="*/ 3176848 w 4378623"/>
              <a:gd name="connsiteY18" fmla="*/ 1557982 h 3330971"/>
              <a:gd name="connsiteX19" fmla="*/ 3243263 w 4378623"/>
              <a:gd name="connsiteY19" fmla="*/ 1496058 h 3330971"/>
              <a:gd name="connsiteX20" fmla="*/ 3224300 w 4378623"/>
              <a:gd name="connsiteY20" fmla="*/ 1385128 h 3330971"/>
              <a:gd name="connsiteX21" fmla="*/ 3090950 w 4378623"/>
              <a:gd name="connsiteY21" fmla="*/ 1267629 h 3330971"/>
              <a:gd name="connsiteX22" fmla="*/ 2703513 w 4378623"/>
              <a:gd name="connsiteY22" fmla="*/ 1302749 h 3330971"/>
              <a:gd name="connsiteX23" fmla="*/ 2599247 w 4378623"/>
              <a:gd name="connsiteY23" fmla="*/ 1278230 h 3330971"/>
              <a:gd name="connsiteX24" fmla="*/ 2652768 w 4378623"/>
              <a:gd name="connsiteY24" fmla="*/ 1105590 h 3330971"/>
              <a:gd name="connsiteX25" fmla="*/ 2664069 w 4378623"/>
              <a:gd name="connsiteY25" fmla="*/ 937567 h 3330971"/>
              <a:gd name="connsiteX26" fmla="*/ 2579743 w 4378623"/>
              <a:gd name="connsiteY26" fmla="*/ 632767 h 3330971"/>
              <a:gd name="connsiteX27" fmla="*/ 2438644 w 4378623"/>
              <a:gd name="connsiteY27" fmla="*/ 565840 h 3330971"/>
              <a:gd name="connsiteX28" fmla="*/ 2495247 w 4378623"/>
              <a:gd name="connsiteY28" fmla="*/ 0 h 3330971"/>
              <a:gd name="connsiteX29" fmla="*/ 2496489 w 4378623"/>
              <a:gd name="connsiteY29" fmla="*/ 11616 h 3330971"/>
              <a:gd name="connsiteX30" fmla="*/ 3089319 w 4378623"/>
              <a:gd name="connsiteY30" fmla="*/ 64226 h 3330971"/>
              <a:gd name="connsiteX31" fmla="*/ 3374856 w 4378623"/>
              <a:gd name="connsiteY31" fmla="*/ 369969 h 3330971"/>
              <a:gd name="connsiteX32" fmla="*/ 3510232 w 4378623"/>
              <a:gd name="connsiteY32" fmla="*/ 813600 h 3330971"/>
              <a:gd name="connsiteX33" fmla="*/ 4068016 w 4378623"/>
              <a:gd name="connsiteY33" fmla="*/ 1105046 h 3330971"/>
              <a:gd name="connsiteX34" fmla="*/ 4234392 w 4378623"/>
              <a:gd name="connsiteY34" fmla="*/ 1420661 h 3330971"/>
              <a:gd name="connsiteX35" fmla="*/ 4378623 w 4378623"/>
              <a:gd name="connsiteY35" fmla="*/ 1836132 h 3330971"/>
              <a:gd name="connsiteX36" fmla="*/ 4363902 w 4378623"/>
              <a:gd name="connsiteY36" fmla="*/ 2211036 h 3330971"/>
              <a:gd name="connsiteX37" fmla="*/ 4114941 w 4378623"/>
              <a:gd name="connsiteY37" fmla="*/ 2463077 h 3330971"/>
              <a:gd name="connsiteX38" fmla="*/ 3750965 w 4378623"/>
              <a:gd name="connsiteY38" fmla="*/ 2650382 h 3330971"/>
              <a:gd name="connsiteX39" fmla="*/ 551294 w 4378623"/>
              <a:gd name="connsiteY39" fmla="*/ 3328046 h 3330971"/>
              <a:gd name="connsiteX40" fmla="*/ 548640 w 4378623"/>
              <a:gd name="connsiteY40" fmla="*/ 3330971 h 3330971"/>
              <a:gd name="connsiteX41" fmla="*/ 254965 w 4378623"/>
              <a:gd name="connsiteY41" fmla="*/ 3249085 h 3330971"/>
              <a:gd name="connsiteX42" fmla="*/ 17221 w 4378623"/>
              <a:gd name="connsiteY42" fmla="*/ 2864627 h 3330971"/>
              <a:gd name="connsiteX43" fmla="*/ 0 w 4378623"/>
              <a:gd name="connsiteY43" fmla="*/ 2435269 h 3330971"/>
              <a:gd name="connsiteX44" fmla="*/ 253898 w 4378623"/>
              <a:gd name="connsiteY44" fmla="*/ 2137884 h 3330971"/>
              <a:gd name="connsiteX45" fmla="*/ 585216 w 4378623"/>
              <a:gd name="connsiteY45" fmla="*/ 2055588 h 3330971"/>
              <a:gd name="connsiteX46" fmla="*/ 619658 w 4378623"/>
              <a:gd name="connsiteY46" fmla="*/ 1804333 h 3330971"/>
              <a:gd name="connsiteX47" fmla="*/ 721309 w 4378623"/>
              <a:gd name="connsiteY47" fmla="*/ 1465595 h 3330971"/>
              <a:gd name="connsiteX48" fmla="*/ 949909 w 4378623"/>
              <a:gd name="connsiteY48" fmla="*/ 1228261 h 3330971"/>
              <a:gd name="connsiteX49" fmla="*/ 1268882 w 4378623"/>
              <a:gd name="connsiteY49" fmla="*/ 1218707 h 3330971"/>
              <a:gd name="connsiteX50" fmla="*/ 1609344 w 4378623"/>
              <a:gd name="connsiteY50" fmla="*/ 1250916 h 3330971"/>
              <a:gd name="connsiteX51" fmla="*/ 1614376 w 4378623"/>
              <a:gd name="connsiteY51" fmla="*/ 1252876 h 3330971"/>
              <a:gd name="connsiteX52" fmla="*/ 1544271 w 4378623"/>
              <a:gd name="connsiteY52" fmla="*/ 625178 h 3330971"/>
              <a:gd name="connsiteX53" fmla="*/ 1855167 w 4378623"/>
              <a:gd name="connsiteY53" fmla="*/ 140546 h 3330971"/>
              <a:gd name="connsiteX54" fmla="*/ 2495247 w 4378623"/>
              <a:gd name="connsiteY54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1885306 w 4378623"/>
              <a:gd name="connsiteY4" fmla="*/ 2498124 h 3330971"/>
              <a:gd name="connsiteX5" fmla="*/ 1999606 w 4378623"/>
              <a:gd name="connsiteY5" fmla="*/ 2542574 h 3330971"/>
              <a:gd name="connsiteX6" fmla="*/ 2094015 w 4378623"/>
              <a:gd name="connsiteY6" fmla="*/ 2532973 h 3330971"/>
              <a:gd name="connsiteX7" fmla="*/ 2327947 w 4378623"/>
              <a:gd name="connsiteY7" fmla="*/ 2521807 h 3330971"/>
              <a:gd name="connsiteX8" fmla="*/ 2548492 w 4378623"/>
              <a:gd name="connsiteY8" fmla="*/ 2480635 h 3330971"/>
              <a:gd name="connsiteX9" fmla="*/ 2626162 w 4378623"/>
              <a:gd name="connsiteY9" fmla="*/ 2466509 h 3330971"/>
              <a:gd name="connsiteX10" fmla="*/ 2704996 w 4378623"/>
              <a:gd name="connsiteY10" fmla="*/ 2447182 h 3330971"/>
              <a:gd name="connsiteX11" fmla="*/ 2760597 w 4378623"/>
              <a:gd name="connsiteY11" fmla="*/ 2435371 h 3330971"/>
              <a:gd name="connsiteX12" fmla="*/ 3002309 w 4378623"/>
              <a:gd name="connsiteY12" fmla="*/ 2344149 h 3330971"/>
              <a:gd name="connsiteX13" fmla="*/ 3173672 w 4378623"/>
              <a:gd name="connsiteY13" fmla="*/ 2055029 h 3330971"/>
              <a:gd name="connsiteX14" fmla="*/ 3167322 w 4378623"/>
              <a:gd name="connsiteY14" fmla="*/ 1855028 h 3330971"/>
              <a:gd name="connsiteX15" fmla="*/ 3262659 w 4378623"/>
              <a:gd name="connsiteY15" fmla="*/ 1781808 h 3330971"/>
              <a:gd name="connsiteX16" fmla="*/ 3284624 w 4378623"/>
              <a:gd name="connsiteY16" fmla="*/ 1646882 h 3330971"/>
              <a:gd name="connsiteX17" fmla="*/ 3176848 w 4378623"/>
              <a:gd name="connsiteY17" fmla="*/ 1557982 h 3330971"/>
              <a:gd name="connsiteX18" fmla="*/ 3243263 w 4378623"/>
              <a:gd name="connsiteY18" fmla="*/ 1496058 h 3330971"/>
              <a:gd name="connsiteX19" fmla="*/ 3224300 w 4378623"/>
              <a:gd name="connsiteY19" fmla="*/ 1385128 h 3330971"/>
              <a:gd name="connsiteX20" fmla="*/ 3090950 w 4378623"/>
              <a:gd name="connsiteY20" fmla="*/ 1267629 h 3330971"/>
              <a:gd name="connsiteX21" fmla="*/ 2703513 w 4378623"/>
              <a:gd name="connsiteY21" fmla="*/ 1302749 h 3330971"/>
              <a:gd name="connsiteX22" fmla="*/ 2599247 w 4378623"/>
              <a:gd name="connsiteY22" fmla="*/ 1278230 h 3330971"/>
              <a:gd name="connsiteX23" fmla="*/ 2652768 w 4378623"/>
              <a:gd name="connsiteY23" fmla="*/ 1105590 h 3330971"/>
              <a:gd name="connsiteX24" fmla="*/ 2664069 w 4378623"/>
              <a:gd name="connsiteY24" fmla="*/ 937567 h 3330971"/>
              <a:gd name="connsiteX25" fmla="*/ 2579743 w 4378623"/>
              <a:gd name="connsiteY25" fmla="*/ 632767 h 3330971"/>
              <a:gd name="connsiteX26" fmla="*/ 2438644 w 4378623"/>
              <a:gd name="connsiteY26" fmla="*/ 565840 h 3330971"/>
              <a:gd name="connsiteX27" fmla="*/ 2495247 w 4378623"/>
              <a:gd name="connsiteY27" fmla="*/ 0 h 3330971"/>
              <a:gd name="connsiteX28" fmla="*/ 2496489 w 4378623"/>
              <a:gd name="connsiteY28" fmla="*/ 11616 h 3330971"/>
              <a:gd name="connsiteX29" fmla="*/ 3089319 w 4378623"/>
              <a:gd name="connsiteY29" fmla="*/ 64226 h 3330971"/>
              <a:gd name="connsiteX30" fmla="*/ 3374856 w 4378623"/>
              <a:gd name="connsiteY30" fmla="*/ 369969 h 3330971"/>
              <a:gd name="connsiteX31" fmla="*/ 3510232 w 4378623"/>
              <a:gd name="connsiteY31" fmla="*/ 813600 h 3330971"/>
              <a:gd name="connsiteX32" fmla="*/ 4068016 w 4378623"/>
              <a:gd name="connsiteY32" fmla="*/ 1105046 h 3330971"/>
              <a:gd name="connsiteX33" fmla="*/ 4234392 w 4378623"/>
              <a:gd name="connsiteY33" fmla="*/ 1420661 h 3330971"/>
              <a:gd name="connsiteX34" fmla="*/ 4378623 w 4378623"/>
              <a:gd name="connsiteY34" fmla="*/ 1836132 h 3330971"/>
              <a:gd name="connsiteX35" fmla="*/ 4363902 w 4378623"/>
              <a:gd name="connsiteY35" fmla="*/ 2211036 h 3330971"/>
              <a:gd name="connsiteX36" fmla="*/ 4114941 w 4378623"/>
              <a:gd name="connsiteY36" fmla="*/ 2463077 h 3330971"/>
              <a:gd name="connsiteX37" fmla="*/ 3750965 w 4378623"/>
              <a:gd name="connsiteY37" fmla="*/ 2650382 h 3330971"/>
              <a:gd name="connsiteX38" fmla="*/ 551294 w 4378623"/>
              <a:gd name="connsiteY38" fmla="*/ 3328046 h 3330971"/>
              <a:gd name="connsiteX39" fmla="*/ 548640 w 4378623"/>
              <a:gd name="connsiteY39" fmla="*/ 3330971 h 3330971"/>
              <a:gd name="connsiteX40" fmla="*/ 254965 w 4378623"/>
              <a:gd name="connsiteY40" fmla="*/ 3249085 h 3330971"/>
              <a:gd name="connsiteX41" fmla="*/ 17221 w 4378623"/>
              <a:gd name="connsiteY41" fmla="*/ 2864627 h 3330971"/>
              <a:gd name="connsiteX42" fmla="*/ 0 w 4378623"/>
              <a:gd name="connsiteY42" fmla="*/ 2435269 h 3330971"/>
              <a:gd name="connsiteX43" fmla="*/ 253898 w 4378623"/>
              <a:gd name="connsiteY43" fmla="*/ 2137884 h 3330971"/>
              <a:gd name="connsiteX44" fmla="*/ 585216 w 4378623"/>
              <a:gd name="connsiteY44" fmla="*/ 2055588 h 3330971"/>
              <a:gd name="connsiteX45" fmla="*/ 619658 w 4378623"/>
              <a:gd name="connsiteY45" fmla="*/ 1804333 h 3330971"/>
              <a:gd name="connsiteX46" fmla="*/ 721309 w 4378623"/>
              <a:gd name="connsiteY46" fmla="*/ 1465595 h 3330971"/>
              <a:gd name="connsiteX47" fmla="*/ 949909 w 4378623"/>
              <a:gd name="connsiteY47" fmla="*/ 1228261 h 3330971"/>
              <a:gd name="connsiteX48" fmla="*/ 1268882 w 4378623"/>
              <a:gd name="connsiteY48" fmla="*/ 1218707 h 3330971"/>
              <a:gd name="connsiteX49" fmla="*/ 1609344 w 4378623"/>
              <a:gd name="connsiteY49" fmla="*/ 1250916 h 3330971"/>
              <a:gd name="connsiteX50" fmla="*/ 1614376 w 4378623"/>
              <a:gd name="connsiteY50" fmla="*/ 1252876 h 3330971"/>
              <a:gd name="connsiteX51" fmla="*/ 1544271 w 4378623"/>
              <a:gd name="connsiteY51" fmla="*/ 625178 h 3330971"/>
              <a:gd name="connsiteX52" fmla="*/ 1855167 w 4378623"/>
              <a:gd name="connsiteY52" fmla="*/ 140546 h 3330971"/>
              <a:gd name="connsiteX53" fmla="*/ 2495247 w 4378623"/>
              <a:gd name="connsiteY53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1885306 w 4378623"/>
              <a:gd name="connsiteY4" fmla="*/ 2498124 h 3330971"/>
              <a:gd name="connsiteX5" fmla="*/ 1999606 w 4378623"/>
              <a:gd name="connsiteY5" fmla="*/ 2542574 h 3330971"/>
              <a:gd name="connsiteX6" fmla="*/ 2327947 w 4378623"/>
              <a:gd name="connsiteY6" fmla="*/ 2521807 h 3330971"/>
              <a:gd name="connsiteX7" fmla="*/ 2548492 w 4378623"/>
              <a:gd name="connsiteY7" fmla="*/ 2480635 h 3330971"/>
              <a:gd name="connsiteX8" fmla="*/ 2626162 w 4378623"/>
              <a:gd name="connsiteY8" fmla="*/ 2466509 h 3330971"/>
              <a:gd name="connsiteX9" fmla="*/ 2704996 w 4378623"/>
              <a:gd name="connsiteY9" fmla="*/ 2447182 h 3330971"/>
              <a:gd name="connsiteX10" fmla="*/ 2760597 w 4378623"/>
              <a:gd name="connsiteY10" fmla="*/ 2435371 h 3330971"/>
              <a:gd name="connsiteX11" fmla="*/ 3002309 w 4378623"/>
              <a:gd name="connsiteY11" fmla="*/ 2344149 h 3330971"/>
              <a:gd name="connsiteX12" fmla="*/ 3173672 w 4378623"/>
              <a:gd name="connsiteY12" fmla="*/ 2055029 h 3330971"/>
              <a:gd name="connsiteX13" fmla="*/ 3167322 w 4378623"/>
              <a:gd name="connsiteY13" fmla="*/ 1855028 h 3330971"/>
              <a:gd name="connsiteX14" fmla="*/ 3262659 w 4378623"/>
              <a:gd name="connsiteY14" fmla="*/ 1781808 h 3330971"/>
              <a:gd name="connsiteX15" fmla="*/ 3284624 w 4378623"/>
              <a:gd name="connsiteY15" fmla="*/ 1646882 h 3330971"/>
              <a:gd name="connsiteX16" fmla="*/ 3176848 w 4378623"/>
              <a:gd name="connsiteY16" fmla="*/ 1557982 h 3330971"/>
              <a:gd name="connsiteX17" fmla="*/ 3243263 w 4378623"/>
              <a:gd name="connsiteY17" fmla="*/ 1496058 h 3330971"/>
              <a:gd name="connsiteX18" fmla="*/ 3224300 w 4378623"/>
              <a:gd name="connsiteY18" fmla="*/ 1385128 h 3330971"/>
              <a:gd name="connsiteX19" fmla="*/ 3090950 w 4378623"/>
              <a:gd name="connsiteY19" fmla="*/ 1267629 h 3330971"/>
              <a:gd name="connsiteX20" fmla="*/ 2703513 w 4378623"/>
              <a:gd name="connsiteY20" fmla="*/ 1302749 h 3330971"/>
              <a:gd name="connsiteX21" fmla="*/ 2599247 w 4378623"/>
              <a:gd name="connsiteY21" fmla="*/ 1278230 h 3330971"/>
              <a:gd name="connsiteX22" fmla="*/ 2652768 w 4378623"/>
              <a:gd name="connsiteY22" fmla="*/ 1105590 h 3330971"/>
              <a:gd name="connsiteX23" fmla="*/ 2664069 w 4378623"/>
              <a:gd name="connsiteY23" fmla="*/ 937567 h 3330971"/>
              <a:gd name="connsiteX24" fmla="*/ 2579743 w 4378623"/>
              <a:gd name="connsiteY24" fmla="*/ 632767 h 3330971"/>
              <a:gd name="connsiteX25" fmla="*/ 2438644 w 4378623"/>
              <a:gd name="connsiteY25" fmla="*/ 565840 h 3330971"/>
              <a:gd name="connsiteX26" fmla="*/ 2495247 w 4378623"/>
              <a:gd name="connsiteY26" fmla="*/ 0 h 3330971"/>
              <a:gd name="connsiteX27" fmla="*/ 2496489 w 4378623"/>
              <a:gd name="connsiteY27" fmla="*/ 11616 h 3330971"/>
              <a:gd name="connsiteX28" fmla="*/ 3089319 w 4378623"/>
              <a:gd name="connsiteY28" fmla="*/ 64226 h 3330971"/>
              <a:gd name="connsiteX29" fmla="*/ 3374856 w 4378623"/>
              <a:gd name="connsiteY29" fmla="*/ 369969 h 3330971"/>
              <a:gd name="connsiteX30" fmla="*/ 3510232 w 4378623"/>
              <a:gd name="connsiteY30" fmla="*/ 813600 h 3330971"/>
              <a:gd name="connsiteX31" fmla="*/ 4068016 w 4378623"/>
              <a:gd name="connsiteY31" fmla="*/ 1105046 h 3330971"/>
              <a:gd name="connsiteX32" fmla="*/ 4234392 w 4378623"/>
              <a:gd name="connsiteY32" fmla="*/ 1420661 h 3330971"/>
              <a:gd name="connsiteX33" fmla="*/ 4378623 w 4378623"/>
              <a:gd name="connsiteY33" fmla="*/ 1836132 h 3330971"/>
              <a:gd name="connsiteX34" fmla="*/ 4363902 w 4378623"/>
              <a:gd name="connsiteY34" fmla="*/ 2211036 h 3330971"/>
              <a:gd name="connsiteX35" fmla="*/ 4114941 w 4378623"/>
              <a:gd name="connsiteY35" fmla="*/ 2463077 h 3330971"/>
              <a:gd name="connsiteX36" fmla="*/ 3750965 w 4378623"/>
              <a:gd name="connsiteY36" fmla="*/ 2650382 h 3330971"/>
              <a:gd name="connsiteX37" fmla="*/ 551294 w 4378623"/>
              <a:gd name="connsiteY37" fmla="*/ 3328046 h 3330971"/>
              <a:gd name="connsiteX38" fmla="*/ 548640 w 4378623"/>
              <a:gd name="connsiteY38" fmla="*/ 3330971 h 3330971"/>
              <a:gd name="connsiteX39" fmla="*/ 254965 w 4378623"/>
              <a:gd name="connsiteY39" fmla="*/ 3249085 h 3330971"/>
              <a:gd name="connsiteX40" fmla="*/ 17221 w 4378623"/>
              <a:gd name="connsiteY40" fmla="*/ 2864627 h 3330971"/>
              <a:gd name="connsiteX41" fmla="*/ 0 w 4378623"/>
              <a:gd name="connsiteY41" fmla="*/ 2435269 h 3330971"/>
              <a:gd name="connsiteX42" fmla="*/ 253898 w 4378623"/>
              <a:gd name="connsiteY42" fmla="*/ 2137884 h 3330971"/>
              <a:gd name="connsiteX43" fmla="*/ 585216 w 4378623"/>
              <a:gd name="connsiteY43" fmla="*/ 2055588 h 3330971"/>
              <a:gd name="connsiteX44" fmla="*/ 619658 w 4378623"/>
              <a:gd name="connsiteY44" fmla="*/ 1804333 h 3330971"/>
              <a:gd name="connsiteX45" fmla="*/ 721309 w 4378623"/>
              <a:gd name="connsiteY45" fmla="*/ 1465595 h 3330971"/>
              <a:gd name="connsiteX46" fmla="*/ 949909 w 4378623"/>
              <a:gd name="connsiteY46" fmla="*/ 1228261 h 3330971"/>
              <a:gd name="connsiteX47" fmla="*/ 1268882 w 4378623"/>
              <a:gd name="connsiteY47" fmla="*/ 1218707 h 3330971"/>
              <a:gd name="connsiteX48" fmla="*/ 1609344 w 4378623"/>
              <a:gd name="connsiteY48" fmla="*/ 1250916 h 3330971"/>
              <a:gd name="connsiteX49" fmla="*/ 1614376 w 4378623"/>
              <a:gd name="connsiteY49" fmla="*/ 1252876 h 3330971"/>
              <a:gd name="connsiteX50" fmla="*/ 1544271 w 4378623"/>
              <a:gd name="connsiteY50" fmla="*/ 625178 h 3330971"/>
              <a:gd name="connsiteX51" fmla="*/ 1855167 w 4378623"/>
              <a:gd name="connsiteY51" fmla="*/ 140546 h 3330971"/>
              <a:gd name="connsiteX52" fmla="*/ 2495247 w 4378623"/>
              <a:gd name="connsiteY5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1885306 w 4378623"/>
              <a:gd name="connsiteY4" fmla="*/ 2498124 h 3330971"/>
              <a:gd name="connsiteX5" fmla="*/ 1999606 w 4378623"/>
              <a:gd name="connsiteY5" fmla="*/ 2542574 h 3330971"/>
              <a:gd name="connsiteX6" fmla="*/ 2327947 w 4378623"/>
              <a:gd name="connsiteY6" fmla="*/ 2521807 h 3330971"/>
              <a:gd name="connsiteX7" fmla="*/ 2548492 w 4378623"/>
              <a:gd name="connsiteY7" fmla="*/ 2480635 h 3330971"/>
              <a:gd name="connsiteX8" fmla="*/ 2704996 w 4378623"/>
              <a:gd name="connsiteY8" fmla="*/ 2447182 h 3330971"/>
              <a:gd name="connsiteX9" fmla="*/ 2760597 w 4378623"/>
              <a:gd name="connsiteY9" fmla="*/ 2435371 h 3330971"/>
              <a:gd name="connsiteX10" fmla="*/ 3002309 w 4378623"/>
              <a:gd name="connsiteY10" fmla="*/ 2344149 h 3330971"/>
              <a:gd name="connsiteX11" fmla="*/ 3173672 w 4378623"/>
              <a:gd name="connsiteY11" fmla="*/ 2055029 h 3330971"/>
              <a:gd name="connsiteX12" fmla="*/ 3167322 w 4378623"/>
              <a:gd name="connsiteY12" fmla="*/ 1855028 h 3330971"/>
              <a:gd name="connsiteX13" fmla="*/ 3262659 w 4378623"/>
              <a:gd name="connsiteY13" fmla="*/ 1781808 h 3330971"/>
              <a:gd name="connsiteX14" fmla="*/ 3284624 w 4378623"/>
              <a:gd name="connsiteY14" fmla="*/ 1646882 h 3330971"/>
              <a:gd name="connsiteX15" fmla="*/ 3176848 w 4378623"/>
              <a:gd name="connsiteY15" fmla="*/ 1557982 h 3330971"/>
              <a:gd name="connsiteX16" fmla="*/ 3243263 w 4378623"/>
              <a:gd name="connsiteY16" fmla="*/ 1496058 h 3330971"/>
              <a:gd name="connsiteX17" fmla="*/ 3224300 w 4378623"/>
              <a:gd name="connsiteY17" fmla="*/ 1385128 h 3330971"/>
              <a:gd name="connsiteX18" fmla="*/ 3090950 w 4378623"/>
              <a:gd name="connsiteY18" fmla="*/ 1267629 h 3330971"/>
              <a:gd name="connsiteX19" fmla="*/ 2703513 w 4378623"/>
              <a:gd name="connsiteY19" fmla="*/ 1302749 h 3330971"/>
              <a:gd name="connsiteX20" fmla="*/ 2599247 w 4378623"/>
              <a:gd name="connsiteY20" fmla="*/ 1278230 h 3330971"/>
              <a:gd name="connsiteX21" fmla="*/ 2652768 w 4378623"/>
              <a:gd name="connsiteY21" fmla="*/ 1105590 h 3330971"/>
              <a:gd name="connsiteX22" fmla="*/ 2664069 w 4378623"/>
              <a:gd name="connsiteY22" fmla="*/ 937567 h 3330971"/>
              <a:gd name="connsiteX23" fmla="*/ 2579743 w 4378623"/>
              <a:gd name="connsiteY23" fmla="*/ 632767 h 3330971"/>
              <a:gd name="connsiteX24" fmla="*/ 2438644 w 4378623"/>
              <a:gd name="connsiteY24" fmla="*/ 565840 h 3330971"/>
              <a:gd name="connsiteX25" fmla="*/ 2495247 w 4378623"/>
              <a:gd name="connsiteY25" fmla="*/ 0 h 3330971"/>
              <a:gd name="connsiteX26" fmla="*/ 2496489 w 4378623"/>
              <a:gd name="connsiteY26" fmla="*/ 11616 h 3330971"/>
              <a:gd name="connsiteX27" fmla="*/ 3089319 w 4378623"/>
              <a:gd name="connsiteY27" fmla="*/ 64226 h 3330971"/>
              <a:gd name="connsiteX28" fmla="*/ 3374856 w 4378623"/>
              <a:gd name="connsiteY28" fmla="*/ 369969 h 3330971"/>
              <a:gd name="connsiteX29" fmla="*/ 3510232 w 4378623"/>
              <a:gd name="connsiteY29" fmla="*/ 813600 h 3330971"/>
              <a:gd name="connsiteX30" fmla="*/ 4068016 w 4378623"/>
              <a:gd name="connsiteY30" fmla="*/ 1105046 h 3330971"/>
              <a:gd name="connsiteX31" fmla="*/ 4234392 w 4378623"/>
              <a:gd name="connsiteY31" fmla="*/ 1420661 h 3330971"/>
              <a:gd name="connsiteX32" fmla="*/ 4378623 w 4378623"/>
              <a:gd name="connsiteY32" fmla="*/ 1836132 h 3330971"/>
              <a:gd name="connsiteX33" fmla="*/ 4363902 w 4378623"/>
              <a:gd name="connsiteY33" fmla="*/ 2211036 h 3330971"/>
              <a:gd name="connsiteX34" fmla="*/ 4114941 w 4378623"/>
              <a:gd name="connsiteY34" fmla="*/ 2463077 h 3330971"/>
              <a:gd name="connsiteX35" fmla="*/ 3750965 w 4378623"/>
              <a:gd name="connsiteY35" fmla="*/ 2650382 h 3330971"/>
              <a:gd name="connsiteX36" fmla="*/ 551294 w 4378623"/>
              <a:gd name="connsiteY36" fmla="*/ 3328046 h 3330971"/>
              <a:gd name="connsiteX37" fmla="*/ 548640 w 4378623"/>
              <a:gd name="connsiteY37" fmla="*/ 3330971 h 3330971"/>
              <a:gd name="connsiteX38" fmla="*/ 254965 w 4378623"/>
              <a:gd name="connsiteY38" fmla="*/ 3249085 h 3330971"/>
              <a:gd name="connsiteX39" fmla="*/ 17221 w 4378623"/>
              <a:gd name="connsiteY39" fmla="*/ 2864627 h 3330971"/>
              <a:gd name="connsiteX40" fmla="*/ 0 w 4378623"/>
              <a:gd name="connsiteY40" fmla="*/ 2435269 h 3330971"/>
              <a:gd name="connsiteX41" fmla="*/ 253898 w 4378623"/>
              <a:gd name="connsiteY41" fmla="*/ 2137884 h 3330971"/>
              <a:gd name="connsiteX42" fmla="*/ 585216 w 4378623"/>
              <a:gd name="connsiteY42" fmla="*/ 2055588 h 3330971"/>
              <a:gd name="connsiteX43" fmla="*/ 619658 w 4378623"/>
              <a:gd name="connsiteY43" fmla="*/ 1804333 h 3330971"/>
              <a:gd name="connsiteX44" fmla="*/ 721309 w 4378623"/>
              <a:gd name="connsiteY44" fmla="*/ 1465595 h 3330971"/>
              <a:gd name="connsiteX45" fmla="*/ 949909 w 4378623"/>
              <a:gd name="connsiteY45" fmla="*/ 1228261 h 3330971"/>
              <a:gd name="connsiteX46" fmla="*/ 1268882 w 4378623"/>
              <a:gd name="connsiteY46" fmla="*/ 1218707 h 3330971"/>
              <a:gd name="connsiteX47" fmla="*/ 1609344 w 4378623"/>
              <a:gd name="connsiteY47" fmla="*/ 1250916 h 3330971"/>
              <a:gd name="connsiteX48" fmla="*/ 1614376 w 4378623"/>
              <a:gd name="connsiteY48" fmla="*/ 1252876 h 3330971"/>
              <a:gd name="connsiteX49" fmla="*/ 1544271 w 4378623"/>
              <a:gd name="connsiteY49" fmla="*/ 625178 h 3330971"/>
              <a:gd name="connsiteX50" fmla="*/ 1855167 w 4378623"/>
              <a:gd name="connsiteY50" fmla="*/ 140546 h 3330971"/>
              <a:gd name="connsiteX51" fmla="*/ 2495247 w 4378623"/>
              <a:gd name="connsiteY51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1885306 w 4378623"/>
              <a:gd name="connsiteY4" fmla="*/ 2498124 h 3330971"/>
              <a:gd name="connsiteX5" fmla="*/ 1999606 w 4378623"/>
              <a:gd name="connsiteY5" fmla="*/ 2542574 h 3330971"/>
              <a:gd name="connsiteX6" fmla="*/ 2327947 w 4378623"/>
              <a:gd name="connsiteY6" fmla="*/ 2521807 h 3330971"/>
              <a:gd name="connsiteX7" fmla="*/ 2548492 w 4378623"/>
              <a:gd name="connsiteY7" fmla="*/ 2480635 h 3330971"/>
              <a:gd name="connsiteX8" fmla="*/ 2704996 w 4378623"/>
              <a:gd name="connsiteY8" fmla="*/ 2447182 h 3330971"/>
              <a:gd name="connsiteX9" fmla="*/ 3002309 w 4378623"/>
              <a:gd name="connsiteY9" fmla="*/ 2344149 h 3330971"/>
              <a:gd name="connsiteX10" fmla="*/ 3173672 w 4378623"/>
              <a:gd name="connsiteY10" fmla="*/ 2055029 h 3330971"/>
              <a:gd name="connsiteX11" fmla="*/ 3167322 w 4378623"/>
              <a:gd name="connsiteY11" fmla="*/ 1855028 h 3330971"/>
              <a:gd name="connsiteX12" fmla="*/ 3262659 w 4378623"/>
              <a:gd name="connsiteY12" fmla="*/ 1781808 h 3330971"/>
              <a:gd name="connsiteX13" fmla="*/ 3284624 w 4378623"/>
              <a:gd name="connsiteY13" fmla="*/ 1646882 h 3330971"/>
              <a:gd name="connsiteX14" fmla="*/ 3176848 w 4378623"/>
              <a:gd name="connsiteY14" fmla="*/ 1557982 h 3330971"/>
              <a:gd name="connsiteX15" fmla="*/ 3243263 w 4378623"/>
              <a:gd name="connsiteY15" fmla="*/ 1496058 h 3330971"/>
              <a:gd name="connsiteX16" fmla="*/ 3224300 w 4378623"/>
              <a:gd name="connsiteY16" fmla="*/ 1385128 h 3330971"/>
              <a:gd name="connsiteX17" fmla="*/ 3090950 w 4378623"/>
              <a:gd name="connsiteY17" fmla="*/ 1267629 h 3330971"/>
              <a:gd name="connsiteX18" fmla="*/ 2703513 w 4378623"/>
              <a:gd name="connsiteY18" fmla="*/ 1302749 h 3330971"/>
              <a:gd name="connsiteX19" fmla="*/ 2599247 w 4378623"/>
              <a:gd name="connsiteY19" fmla="*/ 1278230 h 3330971"/>
              <a:gd name="connsiteX20" fmla="*/ 2652768 w 4378623"/>
              <a:gd name="connsiteY20" fmla="*/ 1105590 h 3330971"/>
              <a:gd name="connsiteX21" fmla="*/ 2664069 w 4378623"/>
              <a:gd name="connsiteY21" fmla="*/ 937567 h 3330971"/>
              <a:gd name="connsiteX22" fmla="*/ 2579743 w 4378623"/>
              <a:gd name="connsiteY22" fmla="*/ 632767 h 3330971"/>
              <a:gd name="connsiteX23" fmla="*/ 2438644 w 4378623"/>
              <a:gd name="connsiteY23" fmla="*/ 565840 h 3330971"/>
              <a:gd name="connsiteX24" fmla="*/ 2495247 w 4378623"/>
              <a:gd name="connsiteY24" fmla="*/ 0 h 3330971"/>
              <a:gd name="connsiteX25" fmla="*/ 2496489 w 4378623"/>
              <a:gd name="connsiteY25" fmla="*/ 11616 h 3330971"/>
              <a:gd name="connsiteX26" fmla="*/ 3089319 w 4378623"/>
              <a:gd name="connsiteY26" fmla="*/ 64226 h 3330971"/>
              <a:gd name="connsiteX27" fmla="*/ 3374856 w 4378623"/>
              <a:gd name="connsiteY27" fmla="*/ 369969 h 3330971"/>
              <a:gd name="connsiteX28" fmla="*/ 3510232 w 4378623"/>
              <a:gd name="connsiteY28" fmla="*/ 813600 h 3330971"/>
              <a:gd name="connsiteX29" fmla="*/ 4068016 w 4378623"/>
              <a:gd name="connsiteY29" fmla="*/ 1105046 h 3330971"/>
              <a:gd name="connsiteX30" fmla="*/ 4234392 w 4378623"/>
              <a:gd name="connsiteY30" fmla="*/ 1420661 h 3330971"/>
              <a:gd name="connsiteX31" fmla="*/ 4378623 w 4378623"/>
              <a:gd name="connsiteY31" fmla="*/ 1836132 h 3330971"/>
              <a:gd name="connsiteX32" fmla="*/ 4363902 w 4378623"/>
              <a:gd name="connsiteY32" fmla="*/ 2211036 h 3330971"/>
              <a:gd name="connsiteX33" fmla="*/ 4114941 w 4378623"/>
              <a:gd name="connsiteY33" fmla="*/ 2463077 h 3330971"/>
              <a:gd name="connsiteX34" fmla="*/ 3750965 w 4378623"/>
              <a:gd name="connsiteY34" fmla="*/ 2650382 h 3330971"/>
              <a:gd name="connsiteX35" fmla="*/ 551294 w 4378623"/>
              <a:gd name="connsiteY35" fmla="*/ 3328046 h 3330971"/>
              <a:gd name="connsiteX36" fmla="*/ 548640 w 4378623"/>
              <a:gd name="connsiteY36" fmla="*/ 3330971 h 3330971"/>
              <a:gd name="connsiteX37" fmla="*/ 254965 w 4378623"/>
              <a:gd name="connsiteY37" fmla="*/ 3249085 h 3330971"/>
              <a:gd name="connsiteX38" fmla="*/ 17221 w 4378623"/>
              <a:gd name="connsiteY38" fmla="*/ 2864627 h 3330971"/>
              <a:gd name="connsiteX39" fmla="*/ 0 w 4378623"/>
              <a:gd name="connsiteY39" fmla="*/ 2435269 h 3330971"/>
              <a:gd name="connsiteX40" fmla="*/ 253898 w 4378623"/>
              <a:gd name="connsiteY40" fmla="*/ 2137884 h 3330971"/>
              <a:gd name="connsiteX41" fmla="*/ 585216 w 4378623"/>
              <a:gd name="connsiteY41" fmla="*/ 2055588 h 3330971"/>
              <a:gd name="connsiteX42" fmla="*/ 619658 w 4378623"/>
              <a:gd name="connsiteY42" fmla="*/ 1804333 h 3330971"/>
              <a:gd name="connsiteX43" fmla="*/ 721309 w 4378623"/>
              <a:gd name="connsiteY43" fmla="*/ 1465595 h 3330971"/>
              <a:gd name="connsiteX44" fmla="*/ 949909 w 4378623"/>
              <a:gd name="connsiteY44" fmla="*/ 1228261 h 3330971"/>
              <a:gd name="connsiteX45" fmla="*/ 1268882 w 4378623"/>
              <a:gd name="connsiteY45" fmla="*/ 1218707 h 3330971"/>
              <a:gd name="connsiteX46" fmla="*/ 1609344 w 4378623"/>
              <a:gd name="connsiteY46" fmla="*/ 1250916 h 3330971"/>
              <a:gd name="connsiteX47" fmla="*/ 1614376 w 4378623"/>
              <a:gd name="connsiteY47" fmla="*/ 1252876 h 3330971"/>
              <a:gd name="connsiteX48" fmla="*/ 1544271 w 4378623"/>
              <a:gd name="connsiteY48" fmla="*/ 625178 h 3330971"/>
              <a:gd name="connsiteX49" fmla="*/ 1855167 w 4378623"/>
              <a:gd name="connsiteY49" fmla="*/ 140546 h 3330971"/>
              <a:gd name="connsiteX50" fmla="*/ 2495247 w 4378623"/>
              <a:gd name="connsiteY50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1885306 w 4378623"/>
              <a:gd name="connsiteY4" fmla="*/ 2498124 h 3330971"/>
              <a:gd name="connsiteX5" fmla="*/ 1999606 w 4378623"/>
              <a:gd name="connsiteY5" fmla="*/ 2542574 h 3330971"/>
              <a:gd name="connsiteX6" fmla="*/ 2327947 w 4378623"/>
              <a:gd name="connsiteY6" fmla="*/ 2521807 h 3330971"/>
              <a:gd name="connsiteX7" fmla="*/ 2548492 w 4378623"/>
              <a:gd name="connsiteY7" fmla="*/ 2480635 h 3330971"/>
              <a:gd name="connsiteX8" fmla="*/ 2704996 w 4378623"/>
              <a:gd name="connsiteY8" fmla="*/ 2447182 h 3330971"/>
              <a:gd name="connsiteX9" fmla="*/ 3173672 w 4378623"/>
              <a:gd name="connsiteY9" fmla="*/ 2055029 h 3330971"/>
              <a:gd name="connsiteX10" fmla="*/ 3167322 w 4378623"/>
              <a:gd name="connsiteY10" fmla="*/ 1855028 h 3330971"/>
              <a:gd name="connsiteX11" fmla="*/ 3262659 w 4378623"/>
              <a:gd name="connsiteY11" fmla="*/ 1781808 h 3330971"/>
              <a:gd name="connsiteX12" fmla="*/ 3284624 w 4378623"/>
              <a:gd name="connsiteY12" fmla="*/ 1646882 h 3330971"/>
              <a:gd name="connsiteX13" fmla="*/ 3176848 w 4378623"/>
              <a:gd name="connsiteY13" fmla="*/ 1557982 h 3330971"/>
              <a:gd name="connsiteX14" fmla="*/ 3243263 w 4378623"/>
              <a:gd name="connsiteY14" fmla="*/ 1496058 h 3330971"/>
              <a:gd name="connsiteX15" fmla="*/ 3224300 w 4378623"/>
              <a:gd name="connsiteY15" fmla="*/ 1385128 h 3330971"/>
              <a:gd name="connsiteX16" fmla="*/ 3090950 w 4378623"/>
              <a:gd name="connsiteY16" fmla="*/ 1267629 h 3330971"/>
              <a:gd name="connsiteX17" fmla="*/ 2703513 w 4378623"/>
              <a:gd name="connsiteY17" fmla="*/ 1302749 h 3330971"/>
              <a:gd name="connsiteX18" fmla="*/ 2599247 w 4378623"/>
              <a:gd name="connsiteY18" fmla="*/ 1278230 h 3330971"/>
              <a:gd name="connsiteX19" fmla="*/ 2652768 w 4378623"/>
              <a:gd name="connsiteY19" fmla="*/ 1105590 h 3330971"/>
              <a:gd name="connsiteX20" fmla="*/ 2664069 w 4378623"/>
              <a:gd name="connsiteY20" fmla="*/ 937567 h 3330971"/>
              <a:gd name="connsiteX21" fmla="*/ 2579743 w 4378623"/>
              <a:gd name="connsiteY21" fmla="*/ 632767 h 3330971"/>
              <a:gd name="connsiteX22" fmla="*/ 2438644 w 4378623"/>
              <a:gd name="connsiteY22" fmla="*/ 565840 h 3330971"/>
              <a:gd name="connsiteX23" fmla="*/ 2495247 w 4378623"/>
              <a:gd name="connsiteY23" fmla="*/ 0 h 3330971"/>
              <a:gd name="connsiteX24" fmla="*/ 2496489 w 4378623"/>
              <a:gd name="connsiteY24" fmla="*/ 11616 h 3330971"/>
              <a:gd name="connsiteX25" fmla="*/ 3089319 w 4378623"/>
              <a:gd name="connsiteY25" fmla="*/ 64226 h 3330971"/>
              <a:gd name="connsiteX26" fmla="*/ 3374856 w 4378623"/>
              <a:gd name="connsiteY26" fmla="*/ 369969 h 3330971"/>
              <a:gd name="connsiteX27" fmla="*/ 3510232 w 4378623"/>
              <a:gd name="connsiteY27" fmla="*/ 813600 h 3330971"/>
              <a:gd name="connsiteX28" fmla="*/ 4068016 w 4378623"/>
              <a:gd name="connsiteY28" fmla="*/ 1105046 h 3330971"/>
              <a:gd name="connsiteX29" fmla="*/ 4234392 w 4378623"/>
              <a:gd name="connsiteY29" fmla="*/ 1420661 h 3330971"/>
              <a:gd name="connsiteX30" fmla="*/ 4378623 w 4378623"/>
              <a:gd name="connsiteY30" fmla="*/ 1836132 h 3330971"/>
              <a:gd name="connsiteX31" fmla="*/ 4363902 w 4378623"/>
              <a:gd name="connsiteY31" fmla="*/ 2211036 h 3330971"/>
              <a:gd name="connsiteX32" fmla="*/ 4114941 w 4378623"/>
              <a:gd name="connsiteY32" fmla="*/ 2463077 h 3330971"/>
              <a:gd name="connsiteX33" fmla="*/ 3750965 w 4378623"/>
              <a:gd name="connsiteY33" fmla="*/ 2650382 h 3330971"/>
              <a:gd name="connsiteX34" fmla="*/ 551294 w 4378623"/>
              <a:gd name="connsiteY34" fmla="*/ 3328046 h 3330971"/>
              <a:gd name="connsiteX35" fmla="*/ 548640 w 4378623"/>
              <a:gd name="connsiteY35" fmla="*/ 3330971 h 3330971"/>
              <a:gd name="connsiteX36" fmla="*/ 254965 w 4378623"/>
              <a:gd name="connsiteY36" fmla="*/ 3249085 h 3330971"/>
              <a:gd name="connsiteX37" fmla="*/ 17221 w 4378623"/>
              <a:gd name="connsiteY37" fmla="*/ 2864627 h 3330971"/>
              <a:gd name="connsiteX38" fmla="*/ 0 w 4378623"/>
              <a:gd name="connsiteY38" fmla="*/ 2435269 h 3330971"/>
              <a:gd name="connsiteX39" fmla="*/ 253898 w 4378623"/>
              <a:gd name="connsiteY39" fmla="*/ 2137884 h 3330971"/>
              <a:gd name="connsiteX40" fmla="*/ 585216 w 4378623"/>
              <a:gd name="connsiteY40" fmla="*/ 2055588 h 3330971"/>
              <a:gd name="connsiteX41" fmla="*/ 619658 w 4378623"/>
              <a:gd name="connsiteY41" fmla="*/ 1804333 h 3330971"/>
              <a:gd name="connsiteX42" fmla="*/ 721309 w 4378623"/>
              <a:gd name="connsiteY42" fmla="*/ 1465595 h 3330971"/>
              <a:gd name="connsiteX43" fmla="*/ 949909 w 4378623"/>
              <a:gd name="connsiteY43" fmla="*/ 1228261 h 3330971"/>
              <a:gd name="connsiteX44" fmla="*/ 1268882 w 4378623"/>
              <a:gd name="connsiteY44" fmla="*/ 1218707 h 3330971"/>
              <a:gd name="connsiteX45" fmla="*/ 1609344 w 4378623"/>
              <a:gd name="connsiteY45" fmla="*/ 1250916 h 3330971"/>
              <a:gd name="connsiteX46" fmla="*/ 1614376 w 4378623"/>
              <a:gd name="connsiteY46" fmla="*/ 1252876 h 3330971"/>
              <a:gd name="connsiteX47" fmla="*/ 1544271 w 4378623"/>
              <a:gd name="connsiteY47" fmla="*/ 625178 h 3330971"/>
              <a:gd name="connsiteX48" fmla="*/ 1855167 w 4378623"/>
              <a:gd name="connsiteY48" fmla="*/ 140546 h 3330971"/>
              <a:gd name="connsiteX49" fmla="*/ 2495247 w 4378623"/>
              <a:gd name="connsiteY49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1885306 w 4378623"/>
              <a:gd name="connsiteY4" fmla="*/ 2498124 h 3330971"/>
              <a:gd name="connsiteX5" fmla="*/ 1999606 w 4378623"/>
              <a:gd name="connsiteY5" fmla="*/ 2542574 h 3330971"/>
              <a:gd name="connsiteX6" fmla="*/ 2327947 w 4378623"/>
              <a:gd name="connsiteY6" fmla="*/ 2521807 h 3330971"/>
              <a:gd name="connsiteX7" fmla="*/ 2548492 w 4378623"/>
              <a:gd name="connsiteY7" fmla="*/ 2480635 h 3330971"/>
              <a:gd name="connsiteX8" fmla="*/ 3173672 w 4378623"/>
              <a:gd name="connsiteY8" fmla="*/ 2055029 h 3330971"/>
              <a:gd name="connsiteX9" fmla="*/ 3167322 w 4378623"/>
              <a:gd name="connsiteY9" fmla="*/ 1855028 h 3330971"/>
              <a:gd name="connsiteX10" fmla="*/ 3262659 w 4378623"/>
              <a:gd name="connsiteY10" fmla="*/ 1781808 h 3330971"/>
              <a:gd name="connsiteX11" fmla="*/ 3284624 w 4378623"/>
              <a:gd name="connsiteY11" fmla="*/ 1646882 h 3330971"/>
              <a:gd name="connsiteX12" fmla="*/ 3176848 w 4378623"/>
              <a:gd name="connsiteY12" fmla="*/ 1557982 h 3330971"/>
              <a:gd name="connsiteX13" fmla="*/ 3243263 w 4378623"/>
              <a:gd name="connsiteY13" fmla="*/ 1496058 h 3330971"/>
              <a:gd name="connsiteX14" fmla="*/ 3224300 w 4378623"/>
              <a:gd name="connsiteY14" fmla="*/ 1385128 h 3330971"/>
              <a:gd name="connsiteX15" fmla="*/ 3090950 w 4378623"/>
              <a:gd name="connsiteY15" fmla="*/ 1267629 h 3330971"/>
              <a:gd name="connsiteX16" fmla="*/ 2703513 w 4378623"/>
              <a:gd name="connsiteY16" fmla="*/ 1302749 h 3330971"/>
              <a:gd name="connsiteX17" fmla="*/ 2599247 w 4378623"/>
              <a:gd name="connsiteY17" fmla="*/ 1278230 h 3330971"/>
              <a:gd name="connsiteX18" fmla="*/ 2652768 w 4378623"/>
              <a:gd name="connsiteY18" fmla="*/ 1105590 h 3330971"/>
              <a:gd name="connsiteX19" fmla="*/ 2664069 w 4378623"/>
              <a:gd name="connsiteY19" fmla="*/ 937567 h 3330971"/>
              <a:gd name="connsiteX20" fmla="*/ 2579743 w 4378623"/>
              <a:gd name="connsiteY20" fmla="*/ 632767 h 3330971"/>
              <a:gd name="connsiteX21" fmla="*/ 2438644 w 4378623"/>
              <a:gd name="connsiteY21" fmla="*/ 565840 h 3330971"/>
              <a:gd name="connsiteX22" fmla="*/ 2495247 w 4378623"/>
              <a:gd name="connsiteY22" fmla="*/ 0 h 3330971"/>
              <a:gd name="connsiteX23" fmla="*/ 2496489 w 4378623"/>
              <a:gd name="connsiteY23" fmla="*/ 11616 h 3330971"/>
              <a:gd name="connsiteX24" fmla="*/ 3089319 w 4378623"/>
              <a:gd name="connsiteY24" fmla="*/ 64226 h 3330971"/>
              <a:gd name="connsiteX25" fmla="*/ 3374856 w 4378623"/>
              <a:gd name="connsiteY25" fmla="*/ 369969 h 3330971"/>
              <a:gd name="connsiteX26" fmla="*/ 3510232 w 4378623"/>
              <a:gd name="connsiteY26" fmla="*/ 813600 h 3330971"/>
              <a:gd name="connsiteX27" fmla="*/ 4068016 w 4378623"/>
              <a:gd name="connsiteY27" fmla="*/ 1105046 h 3330971"/>
              <a:gd name="connsiteX28" fmla="*/ 4234392 w 4378623"/>
              <a:gd name="connsiteY28" fmla="*/ 1420661 h 3330971"/>
              <a:gd name="connsiteX29" fmla="*/ 4378623 w 4378623"/>
              <a:gd name="connsiteY29" fmla="*/ 1836132 h 3330971"/>
              <a:gd name="connsiteX30" fmla="*/ 4363902 w 4378623"/>
              <a:gd name="connsiteY30" fmla="*/ 2211036 h 3330971"/>
              <a:gd name="connsiteX31" fmla="*/ 4114941 w 4378623"/>
              <a:gd name="connsiteY31" fmla="*/ 2463077 h 3330971"/>
              <a:gd name="connsiteX32" fmla="*/ 3750965 w 4378623"/>
              <a:gd name="connsiteY32" fmla="*/ 2650382 h 3330971"/>
              <a:gd name="connsiteX33" fmla="*/ 551294 w 4378623"/>
              <a:gd name="connsiteY33" fmla="*/ 3328046 h 3330971"/>
              <a:gd name="connsiteX34" fmla="*/ 548640 w 4378623"/>
              <a:gd name="connsiteY34" fmla="*/ 3330971 h 3330971"/>
              <a:gd name="connsiteX35" fmla="*/ 254965 w 4378623"/>
              <a:gd name="connsiteY35" fmla="*/ 3249085 h 3330971"/>
              <a:gd name="connsiteX36" fmla="*/ 17221 w 4378623"/>
              <a:gd name="connsiteY36" fmla="*/ 2864627 h 3330971"/>
              <a:gd name="connsiteX37" fmla="*/ 0 w 4378623"/>
              <a:gd name="connsiteY37" fmla="*/ 2435269 h 3330971"/>
              <a:gd name="connsiteX38" fmla="*/ 253898 w 4378623"/>
              <a:gd name="connsiteY38" fmla="*/ 2137884 h 3330971"/>
              <a:gd name="connsiteX39" fmla="*/ 585216 w 4378623"/>
              <a:gd name="connsiteY39" fmla="*/ 2055588 h 3330971"/>
              <a:gd name="connsiteX40" fmla="*/ 619658 w 4378623"/>
              <a:gd name="connsiteY40" fmla="*/ 1804333 h 3330971"/>
              <a:gd name="connsiteX41" fmla="*/ 721309 w 4378623"/>
              <a:gd name="connsiteY41" fmla="*/ 1465595 h 3330971"/>
              <a:gd name="connsiteX42" fmla="*/ 949909 w 4378623"/>
              <a:gd name="connsiteY42" fmla="*/ 1228261 h 3330971"/>
              <a:gd name="connsiteX43" fmla="*/ 1268882 w 4378623"/>
              <a:gd name="connsiteY43" fmla="*/ 1218707 h 3330971"/>
              <a:gd name="connsiteX44" fmla="*/ 1609344 w 4378623"/>
              <a:gd name="connsiteY44" fmla="*/ 1250916 h 3330971"/>
              <a:gd name="connsiteX45" fmla="*/ 1614376 w 4378623"/>
              <a:gd name="connsiteY45" fmla="*/ 1252876 h 3330971"/>
              <a:gd name="connsiteX46" fmla="*/ 1544271 w 4378623"/>
              <a:gd name="connsiteY46" fmla="*/ 625178 h 3330971"/>
              <a:gd name="connsiteX47" fmla="*/ 1855167 w 4378623"/>
              <a:gd name="connsiteY47" fmla="*/ 140546 h 3330971"/>
              <a:gd name="connsiteX48" fmla="*/ 2495247 w 4378623"/>
              <a:gd name="connsiteY48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1885306 w 4378623"/>
              <a:gd name="connsiteY4" fmla="*/ 2498124 h 3330971"/>
              <a:gd name="connsiteX5" fmla="*/ 1999606 w 4378623"/>
              <a:gd name="connsiteY5" fmla="*/ 2542574 h 3330971"/>
              <a:gd name="connsiteX6" fmla="*/ 2327947 w 4378623"/>
              <a:gd name="connsiteY6" fmla="*/ 2521807 h 3330971"/>
              <a:gd name="connsiteX7" fmla="*/ 3173672 w 4378623"/>
              <a:gd name="connsiteY7" fmla="*/ 2055029 h 3330971"/>
              <a:gd name="connsiteX8" fmla="*/ 3167322 w 4378623"/>
              <a:gd name="connsiteY8" fmla="*/ 1855028 h 3330971"/>
              <a:gd name="connsiteX9" fmla="*/ 3262659 w 4378623"/>
              <a:gd name="connsiteY9" fmla="*/ 1781808 h 3330971"/>
              <a:gd name="connsiteX10" fmla="*/ 3284624 w 4378623"/>
              <a:gd name="connsiteY10" fmla="*/ 1646882 h 3330971"/>
              <a:gd name="connsiteX11" fmla="*/ 3176848 w 4378623"/>
              <a:gd name="connsiteY11" fmla="*/ 1557982 h 3330971"/>
              <a:gd name="connsiteX12" fmla="*/ 3243263 w 4378623"/>
              <a:gd name="connsiteY12" fmla="*/ 1496058 h 3330971"/>
              <a:gd name="connsiteX13" fmla="*/ 3224300 w 4378623"/>
              <a:gd name="connsiteY13" fmla="*/ 1385128 h 3330971"/>
              <a:gd name="connsiteX14" fmla="*/ 3090950 w 4378623"/>
              <a:gd name="connsiteY14" fmla="*/ 1267629 h 3330971"/>
              <a:gd name="connsiteX15" fmla="*/ 2703513 w 4378623"/>
              <a:gd name="connsiteY15" fmla="*/ 1302749 h 3330971"/>
              <a:gd name="connsiteX16" fmla="*/ 2599247 w 4378623"/>
              <a:gd name="connsiteY16" fmla="*/ 1278230 h 3330971"/>
              <a:gd name="connsiteX17" fmla="*/ 2652768 w 4378623"/>
              <a:gd name="connsiteY17" fmla="*/ 1105590 h 3330971"/>
              <a:gd name="connsiteX18" fmla="*/ 2664069 w 4378623"/>
              <a:gd name="connsiteY18" fmla="*/ 937567 h 3330971"/>
              <a:gd name="connsiteX19" fmla="*/ 2579743 w 4378623"/>
              <a:gd name="connsiteY19" fmla="*/ 632767 h 3330971"/>
              <a:gd name="connsiteX20" fmla="*/ 2438644 w 4378623"/>
              <a:gd name="connsiteY20" fmla="*/ 565840 h 3330971"/>
              <a:gd name="connsiteX21" fmla="*/ 2495247 w 4378623"/>
              <a:gd name="connsiteY21" fmla="*/ 0 h 3330971"/>
              <a:gd name="connsiteX22" fmla="*/ 2496489 w 4378623"/>
              <a:gd name="connsiteY22" fmla="*/ 11616 h 3330971"/>
              <a:gd name="connsiteX23" fmla="*/ 3089319 w 4378623"/>
              <a:gd name="connsiteY23" fmla="*/ 64226 h 3330971"/>
              <a:gd name="connsiteX24" fmla="*/ 3374856 w 4378623"/>
              <a:gd name="connsiteY24" fmla="*/ 369969 h 3330971"/>
              <a:gd name="connsiteX25" fmla="*/ 3510232 w 4378623"/>
              <a:gd name="connsiteY25" fmla="*/ 813600 h 3330971"/>
              <a:gd name="connsiteX26" fmla="*/ 4068016 w 4378623"/>
              <a:gd name="connsiteY26" fmla="*/ 1105046 h 3330971"/>
              <a:gd name="connsiteX27" fmla="*/ 4234392 w 4378623"/>
              <a:gd name="connsiteY27" fmla="*/ 1420661 h 3330971"/>
              <a:gd name="connsiteX28" fmla="*/ 4378623 w 4378623"/>
              <a:gd name="connsiteY28" fmla="*/ 1836132 h 3330971"/>
              <a:gd name="connsiteX29" fmla="*/ 4363902 w 4378623"/>
              <a:gd name="connsiteY29" fmla="*/ 2211036 h 3330971"/>
              <a:gd name="connsiteX30" fmla="*/ 4114941 w 4378623"/>
              <a:gd name="connsiteY30" fmla="*/ 2463077 h 3330971"/>
              <a:gd name="connsiteX31" fmla="*/ 3750965 w 4378623"/>
              <a:gd name="connsiteY31" fmla="*/ 2650382 h 3330971"/>
              <a:gd name="connsiteX32" fmla="*/ 551294 w 4378623"/>
              <a:gd name="connsiteY32" fmla="*/ 3328046 h 3330971"/>
              <a:gd name="connsiteX33" fmla="*/ 548640 w 4378623"/>
              <a:gd name="connsiteY33" fmla="*/ 3330971 h 3330971"/>
              <a:gd name="connsiteX34" fmla="*/ 254965 w 4378623"/>
              <a:gd name="connsiteY34" fmla="*/ 3249085 h 3330971"/>
              <a:gd name="connsiteX35" fmla="*/ 17221 w 4378623"/>
              <a:gd name="connsiteY35" fmla="*/ 2864627 h 3330971"/>
              <a:gd name="connsiteX36" fmla="*/ 0 w 4378623"/>
              <a:gd name="connsiteY36" fmla="*/ 2435269 h 3330971"/>
              <a:gd name="connsiteX37" fmla="*/ 253898 w 4378623"/>
              <a:gd name="connsiteY37" fmla="*/ 2137884 h 3330971"/>
              <a:gd name="connsiteX38" fmla="*/ 585216 w 4378623"/>
              <a:gd name="connsiteY38" fmla="*/ 2055588 h 3330971"/>
              <a:gd name="connsiteX39" fmla="*/ 619658 w 4378623"/>
              <a:gd name="connsiteY39" fmla="*/ 1804333 h 3330971"/>
              <a:gd name="connsiteX40" fmla="*/ 721309 w 4378623"/>
              <a:gd name="connsiteY40" fmla="*/ 1465595 h 3330971"/>
              <a:gd name="connsiteX41" fmla="*/ 949909 w 4378623"/>
              <a:gd name="connsiteY41" fmla="*/ 1228261 h 3330971"/>
              <a:gd name="connsiteX42" fmla="*/ 1268882 w 4378623"/>
              <a:gd name="connsiteY42" fmla="*/ 1218707 h 3330971"/>
              <a:gd name="connsiteX43" fmla="*/ 1609344 w 4378623"/>
              <a:gd name="connsiteY43" fmla="*/ 1250916 h 3330971"/>
              <a:gd name="connsiteX44" fmla="*/ 1614376 w 4378623"/>
              <a:gd name="connsiteY44" fmla="*/ 1252876 h 3330971"/>
              <a:gd name="connsiteX45" fmla="*/ 1544271 w 4378623"/>
              <a:gd name="connsiteY45" fmla="*/ 625178 h 3330971"/>
              <a:gd name="connsiteX46" fmla="*/ 1855167 w 4378623"/>
              <a:gd name="connsiteY46" fmla="*/ 140546 h 3330971"/>
              <a:gd name="connsiteX47" fmla="*/ 2495247 w 4378623"/>
              <a:gd name="connsiteY47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1885306 w 4378623"/>
              <a:gd name="connsiteY4" fmla="*/ 2498124 h 3330971"/>
              <a:gd name="connsiteX5" fmla="*/ 1999606 w 4378623"/>
              <a:gd name="connsiteY5" fmla="*/ 2542574 h 3330971"/>
              <a:gd name="connsiteX6" fmla="*/ 3173672 w 4378623"/>
              <a:gd name="connsiteY6" fmla="*/ 2055029 h 3330971"/>
              <a:gd name="connsiteX7" fmla="*/ 3167322 w 4378623"/>
              <a:gd name="connsiteY7" fmla="*/ 1855028 h 3330971"/>
              <a:gd name="connsiteX8" fmla="*/ 3262659 w 4378623"/>
              <a:gd name="connsiteY8" fmla="*/ 1781808 h 3330971"/>
              <a:gd name="connsiteX9" fmla="*/ 3284624 w 4378623"/>
              <a:gd name="connsiteY9" fmla="*/ 1646882 h 3330971"/>
              <a:gd name="connsiteX10" fmla="*/ 3176848 w 4378623"/>
              <a:gd name="connsiteY10" fmla="*/ 1557982 h 3330971"/>
              <a:gd name="connsiteX11" fmla="*/ 3243263 w 4378623"/>
              <a:gd name="connsiteY11" fmla="*/ 1496058 h 3330971"/>
              <a:gd name="connsiteX12" fmla="*/ 3224300 w 4378623"/>
              <a:gd name="connsiteY12" fmla="*/ 1385128 h 3330971"/>
              <a:gd name="connsiteX13" fmla="*/ 3090950 w 4378623"/>
              <a:gd name="connsiteY13" fmla="*/ 1267629 h 3330971"/>
              <a:gd name="connsiteX14" fmla="*/ 2703513 w 4378623"/>
              <a:gd name="connsiteY14" fmla="*/ 1302749 h 3330971"/>
              <a:gd name="connsiteX15" fmla="*/ 2599247 w 4378623"/>
              <a:gd name="connsiteY15" fmla="*/ 1278230 h 3330971"/>
              <a:gd name="connsiteX16" fmla="*/ 2652768 w 4378623"/>
              <a:gd name="connsiteY16" fmla="*/ 1105590 h 3330971"/>
              <a:gd name="connsiteX17" fmla="*/ 2664069 w 4378623"/>
              <a:gd name="connsiteY17" fmla="*/ 937567 h 3330971"/>
              <a:gd name="connsiteX18" fmla="*/ 2579743 w 4378623"/>
              <a:gd name="connsiteY18" fmla="*/ 632767 h 3330971"/>
              <a:gd name="connsiteX19" fmla="*/ 2438644 w 4378623"/>
              <a:gd name="connsiteY19" fmla="*/ 565840 h 3330971"/>
              <a:gd name="connsiteX20" fmla="*/ 2495247 w 4378623"/>
              <a:gd name="connsiteY20" fmla="*/ 0 h 3330971"/>
              <a:gd name="connsiteX21" fmla="*/ 2496489 w 4378623"/>
              <a:gd name="connsiteY21" fmla="*/ 11616 h 3330971"/>
              <a:gd name="connsiteX22" fmla="*/ 3089319 w 4378623"/>
              <a:gd name="connsiteY22" fmla="*/ 64226 h 3330971"/>
              <a:gd name="connsiteX23" fmla="*/ 3374856 w 4378623"/>
              <a:gd name="connsiteY23" fmla="*/ 369969 h 3330971"/>
              <a:gd name="connsiteX24" fmla="*/ 3510232 w 4378623"/>
              <a:gd name="connsiteY24" fmla="*/ 813600 h 3330971"/>
              <a:gd name="connsiteX25" fmla="*/ 4068016 w 4378623"/>
              <a:gd name="connsiteY25" fmla="*/ 1105046 h 3330971"/>
              <a:gd name="connsiteX26" fmla="*/ 4234392 w 4378623"/>
              <a:gd name="connsiteY26" fmla="*/ 1420661 h 3330971"/>
              <a:gd name="connsiteX27" fmla="*/ 4378623 w 4378623"/>
              <a:gd name="connsiteY27" fmla="*/ 1836132 h 3330971"/>
              <a:gd name="connsiteX28" fmla="*/ 4363902 w 4378623"/>
              <a:gd name="connsiteY28" fmla="*/ 2211036 h 3330971"/>
              <a:gd name="connsiteX29" fmla="*/ 4114941 w 4378623"/>
              <a:gd name="connsiteY29" fmla="*/ 2463077 h 3330971"/>
              <a:gd name="connsiteX30" fmla="*/ 3750965 w 4378623"/>
              <a:gd name="connsiteY30" fmla="*/ 2650382 h 3330971"/>
              <a:gd name="connsiteX31" fmla="*/ 551294 w 4378623"/>
              <a:gd name="connsiteY31" fmla="*/ 3328046 h 3330971"/>
              <a:gd name="connsiteX32" fmla="*/ 548640 w 4378623"/>
              <a:gd name="connsiteY32" fmla="*/ 3330971 h 3330971"/>
              <a:gd name="connsiteX33" fmla="*/ 254965 w 4378623"/>
              <a:gd name="connsiteY33" fmla="*/ 3249085 h 3330971"/>
              <a:gd name="connsiteX34" fmla="*/ 17221 w 4378623"/>
              <a:gd name="connsiteY34" fmla="*/ 2864627 h 3330971"/>
              <a:gd name="connsiteX35" fmla="*/ 0 w 4378623"/>
              <a:gd name="connsiteY35" fmla="*/ 2435269 h 3330971"/>
              <a:gd name="connsiteX36" fmla="*/ 253898 w 4378623"/>
              <a:gd name="connsiteY36" fmla="*/ 2137884 h 3330971"/>
              <a:gd name="connsiteX37" fmla="*/ 585216 w 4378623"/>
              <a:gd name="connsiteY37" fmla="*/ 2055588 h 3330971"/>
              <a:gd name="connsiteX38" fmla="*/ 619658 w 4378623"/>
              <a:gd name="connsiteY38" fmla="*/ 1804333 h 3330971"/>
              <a:gd name="connsiteX39" fmla="*/ 721309 w 4378623"/>
              <a:gd name="connsiteY39" fmla="*/ 1465595 h 3330971"/>
              <a:gd name="connsiteX40" fmla="*/ 949909 w 4378623"/>
              <a:gd name="connsiteY40" fmla="*/ 1228261 h 3330971"/>
              <a:gd name="connsiteX41" fmla="*/ 1268882 w 4378623"/>
              <a:gd name="connsiteY41" fmla="*/ 1218707 h 3330971"/>
              <a:gd name="connsiteX42" fmla="*/ 1609344 w 4378623"/>
              <a:gd name="connsiteY42" fmla="*/ 1250916 h 3330971"/>
              <a:gd name="connsiteX43" fmla="*/ 1614376 w 4378623"/>
              <a:gd name="connsiteY43" fmla="*/ 1252876 h 3330971"/>
              <a:gd name="connsiteX44" fmla="*/ 1544271 w 4378623"/>
              <a:gd name="connsiteY44" fmla="*/ 625178 h 3330971"/>
              <a:gd name="connsiteX45" fmla="*/ 1855167 w 4378623"/>
              <a:gd name="connsiteY45" fmla="*/ 140546 h 3330971"/>
              <a:gd name="connsiteX46" fmla="*/ 2495247 w 4378623"/>
              <a:gd name="connsiteY46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1885306 w 4378623"/>
              <a:gd name="connsiteY4" fmla="*/ 2498124 h 3330971"/>
              <a:gd name="connsiteX5" fmla="*/ 3173672 w 4378623"/>
              <a:gd name="connsiteY5" fmla="*/ 2055029 h 3330971"/>
              <a:gd name="connsiteX6" fmla="*/ 3167322 w 4378623"/>
              <a:gd name="connsiteY6" fmla="*/ 1855028 h 3330971"/>
              <a:gd name="connsiteX7" fmla="*/ 3262659 w 4378623"/>
              <a:gd name="connsiteY7" fmla="*/ 1781808 h 3330971"/>
              <a:gd name="connsiteX8" fmla="*/ 3284624 w 4378623"/>
              <a:gd name="connsiteY8" fmla="*/ 1646882 h 3330971"/>
              <a:gd name="connsiteX9" fmla="*/ 3176848 w 4378623"/>
              <a:gd name="connsiteY9" fmla="*/ 1557982 h 3330971"/>
              <a:gd name="connsiteX10" fmla="*/ 3243263 w 4378623"/>
              <a:gd name="connsiteY10" fmla="*/ 1496058 h 3330971"/>
              <a:gd name="connsiteX11" fmla="*/ 3224300 w 4378623"/>
              <a:gd name="connsiteY11" fmla="*/ 1385128 h 3330971"/>
              <a:gd name="connsiteX12" fmla="*/ 3090950 w 4378623"/>
              <a:gd name="connsiteY12" fmla="*/ 1267629 h 3330971"/>
              <a:gd name="connsiteX13" fmla="*/ 2703513 w 4378623"/>
              <a:gd name="connsiteY13" fmla="*/ 1302749 h 3330971"/>
              <a:gd name="connsiteX14" fmla="*/ 2599247 w 4378623"/>
              <a:gd name="connsiteY14" fmla="*/ 1278230 h 3330971"/>
              <a:gd name="connsiteX15" fmla="*/ 2652768 w 4378623"/>
              <a:gd name="connsiteY15" fmla="*/ 1105590 h 3330971"/>
              <a:gd name="connsiteX16" fmla="*/ 2664069 w 4378623"/>
              <a:gd name="connsiteY16" fmla="*/ 937567 h 3330971"/>
              <a:gd name="connsiteX17" fmla="*/ 2579743 w 4378623"/>
              <a:gd name="connsiteY17" fmla="*/ 632767 h 3330971"/>
              <a:gd name="connsiteX18" fmla="*/ 2438644 w 4378623"/>
              <a:gd name="connsiteY18" fmla="*/ 565840 h 3330971"/>
              <a:gd name="connsiteX19" fmla="*/ 2495247 w 4378623"/>
              <a:gd name="connsiteY19" fmla="*/ 0 h 3330971"/>
              <a:gd name="connsiteX20" fmla="*/ 2496489 w 4378623"/>
              <a:gd name="connsiteY20" fmla="*/ 11616 h 3330971"/>
              <a:gd name="connsiteX21" fmla="*/ 3089319 w 4378623"/>
              <a:gd name="connsiteY21" fmla="*/ 64226 h 3330971"/>
              <a:gd name="connsiteX22" fmla="*/ 3374856 w 4378623"/>
              <a:gd name="connsiteY22" fmla="*/ 369969 h 3330971"/>
              <a:gd name="connsiteX23" fmla="*/ 3510232 w 4378623"/>
              <a:gd name="connsiteY23" fmla="*/ 813600 h 3330971"/>
              <a:gd name="connsiteX24" fmla="*/ 4068016 w 4378623"/>
              <a:gd name="connsiteY24" fmla="*/ 1105046 h 3330971"/>
              <a:gd name="connsiteX25" fmla="*/ 4234392 w 4378623"/>
              <a:gd name="connsiteY25" fmla="*/ 1420661 h 3330971"/>
              <a:gd name="connsiteX26" fmla="*/ 4378623 w 4378623"/>
              <a:gd name="connsiteY26" fmla="*/ 1836132 h 3330971"/>
              <a:gd name="connsiteX27" fmla="*/ 4363902 w 4378623"/>
              <a:gd name="connsiteY27" fmla="*/ 2211036 h 3330971"/>
              <a:gd name="connsiteX28" fmla="*/ 4114941 w 4378623"/>
              <a:gd name="connsiteY28" fmla="*/ 2463077 h 3330971"/>
              <a:gd name="connsiteX29" fmla="*/ 3750965 w 4378623"/>
              <a:gd name="connsiteY29" fmla="*/ 2650382 h 3330971"/>
              <a:gd name="connsiteX30" fmla="*/ 551294 w 4378623"/>
              <a:gd name="connsiteY30" fmla="*/ 3328046 h 3330971"/>
              <a:gd name="connsiteX31" fmla="*/ 548640 w 4378623"/>
              <a:gd name="connsiteY31" fmla="*/ 3330971 h 3330971"/>
              <a:gd name="connsiteX32" fmla="*/ 254965 w 4378623"/>
              <a:gd name="connsiteY32" fmla="*/ 3249085 h 3330971"/>
              <a:gd name="connsiteX33" fmla="*/ 17221 w 4378623"/>
              <a:gd name="connsiteY33" fmla="*/ 2864627 h 3330971"/>
              <a:gd name="connsiteX34" fmla="*/ 0 w 4378623"/>
              <a:gd name="connsiteY34" fmla="*/ 2435269 h 3330971"/>
              <a:gd name="connsiteX35" fmla="*/ 253898 w 4378623"/>
              <a:gd name="connsiteY35" fmla="*/ 2137884 h 3330971"/>
              <a:gd name="connsiteX36" fmla="*/ 585216 w 4378623"/>
              <a:gd name="connsiteY36" fmla="*/ 2055588 h 3330971"/>
              <a:gd name="connsiteX37" fmla="*/ 619658 w 4378623"/>
              <a:gd name="connsiteY37" fmla="*/ 1804333 h 3330971"/>
              <a:gd name="connsiteX38" fmla="*/ 721309 w 4378623"/>
              <a:gd name="connsiteY38" fmla="*/ 1465595 h 3330971"/>
              <a:gd name="connsiteX39" fmla="*/ 949909 w 4378623"/>
              <a:gd name="connsiteY39" fmla="*/ 1228261 h 3330971"/>
              <a:gd name="connsiteX40" fmla="*/ 1268882 w 4378623"/>
              <a:gd name="connsiteY40" fmla="*/ 1218707 h 3330971"/>
              <a:gd name="connsiteX41" fmla="*/ 1609344 w 4378623"/>
              <a:gd name="connsiteY41" fmla="*/ 1250916 h 3330971"/>
              <a:gd name="connsiteX42" fmla="*/ 1614376 w 4378623"/>
              <a:gd name="connsiteY42" fmla="*/ 1252876 h 3330971"/>
              <a:gd name="connsiteX43" fmla="*/ 1544271 w 4378623"/>
              <a:gd name="connsiteY43" fmla="*/ 625178 h 3330971"/>
              <a:gd name="connsiteX44" fmla="*/ 1855167 w 4378623"/>
              <a:gd name="connsiteY44" fmla="*/ 140546 h 3330971"/>
              <a:gd name="connsiteX45" fmla="*/ 2495247 w 4378623"/>
              <a:gd name="connsiteY45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3173672 w 4378623"/>
              <a:gd name="connsiteY4" fmla="*/ 2055029 h 3330971"/>
              <a:gd name="connsiteX5" fmla="*/ 3167322 w 4378623"/>
              <a:gd name="connsiteY5" fmla="*/ 1855028 h 3330971"/>
              <a:gd name="connsiteX6" fmla="*/ 3262659 w 4378623"/>
              <a:gd name="connsiteY6" fmla="*/ 1781808 h 3330971"/>
              <a:gd name="connsiteX7" fmla="*/ 3284624 w 4378623"/>
              <a:gd name="connsiteY7" fmla="*/ 1646882 h 3330971"/>
              <a:gd name="connsiteX8" fmla="*/ 3176848 w 4378623"/>
              <a:gd name="connsiteY8" fmla="*/ 1557982 h 3330971"/>
              <a:gd name="connsiteX9" fmla="*/ 3243263 w 4378623"/>
              <a:gd name="connsiteY9" fmla="*/ 1496058 h 3330971"/>
              <a:gd name="connsiteX10" fmla="*/ 3224300 w 4378623"/>
              <a:gd name="connsiteY10" fmla="*/ 1385128 h 3330971"/>
              <a:gd name="connsiteX11" fmla="*/ 3090950 w 4378623"/>
              <a:gd name="connsiteY11" fmla="*/ 1267629 h 3330971"/>
              <a:gd name="connsiteX12" fmla="*/ 2703513 w 4378623"/>
              <a:gd name="connsiteY12" fmla="*/ 1302749 h 3330971"/>
              <a:gd name="connsiteX13" fmla="*/ 2599247 w 4378623"/>
              <a:gd name="connsiteY13" fmla="*/ 1278230 h 3330971"/>
              <a:gd name="connsiteX14" fmla="*/ 2652768 w 4378623"/>
              <a:gd name="connsiteY14" fmla="*/ 1105590 h 3330971"/>
              <a:gd name="connsiteX15" fmla="*/ 2664069 w 4378623"/>
              <a:gd name="connsiteY15" fmla="*/ 937567 h 3330971"/>
              <a:gd name="connsiteX16" fmla="*/ 2579743 w 4378623"/>
              <a:gd name="connsiteY16" fmla="*/ 632767 h 3330971"/>
              <a:gd name="connsiteX17" fmla="*/ 2438644 w 4378623"/>
              <a:gd name="connsiteY17" fmla="*/ 565840 h 3330971"/>
              <a:gd name="connsiteX18" fmla="*/ 2495247 w 4378623"/>
              <a:gd name="connsiteY18" fmla="*/ 0 h 3330971"/>
              <a:gd name="connsiteX19" fmla="*/ 2496489 w 4378623"/>
              <a:gd name="connsiteY19" fmla="*/ 11616 h 3330971"/>
              <a:gd name="connsiteX20" fmla="*/ 3089319 w 4378623"/>
              <a:gd name="connsiteY20" fmla="*/ 64226 h 3330971"/>
              <a:gd name="connsiteX21" fmla="*/ 3374856 w 4378623"/>
              <a:gd name="connsiteY21" fmla="*/ 369969 h 3330971"/>
              <a:gd name="connsiteX22" fmla="*/ 3510232 w 4378623"/>
              <a:gd name="connsiteY22" fmla="*/ 813600 h 3330971"/>
              <a:gd name="connsiteX23" fmla="*/ 4068016 w 4378623"/>
              <a:gd name="connsiteY23" fmla="*/ 1105046 h 3330971"/>
              <a:gd name="connsiteX24" fmla="*/ 4234392 w 4378623"/>
              <a:gd name="connsiteY24" fmla="*/ 1420661 h 3330971"/>
              <a:gd name="connsiteX25" fmla="*/ 4378623 w 4378623"/>
              <a:gd name="connsiteY25" fmla="*/ 1836132 h 3330971"/>
              <a:gd name="connsiteX26" fmla="*/ 4363902 w 4378623"/>
              <a:gd name="connsiteY26" fmla="*/ 2211036 h 3330971"/>
              <a:gd name="connsiteX27" fmla="*/ 4114941 w 4378623"/>
              <a:gd name="connsiteY27" fmla="*/ 2463077 h 3330971"/>
              <a:gd name="connsiteX28" fmla="*/ 3750965 w 4378623"/>
              <a:gd name="connsiteY28" fmla="*/ 2650382 h 3330971"/>
              <a:gd name="connsiteX29" fmla="*/ 551294 w 4378623"/>
              <a:gd name="connsiteY29" fmla="*/ 3328046 h 3330971"/>
              <a:gd name="connsiteX30" fmla="*/ 548640 w 4378623"/>
              <a:gd name="connsiteY30" fmla="*/ 3330971 h 3330971"/>
              <a:gd name="connsiteX31" fmla="*/ 254965 w 4378623"/>
              <a:gd name="connsiteY31" fmla="*/ 3249085 h 3330971"/>
              <a:gd name="connsiteX32" fmla="*/ 17221 w 4378623"/>
              <a:gd name="connsiteY32" fmla="*/ 2864627 h 3330971"/>
              <a:gd name="connsiteX33" fmla="*/ 0 w 4378623"/>
              <a:gd name="connsiteY33" fmla="*/ 2435269 h 3330971"/>
              <a:gd name="connsiteX34" fmla="*/ 253898 w 4378623"/>
              <a:gd name="connsiteY34" fmla="*/ 2137884 h 3330971"/>
              <a:gd name="connsiteX35" fmla="*/ 585216 w 4378623"/>
              <a:gd name="connsiteY35" fmla="*/ 2055588 h 3330971"/>
              <a:gd name="connsiteX36" fmla="*/ 619658 w 4378623"/>
              <a:gd name="connsiteY36" fmla="*/ 1804333 h 3330971"/>
              <a:gd name="connsiteX37" fmla="*/ 721309 w 4378623"/>
              <a:gd name="connsiteY37" fmla="*/ 1465595 h 3330971"/>
              <a:gd name="connsiteX38" fmla="*/ 949909 w 4378623"/>
              <a:gd name="connsiteY38" fmla="*/ 1228261 h 3330971"/>
              <a:gd name="connsiteX39" fmla="*/ 1268882 w 4378623"/>
              <a:gd name="connsiteY39" fmla="*/ 1218707 h 3330971"/>
              <a:gd name="connsiteX40" fmla="*/ 1609344 w 4378623"/>
              <a:gd name="connsiteY40" fmla="*/ 1250916 h 3330971"/>
              <a:gd name="connsiteX41" fmla="*/ 1614376 w 4378623"/>
              <a:gd name="connsiteY41" fmla="*/ 1252876 h 3330971"/>
              <a:gd name="connsiteX42" fmla="*/ 1544271 w 4378623"/>
              <a:gd name="connsiteY42" fmla="*/ 625178 h 3330971"/>
              <a:gd name="connsiteX43" fmla="*/ 1855167 w 4378623"/>
              <a:gd name="connsiteY43" fmla="*/ 140546 h 3330971"/>
              <a:gd name="connsiteX44" fmla="*/ 2495247 w 4378623"/>
              <a:gd name="connsiteY44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3167322 w 4378623"/>
              <a:gd name="connsiteY4" fmla="*/ 1855028 h 3330971"/>
              <a:gd name="connsiteX5" fmla="*/ 3262659 w 4378623"/>
              <a:gd name="connsiteY5" fmla="*/ 1781808 h 3330971"/>
              <a:gd name="connsiteX6" fmla="*/ 3284624 w 4378623"/>
              <a:gd name="connsiteY6" fmla="*/ 1646882 h 3330971"/>
              <a:gd name="connsiteX7" fmla="*/ 3176848 w 4378623"/>
              <a:gd name="connsiteY7" fmla="*/ 1557982 h 3330971"/>
              <a:gd name="connsiteX8" fmla="*/ 3243263 w 4378623"/>
              <a:gd name="connsiteY8" fmla="*/ 1496058 h 3330971"/>
              <a:gd name="connsiteX9" fmla="*/ 3224300 w 4378623"/>
              <a:gd name="connsiteY9" fmla="*/ 1385128 h 3330971"/>
              <a:gd name="connsiteX10" fmla="*/ 3090950 w 4378623"/>
              <a:gd name="connsiteY10" fmla="*/ 1267629 h 3330971"/>
              <a:gd name="connsiteX11" fmla="*/ 2703513 w 4378623"/>
              <a:gd name="connsiteY11" fmla="*/ 1302749 h 3330971"/>
              <a:gd name="connsiteX12" fmla="*/ 2599247 w 4378623"/>
              <a:gd name="connsiteY12" fmla="*/ 1278230 h 3330971"/>
              <a:gd name="connsiteX13" fmla="*/ 2652768 w 4378623"/>
              <a:gd name="connsiteY13" fmla="*/ 1105590 h 3330971"/>
              <a:gd name="connsiteX14" fmla="*/ 2664069 w 4378623"/>
              <a:gd name="connsiteY14" fmla="*/ 937567 h 3330971"/>
              <a:gd name="connsiteX15" fmla="*/ 2579743 w 4378623"/>
              <a:gd name="connsiteY15" fmla="*/ 632767 h 3330971"/>
              <a:gd name="connsiteX16" fmla="*/ 2438644 w 4378623"/>
              <a:gd name="connsiteY16" fmla="*/ 565840 h 3330971"/>
              <a:gd name="connsiteX17" fmla="*/ 2495247 w 4378623"/>
              <a:gd name="connsiteY17" fmla="*/ 0 h 3330971"/>
              <a:gd name="connsiteX18" fmla="*/ 2496489 w 4378623"/>
              <a:gd name="connsiteY18" fmla="*/ 11616 h 3330971"/>
              <a:gd name="connsiteX19" fmla="*/ 3089319 w 4378623"/>
              <a:gd name="connsiteY19" fmla="*/ 64226 h 3330971"/>
              <a:gd name="connsiteX20" fmla="*/ 3374856 w 4378623"/>
              <a:gd name="connsiteY20" fmla="*/ 369969 h 3330971"/>
              <a:gd name="connsiteX21" fmla="*/ 3510232 w 4378623"/>
              <a:gd name="connsiteY21" fmla="*/ 813600 h 3330971"/>
              <a:gd name="connsiteX22" fmla="*/ 4068016 w 4378623"/>
              <a:gd name="connsiteY22" fmla="*/ 1105046 h 3330971"/>
              <a:gd name="connsiteX23" fmla="*/ 4234392 w 4378623"/>
              <a:gd name="connsiteY23" fmla="*/ 1420661 h 3330971"/>
              <a:gd name="connsiteX24" fmla="*/ 4378623 w 4378623"/>
              <a:gd name="connsiteY24" fmla="*/ 1836132 h 3330971"/>
              <a:gd name="connsiteX25" fmla="*/ 4363902 w 4378623"/>
              <a:gd name="connsiteY25" fmla="*/ 2211036 h 3330971"/>
              <a:gd name="connsiteX26" fmla="*/ 4114941 w 4378623"/>
              <a:gd name="connsiteY26" fmla="*/ 2463077 h 3330971"/>
              <a:gd name="connsiteX27" fmla="*/ 3750965 w 4378623"/>
              <a:gd name="connsiteY27" fmla="*/ 2650382 h 3330971"/>
              <a:gd name="connsiteX28" fmla="*/ 551294 w 4378623"/>
              <a:gd name="connsiteY28" fmla="*/ 3328046 h 3330971"/>
              <a:gd name="connsiteX29" fmla="*/ 548640 w 4378623"/>
              <a:gd name="connsiteY29" fmla="*/ 3330971 h 3330971"/>
              <a:gd name="connsiteX30" fmla="*/ 254965 w 4378623"/>
              <a:gd name="connsiteY30" fmla="*/ 3249085 h 3330971"/>
              <a:gd name="connsiteX31" fmla="*/ 17221 w 4378623"/>
              <a:gd name="connsiteY31" fmla="*/ 2864627 h 3330971"/>
              <a:gd name="connsiteX32" fmla="*/ 0 w 4378623"/>
              <a:gd name="connsiteY32" fmla="*/ 2435269 h 3330971"/>
              <a:gd name="connsiteX33" fmla="*/ 253898 w 4378623"/>
              <a:gd name="connsiteY33" fmla="*/ 2137884 h 3330971"/>
              <a:gd name="connsiteX34" fmla="*/ 585216 w 4378623"/>
              <a:gd name="connsiteY34" fmla="*/ 2055588 h 3330971"/>
              <a:gd name="connsiteX35" fmla="*/ 619658 w 4378623"/>
              <a:gd name="connsiteY35" fmla="*/ 1804333 h 3330971"/>
              <a:gd name="connsiteX36" fmla="*/ 721309 w 4378623"/>
              <a:gd name="connsiteY36" fmla="*/ 1465595 h 3330971"/>
              <a:gd name="connsiteX37" fmla="*/ 949909 w 4378623"/>
              <a:gd name="connsiteY37" fmla="*/ 1228261 h 3330971"/>
              <a:gd name="connsiteX38" fmla="*/ 1268882 w 4378623"/>
              <a:gd name="connsiteY38" fmla="*/ 1218707 h 3330971"/>
              <a:gd name="connsiteX39" fmla="*/ 1609344 w 4378623"/>
              <a:gd name="connsiteY39" fmla="*/ 1250916 h 3330971"/>
              <a:gd name="connsiteX40" fmla="*/ 1614376 w 4378623"/>
              <a:gd name="connsiteY40" fmla="*/ 1252876 h 3330971"/>
              <a:gd name="connsiteX41" fmla="*/ 1544271 w 4378623"/>
              <a:gd name="connsiteY41" fmla="*/ 625178 h 3330971"/>
              <a:gd name="connsiteX42" fmla="*/ 1855167 w 4378623"/>
              <a:gd name="connsiteY42" fmla="*/ 140546 h 3330971"/>
              <a:gd name="connsiteX43" fmla="*/ 2495247 w 4378623"/>
              <a:gd name="connsiteY43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3167322 w 4378623"/>
              <a:gd name="connsiteY4" fmla="*/ 1855028 h 3330971"/>
              <a:gd name="connsiteX5" fmla="*/ 3284624 w 4378623"/>
              <a:gd name="connsiteY5" fmla="*/ 1646882 h 3330971"/>
              <a:gd name="connsiteX6" fmla="*/ 3176848 w 4378623"/>
              <a:gd name="connsiteY6" fmla="*/ 1557982 h 3330971"/>
              <a:gd name="connsiteX7" fmla="*/ 3243263 w 4378623"/>
              <a:gd name="connsiteY7" fmla="*/ 1496058 h 3330971"/>
              <a:gd name="connsiteX8" fmla="*/ 3224300 w 4378623"/>
              <a:gd name="connsiteY8" fmla="*/ 1385128 h 3330971"/>
              <a:gd name="connsiteX9" fmla="*/ 3090950 w 4378623"/>
              <a:gd name="connsiteY9" fmla="*/ 1267629 h 3330971"/>
              <a:gd name="connsiteX10" fmla="*/ 2703513 w 4378623"/>
              <a:gd name="connsiteY10" fmla="*/ 1302749 h 3330971"/>
              <a:gd name="connsiteX11" fmla="*/ 2599247 w 4378623"/>
              <a:gd name="connsiteY11" fmla="*/ 1278230 h 3330971"/>
              <a:gd name="connsiteX12" fmla="*/ 2652768 w 4378623"/>
              <a:gd name="connsiteY12" fmla="*/ 1105590 h 3330971"/>
              <a:gd name="connsiteX13" fmla="*/ 2664069 w 4378623"/>
              <a:gd name="connsiteY13" fmla="*/ 937567 h 3330971"/>
              <a:gd name="connsiteX14" fmla="*/ 2579743 w 4378623"/>
              <a:gd name="connsiteY14" fmla="*/ 632767 h 3330971"/>
              <a:gd name="connsiteX15" fmla="*/ 2438644 w 4378623"/>
              <a:gd name="connsiteY15" fmla="*/ 565840 h 3330971"/>
              <a:gd name="connsiteX16" fmla="*/ 2495247 w 4378623"/>
              <a:gd name="connsiteY16" fmla="*/ 0 h 3330971"/>
              <a:gd name="connsiteX17" fmla="*/ 2496489 w 4378623"/>
              <a:gd name="connsiteY17" fmla="*/ 11616 h 3330971"/>
              <a:gd name="connsiteX18" fmla="*/ 3089319 w 4378623"/>
              <a:gd name="connsiteY18" fmla="*/ 64226 h 3330971"/>
              <a:gd name="connsiteX19" fmla="*/ 3374856 w 4378623"/>
              <a:gd name="connsiteY19" fmla="*/ 369969 h 3330971"/>
              <a:gd name="connsiteX20" fmla="*/ 3510232 w 4378623"/>
              <a:gd name="connsiteY20" fmla="*/ 813600 h 3330971"/>
              <a:gd name="connsiteX21" fmla="*/ 4068016 w 4378623"/>
              <a:gd name="connsiteY21" fmla="*/ 1105046 h 3330971"/>
              <a:gd name="connsiteX22" fmla="*/ 4234392 w 4378623"/>
              <a:gd name="connsiteY22" fmla="*/ 1420661 h 3330971"/>
              <a:gd name="connsiteX23" fmla="*/ 4378623 w 4378623"/>
              <a:gd name="connsiteY23" fmla="*/ 1836132 h 3330971"/>
              <a:gd name="connsiteX24" fmla="*/ 4363902 w 4378623"/>
              <a:gd name="connsiteY24" fmla="*/ 2211036 h 3330971"/>
              <a:gd name="connsiteX25" fmla="*/ 4114941 w 4378623"/>
              <a:gd name="connsiteY25" fmla="*/ 2463077 h 3330971"/>
              <a:gd name="connsiteX26" fmla="*/ 3750965 w 4378623"/>
              <a:gd name="connsiteY26" fmla="*/ 2650382 h 3330971"/>
              <a:gd name="connsiteX27" fmla="*/ 551294 w 4378623"/>
              <a:gd name="connsiteY27" fmla="*/ 3328046 h 3330971"/>
              <a:gd name="connsiteX28" fmla="*/ 548640 w 4378623"/>
              <a:gd name="connsiteY28" fmla="*/ 3330971 h 3330971"/>
              <a:gd name="connsiteX29" fmla="*/ 254965 w 4378623"/>
              <a:gd name="connsiteY29" fmla="*/ 3249085 h 3330971"/>
              <a:gd name="connsiteX30" fmla="*/ 17221 w 4378623"/>
              <a:gd name="connsiteY30" fmla="*/ 2864627 h 3330971"/>
              <a:gd name="connsiteX31" fmla="*/ 0 w 4378623"/>
              <a:gd name="connsiteY31" fmla="*/ 2435269 h 3330971"/>
              <a:gd name="connsiteX32" fmla="*/ 253898 w 4378623"/>
              <a:gd name="connsiteY32" fmla="*/ 2137884 h 3330971"/>
              <a:gd name="connsiteX33" fmla="*/ 585216 w 4378623"/>
              <a:gd name="connsiteY33" fmla="*/ 2055588 h 3330971"/>
              <a:gd name="connsiteX34" fmla="*/ 619658 w 4378623"/>
              <a:gd name="connsiteY34" fmla="*/ 1804333 h 3330971"/>
              <a:gd name="connsiteX35" fmla="*/ 721309 w 4378623"/>
              <a:gd name="connsiteY35" fmla="*/ 1465595 h 3330971"/>
              <a:gd name="connsiteX36" fmla="*/ 949909 w 4378623"/>
              <a:gd name="connsiteY36" fmla="*/ 1228261 h 3330971"/>
              <a:gd name="connsiteX37" fmla="*/ 1268882 w 4378623"/>
              <a:gd name="connsiteY37" fmla="*/ 1218707 h 3330971"/>
              <a:gd name="connsiteX38" fmla="*/ 1609344 w 4378623"/>
              <a:gd name="connsiteY38" fmla="*/ 1250916 h 3330971"/>
              <a:gd name="connsiteX39" fmla="*/ 1614376 w 4378623"/>
              <a:gd name="connsiteY39" fmla="*/ 1252876 h 3330971"/>
              <a:gd name="connsiteX40" fmla="*/ 1544271 w 4378623"/>
              <a:gd name="connsiteY40" fmla="*/ 625178 h 3330971"/>
              <a:gd name="connsiteX41" fmla="*/ 1855167 w 4378623"/>
              <a:gd name="connsiteY41" fmla="*/ 140546 h 3330971"/>
              <a:gd name="connsiteX42" fmla="*/ 2495247 w 4378623"/>
              <a:gd name="connsiteY42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3167322 w 4378623"/>
              <a:gd name="connsiteY4" fmla="*/ 1855028 h 3330971"/>
              <a:gd name="connsiteX5" fmla="*/ 3176848 w 4378623"/>
              <a:gd name="connsiteY5" fmla="*/ 1557982 h 3330971"/>
              <a:gd name="connsiteX6" fmla="*/ 3243263 w 4378623"/>
              <a:gd name="connsiteY6" fmla="*/ 1496058 h 3330971"/>
              <a:gd name="connsiteX7" fmla="*/ 3224300 w 4378623"/>
              <a:gd name="connsiteY7" fmla="*/ 1385128 h 3330971"/>
              <a:gd name="connsiteX8" fmla="*/ 3090950 w 4378623"/>
              <a:gd name="connsiteY8" fmla="*/ 1267629 h 3330971"/>
              <a:gd name="connsiteX9" fmla="*/ 2703513 w 4378623"/>
              <a:gd name="connsiteY9" fmla="*/ 1302749 h 3330971"/>
              <a:gd name="connsiteX10" fmla="*/ 2599247 w 4378623"/>
              <a:gd name="connsiteY10" fmla="*/ 1278230 h 3330971"/>
              <a:gd name="connsiteX11" fmla="*/ 2652768 w 4378623"/>
              <a:gd name="connsiteY11" fmla="*/ 1105590 h 3330971"/>
              <a:gd name="connsiteX12" fmla="*/ 2664069 w 4378623"/>
              <a:gd name="connsiteY12" fmla="*/ 937567 h 3330971"/>
              <a:gd name="connsiteX13" fmla="*/ 2579743 w 4378623"/>
              <a:gd name="connsiteY13" fmla="*/ 632767 h 3330971"/>
              <a:gd name="connsiteX14" fmla="*/ 2438644 w 4378623"/>
              <a:gd name="connsiteY14" fmla="*/ 565840 h 3330971"/>
              <a:gd name="connsiteX15" fmla="*/ 2495247 w 4378623"/>
              <a:gd name="connsiteY15" fmla="*/ 0 h 3330971"/>
              <a:gd name="connsiteX16" fmla="*/ 2496489 w 4378623"/>
              <a:gd name="connsiteY16" fmla="*/ 11616 h 3330971"/>
              <a:gd name="connsiteX17" fmla="*/ 3089319 w 4378623"/>
              <a:gd name="connsiteY17" fmla="*/ 64226 h 3330971"/>
              <a:gd name="connsiteX18" fmla="*/ 3374856 w 4378623"/>
              <a:gd name="connsiteY18" fmla="*/ 369969 h 3330971"/>
              <a:gd name="connsiteX19" fmla="*/ 3510232 w 4378623"/>
              <a:gd name="connsiteY19" fmla="*/ 813600 h 3330971"/>
              <a:gd name="connsiteX20" fmla="*/ 4068016 w 4378623"/>
              <a:gd name="connsiteY20" fmla="*/ 1105046 h 3330971"/>
              <a:gd name="connsiteX21" fmla="*/ 4234392 w 4378623"/>
              <a:gd name="connsiteY21" fmla="*/ 1420661 h 3330971"/>
              <a:gd name="connsiteX22" fmla="*/ 4378623 w 4378623"/>
              <a:gd name="connsiteY22" fmla="*/ 1836132 h 3330971"/>
              <a:gd name="connsiteX23" fmla="*/ 4363902 w 4378623"/>
              <a:gd name="connsiteY23" fmla="*/ 2211036 h 3330971"/>
              <a:gd name="connsiteX24" fmla="*/ 4114941 w 4378623"/>
              <a:gd name="connsiteY24" fmla="*/ 2463077 h 3330971"/>
              <a:gd name="connsiteX25" fmla="*/ 3750965 w 4378623"/>
              <a:gd name="connsiteY25" fmla="*/ 2650382 h 3330971"/>
              <a:gd name="connsiteX26" fmla="*/ 551294 w 4378623"/>
              <a:gd name="connsiteY26" fmla="*/ 3328046 h 3330971"/>
              <a:gd name="connsiteX27" fmla="*/ 548640 w 4378623"/>
              <a:gd name="connsiteY27" fmla="*/ 3330971 h 3330971"/>
              <a:gd name="connsiteX28" fmla="*/ 254965 w 4378623"/>
              <a:gd name="connsiteY28" fmla="*/ 3249085 h 3330971"/>
              <a:gd name="connsiteX29" fmla="*/ 17221 w 4378623"/>
              <a:gd name="connsiteY29" fmla="*/ 2864627 h 3330971"/>
              <a:gd name="connsiteX30" fmla="*/ 0 w 4378623"/>
              <a:gd name="connsiteY30" fmla="*/ 2435269 h 3330971"/>
              <a:gd name="connsiteX31" fmla="*/ 253898 w 4378623"/>
              <a:gd name="connsiteY31" fmla="*/ 2137884 h 3330971"/>
              <a:gd name="connsiteX32" fmla="*/ 585216 w 4378623"/>
              <a:gd name="connsiteY32" fmla="*/ 2055588 h 3330971"/>
              <a:gd name="connsiteX33" fmla="*/ 619658 w 4378623"/>
              <a:gd name="connsiteY33" fmla="*/ 1804333 h 3330971"/>
              <a:gd name="connsiteX34" fmla="*/ 721309 w 4378623"/>
              <a:gd name="connsiteY34" fmla="*/ 1465595 h 3330971"/>
              <a:gd name="connsiteX35" fmla="*/ 949909 w 4378623"/>
              <a:gd name="connsiteY35" fmla="*/ 1228261 h 3330971"/>
              <a:gd name="connsiteX36" fmla="*/ 1268882 w 4378623"/>
              <a:gd name="connsiteY36" fmla="*/ 1218707 h 3330971"/>
              <a:gd name="connsiteX37" fmla="*/ 1609344 w 4378623"/>
              <a:gd name="connsiteY37" fmla="*/ 1250916 h 3330971"/>
              <a:gd name="connsiteX38" fmla="*/ 1614376 w 4378623"/>
              <a:gd name="connsiteY38" fmla="*/ 1252876 h 3330971"/>
              <a:gd name="connsiteX39" fmla="*/ 1544271 w 4378623"/>
              <a:gd name="connsiteY39" fmla="*/ 625178 h 3330971"/>
              <a:gd name="connsiteX40" fmla="*/ 1855167 w 4378623"/>
              <a:gd name="connsiteY40" fmla="*/ 140546 h 3330971"/>
              <a:gd name="connsiteX41" fmla="*/ 2495247 w 4378623"/>
              <a:gd name="connsiteY41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3167322 w 4378623"/>
              <a:gd name="connsiteY4" fmla="*/ 1855028 h 3330971"/>
              <a:gd name="connsiteX5" fmla="*/ 3176848 w 4378623"/>
              <a:gd name="connsiteY5" fmla="*/ 1557982 h 3330971"/>
              <a:gd name="connsiteX6" fmla="*/ 3243263 w 4378623"/>
              <a:gd name="connsiteY6" fmla="*/ 1496058 h 3330971"/>
              <a:gd name="connsiteX7" fmla="*/ 3090950 w 4378623"/>
              <a:gd name="connsiteY7" fmla="*/ 1267629 h 3330971"/>
              <a:gd name="connsiteX8" fmla="*/ 2703513 w 4378623"/>
              <a:gd name="connsiteY8" fmla="*/ 1302749 h 3330971"/>
              <a:gd name="connsiteX9" fmla="*/ 2599247 w 4378623"/>
              <a:gd name="connsiteY9" fmla="*/ 1278230 h 3330971"/>
              <a:gd name="connsiteX10" fmla="*/ 2652768 w 4378623"/>
              <a:gd name="connsiteY10" fmla="*/ 1105590 h 3330971"/>
              <a:gd name="connsiteX11" fmla="*/ 2664069 w 4378623"/>
              <a:gd name="connsiteY11" fmla="*/ 937567 h 3330971"/>
              <a:gd name="connsiteX12" fmla="*/ 2579743 w 4378623"/>
              <a:gd name="connsiteY12" fmla="*/ 632767 h 3330971"/>
              <a:gd name="connsiteX13" fmla="*/ 2438644 w 4378623"/>
              <a:gd name="connsiteY13" fmla="*/ 565840 h 3330971"/>
              <a:gd name="connsiteX14" fmla="*/ 2495247 w 4378623"/>
              <a:gd name="connsiteY14" fmla="*/ 0 h 3330971"/>
              <a:gd name="connsiteX15" fmla="*/ 2496489 w 4378623"/>
              <a:gd name="connsiteY15" fmla="*/ 11616 h 3330971"/>
              <a:gd name="connsiteX16" fmla="*/ 3089319 w 4378623"/>
              <a:gd name="connsiteY16" fmla="*/ 64226 h 3330971"/>
              <a:gd name="connsiteX17" fmla="*/ 3374856 w 4378623"/>
              <a:gd name="connsiteY17" fmla="*/ 369969 h 3330971"/>
              <a:gd name="connsiteX18" fmla="*/ 3510232 w 4378623"/>
              <a:gd name="connsiteY18" fmla="*/ 813600 h 3330971"/>
              <a:gd name="connsiteX19" fmla="*/ 4068016 w 4378623"/>
              <a:gd name="connsiteY19" fmla="*/ 1105046 h 3330971"/>
              <a:gd name="connsiteX20" fmla="*/ 4234392 w 4378623"/>
              <a:gd name="connsiteY20" fmla="*/ 1420661 h 3330971"/>
              <a:gd name="connsiteX21" fmla="*/ 4378623 w 4378623"/>
              <a:gd name="connsiteY21" fmla="*/ 1836132 h 3330971"/>
              <a:gd name="connsiteX22" fmla="*/ 4363902 w 4378623"/>
              <a:gd name="connsiteY22" fmla="*/ 2211036 h 3330971"/>
              <a:gd name="connsiteX23" fmla="*/ 4114941 w 4378623"/>
              <a:gd name="connsiteY23" fmla="*/ 2463077 h 3330971"/>
              <a:gd name="connsiteX24" fmla="*/ 3750965 w 4378623"/>
              <a:gd name="connsiteY24" fmla="*/ 2650382 h 3330971"/>
              <a:gd name="connsiteX25" fmla="*/ 551294 w 4378623"/>
              <a:gd name="connsiteY25" fmla="*/ 3328046 h 3330971"/>
              <a:gd name="connsiteX26" fmla="*/ 548640 w 4378623"/>
              <a:gd name="connsiteY26" fmla="*/ 3330971 h 3330971"/>
              <a:gd name="connsiteX27" fmla="*/ 254965 w 4378623"/>
              <a:gd name="connsiteY27" fmla="*/ 3249085 h 3330971"/>
              <a:gd name="connsiteX28" fmla="*/ 17221 w 4378623"/>
              <a:gd name="connsiteY28" fmla="*/ 2864627 h 3330971"/>
              <a:gd name="connsiteX29" fmla="*/ 0 w 4378623"/>
              <a:gd name="connsiteY29" fmla="*/ 2435269 h 3330971"/>
              <a:gd name="connsiteX30" fmla="*/ 253898 w 4378623"/>
              <a:gd name="connsiteY30" fmla="*/ 2137884 h 3330971"/>
              <a:gd name="connsiteX31" fmla="*/ 585216 w 4378623"/>
              <a:gd name="connsiteY31" fmla="*/ 2055588 h 3330971"/>
              <a:gd name="connsiteX32" fmla="*/ 619658 w 4378623"/>
              <a:gd name="connsiteY32" fmla="*/ 1804333 h 3330971"/>
              <a:gd name="connsiteX33" fmla="*/ 721309 w 4378623"/>
              <a:gd name="connsiteY33" fmla="*/ 1465595 h 3330971"/>
              <a:gd name="connsiteX34" fmla="*/ 949909 w 4378623"/>
              <a:gd name="connsiteY34" fmla="*/ 1228261 h 3330971"/>
              <a:gd name="connsiteX35" fmla="*/ 1268882 w 4378623"/>
              <a:gd name="connsiteY35" fmla="*/ 1218707 h 3330971"/>
              <a:gd name="connsiteX36" fmla="*/ 1609344 w 4378623"/>
              <a:gd name="connsiteY36" fmla="*/ 1250916 h 3330971"/>
              <a:gd name="connsiteX37" fmla="*/ 1614376 w 4378623"/>
              <a:gd name="connsiteY37" fmla="*/ 1252876 h 3330971"/>
              <a:gd name="connsiteX38" fmla="*/ 1544271 w 4378623"/>
              <a:gd name="connsiteY38" fmla="*/ 625178 h 3330971"/>
              <a:gd name="connsiteX39" fmla="*/ 1855167 w 4378623"/>
              <a:gd name="connsiteY39" fmla="*/ 140546 h 3330971"/>
              <a:gd name="connsiteX40" fmla="*/ 2495247 w 4378623"/>
              <a:gd name="connsiteY40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3167322 w 4378623"/>
              <a:gd name="connsiteY4" fmla="*/ 1855028 h 3330971"/>
              <a:gd name="connsiteX5" fmla="*/ 3176848 w 4378623"/>
              <a:gd name="connsiteY5" fmla="*/ 1557982 h 3330971"/>
              <a:gd name="connsiteX6" fmla="*/ 3090950 w 4378623"/>
              <a:gd name="connsiteY6" fmla="*/ 1267629 h 3330971"/>
              <a:gd name="connsiteX7" fmla="*/ 2703513 w 4378623"/>
              <a:gd name="connsiteY7" fmla="*/ 1302749 h 3330971"/>
              <a:gd name="connsiteX8" fmla="*/ 2599247 w 4378623"/>
              <a:gd name="connsiteY8" fmla="*/ 1278230 h 3330971"/>
              <a:gd name="connsiteX9" fmla="*/ 2652768 w 4378623"/>
              <a:gd name="connsiteY9" fmla="*/ 1105590 h 3330971"/>
              <a:gd name="connsiteX10" fmla="*/ 2664069 w 4378623"/>
              <a:gd name="connsiteY10" fmla="*/ 937567 h 3330971"/>
              <a:gd name="connsiteX11" fmla="*/ 2579743 w 4378623"/>
              <a:gd name="connsiteY11" fmla="*/ 632767 h 3330971"/>
              <a:gd name="connsiteX12" fmla="*/ 2438644 w 4378623"/>
              <a:gd name="connsiteY12" fmla="*/ 565840 h 3330971"/>
              <a:gd name="connsiteX13" fmla="*/ 2495247 w 4378623"/>
              <a:gd name="connsiteY13" fmla="*/ 0 h 3330971"/>
              <a:gd name="connsiteX14" fmla="*/ 2496489 w 4378623"/>
              <a:gd name="connsiteY14" fmla="*/ 11616 h 3330971"/>
              <a:gd name="connsiteX15" fmla="*/ 3089319 w 4378623"/>
              <a:gd name="connsiteY15" fmla="*/ 64226 h 3330971"/>
              <a:gd name="connsiteX16" fmla="*/ 3374856 w 4378623"/>
              <a:gd name="connsiteY16" fmla="*/ 369969 h 3330971"/>
              <a:gd name="connsiteX17" fmla="*/ 3510232 w 4378623"/>
              <a:gd name="connsiteY17" fmla="*/ 813600 h 3330971"/>
              <a:gd name="connsiteX18" fmla="*/ 4068016 w 4378623"/>
              <a:gd name="connsiteY18" fmla="*/ 1105046 h 3330971"/>
              <a:gd name="connsiteX19" fmla="*/ 4234392 w 4378623"/>
              <a:gd name="connsiteY19" fmla="*/ 1420661 h 3330971"/>
              <a:gd name="connsiteX20" fmla="*/ 4378623 w 4378623"/>
              <a:gd name="connsiteY20" fmla="*/ 1836132 h 3330971"/>
              <a:gd name="connsiteX21" fmla="*/ 4363902 w 4378623"/>
              <a:gd name="connsiteY21" fmla="*/ 2211036 h 3330971"/>
              <a:gd name="connsiteX22" fmla="*/ 4114941 w 4378623"/>
              <a:gd name="connsiteY22" fmla="*/ 2463077 h 3330971"/>
              <a:gd name="connsiteX23" fmla="*/ 3750965 w 4378623"/>
              <a:gd name="connsiteY23" fmla="*/ 2650382 h 3330971"/>
              <a:gd name="connsiteX24" fmla="*/ 551294 w 4378623"/>
              <a:gd name="connsiteY24" fmla="*/ 3328046 h 3330971"/>
              <a:gd name="connsiteX25" fmla="*/ 548640 w 4378623"/>
              <a:gd name="connsiteY25" fmla="*/ 3330971 h 3330971"/>
              <a:gd name="connsiteX26" fmla="*/ 254965 w 4378623"/>
              <a:gd name="connsiteY26" fmla="*/ 3249085 h 3330971"/>
              <a:gd name="connsiteX27" fmla="*/ 17221 w 4378623"/>
              <a:gd name="connsiteY27" fmla="*/ 2864627 h 3330971"/>
              <a:gd name="connsiteX28" fmla="*/ 0 w 4378623"/>
              <a:gd name="connsiteY28" fmla="*/ 2435269 h 3330971"/>
              <a:gd name="connsiteX29" fmla="*/ 253898 w 4378623"/>
              <a:gd name="connsiteY29" fmla="*/ 2137884 h 3330971"/>
              <a:gd name="connsiteX30" fmla="*/ 585216 w 4378623"/>
              <a:gd name="connsiteY30" fmla="*/ 2055588 h 3330971"/>
              <a:gd name="connsiteX31" fmla="*/ 619658 w 4378623"/>
              <a:gd name="connsiteY31" fmla="*/ 1804333 h 3330971"/>
              <a:gd name="connsiteX32" fmla="*/ 721309 w 4378623"/>
              <a:gd name="connsiteY32" fmla="*/ 1465595 h 3330971"/>
              <a:gd name="connsiteX33" fmla="*/ 949909 w 4378623"/>
              <a:gd name="connsiteY33" fmla="*/ 1228261 h 3330971"/>
              <a:gd name="connsiteX34" fmla="*/ 1268882 w 4378623"/>
              <a:gd name="connsiteY34" fmla="*/ 1218707 h 3330971"/>
              <a:gd name="connsiteX35" fmla="*/ 1609344 w 4378623"/>
              <a:gd name="connsiteY35" fmla="*/ 1250916 h 3330971"/>
              <a:gd name="connsiteX36" fmla="*/ 1614376 w 4378623"/>
              <a:gd name="connsiteY36" fmla="*/ 1252876 h 3330971"/>
              <a:gd name="connsiteX37" fmla="*/ 1544271 w 4378623"/>
              <a:gd name="connsiteY37" fmla="*/ 625178 h 3330971"/>
              <a:gd name="connsiteX38" fmla="*/ 1855167 w 4378623"/>
              <a:gd name="connsiteY38" fmla="*/ 140546 h 3330971"/>
              <a:gd name="connsiteX39" fmla="*/ 2495247 w 4378623"/>
              <a:gd name="connsiteY39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3167322 w 4378623"/>
              <a:gd name="connsiteY4" fmla="*/ 1855028 h 3330971"/>
              <a:gd name="connsiteX5" fmla="*/ 3090950 w 4378623"/>
              <a:gd name="connsiteY5" fmla="*/ 1267629 h 3330971"/>
              <a:gd name="connsiteX6" fmla="*/ 2703513 w 4378623"/>
              <a:gd name="connsiteY6" fmla="*/ 1302749 h 3330971"/>
              <a:gd name="connsiteX7" fmla="*/ 2599247 w 4378623"/>
              <a:gd name="connsiteY7" fmla="*/ 1278230 h 3330971"/>
              <a:gd name="connsiteX8" fmla="*/ 2652768 w 4378623"/>
              <a:gd name="connsiteY8" fmla="*/ 1105590 h 3330971"/>
              <a:gd name="connsiteX9" fmla="*/ 2664069 w 4378623"/>
              <a:gd name="connsiteY9" fmla="*/ 937567 h 3330971"/>
              <a:gd name="connsiteX10" fmla="*/ 2579743 w 4378623"/>
              <a:gd name="connsiteY10" fmla="*/ 632767 h 3330971"/>
              <a:gd name="connsiteX11" fmla="*/ 2438644 w 4378623"/>
              <a:gd name="connsiteY11" fmla="*/ 565840 h 3330971"/>
              <a:gd name="connsiteX12" fmla="*/ 2495247 w 4378623"/>
              <a:gd name="connsiteY12" fmla="*/ 0 h 3330971"/>
              <a:gd name="connsiteX13" fmla="*/ 2496489 w 4378623"/>
              <a:gd name="connsiteY13" fmla="*/ 11616 h 3330971"/>
              <a:gd name="connsiteX14" fmla="*/ 3089319 w 4378623"/>
              <a:gd name="connsiteY14" fmla="*/ 64226 h 3330971"/>
              <a:gd name="connsiteX15" fmla="*/ 3374856 w 4378623"/>
              <a:gd name="connsiteY15" fmla="*/ 369969 h 3330971"/>
              <a:gd name="connsiteX16" fmla="*/ 3510232 w 4378623"/>
              <a:gd name="connsiteY16" fmla="*/ 813600 h 3330971"/>
              <a:gd name="connsiteX17" fmla="*/ 4068016 w 4378623"/>
              <a:gd name="connsiteY17" fmla="*/ 1105046 h 3330971"/>
              <a:gd name="connsiteX18" fmla="*/ 4234392 w 4378623"/>
              <a:gd name="connsiteY18" fmla="*/ 1420661 h 3330971"/>
              <a:gd name="connsiteX19" fmla="*/ 4378623 w 4378623"/>
              <a:gd name="connsiteY19" fmla="*/ 1836132 h 3330971"/>
              <a:gd name="connsiteX20" fmla="*/ 4363902 w 4378623"/>
              <a:gd name="connsiteY20" fmla="*/ 2211036 h 3330971"/>
              <a:gd name="connsiteX21" fmla="*/ 4114941 w 4378623"/>
              <a:gd name="connsiteY21" fmla="*/ 2463077 h 3330971"/>
              <a:gd name="connsiteX22" fmla="*/ 3750965 w 4378623"/>
              <a:gd name="connsiteY22" fmla="*/ 2650382 h 3330971"/>
              <a:gd name="connsiteX23" fmla="*/ 551294 w 4378623"/>
              <a:gd name="connsiteY23" fmla="*/ 3328046 h 3330971"/>
              <a:gd name="connsiteX24" fmla="*/ 548640 w 4378623"/>
              <a:gd name="connsiteY24" fmla="*/ 3330971 h 3330971"/>
              <a:gd name="connsiteX25" fmla="*/ 254965 w 4378623"/>
              <a:gd name="connsiteY25" fmla="*/ 3249085 h 3330971"/>
              <a:gd name="connsiteX26" fmla="*/ 17221 w 4378623"/>
              <a:gd name="connsiteY26" fmla="*/ 2864627 h 3330971"/>
              <a:gd name="connsiteX27" fmla="*/ 0 w 4378623"/>
              <a:gd name="connsiteY27" fmla="*/ 2435269 h 3330971"/>
              <a:gd name="connsiteX28" fmla="*/ 253898 w 4378623"/>
              <a:gd name="connsiteY28" fmla="*/ 2137884 h 3330971"/>
              <a:gd name="connsiteX29" fmla="*/ 585216 w 4378623"/>
              <a:gd name="connsiteY29" fmla="*/ 2055588 h 3330971"/>
              <a:gd name="connsiteX30" fmla="*/ 619658 w 4378623"/>
              <a:gd name="connsiteY30" fmla="*/ 1804333 h 3330971"/>
              <a:gd name="connsiteX31" fmla="*/ 721309 w 4378623"/>
              <a:gd name="connsiteY31" fmla="*/ 1465595 h 3330971"/>
              <a:gd name="connsiteX32" fmla="*/ 949909 w 4378623"/>
              <a:gd name="connsiteY32" fmla="*/ 1228261 h 3330971"/>
              <a:gd name="connsiteX33" fmla="*/ 1268882 w 4378623"/>
              <a:gd name="connsiteY33" fmla="*/ 1218707 h 3330971"/>
              <a:gd name="connsiteX34" fmla="*/ 1609344 w 4378623"/>
              <a:gd name="connsiteY34" fmla="*/ 1250916 h 3330971"/>
              <a:gd name="connsiteX35" fmla="*/ 1614376 w 4378623"/>
              <a:gd name="connsiteY35" fmla="*/ 1252876 h 3330971"/>
              <a:gd name="connsiteX36" fmla="*/ 1544271 w 4378623"/>
              <a:gd name="connsiteY36" fmla="*/ 625178 h 3330971"/>
              <a:gd name="connsiteX37" fmla="*/ 1855167 w 4378623"/>
              <a:gd name="connsiteY37" fmla="*/ 140546 h 3330971"/>
              <a:gd name="connsiteX38" fmla="*/ 2495247 w 4378623"/>
              <a:gd name="connsiteY38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3167322 w 4378623"/>
              <a:gd name="connsiteY4" fmla="*/ 1855028 h 3330971"/>
              <a:gd name="connsiteX5" fmla="*/ 3090950 w 4378623"/>
              <a:gd name="connsiteY5" fmla="*/ 1267629 h 3330971"/>
              <a:gd name="connsiteX6" fmla="*/ 2703513 w 4378623"/>
              <a:gd name="connsiteY6" fmla="*/ 1302749 h 3330971"/>
              <a:gd name="connsiteX7" fmla="*/ 2652768 w 4378623"/>
              <a:gd name="connsiteY7" fmla="*/ 1105590 h 3330971"/>
              <a:gd name="connsiteX8" fmla="*/ 2664069 w 4378623"/>
              <a:gd name="connsiteY8" fmla="*/ 937567 h 3330971"/>
              <a:gd name="connsiteX9" fmla="*/ 2579743 w 4378623"/>
              <a:gd name="connsiteY9" fmla="*/ 632767 h 3330971"/>
              <a:gd name="connsiteX10" fmla="*/ 2438644 w 4378623"/>
              <a:gd name="connsiteY10" fmla="*/ 565840 h 3330971"/>
              <a:gd name="connsiteX11" fmla="*/ 2495247 w 4378623"/>
              <a:gd name="connsiteY11" fmla="*/ 0 h 3330971"/>
              <a:gd name="connsiteX12" fmla="*/ 2496489 w 4378623"/>
              <a:gd name="connsiteY12" fmla="*/ 11616 h 3330971"/>
              <a:gd name="connsiteX13" fmla="*/ 3089319 w 4378623"/>
              <a:gd name="connsiteY13" fmla="*/ 64226 h 3330971"/>
              <a:gd name="connsiteX14" fmla="*/ 3374856 w 4378623"/>
              <a:gd name="connsiteY14" fmla="*/ 369969 h 3330971"/>
              <a:gd name="connsiteX15" fmla="*/ 3510232 w 4378623"/>
              <a:gd name="connsiteY15" fmla="*/ 813600 h 3330971"/>
              <a:gd name="connsiteX16" fmla="*/ 4068016 w 4378623"/>
              <a:gd name="connsiteY16" fmla="*/ 1105046 h 3330971"/>
              <a:gd name="connsiteX17" fmla="*/ 4234392 w 4378623"/>
              <a:gd name="connsiteY17" fmla="*/ 1420661 h 3330971"/>
              <a:gd name="connsiteX18" fmla="*/ 4378623 w 4378623"/>
              <a:gd name="connsiteY18" fmla="*/ 1836132 h 3330971"/>
              <a:gd name="connsiteX19" fmla="*/ 4363902 w 4378623"/>
              <a:gd name="connsiteY19" fmla="*/ 2211036 h 3330971"/>
              <a:gd name="connsiteX20" fmla="*/ 4114941 w 4378623"/>
              <a:gd name="connsiteY20" fmla="*/ 2463077 h 3330971"/>
              <a:gd name="connsiteX21" fmla="*/ 3750965 w 4378623"/>
              <a:gd name="connsiteY21" fmla="*/ 2650382 h 3330971"/>
              <a:gd name="connsiteX22" fmla="*/ 551294 w 4378623"/>
              <a:gd name="connsiteY22" fmla="*/ 3328046 h 3330971"/>
              <a:gd name="connsiteX23" fmla="*/ 548640 w 4378623"/>
              <a:gd name="connsiteY23" fmla="*/ 3330971 h 3330971"/>
              <a:gd name="connsiteX24" fmla="*/ 254965 w 4378623"/>
              <a:gd name="connsiteY24" fmla="*/ 3249085 h 3330971"/>
              <a:gd name="connsiteX25" fmla="*/ 17221 w 4378623"/>
              <a:gd name="connsiteY25" fmla="*/ 2864627 h 3330971"/>
              <a:gd name="connsiteX26" fmla="*/ 0 w 4378623"/>
              <a:gd name="connsiteY26" fmla="*/ 2435269 h 3330971"/>
              <a:gd name="connsiteX27" fmla="*/ 253898 w 4378623"/>
              <a:gd name="connsiteY27" fmla="*/ 2137884 h 3330971"/>
              <a:gd name="connsiteX28" fmla="*/ 585216 w 4378623"/>
              <a:gd name="connsiteY28" fmla="*/ 2055588 h 3330971"/>
              <a:gd name="connsiteX29" fmla="*/ 619658 w 4378623"/>
              <a:gd name="connsiteY29" fmla="*/ 1804333 h 3330971"/>
              <a:gd name="connsiteX30" fmla="*/ 721309 w 4378623"/>
              <a:gd name="connsiteY30" fmla="*/ 1465595 h 3330971"/>
              <a:gd name="connsiteX31" fmla="*/ 949909 w 4378623"/>
              <a:gd name="connsiteY31" fmla="*/ 1228261 h 3330971"/>
              <a:gd name="connsiteX32" fmla="*/ 1268882 w 4378623"/>
              <a:gd name="connsiteY32" fmla="*/ 1218707 h 3330971"/>
              <a:gd name="connsiteX33" fmla="*/ 1609344 w 4378623"/>
              <a:gd name="connsiteY33" fmla="*/ 1250916 h 3330971"/>
              <a:gd name="connsiteX34" fmla="*/ 1614376 w 4378623"/>
              <a:gd name="connsiteY34" fmla="*/ 1252876 h 3330971"/>
              <a:gd name="connsiteX35" fmla="*/ 1544271 w 4378623"/>
              <a:gd name="connsiteY35" fmla="*/ 625178 h 3330971"/>
              <a:gd name="connsiteX36" fmla="*/ 1855167 w 4378623"/>
              <a:gd name="connsiteY36" fmla="*/ 140546 h 3330971"/>
              <a:gd name="connsiteX37" fmla="*/ 2495247 w 4378623"/>
              <a:gd name="connsiteY37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3167322 w 4378623"/>
              <a:gd name="connsiteY4" fmla="*/ 1855028 h 3330971"/>
              <a:gd name="connsiteX5" fmla="*/ 3090950 w 4378623"/>
              <a:gd name="connsiteY5" fmla="*/ 1267629 h 3330971"/>
              <a:gd name="connsiteX6" fmla="*/ 2652768 w 4378623"/>
              <a:gd name="connsiteY6" fmla="*/ 1105590 h 3330971"/>
              <a:gd name="connsiteX7" fmla="*/ 2664069 w 4378623"/>
              <a:gd name="connsiteY7" fmla="*/ 937567 h 3330971"/>
              <a:gd name="connsiteX8" fmla="*/ 2579743 w 4378623"/>
              <a:gd name="connsiteY8" fmla="*/ 632767 h 3330971"/>
              <a:gd name="connsiteX9" fmla="*/ 2438644 w 4378623"/>
              <a:gd name="connsiteY9" fmla="*/ 565840 h 3330971"/>
              <a:gd name="connsiteX10" fmla="*/ 2495247 w 4378623"/>
              <a:gd name="connsiteY10" fmla="*/ 0 h 3330971"/>
              <a:gd name="connsiteX11" fmla="*/ 2496489 w 4378623"/>
              <a:gd name="connsiteY11" fmla="*/ 11616 h 3330971"/>
              <a:gd name="connsiteX12" fmla="*/ 3089319 w 4378623"/>
              <a:gd name="connsiteY12" fmla="*/ 64226 h 3330971"/>
              <a:gd name="connsiteX13" fmla="*/ 3374856 w 4378623"/>
              <a:gd name="connsiteY13" fmla="*/ 369969 h 3330971"/>
              <a:gd name="connsiteX14" fmla="*/ 3510232 w 4378623"/>
              <a:gd name="connsiteY14" fmla="*/ 813600 h 3330971"/>
              <a:gd name="connsiteX15" fmla="*/ 4068016 w 4378623"/>
              <a:gd name="connsiteY15" fmla="*/ 1105046 h 3330971"/>
              <a:gd name="connsiteX16" fmla="*/ 4234392 w 4378623"/>
              <a:gd name="connsiteY16" fmla="*/ 1420661 h 3330971"/>
              <a:gd name="connsiteX17" fmla="*/ 4378623 w 4378623"/>
              <a:gd name="connsiteY17" fmla="*/ 1836132 h 3330971"/>
              <a:gd name="connsiteX18" fmla="*/ 4363902 w 4378623"/>
              <a:gd name="connsiteY18" fmla="*/ 2211036 h 3330971"/>
              <a:gd name="connsiteX19" fmla="*/ 4114941 w 4378623"/>
              <a:gd name="connsiteY19" fmla="*/ 2463077 h 3330971"/>
              <a:gd name="connsiteX20" fmla="*/ 3750965 w 4378623"/>
              <a:gd name="connsiteY20" fmla="*/ 2650382 h 3330971"/>
              <a:gd name="connsiteX21" fmla="*/ 551294 w 4378623"/>
              <a:gd name="connsiteY21" fmla="*/ 3328046 h 3330971"/>
              <a:gd name="connsiteX22" fmla="*/ 548640 w 4378623"/>
              <a:gd name="connsiteY22" fmla="*/ 3330971 h 3330971"/>
              <a:gd name="connsiteX23" fmla="*/ 254965 w 4378623"/>
              <a:gd name="connsiteY23" fmla="*/ 3249085 h 3330971"/>
              <a:gd name="connsiteX24" fmla="*/ 17221 w 4378623"/>
              <a:gd name="connsiteY24" fmla="*/ 2864627 h 3330971"/>
              <a:gd name="connsiteX25" fmla="*/ 0 w 4378623"/>
              <a:gd name="connsiteY25" fmla="*/ 2435269 h 3330971"/>
              <a:gd name="connsiteX26" fmla="*/ 253898 w 4378623"/>
              <a:gd name="connsiteY26" fmla="*/ 2137884 h 3330971"/>
              <a:gd name="connsiteX27" fmla="*/ 585216 w 4378623"/>
              <a:gd name="connsiteY27" fmla="*/ 2055588 h 3330971"/>
              <a:gd name="connsiteX28" fmla="*/ 619658 w 4378623"/>
              <a:gd name="connsiteY28" fmla="*/ 1804333 h 3330971"/>
              <a:gd name="connsiteX29" fmla="*/ 721309 w 4378623"/>
              <a:gd name="connsiteY29" fmla="*/ 1465595 h 3330971"/>
              <a:gd name="connsiteX30" fmla="*/ 949909 w 4378623"/>
              <a:gd name="connsiteY30" fmla="*/ 1228261 h 3330971"/>
              <a:gd name="connsiteX31" fmla="*/ 1268882 w 4378623"/>
              <a:gd name="connsiteY31" fmla="*/ 1218707 h 3330971"/>
              <a:gd name="connsiteX32" fmla="*/ 1609344 w 4378623"/>
              <a:gd name="connsiteY32" fmla="*/ 1250916 h 3330971"/>
              <a:gd name="connsiteX33" fmla="*/ 1614376 w 4378623"/>
              <a:gd name="connsiteY33" fmla="*/ 1252876 h 3330971"/>
              <a:gd name="connsiteX34" fmla="*/ 1544271 w 4378623"/>
              <a:gd name="connsiteY34" fmla="*/ 625178 h 3330971"/>
              <a:gd name="connsiteX35" fmla="*/ 1855167 w 4378623"/>
              <a:gd name="connsiteY35" fmla="*/ 140546 h 3330971"/>
              <a:gd name="connsiteX36" fmla="*/ 2495247 w 4378623"/>
              <a:gd name="connsiteY36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3167322 w 4378623"/>
              <a:gd name="connsiteY4" fmla="*/ 1855028 h 3330971"/>
              <a:gd name="connsiteX5" fmla="*/ 3090950 w 4378623"/>
              <a:gd name="connsiteY5" fmla="*/ 1267629 h 3330971"/>
              <a:gd name="connsiteX6" fmla="*/ 2664069 w 4378623"/>
              <a:gd name="connsiteY6" fmla="*/ 937567 h 3330971"/>
              <a:gd name="connsiteX7" fmla="*/ 2579743 w 4378623"/>
              <a:gd name="connsiteY7" fmla="*/ 632767 h 3330971"/>
              <a:gd name="connsiteX8" fmla="*/ 2438644 w 4378623"/>
              <a:gd name="connsiteY8" fmla="*/ 565840 h 3330971"/>
              <a:gd name="connsiteX9" fmla="*/ 2495247 w 4378623"/>
              <a:gd name="connsiteY9" fmla="*/ 0 h 3330971"/>
              <a:gd name="connsiteX10" fmla="*/ 2496489 w 4378623"/>
              <a:gd name="connsiteY10" fmla="*/ 11616 h 3330971"/>
              <a:gd name="connsiteX11" fmla="*/ 3089319 w 4378623"/>
              <a:gd name="connsiteY11" fmla="*/ 64226 h 3330971"/>
              <a:gd name="connsiteX12" fmla="*/ 3374856 w 4378623"/>
              <a:gd name="connsiteY12" fmla="*/ 369969 h 3330971"/>
              <a:gd name="connsiteX13" fmla="*/ 3510232 w 4378623"/>
              <a:gd name="connsiteY13" fmla="*/ 813600 h 3330971"/>
              <a:gd name="connsiteX14" fmla="*/ 4068016 w 4378623"/>
              <a:gd name="connsiteY14" fmla="*/ 1105046 h 3330971"/>
              <a:gd name="connsiteX15" fmla="*/ 4234392 w 4378623"/>
              <a:gd name="connsiteY15" fmla="*/ 1420661 h 3330971"/>
              <a:gd name="connsiteX16" fmla="*/ 4378623 w 4378623"/>
              <a:gd name="connsiteY16" fmla="*/ 1836132 h 3330971"/>
              <a:gd name="connsiteX17" fmla="*/ 4363902 w 4378623"/>
              <a:gd name="connsiteY17" fmla="*/ 2211036 h 3330971"/>
              <a:gd name="connsiteX18" fmla="*/ 4114941 w 4378623"/>
              <a:gd name="connsiteY18" fmla="*/ 2463077 h 3330971"/>
              <a:gd name="connsiteX19" fmla="*/ 3750965 w 4378623"/>
              <a:gd name="connsiteY19" fmla="*/ 2650382 h 3330971"/>
              <a:gd name="connsiteX20" fmla="*/ 551294 w 4378623"/>
              <a:gd name="connsiteY20" fmla="*/ 3328046 h 3330971"/>
              <a:gd name="connsiteX21" fmla="*/ 548640 w 4378623"/>
              <a:gd name="connsiteY21" fmla="*/ 3330971 h 3330971"/>
              <a:gd name="connsiteX22" fmla="*/ 254965 w 4378623"/>
              <a:gd name="connsiteY22" fmla="*/ 3249085 h 3330971"/>
              <a:gd name="connsiteX23" fmla="*/ 17221 w 4378623"/>
              <a:gd name="connsiteY23" fmla="*/ 2864627 h 3330971"/>
              <a:gd name="connsiteX24" fmla="*/ 0 w 4378623"/>
              <a:gd name="connsiteY24" fmla="*/ 2435269 h 3330971"/>
              <a:gd name="connsiteX25" fmla="*/ 253898 w 4378623"/>
              <a:gd name="connsiteY25" fmla="*/ 2137884 h 3330971"/>
              <a:gd name="connsiteX26" fmla="*/ 585216 w 4378623"/>
              <a:gd name="connsiteY26" fmla="*/ 2055588 h 3330971"/>
              <a:gd name="connsiteX27" fmla="*/ 619658 w 4378623"/>
              <a:gd name="connsiteY27" fmla="*/ 1804333 h 3330971"/>
              <a:gd name="connsiteX28" fmla="*/ 721309 w 4378623"/>
              <a:gd name="connsiteY28" fmla="*/ 1465595 h 3330971"/>
              <a:gd name="connsiteX29" fmla="*/ 949909 w 4378623"/>
              <a:gd name="connsiteY29" fmla="*/ 1228261 h 3330971"/>
              <a:gd name="connsiteX30" fmla="*/ 1268882 w 4378623"/>
              <a:gd name="connsiteY30" fmla="*/ 1218707 h 3330971"/>
              <a:gd name="connsiteX31" fmla="*/ 1609344 w 4378623"/>
              <a:gd name="connsiteY31" fmla="*/ 1250916 h 3330971"/>
              <a:gd name="connsiteX32" fmla="*/ 1614376 w 4378623"/>
              <a:gd name="connsiteY32" fmla="*/ 1252876 h 3330971"/>
              <a:gd name="connsiteX33" fmla="*/ 1544271 w 4378623"/>
              <a:gd name="connsiteY33" fmla="*/ 625178 h 3330971"/>
              <a:gd name="connsiteX34" fmla="*/ 1855167 w 4378623"/>
              <a:gd name="connsiteY34" fmla="*/ 140546 h 3330971"/>
              <a:gd name="connsiteX35" fmla="*/ 2495247 w 4378623"/>
              <a:gd name="connsiteY35" fmla="*/ 0 h 3330971"/>
              <a:gd name="connsiteX0" fmla="*/ 2438644 w 4378623"/>
              <a:gd name="connsiteY0" fmla="*/ 565840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3167322 w 4378623"/>
              <a:gd name="connsiteY4" fmla="*/ 1855028 h 3330971"/>
              <a:gd name="connsiteX5" fmla="*/ 3090950 w 4378623"/>
              <a:gd name="connsiteY5" fmla="*/ 1267629 h 3330971"/>
              <a:gd name="connsiteX6" fmla="*/ 2579743 w 4378623"/>
              <a:gd name="connsiteY6" fmla="*/ 632767 h 3330971"/>
              <a:gd name="connsiteX7" fmla="*/ 2438644 w 4378623"/>
              <a:gd name="connsiteY7" fmla="*/ 565840 h 3330971"/>
              <a:gd name="connsiteX8" fmla="*/ 2495247 w 4378623"/>
              <a:gd name="connsiteY8" fmla="*/ 0 h 3330971"/>
              <a:gd name="connsiteX9" fmla="*/ 2496489 w 4378623"/>
              <a:gd name="connsiteY9" fmla="*/ 11616 h 3330971"/>
              <a:gd name="connsiteX10" fmla="*/ 3089319 w 4378623"/>
              <a:gd name="connsiteY10" fmla="*/ 64226 h 3330971"/>
              <a:gd name="connsiteX11" fmla="*/ 3374856 w 4378623"/>
              <a:gd name="connsiteY11" fmla="*/ 369969 h 3330971"/>
              <a:gd name="connsiteX12" fmla="*/ 3510232 w 4378623"/>
              <a:gd name="connsiteY12" fmla="*/ 813600 h 3330971"/>
              <a:gd name="connsiteX13" fmla="*/ 4068016 w 4378623"/>
              <a:gd name="connsiteY13" fmla="*/ 1105046 h 3330971"/>
              <a:gd name="connsiteX14" fmla="*/ 4234392 w 4378623"/>
              <a:gd name="connsiteY14" fmla="*/ 1420661 h 3330971"/>
              <a:gd name="connsiteX15" fmla="*/ 4378623 w 4378623"/>
              <a:gd name="connsiteY15" fmla="*/ 1836132 h 3330971"/>
              <a:gd name="connsiteX16" fmla="*/ 4363902 w 4378623"/>
              <a:gd name="connsiteY16" fmla="*/ 2211036 h 3330971"/>
              <a:gd name="connsiteX17" fmla="*/ 4114941 w 4378623"/>
              <a:gd name="connsiteY17" fmla="*/ 2463077 h 3330971"/>
              <a:gd name="connsiteX18" fmla="*/ 3750965 w 4378623"/>
              <a:gd name="connsiteY18" fmla="*/ 2650382 h 3330971"/>
              <a:gd name="connsiteX19" fmla="*/ 551294 w 4378623"/>
              <a:gd name="connsiteY19" fmla="*/ 3328046 h 3330971"/>
              <a:gd name="connsiteX20" fmla="*/ 548640 w 4378623"/>
              <a:gd name="connsiteY20" fmla="*/ 3330971 h 3330971"/>
              <a:gd name="connsiteX21" fmla="*/ 254965 w 4378623"/>
              <a:gd name="connsiteY21" fmla="*/ 3249085 h 3330971"/>
              <a:gd name="connsiteX22" fmla="*/ 17221 w 4378623"/>
              <a:gd name="connsiteY22" fmla="*/ 2864627 h 3330971"/>
              <a:gd name="connsiteX23" fmla="*/ 0 w 4378623"/>
              <a:gd name="connsiteY23" fmla="*/ 2435269 h 3330971"/>
              <a:gd name="connsiteX24" fmla="*/ 253898 w 4378623"/>
              <a:gd name="connsiteY24" fmla="*/ 2137884 h 3330971"/>
              <a:gd name="connsiteX25" fmla="*/ 585216 w 4378623"/>
              <a:gd name="connsiteY25" fmla="*/ 2055588 h 3330971"/>
              <a:gd name="connsiteX26" fmla="*/ 619658 w 4378623"/>
              <a:gd name="connsiteY26" fmla="*/ 1804333 h 3330971"/>
              <a:gd name="connsiteX27" fmla="*/ 721309 w 4378623"/>
              <a:gd name="connsiteY27" fmla="*/ 1465595 h 3330971"/>
              <a:gd name="connsiteX28" fmla="*/ 949909 w 4378623"/>
              <a:gd name="connsiteY28" fmla="*/ 1228261 h 3330971"/>
              <a:gd name="connsiteX29" fmla="*/ 1268882 w 4378623"/>
              <a:gd name="connsiteY29" fmla="*/ 1218707 h 3330971"/>
              <a:gd name="connsiteX30" fmla="*/ 1609344 w 4378623"/>
              <a:gd name="connsiteY30" fmla="*/ 1250916 h 3330971"/>
              <a:gd name="connsiteX31" fmla="*/ 1614376 w 4378623"/>
              <a:gd name="connsiteY31" fmla="*/ 1252876 h 3330971"/>
              <a:gd name="connsiteX32" fmla="*/ 1544271 w 4378623"/>
              <a:gd name="connsiteY32" fmla="*/ 625178 h 3330971"/>
              <a:gd name="connsiteX33" fmla="*/ 1855167 w 4378623"/>
              <a:gd name="connsiteY33" fmla="*/ 140546 h 3330971"/>
              <a:gd name="connsiteX34" fmla="*/ 2495247 w 4378623"/>
              <a:gd name="connsiteY34" fmla="*/ 0 h 3330971"/>
              <a:gd name="connsiteX0" fmla="*/ 2579743 w 4378623"/>
              <a:gd name="connsiteY0" fmla="*/ 632767 h 3330971"/>
              <a:gd name="connsiteX1" fmla="*/ 2406006 w 4378623"/>
              <a:gd name="connsiteY1" fmla="*/ 588569 h 3330971"/>
              <a:gd name="connsiteX2" fmla="*/ 2393306 w 4378623"/>
              <a:gd name="connsiteY2" fmla="*/ 772215 h 3330971"/>
              <a:gd name="connsiteX3" fmla="*/ 2337044 w 4378623"/>
              <a:gd name="connsiteY3" fmla="*/ 966394 h 3330971"/>
              <a:gd name="connsiteX4" fmla="*/ 3167322 w 4378623"/>
              <a:gd name="connsiteY4" fmla="*/ 1855028 h 3330971"/>
              <a:gd name="connsiteX5" fmla="*/ 3090950 w 4378623"/>
              <a:gd name="connsiteY5" fmla="*/ 1267629 h 3330971"/>
              <a:gd name="connsiteX6" fmla="*/ 2579743 w 4378623"/>
              <a:gd name="connsiteY6" fmla="*/ 632767 h 3330971"/>
              <a:gd name="connsiteX7" fmla="*/ 2495247 w 4378623"/>
              <a:gd name="connsiteY7" fmla="*/ 0 h 3330971"/>
              <a:gd name="connsiteX8" fmla="*/ 2496489 w 4378623"/>
              <a:gd name="connsiteY8" fmla="*/ 11616 h 3330971"/>
              <a:gd name="connsiteX9" fmla="*/ 3089319 w 4378623"/>
              <a:gd name="connsiteY9" fmla="*/ 64226 h 3330971"/>
              <a:gd name="connsiteX10" fmla="*/ 3374856 w 4378623"/>
              <a:gd name="connsiteY10" fmla="*/ 369969 h 3330971"/>
              <a:gd name="connsiteX11" fmla="*/ 3510232 w 4378623"/>
              <a:gd name="connsiteY11" fmla="*/ 813600 h 3330971"/>
              <a:gd name="connsiteX12" fmla="*/ 4068016 w 4378623"/>
              <a:gd name="connsiteY12" fmla="*/ 1105046 h 3330971"/>
              <a:gd name="connsiteX13" fmla="*/ 4234392 w 4378623"/>
              <a:gd name="connsiteY13" fmla="*/ 1420661 h 3330971"/>
              <a:gd name="connsiteX14" fmla="*/ 4378623 w 4378623"/>
              <a:gd name="connsiteY14" fmla="*/ 1836132 h 3330971"/>
              <a:gd name="connsiteX15" fmla="*/ 4363902 w 4378623"/>
              <a:gd name="connsiteY15" fmla="*/ 2211036 h 3330971"/>
              <a:gd name="connsiteX16" fmla="*/ 4114941 w 4378623"/>
              <a:gd name="connsiteY16" fmla="*/ 2463077 h 3330971"/>
              <a:gd name="connsiteX17" fmla="*/ 3750965 w 4378623"/>
              <a:gd name="connsiteY17" fmla="*/ 2650382 h 3330971"/>
              <a:gd name="connsiteX18" fmla="*/ 551294 w 4378623"/>
              <a:gd name="connsiteY18" fmla="*/ 3328046 h 3330971"/>
              <a:gd name="connsiteX19" fmla="*/ 548640 w 4378623"/>
              <a:gd name="connsiteY19" fmla="*/ 3330971 h 3330971"/>
              <a:gd name="connsiteX20" fmla="*/ 254965 w 4378623"/>
              <a:gd name="connsiteY20" fmla="*/ 3249085 h 3330971"/>
              <a:gd name="connsiteX21" fmla="*/ 17221 w 4378623"/>
              <a:gd name="connsiteY21" fmla="*/ 2864627 h 3330971"/>
              <a:gd name="connsiteX22" fmla="*/ 0 w 4378623"/>
              <a:gd name="connsiteY22" fmla="*/ 2435269 h 3330971"/>
              <a:gd name="connsiteX23" fmla="*/ 253898 w 4378623"/>
              <a:gd name="connsiteY23" fmla="*/ 2137884 h 3330971"/>
              <a:gd name="connsiteX24" fmla="*/ 585216 w 4378623"/>
              <a:gd name="connsiteY24" fmla="*/ 2055588 h 3330971"/>
              <a:gd name="connsiteX25" fmla="*/ 619658 w 4378623"/>
              <a:gd name="connsiteY25" fmla="*/ 1804333 h 3330971"/>
              <a:gd name="connsiteX26" fmla="*/ 721309 w 4378623"/>
              <a:gd name="connsiteY26" fmla="*/ 1465595 h 3330971"/>
              <a:gd name="connsiteX27" fmla="*/ 949909 w 4378623"/>
              <a:gd name="connsiteY27" fmla="*/ 1228261 h 3330971"/>
              <a:gd name="connsiteX28" fmla="*/ 1268882 w 4378623"/>
              <a:gd name="connsiteY28" fmla="*/ 1218707 h 3330971"/>
              <a:gd name="connsiteX29" fmla="*/ 1609344 w 4378623"/>
              <a:gd name="connsiteY29" fmla="*/ 1250916 h 3330971"/>
              <a:gd name="connsiteX30" fmla="*/ 1614376 w 4378623"/>
              <a:gd name="connsiteY30" fmla="*/ 1252876 h 3330971"/>
              <a:gd name="connsiteX31" fmla="*/ 1544271 w 4378623"/>
              <a:gd name="connsiteY31" fmla="*/ 625178 h 3330971"/>
              <a:gd name="connsiteX32" fmla="*/ 1855167 w 4378623"/>
              <a:gd name="connsiteY32" fmla="*/ 140546 h 3330971"/>
              <a:gd name="connsiteX33" fmla="*/ 2495247 w 4378623"/>
              <a:gd name="connsiteY33" fmla="*/ 0 h 3330971"/>
              <a:gd name="connsiteX0" fmla="*/ 2579743 w 4378623"/>
              <a:gd name="connsiteY0" fmla="*/ 632767 h 3330971"/>
              <a:gd name="connsiteX1" fmla="*/ 2393306 w 4378623"/>
              <a:gd name="connsiteY1" fmla="*/ 772215 h 3330971"/>
              <a:gd name="connsiteX2" fmla="*/ 2337044 w 4378623"/>
              <a:gd name="connsiteY2" fmla="*/ 966394 h 3330971"/>
              <a:gd name="connsiteX3" fmla="*/ 3167322 w 4378623"/>
              <a:gd name="connsiteY3" fmla="*/ 1855028 h 3330971"/>
              <a:gd name="connsiteX4" fmla="*/ 3090950 w 4378623"/>
              <a:gd name="connsiteY4" fmla="*/ 1267629 h 3330971"/>
              <a:gd name="connsiteX5" fmla="*/ 2579743 w 4378623"/>
              <a:gd name="connsiteY5" fmla="*/ 632767 h 3330971"/>
              <a:gd name="connsiteX6" fmla="*/ 2495247 w 4378623"/>
              <a:gd name="connsiteY6" fmla="*/ 0 h 3330971"/>
              <a:gd name="connsiteX7" fmla="*/ 2496489 w 4378623"/>
              <a:gd name="connsiteY7" fmla="*/ 11616 h 3330971"/>
              <a:gd name="connsiteX8" fmla="*/ 3089319 w 4378623"/>
              <a:gd name="connsiteY8" fmla="*/ 64226 h 3330971"/>
              <a:gd name="connsiteX9" fmla="*/ 3374856 w 4378623"/>
              <a:gd name="connsiteY9" fmla="*/ 369969 h 3330971"/>
              <a:gd name="connsiteX10" fmla="*/ 3510232 w 4378623"/>
              <a:gd name="connsiteY10" fmla="*/ 813600 h 3330971"/>
              <a:gd name="connsiteX11" fmla="*/ 4068016 w 4378623"/>
              <a:gd name="connsiteY11" fmla="*/ 1105046 h 3330971"/>
              <a:gd name="connsiteX12" fmla="*/ 4234392 w 4378623"/>
              <a:gd name="connsiteY12" fmla="*/ 1420661 h 3330971"/>
              <a:gd name="connsiteX13" fmla="*/ 4378623 w 4378623"/>
              <a:gd name="connsiteY13" fmla="*/ 1836132 h 3330971"/>
              <a:gd name="connsiteX14" fmla="*/ 4363902 w 4378623"/>
              <a:gd name="connsiteY14" fmla="*/ 2211036 h 3330971"/>
              <a:gd name="connsiteX15" fmla="*/ 4114941 w 4378623"/>
              <a:gd name="connsiteY15" fmla="*/ 2463077 h 3330971"/>
              <a:gd name="connsiteX16" fmla="*/ 3750965 w 4378623"/>
              <a:gd name="connsiteY16" fmla="*/ 2650382 h 3330971"/>
              <a:gd name="connsiteX17" fmla="*/ 551294 w 4378623"/>
              <a:gd name="connsiteY17" fmla="*/ 3328046 h 3330971"/>
              <a:gd name="connsiteX18" fmla="*/ 548640 w 4378623"/>
              <a:gd name="connsiteY18" fmla="*/ 3330971 h 3330971"/>
              <a:gd name="connsiteX19" fmla="*/ 254965 w 4378623"/>
              <a:gd name="connsiteY19" fmla="*/ 3249085 h 3330971"/>
              <a:gd name="connsiteX20" fmla="*/ 17221 w 4378623"/>
              <a:gd name="connsiteY20" fmla="*/ 2864627 h 3330971"/>
              <a:gd name="connsiteX21" fmla="*/ 0 w 4378623"/>
              <a:gd name="connsiteY21" fmla="*/ 2435269 h 3330971"/>
              <a:gd name="connsiteX22" fmla="*/ 253898 w 4378623"/>
              <a:gd name="connsiteY22" fmla="*/ 2137884 h 3330971"/>
              <a:gd name="connsiteX23" fmla="*/ 585216 w 4378623"/>
              <a:gd name="connsiteY23" fmla="*/ 2055588 h 3330971"/>
              <a:gd name="connsiteX24" fmla="*/ 619658 w 4378623"/>
              <a:gd name="connsiteY24" fmla="*/ 1804333 h 3330971"/>
              <a:gd name="connsiteX25" fmla="*/ 721309 w 4378623"/>
              <a:gd name="connsiteY25" fmla="*/ 1465595 h 3330971"/>
              <a:gd name="connsiteX26" fmla="*/ 949909 w 4378623"/>
              <a:gd name="connsiteY26" fmla="*/ 1228261 h 3330971"/>
              <a:gd name="connsiteX27" fmla="*/ 1268882 w 4378623"/>
              <a:gd name="connsiteY27" fmla="*/ 1218707 h 3330971"/>
              <a:gd name="connsiteX28" fmla="*/ 1609344 w 4378623"/>
              <a:gd name="connsiteY28" fmla="*/ 1250916 h 3330971"/>
              <a:gd name="connsiteX29" fmla="*/ 1614376 w 4378623"/>
              <a:gd name="connsiteY29" fmla="*/ 1252876 h 3330971"/>
              <a:gd name="connsiteX30" fmla="*/ 1544271 w 4378623"/>
              <a:gd name="connsiteY30" fmla="*/ 625178 h 3330971"/>
              <a:gd name="connsiteX31" fmla="*/ 1855167 w 4378623"/>
              <a:gd name="connsiteY31" fmla="*/ 140546 h 3330971"/>
              <a:gd name="connsiteX32" fmla="*/ 2495247 w 4378623"/>
              <a:gd name="connsiteY32" fmla="*/ 0 h 3330971"/>
              <a:gd name="connsiteX0" fmla="*/ 2579743 w 4378623"/>
              <a:gd name="connsiteY0" fmla="*/ 632767 h 3330971"/>
              <a:gd name="connsiteX1" fmla="*/ 2337044 w 4378623"/>
              <a:gd name="connsiteY1" fmla="*/ 966394 h 3330971"/>
              <a:gd name="connsiteX2" fmla="*/ 3167322 w 4378623"/>
              <a:gd name="connsiteY2" fmla="*/ 1855028 h 3330971"/>
              <a:gd name="connsiteX3" fmla="*/ 3090950 w 4378623"/>
              <a:gd name="connsiteY3" fmla="*/ 1267629 h 3330971"/>
              <a:gd name="connsiteX4" fmla="*/ 2579743 w 4378623"/>
              <a:gd name="connsiteY4" fmla="*/ 632767 h 3330971"/>
              <a:gd name="connsiteX5" fmla="*/ 2495247 w 4378623"/>
              <a:gd name="connsiteY5" fmla="*/ 0 h 3330971"/>
              <a:gd name="connsiteX6" fmla="*/ 2496489 w 4378623"/>
              <a:gd name="connsiteY6" fmla="*/ 11616 h 3330971"/>
              <a:gd name="connsiteX7" fmla="*/ 3089319 w 4378623"/>
              <a:gd name="connsiteY7" fmla="*/ 64226 h 3330971"/>
              <a:gd name="connsiteX8" fmla="*/ 3374856 w 4378623"/>
              <a:gd name="connsiteY8" fmla="*/ 369969 h 3330971"/>
              <a:gd name="connsiteX9" fmla="*/ 3510232 w 4378623"/>
              <a:gd name="connsiteY9" fmla="*/ 813600 h 3330971"/>
              <a:gd name="connsiteX10" fmla="*/ 4068016 w 4378623"/>
              <a:gd name="connsiteY10" fmla="*/ 1105046 h 3330971"/>
              <a:gd name="connsiteX11" fmla="*/ 4234392 w 4378623"/>
              <a:gd name="connsiteY11" fmla="*/ 1420661 h 3330971"/>
              <a:gd name="connsiteX12" fmla="*/ 4378623 w 4378623"/>
              <a:gd name="connsiteY12" fmla="*/ 1836132 h 3330971"/>
              <a:gd name="connsiteX13" fmla="*/ 4363902 w 4378623"/>
              <a:gd name="connsiteY13" fmla="*/ 2211036 h 3330971"/>
              <a:gd name="connsiteX14" fmla="*/ 4114941 w 4378623"/>
              <a:gd name="connsiteY14" fmla="*/ 2463077 h 3330971"/>
              <a:gd name="connsiteX15" fmla="*/ 3750965 w 4378623"/>
              <a:gd name="connsiteY15" fmla="*/ 2650382 h 3330971"/>
              <a:gd name="connsiteX16" fmla="*/ 551294 w 4378623"/>
              <a:gd name="connsiteY16" fmla="*/ 3328046 h 3330971"/>
              <a:gd name="connsiteX17" fmla="*/ 548640 w 4378623"/>
              <a:gd name="connsiteY17" fmla="*/ 3330971 h 3330971"/>
              <a:gd name="connsiteX18" fmla="*/ 254965 w 4378623"/>
              <a:gd name="connsiteY18" fmla="*/ 3249085 h 3330971"/>
              <a:gd name="connsiteX19" fmla="*/ 17221 w 4378623"/>
              <a:gd name="connsiteY19" fmla="*/ 2864627 h 3330971"/>
              <a:gd name="connsiteX20" fmla="*/ 0 w 4378623"/>
              <a:gd name="connsiteY20" fmla="*/ 2435269 h 3330971"/>
              <a:gd name="connsiteX21" fmla="*/ 253898 w 4378623"/>
              <a:gd name="connsiteY21" fmla="*/ 2137884 h 3330971"/>
              <a:gd name="connsiteX22" fmla="*/ 585216 w 4378623"/>
              <a:gd name="connsiteY22" fmla="*/ 2055588 h 3330971"/>
              <a:gd name="connsiteX23" fmla="*/ 619658 w 4378623"/>
              <a:gd name="connsiteY23" fmla="*/ 1804333 h 3330971"/>
              <a:gd name="connsiteX24" fmla="*/ 721309 w 4378623"/>
              <a:gd name="connsiteY24" fmla="*/ 1465595 h 3330971"/>
              <a:gd name="connsiteX25" fmla="*/ 949909 w 4378623"/>
              <a:gd name="connsiteY25" fmla="*/ 1228261 h 3330971"/>
              <a:gd name="connsiteX26" fmla="*/ 1268882 w 4378623"/>
              <a:gd name="connsiteY26" fmla="*/ 1218707 h 3330971"/>
              <a:gd name="connsiteX27" fmla="*/ 1609344 w 4378623"/>
              <a:gd name="connsiteY27" fmla="*/ 1250916 h 3330971"/>
              <a:gd name="connsiteX28" fmla="*/ 1614376 w 4378623"/>
              <a:gd name="connsiteY28" fmla="*/ 1252876 h 3330971"/>
              <a:gd name="connsiteX29" fmla="*/ 1544271 w 4378623"/>
              <a:gd name="connsiteY29" fmla="*/ 625178 h 3330971"/>
              <a:gd name="connsiteX30" fmla="*/ 1855167 w 4378623"/>
              <a:gd name="connsiteY30" fmla="*/ 140546 h 3330971"/>
              <a:gd name="connsiteX31" fmla="*/ 2495247 w 4378623"/>
              <a:gd name="connsiteY31" fmla="*/ 0 h 3330971"/>
              <a:gd name="connsiteX0" fmla="*/ 2579743 w 4378623"/>
              <a:gd name="connsiteY0" fmla="*/ 632767 h 3330971"/>
              <a:gd name="connsiteX1" fmla="*/ 2337044 w 4378623"/>
              <a:gd name="connsiteY1" fmla="*/ 966394 h 3330971"/>
              <a:gd name="connsiteX2" fmla="*/ 3167322 w 4378623"/>
              <a:gd name="connsiteY2" fmla="*/ 1855028 h 3330971"/>
              <a:gd name="connsiteX3" fmla="*/ 2579743 w 4378623"/>
              <a:gd name="connsiteY3" fmla="*/ 632767 h 3330971"/>
              <a:gd name="connsiteX4" fmla="*/ 2495247 w 4378623"/>
              <a:gd name="connsiteY4" fmla="*/ 0 h 3330971"/>
              <a:gd name="connsiteX5" fmla="*/ 2496489 w 4378623"/>
              <a:gd name="connsiteY5" fmla="*/ 11616 h 3330971"/>
              <a:gd name="connsiteX6" fmla="*/ 3089319 w 4378623"/>
              <a:gd name="connsiteY6" fmla="*/ 64226 h 3330971"/>
              <a:gd name="connsiteX7" fmla="*/ 3374856 w 4378623"/>
              <a:gd name="connsiteY7" fmla="*/ 369969 h 3330971"/>
              <a:gd name="connsiteX8" fmla="*/ 3510232 w 4378623"/>
              <a:gd name="connsiteY8" fmla="*/ 813600 h 3330971"/>
              <a:gd name="connsiteX9" fmla="*/ 4068016 w 4378623"/>
              <a:gd name="connsiteY9" fmla="*/ 1105046 h 3330971"/>
              <a:gd name="connsiteX10" fmla="*/ 4234392 w 4378623"/>
              <a:gd name="connsiteY10" fmla="*/ 1420661 h 3330971"/>
              <a:gd name="connsiteX11" fmla="*/ 4378623 w 4378623"/>
              <a:gd name="connsiteY11" fmla="*/ 1836132 h 3330971"/>
              <a:gd name="connsiteX12" fmla="*/ 4363902 w 4378623"/>
              <a:gd name="connsiteY12" fmla="*/ 2211036 h 3330971"/>
              <a:gd name="connsiteX13" fmla="*/ 4114941 w 4378623"/>
              <a:gd name="connsiteY13" fmla="*/ 2463077 h 3330971"/>
              <a:gd name="connsiteX14" fmla="*/ 3750965 w 4378623"/>
              <a:gd name="connsiteY14" fmla="*/ 2650382 h 3330971"/>
              <a:gd name="connsiteX15" fmla="*/ 551294 w 4378623"/>
              <a:gd name="connsiteY15" fmla="*/ 3328046 h 3330971"/>
              <a:gd name="connsiteX16" fmla="*/ 548640 w 4378623"/>
              <a:gd name="connsiteY16" fmla="*/ 3330971 h 3330971"/>
              <a:gd name="connsiteX17" fmla="*/ 254965 w 4378623"/>
              <a:gd name="connsiteY17" fmla="*/ 3249085 h 3330971"/>
              <a:gd name="connsiteX18" fmla="*/ 17221 w 4378623"/>
              <a:gd name="connsiteY18" fmla="*/ 2864627 h 3330971"/>
              <a:gd name="connsiteX19" fmla="*/ 0 w 4378623"/>
              <a:gd name="connsiteY19" fmla="*/ 2435269 h 3330971"/>
              <a:gd name="connsiteX20" fmla="*/ 253898 w 4378623"/>
              <a:gd name="connsiteY20" fmla="*/ 2137884 h 3330971"/>
              <a:gd name="connsiteX21" fmla="*/ 585216 w 4378623"/>
              <a:gd name="connsiteY21" fmla="*/ 2055588 h 3330971"/>
              <a:gd name="connsiteX22" fmla="*/ 619658 w 4378623"/>
              <a:gd name="connsiteY22" fmla="*/ 1804333 h 3330971"/>
              <a:gd name="connsiteX23" fmla="*/ 721309 w 4378623"/>
              <a:gd name="connsiteY23" fmla="*/ 1465595 h 3330971"/>
              <a:gd name="connsiteX24" fmla="*/ 949909 w 4378623"/>
              <a:gd name="connsiteY24" fmla="*/ 1228261 h 3330971"/>
              <a:gd name="connsiteX25" fmla="*/ 1268882 w 4378623"/>
              <a:gd name="connsiteY25" fmla="*/ 1218707 h 3330971"/>
              <a:gd name="connsiteX26" fmla="*/ 1609344 w 4378623"/>
              <a:gd name="connsiteY26" fmla="*/ 1250916 h 3330971"/>
              <a:gd name="connsiteX27" fmla="*/ 1614376 w 4378623"/>
              <a:gd name="connsiteY27" fmla="*/ 1252876 h 3330971"/>
              <a:gd name="connsiteX28" fmla="*/ 1544271 w 4378623"/>
              <a:gd name="connsiteY28" fmla="*/ 625178 h 3330971"/>
              <a:gd name="connsiteX29" fmla="*/ 1855167 w 4378623"/>
              <a:gd name="connsiteY29" fmla="*/ 140546 h 3330971"/>
              <a:gd name="connsiteX30" fmla="*/ 2495247 w 4378623"/>
              <a:gd name="connsiteY30" fmla="*/ 0 h 3330971"/>
              <a:gd name="connsiteX0" fmla="*/ 3167322 w 4378623"/>
              <a:gd name="connsiteY0" fmla="*/ 1855028 h 3330971"/>
              <a:gd name="connsiteX1" fmla="*/ 2337044 w 4378623"/>
              <a:gd name="connsiteY1" fmla="*/ 966394 h 3330971"/>
              <a:gd name="connsiteX2" fmla="*/ 3167322 w 4378623"/>
              <a:gd name="connsiteY2" fmla="*/ 1855028 h 3330971"/>
              <a:gd name="connsiteX3" fmla="*/ 2495247 w 4378623"/>
              <a:gd name="connsiteY3" fmla="*/ 0 h 3330971"/>
              <a:gd name="connsiteX4" fmla="*/ 2496489 w 4378623"/>
              <a:gd name="connsiteY4" fmla="*/ 11616 h 3330971"/>
              <a:gd name="connsiteX5" fmla="*/ 3089319 w 4378623"/>
              <a:gd name="connsiteY5" fmla="*/ 64226 h 3330971"/>
              <a:gd name="connsiteX6" fmla="*/ 3374856 w 4378623"/>
              <a:gd name="connsiteY6" fmla="*/ 369969 h 3330971"/>
              <a:gd name="connsiteX7" fmla="*/ 3510232 w 4378623"/>
              <a:gd name="connsiteY7" fmla="*/ 813600 h 3330971"/>
              <a:gd name="connsiteX8" fmla="*/ 4068016 w 4378623"/>
              <a:gd name="connsiteY8" fmla="*/ 1105046 h 3330971"/>
              <a:gd name="connsiteX9" fmla="*/ 4234392 w 4378623"/>
              <a:gd name="connsiteY9" fmla="*/ 1420661 h 3330971"/>
              <a:gd name="connsiteX10" fmla="*/ 4378623 w 4378623"/>
              <a:gd name="connsiteY10" fmla="*/ 1836132 h 3330971"/>
              <a:gd name="connsiteX11" fmla="*/ 4363902 w 4378623"/>
              <a:gd name="connsiteY11" fmla="*/ 2211036 h 3330971"/>
              <a:gd name="connsiteX12" fmla="*/ 4114941 w 4378623"/>
              <a:gd name="connsiteY12" fmla="*/ 2463077 h 3330971"/>
              <a:gd name="connsiteX13" fmla="*/ 3750965 w 4378623"/>
              <a:gd name="connsiteY13" fmla="*/ 2650382 h 3330971"/>
              <a:gd name="connsiteX14" fmla="*/ 551294 w 4378623"/>
              <a:gd name="connsiteY14" fmla="*/ 3328046 h 3330971"/>
              <a:gd name="connsiteX15" fmla="*/ 548640 w 4378623"/>
              <a:gd name="connsiteY15" fmla="*/ 3330971 h 3330971"/>
              <a:gd name="connsiteX16" fmla="*/ 254965 w 4378623"/>
              <a:gd name="connsiteY16" fmla="*/ 3249085 h 3330971"/>
              <a:gd name="connsiteX17" fmla="*/ 17221 w 4378623"/>
              <a:gd name="connsiteY17" fmla="*/ 2864627 h 3330971"/>
              <a:gd name="connsiteX18" fmla="*/ 0 w 4378623"/>
              <a:gd name="connsiteY18" fmla="*/ 2435269 h 3330971"/>
              <a:gd name="connsiteX19" fmla="*/ 253898 w 4378623"/>
              <a:gd name="connsiteY19" fmla="*/ 2137884 h 3330971"/>
              <a:gd name="connsiteX20" fmla="*/ 585216 w 4378623"/>
              <a:gd name="connsiteY20" fmla="*/ 2055588 h 3330971"/>
              <a:gd name="connsiteX21" fmla="*/ 619658 w 4378623"/>
              <a:gd name="connsiteY21" fmla="*/ 1804333 h 3330971"/>
              <a:gd name="connsiteX22" fmla="*/ 721309 w 4378623"/>
              <a:gd name="connsiteY22" fmla="*/ 1465595 h 3330971"/>
              <a:gd name="connsiteX23" fmla="*/ 949909 w 4378623"/>
              <a:gd name="connsiteY23" fmla="*/ 1228261 h 3330971"/>
              <a:gd name="connsiteX24" fmla="*/ 1268882 w 4378623"/>
              <a:gd name="connsiteY24" fmla="*/ 1218707 h 3330971"/>
              <a:gd name="connsiteX25" fmla="*/ 1609344 w 4378623"/>
              <a:gd name="connsiteY25" fmla="*/ 1250916 h 3330971"/>
              <a:gd name="connsiteX26" fmla="*/ 1614376 w 4378623"/>
              <a:gd name="connsiteY26" fmla="*/ 1252876 h 3330971"/>
              <a:gd name="connsiteX27" fmla="*/ 1544271 w 4378623"/>
              <a:gd name="connsiteY27" fmla="*/ 625178 h 3330971"/>
              <a:gd name="connsiteX28" fmla="*/ 1855167 w 4378623"/>
              <a:gd name="connsiteY28" fmla="*/ 140546 h 3330971"/>
              <a:gd name="connsiteX29" fmla="*/ 2495247 w 4378623"/>
              <a:gd name="connsiteY29" fmla="*/ 0 h 3330971"/>
              <a:gd name="connsiteX0" fmla="*/ 2495247 w 4378623"/>
              <a:gd name="connsiteY0" fmla="*/ 0 h 3330971"/>
              <a:gd name="connsiteX1" fmla="*/ 2496489 w 4378623"/>
              <a:gd name="connsiteY1" fmla="*/ 11616 h 3330971"/>
              <a:gd name="connsiteX2" fmla="*/ 3089319 w 4378623"/>
              <a:gd name="connsiteY2" fmla="*/ 64226 h 3330971"/>
              <a:gd name="connsiteX3" fmla="*/ 3374856 w 4378623"/>
              <a:gd name="connsiteY3" fmla="*/ 369969 h 3330971"/>
              <a:gd name="connsiteX4" fmla="*/ 3510232 w 4378623"/>
              <a:gd name="connsiteY4" fmla="*/ 813600 h 3330971"/>
              <a:gd name="connsiteX5" fmla="*/ 4068016 w 4378623"/>
              <a:gd name="connsiteY5" fmla="*/ 1105046 h 3330971"/>
              <a:gd name="connsiteX6" fmla="*/ 4234392 w 4378623"/>
              <a:gd name="connsiteY6" fmla="*/ 1420661 h 3330971"/>
              <a:gd name="connsiteX7" fmla="*/ 4378623 w 4378623"/>
              <a:gd name="connsiteY7" fmla="*/ 1836132 h 3330971"/>
              <a:gd name="connsiteX8" fmla="*/ 4363902 w 4378623"/>
              <a:gd name="connsiteY8" fmla="*/ 2211036 h 3330971"/>
              <a:gd name="connsiteX9" fmla="*/ 4114941 w 4378623"/>
              <a:gd name="connsiteY9" fmla="*/ 2463077 h 3330971"/>
              <a:gd name="connsiteX10" fmla="*/ 3750965 w 4378623"/>
              <a:gd name="connsiteY10" fmla="*/ 2650382 h 3330971"/>
              <a:gd name="connsiteX11" fmla="*/ 551294 w 4378623"/>
              <a:gd name="connsiteY11" fmla="*/ 3328046 h 3330971"/>
              <a:gd name="connsiteX12" fmla="*/ 548640 w 4378623"/>
              <a:gd name="connsiteY12" fmla="*/ 3330971 h 3330971"/>
              <a:gd name="connsiteX13" fmla="*/ 254965 w 4378623"/>
              <a:gd name="connsiteY13" fmla="*/ 3249085 h 3330971"/>
              <a:gd name="connsiteX14" fmla="*/ 17221 w 4378623"/>
              <a:gd name="connsiteY14" fmla="*/ 2864627 h 3330971"/>
              <a:gd name="connsiteX15" fmla="*/ 0 w 4378623"/>
              <a:gd name="connsiteY15" fmla="*/ 2435269 h 3330971"/>
              <a:gd name="connsiteX16" fmla="*/ 253898 w 4378623"/>
              <a:gd name="connsiteY16" fmla="*/ 2137884 h 3330971"/>
              <a:gd name="connsiteX17" fmla="*/ 585216 w 4378623"/>
              <a:gd name="connsiteY17" fmla="*/ 2055588 h 3330971"/>
              <a:gd name="connsiteX18" fmla="*/ 619658 w 4378623"/>
              <a:gd name="connsiteY18" fmla="*/ 1804333 h 3330971"/>
              <a:gd name="connsiteX19" fmla="*/ 721309 w 4378623"/>
              <a:gd name="connsiteY19" fmla="*/ 1465595 h 3330971"/>
              <a:gd name="connsiteX20" fmla="*/ 949909 w 4378623"/>
              <a:gd name="connsiteY20" fmla="*/ 1228261 h 3330971"/>
              <a:gd name="connsiteX21" fmla="*/ 1268882 w 4378623"/>
              <a:gd name="connsiteY21" fmla="*/ 1218707 h 3330971"/>
              <a:gd name="connsiteX22" fmla="*/ 1609344 w 4378623"/>
              <a:gd name="connsiteY22" fmla="*/ 1250916 h 3330971"/>
              <a:gd name="connsiteX23" fmla="*/ 1614376 w 4378623"/>
              <a:gd name="connsiteY23" fmla="*/ 1252876 h 3330971"/>
              <a:gd name="connsiteX24" fmla="*/ 1544271 w 4378623"/>
              <a:gd name="connsiteY24" fmla="*/ 625178 h 3330971"/>
              <a:gd name="connsiteX25" fmla="*/ 1855167 w 4378623"/>
              <a:gd name="connsiteY25" fmla="*/ 140546 h 3330971"/>
              <a:gd name="connsiteX26" fmla="*/ 2495247 w 4378623"/>
              <a:gd name="connsiteY26" fmla="*/ 0 h 33309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4378623" h="3330971">
                <a:moveTo>
                  <a:pt x="2495247" y="0"/>
                </a:moveTo>
                <a:lnTo>
                  <a:pt x="2496489" y="11616"/>
                </a:lnTo>
                <a:lnTo>
                  <a:pt x="3089319" y="64226"/>
                </a:lnTo>
                <a:lnTo>
                  <a:pt x="3374856" y="369969"/>
                </a:lnTo>
                <a:lnTo>
                  <a:pt x="3510232" y="813600"/>
                </a:lnTo>
                <a:lnTo>
                  <a:pt x="4068016" y="1105046"/>
                </a:lnTo>
                <a:lnTo>
                  <a:pt x="4234392" y="1420661"/>
                </a:lnTo>
                <a:lnTo>
                  <a:pt x="4378623" y="1836132"/>
                </a:lnTo>
                <a:lnTo>
                  <a:pt x="4363902" y="2211036"/>
                </a:lnTo>
                <a:lnTo>
                  <a:pt x="4114941" y="2463077"/>
                </a:lnTo>
                <a:lnTo>
                  <a:pt x="3750965" y="2650382"/>
                </a:lnTo>
                <a:lnTo>
                  <a:pt x="551294" y="3328046"/>
                </a:lnTo>
                <a:lnTo>
                  <a:pt x="548640" y="3330971"/>
                </a:lnTo>
                <a:lnTo>
                  <a:pt x="254965" y="3249085"/>
                </a:lnTo>
                <a:lnTo>
                  <a:pt x="17221" y="2864627"/>
                </a:lnTo>
                <a:lnTo>
                  <a:pt x="0" y="2435269"/>
                </a:lnTo>
                <a:lnTo>
                  <a:pt x="253898" y="2137884"/>
                </a:lnTo>
                <a:lnTo>
                  <a:pt x="585216" y="2055588"/>
                </a:lnTo>
                <a:lnTo>
                  <a:pt x="619658" y="1804333"/>
                </a:lnTo>
                <a:lnTo>
                  <a:pt x="721309" y="1465595"/>
                </a:lnTo>
                <a:lnTo>
                  <a:pt x="949909" y="1228261"/>
                </a:lnTo>
                <a:lnTo>
                  <a:pt x="1268882" y="1218707"/>
                </a:lnTo>
                <a:lnTo>
                  <a:pt x="1609344" y="1250916"/>
                </a:lnTo>
                <a:lnTo>
                  <a:pt x="1614376" y="1252876"/>
                </a:lnTo>
                <a:lnTo>
                  <a:pt x="1544271" y="625178"/>
                </a:lnTo>
                <a:lnTo>
                  <a:pt x="1855167" y="140546"/>
                </a:lnTo>
                <a:lnTo>
                  <a:pt x="2495247" y="0"/>
                </a:lnTo>
                <a:close/>
              </a:path>
            </a:pathLst>
          </a:custGeom>
          <a:solidFill>
            <a:schemeClr val="accent4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34" name="Bild 32">
            <a:extLst>
              <a:ext uri="{FF2B5EF4-FFF2-40B4-BE49-F238E27FC236}">
                <a16:creationId xmlns:a16="http://schemas.microsoft.com/office/drawing/2014/main" id="{35610C2A-4610-964C-8554-BE9FF79454BB}"/>
              </a:ext>
            </a:extLst>
          </p:cNvPr>
          <p:cNvSpPr/>
          <p:nvPr/>
        </p:nvSpPr>
        <p:spPr>
          <a:xfrm>
            <a:off x="9095752" y="92192"/>
            <a:ext cx="1589416" cy="1599304"/>
          </a:xfrm>
          <a:custGeom>
            <a:avLst/>
            <a:gdLst>
              <a:gd name="connsiteX0" fmla="*/ 843913 w 1589415"/>
              <a:gd name="connsiteY0" fmla="*/ 971386 h 1599303"/>
              <a:gd name="connsiteX1" fmla="*/ 981440 w 1589415"/>
              <a:gd name="connsiteY1" fmla="*/ 401064 h 1599303"/>
              <a:gd name="connsiteX2" fmla="*/ 957742 w 1589415"/>
              <a:gd name="connsiteY2" fmla="*/ 410297 h 1599303"/>
              <a:gd name="connsiteX3" fmla="*/ 734843 w 1589415"/>
              <a:gd name="connsiteY3" fmla="*/ 930071 h 1599303"/>
              <a:gd name="connsiteX4" fmla="*/ 744360 w 1589415"/>
              <a:gd name="connsiteY4" fmla="*/ 994424 h 1599303"/>
              <a:gd name="connsiteX5" fmla="*/ 843913 w 1589415"/>
              <a:gd name="connsiteY5" fmla="*/ 971386 h 1599303"/>
              <a:gd name="connsiteX6" fmla="*/ 1107261 w 1589415"/>
              <a:gd name="connsiteY6" fmla="*/ 382976 h 1599303"/>
              <a:gd name="connsiteX7" fmla="*/ 1272770 w 1589415"/>
              <a:gd name="connsiteY7" fmla="*/ 518631 h 1599303"/>
              <a:gd name="connsiteX8" fmla="*/ 1396687 w 1589415"/>
              <a:gd name="connsiteY8" fmla="*/ 760812 h 1599303"/>
              <a:gd name="connsiteX9" fmla="*/ 1400399 w 1589415"/>
              <a:gd name="connsiteY9" fmla="*/ 1039166 h 1599303"/>
              <a:gd name="connsiteX10" fmla="*/ 1278766 w 1589415"/>
              <a:gd name="connsiteY10" fmla="*/ 1242887 h 1599303"/>
              <a:gd name="connsiteX11" fmla="*/ 1107547 w 1589415"/>
              <a:gd name="connsiteY11" fmla="*/ 1376353 h 1599303"/>
              <a:gd name="connsiteX12" fmla="*/ 819072 w 1589415"/>
              <a:gd name="connsiteY12" fmla="*/ 1435661 h 1599303"/>
              <a:gd name="connsiteX13" fmla="*/ 565147 w 1589415"/>
              <a:gd name="connsiteY13" fmla="*/ 1383112 h 1599303"/>
              <a:gd name="connsiteX14" fmla="*/ 375844 w 1589415"/>
              <a:gd name="connsiteY14" fmla="*/ 1298387 h 1599303"/>
              <a:gd name="connsiteX15" fmla="*/ 258113 w 1589415"/>
              <a:gd name="connsiteY15" fmla="*/ 1168920 h 1599303"/>
              <a:gd name="connsiteX16" fmla="*/ 202817 w 1589415"/>
              <a:gd name="connsiteY16" fmla="*/ 963771 h 1599303"/>
              <a:gd name="connsiteX17" fmla="*/ 202151 w 1589415"/>
              <a:gd name="connsiteY17" fmla="*/ 755195 h 1599303"/>
              <a:gd name="connsiteX18" fmla="*/ 299610 w 1589415"/>
              <a:gd name="connsiteY18" fmla="*/ 522820 h 1599303"/>
              <a:gd name="connsiteX19" fmla="*/ 479965 w 1589415"/>
              <a:gd name="connsiteY19" fmla="*/ 376693 h 1599303"/>
              <a:gd name="connsiteX20" fmla="*/ 691348 w 1589415"/>
              <a:gd name="connsiteY20" fmla="*/ 277689 h 1599303"/>
              <a:gd name="connsiteX21" fmla="*/ 884838 w 1589415"/>
              <a:gd name="connsiteY21" fmla="*/ 300536 h 1599303"/>
              <a:gd name="connsiteX22" fmla="*/ 1107261 w 1589415"/>
              <a:gd name="connsiteY22" fmla="*/ 382976 h 1599303"/>
              <a:gd name="connsiteX23" fmla="*/ 1258874 w 1589415"/>
              <a:gd name="connsiteY23" fmla="*/ 308532 h 1599303"/>
              <a:gd name="connsiteX24" fmla="*/ 1149614 w 1589415"/>
              <a:gd name="connsiteY24" fmla="*/ 239134 h 1599303"/>
              <a:gd name="connsiteX25" fmla="*/ 1194727 w 1589415"/>
              <a:gd name="connsiteY25" fmla="*/ 141081 h 1599303"/>
              <a:gd name="connsiteX26" fmla="*/ 1270105 w 1589415"/>
              <a:gd name="connsiteY26" fmla="*/ 177351 h 1599303"/>
              <a:gd name="connsiteX27" fmla="*/ 1323022 w 1589415"/>
              <a:gd name="connsiteY27" fmla="*/ 98433 h 1599303"/>
              <a:gd name="connsiteX28" fmla="*/ 1107547 w 1589415"/>
              <a:gd name="connsiteY28" fmla="*/ 0 h 1599303"/>
              <a:gd name="connsiteX29" fmla="*/ 1054630 w 1589415"/>
              <a:gd name="connsiteY29" fmla="*/ 78918 h 1599303"/>
              <a:gd name="connsiteX30" fmla="*/ 1121157 w 1589415"/>
              <a:gd name="connsiteY30" fmla="*/ 120329 h 1599303"/>
              <a:gd name="connsiteX31" fmla="*/ 1078804 w 1589415"/>
              <a:gd name="connsiteY31" fmla="*/ 194296 h 1599303"/>
              <a:gd name="connsiteX32" fmla="*/ 1030646 w 1589415"/>
              <a:gd name="connsiteY32" fmla="*/ 163738 h 1599303"/>
              <a:gd name="connsiteX33" fmla="*/ 753878 w 1589415"/>
              <a:gd name="connsiteY33" fmla="*/ 102051 h 1599303"/>
              <a:gd name="connsiteX34" fmla="*/ 529742 w 1589415"/>
              <a:gd name="connsiteY34" fmla="*/ 147936 h 1599303"/>
              <a:gd name="connsiteX35" fmla="*/ 423717 w 1589415"/>
              <a:gd name="connsiteY35" fmla="*/ 219904 h 1599303"/>
              <a:gd name="connsiteX36" fmla="*/ 336347 w 1589415"/>
              <a:gd name="connsiteY36" fmla="*/ 139273 h 1599303"/>
              <a:gd name="connsiteX37" fmla="*/ 376891 w 1589415"/>
              <a:gd name="connsiteY37" fmla="*/ 101860 h 1599303"/>
              <a:gd name="connsiteX38" fmla="*/ 295708 w 1589415"/>
              <a:gd name="connsiteY38" fmla="*/ 37698 h 1599303"/>
              <a:gd name="connsiteX39" fmla="*/ 127629 w 1589415"/>
              <a:gd name="connsiteY39" fmla="*/ 139368 h 1599303"/>
              <a:gd name="connsiteX40" fmla="*/ 214619 w 1589415"/>
              <a:gd name="connsiteY40" fmla="*/ 203530 h 1599303"/>
              <a:gd name="connsiteX41" fmla="*/ 266774 w 1589415"/>
              <a:gd name="connsiteY41" fmla="*/ 176780 h 1599303"/>
              <a:gd name="connsiteX42" fmla="*/ 352812 w 1589415"/>
              <a:gd name="connsiteY42" fmla="*/ 268074 h 1599303"/>
              <a:gd name="connsiteX43" fmla="*/ 315980 w 1589415"/>
              <a:gd name="connsiteY43" fmla="*/ 293110 h 1599303"/>
              <a:gd name="connsiteX44" fmla="*/ 101837 w 1589415"/>
              <a:gd name="connsiteY44" fmla="*/ 522915 h 1599303"/>
              <a:gd name="connsiteX45" fmla="*/ 0 w 1589415"/>
              <a:gd name="connsiteY45" fmla="*/ 852772 h 1599303"/>
              <a:gd name="connsiteX46" fmla="*/ 56248 w 1589415"/>
              <a:gd name="connsiteY46" fmla="*/ 1105233 h 1599303"/>
              <a:gd name="connsiteX47" fmla="*/ 219187 w 1589415"/>
              <a:gd name="connsiteY47" fmla="*/ 1392441 h 1599303"/>
              <a:gd name="connsiteX48" fmla="*/ 552203 w 1589415"/>
              <a:gd name="connsiteY48" fmla="*/ 1549325 h 1599303"/>
              <a:gd name="connsiteX49" fmla="*/ 965546 w 1589415"/>
              <a:gd name="connsiteY49" fmla="*/ 1605682 h 1599303"/>
              <a:gd name="connsiteX50" fmla="*/ 1241362 w 1589415"/>
              <a:gd name="connsiteY50" fmla="*/ 1486972 h 1599303"/>
              <a:gd name="connsiteX51" fmla="*/ 1489292 w 1589415"/>
              <a:gd name="connsiteY51" fmla="*/ 1296769 h 1599303"/>
              <a:gd name="connsiteX52" fmla="*/ 1561149 w 1589415"/>
              <a:gd name="connsiteY52" fmla="*/ 1065060 h 1599303"/>
              <a:gd name="connsiteX53" fmla="*/ 1598077 w 1589415"/>
              <a:gd name="connsiteY53" fmla="*/ 810028 h 1599303"/>
              <a:gd name="connsiteX54" fmla="*/ 1496811 w 1589415"/>
              <a:gd name="connsiteY54" fmla="*/ 517489 h 1599303"/>
              <a:gd name="connsiteX55" fmla="*/ 1258874 w 1589415"/>
              <a:gd name="connsiteY55" fmla="*/ 308532 h 15993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1589415" h="1599303">
                <a:moveTo>
                  <a:pt x="843913" y="971386"/>
                </a:moveTo>
                <a:lnTo>
                  <a:pt x="981440" y="401064"/>
                </a:lnTo>
                <a:lnTo>
                  <a:pt x="957742" y="410297"/>
                </a:lnTo>
                <a:lnTo>
                  <a:pt x="734843" y="930071"/>
                </a:lnTo>
                <a:lnTo>
                  <a:pt x="744360" y="994424"/>
                </a:lnTo>
                <a:lnTo>
                  <a:pt x="843913" y="971386"/>
                </a:lnTo>
                <a:close/>
                <a:moveTo>
                  <a:pt x="1107261" y="382976"/>
                </a:moveTo>
                <a:lnTo>
                  <a:pt x="1272770" y="518631"/>
                </a:lnTo>
                <a:lnTo>
                  <a:pt x="1396687" y="760812"/>
                </a:lnTo>
                <a:lnTo>
                  <a:pt x="1400399" y="1039166"/>
                </a:lnTo>
                <a:lnTo>
                  <a:pt x="1278766" y="1242887"/>
                </a:lnTo>
                <a:lnTo>
                  <a:pt x="1107547" y="1376353"/>
                </a:lnTo>
                <a:lnTo>
                  <a:pt x="819072" y="1435661"/>
                </a:lnTo>
                <a:lnTo>
                  <a:pt x="565147" y="1383112"/>
                </a:lnTo>
                <a:lnTo>
                  <a:pt x="375844" y="1298387"/>
                </a:lnTo>
                <a:lnTo>
                  <a:pt x="258113" y="1168920"/>
                </a:lnTo>
                <a:lnTo>
                  <a:pt x="202817" y="963771"/>
                </a:lnTo>
                <a:lnTo>
                  <a:pt x="202151" y="755195"/>
                </a:lnTo>
                <a:lnTo>
                  <a:pt x="299610" y="522820"/>
                </a:lnTo>
                <a:lnTo>
                  <a:pt x="479965" y="376693"/>
                </a:lnTo>
                <a:lnTo>
                  <a:pt x="691348" y="277689"/>
                </a:lnTo>
                <a:lnTo>
                  <a:pt x="884838" y="300536"/>
                </a:lnTo>
                <a:lnTo>
                  <a:pt x="1107261" y="382976"/>
                </a:lnTo>
                <a:close/>
                <a:moveTo>
                  <a:pt x="1258874" y="308532"/>
                </a:moveTo>
                <a:lnTo>
                  <a:pt x="1149614" y="239134"/>
                </a:lnTo>
                <a:lnTo>
                  <a:pt x="1194727" y="141081"/>
                </a:lnTo>
                <a:lnTo>
                  <a:pt x="1270105" y="177351"/>
                </a:lnTo>
                <a:lnTo>
                  <a:pt x="1323022" y="98433"/>
                </a:lnTo>
                <a:lnTo>
                  <a:pt x="1107547" y="0"/>
                </a:lnTo>
                <a:lnTo>
                  <a:pt x="1054630" y="78918"/>
                </a:lnTo>
                <a:lnTo>
                  <a:pt x="1121157" y="120329"/>
                </a:lnTo>
                <a:lnTo>
                  <a:pt x="1078804" y="194296"/>
                </a:lnTo>
                <a:lnTo>
                  <a:pt x="1030646" y="163738"/>
                </a:lnTo>
                <a:lnTo>
                  <a:pt x="753878" y="102051"/>
                </a:lnTo>
                <a:lnTo>
                  <a:pt x="529742" y="147936"/>
                </a:lnTo>
                <a:lnTo>
                  <a:pt x="423717" y="219904"/>
                </a:lnTo>
                <a:lnTo>
                  <a:pt x="336347" y="139273"/>
                </a:lnTo>
                <a:lnTo>
                  <a:pt x="376891" y="101860"/>
                </a:lnTo>
                <a:lnTo>
                  <a:pt x="295708" y="37698"/>
                </a:lnTo>
                <a:lnTo>
                  <a:pt x="127629" y="139368"/>
                </a:lnTo>
                <a:lnTo>
                  <a:pt x="214619" y="203530"/>
                </a:lnTo>
                <a:lnTo>
                  <a:pt x="266774" y="176780"/>
                </a:lnTo>
                <a:lnTo>
                  <a:pt x="352812" y="268074"/>
                </a:lnTo>
                <a:lnTo>
                  <a:pt x="315980" y="293110"/>
                </a:lnTo>
                <a:lnTo>
                  <a:pt x="101837" y="522915"/>
                </a:lnTo>
                <a:lnTo>
                  <a:pt x="0" y="852772"/>
                </a:lnTo>
                <a:lnTo>
                  <a:pt x="56248" y="1105233"/>
                </a:lnTo>
                <a:lnTo>
                  <a:pt x="219187" y="1392441"/>
                </a:lnTo>
                <a:lnTo>
                  <a:pt x="552203" y="1549325"/>
                </a:lnTo>
                <a:lnTo>
                  <a:pt x="965546" y="1605682"/>
                </a:lnTo>
                <a:lnTo>
                  <a:pt x="1241362" y="1486972"/>
                </a:lnTo>
                <a:lnTo>
                  <a:pt x="1489292" y="1296769"/>
                </a:lnTo>
                <a:lnTo>
                  <a:pt x="1561149" y="1065060"/>
                </a:lnTo>
                <a:lnTo>
                  <a:pt x="1598077" y="810028"/>
                </a:lnTo>
                <a:lnTo>
                  <a:pt x="1496811" y="517489"/>
                </a:lnTo>
                <a:lnTo>
                  <a:pt x="1258874" y="308532"/>
                </a:lnTo>
                <a:close/>
              </a:path>
            </a:pathLst>
          </a:custGeom>
          <a:solidFill>
            <a:schemeClr val="accent4">
              <a:alpha val="90000"/>
            </a:schemeClr>
          </a:solidFill>
          <a:ln w="9514" cap="flat">
            <a:noFill/>
            <a:prstDash val="solid"/>
            <a:miter/>
          </a:ln>
        </p:spPr>
        <p:txBody>
          <a:bodyPr rtlCol="0" anchor="ctr"/>
          <a:lstStyle/>
          <a:p>
            <a:endParaRPr lang="sv-SE"/>
          </a:p>
        </p:txBody>
      </p:sp>
      <p:sp>
        <p:nvSpPr>
          <p:cNvPr id="40" name="Bild 38">
            <a:extLst>
              <a:ext uri="{FF2B5EF4-FFF2-40B4-BE49-F238E27FC236}">
                <a16:creationId xmlns:a16="http://schemas.microsoft.com/office/drawing/2014/main" id="{785E4423-5788-784C-B6DE-9401A2CCBF4A}"/>
              </a:ext>
            </a:extLst>
          </p:cNvPr>
          <p:cNvSpPr/>
          <p:nvPr/>
        </p:nvSpPr>
        <p:spPr>
          <a:xfrm>
            <a:off x="8767518" y="5177015"/>
            <a:ext cx="1560863" cy="1247076"/>
          </a:xfrm>
          <a:custGeom>
            <a:avLst/>
            <a:gdLst>
              <a:gd name="connsiteX0" fmla="*/ 74998 w 1560863"/>
              <a:gd name="connsiteY0" fmla="*/ 181921 h 1247075"/>
              <a:gd name="connsiteX1" fmla="*/ 267155 w 1560863"/>
              <a:gd name="connsiteY1" fmla="*/ 201531 h 1247075"/>
              <a:gd name="connsiteX2" fmla="*/ 601027 w 1560863"/>
              <a:gd name="connsiteY2" fmla="*/ 397922 h 1247075"/>
              <a:gd name="connsiteX3" fmla="*/ 725421 w 1560863"/>
              <a:gd name="connsiteY3" fmla="*/ 544334 h 1247075"/>
              <a:gd name="connsiteX4" fmla="*/ 770058 w 1560863"/>
              <a:gd name="connsiteY4" fmla="*/ 584031 h 1247075"/>
              <a:gd name="connsiteX5" fmla="*/ 788141 w 1560863"/>
              <a:gd name="connsiteY5" fmla="*/ 477030 h 1247075"/>
              <a:gd name="connsiteX6" fmla="*/ 835728 w 1560863"/>
              <a:gd name="connsiteY6" fmla="*/ 490168 h 1247075"/>
              <a:gd name="connsiteX7" fmla="*/ 869229 w 1560863"/>
              <a:gd name="connsiteY7" fmla="*/ 544429 h 1247075"/>
              <a:gd name="connsiteX8" fmla="*/ 911487 w 1560863"/>
              <a:gd name="connsiteY8" fmla="*/ 519012 h 1247075"/>
              <a:gd name="connsiteX9" fmla="*/ 986770 w 1560863"/>
              <a:gd name="connsiteY9" fmla="*/ 351942 h 1247075"/>
              <a:gd name="connsiteX10" fmla="*/ 1087465 w 1560863"/>
              <a:gd name="connsiteY10" fmla="*/ 227139 h 1247075"/>
              <a:gd name="connsiteX11" fmla="*/ 1329494 w 1560863"/>
              <a:gd name="connsiteY11" fmla="*/ 37317 h 1247075"/>
              <a:gd name="connsiteX12" fmla="*/ 1507470 w 1560863"/>
              <a:gd name="connsiteY12" fmla="*/ 0 h 1247075"/>
              <a:gd name="connsiteX13" fmla="*/ 1562196 w 1560863"/>
              <a:gd name="connsiteY13" fmla="*/ 162501 h 1247075"/>
              <a:gd name="connsiteX14" fmla="*/ 1521937 w 1560863"/>
              <a:gd name="connsiteY14" fmla="*/ 442474 h 1247075"/>
              <a:gd name="connsiteX15" fmla="*/ 1502902 w 1560863"/>
              <a:gd name="connsiteY15" fmla="*/ 543097 h 1247075"/>
              <a:gd name="connsiteX16" fmla="*/ 1256209 w 1560863"/>
              <a:gd name="connsiteY16" fmla="*/ 602880 h 1247075"/>
              <a:gd name="connsiteX17" fmla="*/ 1424668 w 1560863"/>
              <a:gd name="connsiteY17" fmla="*/ 736727 h 1247075"/>
              <a:gd name="connsiteX18" fmla="*/ 1451793 w 1560863"/>
              <a:gd name="connsiteY18" fmla="*/ 935688 h 1247075"/>
              <a:gd name="connsiteX19" fmla="*/ 1330731 w 1560863"/>
              <a:gd name="connsiteY19" fmla="*/ 1102472 h 1247075"/>
              <a:gd name="connsiteX20" fmla="*/ 1193014 w 1560863"/>
              <a:gd name="connsiteY20" fmla="*/ 1147405 h 1247075"/>
              <a:gd name="connsiteX21" fmla="*/ 1050442 w 1560863"/>
              <a:gd name="connsiteY21" fmla="*/ 1107994 h 1247075"/>
              <a:gd name="connsiteX22" fmla="*/ 923669 w 1560863"/>
              <a:gd name="connsiteY22" fmla="*/ 896467 h 1247075"/>
              <a:gd name="connsiteX23" fmla="*/ 941657 w 1560863"/>
              <a:gd name="connsiteY23" fmla="*/ 1077055 h 1247075"/>
              <a:gd name="connsiteX24" fmla="*/ 890358 w 1560863"/>
              <a:gd name="connsiteY24" fmla="*/ 1084004 h 1247075"/>
              <a:gd name="connsiteX25" fmla="*/ 841439 w 1560863"/>
              <a:gd name="connsiteY25" fmla="*/ 868479 h 1247075"/>
              <a:gd name="connsiteX26" fmla="*/ 803178 w 1560863"/>
              <a:gd name="connsiteY26" fmla="*/ 1115514 h 1247075"/>
              <a:gd name="connsiteX27" fmla="*/ 658513 w 1560863"/>
              <a:gd name="connsiteY27" fmla="*/ 1252883 h 1247075"/>
              <a:gd name="connsiteX28" fmla="*/ 440944 w 1560863"/>
              <a:gd name="connsiteY28" fmla="*/ 1190910 h 1247075"/>
              <a:gd name="connsiteX29" fmla="*/ 276863 w 1560863"/>
              <a:gd name="connsiteY29" fmla="*/ 1089145 h 1247075"/>
              <a:gd name="connsiteX30" fmla="*/ 280384 w 1560863"/>
              <a:gd name="connsiteY30" fmla="*/ 971006 h 1247075"/>
              <a:gd name="connsiteX31" fmla="*/ 382507 w 1560863"/>
              <a:gd name="connsiteY31" fmla="*/ 761002 h 1247075"/>
              <a:gd name="connsiteX32" fmla="*/ 477300 w 1560863"/>
              <a:gd name="connsiteY32" fmla="*/ 689224 h 1247075"/>
              <a:gd name="connsiteX33" fmla="*/ 193204 w 1560863"/>
              <a:gd name="connsiteY33" fmla="*/ 714832 h 1247075"/>
              <a:gd name="connsiteX34" fmla="*/ 93271 w 1560863"/>
              <a:gd name="connsiteY34" fmla="*/ 604308 h 1247075"/>
              <a:gd name="connsiteX35" fmla="*/ 66146 w 1560863"/>
              <a:gd name="connsiteY35" fmla="*/ 405347 h 1247075"/>
              <a:gd name="connsiteX36" fmla="*/ 0 w 1560863"/>
              <a:gd name="connsiteY36" fmla="*/ 303201 h 12470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1560863" h="1247075">
                <a:moveTo>
                  <a:pt x="74998" y="181921"/>
                </a:moveTo>
                <a:lnTo>
                  <a:pt x="267155" y="201531"/>
                </a:lnTo>
                <a:lnTo>
                  <a:pt x="601027" y="397922"/>
                </a:lnTo>
                <a:lnTo>
                  <a:pt x="725421" y="544334"/>
                </a:lnTo>
                <a:lnTo>
                  <a:pt x="770058" y="584031"/>
                </a:lnTo>
                <a:lnTo>
                  <a:pt x="788141" y="477030"/>
                </a:lnTo>
                <a:lnTo>
                  <a:pt x="835728" y="490168"/>
                </a:lnTo>
                <a:lnTo>
                  <a:pt x="869229" y="544429"/>
                </a:lnTo>
                <a:lnTo>
                  <a:pt x="911487" y="519012"/>
                </a:lnTo>
                <a:lnTo>
                  <a:pt x="986770" y="351942"/>
                </a:lnTo>
                <a:lnTo>
                  <a:pt x="1087465" y="227139"/>
                </a:lnTo>
                <a:lnTo>
                  <a:pt x="1329494" y="37317"/>
                </a:lnTo>
                <a:lnTo>
                  <a:pt x="1507470" y="0"/>
                </a:lnTo>
                <a:lnTo>
                  <a:pt x="1562196" y="162501"/>
                </a:lnTo>
                <a:lnTo>
                  <a:pt x="1521937" y="442474"/>
                </a:lnTo>
                <a:lnTo>
                  <a:pt x="1502902" y="543097"/>
                </a:lnTo>
                <a:lnTo>
                  <a:pt x="1256209" y="602880"/>
                </a:lnTo>
                <a:lnTo>
                  <a:pt x="1424668" y="736727"/>
                </a:lnTo>
                <a:lnTo>
                  <a:pt x="1451793" y="935688"/>
                </a:lnTo>
                <a:lnTo>
                  <a:pt x="1330731" y="1102472"/>
                </a:lnTo>
                <a:lnTo>
                  <a:pt x="1193014" y="1147405"/>
                </a:lnTo>
                <a:lnTo>
                  <a:pt x="1050442" y="1107994"/>
                </a:lnTo>
                <a:lnTo>
                  <a:pt x="923669" y="896467"/>
                </a:lnTo>
                <a:lnTo>
                  <a:pt x="941657" y="1077055"/>
                </a:lnTo>
                <a:lnTo>
                  <a:pt x="890358" y="1084004"/>
                </a:lnTo>
                <a:lnTo>
                  <a:pt x="841439" y="868479"/>
                </a:lnTo>
                <a:lnTo>
                  <a:pt x="803178" y="1115514"/>
                </a:lnTo>
                <a:lnTo>
                  <a:pt x="658513" y="1252883"/>
                </a:lnTo>
                <a:lnTo>
                  <a:pt x="440944" y="1190910"/>
                </a:lnTo>
                <a:lnTo>
                  <a:pt x="276863" y="1089145"/>
                </a:lnTo>
                <a:lnTo>
                  <a:pt x="280384" y="971006"/>
                </a:lnTo>
                <a:lnTo>
                  <a:pt x="382507" y="761002"/>
                </a:lnTo>
                <a:lnTo>
                  <a:pt x="477300" y="689224"/>
                </a:lnTo>
                <a:lnTo>
                  <a:pt x="193204" y="714832"/>
                </a:lnTo>
                <a:lnTo>
                  <a:pt x="93271" y="604308"/>
                </a:lnTo>
                <a:lnTo>
                  <a:pt x="66146" y="405347"/>
                </a:lnTo>
                <a:lnTo>
                  <a:pt x="0" y="303201"/>
                </a:lnTo>
                <a:close/>
              </a:path>
            </a:pathLst>
          </a:custGeom>
          <a:solidFill>
            <a:schemeClr val="accent4"/>
          </a:solidFill>
          <a:ln w="9514" cap="flat">
            <a:noFill/>
            <a:prstDash val="solid"/>
            <a:miter/>
          </a:ln>
        </p:spPr>
        <p:txBody>
          <a:bodyPr rtlCol="0" anchor="ctr"/>
          <a:lstStyle/>
          <a:p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292903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0BAA68D-6EE7-834E-890C-BEE4E2ED0F43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057" y="1046842"/>
            <a:ext cx="4445000" cy="12700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A0CC9DD-B276-EA40-83E9-F24710A07BBD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057" y="2794000"/>
            <a:ext cx="4445000" cy="1270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8870628-5DD2-C449-8637-C9BED90743B8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057" y="4541158"/>
            <a:ext cx="4445000" cy="12700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E4098DFC-C0B0-2C4B-94E3-246E6E8A30EA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90028" y="1046842"/>
            <a:ext cx="4445000" cy="12700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ECB71E7B-0BC6-704E-8CDC-D7EDAD3E8E9A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90028" y="2794000"/>
            <a:ext cx="4445000" cy="1270000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F05EAB5A-95A8-3748-982D-1C43DCD66D6D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90028" y="4541158"/>
            <a:ext cx="4445000" cy="127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73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5D576309-2A8C-B03F-E4AF-F2085AEAEBF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8342" y="4509398"/>
            <a:ext cx="2171700" cy="21717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>
            <a:extLst>
              <a:ext uri="{FF2B5EF4-FFF2-40B4-BE49-F238E27FC236}">
                <a16:creationId xmlns:a16="http://schemas.microsoft.com/office/drawing/2014/main" id="{28358334-BE2B-9A91-CE06-9A631E906B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2772" y="2798349"/>
            <a:ext cx="2171700" cy="21717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25B3259C-C2D9-8096-060E-D6910DD5F09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2478" y="2798348"/>
            <a:ext cx="2171700" cy="21717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>
            <a:extLst>
              <a:ext uri="{FF2B5EF4-FFF2-40B4-BE49-F238E27FC236}">
                <a16:creationId xmlns:a16="http://schemas.microsoft.com/office/drawing/2014/main" id="{D9A8B91F-3FBB-82BC-00CB-503DCC6ED9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2772" y="802100"/>
            <a:ext cx="2171700" cy="21717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>
            <a:extLst>
              <a:ext uri="{FF2B5EF4-FFF2-40B4-BE49-F238E27FC236}">
                <a16:creationId xmlns:a16="http://schemas.microsoft.com/office/drawing/2014/main" id="{E662DA8A-FDB4-A5B8-200D-964272BD5D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3147" y="802100"/>
            <a:ext cx="2171700" cy="21717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3094813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olvhörning 9">
            <a:extLst>
              <a:ext uri="{FF2B5EF4-FFF2-40B4-BE49-F238E27FC236}">
                <a16:creationId xmlns:a16="http://schemas.microsoft.com/office/drawing/2014/main" id="{11D923DA-4A83-F648-9156-AAE00F7EF166}"/>
              </a:ext>
            </a:extLst>
          </p:cNvPr>
          <p:cNvSpPr/>
          <p:nvPr/>
        </p:nvSpPr>
        <p:spPr>
          <a:xfrm>
            <a:off x="4513966" y="2049699"/>
            <a:ext cx="4249034" cy="3995501"/>
          </a:xfrm>
          <a:custGeom>
            <a:avLst/>
            <a:gdLst>
              <a:gd name="connsiteX0" fmla="*/ 0 w 3344334"/>
              <a:gd name="connsiteY0" fmla="*/ 1369739 h 3742267"/>
              <a:gd name="connsiteX1" fmla="*/ 448079 w 3344334"/>
              <a:gd name="connsiteY1" fmla="*/ 501394 h 3742267"/>
              <a:gd name="connsiteX2" fmla="*/ 1224088 w 3344334"/>
              <a:gd name="connsiteY2" fmla="*/ 0 h 3742267"/>
              <a:gd name="connsiteX3" fmla="*/ 2120246 w 3344334"/>
              <a:gd name="connsiteY3" fmla="*/ 0 h 3742267"/>
              <a:gd name="connsiteX4" fmla="*/ 2896255 w 3344334"/>
              <a:gd name="connsiteY4" fmla="*/ 501394 h 3742267"/>
              <a:gd name="connsiteX5" fmla="*/ 3344334 w 3344334"/>
              <a:gd name="connsiteY5" fmla="*/ 1369739 h 3742267"/>
              <a:gd name="connsiteX6" fmla="*/ 3344334 w 3344334"/>
              <a:gd name="connsiteY6" fmla="*/ 2372528 h 3742267"/>
              <a:gd name="connsiteX7" fmla="*/ 2896255 w 3344334"/>
              <a:gd name="connsiteY7" fmla="*/ 3240873 h 3742267"/>
              <a:gd name="connsiteX8" fmla="*/ 2120246 w 3344334"/>
              <a:gd name="connsiteY8" fmla="*/ 3742267 h 3742267"/>
              <a:gd name="connsiteX9" fmla="*/ 1224088 w 3344334"/>
              <a:gd name="connsiteY9" fmla="*/ 3742267 h 3742267"/>
              <a:gd name="connsiteX10" fmla="*/ 448079 w 3344334"/>
              <a:gd name="connsiteY10" fmla="*/ 3240873 h 3742267"/>
              <a:gd name="connsiteX11" fmla="*/ 0 w 3344334"/>
              <a:gd name="connsiteY11" fmla="*/ 2372528 h 3742267"/>
              <a:gd name="connsiteX12" fmla="*/ 0 w 3344334"/>
              <a:gd name="connsiteY12" fmla="*/ 1369739 h 3742267"/>
              <a:gd name="connsiteX0" fmla="*/ 169988 w 3514322"/>
              <a:gd name="connsiteY0" fmla="*/ 1723478 h 4096006"/>
              <a:gd name="connsiteX1" fmla="*/ 0 w 3514322"/>
              <a:gd name="connsiteY1" fmla="*/ 0 h 4096006"/>
              <a:gd name="connsiteX2" fmla="*/ 1394076 w 3514322"/>
              <a:gd name="connsiteY2" fmla="*/ 353739 h 4096006"/>
              <a:gd name="connsiteX3" fmla="*/ 2290234 w 3514322"/>
              <a:gd name="connsiteY3" fmla="*/ 353739 h 4096006"/>
              <a:gd name="connsiteX4" fmla="*/ 3066243 w 3514322"/>
              <a:gd name="connsiteY4" fmla="*/ 855133 h 4096006"/>
              <a:gd name="connsiteX5" fmla="*/ 3514322 w 3514322"/>
              <a:gd name="connsiteY5" fmla="*/ 1723478 h 4096006"/>
              <a:gd name="connsiteX6" fmla="*/ 3514322 w 3514322"/>
              <a:gd name="connsiteY6" fmla="*/ 2726267 h 4096006"/>
              <a:gd name="connsiteX7" fmla="*/ 3066243 w 3514322"/>
              <a:gd name="connsiteY7" fmla="*/ 3594612 h 4096006"/>
              <a:gd name="connsiteX8" fmla="*/ 2290234 w 3514322"/>
              <a:gd name="connsiteY8" fmla="*/ 4096006 h 4096006"/>
              <a:gd name="connsiteX9" fmla="*/ 1394076 w 3514322"/>
              <a:gd name="connsiteY9" fmla="*/ 4096006 h 4096006"/>
              <a:gd name="connsiteX10" fmla="*/ 618067 w 3514322"/>
              <a:gd name="connsiteY10" fmla="*/ 3594612 h 4096006"/>
              <a:gd name="connsiteX11" fmla="*/ 169988 w 3514322"/>
              <a:gd name="connsiteY11" fmla="*/ 2726267 h 4096006"/>
              <a:gd name="connsiteX12" fmla="*/ 169988 w 3514322"/>
              <a:gd name="connsiteY12" fmla="*/ 1723478 h 4096006"/>
              <a:gd name="connsiteX0" fmla="*/ 169988 w 3514322"/>
              <a:gd name="connsiteY0" fmla="*/ 1723478 h 4096006"/>
              <a:gd name="connsiteX1" fmla="*/ 0 w 3514322"/>
              <a:gd name="connsiteY1" fmla="*/ 0 h 4096006"/>
              <a:gd name="connsiteX2" fmla="*/ 699810 w 3514322"/>
              <a:gd name="connsiteY2" fmla="*/ 15073 h 4096006"/>
              <a:gd name="connsiteX3" fmla="*/ 2290234 w 3514322"/>
              <a:gd name="connsiteY3" fmla="*/ 353739 h 4096006"/>
              <a:gd name="connsiteX4" fmla="*/ 3066243 w 3514322"/>
              <a:gd name="connsiteY4" fmla="*/ 855133 h 4096006"/>
              <a:gd name="connsiteX5" fmla="*/ 3514322 w 3514322"/>
              <a:gd name="connsiteY5" fmla="*/ 1723478 h 4096006"/>
              <a:gd name="connsiteX6" fmla="*/ 3514322 w 3514322"/>
              <a:gd name="connsiteY6" fmla="*/ 2726267 h 4096006"/>
              <a:gd name="connsiteX7" fmla="*/ 3066243 w 3514322"/>
              <a:gd name="connsiteY7" fmla="*/ 3594612 h 4096006"/>
              <a:gd name="connsiteX8" fmla="*/ 2290234 w 3514322"/>
              <a:gd name="connsiteY8" fmla="*/ 4096006 h 4096006"/>
              <a:gd name="connsiteX9" fmla="*/ 1394076 w 3514322"/>
              <a:gd name="connsiteY9" fmla="*/ 4096006 h 4096006"/>
              <a:gd name="connsiteX10" fmla="*/ 618067 w 3514322"/>
              <a:gd name="connsiteY10" fmla="*/ 3594612 h 4096006"/>
              <a:gd name="connsiteX11" fmla="*/ 169988 w 3514322"/>
              <a:gd name="connsiteY11" fmla="*/ 2726267 h 4096006"/>
              <a:gd name="connsiteX12" fmla="*/ 169988 w 3514322"/>
              <a:gd name="connsiteY12" fmla="*/ 1723478 h 4096006"/>
              <a:gd name="connsiteX0" fmla="*/ 169988 w 3514322"/>
              <a:gd name="connsiteY0" fmla="*/ 1723478 h 4096006"/>
              <a:gd name="connsiteX1" fmla="*/ 0 w 3514322"/>
              <a:gd name="connsiteY1" fmla="*/ 0 h 4096006"/>
              <a:gd name="connsiteX2" fmla="*/ 699810 w 3514322"/>
              <a:gd name="connsiteY2" fmla="*/ 15073 h 4096006"/>
              <a:gd name="connsiteX3" fmla="*/ 1164167 w 3514322"/>
              <a:gd name="connsiteY3" fmla="*/ 751672 h 4096006"/>
              <a:gd name="connsiteX4" fmla="*/ 3066243 w 3514322"/>
              <a:gd name="connsiteY4" fmla="*/ 855133 h 4096006"/>
              <a:gd name="connsiteX5" fmla="*/ 3514322 w 3514322"/>
              <a:gd name="connsiteY5" fmla="*/ 1723478 h 4096006"/>
              <a:gd name="connsiteX6" fmla="*/ 3514322 w 3514322"/>
              <a:gd name="connsiteY6" fmla="*/ 2726267 h 4096006"/>
              <a:gd name="connsiteX7" fmla="*/ 3066243 w 3514322"/>
              <a:gd name="connsiteY7" fmla="*/ 3594612 h 4096006"/>
              <a:gd name="connsiteX8" fmla="*/ 2290234 w 3514322"/>
              <a:gd name="connsiteY8" fmla="*/ 4096006 h 4096006"/>
              <a:gd name="connsiteX9" fmla="*/ 1394076 w 3514322"/>
              <a:gd name="connsiteY9" fmla="*/ 4096006 h 4096006"/>
              <a:gd name="connsiteX10" fmla="*/ 618067 w 3514322"/>
              <a:gd name="connsiteY10" fmla="*/ 3594612 h 4096006"/>
              <a:gd name="connsiteX11" fmla="*/ 169988 w 3514322"/>
              <a:gd name="connsiteY11" fmla="*/ 2726267 h 4096006"/>
              <a:gd name="connsiteX12" fmla="*/ 169988 w 3514322"/>
              <a:gd name="connsiteY12" fmla="*/ 1723478 h 4096006"/>
              <a:gd name="connsiteX0" fmla="*/ 169988 w 3514322"/>
              <a:gd name="connsiteY0" fmla="*/ 1723478 h 4096006"/>
              <a:gd name="connsiteX1" fmla="*/ 0 w 3514322"/>
              <a:gd name="connsiteY1" fmla="*/ 0 h 4096006"/>
              <a:gd name="connsiteX2" fmla="*/ 699810 w 3514322"/>
              <a:gd name="connsiteY2" fmla="*/ 15073 h 4096006"/>
              <a:gd name="connsiteX3" fmla="*/ 1528234 w 3514322"/>
              <a:gd name="connsiteY3" fmla="*/ 971805 h 4096006"/>
              <a:gd name="connsiteX4" fmla="*/ 3066243 w 3514322"/>
              <a:gd name="connsiteY4" fmla="*/ 855133 h 4096006"/>
              <a:gd name="connsiteX5" fmla="*/ 3514322 w 3514322"/>
              <a:gd name="connsiteY5" fmla="*/ 1723478 h 4096006"/>
              <a:gd name="connsiteX6" fmla="*/ 3514322 w 3514322"/>
              <a:gd name="connsiteY6" fmla="*/ 2726267 h 4096006"/>
              <a:gd name="connsiteX7" fmla="*/ 3066243 w 3514322"/>
              <a:gd name="connsiteY7" fmla="*/ 3594612 h 4096006"/>
              <a:gd name="connsiteX8" fmla="*/ 2290234 w 3514322"/>
              <a:gd name="connsiteY8" fmla="*/ 4096006 h 4096006"/>
              <a:gd name="connsiteX9" fmla="*/ 1394076 w 3514322"/>
              <a:gd name="connsiteY9" fmla="*/ 4096006 h 4096006"/>
              <a:gd name="connsiteX10" fmla="*/ 618067 w 3514322"/>
              <a:gd name="connsiteY10" fmla="*/ 3594612 h 4096006"/>
              <a:gd name="connsiteX11" fmla="*/ 169988 w 3514322"/>
              <a:gd name="connsiteY11" fmla="*/ 2726267 h 4096006"/>
              <a:gd name="connsiteX12" fmla="*/ 169988 w 3514322"/>
              <a:gd name="connsiteY12" fmla="*/ 1723478 h 4096006"/>
              <a:gd name="connsiteX0" fmla="*/ 169988 w 3514322"/>
              <a:gd name="connsiteY0" fmla="*/ 1723478 h 4096006"/>
              <a:gd name="connsiteX1" fmla="*/ 0 w 3514322"/>
              <a:gd name="connsiteY1" fmla="*/ 0 h 4096006"/>
              <a:gd name="connsiteX2" fmla="*/ 699810 w 3514322"/>
              <a:gd name="connsiteY2" fmla="*/ 15073 h 4096006"/>
              <a:gd name="connsiteX3" fmla="*/ 1536700 w 3514322"/>
              <a:gd name="connsiteY3" fmla="*/ 887139 h 4096006"/>
              <a:gd name="connsiteX4" fmla="*/ 3066243 w 3514322"/>
              <a:gd name="connsiteY4" fmla="*/ 855133 h 4096006"/>
              <a:gd name="connsiteX5" fmla="*/ 3514322 w 3514322"/>
              <a:gd name="connsiteY5" fmla="*/ 1723478 h 4096006"/>
              <a:gd name="connsiteX6" fmla="*/ 3514322 w 3514322"/>
              <a:gd name="connsiteY6" fmla="*/ 2726267 h 4096006"/>
              <a:gd name="connsiteX7" fmla="*/ 3066243 w 3514322"/>
              <a:gd name="connsiteY7" fmla="*/ 3594612 h 4096006"/>
              <a:gd name="connsiteX8" fmla="*/ 2290234 w 3514322"/>
              <a:gd name="connsiteY8" fmla="*/ 4096006 h 4096006"/>
              <a:gd name="connsiteX9" fmla="*/ 1394076 w 3514322"/>
              <a:gd name="connsiteY9" fmla="*/ 4096006 h 4096006"/>
              <a:gd name="connsiteX10" fmla="*/ 618067 w 3514322"/>
              <a:gd name="connsiteY10" fmla="*/ 3594612 h 4096006"/>
              <a:gd name="connsiteX11" fmla="*/ 169988 w 3514322"/>
              <a:gd name="connsiteY11" fmla="*/ 2726267 h 4096006"/>
              <a:gd name="connsiteX12" fmla="*/ 169988 w 3514322"/>
              <a:gd name="connsiteY12" fmla="*/ 1723478 h 4096006"/>
              <a:gd name="connsiteX0" fmla="*/ 169988 w 3514322"/>
              <a:gd name="connsiteY0" fmla="*/ 1723478 h 4096006"/>
              <a:gd name="connsiteX1" fmla="*/ 0 w 3514322"/>
              <a:gd name="connsiteY1" fmla="*/ 0 h 4096006"/>
              <a:gd name="connsiteX2" fmla="*/ 699810 w 3514322"/>
              <a:gd name="connsiteY2" fmla="*/ 15073 h 4096006"/>
              <a:gd name="connsiteX3" fmla="*/ 1536700 w 3514322"/>
              <a:gd name="connsiteY3" fmla="*/ 887139 h 4096006"/>
              <a:gd name="connsiteX4" fmla="*/ 2668310 w 3514322"/>
              <a:gd name="connsiteY4" fmla="*/ 33866 h 4096006"/>
              <a:gd name="connsiteX5" fmla="*/ 3514322 w 3514322"/>
              <a:gd name="connsiteY5" fmla="*/ 1723478 h 4096006"/>
              <a:gd name="connsiteX6" fmla="*/ 3514322 w 3514322"/>
              <a:gd name="connsiteY6" fmla="*/ 2726267 h 4096006"/>
              <a:gd name="connsiteX7" fmla="*/ 3066243 w 3514322"/>
              <a:gd name="connsiteY7" fmla="*/ 3594612 h 4096006"/>
              <a:gd name="connsiteX8" fmla="*/ 2290234 w 3514322"/>
              <a:gd name="connsiteY8" fmla="*/ 4096006 h 4096006"/>
              <a:gd name="connsiteX9" fmla="*/ 1394076 w 3514322"/>
              <a:gd name="connsiteY9" fmla="*/ 4096006 h 4096006"/>
              <a:gd name="connsiteX10" fmla="*/ 618067 w 3514322"/>
              <a:gd name="connsiteY10" fmla="*/ 3594612 h 4096006"/>
              <a:gd name="connsiteX11" fmla="*/ 169988 w 3514322"/>
              <a:gd name="connsiteY11" fmla="*/ 2726267 h 4096006"/>
              <a:gd name="connsiteX12" fmla="*/ 169988 w 3514322"/>
              <a:gd name="connsiteY12" fmla="*/ 1723478 h 4096006"/>
              <a:gd name="connsiteX0" fmla="*/ 169988 w 4267855"/>
              <a:gd name="connsiteY0" fmla="*/ 1723478 h 4096006"/>
              <a:gd name="connsiteX1" fmla="*/ 0 w 4267855"/>
              <a:gd name="connsiteY1" fmla="*/ 0 h 4096006"/>
              <a:gd name="connsiteX2" fmla="*/ 699810 w 4267855"/>
              <a:gd name="connsiteY2" fmla="*/ 15073 h 4096006"/>
              <a:gd name="connsiteX3" fmla="*/ 1536700 w 4267855"/>
              <a:gd name="connsiteY3" fmla="*/ 887139 h 4096006"/>
              <a:gd name="connsiteX4" fmla="*/ 2668310 w 4267855"/>
              <a:gd name="connsiteY4" fmla="*/ 33866 h 4096006"/>
              <a:gd name="connsiteX5" fmla="*/ 4267855 w 4267855"/>
              <a:gd name="connsiteY5" fmla="*/ 4745 h 4096006"/>
              <a:gd name="connsiteX6" fmla="*/ 3514322 w 4267855"/>
              <a:gd name="connsiteY6" fmla="*/ 2726267 h 4096006"/>
              <a:gd name="connsiteX7" fmla="*/ 3066243 w 4267855"/>
              <a:gd name="connsiteY7" fmla="*/ 3594612 h 4096006"/>
              <a:gd name="connsiteX8" fmla="*/ 2290234 w 4267855"/>
              <a:gd name="connsiteY8" fmla="*/ 4096006 h 4096006"/>
              <a:gd name="connsiteX9" fmla="*/ 1394076 w 4267855"/>
              <a:gd name="connsiteY9" fmla="*/ 4096006 h 4096006"/>
              <a:gd name="connsiteX10" fmla="*/ 618067 w 4267855"/>
              <a:gd name="connsiteY10" fmla="*/ 3594612 h 4096006"/>
              <a:gd name="connsiteX11" fmla="*/ 169988 w 4267855"/>
              <a:gd name="connsiteY11" fmla="*/ 2726267 h 4096006"/>
              <a:gd name="connsiteX12" fmla="*/ 169988 w 4267855"/>
              <a:gd name="connsiteY12" fmla="*/ 1723478 h 4096006"/>
              <a:gd name="connsiteX0" fmla="*/ 169988 w 4775855"/>
              <a:gd name="connsiteY0" fmla="*/ 1723478 h 4096006"/>
              <a:gd name="connsiteX1" fmla="*/ 0 w 4775855"/>
              <a:gd name="connsiteY1" fmla="*/ 0 h 4096006"/>
              <a:gd name="connsiteX2" fmla="*/ 699810 w 4775855"/>
              <a:gd name="connsiteY2" fmla="*/ 15073 h 4096006"/>
              <a:gd name="connsiteX3" fmla="*/ 1536700 w 4775855"/>
              <a:gd name="connsiteY3" fmla="*/ 887139 h 4096006"/>
              <a:gd name="connsiteX4" fmla="*/ 2668310 w 4775855"/>
              <a:gd name="connsiteY4" fmla="*/ 33866 h 4096006"/>
              <a:gd name="connsiteX5" fmla="*/ 4267855 w 4775855"/>
              <a:gd name="connsiteY5" fmla="*/ 4745 h 4096006"/>
              <a:gd name="connsiteX6" fmla="*/ 4775855 w 4775855"/>
              <a:gd name="connsiteY6" fmla="*/ 905934 h 4096006"/>
              <a:gd name="connsiteX7" fmla="*/ 3066243 w 4775855"/>
              <a:gd name="connsiteY7" fmla="*/ 3594612 h 4096006"/>
              <a:gd name="connsiteX8" fmla="*/ 2290234 w 4775855"/>
              <a:gd name="connsiteY8" fmla="*/ 4096006 h 4096006"/>
              <a:gd name="connsiteX9" fmla="*/ 1394076 w 4775855"/>
              <a:gd name="connsiteY9" fmla="*/ 4096006 h 4096006"/>
              <a:gd name="connsiteX10" fmla="*/ 618067 w 4775855"/>
              <a:gd name="connsiteY10" fmla="*/ 3594612 h 4096006"/>
              <a:gd name="connsiteX11" fmla="*/ 169988 w 4775855"/>
              <a:gd name="connsiteY11" fmla="*/ 2726267 h 4096006"/>
              <a:gd name="connsiteX12" fmla="*/ 169988 w 4775855"/>
              <a:gd name="connsiteY12" fmla="*/ 1723478 h 4096006"/>
              <a:gd name="connsiteX0" fmla="*/ 169988 w 4793443"/>
              <a:gd name="connsiteY0" fmla="*/ 1723478 h 4096006"/>
              <a:gd name="connsiteX1" fmla="*/ 0 w 4793443"/>
              <a:gd name="connsiteY1" fmla="*/ 0 h 4096006"/>
              <a:gd name="connsiteX2" fmla="*/ 699810 w 4793443"/>
              <a:gd name="connsiteY2" fmla="*/ 15073 h 4096006"/>
              <a:gd name="connsiteX3" fmla="*/ 1536700 w 4793443"/>
              <a:gd name="connsiteY3" fmla="*/ 887139 h 4096006"/>
              <a:gd name="connsiteX4" fmla="*/ 2668310 w 4793443"/>
              <a:gd name="connsiteY4" fmla="*/ 33866 h 4096006"/>
              <a:gd name="connsiteX5" fmla="*/ 4267855 w 4793443"/>
              <a:gd name="connsiteY5" fmla="*/ 4745 h 4096006"/>
              <a:gd name="connsiteX6" fmla="*/ 4775855 w 4793443"/>
              <a:gd name="connsiteY6" fmla="*/ 905934 h 4096006"/>
              <a:gd name="connsiteX7" fmla="*/ 4793443 w 4793443"/>
              <a:gd name="connsiteY7" fmla="*/ 2256878 h 4096006"/>
              <a:gd name="connsiteX8" fmla="*/ 2290234 w 4793443"/>
              <a:gd name="connsiteY8" fmla="*/ 4096006 h 4096006"/>
              <a:gd name="connsiteX9" fmla="*/ 1394076 w 4793443"/>
              <a:gd name="connsiteY9" fmla="*/ 4096006 h 4096006"/>
              <a:gd name="connsiteX10" fmla="*/ 618067 w 4793443"/>
              <a:gd name="connsiteY10" fmla="*/ 3594612 h 4096006"/>
              <a:gd name="connsiteX11" fmla="*/ 169988 w 4793443"/>
              <a:gd name="connsiteY11" fmla="*/ 2726267 h 4096006"/>
              <a:gd name="connsiteX12" fmla="*/ 169988 w 4793443"/>
              <a:gd name="connsiteY12" fmla="*/ 1723478 h 4096006"/>
              <a:gd name="connsiteX0" fmla="*/ 0 w 5292322"/>
              <a:gd name="connsiteY0" fmla="*/ 969944 h 4096006"/>
              <a:gd name="connsiteX1" fmla="*/ 498879 w 5292322"/>
              <a:gd name="connsiteY1" fmla="*/ 0 h 4096006"/>
              <a:gd name="connsiteX2" fmla="*/ 1198689 w 5292322"/>
              <a:gd name="connsiteY2" fmla="*/ 15073 h 4096006"/>
              <a:gd name="connsiteX3" fmla="*/ 2035579 w 5292322"/>
              <a:gd name="connsiteY3" fmla="*/ 887139 h 4096006"/>
              <a:gd name="connsiteX4" fmla="*/ 3167189 w 5292322"/>
              <a:gd name="connsiteY4" fmla="*/ 33866 h 4096006"/>
              <a:gd name="connsiteX5" fmla="*/ 4766734 w 5292322"/>
              <a:gd name="connsiteY5" fmla="*/ 4745 h 4096006"/>
              <a:gd name="connsiteX6" fmla="*/ 5274734 w 5292322"/>
              <a:gd name="connsiteY6" fmla="*/ 905934 h 4096006"/>
              <a:gd name="connsiteX7" fmla="*/ 5292322 w 5292322"/>
              <a:gd name="connsiteY7" fmla="*/ 2256878 h 4096006"/>
              <a:gd name="connsiteX8" fmla="*/ 2789113 w 5292322"/>
              <a:gd name="connsiteY8" fmla="*/ 4096006 h 4096006"/>
              <a:gd name="connsiteX9" fmla="*/ 1892955 w 5292322"/>
              <a:gd name="connsiteY9" fmla="*/ 4096006 h 4096006"/>
              <a:gd name="connsiteX10" fmla="*/ 1116946 w 5292322"/>
              <a:gd name="connsiteY10" fmla="*/ 3594612 h 4096006"/>
              <a:gd name="connsiteX11" fmla="*/ 668867 w 5292322"/>
              <a:gd name="connsiteY11" fmla="*/ 2726267 h 4096006"/>
              <a:gd name="connsiteX12" fmla="*/ 0 w 5292322"/>
              <a:gd name="connsiteY12" fmla="*/ 969944 h 4096006"/>
              <a:gd name="connsiteX0" fmla="*/ 8466 w 5300788"/>
              <a:gd name="connsiteY0" fmla="*/ 969944 h 4096006"/>
              <a:gd name="connsiteX1" fmla="*/ 507345 w 5300788"/>
              <a:gd name="connsiteY1" fmla="*/ 0 h 4096006"/>
              <a:gd name="connsiteX2" fmla="*/ 1207155 w 5300788"/>
              <a:gd name="connsiteY2" fmla="*/ 15073 h 4096006"/>
              <a:gd name="connsiteX3" fmla="*/ 2044045 w 5300788"/>
              <a:gd name="connsiteY3" fmla="*/ 887139 h 4096006"/>
              <a:gd name="connsiteX4" fmla="*/ 3175655 w 5300788"/>
              <a:gd name="connsiteY4" fmla="*/ 33866 h 4096006"/>
              <a:gd name="connsiteX5" fmla="*/ 4775200 w 5300788"/>
              <a:gd name="connsiteY5" fmla="*/ 4745 h 4096006"/>
              <a:gd name="connsiteX6" fmla="*/ 5283200 w 5300788"/>
              <a:gd name="connsiteY6" fmla="*/ 905934 h 4096006"/>
              <a:gd name="connsiteX7" fmla="*/ 5300788 w 5300788"/>
              <a:gd name="connsiteY7" fmla="*/ 2256878 h 4096006"/>
              <a:gd name="connsiteX8" fmla="*/ 2797579 w 5300788"/>
              <a:gd name="connsiteY8" fmla="*/ 4096006 h 4096006"/>
              <a:gd name="connsiteX9" fmla="*/ 1901421 w 5300788"/>
              <a:gd name="connsiteY9" fmla="*/ 4096006 h 4096006"/>
              <a:gd name="connsiteX10" fmla="*/ 1125412 w 5300788"/>
              <a:gd name="connsiteY10" fmla="*/ 3594612 h 4096006"/>
              <a:gd name="connsiteX11" fmla="*/ 0 w 5300788"/>
              <a:gd name="connsiteY11" fmla="*/ 2506133 h 4096006"/>
              <a:gd name="connsiteX12" fmla="*/ 8466 w 5300788"/>
              <a:gd name="connsiteY12" fmla="*/ 969944 h 4096006"/>
              <a:gd name="connsiteX0" fmla="*/ 8466 w 5300788"/>
              <a:gd name="connsiteY0" fmla="*/ 969944 h 4096006"/>
              <a:gd name="connsiteX1" fmla="*/ 507345 w 5300788"/>
              <a:gd name="connsiteY1" fmla="*/ 0 h 4096006"/>
              <a:gd name="connsiteX2" fmla="*/ 1207155 w 5300788"/>
              <a:gd name="connsiteY2" fmla="*/ 15073 h 4096006"/>
              <a:gd name="connsiteX3" fmla="*/ 2044045 w 5300788"/>
              <a:gd name="connsiteY3" fmla="*/ 887139 h 4096006"/>
              <a:gd name="connsiteX4" fmla="*/ 3175655 w 5300788"/>
              <a:gd name="connsiteY4" fmla="*/ 33866 h 4096006"/>
              <a:gd name="connsiteX5" fmla="*/ 4775200 w 5300788"/>
              <a:gd name="connsiteY5" fmla="*/ 4745 h 4096006"/>
              <a:gd name="connsiteX6" fmla="*/ 5283200 w 5300788"/>
              <a:gd name="connsiteY6" fmla="*/ 905934 h 4096006"/>
              <a:gd name="connsiteX7" fmla="*/ 5300788 w 5300788"/>
              <a:gd name="connsiteY7" fmla="*/ 2256878 h 4096006"/>
              <a:gd name="connsiteX8" fmla="*/ 4634846 w 5300788"/>
              <a:gd name="connsiteY8" fmla="*/ 3232406 h 4096006"/>
              <a:gd name="connsiteX9" fmla="*/ 1901421 w 5300788"/>
              <a:gd name="connsiteY9" fmla="*/ 4096006 h 4096006"/>
              <a:gd name="connsiteX10" fmla="*/ 1125412 w 5300788"/>
              <a:gd name="connsiteY10" fmla="*/ 3594612 h 4096006"/>
              <a:gd name="connsiteX11" fmla="*/ 0 w 5300788"/>
              <a:gd name="connsiteY11" fmla="*/ 2506133 h 4096006"/>
              <a:gd name="connsiteX12" fmla="*/ 8466 w 5300788"/>
              <a:gd name="connsiteY12" fmla="*/ 969944 h 4096006"/>
              <a:gd name="connsiteX0" fmla="*/ 8466 w 5300788"/>
              <a:gd name="connsiteY0" fmla="*/ 969944 h 4587073"/>
              <a:gd name="connsiteX1" fmla="*/ 507345 w 5300788"/>
              <a:gd name="connsiteY1" fmla="*/ 0 h 4587073"/>
              <a:gd name="connsiteX2" fmla="*/ 1207155 w 5300788"/>
              <a:gd name="connsiteY2" fmla="*/ 15073 h 4587073"/>
              <a:gd name="connsiteX3" fmla="*/ 2044045 w 5300788"/>
              <a:gd name="connsiteY3" fmla="*/ 887139 h 4587073"/>
              <a:gd name="connsiteX4" fmla="*/ 3175655 w 5300788"/>
              <a:gd name="connsiteY4" fmla="*/ 33866 h 4587073"/>
              <a:gd name="connsiteX5" fmla="*/ 4775200 w 5300788"/>
              <a:gd name="connsiteY5" fmla="*/ 4745 h 4587073"/>
              <a:gd name="connsiteX6" fmla="*/ 5283200 w 5300788"/>
              <a:gd name="connsiteY6" fmla="*/ 905934 h 4587073"/>
              <a:gd name="connsiteX7" fmla="*/ 5300788 w 5300788"/>
              <a:gd name="connsiteY7" fmla="*/ 2256878 h 4587073"/>
              <a:gd name="connsiteX8" fmla="*/ 4634846 w 5300788"/>
              <a:gd name="connsiteY8" fmla="*/ 3232406 h 4587073"/>
              <a:gd name="connsiteX9" fmla="*/ 2807355 w 5300788"/>
              <a:gd name="connsiteY9" fmla="*/ 4587073 h 4587073"/>
              <a:gd name="connsiteX10" fmla="*/ 1125412 w 5300788"/>
              <a:gd name="connsiteY10" fmla="*/ 3594612 h 4587073"/>
              <a:gd name="connsiteX11" fmla="*/ 0 w 5300788"/>
              <a:gd name="connsiteY11" fmla="*/ 2506133 h 4587073"/>
              <a:gd name="connsiteX12" fmla="*/ 8466 w 5300788"/>
              <a:gd name="connsiteY12" fmla="*/ 969944 h 4587073"/>
              <a:gd name="connsiteX0" fmla="*/ 8466 w 5300788"/>
              <a:gd name="connsiteY0" fmla="*/ 969944 h 4974679"/>
              <a:gd name="connsiteX1" fmla="*/ 507345 w 5300788"/>
              <a:gd name="connsiteY1" fmla="*/ 0 h 4974679"/>
              <a:gd name="connsiteX2" fmla="*/ 1207155 w 5300788"/>
              <a:gd name="connsiteY2" fmla="*/ 15073 h 4974679"/>
              <a:gd name="connsiteX3" fmla="*/ 2044045 w 5300788"/>
              <a:gd name="connsiteY3" fmla="*/ 887139 h 4974679"/>
              <a:gd name="connsiteX4" fmla="*/ 3175655 w 5300788"/>
              <a:gd name="connsiteY4" fmla="*/ 33866 h 4974679"/>
              <a:gd name="connsiteX5" fmla="*/ 4775200 w 5300788"/>
              <a:gd name="connsiteY5" fmla="*/ 4745 h 4974679"/>
              <a:gd name="connsiteX6" fmla="*/ 5283200 w 5300788"/>
              <a:gd name="connsiteY6" fmla="*/ 905934 h 4974679"/>
              <a:gd name="connsiteX7" fmla="*/ 5300788 w 5300788"/>
              <a:gd name="connsiteY7" fmla="*/ 2256878 h 4974679"/>
              <a:gd name="connsiteX8" fmla="*/ 4634846 w 5300788"/>
              <a:gd name="connsiteY8" fmla="*/ 3232406 h 4974679"/>
              <a:gd name="connsiteX9" fmla="*/ 2807355 w 5300788"/>
              <a:gd name="connsiteY9" fmla="*/ 4587073 h 4974679"/>
              <a:gd name="connsiteX10" fmla="*/ 2099079 w 5300788"/>
              <a:gd name="connsiteY10" fmla="*/ 4974679 h 4974679"/>
              <a:gd name="connsiteX11" fmla="*/ 0 w 5300788"/>
              <a:gd name="connsiteY11" fmla="*/ 2506133 h 4974679"/>
              <a:gd name="connsiteX12" fmla="*/ 8466 w 5300788"/>
              <a:gd name="connsiteY12" fmla="*/ 969944 h 4974679"/>
              <a:gd name="connsiteX0" fmla="*/ 0 w 5292322"/>
              <a:gd name="connsiteY0" fmla="*/ 969944 h 4974679"/>
              <a:gd name="connsiteX1" fmla="*/ 498879 w 5292322"/>
              <a:gd name="connsiteY1" fmla="*/ 0 h 4974679"/>
              <a:gd name="connsiteX2" fmla="*/ 1198689 w 5292322"/>
              <a:gd name="connsiteY2" fmla="*/ 15073 h 4974679"/>
              <a:gd name="connsiteX3" fmla="*/ 2035579 w 5292322"/>
              <a:gd name="connsiteY3" fmla="*/ 887139 h 4974679"/>
              <a:gd name="connsiteX4" fmla="*/ 3167189 w 5292322"/>
              <a:gd name="connsiteY4" fmla="*/ 33866 h 4974679"/>
              <a:gd name="connsiteX5" fmla="*/ 4766734 w 5292322"/>
              <a:gd name="connsiteY5" fmla="*/ 4745 h 4974679"/>
              <a:gd name="connsiteX6" fmla="*/ 5274734 w 5292322"/>
              <a:gd name="connsiteY6" fmla="*/ 905934 h 4974679"/>
              <a:gd name="connsiteX7" fmla="*/ 5292322 w 5292322"/>
              <a:gd name="connsiteY7" fmla="*/ 2256878 h 4974679"/>
              <a:gd name="connsiteX8" fmla="*/ 4626380 w 5292322"/>
              <a:gd name="connsiteY8" fmla="*/ 3232406 h 4974679"/>
              <a:gd name="connsiteX9" fmla="*/ 2798889 w 5292322"/>
              <a:gd name="connsiteY9" fmla="*/ 4587073 h 4974679"/>
              <a:gd name="connsiteX10" fmla="*/ 2090613 w 5292322"/>
              <a:gd name="connsiteY10" fmla="*/ 4974679 h 4974679"/>
              <a:gd name="connsiteX11" fmla="*/ 127001 w 5292322"/>
              <a:gd name="connsiteY11" fmla="*/ 2633133 h 4974679"/>
              <a:gd name="connsiteX12" fmla="*/ 0 w 5292322"/>
              <a:gd name="connsiteY12" fmla="*/ 969944 h 4974679"/>
              <a:gd name="connsiteX0" fmla="*/ 0 w 5292322"/>
              <a:gd name="connsiteY0" fmla="*/ 969944 h 4974679"/>
              <a:gd name="connsiteX1" fmla="*/ 498879 w 5292322"/>
              <a:gd name="connsiteY1" fmla="*/ 0 h 4974679"/>
              <a:gd name="connsiteX2" fmla="*/ 1198689 w 5292322"/>
              <a:gd name="connsiteY2" fmla="*/ 15073 h 4974679"/>
              <a:gd name="connsiteX3" fmla="*/ 2035579 w 5292322"/>
              <a:gd name="connsiteY3" fmla="*/ 887139 h 4974679"/>
              <a:gd name="connsiteX4" fmla="*/ 3167189 w 5292322"/>
              <a:gd name="connsiteY4" fmla="*/ 33866 h 4974679"/>
              <a:gd name="connsiteX5" fmla="*/ 4766734 w 5292322"/>
              <a:gd name="connsiteY5" fmla="*/ 4745 h 4974679"/>
              <a:gd name="connsiteX6" fmla="*/ 5274734 w 5292322"/>
              <a:gd name="connsiteY6" fmla="*/ 905934 h 4974679"/>
              <a:gd name="connsiteX7" fmla="*/ 5292322 w 5292322"/>
              <a:gd name="connsiteY7" fmla="*/ 2256878 h 4974679"/>
              <a:gd name="connsiteX8" fmla="*/ 4626380 w 5292322"/>
              <a:gd name="connsiteY8" fmla="*/ 3232406 h 4974679"/>
              <a:gd name="connsiteX9" fmla="*/ 2798889 w 5292322"/>
              <a:gd name="connsiteY9" fmla="*/ 4587073 h 4974679"/>
              <a:gd name="connsiteX10" fmla="*/ 2090613 w 5292322"/>
              <a:gd name="connsiteY10" fmla="*/ 4974679 h 4974679"/>
              <a:gd name="connsiteX11" fmla="*/ 8468 w 5292322"/>
              <a:gd name="connsiteY11" fmla="*/ 2514600 h 4974679"/>
              <a:gd name="connsiteX12" fmla="*/ 0 w 5292322"/>
              <a:gd name="connsiteY12" fmla="*/ 969944 h 4974679"/>
              <a:gd name="connsiteX0" fmla="*/ 0 w 5292322"/>
              <a:gd name="connsiteY0" fmla="*/ 969944 h 4587073"/>
              <a:gd name="connsiteX1" fmla="*/ 498879 w 5292322"/>
              <a:gd name="connsiteY1" fmla="*/ 0 h 4587073"/>
              <a:gd name="connsiteX2" fmla="*/ 1198689 w 5292322"/>
              <a:gd name="connsiteY2" fmla="*/ 15073 h 4587073"/>
              <a:gd name="connsiteX3" fmla="*/ 2035579 w 5292322"/>
              <a:gd name="connsiteY3" fmla="*/ 887139 h 4587073"/>
              <a:gd name="connsiteX4" fmla="*/ 3167189 w 5292322"/>
              <a:gd name="connsiteY4" fmla="*/ 33866 h 4587073"/>
              <a:gd name="connsiteX5" fmla="*/ 4766734 w 5292322"/>
              <a:gd name="connsiteY5" fmla="*/ 4745 h 4587073"/>
              <a:gd name="connsiteX6" fmla="*/ 5274734 w 5292322"/>
              <a:gd name="connsiteY6" fmla="*/ 905934 h 4587073"/>
              <a:gd name="connsiteX7" fmla="*/ 5292322 w 5292322"/>
              <a:gd name="connsiteY7" fmla="*/ 2256878 h 4587073"/>
              <a:gd name="connsiteX8" fmla="*/ 4626380 w 5292322"/>
              <a:gd name="connsiteY8" fmla="*/ 3232406 h 4587073"/>
              <a:gd name="connsiteX9" fmla="*/ 2798889 w 5292322"/>
              <a:gd name="connsiteY9" fmla="*/ 4587073 h 4587073"/>
              <a:gd name="connsiteX10" fmla="*/ 829079 w 5292322"/>
              <a:gd name="connsiteY10" fmla="*/ 3374479 h 4587073"/>
              <a:gd name="connsiteX11" fmla="*/ 8468 w 5292322"/>
              <a:gd name="connsiteY11" fmla="*/ 2514600 h 4587073"/>
              <a:gd name="connsiteX12" fmla="*/ 0 w 5292322"/>
              <a:gd name="connsiteY12" fmla="*/ 969944 h 4587073"/>
              <a:gd name="connsiteX0" fmla="*/ 0 w 5292322"/>
              <a:gd name="connsiteY0" fmla="*/ 969944 h 4976539"/>
              <a:gd name="connsiteX1" fmla="*/ 498879 w 5292322"/>
              <a:gd name="connsiteY1" fmla="*/ 0 h 4976539"/>
              <a:gd name="connsiteX2" fmla="*/ 1198689 w 5292322"/>
              <a:gd name="connsiteY2" fmla="*/ 15073 h 4976539"/>
              <a:gd name="connsiteX3" fmla="*/ 2035579 w 5292322"/>
              <a:gd name="connsiteY3" fmla="*/ 887139 h 4976539"/>
              <a:gd name="connsiteX4" fmla="*/ 3167189 w 5292322"/>
              <a:gd name="connsiteY4" fmla="*/ 33866 h 4976539"/>
              <a:gd name="connsiteX5" fmla="*/ 4766734 w 5292322"/>
              <a:gd name="connsiteY5" fmla="*/ 4745 h 4976539"/>
              <a:gd name="connsiteX6" fmla="*/ 5274734 w 5292322"/>
              <a:gd name="connsiteY6" fmla="*/ 905934 h 4976539"/>
              <a:gd name="connsiteX7" fmla="*/ 5292322 w 5292322"/>
              <a:gd name="connsiteY7" fmla="*/ 2256878 h 4976539"/>
              <a:gd name="connsiteX8" fmla="*/ 4626380 w 5292322"/>
              <a:gd name="connsiteY8" fmla="*/ 3232406 h 4976539"/>
              <a:gd name="connsiteX9" fmla="*/ 2070755 w 5292322"/>
              <a:gd name="connsiteY9" fmla="*/ 4976539 h 4976539"/>
              <a:gd name="connsiteX10" fmla="*/ 829079 w 5292322"/>
              <a:gd name="connsiteY10" fmla="*/ 3374479 h 4976539"/>
              <a:gd name="connsiteX11" fmla="*/ 8468 w 5292322"/>
              <a:gd name="connsiteY11" fmla="*/ 2514600 h 4976539"/>
              <a:gd name="connsiteX12" fmla="*/ 0 w 5292322"/>
              <a:gd name="connsiteY12" fmla="*/ 969944 h 4976539"/>
              <a:gd name="connsiteX0" fmla="*/ 0 w 5292322"/>
              <a:gd name="connsiteY0" fmla="*/ 969944 h 4976539"/>
              <a:gd name="connsiteX1" fmla="*/ 498879 w 5292322"/>
              <a:gd name="connsiteY1" fmla="*/ 0 h 4976539"/>
              <a:gd name="connsiteX2" fmla="*/ 1198689 w 5292322"/>
              <a:gd name="connsiteY2" fmla="*/ 15073 h 4976539"/>
              <a:gd name="connsiteX3" fmla="*/ 2035579 w 5292322"/>
              <a:gd name="connsiteY3" fmla="*/ 887139 h 4976539"/>
              <a:gd name="connsiteX4" fmla="*/ 3167189 w 5292322"/>
              <a:gd name="connsiteY4" fmla="*/ 33866 h 4976539"/>
              <a:gd name="connsiteX5" fmla="*/ 4766734 w 5292322"/>
              <a:gd name="connsiteY5" fmla="*/ 4745 h 4976539"/>
              <a:gd name="connsiteX6" fmla="*/ 5274734 w 5292322"/>
              <a:gd name="connsiteY6" fmla="*/ 905934 h 4976539"/>
              <a:gd name="connsiteX7" fmla="*/ 5292322 w 5292322"/>
              <a:gd name="connsiteY7" fmla="*/ 2256878 h 4976539"/>
              <a:gd name="connsiteX8" fmla="*/ 4211514 w 5292322"/>
              <a:gd name="connsiteY8" fmla="*/ 3571072 h 4976539"/>
              <a:gd name="connsiteX9" fmla="*/ 2070755 w 5292322"/>
              <a:gd name="connsiteY9" fmla="*/ 4976539 h 4976539"/>
              <a:gd name="connsiteX10" fmla="*/ 829079 w 5292322"/>
              <a:gd name="connsiteY10" fmla="*/ 3374479 h 4976539"/>
              <a:gd name="connsiteX11" fmla="*/ 8468 w 5292322"/>
              <a:gd name="connsiteY11" fmla="*/ 2514600 h 4976539"/>
              <a:gd name="connsiteX12" fmla="*/ 0 w 5292322"/>
              <a:gd name="connsiteY12" fmla="*/ 969944 h 49765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292322" h="4976539">
                <a:moveTo>
                  <a:pt x="0" y="969944"/>
                </a:moveTo>
                <a:lnTo>
                  <a:pt x="498879" y="0"/>
                </a:lnTo>
                <a:lnTo>
                  <a:pt x="1198689" y="15073"/>
                </a:lnTo>
                <a:lnTo>
                  <a:pt x="2035579" y="887139"/>
                </a:lnTo>
                <a:lnTo>
                  <a:pt x="3167189" y="33866"/>
                </a:lnTo>
                <a:lnTo>
                  <a:pt x="4766734" y="4745"/>
                </a:lnTo>
                <a:lnTo>
                  <a:pt x="5274734" y="905934"/>
                </a:lnTo>
                <a:lnTo>
                  <a:pt x="5292322" y="2256878"/>
                </a:lnTo>
                <a:lnTo>
                  <a:pt x="4211514" y="3571072"/>
                </a:lnTo>
                <a:lnTo>
                  <a:pt x="2070755" y="4976539"/>
                </a:lnTo>
                <a:lnTo>
                  <a:pt x="829079" y="3374479"/>
                </a:lnTo>
                <a:lnTo>
                  <a:pt x="8468" y="2514600"/>
                </a:lnTo>
                <a:cubicBezTo>
                  <a:pt x="5645" y="1999715"/>
                  <a:pt x="2823" y="1484829"/>
                  <a:pt x="0" y="969944"/>
                </a:cubicBezTo>
                <a:close/>
              </a:path>
            </a:pathLst>
          </a:custGeom>
          <a:solidFill>
            <a:schemeClr val="accent3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>
              <a:solidFill>
                <a:srgbClr val="FFC000"/>
              </a:solidFill>
            </a:endParaRPr>
          </a:p>
        </p:txBody>
      </p:sp>
      <p:sp>
        <p:nvSpPr>
          <p:cNvPr id="3" name="textruta 6">
            <a:extLst>
              <a:ext uri="{FF2B5EF4-FFF2-40B4-BE49-F238E27FC236}">
                <a16:creationId xmlns:a16="http://schemas.microsoft.com/office/drawing/2014/main" id="{E2E5E815-0004-A642-9BA5-FA09D2C20EBF}"/>
              </a:ext>
            </a:extLst>
          </p:cNvPr>
          <p:cNvSpPr txBox="1"/>
          <p:nvPr/>
        </p:nvSpPr>
        <p:spPr>
          <a:xfrm>
            <a:off x="4987483" y="3265208"/>
            <a:ext cx="3302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v-SE" sz="4000" b="1" err="1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magello.se</a:t>
            </a:r>
            <a:endParaRPr lang="sv-SE" sz="4000" b="1">
              <a:solidFill>
                <a:schemeClr val="bg1"/>
              </a:solidFill>
              <a:latin typeface="+mj-lt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86827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text 1">
            <a:extLst>
              <a:ext uri="{FF2B5EF4-FFF2-40B4-BE49-F238E27FC236}">
                <a16:creationId xmlns:a16="http://schemas.microsoft.com/office/drawing/2014/main" id="{EEC91770-DFC4-0740-8051-DCA6EE8DB8E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942724" y="1829404"/>
            <a:ext cx="6800896" cy="3199191"/>
          </a:xfrm>
        </p:spPr>
        <p:txBody>
          <a:bodyPr>
            <a:normAutofit/>
          </a:bodyPr>
          <a:lstStyle/>
          <a:p>
            <a:r>
              <a:rPr lang="sv-SE" sz="4400">
                <a:latin typeface="Kattux Abc" panose="02000503000000000000" pitchFamily="2" charset="0"/>
              </a:rPr>
              <a:t>Vi ska vara bäst på att lösa kundens egentliga problem</a:t>
            </a:r>
          </a:p>
        </p:txBody>
      </p:sp>
      <p:pic>
        <p:nvPicPr>
          <p:cNvPr id="3" name="Bildobjekt 2" descr="En bild som visar text, clipart&#10;&#10;Automatiskt genererad beskrivning">
            <a:extLst>
              <a:ext uri="{FF2B5EF4-FFF2-40B4-BE49-F238E27FC236}">
                <a16:creationId xmlns:a16="http://schemas.microsoft.com/office/drawing/2014/main" id="{CA170E98-2AC6-1347-9D97-C6C498BB121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3001" y="6190938"/>
            <a:ext cx="1624006" cy="472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9525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text 1">
            <a:extLst>
              <a:ext uri="{FF2B5EF4-FFF2-40B4-BE49-F238E27FC236}">
                <a16:creationId xmlns:a16="http://schemas.microsoft.com/office/drawing/2014/main" id="{9B7EA369-2F04-DB47-9BB1-68468C0F307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sv-SE">
                <a:latin typeface="Kattux Abc" panose="02000503000000000000" pitchFamily="2" charset="0"/>
              </a:rPr>
              <a:t>Vår affär</a:t>
            </a:r>
          </a:p>
        </p:txBody>
      </p:sp>
    </p:spTree>
    <p:extLst>
      <p:ext uri="{BB962C8B-B14F-4D97-AF65-F5344CB8AC3E}">
        <p14:creationId xmlns:p14="http://schemas.microsoft.com/office/powerpoint/2010/main" val="28050540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Bildobjekt 48">
            <a:extLst>
              <a:ext uri="{FF2B5EF4-FFF2-40B4-BE49-F238E27FC236}">
                <a16:creationId xmlns:a16="http://schemas.microsoft.com/office/drawing/2014/main" id="{3BD93B06-B18E-9035-B703-DB2281C4D0E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91792" y="3105070"/>
            <a:ext cx="1240058" cy="1208442"/>
          </a:xfrm>
          <a:prstGeom prst="rect">
            <a:avLst/>
          </a:prstGeom>
          <a:effectLst/>
        </p:spPr>
      </p:pic>
      <p:pic>
        <p:nvPicPr>
          <p:cNvPr id="50" name="Bildobjekt 49">
            <a:extLst>
              <a:ext uri="{FF2B5EF4-FFF2-40B4-BE49-F238E27FC236}">
                <a16:creationId xmlns:a16="http://schemas.microsoft.com/office/drawing/2014/main" id="{9763A5BA-8175-20A2-4160-D807DD2ABF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99837" y="3105070"/>
            <a:ext cx="1240058" cy="1208442"/>
          </a:xfrm>
          <a:prstGeom prst="rect">
            <a:avLst/>
          </a:prstGeom>
          <a:effectLst/>
        </p:spPr>
      </p:pic>
      <p:pic>
        <p:nvPicPr>
          <p:cNvPr id="51" name="Bildobjekt 50">
            <a:extLst>
              <a:ext uri="{FF2B5EF4-FFF2-40B4-BE49-F238E27FC236}">
                <a16:creationId xmlns:a16="http://schemas.microsoft.com/office/drawing/2014/main" id="{48E82CB9-5DAF-ADB1-911F-3CD3542E366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94874" y="3105071"/>
            <a:ext cx="1240058" cy="1208442"/>
          </a:xfrm>
          <a:prstGeom prst="rect">
            <a:avLst/>
          </a:prstGeom>
          <a:effectLst/>
        </p:spPr>
      </p:pic>
      <p:pic>
        <p:nvPicPr>
          <p:cNvPr id="54" name="Bildobjekt 53">
            <a:extLst>
              <a:ext uri="{FF2B5EF4-FFF2-40B4-BE49-F238E27FC236}">
                <a16:creationId xmlns:a16="http://schemas.microsoft.com/office/drawing/2014/main" id="{1CCF0FC5-6E6C-4F35-24AC-ACFA634089B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82929" y="4500414"/>
            <a:ext cx="753894" cy="753894"/>
          </a:xfrm>
          <a:prstGeom prst="rect">
            <a:avLst/>
          </a:prstGeom>
          <a:effectLst/>
        </p:spPr>
      </p:pic>
      <p:pic>
        <p:nvPicPr>
          <p:cNvPr id="55" name="Bildobjekt 54">
            <a:extLst>
              <a:ext uri="{FF2B5EF4-FFF2-40B4-BE49-F238E27FC236}">
                <a16:creationId xmlns:a16="http://schemas.microsoft.com/office/drawing/2014/main" id="{27B79D01-B497-BFB2-5D97-70E85D9FE23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773715" y="4474268"/>
            <a:ext cx="797922" cy="797922"/>
          </a:xfrm>
          <a:prstGeom prst="rect">
            <a:avLst/>
          </a:prstGeom>
          <a:effectLst/>
        </p:spPr>
      </p:pic>
      <p:sp>
        <p:nvSpPr>
          <p:cNvPr id="56" name="textruta 55">
            <a:extLst>
              <a:ext uri="{FF2B5EF4-FFF2-40B4-BE49-F238E27FC236}">
                <a16:creationId xmlns:a16="http://schemas.microsoft.com/office/drawing/2014/main" id="{2A61E45E-2A2E-9E4C-0AC7-2F3CC4A21EFF}"/>
              </a:ext>
            </a:extLst>
          </p:cNvPr>
          <p:cNvSpPr txBox="1"/>
          <p:nvPr/>
        </p:nvSpPr>
        <p:spPr>
          <a:xfrm>
            <a:off x="4494553" y="4699419"/>
            <a:ext cx="941283" cy="33855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sv-SE" sz="1600" dirty="0">
                <a:solidFill>
                  <a:schemeClr val="bg1"/>
                </a:solidFill>
                <a:latin typeface="Kattux Abc" panose="02000503000000000000" pitchFamily="2" charset="0"/>
              </a:rPr>
              <a:t>Sthlm</a:t>
            </a:r>
          </a:p>
        </p:txBody>
      </p:sp>
      <p:sp>
        <p:nvSpPr>
          <p:cNvPr id="57" name="textruta 56">
            <a:extLst>
              <a:ext uri="{FF2B5EF4-FFF2-40B4-BE49-F238E27FC236}">
                <a16:creationId xmlns:a16="http://schemas.microsoft.com/office/drawing/2014/main" id="{E12A0CC6-B5E6-4847-A304-6C2E23F622BF}"/>
              </a:ext>
            </a:extLst>
          </p:cNvPr>
          <p:cNvSpPr txBox="1"/>
          <p:nvPr/>
        </p:nvSpPr>
        <p:spPr>
          <a:xfrm>
            <a:off x="5793960" y="4694456"/>
            <a:ext cx="766557" cy="33855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sv-SE" sz="1600">
                <a:solidFill>
                  <a:schemeClr val="bg1"/>
                </a:solidFill>
                <a:latin typeface="Kattux Abc" panose="02000503000000000000" pitchFamily="2" charset="0"/>
              </a:rPr>
              <a:t>east</a:t>
            </a:r>
          </a:p>
        </p:txBody>
      </p:sp>
      <p:grpSp>
        <p:nvGrpSpPr>
          <p:cNvPr id="58" name="Grupp 57">
            <a:extLst>
              <a:ext uri="{FF2B5EF4-FFF2-40B4-BE49-F238E27FC236}">
                <a16:creationId xmlns:a16="http://schemas.microsoft.com/office/drawing/2014/main" id="{084A8B08-575B-8368-0FBC-317A188C5B88}"/>
              </a:ext>
            </a:extLst>
          </p:cNvPr>
          <p:cNvGrpSpPr/>
          <p:nvPr/>
        </p:nvGrpSpPr>
        <p:grpSpPr>
          <a:xfrm>
            <a:off x="4687432" y="1197941"/>
            <a:ext cx="1911624" cy="1911624"/>
            <a:chOff x="4852694" y="1021834"/>
            <a:chExt cx="1911624" cy="1911624"/>
          </a:xfrm>
          <a:effectLst/>
        </p:grpSpPr>
        <p:pic>
          <p:nvPicPr>
            <p:cNvPr id="59" name="Bildobjekt 58">
              <a:extLst>
                <a:ext uri="{FF2B5EF4-FFF2-40B4-BE49-F238E27FC236}">
                  <a16:creationId xmlns:a16="http://schemas.microsoft.com/office/drawing/2014/main" id="{BA8FC540-F91A-8AC0-9BD3-A19E6A6F431A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4852694" y="1021834"/>
              <a:ext cx="1911624" cy="1911624"/>
            </a:xfrm>
            <a:prstGeom prst="rect">
              <a:avLst/>
            </a:prstGeom>
            <a:effectLst>
              <a:outerShdw blurRad="50800" dist="38100" algn="l" rotWithShape="0">
                <a:schemeClr val="bg1">
                  <a:alpha val="40000"/>
                </a:schemeClr>
              </a:outerShdw>
            </a:effectLst>
          </p:spPr>
        </p:pic>
        <p:sp>
          <p:nvSpPr>
            <p:cNvPr id="60" name="textruta 59">
              <a:extLst>
                <a:ext uri="{FF2B5EF4-FFF2-40B4-BE49-F238E27FC236}">
                  <a16:creationId xmlns:a16="http://schemas.microsoft.com/office/drawing/2014/main" id="{A219BA98-0326-936C-3108-88204B796080}"/>
                </a:ext>
              </a:extLst>
            </p:cNvPr>
            <p:cNvSpPr txBox="1"/>
            <p:nvPr/>
          </p:nvSpPr>
          <p:spPr>
            <a:xfrm>
              <a:off x="5386755" y="2124894"/>
              <a:ext cx="843501" cy="307777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r>
                <a:rPr lang="sv-SE" sz="1400" dirty="0">
                  <a:solidFill>
                    <a:schemeClr val="bg1"/>
                  </a:solidFill>
                  <a:latin typeface="Kattux Abc" panose="02000503000000000000" pitchFamily="2" charset="0"/>
                </a:rPr>
                <a:t>Group</a:t>
              </a:r>
            </a:p>
          </p:txBody>
        </p:sp>
      </p:grpSp>
      <p:grpSp>
        <p:nvGrpSpPr>
          <p:cNvPr id="61" name="Grupp 60">
            <a:extLst>
              <a:ext uri="{FF2B5EF4-FFF2-40B4-BE49-F238E27FC236}">
                <a16:creationId xmlns:a16="http://schemas.microsoft.com/office/drawing/2014/main" id="{06539ED3-9243-B31D-C64A-8B796A02C23D}"/>
              </a:ext>
            </a:extLst>
          </p:cNvPr>
          <p:cNvGrpSpPr/>
          <p:nvPr/>
        </p:nvGrpSpPr>
        <p:grpSpPr>
          <a:xfrm>
            <a:off x="2977549" y="5448494"/>
            <a:ext cx="4988649" cy="984740"/>
            <a:chOff x="2956501" y="7526783"/>
            <a:chExt cx="4988649" cy="984740"/>
          </a:xfrm>
          <a:effectLst/>
        </p:grpSpPr>
        <p:pic>
          <p:nvPicPr>
            <p:cNvPr id="62" name="Bildobjekt 61">
              <a:extLst>
                <a:ext uri="{FF2B5EF4-FFF2-40B4-BE49-F238E27FC236}">
                  <a16:creationId xmlns:a16="http://schemas.microsoft.com/office/drawing/2014/main" id="{AD946221-F051-72C0-3AE1-9100A1862E67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 rot="2755307">
              <a:off x="3369906" y="7113378"/>
              <a:ext cx="895845" cy="1722656"/>
            </a:xfrm>
            <a:prstGeom prst="rect">
              <a:avLst/>
            </a:prstGeom>
            <a:effectLst>
              <a:outerShdw blurRad="63500" sx="112000" sy="112000" algn="ctr" rotWithShape="0">
                <a:schemeClr val="bg1">
                  <a:alpha val="40000"/>
                </a:schemeClr>
              </a:outerShdw>
            </a:effectLst>
          </p:spPr>
        </p:pic>
        <p:pic>
          <p:nvPicPr>
            <p:cNvPr id="63" name="Bildobjekt 62">
              <a:extLst>
                <a:ext uri="{FF2B5EF4-FFF2-40B4-BE49-F238E27FC236}">
                  <a16:creationId xmlns:a16="http://schemas.microsoft.com/office/drawing/2014/main" id="{6CF78D92-4441-3755-815D-1F04F109C7E3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 rot="2755307">
              <a:off x="6663515" y="7229889"/>
              <a:ext cx="876949" cy="1686320"/>
            </a:xfrm>
            <a:prstGeom prst="rect">
              <a:avLst/>
            </a:prstGeom>
            <a:effectLst>
              <a:outerShdw blurRad="63500" sx="112000" sy="112000" algn="ctr" rotWithShape="0">
                <a:schemeClr val="bg1">
                  <a:alpha val="40000"/>
                </a:schemeClr>
              </a:outerShdw>
            </a:effectLst>
          </p:spPr>
        </p:pic>
        <p:pic>
          <p:nvPicPr>
            <p:cNvPr id="64" name="Bildobjekt 63">
              <a:extLst>
                <a:ext uri="{FF2B5EF4-FFF2-40B4-BE49-F238E27FC236}">
                  <a16:creationId xmlns:a16="http://schemas.microsoft.com/office/drawing/2014/main" id="{9806BF1A-A83D-8346-ECFC-1D0FB53E3F4F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 rot="2755307">
              <a:off x="5074546" y="7220424"/>
              <a:ext cx="876950" cy="1686321"/>
            </a:xfrm>
            <a:prstGeom prst="rect">
              <a:avLst/>
            </a:prstGeom>
            <a:effectLst>
              <a:outerShdw blurRad="63500" sx="112000" sy="112000" algn="ctr" rotWithShape="0">
                <a:schemeClr val="bg1">
                  <a:alpha val="40000"/>
                </a:schemeClr>
              </a:outerShdw>
            </a:effectLst>
          </p:spPr>
        </p:pic>
      </p:grpSp>
      <p:sp>
        <p:nvSpPr>
          <p:cNvPr id="3" name="textruta 2">
            <a:extLst>
              <a:ext uri="{FF2B5EF4-FFF2-40B4-BE49-F238E27FC236}">
                <a16:creationId xmlns:a16="http://schemas.microsoft.com/office/drawing/2014/main" id="{C691EF79-1393-CA9A-5CBA-3DB56FC31915}"/>
              </a:ext>
            </a:extLst>
          </p:cNvPr>
          <p:cNvSpPr txBox="1"/>
          <p:nvPr/>
        </p:nvSpPr>
        <p:spPr>
          <a:xfrm>
            <a:off x="3110643" y="638120"/>
            <a:ext cx="5077031" cy="46166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sv-SE" sz="2400" dirty="0">
                <a:latin typeface="Kattux Abc" panose="02000503000000000000" pitchFamily="2" charset="0"/>
              </a:rPr>
              <a:t>Alltid relevant för kund </a:t>
            </a:r>
            <a:endParaRPr lang="sv-SE" sz="2400" dirty="0">
              <a:solidFill>
                <a:schemeClr val="accent5"/>
              </a:solidFill>
              <a:latin typeface="Kattux Abc" panose="02000503000000000000" pitchFamily="2" charset="0"/>
            </a:endParaRPr>
          </a:p>
        </p:txBody>
      </p:sp>
      <p:pic>
        <p:nvPicPr>
          <p:cNvPr id="9" name="Picture 3">
            <a:extLst>
              <a:ext uri="{FF2B5EF4-FFF2-40B4-BE49-F238E27FC236}">
                <a16:creationId xmlns:a16="http://schemas.microsoft.com/office/drawing/2014/main" id="{F743E930-7A2E-D60F-F5ED-66FE03049F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3867" y="585761"/>
            <a:ext cx="611672" cy="611672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3">
            <a:extLst>
              <a:ext uri="{FF2B5EF4-FFF2-40B4-BE49-F238E27FC236}">
                <a16:creationId xmlns:a16="http://schemas.microsoft.com/office/drawing/2014/main" id="{CB7CA27F-1405-546B-19C0-1E777650139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009467" y="585761"/>
            <a:ext cx="609601" cy="611672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53578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Mat, recept &amp; smarta tjänster för en enklare vardag | ICA">
            <a:extLst>
              <a:ext uri="{FF2B5EF4-FFF2-40B4-BE49-F238E27FC236}">
                <a16:creationId xmlns:a16="http://schemas.microsoft.com/office/drawing/2014/main" id="{2FE6A5E5-7BCF-5DDA-AB11-0F2A54D9E8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8793" y="2552753"/>
            <a:ext cx="2133026" cy="1599770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>
            <a:extLst>
              <a:ext uri="{FF2B5EF4-FFF2-40B4-BE49-F238E27FC236}">
                <a16:creationId xmlns:a16="http://schemas.microsoft.com/office/drawing/2014/main" id="{2D23328C-DAD7-4871-692A-51D22645DE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880" y="970449"/>
            <a:ext cx="2286000" cy="516136"/>
          </a:xfrm>
          <a:prstGeom prst="rect">
            <a:avLst/>
          </a:prstGeom>
          <a:noFill/>
          <a:effectLst>
            <a:outerShdw blurRad="50800" dist="38100" dir="2700000" algn="tl" rotWithShape="0">
              <a:schemeClr val="bg1">
                <a:alpha val="4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8" descr="Nordiska Galleriet | Rabattkod Mars 2022 | Next Deal">
            <a:extLst>
              <a:ext uri="{FF2B5EF4-FFF2-40B4-BE49-F238E27FC236}">
                <a16:creationId xmlns:a16="http://schemas.microsoft.com/office/drawing/2014/main" id="{45C52F04-0E7B-BAEF-7EB1-B1C5C15BD7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034" y="4381089"/>
            <a:ext cx="2584530" cy="861510"/>
          </a:xfrm>
          <a:prstGeom prst="rect">
            <a:avLst/>
          </a:prstGeom>
          <a:noFill/>
          <a:effectLst>
            <a:outerShdw blurRad="50800" dist="38100" dir="2700000" algn="tl" rotWithShape="0">
              <a:schemeClr val="bg1">
                <a:alpha val="4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Bildobjekt 10">
            <a:extLst>
              <a:ext uri="{FF2B5EF4-FFF2-40B4-BE49-F238E27FC236}">
                <a16:creationId xmlns:a16="http://schemas.microsoft.com/office/drawing/2014/main" id="{A52BC0CC-BA21-94BA-344E-B86C5430C54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39379" y="2059995"/>
            <a:ext cx="2879919" cy="623982"/>
          </a:xfrm>
          <a:prstGeom prst="rect">
            <a:avLst/>
          </a:prstGeom>
          <a:effectLst/>
        </p:spPr>
      </p:pic>
      <p:pic>
        <p:nvPicPr>
          <p:cNvPr id="1026" name="Picture 2" descr="Lediga jobb hos Kungliga Tekniska högskolan">
            <a:extLst>
              <a:ext uri="{FF2B5EF4-FFF2-40B4-BE49-F238E27FC236}">
                <a16:creationId xmlns:a16="http://schemas.microsoft.com/office/drawing/2014/main" id="{494FE3A3-8AE4-E6AA-686C-EA5AD281C2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74360" y="887718"/>
            <a:ext cx="1269991" cy="1269991"/>
          </a:xfrm>
          <a:prstGeom prst="rect">
            <a:avLst/>
          </a:prstGeom>
          <a:noFill/>
          <a:effectLst>
            <a:outerShdw blurRad="50800" dist="38100" dir="2700000" algn="tl" rotWithShape="0">
              <a:schemeClr val="bg1">
                <a:alpha val="4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PRESSMEDDELANDE">
            <a:extLst>
              <a:ext uri="{FF2B5EF4-FFF2-40B4-BE49-F238E27FC236}">
                <a16:creationId xmlns:a16="http://schemas.microsoft.com/office/drawing/2014/main" id="{FF74F5EA-6D27-9769-BAA1-AD09798DC6A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0414" y="4486029"/>
            <a:ext cx="2569657" cy="874351"/>
          </a:xfrm>
          <a:prstGeom prst="rect">
            <a:avLst/>
          </a:prstGeom>
          <a:noFill/>
          <a:effectLst>
            <a:outerShdw blurRad="50800" dist="38100" dir="2700000" algn="tl" rotWithShape="0">
              <a:schemeClr val="bg1">
                <a:alpha val="4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Storstockholms Lokaltrafik - Wikipedia">
            <a:extLst>
              <a:ext uri="{FF2B5EF4-FFF2-40B4-BE49-F238E27FC236}">
                <a16:creationId xmlns:a16="http://schemas.microsoft.com/office/drawing/2014/main" id="{28F983B5-0A08-AB9F-4E69-07D1340C47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3398" y="945972"/>
            <a:ext cx="1154950" cy="941586"/>
          </a:xfrm>
          <a:prstGeom prst="rect">
            <a:avLst/>
          </a:prstGeom>
          <a:noFill/>
          <a:effectLst>
            <a:outerShdw blurRad="50800" dist="38100" dir="2700000" algn="tl" rotWithShape="0">
              <a:schemeClr val="bg1">
                <a:alpha val="4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KGK kompressor 3 hk - 90 L - lev. 3-5 arbetsdagar - Nimalift.se">
            <a:extLst>
              <a:ext uri="{FF2B5EF4-FFF2-40B4-BE49-F238E27FC236}">
                <a16:creationId xmlns:a16="http://schemas.microsoft.com/office/drawing/2014/main" id="{DB5F77CB-36F3-D730-B490-2FD9FAFE522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10" t="8020" r="9260" b="7824"/>
          <a:stretch/>
        </p:blipFill>
        <p:spPr bwMode="auto">
          <a:xfrm>
            <a:off x="10478233" y="4587285"/>
            <a:ext cx="1066118" cy="747781"/>
          </a:xfrm>
          <a:prstGeom prst="rect">
            <a:avLst/>
          </a:prstGeom>
          <a:noFill/>
          <a:effectLst>
            <a:outerShdw blurRad="50800" dist="38100" dir="2700000" algn="tl" rotWithShape="0">
              <a:schemeClr val="bg1">
                <a:alpha val="4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Zettle tidigare iZettle - Kortterminaler och andra betallösningar">
            <a:extLst>
              <a:ext uri="{FF2B5EF4-FFF2-40B4-BE49-F238E27FC236}">
                <a16:creationId xmlns:a16="http://schemas.microsoft.com/office/drawing/2014/main" id="{F404EF09-E66B-6FC1-2000-B465DA778A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8050" y="953060"/>
            <a:ext cx="2115428" cy="941586"/>
          </a:xfrm>
          <a:prstGeom prst="rect">
            <a:avLst/>
          </a:prstGeom>
          <a:noFill/>
          <a:effectLst>
            <a:outerShdw blurRad="50800" dist="38100" dir="2700000" algn="tl" rotWithShape="0">
              <a:schemeClr val="bg1">
                <a:alpha val="4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Fossil free living within one generation - Vattenfall">
            <a:extLst>
              <a:ext uri="{FF2B5EF4-FFF2-40B4-BE49-F238E27FC236}">
                <a16:creationId xmlns:a16="http://schemas.microsoft.com/office/drawing/2014/main" id="{B2C2864D-BADF-53BF-F65E-738CA5FD58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8094" y="2312998"/>
            <a:ext cx="3445428" cy="530994"/>
          </a:xfrm>
          <a:prstGeom prst="rect">
            <a:avLst/>
          </a:prstGeom>
          <a:noFill/>
          <a:effectLst>
            <a:outerShdw blurRad="50800" dist="38100" dir="2700000" algn="tl" rotWithShape="0">
              <a:schemeClr val="bg1">
                <a:alpha val="4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Möt era patienter digitalt med CarePlatform">
            <a:extLst>
              <a:ext uri="{FF2B5EF4-FFF2-40B4-BE49-F238E27FC236}">
                <a16:creationId xmlns:a16="http://schemas.microsoft.com/office/drawing/2014/main" id="{E82888C8-3BE4-759D-C152-1F25FCE21B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9241" y="3874858"/>
            <a:ext cx="2286001" cy="445770"/>
          </a:xfrm>
          <a:prstGeom prst="rect">
            <a:avLst/>
          </a:prstGeom>
          <a:noFill/>
          <a:effectLst>
            <a:outerShdw blurRad="50800" dist="38100" dir="2700000" algn="tl" rotWithShape="0">
              <a:schemeClr val="bg1">
                <a:alpha val="4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Arbetsförmedlingen mångsidig myndighet i framkant - Framtidens karriär IT &amp;  Data">
            <a:extLst>
              <a:ext uri="{FF2B5EF4-FFF2-40B4-BE49-F238E27FC236}">
                <a16:creationId xmlns:a16="http://schemas.microsoft.com/office/drawing/2014/main" id="{8F935426-EB11-6F8A-D8DA-9AF115A311D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5258" y="3161378"/>
            <a:ext cx="3352115" cy="4085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2" name="Picture 18" descr="Svenska Spel utökar hästbettingen med franska PMU">
            <a:extLst>
              <a:ext uri="{FF2B5EF4-FFF2-40B4-BE49-F238E27FC236}">
                <a16:creationId xmlns:a16="http://schemas.microsoft.com/office/drawing/2014/main" id="{6C2E6227-F2E7-A9CC-BDA5-3BF424ED8EC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52" t="16939" r="2252" b="16939"/>
          <a:stretch/>
        </p:blipFill>
        <p:spPr bwMode="auto">
          <a:xfrm>
            <a:off x="560529" y="3172088"/>
            <a:ext cx="2133025" cy="925655"/>
          </a:xfrm>
          <a:prstGeom prst="rect">
            <a:avLst/>
          </a:prstGeom>
          <a:noFill/>
          <a:effectLst>
            <a:outerShdw blurRad="50800" dist="38100" dir="2700000" algn="tl" rotWithShape="0">
              <a:schemeClr val="bg1">
                <a:alpha val="4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4">
            <a:extLst>
              <a:ext uri="{FF2B5EF4-FFF2-40B4-BE49-F238E27FC236}">
                <a16:creationId xmlns:a16="http://schemas.microsoft.com/office/drawing/2014/main" id="{41666490-F771-6D19-4B50-7F7992CC683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1555" y="4627674"/>
            <a:ext cx="2768868" cy="815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88437FA8-5038-3D06-DB25-5F84F67A9E48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10617200" y="6271247"/>
            <a:ext cx="1410150" cy="40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2534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D180C2E8-05DF-0642-8E15-B15FF07DC7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err="1">
                <a:latin typeface="Kattux Abc" panose="02000503000000000000" pitchFamily="2" charset="0"/>
              </a:rPr>
              <a:t>Lorem</a:t>
            </a:r>
            <a:r>
              <a:rPr lang="sv-SE" dirty="0">
                <a:latin typeface="Kattux Abc" panose="02000503000000000000" pitchFamily="2" charset="0"/>
              </a:rPr>
              <a:t> </a:t>
            </a:r>
            <a:r>
              <a:rPr lang="sv-SE" dirty="0" err="1">
                <a:latin typeface="Kattux Abc" panose="02000503000000000000" pitchFamily="2" charset="0"/>
              </a:rPr>
              <a:t>ipsum</a:t>
            </a:r>
            <a:endParaRPr lang="sv-SE" dirty="0">
              <a:latin typeface="Kattux Abc" panose="02000503000000000000" pitchFamily="2" charset="0"/>
            </a:endParaRPr>
          </a:p>
        </p:txBody>
      </p:sp>
      <p:sp>
        <p:nvSpPr>
          <p:cNvPr id="3" name="Platshållare för text 2">
            <a:extLst>
              <a:ext uri="{FF2B5EF4-FFF2-40B4-BE49-F238E27FC236}">
                <a16:creationId xmlns:a16="http://schemas.microsoft.com/office/drawing/2014/main" id="{5C99F6F4-B081-3147-867D-36D6D10F30C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v-SE" dirty="0"/>
          </a:p>
        </p:txBody>
      </p:sp>
      <p:sp>
        <p:nvSpPr>
          <p:cNvPr id="4" name="Platshållare för innehåll 3">
            <a:extLst>
              <a:ext uri="{FF2B5EF4-FFF2-40B4-BE49-F238E27FC236}">
                <a16:creationId xmlns:a16="http://schemas.microsoft.com/office/drawing/2014/main" id="{7F6C862B-2C77-2C4D-9954-7254E4FA7CD6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Platshållare för text 4">
            <a:extLst>
              <a:ext uri="{FF2B5EF4-FFF2-40B4-BE49-F238E27FC236}">
                <a16:creationId xmlns:a16="http://schemas.microsoft.com/office/drawing/2014/main" id="{730D6307-3B30-E64C-AA0F-AF3051F4F83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innehåll 5">
            <a:extLst>
              <a:ext uri="{FF2B5EF4-FFF2-40B4-BE49-F238E27FC236}">
                <a16:creationId xmlns:a16="http://schemas.microsoft.com/office/drawing/2014/main" id="{C396D280-1C20-5645-8435-9CD9739858A9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438028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text 1">
            <a:extLst>
              <a:ext uri="{FF2B5EF4-FFF2-40B4-BE49-F238E27FC236}">
                <a16:creationId xmlns:a16="http://schemas.microsoft.com/office/drawing/2014/main" id="{21656162-DC11-2246-B83A-3691DC72D9C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sv-SE" dirty="0">
                <a:latin typeface="Kattux Abc" panose="02000503000000000000" pitchFamily="2" charset="0"/>
              </a:rPr>
              <a:t>Kapitel</a:t>
            </a:r>
          </a:p>
        </p:txBody>
      </p:sp>
    </p:spTree>
    <p:extLst>
      <p:ext uri="{BB962C8B-B14F-4D97-AF65-F5344CB8AC3E}">
        <p14:creationId xmlns:p14="http://schemas.microsoft.com/office/powerpoint/2010/main" val="3055206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-tema">
  <a:themeElements>
    <a:clrScheme name="R2M-ny">
      <a:dk1>
        <a:srgbClr val="000000"/>
      </a:dk1>
      <a:lt1>
        <a:srgbClr val="FFFFFF"/>
      </a:lt1>
      <a:dk2>
        <a:srgbClr val="4C4A4A"/>
      </a:dk2>
      <a:lt2>
        <a:srgbClr val="F7F3F3"/>
      </a:lt2>
      <a:accent1>
        <a:srgbClr val="31ABE2"/>
      </a:accent1>
      <a:accent2>
        <a:srgbClr val="F9B804"/>
      </a:accent2>
      <a:accent3>
        <a:srgbClr val="E3012F"/>
      </a:accent3>
      <a:accent4>
        <a:srgbClr val="FFDC00"/>
      </a:accent4>
      <a:accent5>
        <a:srgbClr val="E02B86"/>
      </a:accent5>
      <a:accent6>
        <a:srgbClr val="1BA660"/>
      </a:accent6>
      <a:hlink>
        <a:srgbClr val="000000"/>
      </a:hlink>
      <a:folHlink>
        <a:srgbClr val="000000"/>
      </a:folHlink>
    </a:clrScheme>
    <a:fontScheme name="Arial Black-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2M Mall ppt_220412_150dpi" id="{FA1284DD-C001-BF40-A2B8-7E809E46EB53}" vid="{1191A028-6484-4F4E-9388-6A18A13655AE}"/>
    </a:ext>
  </a:extLst>
</a:theme>
</file>

<file path=ppt/theme/theme2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R2M">
    <a:dk1>
      <a:srgbClr val="000000"/>
    </a:dk1>
    <a:lt1>
      <a:srgbClr val="FFFFFF"/>
    </a:lt1>
    <a:dk2>
      <a:srgbClr val="4C4A4A"/>
    </a:dk2>
    <a:lt2>
      <a:srgbClr val="F7F3F3"/>
    </a:lt2>
    <a:accent1>
      <a:srgbClr val="00AEEF"/>
    </a:accent1>
    <a:accent2>
      <a:srgbClr val="FDB90B"/>
    </a:accent2>
    <a:accent3>
      <a:srgbClr val="ED1A3B"/>
    </a:accent3>
    <a:accent4>
      <a:srgbClr val="F7D005"/>
    </a:accent4>
    <a:accent5>
      <a:srgbClr val="EC008C"/>
    </a:accent5>
    <a:accent6>
      <a:srgbClr val="00A65D"/>
    </a:accent6>
    <a:hlink>
      <a:srgbClr val="000000"/>
    </a:hlink>
    <a:folHlink>
      <a:srgbClr val="000000"/>
    </a:folHlink>
  </a:clrScheme>
  <a:fontScheme name="Arial">
    <a:majorFont>
      <a:latin typeface="Arial" panose="020B0604020202020204"/>
      <a:ea typeface=""/>
      <a:cs typeface=""/>
      <a:font script="Jpan" typeface="ＭＳ Ｐゴシック"/>
      <a:font script="Hang" typeface="굴림"/>
      <a:font script="Hans" typeface="黑体"/>
      <a:font script="Hant" typeface="微軟正黑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ajorFont>
    <a:minorFont>
      <a:latin typeface="Arial" panose="020B0604020202020204"/>
      <a:ea typeface=""/>
      <a:cs typeface=""/>
      <a:font script="Jpan" typeface="ＭＳ Ｐゴシック"/>
      <a:font script="Hang" typeface="굴림"/>
      <a:font script="Hans" typeface="黑体"/>
      <a:font script="Hant" typeface="微軟正黑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1CF7A146020B334CA8D4096E9D52BE8D" ma:contentTypeVersion="16" ma:contentTypeDescription="Skapa ett nytt dokument." ma:contentTypeScope="" ma:versionID="57c8b7e04d3c6b1cfd8b0e544e8ddafe">
  <xsd:schema xmlns:xsd="http://www.w3.org/2001/XMLSchema" xmlns:xs="http://www.w3.org/2001/XMLSchema" xmlns:p="http://schemas.microsoft.com/office/2006/metadata/properties" xmlns:ns2="1e016552-a444-4155-9aae-f89f68456b2f" xmlns:ns3="b569361e-f886-4987-bee7-742d96c8ef7f" targetNamespace="http://schemas.microsoft.com/office/2006/metadata/properties" ma:root="true" ma:fieldsID="9f5d0a36df80e3f87a09924cd4c47b0b" ns2:_="" ns3:_="">
    <xsd:import namespace="1e016552-a444-4155-9aae-f89f68456b2f"/>
    <xsd:import namespace="b569361e-f886-4987-bee7-742d96c8ef7f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Location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3:MediaLengthInSeconds" minOccurs="0"/>
                <xsd:element ref="ns3:lcf76f155ced4ddcb4097134ff3c332f" minOccurs="0"/>
                <xsd:element ref="ns2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e016552-a444-4155-9aae-f89f68456b2f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Delat med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Delat med information" ma:description="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16792f26-9f86-49a6-810a-e2e8709b7b6b}" ma:internalName="TaxCatchAll" ma:showField="CatchAllData" ma:web="1e016552-a444-4155-9aae-f89f68456b2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569361e-f886-4987-bee7-742d96c8ef7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AutoTags" ma:index="13" nillable="true" ma:displayName="MediaServiceAutoTags" ma:description="" ma:internalName="MediaServiceAutoTags" ma:readOnly="true">
      <xsd:simpleType>
        <xsd:restriction base="dms:Text"/>
      </xsd:simpleType>
    </xsd:element>
    <xsd:element name="MediaServiceLocation" ma:index="14" nillable="true" ma:displayName="MediaServiceLocation" ma:description="" ma:internalName="MediaServiceLocation" ma:readOnly="true">
      <xsd:simpleType>
        <xsd:restriction base="dms:Text"/>
      </xsd:simpleType>
    </xsd:element>
    <xsd:element name="MediaServiceOCR" ma:index="15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Bildmarkeringar" ma:readOnly="false" ma:fieldId="{5cf76f15-5ced-4ddc-b409-7134ff3c332f}" ma:taxonomyMulti="true" ma:sspId="c4be9387-bc5a-41e6-b863-87c9e78666b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nehållstyp"/>
        <xsd:element ref="dc:title" minOccurs="0" maxOccurs="1" ma:index="4" ma:displayName="Rubrik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b569361e-f886-4987-bee7-742d96c8ef7f">
      <Terms xmlns="http://schemas.microsoft.com/office/infopath/2007/PartnerControls"/>
    </lcf76f155ced4ddcb4097134ff3c332f>
    <TaxCatchAll xmlns="1e016552-a444-4155-9aae-f89f68456b2f" xsi:nil="true"/>
  </documentManagement>
</p:properties>
</file>

<file path=customXml/itemProps1.xml><?xml version="1.0" encoding="utf-8"?>
<ds:datastoreItem xmlns:ds="http://schemas.openxmlformats.org/officeDocument/2006/customXml" ds:itemID="{CF4E6693-AAA0-48E4-A618-34CB934446F5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A5EC2575-A3AA-4931-957E-A157B2B00762}">
  <ds:schemaRefs>
    <ds:schemaRef ds:uri="1e016552-a444-4155-9aae-f89f68456b2f"/>
    <ds:schemaRef ds:uri="b569361e-f886-4987-bee7-742d96c8ef7f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FED54245-5FD7-477F-96BC-BF2A30302E5C}">
  <ds:schemaRefs>
    <ds:schemaRef ds:uri="http://purl.org/dc/dcmitype/"/>
    <ds:schemaRef ds:uri="http://purl.org/dc/terms/"/>
    <ds:schemaRef ds:uri="http://schemas.openxmlformats.org/package/2006/metadata/core-properties"/>
    <ds:schemaRef ds:uri="b569361e-f886-4987-bee7-742d96c8ef7f"/>
    <ds:schemaRef ds:uri="http://schemas.microsoft.com/office/infopath/2007/PartnerControls"/>
    <ds:schemaRef ds:uri="http://schemas.microsoft.com/office/2006/documentManagement/types"/>
    <ds:schemaRef ds:uri="1e016552-a444-4155-9aae-f89f68456b2f"/>
    <ds:schemaRef ds:uri="http://schemas.microsoft.com/office/2006/metadata/properties"/>
    <ds:schemaRef ds:uri="http://www.w3.org/XML/1998/namespace"/>
    <ds:schemaRef ds:uri="http://purl.org/dc/elements/1.1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Office-tema</Template>
  <TotalTime>2966</TotalTime>
  <Words>191</Words>
  <Application>Microsoft Macintosh PowerPoint</Application>
  <PresentationFormat>Widescreen</PresentationFormat>
  <Paragraphs>55</Paragraphs>
  <Slides>33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41" baseType="lpstr">
      <vt:lpstr>Arial</vt:lpstr>
      <vt:lpstr>Arial Black</vt:lpstr>
      <vt:lpstr>Calibri</vt:lpstr>
      <vt:lpstr>Kattux Abc</vt:lpstr>
      <vt:lpstr>Roboto</vt:lpstr>
      <vt:lpstr>Roboto Condensed</vt:lpstr>
      <vt:lpstr>Tahoma</vt:lpstr>
      <vt:lpstr>Office-tema</vt:lpstr>
      <vt:lpstr>PowerPoint Presentation</vt:lpstr>
      <vt:lpstr>PowerPoint Presentation</vt:lpstr>
      <vt:lpstr>I korthet..</vt:lpstr>
      <vt:lpstr>PowerPoint Presentation</vt:lpstr>
      <vt:lpstr>PowerPoint Presentation</vt:lpstr>
      <vt:lpstr>PowerPoint Presentation</vt:lpstr>
      <vt:lpstr>PowerPoint Presentation</vt:lpstr>
      <vt:lpstr>Lorem ipsum</vt:lpstr>
      <vt:lpstr>PowerPoint Presentation</vt:lpstr>
      <vt:lpstr>Lorem ipsum</vt:lpstr>
      <vt:lpstr>PowerPoint Presentation</vt:lpstr>
      <vt:lpstr>Lorem ipsum</vt:lpstr>
      <vt:lpstr>PowerPoint Presentation</vt:lpstr>
      <vt:lpstr>Lorem ipsum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Systemutveckling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PowerPoint-presentation</dc:title>
  <dc:creator>Angela Svegby</dc:creator>
  <cp:lastModifiedBy>Patric  Jansson</cp:lastModifiedBy>
  <cp:revision>3</cp:revision>
  <dcterms:created xsi:type="dcterms:W3CDTF">2022-06-03T09:10:41Z</dcterms:created>
  <dcterms:modified xsi:type="dcterms:W3CDTF">2023-01-05T11:23:47Z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0x0101001CF7A146020B334CA8D4096E9D52BE8D</vt:lpwstr>
  </property>
  <property fmtid="{D5CDD505-2E9C-101B-9397-08002B2CF9AE}" pid="3" name="MediaServiceImageTags">
    <vt:lpwstr/>
  </property>
</Properties>
</file>