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8"/>
  </p:notesMasterIdLst>
  <p:handoutMasterIdLst>
    <p:handoutMasterId r:id="rId39"/>
  </p:handoutMasterIdLst>
  <p:sldIdLst>
    <p:sldId id="388" r:id="rId5"/>
    <p:sldId id="269" r:id="rId6"/>
    <p:sldId id="408" r:id="rId7"/>
    <p:sldId id="410" r:id="rId8"/>
    <p:sldId id="411" r:id="rId9"/>
    <p:sldId id="300" r:id="rId10"/>
    <p:sldId id="417" r:id="rId11"/>
    <p:sldId id="297" r:id="rId12"/>
    <p:sldId id="271" r:id="rId13"/>
    <p:sldId id="273" r:id="rId14"/>
    <p:sldId id="258" r:id="rId15"/>
    <p:sldId id="272" r:id="rId16"/>
    <p:sldId id="262" r:id="rId17"/>
    <p:sldId id="286" r:id="rId18"/>
    <p:sldId id="264" r:id="rId19"/>
    <p:sldId id="287" r:id="rId20"/>
    <p:sldId id="391" r:id="rId21"/>
    <p:sldId id="392" r:id="rId22"/>
    <p:sldId id="393" r:id="rId23"/>
    <p:sldId id="394" r:id="rId24"/>
    <p:sldId id="395" r:id="rId25"/>
    <p:sldId id="396" r:id="rId26"/>
    <p:sldId id="266" r:id="rId27"/>
    <p:sldId id="289" r:id="rId28"/>
    <p:sldId id="288" r:id="rId29"/>
    <p:sldId id="413" r:id="rId30"/>
    <p:sldId id="398" r:id="rId31"/>
    <p:sldId id="399" r:id="rId32"/>
    <p:sldId id="400" r:id="rId33"/>
    <p:sldId id="401" r:id="rId34"/>
    <p:sldId id="402" r:id="rId35"/>
    <p:sldId id="414" r:id="rId36"/>
    <p:sldId id="290" r:id="rId3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3F3"/>
    <a:srgbClr val="E5042D"/>
    <a:srgbClr val="04A65F"/>
    <a:srgbClr val="E3062D"/>
    <a:srgbClr val="FBF8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570593-B1AE-5542-879D-8C147F887B3E}" v="12" dt="2025-08-27T07:28:34.3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48"/>
    <p:restoredTop sz="67698"/>
  </p:normalViewPr>
  <p:slideViewPr>
    <p:cSldViewPr snapToGrid="0">
      <p:cViewPr varScale="1">
        <p:scale>
          <a:sx n="71" d="100"/>
          <a:sy n="71" d="100"/>
        </p:scale>
        <p:origin x="1096" y="17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gela Svegby" userId="22aca7af-81a2-4e33-9acd-166a75822fda" providerId="ADAL" clId="{6E7D4874-2E98-CE4F-8605-CD2947AF4F0A}"/>
    <pc:docChg chg="addSld modSld sldOrd">
      <pc:chgData name="Angela Svegby" userId="22aca7af-81a2-4e33-9acd-166a75822fda" providerId="ADAL" clId="{6E7D4874-2E98-CE4F-8605-CD2947AF4F0A}" dt="2022-10-24T09:28:11.551" v="58" actId="14100"/>
      <pc:docMkLst>
        <pc:docMk/>
      </pc:docMkLst>
      <pc:sldChg chg="addSp delSp modSp new mod ord">
        <pc:chgData name="Angela Svegby" userId="22aca7af-81a2-4e33-9acd-166a75822fda" providerId="ADAL" clId="{6E7D4874-2E98-CE4F-8605-CD2947AF4F0A}" dt="2022-10-24T09:24:23.963" v="18" actId="20578"/>
        <pc:sldMkLst>
          <pc:docMk/>
          <pc:sldMk cId="3113841809" sldId="391"/>
        </pc:sldMkLst>
      </pc:sldChg>
      <pc:sldChg chg="addSp modSp new mod">
        <pc:chgData name="Angela Svegby" userId="22aca7af-81a2-4e33-9acd-166a75822fda" providerId="ADAL" clId="{6E7D4874-2E98-CE4F-8605-CD2947AF4F0A}" dt="2022-10-24T09:24:44.884" v="24" actId="14100"/>
        <pc:sldMkLst>
          <pc:docMk/>
          <pc:sldMk cId="574760902" sldId="392"/>
        </pc:sldMkLst>
      </pc:sldChg>
      <pc:sldChg chg="addSp modSp new mod">
        <pc:chgData name="Angela Svegby" userId="22aca7af-81a2-4e33-9acd-166a75822fda" providerId="ADAL" clId="{6E7D4874-2E98-CE4F-8605-CD2947AF4F0A}" dt="2022-10-24T09:25:25.150" v="32" actId="14100"/>
        <pc:sldMkLst>
          <pc:docMk/>
          <pc:sldMk cId="3586267094" sldId="393"/>
        </pc:sldMkLst>
      </pc:sldChg>
      <pc:sldChg chg="addSp modSp new mod">
        <pc:chgData name="Angela Svegby" userId="22aca7af-81a2-4e33-9acd-166a75822fda" providerId="ADAL" clId="{6E7D4874-2E98-CE4F-8605-CD2947AF4F0A}" dt="2022-10-24T09:25:49.471" v="38" actId="14100"/>
        <pc:sldMkLst>
          <pc:docMk/>
          <pc:sldMk cId="4114191855" sldId="394"/>
        </pc:sldMkLst>
      </pc:sldChg>
      <pc:sldChg chg="addSp modSp new mod">
        <pc:chgData name="Angela Svegby" userId="22aca7af-81a2-4e33-9acd-166a75822fda" providerId="ADAL" clId="{6E7D4874-2E98-CE4F-8605-CD2947AF4F0A}" dt="2022-10-24T09:27:23.596" v="46" actId="14100"/>
        <pc:sldMkLst>
          <pc:docMk/>
          <pc:sldMk cId="1189392134" sldId="395"/>
        </pc:sldMkLst>
      </pc:sldChg>
      <pc:sldChg chg="addSp modSp new mod">
        <pc:chgData name="Angela Svegby" userId="22aca7af-81a2-4e33-9acd-166a75822fda" providerId="ADAL" clId="{6E7D4874-2E98-CE4F-8605-CD2947AF4F0A}" dt="2022-10-24T09:27:46.572" v="52" actId="14100"/>
        <pc:sldMkLst>
          <pc:docMk/>
          <pc:sldMk cId="860796815" sldId="396"/>
        </pc:sldMkLst>
      </pc:sldChg>
      <pc:sldChg chg="addSp modSp new mod">
        <pc:chgData name="Angela Svegby" userId="22aca7af-81a2-4e33-9acd-166a75822fda" providerId="ADAL" clId="{6E7D4874-2E98-CE4F-8605-CD2947AF4F0A}" dt="2022-10-24T09:28:11.551" v="58" actId="14100"/>
        <pc:sldMkLst>
          <pc:docMk/>
          <pc:sldMk cId="1770403432" sldId="397"/>
        </pc:sldMkLst>
      </pc:sldChg>
    </pc:docChg>
  </pc:docChgLst>
  <pc:docChgLst>
    <pc:chgData name="Patric  Jansson" userId="8a77f446-9034-4479-987d-6a136ae2b617" providerId="ADAL" clId="{FD1AB897-1105-8842-A76B-BE1374798B5F}"/>
    <pc:docChg chg="modSld">
      <pc:chgData name="Patric  Jansson" userId="8a77f446-9034-4479-987d-6a136ae2b617" providerId="ADAL" clId="{FD1AB897-1105-8842-A76B-BE1374798B5F}" dt="2023-01-03T15:01:22.837" v="0"/>
      <pc:docMkLst>
        <pc:docMk/>
      </pc:docMkLst>
      <pc:sldChg chg="addSp modSp">
        <pc:chgData name="Patric  Jansson" userId="8a77f446-9034-4479-987d-6a136ae2b617" providerId="ADAL" clId="{FD1AB897-1105-8842-A76B-BE1374798B5F}" dt="2023-01-03T15:01:22.837" v="0"/>
        <pc:sldMkLst>
          <pc:docMk/>
          <pc:sldMk cId="1770403432" sldId="397"/>
        </pc:sldMkLst>
      </pc:sldChg>
    </pc:docChg>
  </pc:docChgLst>
  <pc:docChgLst>
    <pc:chgData name="Patric  Jansson" userId="S::patric.jansson@magello.se::8a77f446-9034-4479-987d-6a136ae2b617" providerId="AD" clId="Web-{3A833161-9DD2-8E96-F4CC-D5D734457D27}"/>
    <pc:docChg chg="modSld">
      <pc:chgData name="Patric  Jansson" userId="S::patric.jansson@magello.se::8a77f446-9034-4479-987d-6a136ae2b617" providerId="AD" clId="Web-{3A833161-9DD2-8E96-F4CC-D5D734457D27}" dt="2022-11-22T09:34:59.675" v="0" actId="1076"/>
      <pc:docMkLst>
        <pc:docMk/>
      </pc:docMkLst>
      <pc:sldChg chg="modSp">
        <pc:chgData name="Patric  Jansson" userId="S::patric.jansson@magello.se::8a77f446-9034-4479-987d-6a136ae2b617" providerId="AD" clId="Web-{3A833161-9DD2-8E96-F4CC-D5D734457D27}" dt="2022-11-22T09:34:59.675" v="0" actId="1076"/>
        <pc:sldMkLst>
          <pc:docMk/>
          <pc:sldMk cId="920202357" sldId="262"/>
        </pc:sldMkLst>
      </pc:sldChg>
    </pc:docChg>
  </pc:docChgLst>
  <pc:docChgLst>
    <pc:chgData name="Thomas Näslund" userId="a5b6596c-1d01-4573-8ae9-c5382663f01c" providerId="ADAL" clId="{DEC463DD-F0D2-9B46-BC2D-9CC700F57033}"/>
    <pc:docChg chg="addSld delSld modSld">
      <pc:chgData name="Thomas Näslund" userId="a5b6596c-1d01-4573-8ae9-c5382663f01c" providerId="ADAL" clId="{DEC463DD-F0D2-9B46-BC2D-9CC700F57033}" dt="2022-10-24T07:57:44.273" v="4" actId="2696"/>
      <pc:docMkLst>
        <pc:docMk/>
      </pc:docMkLst>
      <pc:sldChg chg="modNotesTx">
        <pc:chgData name="Thomas Näslund" userId="a5b6596c-1d01-4573-8ae9-c5382663f01c" providerId="ADAL" clId="{DEC463DD-F0D2-9B46-BC2D-9CC700F57033}" dt="2022-10-04T10:37:40.426" v="2" actId="20577"/>
        <pc:sldMkLst>
          <pc:docMk/>
          <pc:sldMk cId="680031153" sldId="297"/>
        </pc:sldMkLst>
      </pc:sldChg>
      <pc:sldChg chg="del modNotesTx">
        <pc:chgData name="Thomas Näslund" userId="a5b6596c-1d01-4573-8ae9-c5382663f01c" providerId="ADAL" clId="{DEC463DD-F0D2-9B46-BC2D-9CC700F57033}" dt="2022-10-24T07:57:44.273" v="4" actId="2696"/>
        <pc:sldMkLst>
          <pc:docMk/>
          <pc:sldMk cId="4234262893" sldId="300"/>
        </pc:sldMkLst>
      </pc:sldChg>
      <pc:sldChg chg="modNotesTx">
        <pc:chgData name="Thomas Näslund" userId="a5b6596c-1d01-4573-8ae9-c5382663f01c" providerId="ADAL" clId="{DEC463DD-F0D2-9B46-BC2D-9CC700F57033}" dt="2022-10-04T10:37:20.541" v="0" actId="20577"/>
        <pc:sldMkLst>
          <pc:docMk/>
          <pc:sldMk cId="387885399" sldId="387"/>
        </pc:sldMkLst>
      </pc:sldChg>
      <pc:sldChg chg="add">
        <pc:chgData name="Thomas Näslund" userId="a5b6596c-1d01-4573-8ae9-c5382663f01c" providerId="ADAL" clId="{DEC463DD-F0D2-9B46-BC2D-9CC700F57033}" dt="2022-10-24T07:57:40.893" v="3"/>
        <pc:sldMkLst>
          <pc:docMk/>
          <pc:sldMk cId="453578377" sldId="390"/>
        </pc:sldMkLst>
      </pc:sldChg>
    </pc:docChg>
  </pc:docChgLst>
  <pc:docChgLst>
    <pc:chgData name="Thomas Näslund" userId="a5b6596c-1d01-4573-8ae9-c5382663f01c" providerId="ADAL" clId="{8BC7BC89-BB59-AE4D-8BA0-EE0928E84FA8}"/>
    <pc:docChg chg="undo custSel modSld">
      <pc:chgData name="Thomas Näslund" userId="a5b6596c-1d01-4573-8ae9-c5382663f01c" providerId="ADAL" clId="{8BC7BC89-BB59-AE4D-8BA0-EE0928E84FA8}" dt="2022-12-29T13:15:40.530" v="62" actId="478"/>
      <pc:docMkLst>
        <pc:docMk/>
      </pc:docMkLst>
      <pc:sldChg chg="addSp delSp modSp mod">
        <pc:chgData name="Thomas Näslund" userId="a5b6596c-1d01-4573-8ae9-c5382663f01c" providerId="ADAL" clId="{8BC7BC89-BB59-AE4D-8BA0-EE0928E84FA8}" dt="2022-12-29T13:15:40.530" v="62" actId="478"/>
        <pc:sldMkLst>
          <pc:docMk/>
          <pc:sldMk cId="453578377" sldId="390"/>
        </pc:sldMkLst>
      </pc:sldChg>
    </pc:docChg>
  </pc:docChgLst>
  <pc:docChgLst>
    <pc:chgData name="Angela Svegby" userId="S::angela.svegby@magello.se::22aca7af-81a2-4e33-9acd-166a75822fda" providerId="AD" clId="Web-{629C2B0A-EBE2-5171-A98C-86DC5272717D}"/>
    <pc:docChg chg="modSld">
      <pc:chgData name="Angela Svegby" userId="S::angela.svegby@magello.se::22aca7af-81a2-4e33-9acd-166a75822fda" providerId="AD" clId="Web-{629C2B0A-EBE2-5171-A98C-86DC5272717D}" dt="2022-11-24T14:28:39.974" v="5"/>
      <pc:docMkLst>
        <pc:docMk/>
      </pc:docMkLst>
      <pc:sldChg chg="addSp delSp">
        <pc:chgData name="Angela Svegby" userId="S::angela.svegby@magello.se::22aca7af-81a2-4e33-9acd-166a75822fda" providerId="AD" clId="Web-{629C2B0A-EBE2-5171-A98C-86DC5272717D}" dt="2022-11-24T14:28:39.974" v="5"/>
        <pc:sldMkLst>
          <pc:docMk/>
          <pc:sldMk cId="3968517046" sldId="277"/>
        </pc:sldMkLst>
      </pc:sldChg>
      <pc:sldChg chg="addSp delSp">
        <pc:chgData name="Angela Svegby" userId="S::angela.svegby@magello.se::22aca7af-81a2-4e33-9acd-166a75822fda" providerId="AD" clId="Web-{629C2B0A-EBE2-5171-A98C-86DC5272717D}" dt="2022-11-24T14:15:47.078" v="1"/>
        <pc:sldMkLst>
          <pc:docMk/>
          <pc:sldMk cId="4114191855" sldId="394"/>
        </pc:sldMkLst>
      </pc:sldChg>
    </pc:docChg>
  </pc:docChgLst>
  <pc:docChgLst>
    <pc:chgData name="Angela Svegby" userId="S::angela.svegby@magello.se::22aca7af-81a2-4e33-9acd-166a75822fda" providerId="AD" clId="Web-{E718AA94-905B-3171-9595-4164D515F282}"/>
    <pc:docChg chg="modSld">
      <pc:chgData name="Angela Svegby" userId="S::angela.svegby@magello.se::22aca7af-81a2-4e33-9acd-166a75822fda" providerId="AD" clId="Web-{E718AA94-905B-3171-9595-4164D515F282}" dt="2022-09-12T12:47:07.130" v="2" actId="1076"/>
      <pc:docMkLst>
        <pc:docMk/>
      </pc:docMkLst>
      <pc:sldChg chg="modSp">
        <pc:chgData name="Angela Svegby" userId="S::angela.svegby@magello.se::22aca7af-81a2-4e33-9acd-166a75822fda" providerId="AD" clId="Web-{E718AA94-905B-3171-9595-4164D515F282}" dt="2022-09-12T12:47:07.130" v="2" actId="1076"/>
        <pc:sldMkLst>
          <pc:docMk/>
          <pc:sldMk cId="4234262893" sldId="300"/>
        </pc:sldMkLst>
      </pc:sldChg>
    </pc:docChg>
  </pc:docChgLst>
  <pc:docChgLst>
    <pc:chgData name="Patric  Jansson" userId="8a77f446-9034-4479-987d-6a136ae2b617" providerId="ADAL" clId="{D62EF1FC-02ED-5750-9698-EC846CE3DCC4}"/>
    <pc:docChg chg="custSel addSld delSld modSld">
      <pc:chgData name="Patric  Jansson" userId="8a77f446-9034-4479-987d-6a136ae2b617" providerId="ADAL" clId="{D62EF1FC-02ED-5750-9698-EC846CE3DCC4}" dt="2025-08-27T07:28:37.815" v="816" actId="2696"/>
      <pc:docMkLst>
        <pc:docMk/>
      </pc:docMkLst>
      <pc:sldChg chg="del">
        <pc:chgData name="Patric  Jansson" userId="8a77f446-9034-4479-987d-6a136ae2b617" providerId="ADAL" clId="{D62EF1FC-02ED-5750-9698-EC846CE3DCC4}" dt="2025-08-27T07:28:37.815" v="816" actId="2696"/>
        <pc:sldMkLst>
          <pc:docMk/>
          <pc:sldMk cId="2199741513" sldId="407"/>
        </pc:sldMkLst>
      </pc:sldChg>
      <pc:sldChg chg="addSp modSp new mod setBg modNotesTx">
        <pc:chgData name="Patric  Jansson" userId="8a77f446-9034-4479-987d-6a136ae2b617" providerId="ADAL" clId="{D62EF1FC-02ED-5750-9698-EC846CE3DCC4}" dt="2025-08-27T07:23:13.309" v="814" actId="20577"/>
        <pc:sldMkLst>
          <pc:docMk/>
          <pc:sldMk cId="2961357216" sldId="414"/>
        </pc:sldMkLst>
        <pc:picChg chg="add mod">
          <ac:chgData name="Patric  Jansson" userId="8a77f446-9034-4479-987d-6a136ae2b617" providerId="ADAL" clId="{D62EF1FC-02ED-5750-9698-EC846CE3DCC4}" dt="2025-08-27T07:19:53.392" v="369" actId="207"/>
          <ac:picMkLst>
            <pc:docMk/>
            <pc:sldMk cId="2961357216" sldId="414"/>
            <ac:picMk id="3" creationId="{5EBF4B88-9630-D77A-3F8A-107868DC775D}"/>
          </ac:picMkLst>
        </pc:picChg>
        <pc:picChg chg="add mod">
          <ac:chgData name="Patric  Jansson" userId="8a77f446-9034-4479-987d-6a136ae2b617" providerId="ADAL" clId="{D62EF1FC-02ED-5750-9698-EC846CE3DCC4}" dt="2025-08-27T07:17:37.669" v="19" actId="1076"/>
          <ac:picMkLst>
            <pc:docMk/>
            <pc:sldMk cId="2961357216" sldId="414"/>
            <ac:picMk id="5" creationId="{2102F1DB-8AC5-55AF-E323-979FB1340BAB}"/>
          </ac:picMkLst>
        </pc:picChg>
        <pc:picChg chg="add mod">
          <ac:chgData name="Patric  Jansson" userId="8a77f446-9034-4479-987d-6a136ae2b617" providerId="ADAL" clId="{D62EF1FC-02ED-5750-9698-EC846CE3DCC4}" dt="2025-08-27T07:17:46.887" v="25" actId="14100"/>
          <ac:picMkLst>
            <pc:docMk/>
            <pc:sldMk cId="2961357216" sldId="414"/>
            <ac:picMk id="7" creationId="{AF81C5F0-DBEC-267A-7E55-16226BD80DB8}"/>
          </ac:picMkLst>
        </pc:picChg>
        <pc:picChg chg="add mod">
          <ac:chgData name="Patric  Jansson" userId="8a77f446-9034-4479-987d-6a136ae2b617" providerId="ADAL" clId="{D62EF1FC-02ED-5750-9698-EC846CE3DCC4}" dt="2025-08-27T07:17:38.939" v="20" actId="1076"/>
          <ac:picMkLst>
            <pc:docMk/>
            <pc:sldMk cId="2961357216" sldId="414"/>
            <ac:picMk id="9" creationId="{B31E1CCF-AEED-F0C5-F9F9-AEB086670305}"/>
          </ac:picMkLst>
        </pc:picChg>
        <pc:picChg chg="add mod">
          <ac:chgData name="Patric  Jansson" userId="8a77f446-9034-4479-987d-6a136ae2b617" providerId="ADAL" clId="{D62EF1FC-02ED-5750-9698-EC846CE3DCC4}" dt="2025-08-27T07:17:25.838" v="11" actId="1076"/>
          <ac:picMkLst>
            <pc:docMk/>
            <pc:sldMk cId="2961357216" sldId="414"/>
            <ac:picMk id="11" creationId="{9AD7D54E-CAA0-7873-B9E1-5178E192A877}"/>
          </ac:picMkLst>
        </pc:picChg>
        <pc:picChg chg="add mod">
          <ac:chgData name="Patric  Jansson" userId="8a77f446-9034-4479-987d-6a136ae2b617" providerId="ADAL" clId="{D62EF1FC-02ED-5750-9698-EC846CE3DCC4}" dt="2025-08-27T07:17:48.190" v="26" actId="1076"/>
          <ac:picMkLst>
            <pc:docMk/>
            <pc:sldMk cId="2961357216" sldId="414"/>
            <ac:picMk id="13" creationId="{DA3512C2-74E1-980F-9BF5-2A99E3C83668}"/>
          </ac:picMkLst>
        </pc:picChg>
        <pc:picChg chg="add mod">
          <ac:chgData name="Patric  Jansson" userId="8a77f446-9034-4479-987d-6a136ae2b617" providerId="ADAL" clId="{D62EF1FC-02ED-5750-9698-EC846CE3DCC4}" dt="2025-08-27T07:17:44.107" v="23" actId="1076"/>
          <ac:picMkLst>
            <pc:docMk/>
            <pc:sldMk cId="2961357216" sldId="414"/>
            <ac:picMk id="15" creationId="{048FC81D-FC92-8EF4-2B73-FA1A966BCFE1}"/>
          </ac:picMkLst>
        </pc:picChg>
      </pc:sldChg>
      <pc:sldChg chg="add">
        <pc:chgData name="Patric  Jansson" userId="8a77f446-9034-4479-987d-6a136ae2b617" providerId="ADAL" clId="{D62EF1FC-02ED-5750-9698-EC846CE3DCC4}" dt="2025-08-27T07:28:22.291" v="815"/>
        <pc:sldMkLst>
          <pc:docMk/>
          <pc:sldMk cId="1711005576" sldId="41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90539948554933E-2"/>
          <c:y val="3.6798083174102103E-2"/>
          <c:w val="0.92903098810893603"/>
          <c:h val="0.89338131346698302"/>
        </c:manualLayout>
      </c:layout>
      <c:barChart>
        <c:barDir val="col"/>
        <c:grouping val="clustered"/>
        <c:varyColors val="0"/>
        <c:ser>
          <c:idx val="0"/>
          <c:order val="0"/>
          <c:tx>
            <c:strRef>
              <c:f>Blad1!$B$1</c:f>
              <c:strCache>
                <c:ptCount val="1"/>
                <c:pt idx="0">
                  <c:v>Serie 1</c:v>
                </c:pt>
              </c:strCache>
            </c:strRef>
          </c:tx>
          <c:spPr>
            <a:noFill/>
            <a:ln>
              <a:solidFill>
                <a:schemeClr val="tx1"/>
              </a:solidFill>
            </a:ln>
            <a:effectLst/>
          </c:spPr>
          <c:invertIfNegative val="0"/>
          <c:dLbls>
            <c:delete val="1"/>
          </c:dLbls>
          <c:cat>
            <c:strRef>
              <c:f>Blad1!$A$2:$A$5</c:f>
              <c:strCache>
                <c:ptCount val="4"/>
                <c:pt idx="0">
                  <c:v>A</c:v>
                </c:pt>
                <c:pt idx="1">
                  <c:v>B</c:v>
                </c:pt>
                <c:pt idx="2">
                  <c:v>C</c:v>
                </c:pt>
                <c:pt idx="3">
                  <c:v>D</c:v>
                </c:pt>
              </c:strCache>
            </c:strRef>
          </c:cat>
          <c:val>
            <c:numRef>
              <c:f>Blad1!$B$2:$B$5</c:f>
              <c:numCache>
                <c:formatCode>General</c:formatCode>
                <c:ptCount val="4"/>
                <c:pt idx="0">
                  <c:v>8</c:v>
                </c:pt>
                <c:pt idx="1">
                  <c:v>10</c:v>
                </c:pt>
                <c:pt idx="2">
                  <c:v>3</c:v>
                </c:pt>
                <c:pt idx="3">
                  <c:v>6</c:v>
                </c:pt>
              </c:numCache>
            </c:numRef>
          </c:val>
          <c:extLst>
            <c:ext xmlns:c16="http://schemas.microsoft.com/office/drawing/2014/chart" uri="{C3380CC4-5D6E-409C-BE32-E72D297353CC}">
              <c16:uniqueId val="{00000000-9BBD-A249-BE4D-AAB97F0F16B1}"/>
            </c:ext>
          </c:extLst>
        </c:ser>
        <c:dLbls>
          <c:dLblPos val="inEnd"/>
          <c:showLegendKey val="0"/>
          <c:showVal val="1"/>
          <c:showCatName val="0"/>
          <c:showSerName val="0"/>
          <c:showPercent val="0"/>
          <c:showBubbleSize val="0"/>
        </c:dLbls>
        <c:gapWidth val="219"/>
        <c:overlap val="-27"/>
        <c:axId val="-2032194032"/>
        <c:axId val="-1993541136"/>
      </c:barChart>
      <c:catAx>
        <c:axId val="-203219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SE"/>
          </a:p>
        </c:txPr>
        <c:crossAx val="-1993541136"/>
        <c:crosses val="autoZero"/>
        <c:auto val="1"/>
        <c:lblAlgn val="ctr"/>
        <c:lblOffset val="100"/>
        <c:noMultiLvlLbl val="0"/>
      </c:catAx>
      <c:valAx>
        <c:axId val="-19935411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SE"/>
          </a:p>
        </c:txPr>
        <c:crossAx val="-2032194032"/>
        <c:crosses val="autoZero"/>
        <c:crossBetween val="between"/>
      </c:valAx>
      <c:spPr>
        <a:noFill/>
        <a:ln w="25400">
          <a:noFill/>
        </a:ln>
        <a:effectLst/>
      </c:spPr>
    </c:plotArea>
    <c:plotVisOnly val="1"/>
    <c:dispBlanksAs val="gap"/>
    <c:showDLblsOverMax val="0"/>
    <c:extLst/>
  </c:chart>
  <c:spPr>
    <a:noFill/>
    <a:ln>
      <a:noFill/>
    </a:ln>
    <a:effectLst/>
  </c:spPr>
  <c:txPr>
    <a:bodyPr/>
    <a:lstStyle/>
    <a:p>
      <a:pPr>
        <a:defRPr/>
      </a:pPr>
      <a:endParaRPr lang="en-S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a:extLst>
              <a:ext uri="{FF2B5EF4-FFF2-40B4-BE49-F238E27FC236}">
                <a16:creationId xmlns:a16="http://schemas.microsoft.com/office/drawing/2014/main" id="{053B93AC-DBD7-B644-A185-026B8ACDB3D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a:extLst>
              <a:ext uri="{FF2B5EF4-FFF2-40B4-BE49-F238E27FC236}">
                <a16:creationId xmlns:a16="http://schemas.microsoft.com/office/drawing/2014/main" id="{E67D16C3-97C7-1145-A358-8EB34CD844B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93FA63-9F53-B34F-B42A-B21E10FD48BC}" type="datetimeFigureOut">
              <a:rPr lang="sv-SE" smtClean="0"/>
              <a:t>2025-08-27</a:t>
            </a:fld>
            <a:endParaRPr lang="sv-SE"/>
          </a:p>
        </p:txBody>
      </p:sp>
      <p:sp>
        <p:nvSpPr>
          <p:cNvPr id="4" name="Platshållare för sidfot 3">
            <a:extLst>
              <a:ext uri="{FF2B5EF4-FFF2-40B4-BE49-F238E27FC236}">
                <a16:creationId xmlns:a16="http://schemas.microsoft.com/office/drawing/2014/main" id="{F78D6ACF-CD00-5048-BB02-F0BB78F616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a:extLst>
              <a:ext uri="{FF2B5EF4-FFF2-40B4-BE49-F238E27FC236}">
                <a16:creationId xmlns:a16="http://schemas.microsoft.com/office/drawing/2014/main" id="{C994805F-729F-6F41-9AC0-9C2882A166E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3B0307-300E-2B4D-8E28-9CFC32720C84}" type="slidenum">
              <a:rPr lang="sv-SE" smtClean="0"/>
              <a:t>‹#›</a:t>
            </a:fld>
            <a:endParaRPr lang="sv-SE"/>
          </a:p>
        </p:txBody>
      </p:sp>
    </p:spTree>
    <p:extLst>
      <p:ext uri="{BB962C8B-B14F-4D97-AF65-F5344CB8AC3E}">
        <p14:creationId xmlns:p14="http://schemas.microsoft.com/office/powerpoint/2010/main" val="3863260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0DBF92-2A17-B14E-A694-DB1E2DD8A763}" type="datetimeFigureOut">
              <a:rPr lang="sv-SE" smtClean="0"/>
              <a:t>2025-08-27</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Klicka här för att ändra format på bakgrundstexten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CB3850-A933-EA4D-8969-26E39CF62C76}" type="slidenum">
              <a:rPr lang="sv-SE" smtClean="0"/>
              <a:t>‹#›</a:t>
            </a:fld>
            <a:endParaRPr lang="sv-SE"/>
          </a:p>
        </p:txBody>
      </p:sp>
    </p:spTree>
    <p:extLst>
      <p:ext uri="{BB962C8B-B14F-4D97-AF65-F5344CB8AC3E}">
        <p14:creationId xmlns:p14="http://schemas.microsoft.com/office/powerpoint/2010/main" val="286927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69CB3850-A933-EA4D-8969-26E39CF62C76}" type="slidenum">
              <a:rPr lang="sv-SE" smtClean="0"/>
              <a:t>1</a:t>
            </a:fld>
            <a:endParaRPr lang="sv-SE"/>
          </a:p>
        </p:txBody>
      </p:sp>
    </p:spTree>
    <p:extLst>
      <p:ext uri="{BB962C8B-B14F-4D97-AF65-F5344CB8AC3E}">
        <p14:creationId xmlns:p14="http://schemas.microsoft.com/office/powerpoint/2010/main" val="1503405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36041-2FDD-26CD-2AE5-FA4602CC8D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5FFD2-6551-4331-ED1E-1472137CB5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939AA2-794B-12ED-4FB5-1C29C1C5A26E}"/>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5F656C42-1ABB-27ED-C663-163B00B19C22}"/>
              </a:ext>
            </a:extLst>
          </p:cNvPr>
          <p:cNvSpPr>
            <a:spLocks noGrp="1"/>
          </p:cNvSpPr>
          <p:nvPr>
            <p:ph type="sldNum" sz="quarter" idx="5"/>
          </p:nvPr>
        </p:nvSpPr>
        <p:spPr/>
        <p:txBody>
          <a:bodyPr/>
          <a:lstStyle/>
          <a:p>
            <a:fld id="{69CB3850-A933-EA4D-8969-26E39CF62C76}" type="slidenum">
              <a:rPr lang="sv-SE" smtClean="0"/>
              <a:t>28</a:t>
            </a:fld>
            <a:endParaRPr lang="sv-SE"/>
          </a:p>
        </p:txBody>
      </p:sp>
    </p:spTree>
    <p:extLst>
      <p:ext uri="{BB962C8B-B14F-4D97-AF65-F5344CB8AC3E}">
        <p14:creationId xmlns:p14="http://schemas.microsoft.com/office/powerpoint/2010/main" val="3572171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1E0CA-3C04-F142-376E-9110712BAC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45EA6D-C51E-684C-D027-DF696527CA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F7086B-1876-7881-5027-6E3A6CD49E30}"/>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0313CC70-2B4C-1B07-925C-736865DC5656}"/>
              </a:ext>
            </a:extLst>
          </p:cNvPr>
          <p:cNvSpPr>
            <a:spLocks noGrp="1"/>
          </p:cNvSpPr>
          <p:nvPr>
            <p:ph type="sldNum" sz="quarter" idx="5"/>
          </p:nvPr>
        </p:nvSpPr>
        <p:spPr/>
        <p:txBody>
          <a:bodyPr/>
          <a:lstStyle/>
          <a:p>
            <a:fld id="{69CB3850-A933-EA4D-8969-26E39CF62C76}" type="slidenum">
              <a:rPr lang="sv-SE" smtClean="0"/>
              <a:t>29</a:t>
            </a:fld>
            <a:endParaRPr lang="sv-SE"/>
          </a:p>
        </p:txBody>
      </p:sp>
    </p:spTree>
    <p:extLst>
      <p:ext uri="{BB962C8B-B14F-4D97-AF65-F5344CB8AC3E}">
        <p14:creationId xmlns:p14="http://schemas.microsoft.com/office/powerpoint/2010/main" val="2397022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2858D-9449-2C0D-0B20-0AAB69363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3424C3-4E4C-6B50-A12B-8AE0D65E30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63BDD5-5FE7-D5DB-9B37-DBC7448C5546}"/>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B1B4EB98-4C86-990B-CAE2-9E179683BD5A}"/>
              </a:ext>
            </a:extLst>
          </p:cNvPr>
          <p:cNvSpPr>
            <a:spLocks noGrp="1"/>
          </p:cNvSpPr>
          <p:nvPr>
            <p:ph type="sldNum" sz="quarter" idx="5"/>
          </p:nvPr>
        </p:nvSpPr>
        <p:spPr/>
        <p:txBody>
          <a:bodyPr/>
          <a:lstStyle/>
          <a:p>
            <a:fld id="{69CB3850-A933-EA4D-8969-26E39CF62C76}" type="slidenum">
              <a:rPr lang="sv-SE" smtClean="0"/>
              <a:t>30</a:t>
            </a:fld>
            <a:endParaRPr lang="sv-SE"/>
          </a:p>
        </p:txBody>
      </p:sp>
    </p:spTree>
    <p:extLst>
      <p:ext uri="{BB962C8B-B14F-4D97-AF65-F5344CB8AC3E}">
        <p14:creationId xmlns:p14="http://schemas.microsoft.com/office/powerpoint/2010/main" val="3453884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3F699-4F2C-6F2E-14EE-9BFA43F9B4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5DB092-8F45-68C5-123B-F6BC29DCD5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672EB7-0BB8-A081-9FEE-78EC18BD60FB}"/>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C1081D98-770F-F414-9E0B-6DE2ECD3837D}"/>
              </a:ext>
            </a:extLst>
          </p:cNvPr>
          <p:cNvSpPr>
            <a:spLocks noGrp="1"/>
          </p:cNvSpPr>
          <p:nvPr>
            <p:ph type="sldNum" sz="quarter" idx="5"/>
          </p:nvPr>
        </p:nvSpPr>
        <p:spPr/>
        <p:txBody>
          <a:bodyPr/>
          <a:lstStyle/>
          <a:p>
            <a:fld id="{69CB3850-A933-EA4D-8969-26E39CF62C76}" type="slidenum">
              <a:rPr lang="sv-SE" smtClean="0"/>
              <a:t>31</a:t>
            </a:fld>
            <a:endParaRPr lang="sv-SE"/>
          </a:p>
        </p:txBody>
      </p:sp>
    </p:spTree>
    <p:extLst>
      <p:ext uri="{BB962C8B-B14F-4D97-AF65-F5344CB8AC3E}">
        <p14:creationId xmlns:p14="http://schemas.microsoft.com/office/powerpoint/2010/main" val="2155063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dirty="0"/>
              <a:t>Dessa grafiska former är tänkta att ligga som bakgrunder till texter, citat och liknande. Vill du ha en text ovanpå den grafiska formen så finns kan du lägga objekt </a:t>
            </a:r>
            <a:r>
              <a:rPr lang="en-GB" dirty="0"/>
              <a:t>I</a:t>
            </a:r>
            <a:r>
              <a:rPr lang="en-SE" dirty="0"/>
              <a:t> lager på varandra </a:t>
            </a:r>
            <a:r>
              <a:rPr lang="en-GB" dirty="0"/>
              <a:t>I</a:t>
            </a:r>
            <a:r>
              <a:rPr lang="en-SE" dirty="0"/>
              <a:t> Powerpoint. T ex Lägg till en text, och markera sedan bakgrundsformen och välj “Send to back” så kommer bakgrundsformen att lägga sig under texten. På samma sätt kan du ta texten och välja att “Bring to front”.</a:t>
            </a:r>
            <a:br>
              <a:rPr lang="en-SE" dirty="0"/>
            </a:br>
            <a:br>
              <a:rPr lang="en-SE" dirty="0"/>
            </a:br>
            <a:r>
              <a:rPr lang="en-SE" dirty="0"/>
              <a:t>Du kan dra och forma om de grafiska former . </a:t>
            </a:r>
            <a:br>
              <a:rPr lang="en-SE" dirty="0"/>
            </a:br>
            <a:br>
              <a:rPr lang="en-SE" dirty="0"/>
            </a:br>
            <a:r>
              <a:rPr lang="en-SE" dirty="0"/>
              <a:t>Du kan också välja färg på de grafiska formerna genom att högerklicak och välja “Format Graphics”, detta gäller alla enklare grafikobjekt </a:t>
            </a:r>
            <a:r>
              <a:rPr lang="en-GB" dirty="0"/>
              <a:t>I</a:t>
            </a:r>
            <a:r>
              <a:rPr lang="en-SE" dirty="0"/>
              <a:t> denna presentation.</a:t>
            </a:r>
          </a:p>
        </p:txBody>
      </p:sp>
      <p:sp>
        <p:nvSpPr>
          <p:cNvPr id="4" name="Slide Number Placeholder 3"/>
          <p:cNvSpPr>
            <a:spLocks noGrp="1"/>
          </p:cNvSpPr>
          <p:nvPr>
            <p:ph type="sldNum" sz="quarter" idx="5"/>
          </p:nvPr>
        </p:nvSpPr>
        <p:spPr/>
        <p:txBody>
          <a:bodyPr/>
          <a:lstStyle/>
          <a:p>
            <a:fld id="{69CB3850-A933-EA4D-8969-26E39CF62C76}" type="slidenum">
              <a:rPr lang="sv-SE" smtClean="0"/>
              <a:t>32</a:t>
            </a:fld>
            <a:endParaRPr lang="sv-SE"/>
          </a:p>
        </p:txBody>
      </p:sp>
    </p:spTree>
    <p:extLst>
      <p:ext uri="{BB962C8B-B14F-4D97-AF65-F5344CB8AC3E}">
        <p14:creationId xmlns:p14="http://schemas.microsoft.com/office/powerpoint/2010/main" val="3357075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69CB3850-A933-EA4D-8969-26E39CF62C76}" type="slidenum">
              <a:rPr lang="sv-SE" smtClean="0"/>
              <a:t>33</a:t>
            </a:fld>
            <a:endParaRPr lang="sv-SE"/>
          </a:p>
        </p:txBody>
      </p:sp>
    </p:spTree>
    <p:extLst>
      <p:ext uri="{BB962C8B-B14F-4D97-AF65-F5344CB8AC3E}">
        <p14:creationId xmlns:p14="http://schemas.microsoft.com/office/powerpoint/2010/main" val="1940405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69CB3850-A933-EA4D-8969-26E39CF62C76}" type="slidenum">
              <a:rPr lang="sv-SE" smtClean="0"/>
              <a:t>3</a:t>
            </a:fld>
            <a:endParaRPr lang="sv-SE"/>
          </a:p>
        </p:txBody>
      </p:sp>
    </p:spTree>
    <p:extLst>
      <p:ext uri="{BB962C8B-B14F-4D97-AF65-F5344CB8AC3E}">
        <p14:creationId xmlns:p14="http://schemas.microsoft.com/office/powerpoint/2010/main" val="3027816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a:t>VI är senior </a:t>
            </a:r>
          </a:p>
        </p:txBody>
      </p:sp>
      <p:sp>
        <p:nvSpPr>
          <p:cNvPr id="4" name="Slide Number Placeholder 3"/>
          <p:cNvSpPr>
            <a:spLocks noGrp="1"/>
          </p:cNvSpPr>
          <p:nvPr>
            <p:ph type="sldNum" sz="quarter" idx="5"/>
          </p:nvPr>
        </p:nvSpPr>
        <p:spPr/>
        <p:txBody>
          <a:bodyPr/>
          <a:lstStyle/>
          <a:p>
            <a:fld id="{69CB3850-A933-EA4D-8969-26E39CF62C76}" type="slidenum">
              <a:rPr lang="sv-SE" smtClean="0"/>
              <a:t>4</a:t>
            </a:fld>
            <a:endParaRPr lang="sv-SE"/>
          </a:p>
        </p:txBody>
      </p:sp>
    </p:spTree>
    <p:extLst>
      <p:ext uri="{BB962C8B-B14F-4D97-AF65-F5344CB8AC3E}">
        <p14:creationId xmlns:p14="http://schemas.microsoft.com/office/powerpoint/2010/main" val="2000572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69CB3850-A933-EA4D-8969-26E39CF62C76}" type="slidenum">
              <a:rPr lang="sv-SE" smtClean="0"/>
              <a:t>5</a:t>
            </a:fld>
            <a:endParaRPr lang="sv-SE"/>
          </a:p>
        </p:txBody>
      </p:sp>
    </p:spTree>
    <p:extLst>
      <p:ext uri="{BB962C8B-B14F-4D97-AF65-F5344CB8AC3E}">
        <p14:creationId xmlns:p14="http://schemas.microsoft.com/office/powerpoint/2010/main" val="425333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Consulting och Solutions är huvudaffären</a:t>
            </a:r>
          </a:p>
          <a:p>
            <a:endParaRPr lang="sv-SE" dirty="0"/>
          </a:p>
          <a:p>
            <a:r>
              <a:rPr lang="sv-SE" dirty="0" err="1"/>
              <a:t>Connect</a:t>
            </a:r>
            <a:r>
              <a:rPr lang="sv-SE" dirty="0"/>
              <a:t> är vårt underkonsultnätverk</a:t>
            </a:r>
          </a:p>
          <a:p>
            <a:endParaRPr lang="sv-SE" dirty="0"/>
          </a:p>
          <a:p>
            <a:r>
              <a:rPr lang="sv-SE" dirty="0"/>
              <a:t>Vi får in uppdrag, matchar mot våra egna. Om ingen passar eller inte vill ha det så skickar vi det vidare till </a:t>
            </a:r>
            <a:r>
              <a:rPr lang="sv-SE" dirty="0" err="1"/>
              <a:t>Connect</a:t>
            </a:r>
            <a:r>
              <a:rPr lang="sv-SE" dirty="0"/>
              <a:t>.</a:t>
            </a:r>
          </a:p>
          <a:p>
            <a:endParaRPr lang="sv-SE" dirty="0"/>
          </a:p>
          <a:p>
            <a:r>
              <a:rPr lang="sv-SE" dirty="0"/>
              <a:t>Vi får aldrig slut på konsulter</a:t>
            </a:r>
          </a:p>
          <a:p>
            <a:endParaRPr lang="sv-SE" dirty="0"/>
          </a:p>
          <a:p>
            <a:r>
              <a:rPr lang="sv-SE" dirty="0"/>
              <a:t>Vi har kontor i Stockholm och Linköping. Tänker hela landet och har även konsulter som jobbar från andra delar av Sverige.</a:t>
            </a:r>
          </a:p>
          <a:p>
            <a:endParaRPr lang="sv-SE" dirty="0"/>
          </a:p>
        </p:txBody>
      </p:sp>
      <p:sp>
        <p:nvSpPr>
          <p:cNvPr id="4" name="Platshållare för bildnummer 3"/>
          <p:cNvSpPr>
            <a:spLocks noGrp="1"/>
          </p:cNvSpPr>
          <p:nvPr>
            <p:ph type="sldNum" sz="quarter" idx="5"/>
          </p:nvPr>
        </p:nvSpPr>
        <p:spPr/>
        <p:txBody>
          <a:bodyPr/>
          <a:lstStyle/>
          <a:p>
            <a:fld id="{69CB3850-A933-EA4D-8969-26E39CF62C76}" type="slidenum">
              <a:rPr lang="sv-SE" smtClean="0"/>
              <a:t>6</a:t>
            </a:fld>
            <a:endParaRPr lang="sv-SE"/>
          </a:p>
        </p:txBody>
      </p:sp>
    </p:spTree>
    <p:extLst>
      <p:ext uri="{BB962C8B-B14F-4D97-AF65-F5344CB8AC3E}">
        <p14:creationId xmlns:p14="http://schemas.microsoft.com/office/powerpoint/2010/main" val="2300619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FCBD0-805A-30DF-9E9A-4B7FD76DBB6F}"/>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703A58BE-0480-0949-0EE7-245B6ED0BC51}"/>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7A3D3988-6379-0001-DE68-46B78895F73D}"/>
              </a:ext>
            </a:extLst>
          </p:cNvPr>
          <p:cNvSpPr>
            <a:spLocks noGrp="1"/>
          </p:cNvSpPr>
          <p:nvPr>
            <p:ph type="body" idx="1"/>
          </p:nvPr>
        </p:nvSpPr>
        <p:spPr/>
        <p:txBody>
          <a:bodyPr/>
          <a:lstStyle/>
          <a:p>
            <a:r>
              <a:rPr lang="sv-SE" dirty="0">
                <a:ea typeface="Calibri"/>
                <a:cs typeface="Calibri"/>
              </a:rPr>
              <a:t>"Vi är konsulter inom IT, det här är vad vi gör”</a:t>
            </a:r>
          </a:p>
          <a:p>
            <a:endParaRPr lang="sv-SE" dirty="0">
              <a:cs typeface="Calibri"/>
            </a:endParaRPr>
          </a:p>
          <a:p>
            <a:r>
              <a:rPr lang="sv-SE" dirty="0">
                <a:cs typeface="Calibri"/>
              </a:rPr>
              <a:t>DIGITALA TJÄNSTER: Deklaration!, Handla på Ica, blippa SL-kort, </a:t>
            </a:r>
            <a:r>
              <a:rPr lang="sv-SE" dirty="0" err="1">
                <a:cs typeface="Calibri"/>
              </a:rPr>
              <a:t>Suicide</a:t>
            </a:r>
            <a:r>
              <a:rPr lang="sv-SE" dirty="0">
                <a:cs typeface="Calibri"/>
              </a:rPr>
              <a:t> </a:t>
            </a:r>
            <a:r>
              <a:rPr lang="sv-SE" dirty="0" err="1">
                <a:cs typeface="Calibri"/>
              </a:rPr>
              <a:t>Zero</a:t>
            </a:r>
            <a:br>
              <a:rPr lang="sv-SE" dirty="0">
                <a:cs typeface="Calibri"/>
              </a:rPr>
            </a:br>
            <a:r>
              <a:rPr lang="sv-SE" dirty="0">
                <a:cs typeface="Calibri"/>
              </a:rPr>
              <a:t>Allt från kundbehovsundersökningar och visuell design till djup teknisk implementation.</a:t>
            </a:r>
            <a:br>
              <a:rPr lang="sv-SE" dirty="0">
                <a:cs typeface="Calibri"/>
              </a:rPr>
            </a:br>
            <a:br>
              <a:rPr lang="sv-SE" dirty="0">
                <a:cs typeface="Calibri"/>
              </a:rPr>
            </a:br>
            <a:r>
              <a:rPr lang="sv-SE" dirty="0">
                <a:cs typeface="Calibri"/>
              </a:rPr>
              <a:t>CLOUD: Hjälpa kunder </a:t>
            </a:r>
            <a:r>
              <a:rPr lang="sv-SE" dirty="0" err="1">
                <a:cs typeface="Calibri"/>
              </a:rPr>
              <a:t>onPrem</a:t>
            </a:r>
            <a:r>
              <a:rPr lang="sv-SE" dirty="0">
                <a:cs typeface="Calibri"/>
              </a:rPr>
              <a:t> ut till molnet (Pricer, Ica, Scandic) </a:t>
            </a:r>
            <a:br>
              <a:rPr lang="sv-SE" dirty="0">
                <a:cs typeface="Calibri"/>
              </a:rPr>
            </a:br>
            <a:r>
              <a:rPr lang="sv-SE" dirty="0">
                <a:cs typeface="Calibri"/>
              </a:rPr>
              <a:t>Vi var tidiga in i Cloud och har vana av alla leverantörer</a:t>
            </a:r>
          </a:p>
          <a:p>
            <a:br>
              <a:rPr lang="sv-SE" dirty="0">
                <a:cs typeface="Calibri"/>
              </a:rPr>
            </a:br>
            <a:r>
              <a:rPr lang="sv-SE" dirty="0">
                <a:cs typeface="Calibri"/>
              </a:rPr>
              <a:t>INTEGRATION: Vi är Falck </a:t>
            </a:r>
            <a:r>
              <a:rPr lang="sv-SE" dirty="0" err="1">
                <a:cs typeface="Calibri"/>
              </a:rPr>
              <a:t>Healthcare’s</a:t>
            </a:r>
            <a:r>
              <a:rPr lang="sv-SE" dirty="0">
                <a:cs typeface="Calibri"/>
              </a:rPr>
              <a:t> integrationsavdelning </a:t>
            </a:r>
          </a:p>
          <a:p>
            <a:r>
              <a:rPr lang="sv-SE" dirty="0">
                <a:cs typeface="Calibri"/>
              </a:rPr>
              <a:t>Det var lite här som vi började en gång i tiden, och grundarna finns fortfarande kvar på Skatteverket och hanterar de mest centrala integrationerna där (95% av budgeten går genom systemen)</a:t>
            </a:r>
          </a:p>
          <a:p>
            <a:br>
              <a:rPr lang="sv-SE" dirty="0">
                <a:cs typeface="Calibri"/>
              </a:rPr>
            </a:br>
            <a:r>
              <a:rPr lang="sv-SE" dirty="0">
                <a:cs typeface="Calibri"/>
              </a:rPr>
              <a:t>FÖRÄNDRINGSLEDNING: Ex EKN satt fast i stor monolit, bröt isär till förändringsbara moduler. Strategi kring automation och AI. </a:t>
            </a:r>
          </a:p>
          <a:p>
            <a:endParaRPr lang="sv-SE" dirty="0"/>
          </a:p>
        </p:txBody>
      </p:sp>
      <p:sp>
        <p:nvSpPr>
          <p:cNvPr id="4" name="Platshållare för bildnummer 3">
            <a:extLst>
              <a:ext uri="{FF2B5EF4-FFF2-40B4-BE49-F238E27FC236}">
                <a16:creationId xmlns:a16="http://schemas.microsoft.com/office/drawing/2014/main" id="{3E41A9E1-D039-8322-5B84-6BF1C3EFA4D0}"/>
              </a:ext>
            </a:extLst>
          </p:cNvPr>
          <p:cNvSpPr>
            <a:spLocks noGrp="1"/>
          </p:cNvSpPr>
          <p:nvPr>
            <p:ph type="sldNum" sz="quarter" idx="5"/>
          </p:nvPr>
        </p:nvSpPr>
        <p:spPr/>
        <p:txBody>
          <a:bodyPr/>
          <a:lstStyle/>
          <a:p>
            <a:fld id="{69CB3850-A933-EA4D-8969-26E39CF62C76}" type="slidenum">
              <a:rPr lang="sv-SE" smtClean="0"/>
              <a:t>7</a:t>
            </a:fld>
            <a:endParaRPr lang="sv-SE"/>
          </a:p>
        </p:txBody>
      </p:sp>
    </p:spTree>
    <p:extLst>
      <p:ext uri="{BB962C8B-B14F-4D97-AF65-F5344CB8AC3E}">
        <p14:creationId xmlns:p14="http://schemas.microsoft.com/office/powerpoint/2010/main" val="163227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Bredd på kunder, allt från privat till offentlig förvaltning</a:t>
            </a:r>
          </a:p>
          <a:p>
            <a:endParaRPr lang="sv-SE"/>
          </a:p>
          <a:p>
            <a:r>
              <a:rPr lang="sv-SE"/>
              <a:t>Styrka i många stora ramavtal med både privata och offentlig verklighet</a:t>
            </a:r>
          </a:p>
          <a:p>
            <a:endParaRPr lang="sv-SE"/>
          </a:p>
          <a:p>
            <a:r>
              <a:rPr lang="sv-SE"/>
              <a:t>Kunder dom gör skillnad</a:t>
            </a:r>
          </a:p>
        </p:txBody>
      </p:sp>
      <p:sp>
        <p:nvSpPr>
          <p:cNvPr id="4" name="Platshållare för bildnummer 3"/>
          <p:cNvSpPr>
            <a:spLocks noGrp="1"/>
          </p:cNvSpPr>
          <p:nvPr>
            <p:ph type="sldNum" sz="quarter" idx="5"/>
          </p:nvPr>
        </p:nvSpPr>
        <p:spPr/>
        <p:txBody>
          <a:bodyPr/>
          <a:lstStyle/>
          <a:p>
            <a:fld id="{69CB3850-A933-EA4D-8969-26E39CF62C76}" type="slidenum">
              <a:rPr lang="sv-SE" smtClean="0"/>
              <a:t>8</a:t>
            </a:fld>
            <a:endParaRPr lang="sv-SE"/>
          </a:p>
        </p:txBody>
      </p:sp>
    </p:spTree>
    <p:extLst>
      <p:ext uri="{BB962C8B-B14F-4D97-AF65-F5344CB8AC3E}">
        <p14:creationId xmlns:p14="http://schemas.microsoft.com/office/powerpoint/2010/main" val="4091790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5AD7D-34D7-76DC-6F4C-0C5155CB17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D16B2-52F2-69D7-995B-870BD6FEC9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EE90E5-A438-0467-3225-6CBBC3F573F4}"/>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C925D2E1-B1C8-90D6-3866-3959A43F5516}"/>
              </a:ext>
            </a:extLst>
          </p:cNvPr>
          <p:cNvSpPr>
            <a:spLocks noGrp="1"/>
          </p:cNvSpPr>
          <p:nvPr>
            <p:ph type="sldNum" sz="quarter" idx="5"/>
          </p:nvPr>
        </p:nvSpPr>
        <p:spPr/>
        <p:txBody>
          <a:bodyPr/>
          <a:lstStyle/>
          <a:p>
            <a:fld id="{69CB3850-A933-EA4D-8969-26E39CF62C76}" type="slidenum">
              <a:rPr lang="sv-SE" smtClean="0"/>
              <a:t>26</a:t>
            </a:fld>
            <a:endParaRPr lang="sv-SE"/>
          </a:p>
        </p:txBody>
      </p:sp>
    </p:spTree>
    <p:extLst>
      <p:ext uri="{BB962C8B-B14F-4D97-AF65-F5344CB8AC3E}">
        <p14:creationId xmlns:p14="http://schemas.microsoft.com/office/powerpoint/2010/main" val="48112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69CB3850-A933-EA4D-8969-26E39CF62C76}" type="slidenum">
              <a:rPr lang="sv-SE" smtClean="0"/>
              <a:t>27</a:t>
            </a:fld>
            <a:endParaRPr lang="sv-SE"/>
          </a:p>
        </p:txBody>
      </p:sp>
    </p:spTree>
    <p:extLst>
      <p:ext uri="{BB962C8B-B14F-4D97-AF65-F5344CB8AC3E}">
        <p14:creationId xmlns:p14="http://schemas.microsoft.com/office/powerpoint/2010/main" val="3643915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bild">
    <p:spTree>
      <p:nvGrpSpPr>
        <p:cNvPr id="1" name=""/>
        <p:cNvGrpSpPr/>
        <p:nvPr/>
      </p:nvGrpSpPr>
      <p:grpSpPr>
        <a:xfrm>
          <a:off x="0" y="0"/>
          <a:ext cx="0" cy="0"/>
          <a:chOff x="0" y="0"/>
          <a:chExt cx="0" cy="0"/>
        </a:xfrm>
      </p:grpSpPr>
      <p:pic>
        <p:nvPicPr>
          <p:cNvPr id="10" name="Bildobjekt 9">
            <a:extLst>
              <a:ext uri="{FF2B5EF4-FFF2-40B4-BE49-F238E27FC236}">
                <a16:creationId xmlns:a16="http://schemas.microsoft.com/office/drawing/2014/main" id="{4D367D88-5795-5340-8761-C71A4EF0BDF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ktangel med klippta hörn diagonalt 3">
            <a:extLst>
              <a:ext uri="{FF2B5EF4-FFF2-40B4-BE49-F238E27FC236}">
                <a16:creationId xmlns:a16="http://schemas.microsoft.com/office/drawing/2014/main" id="{AAACF70F-624A-C449-B5A7-C5EA1C9D4360}"/>
              </a:ext>
            </a:extLst>
          </p:cNvPr>
          <p:cNvSpPr/>
          <p:nvPr userDrawn="1"/>
        </p:nvSpPr>
        <p:spPr>
          <a:xfrm rot="228582">
            <a:off x="638777" y="3101927"/>
            <a:ext cx="5650705" cy="2943631"/>
          </a:xfrm>
          <a:custGeom>
            <a:avLst/>
            <a:gdLst>
              <a:gd name="connsiteX0" fmla="*/ 0 w 4548753"/>
              <a:gd name="connsiteY0" fmla="*/ 0 h 3155811"/>
              <a:gd name="connsiteX1" fmla="*/ 4022774 w 4548753"/>
              <a:gd name="connsiteY1" fmla="*/ 0 h 3155811"/>
              <a:gd name="connsiteX2" fmla="*/ 4548753 w 4548753"/>
              <a:gd name="connsiteY2" fmla="*/ 525979 h 3155811"/>
              <a:gd name="connsiteX3" fmla="*/ 4548753 w 4548753"/>
              <a:gd name="connsiteY3" fmla="*/ 3155811 h 3155811"/>
              <a:gd name="connsiteX4" fmla="*/ 4548753 w 4548753"/>
              <a:gd name="connsiteY4" fmla="*/ 3155811 h 3155811"/>
              <a:gd name="connsiteX5" fmla="*/ 525979 w 4548753"/>
              <a:gd name="connsiteY5" fmla="*/ 3155811 h 3155811"/>
              <a:gd name="connsiteX6" fmla="*/ 0 w 4548753"/>
              <a:gd name="connsiteY6" fmla="*/ 2629832 h 3155811"/>
              <a:gd name="connsiteX7" fmla="*/ 0 w 4548753"/>
              <a:gd name="connsiteY7" fmla="*/ 0 h 3155811"/>
              <a:gd name="connsiteX0" fmla="*/ 38746 w 4587499"/>
              <a:gd name="connsiteY0" fmla="*/ 0 h 3155811"/>
              <a:gd name="connsiteX1" fmla="*/ 4061520 w 4587499"/>
              <a:gd name="connsiteY1" fmla="*/ 0 h 3155811"/>
              <a:gd name="connsiteX2" fmla="*/ 4587499 w 4587499"/>
              <a:gd name="connsiteY2" fmla="*/ 525979 h 3155811"/>
              <a:gd name="connsiteX3" fmla="*/ 4587499 w 4587499"/>
              <a:gd name="connsiteY3" fmla="*/ 3155811 h 3155811"/>
              <a:gd name="connsiteX4" fmla="*/ 4587499 w 4587499"/>
              <a:gd name="connsiteY4" fmla="*/ 3155811 h 3155811"/>
              <a:gd name="connsiteX5" fmla="*/ 564725 w 4587499"/>
              <a:gd name="connsiteY5" fmla="*/ 3155811 h 3155811"/>
              <a:gd name="connsiteX6" fmla="*/ 0 w 4587499"/>
              <a:gd name="connsiteY6" fmla="*/ 2087391 h 3155811"/>
              <a:gd name="connsiteX7" fmla="*/ 38746 w 4587499"/>
              <a:gd name="connsiteY7" fmla="*/ 0 h 3155811"/>
              <a:gd name="connsiteX0" fmla="*/ 317715 w 4587499"/>
              <a:gd name="connsiteY0" fmla="*/ 178231 h 3155811"/>
              <a:gd name="connsiteX1" fmla="*/ 4061520 w 4587499"/>
              <a:gd name="connsiteY1" fmla="*/ 0 h 3155811"/>
              <a:gd name="connsiteX2" fmla="*/ 4587499 w 4587499"/>
              <a:gd name="connsiteY2" fmla="*/ 525979 h 3155811"/>
              <a:gd name="connsiteX3" fmla="*/ 4587499 w 4587499"/>
              <a:gd name="connsiteY3" fmla="*/ 3155811 h 3155811"/>
              <a:gd name="connsiteX4" fmla="*/ 4587499 w 4587499"/>
              <a:gd name="connsiteY4" fmla="*/ 3155811 h 3155811"/>
              <a:gd name="connsiteX5" fmla="*/ 564725 w 4587499"/>
              <a:gd name="connsiteY5" fmla="*/ 3155811 h 3155811"/>
              <a:gd name="connsiteX6" fmla="*/ 0 w 4587499"/>
              <a:gd name="connsiteY6" fmla="*/ 2087391 h 3155811"/>
              <a:gd name="connsiteX7" fmla="*/ 317715 w 4587499"/>
              <a:gd name="connsiteY7" fmla="*/ 178231 h 3155811"/>
              <a:gd name="connsiteX0" fmla="*/ 317715 w 4587499"/>
              <a:gd name="connsiteY0" fmla="*/ 0 h 2977580"/>
              <a:gd name="connsiteX1" fmla="*/ 3898788 w 4587499"/>
              <a:gd name="connsiteY1" fmla="*/ 46495 h 2977580"/>
              <a:gd name="connsiteX2" fmla="*/ 4587499 w 4587499"/>
              <a:gd name="connsiteY2" fmla="*/ 347748 h 2977580"/>
              <a:gd name="connsiteX3" fmla="*/ 4587499 w 4587499"/>
              <a:gd name="connsiteY3" fmla="*/ 2977580 h 2977580"/>
              <a:gd name="connsiteX4" fmla="*/ 4587499 w 4587499"/>
              <a:gd name="connsiteY4" fmla="*/ 2977580 h 2977580"/>
              <a:gd name="connsiteX5" fmla="*/ 564725 w 4587499"/>
              <a:gd name="connsiteY5" fmla="*/ 2977580 h 2977580"/>
              <a:gd name="connsiteX6" fmla="*/ 0 w 4587499"/>
              <a:gd name="connsiteY6" fmla="*/ 1909160 h 2977580"/>
              <a:gd name="connsiteX7" fmla="*/ 317715 w 4587499"/>
              <a:gd name="connsiteY7" fmla="*/ 0 h 2977580"/>
              <a:gd name="connsiteX0" fmla="*/ 317715 w 4587499"/>
              <a:gd name="connsiteY0" fmla="*/ 0 h 2977580"/>
              <a:gd name="connsiteX1" fmla="*/ 3898788 w 4587499"/>
              <a:gd name="connsiteY1" fmla="*/ 46495 h 2977580"/>
              <a:gd name="connsiteX2" fmla="*/ 4587499 w 4587499"/>
              <a:gd name="connsiteY2" fmla="*/ 347748 h 2977580"/>
              <a:gd name="connsiteX3" fmla="*/ 4587499 w 4587499"/>
              <a:gd name="connsiteY3" fmla="*/ 2977580 h 2977580"/>
              <a:gd name="connsiteX4" fmla="*/ 4285282 w 4587499"/>
              <a:gd name="connsiteY4" fmla="*/ 2977580 h 2977580"/>
              <a:gd name="connsiteX5" fmla="*/ 564725 w 4587499"/>
              <a:gd name="connsiteY5" fmla="*/ 2977580 h 2977580"/>
              <a:gd name="connsiteX6" fmla="*/ 0 w 4587499"/>
              <a:gd name="connsiteY6" fmla="*/ 1909160 h 2977580"/>
              <a:gd name="connsiteX7" fmla="*/ 317715 w 4587499"/>
              <a:gd name="connsiteY7" fmla="*/ 0 h 2977580"/>
              <a:gd name="connsiteX0" fmla="*/ 317715 w 4587499"/>
              <a:gd name="connsiteY0" fmla="*/ 0 h 2977580"/>
              <a:gd name="connsiteX1" fmla="*/ 3898788 w 4587499"/>
              <a:gd name="connsiteY1" fmla="*/ 46495 h 2977580"/>
              <a:gd name="connsiteX2" fmla="*/ 4587499 w 4587499"/>
              <a:gd name="connsiteY2" fmla="*/ 347748 h 2977580"/>
              <a:gd name="connsiteX3" fmla="*/ 4572001 w 4587499"/>
              <a:gd name="connsiteY3" fmla="*/ 2597872 h 2977580"/>
              <a:gd name="connsiteX4" fmla="*/ 4285282 w 4587499"/>
              <a:gd name="connsiteY4" fmla="*/ 2977580 h 2977580"/>
              <a:gd name="connsiteX5" fmla="*/ 564725 w 4587499"/>
              <a:gd name="connsiteY5" fmla="*/ 2977580 h 2977580"/>
              <a:gd name="connsiteX6" fmla="*/ 0 w 4587499"/>
              <a:gd name="connsiteY6" fmla="*/ 1909160 h 2977580"/>
              <a:gd name="connsiteX7" fmla="*/ 317715 w 4587499"/>
              <a:gd name="connsiteY7" fmla="*/ 0 h 2977580"/>
              <a:gd name="connsiteX0" fmla="*/ 278969 w 4587499"/>
              <a:gd name="connsiteY0" fmla="*/ 348712 h 2931085"/>
              <a:gd name="connsiteX1" fmla="*/ 3898788 w 4587499"/>
              <a:gd name="connsiteY1" fmla="*/ 0 h 2931085"/>
              <a:gd name="connsiteX2" fmla="*/ 4587499 w 4587499"/>
              <a:gd name="connsiteY2" fmla="*/ 301253 h 2931085"/>
              <a:gd name="connsiteX3" fmla="*/ 4572001 w 4587499"/>
              <a:gd name="connsiteY3" fmla="*/ 2551377 h 2931085"/>
              <a:gd name="connsiteX4" fmla="*/ 4285282 w 4587499"/>
              <a:gd name="connsiteY4" fmla="*/ 2931085 h 2931085"/>
              <a:gd name="connsiteX5" fmla="*/ 564725 w 4587499"/>
              <a:gd name="connsiteY5" fmla="*/ 2931085 h 2931085"/>
              <a:gd name="connsiteX6" fmla="*/ 0 w 4587499"/>
              <a:gd name="connsiteY6" fmla="*/ 1862665 h 2931085"/>
              <a:gd name="connsiteX7" fmla="*/ 278969 w 4587499"/>
              <a:gd name="connsiteY7" fmla="*/ 348712 h 2931085"/>
              <a:gd name="connsiteX0" fmla="*/ 278969 w 4587499"/>
              <a:gd name="connsiteY0" fmla="*/ 224725 h 2807098"/>
              <a:gd name="connsiteX1" fmla="*/ 3875541 w 4587499"/>
              <a:gd name="connsiteY1" fmla="*/ 0 h 2807098"/>
              <a:gd name="connsiteX2" fmla="*/ 4587499 w 4587499"/>
              <a:gd name="connsiteY2" fmla="*/ 177266 h 2807098"/>
              <a:gd name="connsiteX3" fmla="*/ 4572001 w 4587499"/>
              <a:gd name="connsiteY3" fmla="*/ 2427390 h 2807098"/>
              <a:gd name="connsiteX4" fmla="*/ 4285282 w 4587499"/>
              <a:gd name="connsiteY4" fmla="*/ 2807098 h 2807098"/>
              <a:gd name="connsiteX5" fmla="*/ 564725 w 4587499"/>
              <a:gd name="connsiteY5" fmla="*/ 2807098 h 2807098"/>
              <a:gd name="connsiteX6" fmla="*/ 0 w 4587499"/>
              <a:gd name="connsiteY6" fmla="*/ 1738678 h 2807098"/>
              <a:gd name="connsiteX7" fmla="*/ 278969 w 4587499"/>
              <a:gd name="connsiteY7" fmla="*/ 224725 h 2807098"/>
              <a:gd name="connsiteX0" fmla="*/ 278969 w 4572001"/>
              <a:gd name="connsiteY0" fmla="*/ 224725 h 2807098"/>
              <a:gd name="connsiteX1" fmla="*/ 3875541 w 4572001"/>
              <a:gd name="connsiteY1" fmla="*/ 0 h 2807098"/>
              <a:gd name="connsiteX2" fmla="*/ 4525506 w 4572001"/>
              <a:gd name="connsiteY2" fmla="*/ 479483 h 2807098"/>
              <a:gd name="connsiteX3" fmla="*/ 4572001 w 4572001"/>
              <a:gd name="connsiteY3" fmla="*/ 2427390 h 2807098"/>
              <a:gd name="connsiteX4" fmla="*/ 4285282 w 4572001"/>
              <a:gd name="connsiteY4" fmla="*/ 2807098 h 2807098"/>
              <a:gd name="connsiteX5" fmla="*/ 564725 w 4572001"/>
              <a:gd name="connsiteY5" fmla="*/ 2807098 h 2807098"/>
              <a:gd name="connsiteX6" fmla="*/ 0 w 4572001"/>
              <a:gd name="connsiteY6" fmla="*/ 1738678 h 2807098"/>
              <a:gd name="connsiteX7" fmla="*/ 278969 w 4572001"/>
              <a:gd name="connsiteY7" fmla="*/ 224725 h 2807098"/>
              <a:gd name="connsiteX0" fmla="*/ 0 w 4293032"/>
              <a:gd name="connsiteY0" fmla="*/ 224725 h 2807098"/>
              <a:gd name="connsiteX1" fmla="*/ 3596572 w 4293032"/>
              <a:gd name="connsiteY1" fmla="*/ 0 h 2807098"/>
              <a:gd name="connsiteX2" fmla="*/ 4246537 w 4293032"/>
              <a:gd name="connsiteY2" fmla="*/ 479483 h 2807098"/>
              <a:gd name="connsiteX3" fmla="*/ 4293032 w 4293032"/>
              <a:gd name="connsiteY3" fmla="*/ 2427390 h 2807098"/>
              <a:gd name="connsiteX4" fmla="*/ 4006313 w 4293032"/>
              <a:gd name="connsiteY4" fmla="*/ 2807098 h 2807098"/>
              <a:gd name="connsiteX5" fmla="*/ 285756 w 4293032"/>
              <a:gd name="connsiteY5" fmla="*/ 2807098 h 2807098"/>
              <a:gd name="connsiteX6" fmla="*/ 263472 w 4293032"/>
              <a:gd name="connsiteY6" fmla="*/ 1614692 h 2807098"/>
              <a:gd name="connsiteX7" fmla="*/ 0 w 4293032"/>
              <a:gd name="connsiteY7" fmla="*/ 224725 h 2807098"/>
              <a:gd name="connsiteX0" fmla="*/ 0 w 4192293"/>
              <a:gd name="connsiteY0" fmla="*/ 581186 h 2807098"/>
              <a:gd name="connsiteX1" fmla="*/ 3495833 w 4192293"/>
              <a:gd name="connsiteY1" fmla="*/ 0 h 2807098"/>
              <a:gd name="connsiteX2" fmla="*/ 4145798 w 4192293"/>
              <a:gd name="connsiteY2" fmla="*/ 479483 h 2807098"/>
              <a:gd name="connsiteX3" fmla="*/ 4192293 w 4192293"/>
              <a:gd name="connsiteY3" fmla="*/ 2427390 h 2807098"/>
              <a:gd name="connsiteX4" fmla="*/ 3905574 w 4192293"/>
              <a:gd name="connsiteY4" fmla="*/ 2807098 h 2807098"/>
              <a:gd name="connsiteX5" fmla="*/ 185017 w 4192293"/>
              <a:gd name="connsiteY5" fmla="*/ 2807098 h 2807098"/>
              <a:gd name="connsiteX6" fmla="*/ 162733 w 4192293"/>
              <a:gd name="connsiteY6" fmla="*/ 1614692 h 2807098"/>
              <a:gd name="connsiteX7" fmla="*/ 0 w 4192293"/>
              <a:gd name="connsiteY7" fmla="*/ 581186 h 2807098"/>
              <a:gd name="connsiteX0" fmla="*/ 0 w 4192293"/>
              <a:gd name="connsiteY0" fmla="*/ 581186 h 2807098"/>
              <a:gd name="connsiteX1" fmla="*/ 3495833 w 4192293"/>
              <a:gd name="connsiteY1" fmla="*/ 0 h 2807098"/>
              <a:gd name="connsiteX2" fmla="*/ 3882327 w 4192293"/>
              <a:gd name="connsiteY2" fmla="*/ 533727 h 2807098"/>
              <a:gd name="connsiteX3" fmla="*/ 4192293 w 4192293"/>
              <a:gd name="connsiteY3" fmla="*/ 2427390 h 2807098"/>
              <a:gd name="connsiteX4" fmla="*/ 3905574 w 4192293"/>
              <a:gd name="connsiteY4" fmla="*/ 2807098 h 2807098"/>
              <a:gd name="connsiteX5" fmla="*/ 185017 w 4192293"/>
              <a:gd name="connsiteY5" fmla="*/ 2807098 h 2807098"/>
              <a:gd name="connsiteX6" fmla="*/ 162733 w 4192293"/>
              <a:gd name="connsiteY6" fmla="*/ 1614692 h 2807098"/>
              <a:gd name="connsiteX7" fmla="*/ 0 w 4192293"/>
              <a:gd name="connsiteY7" fmla="*/ 581186 h 2807098"/>
              <a:gd name="connsiteX0" fmla="*/ 0 w 4192293"/>
              <a:gd name="connsiteY0" fmla="*/ 317715 h 2543627"/>
              <a:gd name="connsiteX1" fmla="*/ 3619820 w 4192293"/>
              <a:gd name="connsiteY1" fmla="*/ 0 h 2543627"/>
              <a:gd name="connsiteX2" fmla="*/ 3882327 w 4192293"/>
              <a:gd name="connsiteY2" fmla="*/ 270256 h 2543627"/>
              <a:gd name="connsiteX3" fmla="*/ 4192293 w 4192293"/>
              <a:gd name="connsiteY3" fmla="*/ 2163919 h 2543627"/>
              <a:gd name="connsiteX4" fmla="*/ 3905574 w 4192293"/>
              <a:gd name="connsiteY4" fmla="*/ 2543627 h 2543627"/>
              <a:gd name="connsiteX5" fmla="*/ 185017 w 4192293"/>
              <a:gd name="connsiteY5" fmla="*/ 2543627 h 2543627"/>
              <a:gd name="connsiteX6" fmla="*/ 162733 w 4192293"/>
              <a:gd name="connsiteY6" fmla="*/ 1351221 h 2543627"/>
              <a:gd name="connsiteX7" fmla="*/ 0 w 4192293"/>
              <a:gd name="connsiteY7" fmla="*/ 317715 h 2543627"/>
              <a:gd name="connsiteX0" fmla="*/ 0 w 4192293"/>
              <a:gd name="connsiteY0" fmla="*/ 317715 h 2543627"/>
              <a:gd name="connsiteX1" fmla="*/ 3619820 w 4192293"/>
              <a:gd name="connsiteY1" fmla="*/ 0 h 2543627"/>
              <a:gd name="connsiteX2" fmla="*/ 3882327 w 4192293"/>
              <a:gd name="connsiteY2" fmla="*/ 270256 h 2543627"/>
              <a:gd name="connsiteX3" fmla="*/ 4192293 w 4192293"/>
              <a:gd name="connsiteY3" fmla="*/ 2163919 h 2543627"/>
              <a:gd name="connsiteX4" fmla="*/ 3905574 w 4192293"/>
              <a:gd name="connsiteY4" fmla="*/ 2543627 h 2543627"/>
              <a:gd name="connsiteX5" fmla="*/ 185017 w 4192293"/>
              <a:gd name="connsiteY5" fmla="*/ 2543627 h 2543627"/>
              <a:gd name="connsiteX6" fmla="*/ 126798 w 4192293"/>
              <a:gd name="connsiteY6" fmla="*/ 1389967 h 2543627"/>
              <a:gd name="connsiteX7" fmla="*/ 0 w 4192293"/>
              <a:gd name="connsiteY7" fmla="*/ 317715 h 2543627"/>
              <a:gd name="connsiteX0" fmla="*/ 238537 w 4065495"/>
              <a:gd name="connsiteY0" fmla="*/ 387457 h 2543627"/>
              <a:gd name="connsiteX1" fmla="*/ 3493022 w 4065495"/>
              <a:gd name="connsiteY1" fmla="*/ 0 h 2543627"/>
              <a:gd name="connsiteX2" fmla="*/ 3755529 w 4065495"/>
              <a:gd name="connsiteY2" fmla="*/ 270256 h 2543627"/>
              <a:gd name="connsiteX3" fmla="*/ 4065495 w 4065495"/>
              <a:gd name="connsiteY3" fmla="*/ 2163919 h 2543627"/>
              <a:gd name="connsiteX4" fmla="*/ 3778776 w 4065495"/>
              <a:gd name="connsiteY4" fmla="*/ 2543627 h 2543627"/>
              <a:gd name="connsiteX5" fmla="*/ 58219 w 4065495"/>
              <a:gd name="connsiteY5" fmla="*/ 2543627 h 2543627"/>
              <a:gd name="connsiteX6" fmla="*/ 0 w 4065495"/>
              <a:gd name="connsiteY6" fmla="*/ 1389967 h 2543627"/>
              <a:gd name="connsiteX7" fmla="*/ 238537 w 4065495"/>
              <a:gd name="connsiteY7" fmla="*/ 387457 h 2543627"/>
              <a:gd name="connsiteX0" fmla="*/ 238537 w 3879833"/>
              <a:gd name="connsiteY0" fmla="*/ 387457 h 2543627"/>
              <a:gd name="connsiteX1" fmla="*/ 3493022 w 3879833"/>
              <a:gd name="connsiteY1" fmla="*/ 0 h 2543627"/>
              <a:gd name="connsiteX2" fmla="*/ 3755529 w 3879833"/>
              <a:gd name="connsiteY2" fmla="*/ 270256 h 2543627"/>
              <a:gd name="connsiteX3" fmla="*/ 3879833 w 3879833"/>
              <a:gd name="connsiteY3" fmla="*/ 2094177 h 2543627"/>
              <a:gd name="connsiteX4" fmla="*/ 3778776 w 3879833"/>
              <a:gd name="connsiteY4" fmla="*/ 2543627 h 2543627"/>
              <a:gd name="connsiteX5" fmla="*/ 58219 w 3879833"/>
              <a:gd name="connsiteY5" fmla="*/ 2543627 h 2543627"/>
              <a:gd name="connsiteX6" fmla="*/ 0 w 3879833"/>
              <a:gd name="connsiteY6" fmla="*/ 1389967 h 2543627"/>
              <a:gd name="connsiteX7" fmla="*/ 238537 w 3879833"/>
              <a:gd name="connsiteY7" fmla="*/ 387457 h 2543627"/>
              <a:gd name="connsiteX0" fmla="*/ 184383 w 3879833"/>
              <a:gd name="connsiteY0" fmla="*/ 187279 h 2543627"/>
              <a:gd name="connsiteX1" fmla="*/ 3493022 w 3879833"/>
              <a:gd name="connsiteY1" fmla="*/ 0 h 2543627"/>
              <a:gd name="connsiteX2" fmla="*/ 3755529 w 3879833"/>
              <a:gd name="connsiteY2" fmla="*/ 270256 h 2543627"/>
              <a:gd name="connsiteX3" fmla="*/ 3879833 w 3879833"/>
              <a:gd name="connsiteY3" fmla="*/ 2094177 h 2543627"/>
              <a:gd name="connsiteX4" fmla="*/ 3778776 w 3879833"/>
              <a:gd name="connsiteY4" fmla="*/ 2543627 h 2543627"/>
              <a:gd name="connsiteX5" fmla="*/ 58219 w 3879833"/>
              <a:gd name="connsiteY5" fmla="*/ 2543627 h 2543627"/>
              <a:gd name="connsiteX6" fmla="*/ 0 w 3879833"/>
              <a:gd name="connsiteY6" fmla="*/ 1389967 h 2543627"/>
              <a:gd name="connsiteX7" fmla="*/ 184383 w 3879833"/>
              <a:gd name="connsiteY7" fmla="*/ 187279 h 2543627"/>
              <a:gd name="connsiteX0" fmla="*/ 184383 w 3879833"/>
              <a:gd name="connsiteY0" fmla="*/ 187279 h 2648983"/>
              <a:gd name="connsiteX1" fmla="*/ 3493022 w 3879833"/>
              <a:gd name="connsiteY1" fmla="*/ 0 h 2648983"/>
              <a:gd name="connsiteX2" fmla="*/ 3755529 w 3879833"/>
              <a:gd name="connsiteY2" fmla="*/ 270256 h 2648983"/>
              <a:gd name="connsiteX3" fmla="*/ 3879833 w 3879833"/>
              <a:gd name="connsiteY3" fmla="*/ 2094177 h 2648983"/>
              <a:gd name="connsiteX4" fmla="*/ 3778776 w 3879833"/>
              <a:gd name="connsiteY4" fmla="*/ 2543627 h 2648983"/>
              <a:gd name="connsiteX5" fmla="*/ 65956 w 3879833"/>
              <a:gd name="connsiteY5" fmla="*/ 2648983 h 2648983"/>
              <a:gd name="connsiteX6" fmla="*/ 0 w 3879833"/>
              <a:gd name="connsiteY6" fmla="*/ 1389967 h 2648983"/>
              <a:gd name="connsiteX7" fmla="*/ 184383 w 3879833"/>
              <a:gd name="connsiteY7" fmla="*/ 187279 h 264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9833" h="2648983">
                <a:moveTo>
                  <a:pt x="184383" y="187279"/>
                </a:moveTo>
                <a:lnTo>
                  <a:pt x="3493022" y="0"/>
                </a:lnTo>
                <a:lnTo>
                  <a:pt x="3755529" y="270256"/>
                </a:lnTo>
                <a:lnTo>
                  <a:pt x="3879833" y="2094177"/>
                </a:lnTo>
                <a:lnTo>
                  <a:pt x="3778776" y="2543627"/>
                </a:lnTo>
                <a:lnTo>
                  <a:pt x="65956" y="2648983"/>
                </a:lnTo>
                <a:lnTo>
                  <a:pt x="0" y="1389967"/>
                </a:lnTo>
                <a:lnTo>
                  <a:pt x="184383" y="187279"/>
                </a:ln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t> </a:t>
            </a:r>
          </a:p>
        </p:txBody>
      </p:sp>
      <p:sp>
        <p:nvSpPr>
          <p:cNvPr id="8" name="Platshållare för text 7">
            <a:extLst>
              <a:ext uri="{FF2B5EF4-FFF2-40B4-BE49-F238E27FC236}">
                <a16:creationId xmlns:a16="http://schemas.microsoft.com/office/drawing/2014/main" id="{8DE3EF5F-F1C0-EE43-AAE5-CDB39D388555}"/>
              </a:ext>
            </a:extLst>
          </p:cNvPr>
          <p:cNvSpPr>
            <a:spLocks noGrp="1"/>
          </p:cNvSpPr>
          <p:nvPr>
            <p:ph type="body" sz="quarter" idx="10" hasCustomPrompt="1"/>
          </p:nvPr>
        </p:nvSpPr>
        <p:spPr>
          <a:xfrm>
            <a:off x="2867187" y="5052496"/>
            <a:ext cx="2805194" cy="480399"/>
          </a:xfrm>
        </p:spPr>
        <p:txBody>
          <a:bodyPr anchor="ctr">
            <a:normAutofit/>
          </a:bodyPr>
          <a:lstStyle>
            <a:lvl1pPr marL="0" indent="0" algn="l">
              <a:buNone/>
              <a:defRPr sz="1800" b="0">
                <a:solidFill>
                  <a:schemeClr val="bg1"/>
                </a:solidFill>
              </a:defRPr>
            </a:lvl1pPr>
          </a:lstStyle>
          <a:p>
            <a:r>
              <a:rPr lang="sv-SE"/>
              <a:t>Namn Namn</a:t>
            </a:r>
          </a:p>
        </p:txBody>
      </p:sp>
      <p:sp>
        <p:nvSpPr>
          <p:cNvPr id="21" name="Platshållare för text 7">
            <a:extLst>
              <a:ext uri="{FF2B5EF4-FFF2-40B4-BE49-F238E27FC236}">
                <a16:creationId xmlns:a16="http://schemas.microsoft.com/office/drawing/2014/main" id="{AD053165-BFC7-7248-8A17-28852171BA8A}"/>
              </a:ext>
            </a:extLst>
          </p:cNvPr>
          <p:cNvSpPr>
            <a:spLocks noGrp="1"/>
          </p:cNvSpPr>
          <p:nvPr>
            <p:ph type="body" sz="quarter" idx="13" hasCustomPrompt="1"/>
          </p:nvPr>
        </p:nvSpPr>
        <p:spPr>
          <a:xfrm>
            <a:off x="1056076" y="5052496"/>
            <a:ext cx="1811110" cy="480399"/>
          </a:xfrm>
        </p:spPr>
        <p:txBody>
          <a:bodyPr anchor="ctr">
            <a:normAutofit/>
          </a:bodyPr>
          <a:lstStyle>
            <a:lvl1pPr marL="0" indent="0" algn="l">
              <a:buNone/>
              <a:defRPr sz="1800" b="0">
                <a:solidFill>
                  <a:schemeClr val="bg1"/>
                </a:solidFill>
              </a:defRPr>
            </a:lvl1pPr>
          </a:lstStyle>
          <a:p>
            <a:r>
              <a:rPr lang="sv-SE" err="1"/>
              <a:t>Yyyy-mm-dd</a:t>
            </a:r>
            <a:endParaRPr lang="sv-SE"/>
          </a:p>
        </p:txBody>
      </p:sp>
      <p:sp>
        <p:nvSpPr>
          <p:cNvPr id="23" name="Platshållare för text 22">
            <a:extLst>
              <a:ext uri="{FF2B5EF4-FFF2-40B4-BE49-F238E27FC236}">
                <a16:creationId xmlns:a16="http://schemas.microsoft.com/office/drawing/2014/main" id="{D1051D0C-D97E-A543-A77F-FEC5B1046A43}"/>
              </a:ext>
            </a:extLst>
          </p:cNvPr>
          <p:cNvSpPr>
            <a:spLocks noGrp="1"/>
          </p:cNvSpPr>
          <p:nvPr>
            <p:ph type="body" sz="quarter" idx="14" hasCustomPrompt="1"/>
          </p:nvPr>
        </p:nvSpPr>
        <p:spPr>
          <a:xfrm>
            <a:off x="1056076" y="3540940"/>
            <a:ext cx="4616304" cy="1470916"/>
          </a:xfrm>
        </p:spPr>
        <p:txBody>
          <a:bodyPr anchor="ctr">
            <a:normAutofit/>
          </a:bodyPr>
          <a:lstStyle>
            <a:lvl1pPr marL="0" indent="0">
              <a:buNone/>
              <a:defRPr sz="4800" b="0">
                <a:solidFill>
                  <a:schemeClr val="bg1"/>
                </a:solidFill>
                <a:latin typeface="+mj-lt"/>
              </a:defRPr>
            </a:lvl1pPr>
          </a:lstStyle>
          <a:p>
            <a:pPr lvl="0"/>
            <a:r>
              <a:rPr lang="sv-SE"/>
              <a:t>Rubrik</a:t>
            </a:r>
          </a:p>
        </p:txBody>
      </p:sp>
      <p:sp>
        <p:nvSpPr>
          <p:cNvPr id="12" name="Rektangel med klippta hörn på samma sida 15">
            <a:extLst>
              <a:ext uri="{FF2B5EF4-FFF2-40B4-BE49-F238E27FC236}">
                <a16:creationId xmlns:a16="http://schemas.microsoft.com/office/drawing/2014/main" id="{81557AFA-A18B-F84C-9DD9-7FA7201DAF27}"/>
              </a:ext>
            </a:extLst>
          </p:cNvPr>
          <p:cNvSpPr/>
          <p:nvPr userDrawn="1"/>
        </p:nvSpPr>
        <p:spPr>
          <a:xfrm>
            <a:off x="10452029" y="0"/>
            <a:ext cx="1739971"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12">
            <a:extLst>
              <a:ext uri="{FF2B5EF4-FFF2-40B4-BE49-F238E27FC236}">
                <a16:creationId xmlns:a16="http://schemas.microsoft.com/office/drawing/2014/main" id="{EA9DAFD2-6935-D24B-A680-431AEAD6AE3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782299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D4825BA0-6995-A540-9106-9187B8E86ED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1011630" cy="6858001"/>
          </a:xfrm>
          <a:prstGeom prst="rect">
            <a:avLst/>
          </a:prstGeom>
        </p:spPr>
      </p:pic>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6">
            <a:extLst>
              <a:ext uri="{FF2B5EF4-FFF2-40B4-BE49-F238E27FC236}">
                <a16:creationId xmlns:a16="http://schemas.microsoft.com/office/drawing/2014/main" id="{706D99CD-276E-F149-9044-5C32E8674115}"/>
              </a:ext>
            </a:extLst>
          </p:cNvPr>
          <p:cNvSpPr/>
          <p:nvPr userDrawn="1"/>
        </p:nvSpPr>
        <p:spPr>
          <a:xfrm rot="10800000" flipH="1">
            <a:off x="933123" y="4102609"/>
            <a:ext cx="5282628" cy="1935628"/>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194"/>
              <a:gd name="connsiteY0" fmla="*/ 5214 h 10000"/>
              <a:gd name="connsiteX1" fmla="*/ 915 w 10194"/>
              <a:gd name="connsiteY1" fmla="*/ 0 h 10000"/>
              <a:gd name="connsiteX2" fmla="*/ 9955 w 10194"/>
              <a:gd name="connsiteY2" fmla="*/ 97 h 10000"/>
              <a:gd name="connsiteX3" fmla="*/ 10194 w 10194"/>
              <a:gd name="connsiteY3" fmla="*/ 2106 h 10000"/>
              <a:gd name="connsiteX4" fmla="*/ 9996 w 10194"/>
              <a:gd name="connsiteY4" fmla="*/ 7986 h 10000"/>
              <a:gd name="connsiteX5" fmla="*/ 6567 w 10194"/>
              <a:gd name="connsiteY5" fmla="*/ 9573 h 10000"/>
              <a:gd name="connsiteX6" fmla="*/ 5560 w 10194"/>
              <a:gd name="connsiteY6" fmla="*/ 9947 h 10000"/>
              <a:gd name="connsiteX7" fmla="*/ 235 w 10194"/>
              <a:gd name="connsiteY7" fmla="*/ 10000 h 10000"/>
              <a:gd name="connsiteX8" fmla="*/ 0 w 10194"/>
              <a:gd name="connsiteY8" fmla="*/ 5214 h 1000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359 w 10194"/>
              <a:gd name="connsiteY5" fmla="*/ 10476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582 w 10194"/>
              <a:gd name="connsiteY7" fmla="*/ 9598 h 10545"/>
              <a:gd name="connsiteX8" fmla="*/ 0 w 10194"/>
              <a:gd name="connsiteY8" fmla="*/ 5334 h 10545"/>
              <a:gd name="connsiteX0" fmla="*/ 0 w 9968"/>
              <a:gd name="connsiteY0" fmla="*/ 3247 h 10545"/>
              <a:gd name="connsiteX1" fmla="*/ 689 w 9968"/>
              <a:gd name="connsiteY1" fmla="*/ 120 h 10545"/>
              <a:gd name="connsiteX2" fmla="*/ 9816 w 9968"/>
              <a:gd name="connsiteY2" fmla="*/ 0 h 10545"/>
              <a:gd name="connsiteX3" fmla="*/ 9968 w 9968"/>
              <a:gd name="connsiteY3" fmla="*/ 2226 h 10545"/>
              <a:gd name="connsiteX4" fmla="*/ 9770 w 9968"/>
              <a:gd name="connsiteY4" fmla="*/ 10498 h 10545"/>
              <a:gd name="connsiteX5" fmla="*/ 6133 w 9968"/>
              <a:gd name="connsiteY5" fmla="*/ 10476 h 10545"/>
              <a:gd name="connsiteX6" fmla="*/ 4431 w 9968"/>
              <a:gd name="connsiteY6" fmla="*/ 10545 h 10545"/>
              <a:gd name="connsiteX7" fmla="*/ 356 w 9968"/>
              <a:gd name="connsiteY7" fmla="*/ 9598 h 10545"/>
              <a:gd name="connsiteX8" fmla="*/ 0 w 9968"/>
              <a:gd name="connsiteY8" fmla="*/ 3247 h 10545"/>
              <a:gd name="connsiteX0" fmla="*/ 0 w 10000"/>
              <a:gd name="connsiteY0" fmla="*/ 3542 h 10463"/>
              <a:gd name="connsiteX1" fmla="*/ 325 w 10000"/>
              <a:gd name="connsiteY1" fmla="*/ 0 h 10463"/>
              <a:gd name="connsiteX2" fmla="*/ 9848 w 10000"/>
              <a:gd name="connsiteY2" fmla="*/ 463 h 10463"/>
              <a:gd name="connsiteX3" fmla="*/ 10000 w 10000"/>
              <a:gd name="connsiteY3" fmla="*/ 2574 h 10463"/>
              <a:gd name="connsiteX4" fmla="*/ 9801 w 10000"/>
              <a:gd name="connsiteY4" fmla="*/ 10418 h 10463"/>
              <a:gd name="connsiteX5" fmla="*/ 6153 w 10000"/>
              <a:gd name="connsiteY5" fmla="*/ 10398 h 10463"/>
              <a:gd name="connsiteX6" fmla="*/ 4445 w 10000"/>
              <a:gd name="connsiteY6" fmla="*/ 10463 h 10463"/>
              <a:gd name="connsiteX7" fmla="*/ 357 w 10000"/>
              <a:gd name="connsiteY7" fmla="*/ 9565 h 10463"/>
              <a:gd name="connsiteX8" fmla="*/ 0 w 10000"/>
              <a:gd name="connsiteY8" fmla="*/ 3542 h 10463"/>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54 w 10224"/>
              <a:gd name="connsiteY4" fmla="*/ 930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3"/>
              <a:gd name="connsiteX1" fmla="*/ 325 w 10224"/>
              <a:gd name="connsiteY1" fmla="*/ 0 h 10703"/>
              <a:gd name="connsiteX2" fmla="*/ 9769 w 10224"/>
              <a:gd name="connsiteY2" fmla="*/ 844 h 10703"/>
              <a:gd name="connsiteX3" fmla="*/ 10224 w 10224"/>
              <a:gd name="connsiteY3" fmla="*/ 2730 h 10703"/>
              <a:gd name="connsiteX4" fmla="*/ 9815 w 10224"/>
              <a:gd name="connsiteY4" fmla="*/ 10703 h 10703"/>
              <a:gd name="connsiteX5" fmla="*/ 6153 w 10224"/>
              <a:gd name="connsiteY5" fmla="*/ 10398 h 10703"/>
              <a:gd name="connsiteX6" fmla="*/ 1614 w 10224"/>
              <a:gd name="connsiteY6" fmla="*/ 10702 h 10703"/>
              <a:gd name="connsiteX7" fmla="*/ 357 w 10224"/>
              <a:gd name="connsiteY7" fmla="*/ 9565 h 10703"/>
              <a:gd name="connsiteX8" fmla="*/ 0 w 10224"/>
              <a:gd name="connsiteY8" fmla="*/ 3542 h 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4" h="10703">
                <a:moveTo>
                  <a:pt x="0" y="3542"/>
                </a:moveTo>
                <a:cubicBezTo>
                  <a:pt x="108" y="2361"/>
                  <a:pt x="217" y="1181"/>
                  <a:pt x="325" y="0"/>
                </a:cubicBezTo>
                <a:lnTo>
                  <a:pt x="9769" y="844"/>
                </a:lnTo>
                <a:cubicBezTo>
                  <a:pt x="9996" y="1653"/>
                  <a:pt x="10056" y="1988"/>
                  <a:pt x="10224" y="2730"/>
                </a:cubicBezTo>
                <a:cubicBezTo>
                  <a:pt x="10120" y="5160"/>
                  <a:pt x="9974" y="8104"/>
                  <a:pt x="9815" y="10703"/>
                </a:cubicBezTo>
                <a:lnTo>
                  <a:pt x="6153" y="10398"/>
                </a:lnTo>
                <a:lnTo>
                  <a:pt x="1614" y="10702"/>
                </a:lnTo>
                <a:cubicBezTo>
                  <a:pt x="1285" y="10443"/>
                  <a:pt x="825" y="9947"/>
                  <a:pt x="357" y="9565"/>
                </a:cubicBezTo>
                <a:cubicBezTo>
                  <a:pt x="279" y="8051"/>
                  <a:pt x="78" y="5055"/>
                  <a:pt x="0" y="3542"/>
                </a:cubicBez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8" name="Bildobjekt 12">
            <a:extLst>
              <a:ext uri="{FF2B5EF4-FFF2-40B4-BE49-F238E27FC236}">
                <a16:creationId xmlns:a16="http://schemas.microsoft.com/office/drawing/2014/main" id="{56EF2A9F-B62A-3A4F-AA0D-2077D9B6F541}"/>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674173691"/>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5CDD606A-C226-9343-850C-0CD7BB713AE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74072" cy="6857999"/>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968793" y="4167180"/>
            <a:ext cx="4962241" cy="195698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9617"/>
              <a:gd name="connsiteX1" fmla="*/ 321 w 10000"/>
              <a:gd name="connsiteY1" fmla="*/ 0 h 9617"/>
              <a:gd name="connsiteX2" fmla="*/ 9674 w 10000"/>
              <a:gd name="connsiteY2" fmla="*/ 244 h 9617"/>
              <a:gd name="connsiteX3" fmla="*/ 10000 w 10000"/>
              <a:gd name="connsiteY3" fmla="*/ 3829 h 9617"/>
              <a:gd name="connsiteX4" fmla="*/ 9869 w 10000"/>
              <a:gd name="connsiteY4" fmla="*/ 9446 h 9617"/>
              <a:gd name="connsiteX5" fmla="*/ 9078 w 10000"/>
              <a:gd name="connsiteY5" fmla="*/ 9560 h 9617"/>
              <a:gd name="connsiteX6" fmla="*/ 4399 w 10000"/>
              <a:gd name="connsiteY6" fmla="*/ 9616 h 9617"/>
              <a:gd name="connsiteX7" fmla="*/ 20 w 10000"/>
              <a:gd name="connsiteY7" fmla="*/ 9081 h 9617"/>
              <a:gd name="connsiteX8" fmla="*/ 1 w 10000"/>
              <a:gd name="connsiteY8" fmla="*/ 5112 h 9617"/>
              <a:gd name="connsiteX0" fmla="*/ 1 w 10000"/>
              <a:gd name="connsiteY0" fmla="*/ 5316 h 10000"/>
              <a:gd name="connsiteX1" fmla="*/ 321 w 10000"/>
              <a:gd name="connsiteY1" fmla="*/ 0 h 10000"/>
              <a:gd name="connsiteX2" fmla="*/ 9674 w 10000"/>
              <a:gd name="connsiteY2" fmla="*/ 254 h 10000"/>
              <a:gd name="connsiteX3" fmla="*/ 10000 w 10000"/>
              <a:gd name="connsiteY3" fmla="*/ 3981 h 10000"/>
              <a:gd name="connsiteX4" fmla="*/ 9561 w 10000"/>
              <a:gd name="connsiteY4" fmla="*/ 8611 h 10000"/>
              <a:gd name="connsiteX5" fmla="*/ 9078 w 10000"/>
              <a:gd name="connsiteY5" fmla="*/ 9941 h 10000"/>
              <a:gd name="connsiteX6" fmla="*/ 4399 w 10000"/>
              <a:gd name="connsiteY6" fmla="*/ 9999 h 10000"/>
              <a:gd name="connsiteX7" fmla="*/ 20 w 10000"/>
              <a:gd name="connsiteY7" fmla="*/ 9443 h 10000"/>
              <a:gd name="connsiteX8" fmla="*/ 1 w 10000"/>
              <a:gd name="connsiteY8" fmla="*/ 5316 h 10000"/>
              <a:gd name="connsiteX0" fmla="*/ 1 w 9674"/>
              <a:gd name="connsiteY0" fmla="*/ 5316 h 10000"/>
              <a:gd name="connsiteX1" fmla="*/ 321 w 9674"/>
              <a:gd name="connsiteY1" fmla="*/ 0 h 10000"/>
              <a:gd name="connsiteX2" fmla="*/ 9674 w 9674"/>
              <a:gd name="connsiteY2" fmla="*/ 254 h 10000"/>
              <a:gd name="connsiteX3" fmla="*/ 9521 w 9674"/>
              <a:gd name="connsiteY3" fmla="*/ 4799 h 10000"/>
              <a:gd name="connsiteX4" fmla="*/ 9561 w 9674"/>
              <a:gd name="connsiteY4" fmla="*/ 8611 h 10000"/>
              <a:gd name="connsiteX5" fmla="*/ 9078 w 9674"/>
              <a:gd name="connsiteY5" fmla="*/ 9941 h 10000"/>
              <a:gd name="connsiteX6" fmla="*/ 4399 w 9674"/>
              <a:gd name="connsiteY6" fmla="*/ 9999 h 10000"/>
              <a:gd name="connsiteX7" fmla="*/ 20 w 9674"/>
              <a:gd name="connsiteY7" fmla="*/ 9443 h 10000"/>
              <a:gd name="connsiteX8" fmla="*/ 1 w 9674"/>
              <a:gd name="connsiteY8" fmla="*/ 5316 h 10000"/>
              <a:gd name="connsiteX0" fmla="*/ 1 w 10110"/>
              <a:gd name="connsiteY0" fmla="*/ 5316 h 10000"/>
              <a:gd name="connsiteX1" fmla="*/ 332 w 10110"/>
              <a:gd name="connsiteY1" fmla="*/ 0 h 10000"/>
              <a:gd name="connsiteX2" fmla="*/ 10110 w 10110"/>
              <a:gd name="connsiteY2" fmla="*/ 1025 h 10000"/>
              <a:gd name="connsiteX3" fmla="*/ 9842 w 10110"/>
              <a:gd name="connsiteY3" fmla="*/ 4799 h 10000"/>
              <a:gd name="connsiteX4" fmla="*/ 9883 w 10110"/>
              <a:gd name="connsiteY4" fmla="*/ 8611 h 10000"/>
              <a:gd name="connsiteX5" fmla="*/ 9384 w 10110"/>
              <a:gd name="connsiteY5" fmla="*/ 9941 h 10000"/>
              <a:gd name="connsiteX6" fmla="*/ 4547 w 10110"/>
              <a:gd name="connsiteY6" fmla="*/ 9999 h 10000"/>
              <a:gd name="connsiteX7" fmla="*/ 21 w 10110"/>
              <a:gd name="connsiteY7" fmla="*/ 9443 h 10000"/>
              <a:gd name="connsiteX8" fmla="*/ 1 w 10110"/>
              <a:gd name="connsiteY8" fmla="*/ 5316 h 10000"/>
              <a:gd name="connsiteX0" fmla="*/ 1 w 10110"/>
              <a:gd name="connsiteY0" fmla="*/ 5269 h 9953"/>
              <a:gd name="connsiteX1" fmla="*/ 68 w 10110"/>
              <a:gd name="connsiteY1" fmla="*/ 0 h 9953"/>
              <a:gd name="connsiteX2" fmla="*/ 10110 w 10110"/>
              <a:gd name="connsiteY2" fmla="*/ 978 h 9953"/>
              <a:gd name="connsiteX3" fmla="*/ 9842 w 10110"/>
              <a:gd name="connsiteY3" fmla="*/ 4752 h 9953"/>
              <a:gd name="connsiteX4" fmla="*/ 9883 w 10110"/>
              <a:gd name="connsiteY4" fmla="*/ 8564 h 9953"/>
              <a:gd name="connsiteX5" fmla="*/ 9384 w 10110"/>
              <a:gd name="connsiteY5" fmla="*/ 9894 h 9953"/>
              <a:gd name="connsiteX6" fmla="*/ 4547 w 10110"/>
              <a:gd name="connsiteY6" fmla="*/ 9952 h 9953"/>
              <a:gd name="connsiteX7" fmla="*/ 21 w 10110"/>
              <a:gd name="connsiteY7" fmla="*/ 9396 h 9953"/>
              <a:gd name="connsiteX8" fmla="*/ 1 w 10110"/>
              <a:gd name="connsiteY8" fmla="*/ 5269 h 9953"/>
              <a:gd name="connsiteX0" fmla="*/ 0 w 10100"/>
              <a:gd name="connsiteY0" fmla="*/ 2424 h 10000"/>
              <a:gd name="connsiteX1" fmla="*/ 167 w 10100"/>
              <a:gd name="connsiteY1" fmla="*/ 0 h 10000"/>
              <a:gd name="connsiteX2" fmla="*/ 10100 w 10100"/>
              <a:gd name="connsiteY2" fmla="*/ 983 h 10000"/>
              <a:gd name="connsiteX3" fmla="*/ 9835 w 10100"/>
              <a:gd name="connsiteY3" fmla="*/ 4774 h 10000"/>
              <a:gd name="connsiteX4" fmla="*/ 9875 w 10100"/>
              <a:gd name="connsiteY4" fmla="*/ 8604 h 10000"/>
              <a:gd name="connsiteX5" fmla="*/ 9382 w 10100"/>
              <a:gd name="connsiteY5" fmla="*/ 9941 h 10000"/>
              <a:gd name="connsiteX6" fmla="*/ 4598 w 10100"/>
              <a:gd name="connsiteY6" fmla="*/ 9999 h 10000"/>
              <a:gd name="connsiteX7" fmla="*/ 121 w 10100"/>
              <a:gd name="connsiteY7" fmla="*/ 9440 h 10000"/>
              <a:gd name="connsiteX8" fmla="*/ 0 w 10100"/>
              <a:gd name="connsiteY8" fmla="*/ 2424 h 10000"/>
              <a:gd name="connsiteX0" fmla="*/ 28 w 10128"/>
              <a:gd name="connsiteY0" fmla="*/ 2424 h 9999"/>
              <a:gd name="connsiteX1" fmla="*/ 195 w 10128"/>
              <a:gd name="connsiteY1" fmla="*/ 0 h 9999"/>
              <a:gd name="connsiteX2" fmla="*/ 10128 w 10128"/>
              <a:gd name="connsiteY2" fmla="*/ 983 h 9999"/>
              <a:gd name="connsiteX3" fmla="*/ 9863 w 10128"/>
              <a:gd name="connsiteY3" fmla="*/ 4774 h 9999"/>
              <a:gd name="connsiteX4" fmla="*/ 9903 w 10128"/>
              <a:gd name="connsiteY4" fmla="*/ 8604 h 9999"/>
              <a:gd name="connsiteX5" fmla="*/ 9410 w 10128"/>
              <a:gd name="connsiteY5" fmla="*/ 9941 h 9999"/>
              <a:gd name="connsiteX6" fmla="*/ 4626 w 10128"/>
              <a:gd name="connsiteY6" fmla="*/ 9999 h 9999"/>
              <a:gd name="connsiteX7" fmla="*/ 1 w 10128"/>
              <a:gd name="connsiteY7" fmla="*/ 8318 h 9999"/>
              <a:gd name="connsiteX8" fmla="*/ 28 w 10128"/>
              <a:gd name="connsiteY8" fmla="*/ 2424 h 9999"/>
              <a:gd name="connsiteX0" fmla="*/ 28 w 10000"/>
              <a:gd name="connsiteY0" fmla="*/ 2424 h 9942"/>
              <a:gd name="connsiteX1" fmla="*/ 193 w 10000"/>
              <a:gd name="connsiteY1" fmla="*/ 0 h 9942"/>
              <a:gd name="connsiteX2" fmla="*/ 10000 w 10000"/>
              <a:gd name="connsiteY2" fmla="*/ 983 h 9942"/>
              <a:gd name="connsiteX3" fmla="*/ 9738 w 10000"/>
              <a:gd name="connsiteY3" fmla="*/ 4774 h 9942"/>
              <a:gd name="connsiteX4" fmla="*/ 9778 w 10000"/>
              <a:gd name="connsiteY4" fmla="*/ 8605 h 9942"/>
              <a:gd name="connsiteX5" fmla="*/ 9291 w 10000"/>
              <a:gd name="connsiteY5" fmla="*/ 9942 h 9942"/>
              <a:gd name="connsiteX6" fmla="*/ 2540 w 10000"/>
              <a:gd name="connsiteY6" fmla="*/ 9274 h 9942"/>
              <a:gd name="connsiteX7" fmla="*/ 1 w 10000"/>
              <a:gd name="connsiteY7" fmla="*/ 8319 h 9942"/>
              <a:gd name="connsiteX8" fmla="*/ 28 w 10000"/>
              <a:gd name="connsiteY8" fmla="*/ 2424 h 9942"/>
              <a:gd name="connsiteX0" fmla="*/ 28 w 10000"/>
              <a:gd name="connsiteY0" fmla="*/ 2438 h 10000"/>
              <a:gd name="connsiteX1" fmla="*/ 193 w 10000"/>
              <a:gd name="connsiteY1" fmla="*/ 0 h 10000"/>
              <a:gd name="connsiteX2" fmla="*/ 10000 w 10000"/>
              <a:gd name="connsiteY2" fmla="*/ 989 h 10000"/>
              <a:gd name="connsiteX3" fmla="*/ 9738 w 10000"/>
              <a:gd name="connsiteY3" fmla="*/ 4802 h 10000"/>
              <a:gd name="connsiteX4" fmla="*/ 9778 w 10000"/>
              <a:gd name="connsiteY4" fmla="*/ 8655 h 10000"/>
              <a:gd name="connsiteX5" fmla="*/ 9291 w 10000"/>
              <a:gd name="connsiteY5" fmla="*/ 10000 h 10000"/>
              <a:gd name="connsiteX6" fmla="*/ 2336 w 10000"/>
              <a:gd name="connsiteY6" fmla="*/ 9726 h 10000"/>
              <a:gd name="connsiteX7" fmla="*/ 1 w 10000"/>
              <a:gd name="connsiteY7" fmla="*/ 8368 h 10000"/>
              <a:gd name="connsiteX8" fmla="*/ 28 w 10000"/>
              <a:gd name="connsiteY8" fmla="*/ 243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28" y="2438"/>
                </a:moveTo>
                <a:cubicBezTo>
                  <a:pt x="33" y="2487"/>
                  <a:pt x="186" y="58"/>
                  <a:pt x="193" y="0"/>
                </a:cubicBezTo>
                <a:cubicBezTo>
                  <a:pt x="175" y="51"/>
                  <a:pt x="10008" y="970"/>
                  <a:pt x="10000" y="989"/>
                </a:cubicBezTo>
                <a:cubicBezTo>
                  <a:pt x="9970" y="932"/>
                  <a:pt x="9735" y="4933"/>
                  <a:pt x="9738" y="4802"/>
                </a:cubicBezTo>
                <a:cubicBezTo>
                  <a:pt x="9722" y="4733"/>
                  <a:pt x="9810" y="8590"/>
                  <a:pt x="9778" y="8655"/>
                </a:cubicBezTo>
                <a:cubicBezTo>
                  <a:pt x="9810" y="8606"/>
                  <a:pt x="9243" y="9975"/>
                  <a:pt x="9291" y="10000"/>
                </a:cubicBezTo>
                <a:lnTo>
                  <a:pt x="2336" y="9726"/>
                </a:lnTo>
                <a:cubicBezTo>
                  <a:pt x="2387" y="9758"/>
                  <a:pt x="-48" y="8302"/>
                  <a:pt x="1" y="8368"/>
                </a:cubicBezTo>
                <a:cubicBezTo>
                  <a:pt x="-7" y="8323"/>
                  <a:pt x="23" y="2479"/>
                  <a:pt x="28" y="2438"/>
                </a:cubicBezTo>
                <a:close/>
              </a:path>
            </a:pathLst>
          </a:custGeom>
          <a:solidFill>
            <a:schemeClr val="accent2">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9B22A92C-01AC-B441-9BD2-9D78E21D6AB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89742116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Kapitelavdelare - rosa">
    <p:spTree>
      <p:nvGrpSpPr>
        <p:cNvPr id="1" name=""/>
        <p:cNvGrpSpPr/>
        <p:nvPr/>
      </p:nvGrpSpPr>
      <p:grpSpPr>
        <a:xfrm>
          <a:off x="0" y="0"/>
          <a:ext cx="0" cy="0"/>
          <a:chOff x="0" y="0"/>
          <a:chExt cx="0" cy="0"/>
        </a:xfrm>
      </p:grpSpPr>
      <p:pic>
        <p:nvPicPr>
          <p:cNvPr id="8" name="Bildobjekt 7">
            <a:extLst>
              <a:ext uri="{FF2B5EF4-FFF2-40B4-BE49-F238E27FC236}">
                <a16:creationId xmlns:a16="http://schemas.microsoft.com/office/drawing/2014/main" id="{1D186313-5074-9B40-A05B-FAAD74E2850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1135923"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939228" y="4176805"/>
            <a:ext cx="4992715" cy="1961907"/>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2"/>
              <a:gd name="connsiteY0" fmla="*/ 5112 h 10000"/>
              <a:gd name="connsiteX1" fmla="*/ 321 w 9872"/>
              <a:gd name="connsiteY1" fmla="*/ 0 h 10000"/>
              <a:gd name="connsiteX2" fmla="*/ 9674 w 9872"/>
              <a:gd name="connsiteY2" fmla="*/ 244 h 10000"/>
              <a:gd name="connsiteX3" fmla="*/ 9721 w 9872"/>
              <a:gd name="connsiteY3" fmla="*/ 1901 h 10000"/>
              <a:gd name="connsiteX4" fmla="*/ 9869 w 9872"/>
              <a:gd name="connsiteY4" fmla="*/ 9446 h 10000"/>
              <a:gd name="connsiteX5" fmla="*/ 7437 w 9872"/>
              <a:gd name="connsiteY5" fmla="*/ 10000 h 10000"/>
              <a:gd name="connsiteX6" fmla="*/ 4399 w 9872"/>
              <a:gd name="connsiteY6" fmla="*/ 9616 h 10000"/>
              <a:gd name="connsiteX7" fmla="*/ 20 w 9872"/>
              <a:gd name="connsiteY7" fmla="*/ 9081 h 10000"/>
              <a:gd name="connsiteX8" fmla="*/ 1 w 9872"/>
              <a:gd name="connsiteY8" fmla="*/ 5112 h 10000"/>
              <a:gd name="connsiteX0" fmla="*/ 1 w 10000"/>
              <a:gd name="connsiteY0" fmla="*/ 5112 h 10000"/>
              <a:gd name="connsiteX1" fmla="*/ 325 w 10000"/>
              <a:gd name="connsiteY1" fmla="*/ 0 h 10000"/>
              <a:gd name="connsiteX2" fmla="*/ 8918 w 10000"/>
              <a:gd name="connsiteY2" fmla="*/ 1134 h 10000"/>
              <a:gd name="connsiteX3" fmla="*/ 9847 w 10000"/>
              <a:gd name="connsiteY3" fmla="*/ 1901 h 10000"/>
              <a:gd name="connsiteX4" fmla="*/ 9997 w 10000"/>
              <a:gd name="connsiteY4" fmla="*/ 9446 h 10000"/>
              <a:gd name="connsiteX5" fmla="*/ 7533 w 10000"/>
              <a:gd name="connsiteY5" fmla="*/ 10000 h 10000"/>
              <a:gd name="connsiteX6" fmla="*/ 4456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5 w 10000"/>
              <a:gd name="connsiteY1" fmla="*/ 0 h 10000"/>
              <a:gd name="connsiteX2" fmla="*/ 8969 w 10000"/>
              <a:gd name="connsiteY2" fmla="*/ 848 h 10000"/>
              <a:gd name="connsiteX3" fmla="*/ 9847 w 10000"/>
              <a:gd name="connsiteY3" fmla="*/ 1901 h 10000"/>
              <a:gd name="connsiteX4" fmla="*/ 9997 w 10000"/>
              <a:gd name="connsiteY4" fmla="*/ 9446 h 10000"/>
              <a:gd name="connsiteX5" fmla="*/ 7533 w 10000"/>
              <a:gd name="connsiteY5" fmla="*/ 10000 h 10000"/>
              <a:gd name="connsiteX6" fmla="*/ 4456 w 10000"/>
              <a:gd name="connsiteY6" fmla="*/ 9616 h 10000"/>
              <a:gd name="connsiteX7" fmla="*/ 20 w 10000"/>
              <a:gd name="connsiteY7" fmla="*/ 9081 h 10000"/>
              <a:gd name="connsiteX8" fmla="*/ 1 w 10000"/>
              <a:gd name="connsiteY8" fmla="*/ 5112 h 10000"/>
              <a:gd name="connsiteX0" fmla="*/ 1 w 10000"/>
              <a:gd name="connsiteY0" fmla="*/ 4926 h 9814"/>
              <a:gd name="connsiteX1" fmla="*/ 1368 w 10000"/>
              <a:gd name="connsiteY1" fmla="*/ 0 h 9814"/>
              <a:gd name="connsiteX2" fmla="*/ 8969 w 10000"/>
              <a:gd name="connsiteY2" fmla="*/ 662 h 9814"/>
              <a:gd name="connsiteX3" fmla="*/ 9847 w 10000"/>
              <a:gd name="connsiteY3" fmla="*/ 1715 h 9814"/>
              <a:gd name="connsiteX4" fmla="*/ 9997 w 10000"/>
              <a:gd name="connsiteY4" fmla="*/ 9260 h 9814"/>
              <a:gd name="connsiteX5" fmla="*/ 7533 w 10000"/>
              <a:gd name="connsiteY5" fmla="*/ 9814 h 9814"/>
              <a:gd name="connsiteX6" fmla="*/ 4456 w 10000"/>
              <a:gd name="connsiteY6" fmla="*/ 9430 h 9814"/>
              <a:gd name="connsiteX7" fmla="*/ 20 w 10000"/>
              <a:gd name="connsiteY7" fmla="*/ 8895 h 9814"/>
              <a:gd name="connsiteX8" fmla="*/ 1 w 10000"/>
              <a:gd name="connsiteY8" fmla="*/ 4926 h 9814"/>
              <a:gd name="connsiteX0" fmla="*/ 0 w 10033"/>
              <a:gd name="connsiteY0" fmla="*/ 0 h 10560"/>
              <a:gd name="connsiteX1" fmla="*/ 1401 w 10033"/>
              <a:gd name="connsiteY1" fmla="*/ 560 h 10560"/>
              <a:gd name="connsiteX2" fmla="*/ 9002 w 10033"/>
              <a:gd name="connsiteY2" fmla="*/ 1235 h 10560"/>
              <a:gd name="connsiteX3" fmla="*/ 9880 w 10033"/>
              <a:gd name="connsiteY3" fmla="*/ 2308 h 10560"/>
              <a:gd name="connsiteX4" fmla="*/ 10030 w 10033"/>
              <a:gd name="connsiteY4" fmla="*/ 9996 h 10560"/>
              <a:gd name="connsiteX5" fmla="*/ 7566 w 10033"/>
              <a:gd name="connsiteY5" fmla="*/ 10560 h 10560"/>
              <a:gd name="connsiteX6" fmla="*/ 4489 w 10033"/>
              <a:gd name="connsiteY6" fmla="*/ 10169 h 10560"/>
              <a:gd name="connsiteX7" fmla="*/ 53 w 10033"/>
              <a:gd name="connsiteY7" fmla="*/ 9624 h 10560"/>
              <a:gd name="connsiteX8" fmla="*/ 0 w 10033"/>
              <a:gd name="connsiteY8" fmla="*/ 0 h 10560"/>
              <a:gd name="connsiteX0" fmla="*/ 0 w 10033"/>
              <a:gd name="connsiteY0" fmla="*/ 0 h 10560"/>
              <a:gd name="connsiteX1" fmla="*/ 1290 w 10033"/>
              <a:gd name="connsiteY1" fmla="*/ 808 h 10560"/>
              <a:gd name="connsiteX2" fmla="*/ 9002 w 10033"/>
              <a:gd name="connsiteY2" fmla="*/ 1235 h 10560"/>
              <a:gd name="connsiteX3" fmla="*/ 9880 w 10033"/>
              <a:gd name="connsiteY3" fmla="*/ 2308 h 10560"/>
              <a:gd name="connsiteX4" fmla="*/ 10030 w 10033"/>
              <a:gd name="connsiteY4" fmla="*/ 9996 h 10560"/>
              <a:gd name="connsiteX5" fmla="*/ 7566 w 10033"/>
              <a:gd name="connsiteY5" fmla="*/ 10560 h 10560"/>
              <a:gd name="connsiteX6" fmla="*/ 4489 w 10033"/>
              <a:gd name="connsiteY6" fmla="*/ 10169 h 10560"/>
              <a:gd name="connsiteX7" fmla="*/ 53 w 10033"/>
              <a:gd name="connsiteY7" fmla="*/ 9624 h 10560"/>
              <a:gd name="connsiteX8" fmla="*/ 0 w 10033"/>
              <a:gd name="connsiteY8" fmla="*/ 0 h 10560"/>
              <a:gd name="connsiteX0" fmla="*/ 0 w 10298"/>
              <a:gd name="connsiteY0" fmla="*/ 389 h 9752"/>
              <a:gd name="connsiteX1" fmla="*/ 1555 w 10298"/>
              <a:gd name="connsiteY1" fmla="*/ 0 h 9752"/>
              <a:gd name="connsiteX2" fmla="*/ 9267 w 10298"/>
              <a:gd name="connsiteY2" fmla="*/ 427 h 9752"/>
              <a:gd name="connsiteX3" fmla="*/ 10145 w 10298"/>
              <a:gd name="connsiteY3" fmla="*/ 1500 h 9752"/>
              <a:gd name="connsiteX4" fmla="*/ 10295 w 10298"/>
              <a:gd name="connsiteY4" fmla="*/ 9188 h 9752"/>
              <a:gd name="connsiteX5" fmla="*/ 7831 w 10298"/>
              <a:gd name="connsiteY5" fmla="*/ 9752 h 9752"/>
              <a:gd name="connsiteX6" fmla="*/ 4754 w 10298"/>
              <a:gd name="connsiteY6" fmla="*/ 9361 h 9752"/>
              <a:gd name="connsiteX7" fmla="*/ 318 w 10298"/>
              <a:gd name="connsiteY7" fmla="*/ 8816 h 9752"/>
              <a:gd name="connsiteX8" fmla="*/ 0 w 10298"/>
              <a:gd name="connsiteY8" fmla="*/ 389 h 9752"/>
              <a:gd name="connsiteX0" fmla="*/ 0 w 10000"/>
              <a:gd name="connsiteY0" fmla="*/ 871 h 10472"/>
              <a:gd name="connsiteX1" fmla="*/ 4008 w 10000"/>
              <a:gd name="connsiteY1" fmla="*/ 0 h 10472"/>
              <a:gd name="connsiteX2" fmla="*/ 8999 w 10000"/>
              <a:gd name="connsiteY2" fmla="*/ 910 h 10472"/>
              <a:gd name="connsiteX3" fmla="*/ 9851 w 10000"/>
              <a:gd name="connsiteY3" fmla="*/ 2010 h 10472"/>
              <a:gd name="connsiteX4" fmla="*/ 9997 w 10000"/>
              <a:gd name="connsiteY4" fmla="*/ 9894 h 10472"/>
              <a:gd name="connsiteX5" fmla="*/ 7604 w 10000"/>
              <a:gd name="connsiteY5" fmla="*/ 10472 h 10472"/>
              <a:gd name="connsiteX6" fmla="*/ 4616 w 10000"/>
              <a:gd name="connsiteY6" fmla="*/ 10071 h 10472"/>
              <a:gd name="connsiteX7" fmla="*/ 309 w 10000"/>
              <a:gd name="connsiteY7" fmla="*/ 9512 h 10472"/>
              <a:gd name="connsiteX8" fmla="*/ 0 w 10000"/>
              <a:gd name="connsiteY8" fmla="*/ 871 h 10472"/>
              <a:gd name="connsiteX0" fmla="*/ 0 w 9969"/>
              <a:gd name="connsiteY0" fmla="*/ 871 h 10472"/>
              <a:gd name="connsiteX1" fmla="*/ 4008 w 9969"/>
              <a:gd name="connsiteY1" fmla="*/ 0 h 10472"/>
              <a:gd name="connsiteX2" fmla="*/ 8999 w 9969"/>
              <a:gd name="connsiteY2" fmla="*/ 910 h 10472"/>
              <a:gd name="connsiteX3" fmla="*/ 9851 w 9969"/>
              <a:gd name="connsiteY3" fmla="*/ 2010 h 10472"/>
              <a:gd name="connsiteX4" fmla="*/ 9966 w 9969"/>
              <a:gd name="connsiteY4" fmla="*/ 9967 h 10472"/>
              <a:gd name="connsiteX5" fmla="*/ 7604 w 9969"/>
              <a:gd name="connsiteY5" fmla="*/ 10472 h 10472"/>
              <a:gd name="connsiteX6" fmla="*/ 4616 w 9969"/>
              <a:gd name="connsiteY6" fmla="*/ 10071 h 10472"/>
              <a:gd name="connsiteX7" fmla="*/ 309 w 9969"/>
              <a:gd name="connsiteY7" fmla="*/ 9512 h 10472"/>
              <a:gd name="connsiteX8" fmla="*/ 0 w 9969"/>
              <a:gd name="connsiteY8" fmla="*/ 871 h 10472"/>
              <a:gd name="connsiteX0" fmla="*/ 0 w 10000"/>
              <a:gd name="connsiteY0" fmla="*/ 832 h 10000"/>
              <a:gd name="connsiteX1" fmla="*/ 4020 w 10000"/>
              <a:gd name="connsiteY1" fmla="*/ 0 h 10000"/>
              <a:gd name="connsiteX2" fmla="*/ 9027 w 10000"/>
              <a:gd name="connsiteY2" fmla="*/ 869 h 10000"/>
              <a:gd name="connsiteX3" fmla="*/ 9882 w 10000"/>
              <a:gd name="connsiteY3" fmla="*/ 1919 h 10000"/>
              <a:gd name="connsiteX4" fmla="*/ 9997 w 10000"/>
              <a:gd name="connsiteY4" fmla="*/ 9518 h 10000"/>
              <a:gd name="connsiteX5" fmla="*/ 7628 w 10000"/>
              <a:gd name="connsiteY5" fmla="*/ 10000 h 10000"/>
              <a:gd name="connsiteX6" fmla="*/ 4110 w 10000"/>
              <a:gd name="connsiteY6" fmla="*/ 8941 h 10000"/>
              <a:gd name="connsiteX7" fmla="*/ 310 w 10000"/>
              <a:gd name="connsiteY7" fmla="*/ 9083 h 10000"/>
              <a:gd name="connsiteX8" fmla="*/ 0 w 10000"/>
              <a:gd name="connsiteY8" fmla="*/ 832 h 10000"/>
              <a:gd name="connsiteX0" fmla="*/ 56 w 10056"/>
              <a:gd name="connsiteY0" fmla="*/ 832 h 10000"/>
              <a:gd name="connsiteX1" fmla="*/ 4076 w 10056"/>
              <a:gd name="connsiteY1" fmla="*/ 0 h 10000"/>
              <a:gd name="connsiteX2" fmla="*/ 9083 w 10056"/>
              <a:gd name="connsiteY2" fmla="*/ 869 h 10000"/>
              <a:gd name="connsiteX3" fmla="*/ 9938 w 10056"/>
              <a:gd name="connsiteY3" fmla="*/ 1919 h 10000"/>
              <a:gd name="connsiteX4" fmla="*/ 10053 w 10056"/>
              <a:gd name="connsiteY4" fmla="*/ 9518 h 10000"/>
              <a:gd name="connsiteX5" fmla="*/ 7684 w 10056"/>
              <a:gd name="connsiteY5" fmla="*/ 10000 h 10000"/>
              <a:gd name="connsiteX6" fmla="*/ 4166 w 10056"/>
              <a:gd name="connsiteY6" fmla="*/ 8941 h 10000"/>
              <a:gd name="connsiteX7" fmla="*/ 0 w 10056"/>
              <a:gd name="connsiteY7" fmla="*/ 8897 h 10000"/>
              <a:gd name="connsiteX8" fmla="*/ 56 w 10056"/>
              <a:gd name="connsiteY8" fmla="*/ 832 h 10000"/>
              <a:gd name="connsiteX0" fmla="*/ 339 w 10056"/>
              <a:gd name="connsiteY0" fmla="*/ 718 h 10000"/>
              <a:gd name="connsiteX1" fmla="*/ 4076 w 10056"/>
              <a:gd name="connsiteY1" fmla="*/ 0 h 10000"/>
              <a:gd name="connsiteX2" fmla="*/ 9083 w 10056"/>
              <a:gd name="connsiteY2" fmla="*/ 869 h 10000"/>
              <a:gd name="connsiteX3" fmla="*/ 9938 w 10056"/>
              <a:gd name="connsiteY3" fmla="*/ 1919 h 10000"/>
              <a:gd name="connsiteX4" fmla="*/ 10053 w 10056"/>
              <a:gd name="connsiteY4" fmla="*/ 9518 h 10000"/>
              <a:gd name="connsiteX5" fmla="*/ 7684 w 10056"/>
              <a:gd name="connsiteY5" fmla="*/ 10000 h 10000"/>
              <a:gd name="connsiteX6" fmla="*/ 4166 w 10056"/>
              <a:gd name="connsiteY6" fmla="*/ 8941 h 10000"/>
              <a:gd name="connsiteX7" fmla="*/ 0 w 10056"/>
              <a:gd name="connsiteY7" fmla="*/ 8897 h 10000"/>
              <a:gd name="connsiteX8" fmla="*/ 339 w 10056"/>
              <a:gd name="connsiteY8" fmla="*/ 718 h 10000"/>
              <a:gd name="connsiteX0" fmla="*/ 117 w 9834"/>
              <a:gd name="connsiteY0" fmla="*/ 718 h 10000"/>
              <a:gd name="connsiteX1" fmla="*/ 3854 w 9834"/>
              <a:gd name="connsiteY1" fmla="*/ 0 h 10000"/>
              <a:gd name="connsiteX2" fmla="*/ 8861 w 9834"/>
              <a:gd name="connsiteY2" fmla="*/ 869 h 10000"/>
              <a:gd name="connsiteX3" fmla="*/ 9716 w 9834"/>
              <a:gd name="connsiteY3" fmla="*/ 1919 h 10000"/>
              <a:gd name="connsiteX4" fmla="*/ 9831 w 9834"/>
              <a:gd name="connsiteY4" fmla="*/ 9518 h 10000"/>
              <a:gd name="connsiteX5" fmla="*/ 7462 w 9834"/>
              <a:gd name="connsiteY5" fmla="*/ 10000 h 10000"/>
              <a:gd name="connsiteX6" fmla="*/ 3944 w 9834"/>
              <a:gd name="connsiteY6" fmla="*/ 8941 h 10000"/>
              <a:gd name="connsiteX7" fmla="*/ 1 w 9834"/>
              <a:gd name="connsiteY7" fmla="*/ 8849 h 10000"/>
              <a:gd name="connsiteX8" fmla="*/ 117 w 9834"/>
              <a:gd name="connsiteY8" fmla="*/ 718 h 10000"/>
              <a:gd name="connsiteX0" fmla="*/ 119 w 10000"/>
              <a:gd name="connsiteY0" fmla="*/ 718 h 9518"/>
              <a:gd name="connsiteX1" fmla="*/ 3919 w 10000"/>
              <a:gd name="connsiteY1" fmla="*/ 0 h 9518"/>
              <a:gd name="connsiteX2" fmla="*/ 9011 w 10000"/>
              <a:gd name="connsiteY2" fmla="*/ 869 h 9518"/>
              <a:gd name="connsiteX3" fmla="*/ 9880 w 10000"/>
              <a:gd name="connsiteY3" fmla="*/ 1919 h 9518"/>
              <a:gd name="connsiteX4" fmla="*/ 9997 w 10000"/>
              <a:gd name="connsiteY4" fmla="*/ 9518 h 9518"/>
              <a:gd name="connsiteX5" fmla="*/ 5285 w 10000"/>
              <a:gd name="connsiteY5" fmla="*/ 9385 h 9518"/>
              <a:gd name="connsiteX6" fmla="*/ 4011 w 10000"/>
              <a:gd name="connsiteY6" fmla="*/ 8941 h 9518"/>
              <a:gd name="connsiteX7" fmla="*/ 1 w 10000"/>
              <a:gd name="connsiteY7" fmla="*/ 8849 h 9518"/>
              <a:gd name="connsiteX8" fmla="*/ 119 w 10000"/>
              <a:gd name="connsiteY8" fmla="*/ 718 h 9518"/>
              <a:gd name="connsiteX0" fmla="*/ 119 w 10000"/>
              <a:gd name="connsiteY0" fmla="*/ 754 h 10000"/>
              <a:gd name="connsiteX1" fmla="*/ 3919 w 10000"/>
              <a:gd name="connsiteY1" fmla="*/ 0 h 10000"/>
              <a:gd name="connsiteX2" fmla="*/ 9011 w 10000"/>
              <a:gd name="connsiteY2" fmla="*/ 913 h 10000"/>
              <a:gd name="connsiteX3" fmla="*/ 9880 w 10000"/>
              <a:gd name="connsiteY3" fmla="*/ 2016 h 10000"/>
              <a:gd name="connsiteX4" fmla="*/ 9997 w 10000"/>
              <a:gd name="connsiteY4" fmla="*/ 10000 h 10000"/>
              <a:gd name="connsiteX5" fmla="*/ 5496 w 10000"/>
              <a:gd name="connsiteY5" fmla="*/ 9846 h 10000"/>
              <a:gd name="connsiteX6" fmla="*/ 4011 w 10000"/>
              <a:gd name="connsiteY6" fmla="*/ 9394 h 10000"/>
              <a:gd name="connsiteX7" fmla="*/ 1 w 10000"/>
              <a:gd name="connsiteY7" fmla="*/ 9297 h 10000"/>
              <a:gd name="connsiteX8" fmla="*/ 119 w 10000"/>
              <a:gd name="connsiteY8" fmla="*/ 7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19" y="754"/>
                </a:moveTo>
                <a:cubicBezTo>
                  <a:pt x="124" y="804"/>
                  <a:pt x="3912" y="58"/>
                  <a:pt x="3919" y="0"/>
                </a:cubicBezTo>
                <a:cubicBezTo>
                  <a:pt x="3902" y="51"/>
                  <a:pt x="9020" y="893"/>
                  <a:pt x="9011" y="913"/>
                </a:cubicBezTo>
                <a:cubicBezTo>
                  <a:pt x="8982" y="857"/>
                  <a:pt x="9878" y="2146"/>
                  <a:pt x="9880" y="2016"/>
                </a:cubicBezTo>
                <a:cubicBezTo>
                  <a:pt x="9865" y="1947"/>
                  <a:pt x="10028" y="9933"/>
                  <a:pt x="9997" y="10000"/>
                </a:cubicBezTo>
                <a:cubicBezTo>
                  <a:pt x="10028" y="9950"/>
                  <a:pt x="5450" y="9821"/>
                  <a:pt x="5496" y="9846"/>
                </a:cubicBezTo>
                <a:cubicBezTo>
                  <a:pt x="5452" y="9848"/>
                  <a:pt x="4056" y="9391"/>
                  <a:pt x="4011" y="9394"/>
                </a:cubicBezTo>
                <a:cubicBezTo>
                  <a:pt x="4063" y="9426"/>
                  <a:pt x="-47" y="9232"/>
                  <a:pt x="1" y="9297"/>
                </a:cubicBezTo>
                <a:cubicBezTo>
                  <a:pt x="-6" y="9253"/>
                  <a:pt x="114" y="796"/>
                  <a:pt x="119" y="754"/>
                </a:cubicBez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12">
            <a:extLst>
              <a:ext uri="{FF2B5EF4-FFF2-40B4-BE49-F238E27FC236}">
                <a16:creationId xmlns:a16="http://schemas.microsoft.com/office/drawing/2014/main" id="{6512C907-76C8-B14E-8C69-9FA2ABF1B498}"/>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95292611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A9A5D99D-C07A-CA4C-BD93-550C2E54C65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762"/>
            <a:ext cx="11176145" cy="6858762"/>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800000" flipH="1">
            <a:off x="1015856" y="4081251"/>
            <a:ext cx="4973601"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4">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B96B3D05-DFAB-6E42-8DDE-401C0C4124F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373380857"/>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artbild">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DD060602-B620-C74E-B38B-691E1A91BD4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1358727" cy="6858001"/>
          </a:xfrm>
          <a:prstGeom prst="rect">
            <a:avLst/>
          </a:prstGeom>
        </p:spPr>
      </p:pic>
      <p:sp>
        <p:nvSpPr>
          <p:cNvPr id="12" name="Rektangel med klippta hörn på samma sida 15">
            <a:extLst>
              <a:ext uri="{FF2B5EF4-FFF2-40B4-BE49-F238E27FC236}">
                <a16:creationId xmlns:a16="http://schemas.microsoft.com/office/drawing/2014/main" id="{81557AFA-A18B-F84C-9DD9-7FA7201DAF2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Rektangel 16">
            <a:extLst>
              <a:ext uri="{FF2B5EF4-FFF2-40B4-BE49-F238E27FC236}">
                <a16:creationId xmlns:a16="http://schemas.microsoft.com/office/drawing/2014/main" id="{8D6D1418-6D28-5748-AD2A-22EB2D5BF636}"/>
              </a:ext>
            </a:extLst>
          </p:cNvPr>
          <p:cNvSpPr/>
          <p:nvPr userDrawn="1"/>
        </p:nvSpPr>
        <p:spPr>
          <a:xfrm rot="10645457">
            <a:off x="857055" y="4080718"/>
            <a:ext cx="5009530"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Platshållare för text 4">
            <a:extLst>
              <a:ext uri="{FF2B5EF4-FFF2-40B4-BE49-F238E27FC236}">
                <a16:creationId xmlns:a16="http://schemas.microsoft.com/office/drawing/2014/main" id="{AFB582BC-5CBD-9B45-B46F-04C4312485C2}"/>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7" name="Bildobjekt 12">
            <a:extLst>
              <a:ext uri="{FF2B5EF4-FFF2-40B4-BE49-F238E27FC236}">
                <a16:creationId xmlns:a16="http://schemas.microsoft.com/office/drawing/2014/main" id="{36E710AF-EC36-FB40-9337-F952A04D747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817851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Kapitelavdelare - grön">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492CA17E-1A89-2A4D-94E8-F227205D82C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800000">
            <a:off x="878796" y="4148976"/>
            <a:ext cx="5217203" cy="1935628"/>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194"/>
              <a:gd name="connsiteY0" fmla="*/ 5214 h 10000"/>
              <a:gd name="connsiteX1" fmla="*/ 915 w 10194"/>
              <a:gd name="connsiteY1" fmla="*/ 0 h 10000"/>
              <a:gd name="connsiteX2" fmla="*/ 9955 w 10194"/>
              <a:gd name="connsiteY2" fmla="*/ 97 h 10000"/>
              <a:gd name="connsiteX3" fmla="*/ 10194 w 10194"/>
              <a:gd name="connsiteY3" fmla="*/ 2106 h 10000"/>
              <a:gd name="connsiteX4" fmla="*/ 9996 w 10194"/>
              <a:gd name="connsiteY4" fmla="*/ 7986 h 10000"/>
              <a:gd name="connsiteX5" fmla="*/ 6567 w 10194"/>
              <a:gd name="connsiteY5" fmla="*/ 9573 h 10000"/>
              <a:gd name="connsiteX6" fmla="*/ 5560 w 10194"/>
              <a:gd name="connsiteY6" fmla="*/ 9947 h 10000"/>
              <a:gd name="connsiteX7" fmla="*/ 235 w 10194"/>
              <a:gd name="connsiteY7" fmla="*/ 10000 h 10000"/>
              <a:gd name="connsiteX8" fmla="*/ 0 w 10194"/>
              <a:gd name="connsiteY8" fmla="*/ 5214 h 1000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359 w 10194"/>
              <a:gd name="connsiteY5" fmla="*/ 10476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582 w 10194"/>
              <a:gd name="connsiteY7" fmla="*/ 9598 h 10545"/>
              <a:gd name="connsiteX8" fmla="*/ 0 w 10194"/>
              <a:gd name="connsiteY8" fmla="*/ 5334 h 10545"/>
              <a:gd name="connsiteX0" fmla="*/ 0 w 9968"/>
              <a:gd name="connsiteY0" fmla="*/ 3247 h 10545"/>
              <a:gd name="connsiteX1" fmla="*/ 689 w 9968"/>
              <a:gd name="connsiteY1" fmla="*/ 120 h 10545"/>
              <a:gd name="connsiteX2" fmla="*/ 9816 w 9968"/>
              <a:gd name="connsiteY2" fmla="*/ 0 h 10545"/>
              <a:gd name="connsiteX3" fmla="*/ 9968 w 9968"/>
              <a:gd name="connsiteY3" fmla="*/ 2226 h 10545"/>
              <a:gd name="connsiteX4" fmla="*/ 9770 w 9968"/>
              <a:gd name="connsiteY4" fmla="*/ 10498 h 10545"/>
              <a:gd name="connsiteX5" fmla="*/ 6133 w 9968"/>
              <a:gd name="connsiteY5" fmla="*/ 10476 h 10545"/>
              <a:gd name="connsiteX6" fmla="*/ 4431 w 9968"/>
              <a:gd name="connsiteY6" fmla="*/ 10545 h 10545"/>
              <a:gd name="connsiteX7" fmla="*/ 356 w 9968"/>
              <a:gd name="connsiteY7" fmla="*/ 9598 h 10545"/>
              <a:gd name="connsiteX8" fmla="*/ 0 w 9968"/>
              <a:gd name="connsiteY8" fmla="*/ 3247 h 10545"/>
              <a:gd name="connsiteX0" fmla="*/ 0 w 10000"/>
              <a:gd name="connsiteY0" fmla="*/ 3542 h 10463"/>
              <a:gd name="connsiteX1" fmla="*/ 325 w 10000"/>
              <a:gd name="connsiteY1" fmla="*/ 0 h 10463"/>
              <a:gd name="connsiteX2" fmla="*/ 9848 w 10000"/>
              <a:gd name="connsiteY2" fmla="*/ 463 h 10463"/>
              <a:gd name="connsiteX3" fmla="*/ 10000 w 10000"/>
              <a:gd name="connsiteY3" fmla="*/ 2574 h 10463"/>
              <a:gd name="connsiteX4" fmla="*/ 9801 w 10000"/>
              <a:gd name="connsiteY4" fmla="*/ 10418 h 10463"/>
              <a:gd name="connsiteX5" fmla="*/ 6153 w 10000"/>
              <a:gd name="connsiteY5" fmla="*/ 10398 h 10463"/>
              <a:gd name="connsiteX6" fmla="*/ 4445 w 10000"/>
              <a:gd name="connsiteY6" fmla="*/ 10463 h 10463"/>
              <a:gd name="connsiteX7" fmla="*/ 357 w 10000"/>
              <a:gd name="connsiteY7" fmla="*/ 9565 h 10463"/>
              <a:gd name="connsiteX8" fmla="*/ 0 w 10000"/>
              <a:gd name="connsiteY8" fmla="*/ 3542 h 10463"/>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54 w 10224"/>
              <a:gd name="connsiteY4" fmla="*/ 930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3"/>
              <a:gd name="connsiteX1" fmla="*/ 325 w 10224"/>
              <a:gd name="connsiteY1" fmla="*/ 0 h 10703"/>
              <a:gd name="connsiteX2" fmla="*/ 9769 w 10224"/>
              <a:gd name="connsiteY2" fmla="*/ 844 h 10703"/>
              <a:gd name="connsiteX3" fmla="*/ 10224 w 10224"/>
              <a:gd name="connsiteY3" fmla="*/ 2730 h 10703"/>
              <a:gd name="connsiteX4" fmla="*/ 9815 w 10224"/>
              <a:gd name="connsiteY4" fmla="*/ 10703 h 10703"/>
              <a:gd name="connsiteX5" fmla="*/ 6153 w 10224"/>
              <a:gd name="connsiteY5" fmla="*/ 10398 h 10703"/>
              <a:gd name="connsiteX6" fmla="*/ 1614 w 10224"/>
              <a:gd name="connsiteY6" fmla="*/ 10702 h 10703"/>
              <a:gd name="connsiteX7" fmla="*/ 357 w 10224"/>
              <a:gd name="connsiteY7" fmla="*/ 9565 h 10703"/>
              <a:gd name="connsiteX8" fmla="*/ 0 w 10224"/>
              <a:gd name="connsiteY8" fmla="*/ 3542 h 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4" h="10703">
                <a:moveTo>
                  <a:pt x="0" y="3542"/>
                </a:moveTo>
                <a:cubicBezTo>
                  <a:pt x="108" y="2361"/>
                  <a:pt x="217" y="1181"/>
                  <a:pt x="325" y="0"/>
                </a:cubicBezTo>
                <a:lnTo>
                  <a:pt x="9769" y="844"/>
                </a:lnTo>
                <a:cubicBezTo>
                  <a:pt x="9996" y="1653"/>
                  <a:pt x="10056" y="1988"/>
                  <a:pt x="10224" y="2730"/>
                </a:cubicBezTo>
                <a:cubicBezTo>
                  <a:pt x="10120" y="5160"/>
                  <a:pt x="9974" y="8104"/>
                  <a:pt x="9815" y="10703"/>
                </a:cubicBezTo>
                <a:lnTo>
                  <a:pt x="6153" y="10398"/>
                </a:lnTo>
                <a:lnTo>
                  <a:pt x="1614" y="10702"/>
                </a:lnTo>
                <a:cubicBezTo>
                  <a:pt x="1285" y="10443"/>
                  <a:pt x="825" y="9947"/>
                  <a:pt x="357" y="9565"/>
                </a:cubicBezTo>
                <a:cubicBezTo>
                  <a:pt x="279" y="8051"/>
                  <a:pt x="78" y="5055"/>
                  <a:pt x="0" y="3542"/>
                </a:cubicBezTo>
                <a:close/>
              </a:path>
            </a:pathLst>
          </a:custGeom>
          <a:solidFill>
            <a:schemeClr val="accent6">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8BC56E8B-9D0A-2B44-9B67-0C8A3D765A48}"/>
              </a:ext>
            </a:extLst>
          </p:cNvPr>
          <p:cNvSpPr>
            <a:spLocks noGrp="1"/>
          </p:cNvSpPr>
          <p:nvPr>
            <p:ph type="body" sz="quarter" idx="10" hasCustomPrompt="1"/>
          </p:nvPr>
        </p:nvSpPr>
        <p:spPr>
          <a:xfrm>
            <a:off x="1216697" y="4352081"/>
            <a:ext cx="4571920" cy="1435261"/>
          </a:xfrm>
        </p:spPr>
        <p:txBody>
          <a:bodyPr anchor="ctr">
            <a:noAutofit/>
          </a:bodyPr>
          <a:lstStyle>
            <a:lvl1pPr marL="0" indent="0">
              <a:buNone/>
              <a:defRPr sz="4800" b="0">
                <a:solidFill>
                  <a:schemeClr val="bg1"/>
                </a:solidFill>
                <a:latin typeface="+mj-lt"/>
              </a:defRPr>
            </a:lvl1pPr>
          </a:lstStyle>
          <a:p>
            <a:pPr lvl="0"/>
            <a:r>
              <a:rPr lang="sv-SE"/>
              <a:t>Kapitel</a:t>
            </a:r>
          </a:p>
        </p:txBody>
      </p:sp>
      <p:pic>
        <p:nvPicPr>
          <p:cNvPr id="13" name="Bildobjekt 12">
            <a:extLst>
              <a:ext uri="{FF2B5EF4-FFF2-40B4-BE49-F238E27FC236}">
                <a16:creationId xmlns:a16="http://schemas.microsoft.com/office/drawing/2014/main" id="{28962061-323F-5343-ABA7-B28F53AEABB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8" name="Rektangel med klippta hörn på samma sida 15">
            <a:extLst>
              <a:ext uri="{FF2B5EF4-FFF2-40B4-BE49-F238E27FC236}">
                <a16:creationId xmlns:a16="http://schemas.microsoft.com/office/drawing/2014/main" id="{106D4FE9-F737-7E4A-B0E1-C92F94B54160}"/>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12">
            <a:extLst>
              <a:ext uri="{FF2B5EF4-FFF2-40B4-BE49-F238E27FC236}">
                <a16:creationId xmlns:a16="http://schemas.microsoft.com/office/drawing/2014/main" id="{B545A1A3-6205-7444-8264-B14BC2E53C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6915318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Kapitelavdelare - gul">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FE1EC706-9D41-9A41-9092-4C1819DEFF9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62582" y="4089975"/>
            <a:ext cx="5104224" cy="2095456"/>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9954"/>
              <a:gd name="connsiteY0" fmla="*/ 5120 h 10000"/>
              <a:gd name="connsiteX1" fmla="*/ 424 w 9954"/>
              <a:gd name="connsiteY1" fmla="*/ 195 h 10000"/>
              <a:gd name="connsiteX2" fmla="*/ 9339 w 9954"/>
              <a:gd name="connsiteY2" fmla="*/ 189 h 10000"/>
              <a:gd name="connsiteX3" fmla="*/ 9954 w 9954"/>
              <a:gd name="connsiteY3" fmla="*/ 3786 h 10000"/>
              <a:gd name="connsiteX4" fmla="*/ 9890 w 9954"/>
              <a:gd name="connsiteY4" fmla="*/ 9519 h 10000"/>
              <a:gd name="connsiteX5" fmla="*/ 7450 w 9954"/>
              <a:gd name="connsiteY5" fmla="*/ 9453 h 10000"/>
              <a:gd name="connsiteX6" fmla="*/ 4798 w 9954"/>
              <a:gd name="connsiteY6" fmla="*/ 10000 h 10000"/>
              <a:gd name="connsiteX7" fmla="*/ 156 w 9954"/>
              <a:gd name="connsiteY7" fmla="*/ 8777 h 10000"/>
              <a:gd name="connsiteX8" fmla="*/ 1 w 9954"/>
              <a:gd name="connsiteY8" fmla="*/ 5120 h 10000"/>
              <a:gd name="connsiteX0" fmla="*/ 1 w 10000"/>
              <a:gd name="connsiteY0" fmla="*/ 5120 h 10000"/>
              <a:gd name="connsiteX1" fmla="*/ 426 w 10000"/>
              <a:gd name="connsiteY1" fmla="*/ 195 h 10000"/>
              <a:gd name="connsiteX2" fmla="*/ 9382 w 10000"/>
              <a:gd name="connsiteY2" fmla="*/ 189 h 10000"/>
              <a:gd name="connsiteX3" fmla="*/ 10000 w 10000"/>
              <a:gd name="connsiteY3" fmla="*/ 3786 h 10000"/>
              <a:gd name="connsiteX4" fmla="*/ 9825 w 10000"/>
              <a:gd name="connsiteY4" fmla="*/ 9404 h 10000"/>
              <a:gd name="connsiteX5" fmla="*/ 7484 w 10000"/>
              <a:gd name="connsiteY5" fmla="*/ 9453 h 10000"/>
              <a:gd name="connsiteX6" fmla="*/ 4820 w 10000"/>
              <a:gd name="connsiteY6" fmla="*/ 10000 h 10000"/>
              <a:gd name="connsiteX7" fmla="*/ 157 w 10000"/>
              <a:gd name="connsiteY7" fmla="*/ 8777 h 10000"/>
              <a:gd name="connsiteX8" fmla="*/ 1 w 10000"/>
              <a:gd name="connsiteY8" fmla="*/ 5120 h 10000"/>
              <a:gd name="connsiteX0" fmla="*/ 1 w 10000"/>
              <a:gd name="connsiteY0" fmla="*/ 4925 h 9805"/>
              <a:gd name="connsiteX1" fmla="*/ 426 w 10000"/>
              <a:gd name="connsiteY1" fmla="*/ 0 h 9805"/>
              <a:gd name="connsiteX2" fmla="*/ 9579 w 10000"/>
              <a:gd name="connsiteY2" fmla="*/ 376 h 9805"/>
              <a:gd name="connsiteX3" fmla="*/ 10000 w 10000"/>
              <a:gd name="connsiteY3" fmla="*/ 3591 h 9805"/>
              <a:gd name="connsiteX4" fmla="*/ 9825 w 10000"/>
              <a:gd name="connsiteY4" fmla="*/ 9209 h 9805"/>
              <a:gd name="connsiteX5" fmla="*/ 7484 w 10000"/>
              <a:gd name="connsiteY5" fmla="*/ 9258 h 9805"/>
              <a:gd name="connsiteX6" fmla="*/ 4820 w 10000"/>
              <a:gd name="connsiteY6" fmla="*/ 9805 h 9805"/>
              <a:gd name="connsiteX7" fmla="*/ 157 w 10000"/>
              <a:gd name="connsiteY7" fmla="*/ 8582 h 9805"/>
              <a:gd name="connsiteX8" fmla="*/ 1 w 10000"/>
              <a:gd name="connsiteY8" fmla="*/ 4925 h 9805"/>
              <a:gd name="connsiteX0" fmla="*/ 1 w 10000"/>
              <a:gd name="connsiteY0" fmla="*/ 5023 h 10000"/>
              <a:gd name="connsiteX1" fmla="*/ 426 w 10000"/>
              <a:gd name="connsiteY1" fmla="*/ 0 h 10000"/>
              <a:gd name="connsiteX2" fmla="*/ 9579 w 10000"/>
              <a:gd name="connsiteY2" fmla="*/ 383 h 10000"/>
              <a:gd name="connsiteX3" fmla="*/ 10000 w 10000"/>
              <a:gd name="connsiteY3" fmla="*/ 3662 h 10000"/>
              <a:gd name="connsiteX4" fmla="*/ 9825 w 10000"/>
              <a:gd name="connsiteY4" fmla="*/ 9392 h 10000"/>
              <a:gd name="connsiteX5" fmla="*/ 7484 w 10000"/>
              <a:gd name="connsiteY5" fmla="*/ 9442 h 10000"/>
              <a:gd name="connsiteX6" fmla="*/ 4820 w 10000"/>
              <a:gd name="connsiteY6" fmla="*/ 10000 h 10000"/>
              <a:gd name="connsiteX7" fmla="*/ 157 w 10000"/>
              <a:gd name="connsiteY7" fmla="*/ 8753 h 10000"/>
              <a:gd name="connsiteX8" fmla="*/ 1 w 10000"/>
              <a:gd name="connsiteY8" fmla="*/ 5023 h 10000"/>
              <a:gd name="connsiteX0" fmla="*/ 1 w 10000"/>
              <a:gd name="connsiteY0" fmla="*/ 5023 h 9540"/>
              <a:gd name="connsiteX1" fmla="*/ 426 w 10000"/>
              <a:gd name="connsiteY1" fmla="*/ 0 h 9540"/>
              <a:gd name="connsiteX2" fmla="*/ 9579 w 10000"/>
              <a:gd name="connsiteY2" fmla="*/ 383 h 9540"/>
              <a:gd name="connsiteX3" fmla="*/ 10000 w 10000"/>
              <a:gd name="connsiteY3" fmla="*/ 3662 h 9540"/>
              <a:gd name="connsiteX4" fmla="*/ 9825 w 10000"/>
              <a:gd name="connsiteY4" fmla="*/ 9392 h 9540"/>
              <a:gd name="connsiteX5" fmla="*/ 7484 w 10000"/>
              <a:gd name="connsiteY5" fmla="*/ 9442 h 9540"/>
              <a:gd name="connsiteX6" fmla="*/ 4965 w 10000"/>
              <a:gd name="connsiteY6" fmla="*/ 9540 h 9540"/>
              <a:gd name="connsiteX7" fmla="*/ 157 w 10000"/>
              <a:gd name="connsiteY7" fmla="*/ 8753 h 9540"/>
              <a:gd name="connsiteX8" fmla="*/ 1 w 10000"/>
              <a:gd name="connsiteY8" fmla="*/ 5023 h 9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9540">
                <a:moveTo>
                  <a:pt x="1" y="5023"/>
                </a:moveTo>
                <a:cubicBezTo>
                  <a:pt x="5" y="5067"/>
                  <a:pt x="420" y="52"/>
                  <a:pt x="426" y="0"/>
                </a:cubicBezTo>
                <a:cubicBezTo>
                  <a:pt x="410" y="45"/>
                  <a:pt x="9619" y="369"/>
                  <a:pt x="9579" y="383"/>
                </a:cubicBezTo>
                <a:cubicBezTo>
                  <a:pt x="9551" y="334"/>
                  <a:pt x="9997" y="3781"/>
                  <a:pt x="10000" y="3662"/>
                </a:cubicBezTo>
                <a:cubicBezTo>
                  <a:pt x="9984" y="3601"/>
                  <a:pt x="9857" y="9333"/>
                  <a:pt x="9825" y="9392"/>
                </a:cubicBezTo>
                <a:cubicBezTo>
                  <a:pt x="9857" y="9348"/>
                  <a:pt x="7438" y="9420"/>
                  <a:pt x="7484" y="9442"/>
                </a:cubicBezTo>
                <a:lnTo>
                  <a:pt x="4965" y="9540"/>
                </a:lnTo>
                <a:cubicBezTo>
                  <a:pt x="5015" y="9568"/>
                  <a:pt x="110" y="8694"/>
                  <a:pt x="157" y="8753"/>
                </a:cubicBezTo>
                <a:cubicBezTo>
                  <a:pt x="150" y="8713"/>
                  <a:pt x="-4" y="5061"/>
                  <a:pt x="1" y="5023"/>
                </a:cubicBez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1" name="Rektangel med klippta hörn på samma sida 15">
            <a:extLst>
              <a:ext uri="{FF2B5EF4-FFF2-40B4-BE49-F238E27FC236}">
                <a16:creationId xmlns:a16="http://schemas.microsoft.com/office/drawing/2014/main" id="{71DA9D8C-494D-2A4E-A811-74C7C835480B}"/>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FC70F811-EFA3-4141-85CE-FA1E4AD5724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91068019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0EBCCA17-C100-2F4F-9338-DCADCE8D134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57055" y="4080718"/>
            <a:ext cx="5009530"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D4E4481A-E106-7845-BF16-39102934FCED}"/>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934119689"/>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Kapitelavdelare - rosa">
    <p:spTree>
      <p:nvGrpSpPr>
        <p:cNvPr id="1" name=""/>
        <p:cNvGrpSpPr/>
        <p:nvPr/>
      </p:nvGrpSpPr>
      <p:grpSpPr>
        <a:xfrm>
          <a:off x="0" y="0"/>
          <a:ext cx="0" cy="0"/>
          <a:chOff x="0" y="0"/>
          <a:chExt cx="0" cy="0"/>
        </a:xfrm>
      </p:grpSpPr>
      <p:pic>
        <p:nvPicPr>
          <p:cNvPr id="29" name="Bildobjekt 28">
            <a:extLst>
              <a:ext uri="{FF2B5EF4-FFF2-40B4-BE49-F238E27FC236}">
                <a16:creationId xmlns:a16="http://schemas.microsoft.com/office/drawing/2014/main" id="{C666258D-2FD0-8C48-9BEB-88F2F535E54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46315" y="4158886"/>
            <a:ext cx="5068751" cy="1980623"/>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9617"/>
              <a:gd name="connsiteX1" fmla="*/ 321 w 10000"/>
              <a:gd name="connsiteY1" fmla="*/ 0 h 9617"/>
              <a:gd name="connsiteX2" fmla="*/ 9674 w 10000"/>
              <a:gd name="connsiteY2" fmla="*/ 244 h 9617"/>
              <a:gd name="connsiteX3" fmla="*/ 10000 w 10000"/>
              <a:gd name="connsiteY3" fmla="*/ 3829 h 9617"/>
              <a:gd name="connsiteX4" fmla="*/ 9869 w 10000"/>
              <a:gd name="connsiteY4" fmla="*/ 9446 h 9617"/>
              <a:gd name="connsiteX5" fmla="*/ 7268 w 10000"/>
              <a:gd name="connsiteY5" fmla="*/ 9434 h 9617"/>
              <a:gd name="connsiteX6" fmla="*/ 4399 w 10000"/>
              <a:gd name="connsiteY6" fmla="*/ 9616 h 9617"/>
              <a:gd name="connsiteX7" fmla="*/ 20 w 10000"/>
              <a:gd name="connsiteY7" fmla="*/ 9081 h 9617"/>
              <a:gd name="connsiteX8" fmla="*/ 1 w 10000"/>
              <a:gd name="connsiteY8" fmla="*/ 5112 h 9617"/>
              <a:gd name="connsiteX0" fmla="*/ 1 w 10000"/>
              <a:gd name="connsiteY0" fmla="*/ 5316 h 10591"/>
              <a:gd name="connsiteX1" fmla="*/ 321 w 10000"/>
              <a:gd name="connsiteY1" fmla="*/ 0 h 10591"/>
              <a:gd name="connsiteX2" fmla="*/ 9674 w 10000"/>
              <a:gd name="connsiteY2" fmla="*/ 254 h 10591"/>
              <a:gd name="connsiteX3" fmla="*/ 10000 w 10000"/>
              <a:gd name="connsiteY3" fmla="*/ 3981 h 10591"/>
              <a:gd name="connsiteX4" fmla="*/ 9631 w 10000"/>
              <a:gd name="connsiteY4" fmla="*/ 10591 h 10591"/>
              <a:gd name="connsiteX5" fmla="*/ 7268 w 10000"/>
              <a:gd name="connsiteY5" fmla="*/ 9810 h 10591"/>
              <a:gd name="connsiteX6" fmla="*/ 4399 w 10000"/>
              <a:gd name="connsiteY6" fmla="*/ 9999 h 10591"/>
              <a:gd name="connsiteX7" fmla="*/ 20 w 10000"/>
              <a:gd name="connsiteY7" fmla="*/ 9443 h 10591"/>
              <a:gd name="connsiteX8" fmla="*/ 1 w 10000"/>
              <a:gd name="connsiteY8" fmla="*/ 5316 h 10591"/>
              <a:gd name="connsiteX0" fmla="*/ 1 w 9702"/>
              <a:gd name="connsiteY0" fmla="*/ 5316 h 10591"/>
              <a:gd name="connsiteX1" fmla="*/ 321 w 9702"/>
              <a:gd name="connsiteY1" fmla="*/ 0 h 10591"/>
              <a:gd name="connsiteX2" fmla="*/ 9674 w 9702"/>
              <a:gd name="connsiteY2" fmla="*/ 254 h 10591"/>
              <a:gd name="connsiteX3" fmla="*/ 9702 w 9702"/>
              <a:gd name="connsiteY3" fmla="*/ 3909 h 10591"/>
              <a:gd name="connsiteX4" fmla="*/ 9631 w 9702"/>
              <a:gd name="connsiteY4" fmla="*/ 10591 h 10591"/>
              <a:gd name="connsiteX5" fmla="*/ 7268 w 9702"/>
              <a:gd name="connsiteY5" fmla="*/ 9810 h 10591"/>
              <a:gd name="connsiteX6" fmla="*/ 4399 w 9702"/>
              <a:gd name="connsiteY6" fmla="*/ 9999 h 10591"/>
              <a:gd name="connsiteX7" fmla="*/ 20 w 9702"/>
              <a:gd name="connsiteY7" fmla="*/ 9443 h 10591"/>
              <a:gd name="connsiteX8" fmla="*/ 1 w 9702"/>
              <a:gd name="connsiteY8" fmla="*/ 5316 h 10591"/>
              <a:gd name="connsiteX0" fmla="*/ 1 w 10333"/>
              <a:gd name="connsiteY0" fmla="*/ 5019 h 10000"/>
              <a:gd name="connsiteX1" fmla="*/ 331 w 10333"/>
              <a:gd name="connsiteY1" fmla="*/ 0 h 10000"/>
              <a:gd name="connsiteX2" fmla="*/ 10333 w 10333"/>
              <a:gd name="connsiteY2" fmla="*/ 672 h 10000"/>
              <a:gd name="connsiteX3" fmla="*/ 10000 w 10333"/>
              <a:gd name="connsiteY3" fmla="*/ 3691 h 10000"/>
              <a:gd name="connsiteX4" fmla="*/ 9927 w 10333"/>
              <a:gd name="connsiteY4" fmla="*/ 10000 h 10000"/>
              <a:gd name="connsiteX5" fmla="*/ 7491 w 10333"/>
              <a:gd name="connsiteY5" fmla="*/ 9263 h 10000"/>
              <a:gd name="connsiteX6" fmla="*/ 4534 w 10333"/>
              <a:gd name="connsiteY6" fmla="*/ 9441 h 10000"/>
              <a:gd name="connsiteX7" fmla="*/ 21 w 10333"/>
              <a:gd name="connsiteY7" fmla="*/ 8916 h 10000"/>
              <a:gd name="connsiteX8" fmla="*/ 1 w 10333"/>
              <a:gd name="connsiteY8" fmla="*/ 5019 h 10000"/>
              <a:gd name="connsiteX0" fmla="*/ 1 w 10333"/>
              <a:gd name="connsiteY0" fmla="*/ 5230 h 10211"/>
              <a:gd name="connsiteX1" fmla="*/ 366 w 10333"/>
              <a:gd name="connsiteY1" fmla="*/ 0 h 10211"/>
              <a:gd name="connsiteX2" fmla="*/ 10333 w 10333"/>
              <a:gd name="connsiteY2" fmla="*/ 883 h 10211"/>
              <a:gd name="connsiteX3" fmla="*/ 10000 w 10333"/>
              <a:gd name="connsiteY3" fmla="*/ 3902 h 10211"/>
              <a:gd name="connsiteX4" fmla="*/ 9927 w 10333"/>
              <a:gd name="connsiteY4" fmla="*/ 10211 h 10211"/>
              <a:gd name="connsiteX5" fmla="*/ 7491 w 10333"/>
              <a:gd name="connsiteY5" fmla="*/ 9474 h 10211"/>
              <a:gd name="connsiteX6" fmla="*/ 4534 w 10333"/>
              <a:gd name="connsiteY6" fmla="*/ 9652 h 10211"/>
              <a:gd name="connsiteX7" fmla="*/ 21 w 10333"/>
              <a:gd name="connsiteY7" fmla="*/ 9127 h 10211"/>
              <a:gd name="connsiteX8" fmla="*/ 1 w 10333"/>
              <a:gd name="connsiteY8" fmla="*/ 5230 h 10211"/>
              <a:gd name="connsiteX0" fmla="*/ 306 w 10313"/>
              <a:gd name="connsiteY0" fmla="*/ 5192 h 10211"/>
              <a:gd name="connsiteX1" fmla="*/ 346 w 10313"/>
              <a:gd name="connsiteY1" fmla="*/ 0 h 10211"/>
              <a:gd name="connsiteX2" fmla="*/ 10313 w 10313"/>
              <a:gd name="connsiteY2" fmla="*/ 883 h 10211"/>
              <a:gd name="connsiteX3" fmla="*/ 9980 w 10313"/>
              <a:gd name="connsiteY3" fmla="*/ 3902 h 10211"/>
              <a:gd name="connsiteX4" fmla="*/ 9907 w 10313"/>
              <a:gd name="connsiteY4" fmla="*/ 10211 h 10211"/>
              <a:gd name="connsiteX5" fmla="*/ 7471 w 10313"/>
              <a:gd name="connsiteY5" fmla="*/ 9474 h 10211"/>
              <a:gd name="connsiteX6" fmla="*/ 4514 w 10313"/>
              <a:gd name="connsiteY6" fmla="*/ 9652 h 10211"/>
              <a:gd name="connsiteX7" fmla="*/ 1 w 10313"/>
              <a:gd name="connsiteY7" fmla="*/ 9127 h 10211"/>
              <a:gd name="connsiteX8" fmla="*/ 306 w 10313"/>
              <a:gd name="connsiteY8" fmla="*/ 5192 h 10211"/>
              <a:gd name="connsiteX0" fmla="*/ 306 w 10313"/>
              <a:gd name="connsiteY0" fmla="*/ 5187 h 10206"/>
              <a:gd name="connsiteX1" fmla="*/ 53 w 10313"/>
              <a:gd name="connsiteY1" fmla="*/ 0 h 10206"/>
              <a:gd name="connsiteX2" fmla="*/ 10313 w 10313"/>
              <a:gd name="connsiteY2" fmla="*/ 878 h 10206"/>
              <a:gd name="connsiteX3" fmla="*/ 9980 w 10313"/>
              <a:gd name="connsiteY3" fmla="*/ 3897 h 10206"/>
              <a:gd name="connsiteX4" fmla="*/ 9907 w 10313"/>
              <a:gd name="connsiteY4" fmla="*/ 10206 h 10206"/>
              <a:gd name="connsiteX5" fmla="*/ 7471 w 10313"/>
              <a:gd name="connsiteY5" fmla="*/ 9469 h 10206"/>
              <a:gd name="connsiteX6" fmla="*/ 4514 w 10313"/>
              <a:gd name="connsiteY6" fmla="*/ 9647 h 10206"/>
              <a:gd name="connsiteX7" fmla="*/ 1 w 10313"/>
              <a:gd name="connsiteY7" fmla="*/ 9122 h 10206"/>
              <a:gd name="connsiteX8" fmla="*/ 306 w 10313"/>
              <a:gd name="connsiteY8" fmla="*/ 5187 h 10206"/>
              <a:gd name="connsiteX0" fmla="*/ 276 w 10283"/>
              <a:gd name="connsiteY0" fmla="*/ 5187 h 10206"/>
              <a:gd name="connsiteX1" fmla="*/ 23 w 10283"/>
              <a:gd name="connsiteY1" fmla="*/ 0 h 10206"/>
              <a:gd name="connsiteX2" fmla="*/ 10283 w 10283"/>
              <a:gd name="connsiteY2" fmla="*/ 878 h 10206"/>
              <a:gd name="connsiteX3" fmla="*/ 9950 w 10283"/>
              <a:gd name="connsiteY3" fmla="*/ 3897 h 10206"/>
              <a:gd name="connsiteX4" fmla="*/ 9877 w 10283"/>
              <a:gd name="connsiteY4" fmla="*/ 10206 h 10206"/>
              <a:gd name="connsiteX5" fmla="*/ 7441 w 10283"/>
              <a:gd name="connsiteY5" fmla="*/ 9469 h 10206"/>
              <a:gd name="connsiteX6" fmla="*/ 4484 w 10283"/>
              <a:gd name="connsiteY6" fmla="*/ 9647 h 10206"/>
              <a:gd name="connsiteX7" fmla="*/ 1 w 10283"/>
              <a:gd name="connsiteY7" fmla="*/ 8373 h 10206"/>
              <a:gd name="connsiteX8" fmla="*/ 276 w 10283"/>
              <a:gd name="connsiteY8" fmla="*/ 5187 h 10206"/>
              <a:gd name="connsiteX0" fmla="*/ 0 w 10429"/>
              <a:gd name="connsiteY0" fmla="*/ 7041 h 10206"/>
              <a:gd name="connsiteX1" fmla="*/ 169 w 10429"/>
              <a:gd name="connsiteY1" fmla="*/ 0 h 10206"/>
              <a:gd name="connsiteX2" fmla="*/ 10429 w 10429"/>
              <a:gd name="connsiteY2" fmla="*/ 878 h 10206"/>
              <a:gd name="connsiteX3" fmla="*/ 10096 w 10429"/>
              <a:gd name="connsiteY3" fmla="*/ 3897 h 10206"/>
              <a:gd name="connsiteX4" fmla="*/ 10023 w 10429"/>
              <a:gd name="connsiteY4" fmla="*/ 10206 h 10206"/>
              <a:gd name="connsiteX5" fmla="*/ 7587 w 10429"/>
              <a:gd name="connsiteY5" fmla="*/ 9469 h 10206"/>
              <a:gd name="connsiteX6" fmla="*/ 4630 w 10429"/>
              <a:gd name="connsiteY6" fmla="*/ 9647 h 10206"/>
              <a:gd name="connsiteX7" fmla="*/ 147 w 10429"/>
              <a:gd name="connsiteY7" fmla="*/ 8373 h 10206"/>
              <a:gd name="connsiteX8" fmla="*/ 0 w 10429"/>
              <a:gd name="connsiteY8" fmla="*/ 7041 h 10206"/>
              <a:gd name="connsiteX0" fmla="*/ 0 w 10429"/>
              <a:gd name="connsiteY0" fmla="*/ 6849 h 10014"/>
              <a:gd name="connsiteX1" fmla="*/ 289 w 10429"/>
              <a:gd name="connsiteY1" fmla="*/ 0 h 10014"/>
              <a:gd name="connsiteX2" fmla="*/ 10429 w 10429"/>
              <a:gd name="connsiteY2" fmla="*/ 686 h 10014"/>
              <a:gd name="connsiteX3" fmla="*/ 10096 w 10429"/>
              <a:gd name="connsiteY3" fmla="*/ 3705 h 10014"/>
              <a:gd name="connsiteX4" fmla="*/ 10023 w 10429"/>
              <a:gd name="connsiteY4" fmla="*/ 10014 h 10014"/>
              <a:gd name="connsiteX5" fmla="*/ 7587 w 10429"/>
              <a:gd name="connsiteY5" fmla="*/ 9277 h 10014"/>
              <a:gd name="connsiteX6" fmla="*/ 4630 w 10429"/>
              <a:gd name="connsiteY6" fmla="*/ 9455 h 10014"/>
              <a:gd name="connsiteX7" fmla="*/ 147 w 10429"/>
              <a:gd name="connsiteY7" fmla="*/ 8181 h 10014"/>
              <a:gd name="connsiteX8" fmla="*/ 0 w 10429"/>
              <a:gd name="connsiteY8" fmla="*/ 6849 h 10014"/>
              <a:gd name="connsiteX0" fmla="*/ 0 w 10429"/>
              <a:gd name="connsiteY0" fmla="*/ 6849 h 10014"/>
              <a:gd name="connsiteX1" fmla="*/ 289 w 10429"/>
              <a:gd name="connsiteY1" fmla="*/ 0 h 10014"/>
              <a:gd name="connsiteX2" fmla="*/ 10429 w 10429"/>
              <a:gd name="connsiteY2" fmla="*/ 686 h 10014"/>
              <a:gd name="connsiteX3" fmla="*/ 10096 w 10429"/>
              <a:gd name="connsiteY3" fmla="*/ 3705 h 10014"/>
              <a:gd name="connsiteX4" fmla="*/ 10023 w 10429"/>
              <a:gd name="connsiteY4" fmla="*/ 10014 h 10014"/>
              <a:gd name="connsiteX5" fmla="*/ 6196 w 10429"/>
              <a:gd name="connsiteY5" fmla="*/ 9382 h 10014"/>
              <a:gd name="connsiteX6" fmla="*/ 4630 w 10429"/>
              <a:gd name="connsiteY6" fmla="*/ 9455 h 10014"/>
              <a:gd name="connsiteX7" fmla="*/ 147 w 10429"/>
              <a:gd name="connsiteY7" fmla="*/ 8181 h 10014"/>
              <a:gd name="connsiteX8" fmla="*/ 0 w 10429"/>
              <a:gd name="connsiteY8" fmla="*/ 6849 h 10014"/>
              <a:gd name="connsiteX0" fmla="*/ 0 w 10429"/>
              <a:gd name="connsiteY0" fmla="*/ 6849 h 9455"/>
              <a:gd name="connsiteX1" fmla="*/ 289 w 10429"/>
              <a:gd name="connsiteY1" fmla="*/ 0 h 9455"/>
              <a:gd name="connsiteX2" fmla="*/ 10429 w 10429"/>
              <a:gd name="connsiteY2" fmla="*/ 686 h 9455"/>
              <a:gd name="connsiteX3" fmla="*/ 10096 w 10429"/>
              <a:gd name="connsiteY3" fmla="*/ 3705 h 9455"/>
              <a:gd name="connsiteX4" fmla="*/ 10096 w 10429"/>
              <a:gd name="connsiteY4" fmla="*/ 9413 h 9455"/>
              <a:gd name="connsiteX5" fmla="*/ 6196 w 10429"/>
              <a:gd name="connsiteY5" fmla="*/ 9382 h 9455"/>
              <a:gd name="connsiteX6" fmla="*/ 4630 w 10429"/>
              <a:gd name="connsiteY6" fmla="*/ 9455 h 9455"/>
              <a:gd name="connsiteX7" fmla="*/ 147 w 10429"/>
              <a:gd name="connsiteY7" fmla="*/ 8181 h 9455"/>
              <a:gd name="connsiteX8" fmla="*/ 0 w 10429"/>
              <a:gd name="connsiteY8" fmla="*/ 6849 h 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9" h="9455">
                <a:moveTo>
                  <a:pt x="0" y="6849"/>
                </a:moveTo>
                <a:cubicBezTo>
                  <a:pt x="5" y="6896"/>
                  <a:pt x="282" y="55"/>
                  <a:pt x="289" y="0"/>
                </a:cubicBezTo>
                <a:cubicBezTo>
                  <a:pt x="271" y="48"/>
                  <a:pt x="10437" y="668"/>
                  <a:pt x="10429" y="686"/>
                </a:cubicBezTo>
                <a:cubicBezTo>
                  <a:pt x="10399" y="634"/>
                  <a:pt x="10093" y="3827"/>
                  <a:pt x="10096" y="3705"/>
                </a:cubicBezTo>
                <a:cubicBezTo>
                  <a:pt x="10080" y="3641"/>
                  <a:pt x="10129" y="9352"/>
                  <a:pt x="10096" y="9413"/>
                </a:cubicBezTo>
                <a:cubicBezTo>
                  <a:pt x="10129" y="9367"/>
                  <a:pt x="6148" y="9358"/>
                  <a:pt x="6196" y="9382"/>
                </a:cubicBezTo>
                <a:cubicBezTo>
                  <a:pt x="6150" y="9383"/>
                  <a:pt x="4676" y="9452"/>
                  <a:pt x="4630" y="9455"/>
                </a:cubicBezTo>
                <a:cubicBezTo>
                  <a:pt x="4683" y="9485"/>
                  <a:pt x="97" y="8120"/>
                  <a:pt x="147" y="8181"/>
                </a:cubicBezTo>
                <a:cubicBezTo>
                  <a:pt x="139" y="8140"/>
                  <a:pt x="-5" y="6888"/>
                  <a:pt x="0" y="6849"/>
                </a:cubicBez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1EAFEABD-2739-EB4F-AA0E-BD23CF928FD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31060968"/>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Kapitelavdelare - rosa">
    <p:spTree>
      <p:nvGrpSpPr>
        <p:cNvPr id="1" name=""/>
        <p:cNvGrpSpPr/>
        <p:nvPr/>
      </p:nvGrpSpPr>
      <p:grpSpPr>
        <a:xfrm>
          <a:off x="0" y="0"/>
          <a:ext cx="0" cy="0"/>
          <a:chOff x="0" y="0"/>
          <a:chExt cx="0" cy="0"/>
        </a:xfrm>
      </p:grpSpPr>
      <p:pic>
        <p:nvPicPr>
          <p:cNvPr id="27" name="Bildobjekt 26">
            <a:extLst>
              <a:ext uri="{FF2B5EF4-FFF2-40B4-BE49-F238E27FC236}">
                <a16:creationId xmlns:a16="http://schemas.microsoft.com/office/drawing/2014/main" id="{AF717FD6-7DF9-FB4B-9959-21C68BADA57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1070513" y="4120312"/>
            <a:ext cx="4864288" cy="1978539"/>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4628 w 10000"/>
              <a:gd name="connsiteY2" fmla="*/ 165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0"/>
              <a:gd name="connsiteY0" fmla="*/ 5112 h 10000"/>
              <a:gd name="connsiteX1" fmla="*/ 321 w 9870"/>
              <a:gd name="connsiteY1" fmla="*/ 0 h 10000"/>
              <a:gd name="connsiteX2" fmla="*/ 4628 w 9870"/>
              <a:gd name="connsiteY2" fmla="*/ 165 h 10000"/>
              <a:gd name="connsiteX3" fmla="*/ 9351 w 9870"/>
              <a:gd name="connsiteY3" fmla="*/ 876 h 10000"/>
              <a:gd name="connsiteX4" fmla="*/ 9869 w 9870"/>
              <a:gd name="connsiteY4" fmla="*/ 9446 h 10000"/>
              <a:gd name="connsiteX5" fmla="*/ 7437 w 9870"/>
              <a:gd name="connsiteY5" fmla="*/ 10000 h 10000"/>
              <a:gd name="connsiteX6" fmla="*/ 4399 w 9870"/>
              <a:gd name="connsiteY6" fmla="*/ 9616 h 10000"/>
              <a:gd name="connsiteX7" fmla="*/ 20 w 9870"/>
              <a:gd name="connsiteY7" fmla="*/ 9081 h 10000"/>
              <a:gd name="connsiteX8" fmla="*/ 1 w 9870"/>
              <a:gd name="connsiteY8" fmla="*/ 5112 h 10000"/>
              <a:gd name="connsiteX0" fmla="*/ 1 w 9746"/>
              <a:gd name="connsiteY0" fmla="*/ 5112 h 10000"/>
              <a:gd name="connsiteX1" fmla="*/ 325 w 9746"/>
              <a:gd name="connsiteY1" fmla="*/ 0 h 10000"/>
              <a:gd name="connsiteX2" fmla="*/ 4689 w 9746"/>
              <a:gd name="connsiteY2" fmla="*/ 165 h 10000"/>
              <a:gd name="connsiteX3" fmla="*/ 9474 w 9746"/>
              <a:gd name="connsiteY3" fmla="*/ 876 h 10000"/>
              <a:gd name="connsiteX4" fmla="*/ 9744 w 9746"/>
              <a:gd name="connsiteY4" fmla="*/ 8470 h 10000"/>
              <a:gd name="connsiteX5" fmla="*/ 7535 w 9746"/>
              <a:gd name="connsiteY5" fmla="*/ 10000 h 10000"/>
              <a:gd name="connsiteX6" fmla="*/ 4457 w 9746"/>
              <a:gd name="connsiteY6" fmla="*/ 9616 h 10000"/>
              <a:gd name="connsiteX7" fmla="*/ 20 w 9746"/>
              <a:gd name="connsiteY7" fmla="*/ 9081 h 10000"/>
              <a:gd name="connsiteX8" fmla="*/ 1 w 9746"/>
              <a:gd name="connsiteY8" fmla="*/ 5112 h 10000"/>
              <a:gd name="connsiteX0" fmla="*/ 1 w 10002"/>
              <a:gd name="connsiteY0" fmla="*/ 5112 h 10000"/>
              <a:gd name="connsiteX1" fmla="*/ 333 w 10002"/>
              <a:gd name="connsiteY1" fmla="*/ 0 h 10000"/>
              <a:gd name="connsiteX2" fmla="*/ 4811 w 10002"/>
              <a:gd name="connsiteY2" fmla="*/ 165 h 10000"/>
              <a:gd name="connsiteX3" fmla="*/ 9721 w 10002"/>
              <a:gd name="connsiteY3" fmla="*/ 876 h 10000"/>
              <a:gd name="connsiteX4" fmla="*/ 10000 w 10002"/>
              <a:gd name="connsiteY4" fmla="*/ 9200 h 10000"/>
              <a:gd name="connsiteX5" fmla="*/ 7731 w 10002"/>
              <a:gd name="connsiteY5" fmla="*/ 10000 h 10000"/>
              <a:gd name="connsiteX6" fmla="*/ 4573 w 10002"/>
              <a:gd name="connsiteY6" fmla="*/ 9616 h 10000"/>
              <a:gd name="connsiteX7" fmla="*/ 21 w 10002"/>
              <a:gd name="connsiteY7" fmla="*/ 9081 h 10000"/>
              <a:gd name="connsiteX8" fmla="*/ 1 w 10002"/>
              <a:gd name="connsiteY8" fmla="*/ 5112 h 10000"/>
              <a:gd name="connsiteX0" fmla="*/ 1 w 10004"/>
              <a:gd name="connsiteY0" fmla="*/ 5112 h 10000"/>
              <a:gd name="connsiteX1" fmla="*/ 333 w 10004"/>
              <a:gd name="connsiteY1" fmla="*/ 0 h 10000"/>
              <a:gd name="connsiteX2" fmla="*/ 4811 w 10004"/>
              <a:gd name="connsiteY2" fmla="*/ 165 h 10000"/>
              <a:gd name="connsiteX3" fmla="*/ 9889 w 10004"/>
              <a:gd name="connsiteY3" fmla="*/ 1040 h 10000"/>
              <a:gd name="connsiteX4" fmla="*/ 10000 w 10004"/>
              <a:gd name="connsiteY4" fmla="*/ 9200 h 10000"/>
              <a:gd name="connsiteX5" fmla="*/ 7731 w 10004"/>
              <a:gd name="connsiteY5" fmla="*/ 10000 h 10000"/>
              <a:gd name="connsiteX6" fmla="*/ 4573 w 10004"/>
              <a:gd name="connsiteY6" fmla="*/ 9616 h 10000"/>
              <a:gd name="connsiteX7" fmla="*/ 21 w 10004"/>
              <a:gd name="connsiteY7" fmla="*/ 9081 h 10000"/>
              <a:gd name="connsiteX8" fmla="*/ 1 w 10004"/>
              <a:gd name="connsiteY8" fmla="*/ 5112 h 10000"/>
              <a:gd name="connsiteX0" fmla="*/ 1 w 10004"/>
              <a:gd name="connsiteY0" fmla="*/ 5112 h 9617"/>
              <a:gd name="connsiteX1" fmla="*/ 333 w 10004"/>
              <a:gd name="connsiteY1" fmla="*/ 0 h 9617"/>
              <a:gd name="connsiteX2" fmla="*/ 4811 w 10004"/>
              <a:gd name="connsiteY2" fmla="*/ 165 h 9617"/>
              <a:gd name="connsiteX3" fmla="*/ 9889 w 10004"/>
              <a:gd name="connsiteY3" fmla="*/ 1040 h 9617"/>
              <a:gd name="connsiteX4" fmla="*/ 10000 w 10004"/>
              <a:gd name="connsiteY4" fmla="*/ 9200 h 9617"/>
              <a:gd name="connsiteX5" fmla="*/ 7744 w 10004"/>
              <a:gd name="connsiteY5" fmla="*/ 9345 h 9617"/>
              <a:gd name="connsiteX6" fmla="*/ 4573 w 10004"/>
              <a:gd name="connsiteY6" fmla="*/ 9616 h 9617"/>
              <a:gd name="connsiteX7" fmla="*/ 21 w 10004"/>
              <a:gd name="connsiteY7" fmla="*/ 9081 h 9617"/>
              <a:gd name="connsiteX8" fmla="*/ 1 w 10004"/>
              <a:gd name="connsiteY8" fmla="*/ 5112 h 9617"/>
              <a:gd name="connsiteX0" fmla="*/ 1 w 10000"/>
              <a:gd name="connsiteY0" fmla="*/ 5316 h 9717"/>
              <a:gd name="connsiteX1" fmla="*/ 333 w 10000"/>
              <a:gd name="connsiteY1" fmla="*/ 0 h 9717"/>
              <a:gd name="connsiteX2" fmla="*/ 4809 w 10000"/>
              <a:gd name="connsiteY2" fmla="*/ 172 h 9717"/>
              <a:gd name="connsiteX3" fmla="*/ 9885 w 10000"/>
              <a:gd name="connsiteY3" fmla="*/ 1081 h 9717"/>
              <a:gd name="connsiteX4" fmla="*/ 9996 w 10000"/>
              <a:gd name="connsiteY4" fmla="*/ 9566 h 9717"/>
              <a:gd name="connsiteX5" fmla="*/ 7741 w 10000"/>
              <a:gd name="connsiteY5" fmla="*/ 9717 h 9717"/>
              <a:gd name="connsiteX6" fmla="*/ 1131 w 10000"/>
              <a:gd name="connsiteY6" fmla="*/ 9205 h 9717"/>
              <a:gd name="connsiteX7" fmla="*/ 21 w 10000"/>
              <a:gd name="connsiteY7" fmla="*/ 9443 h 9717"/>
              <a:gd name="connsiteX8" fmla="*/ 1 w 10000"/>
              <a:gd name="connsiteY8" fmla="*/ 5316 h 9717"/>
              <a:gd name="connsiteX0" fmla="*/ 76 w 10075"/>
              <a:gd name="connsiteY0" fmla="*/ 5297 h 9826"/>
              <a:gd name="connsiteX1" fmla="*/ 0 w 10075"/>
              <a:gd name="connsiteY1" fmla="*/ 873 h 9826"/>
              <a:gd name="connsiteX2" fmla="*/ 4884 w 10075"/>
              <a:gd name="connsiteY2" fmla="*/ 3 h 9826"/>
              <a:gd name="connsiteX3" fmla="*/ 9960 w 10075"/>
              <a:gd name="connsiteY3" fmla="*/ 938 h 9826"/>
              <a:gd name="connsiteX4" fmla="*/ 10071 w 10075"/>
              <a:gd name="connsiteY4" fmla="*/ 9671 h 9826"/>
              <a:gd name="connsiteX5" fmla="*/ 7816 w 10075"/>
              <a:gd name="connsiteY5" fmla="*/ 9826 h 9826"/>
              <a:gd name="connsiteX6" fmla="*/ 1206 w 10075"/>
              <a:gd name="connsiteY6" fmla="*/ 9299 h 9826"/>
              <a:gd name="connsiteX7" fmla="*/ 96 w 10075"/>
              <a:gd name="connsiteY7" fmla="*/ 9544 h 9826"/>
              <a:gd name="connsiteX8" fmla="*/ 76 w 10075"/>
              <a:gd name="connsiteY8" fmla="*/ 5297 h 9826"/>
              <a:gd name="connsiteX0" fmla="*/ 75 w 10000"/>
              <a:gd name="connsiteY0" fmla="*/ 4576 h 9185"/>
              <a:gd name="connsiteX1" fmla="*/ 0 w 10000"/>
              <a:gd name="connsiteY1" fmla="*/ 73 h 9185"/>
              <a:gd name="connsiteX2" fmla="*/ 4726 w 10000"/>
              <a:gd name="connsiteY2" fmla="*/ 8 h 9185"/>
              <a:gd name="connsiteX3" fmla="*/ 9886 w 10000"/>
              <a:gd name="connsiteY3" fmla="*/ 140 h 9185"/>
              <a:gd name="connsiteX4" fmla="*/ 9996 w 10000"/>
              <a:gd name="connsiteY4" fmla="*/ 9027 h 9185"/>
              <a:gd name="connsiteX5" fmla="*/ 7758 w 10000"/>
              <a:gd name="connsiteY5" fmla="*/ 9185 h 9185"/>
              <a:gd name="connsiteX6" fmla="*/ 1197 w 10000"/>
              <a:gd name="connsiteY6" fmla="*/ 8649 h 9185"/>
              <a:gd name="connsiteX7" fmla="*/ 95 w 10000"/>
              <a:gd name="connsiteY7" fmla="*/ 8898 h 9185"/>
              <a:gd name="connsiteX8" fmla="*/ 75 w 10000"/>
              <a:gd name="connsiteY8" fmla="*/ 4576 h 9185"/>
              <a:gd name="connsiteX0" fmla="*/ 1 w 9926"/>
              <a:gd name="connsiteY0" fmla="*/ 5449 h 10467"/>
              <a:gd name="connsiteX1" fmla="*/ 12 w 9926"/>
              <a:gd name="connsiteY1" fmla="*/ 0 h 10467"/>
              <a:gd name="connsiteX2" fmla="*/ 4652 w 9926"/>
              <a:gd name="connsiteY2" fmla="*/ 476 h 10467"/>
              <a:gd name="connsiteX3" fmla="*/ 9812 w 9926"/>
              <a:gd name="connsiteY3" fmla="*/ 619 h 10467"/>
              <a:gd name="connsiteX4" fmla="*/ 9922 w 9926"/>
              <a:gd name="connsiteY4" fmla="*/ 10295 h 10467"/>
              <a:gd name="connsiteX5" fmla="*/ 7684 w 9926"/>
              <a:gd name="connsiteY5" fmla="*/ 10467 h 10467"/>
              <a:gd name="connsiteX6" fmla="*/ 1123 w 9926"/>
              <a:gd name="connsiteY6" fmla="*/ 9883 h 10467"/>
              <a:gd name="connsiteX7" fmla="*/ 21 w 9926"/>
              <a:gd name="connsiteY7" fmla="*/ 10155 h 10467"/>
              <a:gd name="connsiteX8" fmla="*/ 1 w 9926"/>
              <a:gd name="connsiteY8" fmla="*/ 5449 h 10467"/>
              <a:gd name="connsiteX0" fmla="*/ 1 w 10000"/>
              <a:gd name="connsiteY0" fmla="*/ 5206 h 10000"/>
              <a:gd name="connsiteX1" fmla="*/ 12 w 10000"/>
              <a:gd name="connsiteY1" fmla="*/ 0 h 10000"/>
              <a:gd name="connsiteX2" fmla="*/ 4666 w 10000"/>
              <a:gd name="connsiteY2" fmla="*/ 756 h 10000"/>
              <a:gd name="connsiteX3" fmla="*/ 9885 w 10000"/>
              <a:gd name="connsiteY3" fmla="*/ 591 h 10000"/>
              <a:gd name="connsiteX4" fmla="*/ 9996 w 10000"/>
              <a:gd name="connsiteY4" fmla="*/ 9836 h 10000"/>
              <a:gd name="connsiteX5" fmla="*/ 7741 w 10000"/>
              <a:gd name="connsiteY5" fmla="*/ 10000 h 10000"/>
              <a:gd name="connsiteX6" fmla="*/ 1131 w 10000"/>
              <a:gd name="connsiteY6" fmla="*/ 9442 h 10000"/>
              <a:gd name="connsiteX7" fmla="*/ 21 w 10000"/>
              <a:gd name="connsiteY7" fmla="*/ 9702 h 10000"/>
              <a:gd name="connsiteX8" fmla="*/ 1 w 10000"/>
              <a:gd name="connsiteY8" fmla="*/ 520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206"/>
                </a:moveTo>
                <a:cubicBezTo>
                  <a:pt x="6" y="5259"/>
                  <a:pt x="5" y="65"/>
                  <a:pt x="12" y="0"/>
                </a:cubicBezTo>
                <a:cubicBezTo>
                  <a:pt x="-5" y="55"/>
                  <a:pt x="4674" y="735"/>
                  <a:pt x="4666" y="756"/>
                </a:cubicBezTo>
                <a:cubicBezTo>
                  <a:pt x="4635" y="694"/>
                  <a:pt x="9882" y="732"/>
                  <a:pt x="9885" y="591"/>
                </a:cubicBezTo>
                <a:cubicBezTo>
                  <a:pt x="9868" y="518"/>
                  <a:pt x="10029" y="9765"/>
                  <a:pt x="9996" y="9836"/>
                </a:cubicBezTo>
                <a:cubicBezTo>
                  <a:pt x="10029" y="9782"/>
                  <a:pt x="7692" y="9973"/>
                  <a:pt x="7741" y="10000"/>
                </a:cubicBezTo>
                <a:cubicBezTo>
                  <a:pt x="7694" y="10002"/>
                  <a:pt x="1179" y="9439"/>
                  <a:pt x="1131" y="9442"/>
                </a:cubicBezTo>
                <a:cubicBezTo>
                  <a:pt x="1186" y="9476"/>
                  <a:pt x="-28" y="9631"/>
                  <a:pt x="21" y="9702"/>
                </a:cubicBezTo>
                <a:cubicBezTo>
                  <a:pt x="13" y="9653"/>
                  <a:pt x="-4" y="5251"/>
                  <a:pt x="1" y="5206"/>
                </a:cubicBezTo>
                <a:close/>
              </a:path>
            </a:pathLst>
          </a:cu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4FB1198F-3128-AF45-9AC9-83881B410ADB}"/>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67218245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esseväckare">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E8805EB0-285A-A14B-BCE3-4E68C363B168}"/>
              </a:ext>
            </a:extLst>
          </p:cNvPr>
          <p:cNvSpPr>
            <a:spLocks noGrp="1"/>
          </p:cNvSpPr>
          <p:nvPr>
            <p:ph type="dt" sz="half" idx="10"/>
          </p:nvPr>
        </p:nvSpPr>
        <p:spPr/>
        <p:txBody>
          <a:bodyPr/>
          <a:lstStyle/>
          <a:p>
            <a:fld id="{76BCA884-4810-614A-8BFB-B75EE62FFAAC}" type="datetimeFigureOut">
              <a:rPr lang="sv-SE" smtClean="0"/>
              <a:t>2025-08-27</a:t>
            </a:fld>
            <a:endParaRPr lang="sv-SE"/>
          </a:p>
        </p:txBody>
      </p:sp>
      <p:sp>
        <p:nvSpPr>
          <p:cNvPr id="4" name="Platshållare för bildnummer 3">
            <a:extLst>
              <a:ext uri="{FF2B5EF4-FFF2-40B4-BE49-F238E27FC236}">
                <a16:creationId xmlns:a16="http://schemas.microsoft.com/office/drawing/2014/main" id="{049773D4-ABEE-4B47-A0A9-7FA19569A923}"/>
              </a:ext>
            </a:extLst>
          </p:cNvPr>
          <p:cNvSpPr>
            <a:spLocks noGrp="1"/>
          </p:cNvSpPr>
          <p:nvPr>
            <p:ph type="sldNum" sz="quarter" idx="11"/>
          </p:nvPr>
        </p:nvSpPr>
        <p:spPr/>
        <p:txBody>
          <a:bodyPr/>
          <a:lstStyle/>
          <a:p>
            <a:fld id="{048774E6-F307-1B48-B463-3BFFCA231FAD}" type="slidenum">
              <a:rPr lang="sv-SE" smtClean="0"/>
              <a:t>‹#›</a:t>
            </a:fld>
            <a:endParaRPr lang="sv-SE"/>
          </a:p>
        </p:txBody>
      </p:sp>
      <p:sp>
        <p:nvSpPr>
          <p:cNvPr id="5" name="Rektangel 16">
            <a:extLst>
              <a:ext uri="{FF2B5EF4-FFF2-40B4-BE49-F238E27FC236}">
                <a16:creationId xmlns:a16="http://schemas.microsoft.com/office/drawing/2014/main" id="{36A7E7AE-9C27-C14E-B536-75E61372EE31}"/>
              </a:ext>
            </a:extLst>
          </p:cNvPr>
          <p:cNvSpPr/>
          <p:nvPr userDrawn="1"/>
        </p:nvSpPr>
        <p:spPr>
          <a:xfrm rot="10645457">
            <a:off x="1458907" y="1437688"/>
            <a:ext cx="9401183" cy="4096922"/>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6" name="Grupp 5">
            <a:extLst>
              <a:ext uri="{FF2B5EF4-FFF2-40B4-BE49-F238E27FC236}">
                <a16:creationId xmlns:a16="http://schemas.microsoft.com/office/drawing/2014/main" id="{371D5583-6E6A-B04F-953E-3DD3CEECFA70}"/>
              </a:ext>
            </a:extLst>
          </p:cNvPr>
          <p:cNvGrpSpPr/>
          <p:nvPr userDrawn="1"/>
        </p:nvGrpSpPr>
        <p:grpSpPr>
          <a:xfrm>
            <a:off x="8953792" y="2555004"/>
            <a:ext cx="1748166" cy="2868656"/>
            <a:chOff x="3215827" y="1502410"/>
            <a:chExt cx="1748166" cy="2868656"/>
          </a:xfrm>
        </p:grpSpPr>
        <p:sp>
          <p:nvSpPr>
            <p:cNvPr id="7" name="Frihandsfigur 6">
              <a:extLst>
                <a:ext uri="{FF2B5EF4-FFF2-40B4-BE49-F238E27FC236}">
                  <a16:creationId xmlns:a16="http://schemas.microsoft.com/office/drawing/2014/main" id="{3ECE724E-053C-354A-BD81-1F006AE955D7}"/>
                </a:ext>
              </a:extLst>
            </p:cNvPr>
            <p:cNvSpPr/>
            <p:nvPr/>
          </p:nvSpPr>
          <p:spPr>
            <a:xfrm>
              <a:off x="3878242" y="1833790"/>
              <a:ext cx="380698" cy="495023"/>
            </a:xfrm>
            <a:custGeom>
              <a:avLst/>
              <a:gdLst>
                <a:gd name="connsiteX0" fmla="*/ 24079 w 380698"/>
                <a:gd name="connsiteY0" fmla="*/ 43219 h 495022"/>
                <a:gd name="connsiteX1" fmla="*/ 0 w 380698"/>
                <a:gd name="connsiteY1" fmla="*/ 490358 h 495022"/>
                <a:gd name="connsiteX2" fmla="*/ 86514 w 380698"/>
                <a:gd name="connsiteY2" fmla="*/ 495213 h 495022"/>
                <a:gd name="connsiteX3" fmla="*/ 389359 w 380698"/>
                <a:gd name="connsiteY3" fmla="*/ 485598 h 495022"/>
                <a:gd name="connsiteX4" fmla="*/ 384505 w 380698"/>
                <a:gd name="connsiteY4" fmla="*/ 206767 h 495022"/>
                <a:gd name="connsiteX5" fmla="*/ 374893 w 380698"/>
                <a:gd name="connsiteY5" fmla="*/ 9615 h 495022"/>
                <a:gd name="connsiteX6" fmla="*/ 81755 w 380698"/>
                <a:gd name="connsiteY6" fmla="*/ 4760 h 495022"/>
                <a:gd name="connsiteX7" fmla="*/ 24079 w 380698"/>
                <a:gd name="connsiteY7" fmla="*/ 0 h 49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698" h="495022">
                  <a:moveTo>
                    <a:pt x="24079" y="43219"/>
                  </a:moveTo>
                  <a:lnTo>
                    <a:pt x="0" y="490358"/>
                  </a:lnTo>
                  <a:lnTo>
                    <a:pt x="86514" y="495213"/>
                  </a:lnTo>
                  <a:lnTo>
                    <a:pt x="389359" y="485598"/>
                  </a:lnTo>
                  <a:lnTo>
                    <a:pt x="384505" y="206767"/>
                  </a:lnTo>
                  <a:lnTo>
                    <a:pt x="374893" y="9615"/>
                  </a:lnTo>
                  <a:lnTo>
                    <a:pt x="81755" y="4760"/>
                  </a:lnTo>
                  <a:lnTo>
                    <a:pt x="24079" y="0"/>
                  </a:lnTo>
                  <a:close/>
                </a:path>
              </a:pathLst>
            </a:custGeom>
            <a:solidFill>
              <a:schemeClr val="bg1"/>
            </a:solidFill>
            <a:ln w="9514" cap="flat">
              <a:noFill/>
              <a:prstDash val="solid"/>
              <a:miter/>
            </a:ln>
          </p:spPr>
          <p:txBody>
            <a:bodyPr rtlCol="0" anchor="ctr"/>
            <a:lstStyle/>
            <a:p>
              <a:endParaRPr lang="sv-SE"/>
            </a:p>
          </p:txBody>
        </p:sp>
        <p:sp>
          <p:nvSpPr>
            <p:cNvPr id="8" name="Frihandsfigur 7">
              <a:extLst>
                <a:ext uri="{FF2B5EF4-FFF2-40B4-BE49-F238E27FC236}">
                  <a16:creationId xmlns:a16="http://schemas.microsoft.com/office/drawing/2014/main" id="{31F7A419-677A-1C45-8523-97C56306119B}"/>
                </a:ext>
              </a:extLst>
            </p:cNvPr>
            <p:cNvSpPr/>
            <p:nvPr/>
          </p:nvSpPr>
          <p:spPr>
            <a:xfrm>
              <a:off x="3494688" y="2362417"/>
              <a:ext cx="1180165" cy="2008649"/>
            </a:xfrm>
            <a:custGeom>
              <a:avLst/>
              <a:gdLst>
                <a:gd name="connsiteX0" fmla="*/ 316265 w 1180164"/>
                <a:gd name="connsiteY0" fmla="*/ 19515 h 2008649"/>
                <a:gd name="connsiteX1" fmla="*/ 835157 w 1180164"/>
                <a:gd name="connsiteY1" fmla="*/ 0 h 2008649"/>
                <a:gd name="connsiteX2" fmla="*/ 869039 w 1180164"/>
                <a:gd name="connsiteY2" fmla="*/ 173353 h 2008649"/>
                <a:gd name="connsiteX3" fmla="*/ 1091082 w 1180164"/>
                <a:gd name="connsiteY3" fmla="*/ 1554371 h 2008649"/>
                <a:gd name="connsiteX4" fmla="*/ 1172837 w 1180164"/>
                <a:gd name="connsiteY4" fmla="*/ 1554371 h 2008649"/>
                <a:gd name="connsiteX5" fmla="*/ 1187208 w 1180164"/>
                <a:gd name="connsiteY5" fmla="*/ 2005508 h 2008649"/>
                <a:gd name="connsiteX6" fmla="*/ 168174 w 1180164"/>
                <a:gd name="connsiteY6" fmla="*/ 2010363 h 2008649"/>
                <a:gd name="connsiteX7" fmla="*/ 0 w 1180164"/>
                <a:gd name="connsiteY7" fmla="*/ 2000748 h 2008649"/>
                <a:gd name="connsiteX8" fmla="*/ 23984 w 1180164"/>
                <a:gd name="connsiteY8" fmla="*/ 1577599 h 2008649"/>
                <a:gd name="connsiteX9" fmla="*/ 168174 w 1180164"/>
                <a:gd name="connsiteY9" fmla="*/ 1563224 h 2008649"/>
                <a:gd name="connsiteX10" fmla="*/ 316265 w 1180164"/>
                <a:gd name="connsiteY10" fmla="*/ 394495 h 200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0164" h="2008649">
                  <a:moveTo>
                    <a:pt x="316265" y="19515"/>
                  </a:moveTo>
                  <a:lnTo>
                    <a:pt x="835157" y="0"/>
                  </a:lnTo>
                  <a:lnTo>
                    <a:pt x="869039" y="173353"/>
                  </a:lnTo>
                  <a:lnTo>
                    <a:pt x="1091082" y="1554371"/>
                  </a:lnTo>
                  <a:lnTo>
                    <a:pt x="1172837" y="1554371"/>
                  </a:lnTo>
                  <a:lnTo>
                    <a:pt x="1187208" y="2005508"/>
                  </a:lnTo>
                  <a:lnTo>
                    <a:pt x="168174" y="2010363"/>
                  </a:lnTo>
                  <a:lnTo>
                    <a:pt x="0" y="2000748"/>
                  </a:lnTo>
                  <a:lnTo>
                    <a:pt x="23984" y="1577599"/>
                  </a:lnTo>
                  <a:lnTo>
                    <a:pt x="168174" y="1563224"/>
                  </a:lnTo>
                  <a:lnTo>
                    <a:pt x="316265" y="394495"/>
                  </a:lnTo>
                  <a:close/>
                </a:path>
              </a:pathLst>
            </a:custGeom>
            <a:solidFill>
              <a:schemeClr val="bg1"/>
            </a:solidFill>
            <a:ln w="9514" cap="flat">
              <a:noFill/>
              <a:prstDash val="solid"/>
              <a:miter/>
            </a:ln>
          </p:spPr>
          <p:txBody>
            <a:bodyPr rtlCol="0" anchor="ctr"/>
            <a:lstStyle/>
            <a:p>
              <a:endParaRPr lang="sv-SE"/>
            </a:p>
          </p:txBody>
        </p:sp>
        <p:sp>
          <p:nvSpPr>
            <p:cNvPr id="9" name="Frihandsfigur 8">
              <a:extLst>
                <a:ext uri="{FF2B5EF4-FFF2-40B4-BE49-F238E27FC236}">
                  <a16:creationId xmlns:a16="http://schemas.microsoft.com/office/drawing/2014/main" id="{D937918E-685D-354C-B9BA-164BD0C2C39F}"/>
                </a:ext>
              </a:extLst>
            </p:cNvPr>
            <p:cNvSpPr/>
            <p:nvPr/>
          </p:nvSpPr>
          <p:spPr>
            <a:xfrm>
              <a:off x="4335841" y="1959164"/>
              <a:ext cx="628152" cy="237992"/>
            </a:xfrm>
            <a:custGeom>
              <a:avLst/>
              <a:gdLst>
                <a:gd name="connsiteX0" fmla="*/ 4854 w 628152"/>
                <a:gd name="connsiteY0" fmla="*/ 24085 h 237991"/>
                <a:gd name="connsiteX1" fmla="*/ 0 w 628152"/>
                <a:gd name="connsiteY1" fmla="*/ 182682 h 237991"/>
                <a:gd name="connsiteX2" fmla="*/ 620062 w 628152"/>
                <a:gd name="connsiteY2" fmla="*/ 245226 h 237991"/>
                <a:gd name="connsiteX3" fmla="*/ 629675 w 628152"/>
                <a:gd name="connsiteY3" fmla="*/ 0 h 237991"/>
              </a:gdLst>
              <a:ahLst/>
              <a:cxnLst>
                <a:cxn ang="0">
                  <a:pos x="connsiteX0" y="connsiteY0"/>
                </a:cxn>
                <a:cxn ang="0">
                  <a:pos x="connsiteX1" y="connsiteY1"/>
                </a:cxn>
                <a:cxn ang="0">
                  <a:pos x="connsiteX2" y="connsiteY2"/>
                </a:cxn>
                <a:cxn ang="0">
                  <a:pos x="connsiteX3" y="connsiteY3"/>
                </a:cxn>
              </a:cxnLst>
              <a:rect l="l" t="t" r="r" b="b"/>
              <a:pathLst>
                <a:path w="628152" h="237991">
                  <a:moveTo>
                    <a:pt x="4854" y="24085"/>
                  </a:moveTo>
                  <a:lnTo>
                    <a:pt x="0" y="182682"/>
                  </a:lnTo>
                  <a:lnTo>
                    <a:pt x="620062" y="245226"/>
                  </a:lnTo>
                  <a:lnTo>
                    <a:pt x="629675" y="0"/>
                  </a:lnTo>
                  <a:close/>
                </a:path>
              </a:pathLst>
            </a:custGeom>
            <a:solidFill>
              <a:schemeClr val="bg1"/>
            </a:solidFill>
            <a:ln w="9514" cap="flat">
              <a:noFill/>
              <a:prstDash val="solid"/>
              <a:miter/>
            </a:ln>
          </p:spPr>
          <p:txBody>
            <a:bodyPr rtlCol="0" anchor="ctr"/>
            <a:lstStyle/>
            <a:p>
              <a:endParaRPr lang="sv-SE"/>
            </a:p>
          </p:txBody>
        </p:sp>
        <p:sp>
          <p:nvSpPr>
            <p:cNvPr id="10" name="Frihandsfigur 9">
              <a:extLst>
                <a:ext uri="{FF2B5EF4-FFF2-40B4-BE49-F238E27FC236}">
                  <a16:creationId xmlns:a16="http://schemas.microsoft.com/office/drawing/2014/main" id="{8DF3789E-030C-2548-80FB-52BFE92AB146}"/>
                </a:ext>
              </a:extLst>
            </p:cNvPr>
            <p:cNvSpPr/>
            <p:nvPr/>
          </p:nvSpPr>
          <p:spPr>
            <a:xfrm>
              <a:off x="3215827" y="1939934"/>
              <a:ext cx="571048" cy="266551"/>
            </a:xfrm>
            <a:custGeom>
              <a:avLst/>
              <a:gdLst>
                <a:gd name="connsiteX0" fmla="*/ 571999 w 571047"/>
                <a:gd name="connsiteY0" fmla="*/ 43315 h 266550"/>
                <a:gd name="connsiteX1" fmla="*/ 562387 w 571047"/>
                <a:gd name="connsiteY1" fmla="*/ 173067 h 266550"/>
                <a:gd name="connsiteX2" fmla="*/ 28838 w 571047"/>
                <a:gd name="connsiteY2" fmla="*/ 274071 h 266550"/>
                <a:gd name="connsiteX3" fmla="*/ 0 w 571047"/>
                <a:gd name="connsiteY3" fmla="*/ 0 h 266550"/>
              </a:gdLst>
              <a:ahLst/>
              <a:cxnLst>
                <a:cxn ang="0">
                  <a:pos x="connsiteX0" y="connsiteY0"/>
                </a:cxn>
                <a:cxn ang="0">
                  <a:pos x="connsiteX1" y="connsiteY1"/>
                </a:cxn>
                <a:cxn ang="0">
                  <a:pos x="connsiteX2" y="connsiteY2"/>
                </a:cxn>
                <a:cxn ang="0">
                  <a:pos x="connsiteX3" y="connsiteY3"/>
                </a:cxn>
              </a:cxnLst>
              <a:rect l="l" t="t" r="r" b="b"/>
              <a:pathLst>
                <a:path w="571047" h="266550">
                  <a:moveTo>
                    <a:pt x="571999" y="43315"/>
                  </a:moveTo>
                  <a:lnTo>
                    <a:pt x="562387" y="173067"/>
                  </a:lnTo>
                  <a:lnTo>
                    <a:pt x="28838" y="274071"/>
                  </a:lnTo>
                  <a:lnTo>
                    <a:pt x="0" y="0"/>
                  </a:lnTo>
                  <a:close/>
                </a:path>
              </a:pathLst>
            </a:custGeom>
            <a:solidFill>
              <a:schemeClr val="bg1"/>
            </a:solidFill>
            <a:ln w="9514" cap="flat">
              <a:noFill/>
              <a:prstDash val="solid"/>
              <a:miter/>
            </a:ln>
          </p:spPr>
          <p:txBody>
            <a:bodyPr rtlCol="0" anchor="ctr"/>
            <a:lstStyle/>
            <a:p>
              <a:endParaRPr lang="sv-SE"/>
            </a:p>
          </p:txBody>
        </p:sp>
        <p:sp>
          <p:nvSpPr>
            <p:cNvPr id="11" name="Frihandsfigur 10">
              <a:extLst>
                <a:ext uri="{FF2B5EF4-FFF2-40B4-BE49-F238E27FC236}">
                  <a16:creationId xmlns:a16="http://schemas.microsoft.com/office/drawing/2014/main" id="{F4B2204A-E9A0-DD4E-9B3C-B8D03279C894}"/>
                </a:ext>
              </a:extLst>
            </p:cNvPr>
            <p:cNvSpPr/>
            <p:nvPr/>
          </p:nvSpPr>
          <p:spPr>
            <a:xfrm>
              <a:off x="3807146" y="1502410"/>
              <a:ext cx="504425" cy="285590"/>
            </a:xfrm>
            <a:custGeom>
              <a:avLst/>
              <a:gdLst>
                <a:gd name="connsiteX0" fmla="*/ 0 w 504425"/>
                <a:gd name="connsiteY0" fmla="*/ 293301 h 285589"/>
                <a:gd name="connsiteX1" fmla="*/ 509470 w 504425"/>
                <a:gd name="connsiteY1" fmla="*/ 293301 h 285589"/>
                <a:gd name="connsiteX2" fmla="*/ 249929 w 504425"/>
                <a:gd name="connsiteY2" fmla="*/ 0 h 285589"/>
              </a:gdLst>
              <a:ahLst/>
              <a:cxnLst>
                <a:cxn ang="0">
                  <a:pos x="connsiteX0" y="connsiteY0"/>
                </a:cxn>
                <a:cxn ang="0">
                  <a:pos x="connsiteX1" y="connsiteY1"/>
                </a:cxn>
                <a:cxn ang="0">
                  <a:pos x="connsiteX2" y="connsiteY2"/>
                </a:cxn>
              </a:cxnLst>
              <a:rect l="l" t="t" r="r" b="b"/>
              <a:pathLst>
                <a:path w="504425" h="285589">
                  <a:moveTo>
                    <a:pt x="0" y="293301"/>
                  </a:moveTo>
                  <a:lnTo>
                    <a:pt x="509470" y="293301"/>
                  </a:lnTo>
                  <a:lnTo>
                    <a:pt x="249929" y="0"/>
                  </a:lnTo>
                  <a:close/>
                </a:path>
              </a:pathLst>
            </a:custGeom>
            <a:solidFill>
              <a:schemeClr val="bg1"/>
            </a:solidFill>
            <a:ln w="9514" cap="flat">
              <a:noFill/>
              <a:prstDash val="solid"/>
              <a:miter/>
            </a:ln>
          </p:spPr>
          <p:txBody>
            <a:bodyPr rtlCol="0" anchor="ctr"/>
            <a:lstStyle/>
            <a:p>
              <a:endParaRPr lang="sv-SE"/>
            </a:p>
          </p:txBody>
        </p:sp>
      </p:grpSp>
      <p:sp>
        <p:nvSpPr>
          <p:cNvPr id="13" name="Platshållare för text 12">
            <a:extLst>
              <a:ext uri="{FF2B5EF4-FFF2-40B4-BE49-F238E27FC236}">
                <a16:creationId xmlns:a16="http://schemas.microsoft.com/office/drawing/2014/main" id="{3E4EC0A6-71CC-6046-89C1-AC63D6DA82D5}"/>
              </a:ext>
            </a:extLst>
          </p:cNvPr>
          <p:cNvSpPr>
            <a:spLocks noGrp="1"/>
          </p:cNvSpPr>
          <p:nvPr>
            <p:ph type="body" sz="quarter" idx="12" hasCustomPrompt="1"/>
          </p:nvPr>
        </p:nvSpPr>
        <p:spPr>
          <a:xfrm>
            <a:off x="2001649" y="1952876"/>
            <a:ext cx="6984508" cy="3292091"/>
          </a:xfrm>
        </p:spPr>
        <p:txBody>
          <a:bodyPr anchor="ctr">
            <a:normAutofit/>
          </a:bodyPr>
          <a:lstStyle>
            <a:lvl1pPr marL="0" indent="0">
              <a:buNone/>
              <a:defRPr sz="7200" b="1">
                <a:solidFill>
                  <a:schemeClr val="bg1"/>
                </a:solidFill>
                <a:latin typeface="+mj-lt"/>
              </a:defRPr>
            </a:lvl1pPr>
          </a:lstStyle>
          <a:p>
            <a:pPr lvl="0"/>
            <a:r>
              <a:rPr lang="sv-SE"/>
              <a:t>Rubrik</a:t>
            </a:r>
          </a:p>
        </p:txBody>
      </p:sp>
    </p:spTree>
    <p:extLst>
      <p:ext uri="{BB962C8B-B14F-4D97-AF65-F5344CB8AC3E}">
        <p14:creationId xmlns:p14="http://schemas.microsoft.com/office/powerpoint/2010/main" val="2894162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Kapitelavdelare - rosa">
    <p:spTree>
      <p:nvGrpSpPr>
        <p:cNvPr id="1" name=""/>
        <p:cNvGrpSpPr/>
        <p:nvPr/>
      </p:nvGrpSpPr>
      <p:grpSpPr>
        <a:xfrm>
          <a:off x="0" y="0"/>
          <a:ext cx="0" cy="0"/>
          <a:chOff x="0" y="0"/>
          <a:chExt cx="0" cy="0"/>
        </a:xfrm>
      </p:grpSpPr>
      <p:pic>
        <p:nvPicPr>
          <p:cNvPr id="25" name="Bildobjekt 24">
            <a:extLst>
              <a:ext uri="{FF2B5EF4-FFF2-40B4-BE49-F238E27FC236}">
                <a16:creationId xmlns:a16="http://schemas.microsoft.com/office/drawing/2014/main" id="{127CE566-981D-BE42-AC2F-E216911A137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1074223"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a:off x="997892" y="4081250"/>
            <a:ext cx="5009530"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C801AEC5-226B-394C-9B8A-0E2F65781889}"/>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17777792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Kapitelavdelare - rosa">
    <p:spTree>
      <p:nvGrpSpPr>
        <p:cNvPr id="1" name=""/>
        <p:cNvGrpSpPr/>
        <p:nvPr/>
      </p:nvGrpSpPr>
      <p:grpSpPr>
        <a:xfrm>
          <a:off x="0" y="0"/>
          <a:ext cx="0" cy="0"/>
          <a:chOff x="0" y="0"/>
          <a:chExt cx="0" cy="0"/>
        </a:xfrm>
      </p:grpSpPr>
      <p:pic>
        <p:nvPicPr>
          <p:cNvPr id="23" name="Bildobjekt 22">
            <a:extLst>
              <a:ext uri="{FF2B5EF4-FFF2-40B4-BE49-F238E27FC236}">
                <a16:creationId xmlns:a16="http://schemas.microsoft.com/office/drawing/2014/main" id="{C6E0AEE3-0DD1-8D49-9FA8-2F39ACD4382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6">
            <a:extLst>
              <a:ext uri="{FF2B5EF4-FFF2-40B4-BE49-F238E27FC236}">
                <a16:creationId xmlns:a16="http://schemas.microsoft.com/office/drawing/2014/main" id="{A704F100-E92C-8F4C-9862-99179047952B}"/>
              </a:ext>
            </a:extLst>
          </p:cNvPr>
          <p:cNvSpPr/>
          <p:nvPr userDrawn="1"/>
        </p:nvSpPr>
        <p:spPr>
          <a:xfrm>
            <a:off x="943555" y="4188571"/>
            <a:ext cx="4991246" cy="1896034"/>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4628 w 10000"/>
              <a:gd name="connsiteY2" fmla="*/ 165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0"/>
              <a:gd name="connsiteY0" fmla="*/ 5112 h 10000"/>
              <a:gd name="connsiteX1" fmla="*/ 321 w 9870"/>
              <a:gd name="connsiteY1" fmla="*/ 0 h 10000"/>
              <a:gd name="connsiteX2" fmla="*/ 4628 w 9870"/>
              <a:gd name="connsiteY2" fmla="*/ 165 h 10000"/>
              <a:gd name="connsiteX3" fmla="*/ 9351 w 9870"/>
              <a:gd name="connsiteY3" fmla="*/ 876 h 10000"/>
              <a:gd name="connsiteX4" fmla="*/ 9869 w 9870"/>
              <a:gd name="connsiteY4" fmla="*/ 9446 h 10000"/>
              <a:gd name="connsiteX5" fmla="*/ 7437 w 9870"/>
              <a:gd name="connsiteY5" fmla="*/ 10000 h 10000"/>
              <a:gd name="connsiteX6" fmla="*/ 4399 w 9870"/>
              <a:gd name="connsiteY6" fmla="*/ 9616 h 10000"/>
              <a:gd name="connsiteX7" fmla="*/ 20 w 9870"/>
              <a:gd name="connsiteY7" fmla="*/ 9081 h 10000"/>
              <a:gd name="connsiteX8" fmla="*/ 1 w 9870"/>
              <a:gd name="connsiteY8" fmla="*/ 5112 h 10000"/>
              <a:gd name="connsiteX0" fmla="*/ 1 w 9746"/>
              <a:gd name="connsiteY0" fmla="*/ 5112 h 10000"/>
              <a:gd name="connsiteX1" fmla="*/ 325 w 9746"/>
              <a:gd name="connsiteY1" fmla="*/ 0 h 10000"/>
              <a:gd name="connsiteX2" fmla="*/ 4689 w 9746"/>
              <a:gd name="connsiteY2" fmla="*/ 165 h 10000"/>
              <a:gd name="connsiteX3" fmla="*/ 9474 w 9746"/>
              <a:gd name="connsiteY3" fmla="*/ 876 h 10000"/>
              <a:gd name="connsiteX4" fmla="*/ 9744 w 9746"/>
              <a:gd name="connsiteY4" fmla="*/ 8470 h 10000"/>
              <a:gd name="connsiteX5" fmla="*/ 7535 w 9746"/>
              <a:gd name="connsiteY5" fmla="*/ 10000 h 10000"/>
              <a:gd name="connsiteX6" fmla="*/ 4457 w 9746"/>
              <a:gd name="connsiteY6" fmla="*/ 9616 h 10000"/>
              <a:gd name="connsiteX7" fmla="*/ 20 w 9746"/>
              <a:gd name="connsiteY7" fmla="*/ 9081 h 10000"/>
              <a:gd name="connsiteX8" fmla="*/ 1 w 9746"/>
              <a:gd name="connsiteY8" fmla="*/ 5112 h 10000"/>
              <a:gd name="connsiteX0" fmla="*/ 1 w 10002"/>
              <a:gd name="connsiteY0" fmla="*/ 5112 h 10000"/>
              <a:gd name="connsiteX1" fmla="*/ 333 w 10002"/>
              <a:gd name="connsiteY1" fmla="*/ 0 h 10000"/>
              <a:gd name="connsiteX2" fmla="*/ 4811 w 10002"/>
              <a:gd name="connsiteY2" fmla="*/ 165 h 10000"/>
              <a:gd name="connsiteX3" fmla="*/ 9721 w 10002"/>
              <a:gd name="connsiteY3" fmla="*/ 876 h 10000"/>
              <a:gd name="connsiteX4" fmla="*/ 10000 w 10002"/>
              <a:gd name="connsiteY4" fmla="*/ 9200 h 10000"/>
              <a:gd name="connsiteX5" fmla="*/ 7731 w 10002"/>
              <a:gd name="connsiteY5" fmla="*/ 10000 h 10000"/>
              <a:gd name="connsiteX6" fmla="*/ 4573 w 10002"/>
              <a:gd name="connsiteY6" fmla="*/ 9616 h 10000"/>
              <a:gd name="connsiteX7" fmla="*/ 21 w 10002"/>
              <a:gd name="connsiteY7" fmla="*/ 9081 h 10000"/>
              <a:gd name="connsiteX8" fmla="*/ 1 w 10002"/>
              <a:gd name="connsiteY8" fmla="*/ 5112 h 10000"/>
              <a:gd name="connsiteX0" fmla="*/ 1 w 10004"/>
              <a:gd name="connsiteY0" fmla="*/ 5112 h 10000"/>
              <a:gd name="connsiteX1" fmla="*/ 333 w 10004"/>
              <a:gd name="connsiteY1" fmla="*/ 0 h 10000"/>
              <a:gd name="connsiteX2" fmla="*/ 4811 w 10004"/>
              <a:gd name="connsiteY2" fmla="*/ 165 h 10000"/>
              <a:gd name="connsiteX3" fmla="*/ 9889 w 10004"/>
              <a:gd name="connsiteY3" fmla="*/ 1040 h 10000"/>
              <a:gd name="connsiteX4" fmla="*/ 10000 w 10004"/>
              <a:gd name="connsiteY4" fmla="*/ 9200 h 10000"/>
              <a:gd name="connsiteX5" fmla="*/ 7731 w 10004"/>
              <a:gd name="connsiteY5" fmla="*/ 10000 h 10000"/>
              <a:gd name="connsiteX6" fmla="*/ 4573 w 10004"/>
              <a:gd name="connsiteY6" fmla="*/ 9616 h 10000"/>
              <a:gd name="connsiteX7" fmla="*/ 21 w 10004"/>
              <a:gd name="connsiteY7" fmla="*/ 9081 h 10000"/>
              <a:gd name="connsiteX8" fmla="*/ 1 w 10004"/>
              <a:gd name="connsiteY8" fmla="*/ 5112 h 10000"/>
              <a:gd name="connsiteX0" fmla="*/ 1 w 10004"/>
              <a:gd name="connsiteY0" fmla="*/ 5112 h 9617"/>
              <a:gd name="connsiteX1" fmla="*/ 333 w 10004"/>
              <a:gd name="connsiteY1" fmla="*/ 0 h 9617"/>
              <a:gd name="connsiteX2" fmla="*/ 4811 w 10004"/>
              <a:gd name="connsiteY2" fmla="*/ 165 h 9617"/>
              <a:gd name="connsiteX3" fmla="*/ 9889 w 10004"/>
              <a:gd name="connsiteY3" fmla="*/ 1040 h 9617"/>
              <a:gd name="connsiteX4" fmla="*/ 10000 w 10004"/>
              <a:gd name="connsiteY4" fmla="*/ 9200 h 9617"/>
              <a:gd name="connsiteX5" fmla="*/ 7744 w 10004"/>
              <a:gd name="connsiteY5" fmla="*/ 9345 h 9617"/>
              <a:gd name="connsiteX6" fmla="*/ 4573 w 10004"/>
              <a:gd name="connsiteY6" fmla="*/ 9616 h 9617"/>
              <a:gd name="connsiteX7" fmla="*/ 21 w 10004"/>
              <a:gd name="connsiteY7" fmla="*/ 9081 h 9617"/>
              <a:gd name="connsiteX8" fmla="*/ 1 w 10004"/>
              <a:gd name="connsiteY8" fmla="*/ 5112 h 9617"/>
              <a:gd name="connsiteX0" fmla="*/ 1 w 10000"/>
              <a:gd name="connsiteY0" fmla="*/ 5316 h 9717"/>
              <a:gd name="connsiteX1" fmla="*/ 333 w 10000"/>
              <a:gd name="connsiteY1" fmla="*/ 0 h 9717"/>
              <a:gd name="connsiteX2" fmla="*/ 4809 w 10000"/>
              <a:gd name="connsiteY2" fmla="*/ 172 h 9717"/>
              <a:gd name="connsiteX3" fmla="*/ 9885 w 10000"/>
              <a:gd name="connsiteY3" fmla="*/ 1081 h 9717"/>
              <a:gd name="connsiteX4" fmla="*/ 9996 w 10000"/>
              <a:gd name="connsiteY4" fmla="*/ 9566 h 9717"/>
              <a:gd name="connsiteX5" fmla="*/ 7741 w 10000"/>
              <a:gd name="connsiteY5" fmla="*/ 9717 h 9717"/>
              <a:gd name="connsiteX6" fmla="*/ 1131 w 10000"/>
              <a:gd name="connsiteY6" fmla="*/ 9205 h 9717"/>
              <a:gd name="connsiteX7" fmla="*/ 21 w 10000"/>
              <a:gd name="connsiteY7" fmla="*/ 9443 h 9717"/>
              <a:gd name="connsiteX8" fmla="*/ 1 w 10000"/>
              <a:gd name="connsiteY8" fmla="*/ 5316 h 9717"/>
              <a:gd name="connsiteX0" fmla="*/ 76 w 10075"/>
              <a:gd name="connsiteY0" fmla="*/ 5297 h 9826"/>
              <a:gd name="connsiteX1" fmla="*/ 0 w 10075"/>
              <a:gd name="connsiteY1" fmla="*/ 873 h 9826"/>
              <a:gd name="connsiteX2" fmla="*/ 4884 w 10075"/>
              <a:gd name="connsiteY2" fmla="*/ 3 h 9826"/>
              <a:gd name="connsiteX3" fmla="*/ 9960 w 10075"/>
              <a:gd name="connsiteY3" fmla="*/ 938 h 9826"/>
              <a:gd name="connsiteX4" fmla="*/ 10071 w 10075"/>
              <a:gd name="connsiteY4" fmla="*/ 9671 h 9826"/>
              <a:gd name="connsiteX5" fmla="*/ 7816 w 10075"/>
              <a:gd name="connsiteY5" fmla="*/ 9826 h 9826"/>
              <a:gd name="connsiteX6" fmla="*/ 1206 w 10075"/>
              <a:gd name="connsiteY6" fmla="*/ 9299 h 9826"/>
              <a:gd name="connsiteX7" fmla="*/ 96 w 10075"/>
              <a:gd name="connsiteY7" fmla="*/ 9544 h 9826"/>
              <a:gd name="connsiteX8" fmla="*/ 76 w 10075"/>
              <a:gd name="connsiteY8" fmla="*/ 5297 h 9826"/>
              <a:gd name="connsiteX0" fmla="*/ 75 w 10000"/>
              <a:gd name="connsiteY0" fmla="*/ 4576 h 9185"/>
              <a:gd name="connsiteX1" fmla="*/ 0 w 10000"/>
              <a:gd name="connsiteY1" fmla="*/ 73 h 9185"/>
              <a:gd name="connsiteX2" fmla="*/ 4726 w 10000"/>
              <a:gd name="connsiteY2" fmla="*/ 8 h 9185"/>
              <a:gd name="connsiteX3" fmla="*/ 9886 w 10000"/>
              <a:gd name="connsiteY3" fmla="*/ 140 h 9185"/>
              <a:gd name="connsiteX4" fmla="*/ 9996 w 10000"/>
              <a:gd name="connsiteY4" fmla="*/ 9027 h 9185"/>
              <a:gd name="connsiteX5" fmla="*/ 7758 w 10000"/>
              <a:gd name="connsiteY5" fmla="*/ 9185 h 9185"/>
              <a:gd name="connsiteX6" fmla="*/ 1197 w 10000"/>
              <a:gd name="connsiteY6" fmla="*/ 8649 h 9185"/>
              <a:gd name="connsiteX7" fmla="*/ 95 w 10000"/>
              <a:gd name="connsiteY7" fmla="*/ 8898 h 9185"/>
              <a:gd name="connsiteX8" fmla="*/ 75 w 10000"/>
              <a:gd name="connsiteY8" fmla="*/ 4576 h 9185"/>
              <a:gd name="connsiteX0" fmla="*/ 1 w 9926"/>
              <a:gd name="connsiteY0" fmla="*/ 5449 h 10467"/>
              <a:gd name="connsiteX1" fmla="*/ 12 w 9926"/>
              <a:gd name="connsiteY1" fmla="*/ 0 h 10467"/>
              <a:gd name="connsiteX2" fmla="*/ 4652 w 9926"/>
              <a:gd name="connsiteY2" fmla="*/ 476 h 10467"/>
              <a:gd name="connsiteX3" fmla="*/ 9812 w 9926"/>
              <a:gd name="connsiteY3" fmla="*/ 619 h 10467"/>
              <a:gd name="connsiteX4" fmla="*/ 9922 w 9926"/>
              <a:gd name="connsiteY4" fmla="*/ 10295 h 10467"/>
              <a:gd name="connsiteX5" fmla="*/ 7684 w 9926"/>
              <a:gd name="connsiteY5" fmla="*/ 10467 h 10467"/>
              <a:gd name="connsiteX6" fmla="*/ 1123 w 9926"/>
              <a:gd name="connsiteY6" fmla="*/ 9883 h 10467"/>
              <a:gd name="connsiteX7" fmla="*/ 21 w 9926"/>
              <a:gd name="connsiteY7" fmla="*/ 10155 h 10467"/>
              <a:gd name="connsiteX8" fmla="*/ 1 w 9926"/>
              <a:gd name="connsiteY8" fmla="*/ 5449 h 10467"/>
              <a:gd name="connsiteX0" fmla="*/ 1 w 10000"/>
              <a:gd name="connsiteY0" fmla="*/ 5206 h 10000"/>
              <a:gd name="connsiteX1" fmla="*/ 12 w 10000"/>
              <a:gd name="connsiteY1" fmla="*/ 0 h 10000"/>
              <a:gd name="connsiteX2" fmla="*/ 4666 w 10000"/>
              <a:gd name="connsiteY2" fmla="*/ 756 h 10000"/>
              <a:gd name="connsiteX3" fmla="*/ 9885 w 10000"/>
              <a:gd name="connsiteY3" fmla="*/ 591 h 10000"/>
              <a:gd name="connsiteX4" fmla="*/ 9996 w 10000"/>
              <a:gd name="connsiteY4" fmla="*/ 9836 h 10000"/>
              <a:gd name="connsiteX5" fmla="*/ 7741 w 10000"/>
              <a:gd name="connsiteY5" fmla="*/ 10000 h 10000"/>
              <a:gd name="connsiteX6" fmla="*/ 1131 w 10000"/>
              <a:gd name="connsiteY6" fmla="*/ 9442 h 10000"/>
              <a:gd name="connsiteX7" fmla="*/ 21 w 10000"/>
              <a:gd name="connsiteY7" fmla="*/ 9702 h 10000"/>
              <a:gd name="connsiteX8" fmla="*/ 1 w 10000"/>
              <a:gd name="connsiteY8" fmla="*/ 5206 h 10000"/>
              <a:gd name="connsiteX0" fmla="*/ 0 w 10261"/>
              <a:gd name="connsiteY0" fmla="*/ 5244 h 10000"/>
              <a:gd name="connsiteX1" fmla="*/ 273 w 10261"/>
              <a:gd name="connsiteY1" fmla="*/ 0 h 10000"/>
              <a:gd name="connsiteX2" fmla="*/ 4927 w 10261"/>
              <a:gd name="connsiteY2" fmla="*/ 756 h 10000"/>
              <a:gd name="connsiteX3" fmla="*/ 10146 w 10261"/>
              <a:gd name="connsiteY3" fmla="*/ 591 h 10000"/>
              <a:gd name="connsiteX4" fmla="*/ 10257 w 10261"/>
              <a:gd name="connsiteY4" fmla="*/ 9836 h 10000"/>
              <a:gd name="connsiteX5" fmla="*/ 8002 w 10261"/>
              <a:gd name="connsiteY5" fmla="*/ 10000 h 10000"/>
              <a:gd name="connsiteX6" fmla="*/ 1392 w 10261"/>
              <a:gd name="connsiteY6" fmla="*/ 9442 h 10000"/>
              <a:gd name="connsiteX7" fmla="*/ 282 w 10261"/>
              <a:gd name="connsiteY7" fmla="*/ 9702 h 10000"/>
              <a:gd name="connsiteX8" fmla="*/ 0 w 10261"/>
              <a:gd name="connsiteY8" fmla="*/ 5244 h 10000"/>
              <a:gd name="connsiteX0" fmla="*/ 0 w 10261"/>
              <a:gd name="connsiteY0" fmla="*/ 4827 h 9583"/>
              <a:gd name="connsiteX1" fmla="*/ 304 w 10261"/>
              <a:gd name="connsiteY1" fmla="*/ 0 h 9583"/>
              <a:gd name="connsiteX2" fmla="*/ 4927 w 10261"/>
              <a:gd name="connsiteY2" fmla="*/ 339 h 9583"/>
              <a:gd name="connsiteX3" fmla="*/ 10146 w 10261"/>
              <a:gd name="connsiteY3" fmla="*/ 174 h 9583"/>
              <a:gd name="connsiteX4" fmla="*/ 10257 w 10261"/>
              <a:gd name="connsiteY4" fmla="*/ 9419 h 9583"/>
              <a:gd name="connsiteX5" fmla="*/ 8002 w 10261"/>
              <a:gd name="connsiteY5" fmla="*/ 9583 h 9583"/>
              <a:gd name="connsiteX6" fmla="*/ 1392 w 10261"/>
              <a:gd name="connsiteY6" fmla="*/ 9025 h 9583"/>
              <a:gd name="connsiteX7" fmla="*/ 282 w 10261"/>
              <a:gd name="connsiteY7" fmla="*/ 9285 h 9583"/>
              <a:gd name="connsiteX8" fmla="*/ 0 w 10261"/>
              <a:gd name="connsiteY8" fmla="*/ 4827 h 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1" h="9583">
                <a:moveTo>
                  <a:pt x="0" y="4827"/>
                </a:moveTo>
                <a:cubicBezTo>
                  <a:pt x="5" y="4880"/>
                  <a:pt x="297" y="65"/>
                  <a:pt x="304" y="0"/>
                </a:cubicBezTo>
                <a:cubicBezTo>
                  <a:pt x="287" y="55"/>
                  <a:pt x="4935" y="318"/>
                  <a:pt x="4927" y="339"/>
                </a:cubicBezTo>
                <a:cubicBezTo>
                  <a:pt x="4896" y="277"/>
                  <a:pt x="10143" y="315"/>
                  <a:pt x="10146" y="174"/>
                </a:cubicBezTo>
                <a:cubicBezTo>
                  <a:pt x="10129" y="101"/>
                  <a:pt x="10290" y="9348"/>
                  <a:pt x="10257" y="9419"/>
                </a:cubicBezTo>
                <a:cubicBezTo>
                  <a:pt x="10290" y="9365"/>
                  <a:pt x="7953" y="9556"/>
                  <a:pt x="8002" y="9583"/>
                </a:cubicBezTo>
                <a:cubicBezTo>
                  <a:pt x="7955" y="9585"/>
                  <a:pt x="1440" y="9022"/>
                  <a:pt x="1392" y="9025"/>
                </a:cubicBezTo>
                <a:cubicBezTo>
                  <a:pt x="1447" y="9059"/>
                  <a:pt x="233" y="9214"/>
                  <a:pt x="282" y="9285"/>
                </a:cubicBezTo>
                <a:cubicBezTo>
                  <a:pt x="274" y="9236"/>
                  <a:pt x="-5" y="4872"/>
                  <a:pt x="0" y="4827"/>
                </a:cubicBez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8" name="Bildobjekt 12">
            <a:extLst>
              <a:ext uri="{FF2B5EF4-FFF2-40B4-BE49-F238E27FC236}">
                <a16:creationId xmlns:a16="http://schemas.microsoft.com/office/drawing/2014/main" id="{7667F7E3-43A2-3348-ADC6-159992F92420}"/>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896667088"/>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Kapitelavdelare - rosa">
    <p:spTree>
      <p:nvGrpSpPr>
        <p:cNvPr id="1" name=""/>
        <p:cNvGrpSpPr/>
        <p:nvPr/>
      </p:nvGrpSpPr>
      <p:grpSpPr>
        <a:xfrm>
          <a:off x="0" y="0"/>
          <a:ext cx="0" cy="0"/>
          <a:chOff x="0" y="0"/>
          <a:chExt cx="0" cy="0"/>
        </a:xfrm>
      </p:grpSpPr>
      <p:pic>
        <p:nvPicPr>
          <p:cNvPr id="21" name="Bildobjekt 20">
            <a:extLst>
              <a:ext uri="{FF2B5EF4-FFF2-40B4-BE49-F238E27FC236}">
                <a16:creationId xmlns:a16="http://schemas.microsoft.com/office/drawing/2014/main" id="{6527FA6A-D20A-A242-812E-1934AEE946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762"/>
            <a:ext cx="12192000" cy="6858762"/>
          </a:xfrm>
          <a:prstGeom prst="rect">
            <a:avLst/>
          </a:prstGeom>
        </p:spPr>
      </p:pic>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6">
            <a:extLst>
              <a:ext uri="{FF2B5EF4-FFF2-40B4-BE49-F238E27FC236}">
                <a16:creationId xmlns:a16="http://schemas.microsoft.com/office/drawing/2014/main" id="{706D99CD-276E-F149-9044-5C32E8674115}"/>
              </a:ext>
            </a:extLst>
          </p:cNvPr>
          <p:cNvSpPr/>
          <p:nvPr userDrawn="1"/>
        </p:nvSpPr>
        <p:spPr>
          <a:xfrm rot="10800000" flipH="1">
            <a:off x="933123" y="4102609"/>
            <a:ext cx="5282628" cy="1935628"/>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194"/>
              <a:gd name="connsiteY0" fmla="*/ 5214 h 10000"/>
              <a:gd name="connsiteX1" fmla="*/ 915 w 10194"/>
              <a:gd name="connsiteY1" fmla="*/ 0 h 10000"/>
              <a:gd name="connsiteX2" fmla="*/ 9955 w 10194"/>
              <a:gd name="connsiteY2" fmla="*/ 97 h 10000"/>
              <a:gd name="connsiteX3" fmla="*/ 10194 w 10194"/>
              <a:gd name="connsiteY3" fmla="*/ 2106 h 10000"/>
              <a:gd name="connsiteX4" fmla="*/ 9996 w 10194"/>
              <a:gd name="connsiteY4" fmla="*/ 7986 h 10000"/>
              <a:gd name="connsiteX5" fmla="*/ 6567 w 10194"/>
              <a:gd name="connsiteY5" fmla="*/ 9573 h 10000"/>
              <a:gd name="connsiteX6" fmla="*/ 5560 w 10194"/>
              <a:gd name="connsiteY6" fmla="*/ 9947 h 10000"/>
              <a:gd name="connsiteX7" fmla="*/ 235 w 10194"/>
              <a:gd name="connsiteY7" fmla="*/ 10000 h 10000"/>
              <a:gd name="connsiteX8" fmla="*/ 0 w 10194"/>
              <a:gd name="connsiteY8" fmla="*/ 5214 h 1000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359 w 10194"/>
              <a:gd name="connsiteY5" fmla="*/ 10476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582 w 10194"/>
              <a:gd name="connsiteY7" fmla="*/ 9598 h 10545"/>
              <a:gd name="connsiteX8" fmla="*/ 0 w 10194"/>
              <a:gd name="connsiteY8" fmla="*/ 5334 h 10545"/>
              <a:gd name="connsiteX0" fmla="*/ 0 w 9968"/>
              <a:gd name="connsiteY0" fmla="*/ 3247 h 10545"/>
              <a:gd name="connsiteX1" fmla="*/ 689 w 9968"/>
              <a:gd name="connsiteY1" fmla="*/ 120 h 10545"/>
              <a:gd name="connsiteX2" fmla="*/ 9816 w 9968"/>
              <a:gd name="connsiteY2" fmla="*/ 0 h 10545"/>
              <a:gd name="connsiteX3" fmla="*/ 9968 w 9968"/>
              <a:gd name="connsiteY3" fmla="*/ 2226 h 10545"/>
              <a:gd name="connsiteX4" fmla="*/ 9770 w 9968"/>
              <a:gd name="connsiteY4" fmla="*/ 10498 h 10545"/>
              <a:gd name="connsiteX5" fmla="*/ 6133 w 9968"/>
              <a:gd name="connsiteY5" fmla="*/ 10476 h 10545"/>
              <a:gd name="connsiteX6" fmla="*/ 4431 w 9968"/>
              <a:gd name="connsiteY6" fmla="*/ 10545 h 10545"/>
              <a:gd name="connsiteX7" fmla="*/ 356 w 9968"/>
              <a:gd name="connsiteY7" fmla="*/ 9598 h 10545"/>
              <a:gd name="connsiteX8" fmla="*/ 0 w 9968"/>
              <a:gd name="connsiteY8" fmla="*/ 3247 h 10545"/>
              <a:gd name="connsiteX0" fmla="*/ 0 w 10000"/>
              <a:gd name="connsiteY0" fmla="*/ 3542 h 10463"/>
              <a:gd name="connsiteX1" fmla="*/ 325 w 10000"/>
              <a:gd name="connsiteY1" fmla="*/ 0 h 10463"/>
              <a:gd name="connsiteX2" fmla="*/ 9848 w 10000"/>
              <a:gd name="connsiteY2" fmla="*/ 463 h 10463"/>
              <a:gd name="connsiteX3" fmla="*/ 10000 w 10000"/>
              <a:gd name="connsiteY3" fmla="*/ 2574 h 10463"/>
              <a:gd name="connsiteX4" fmla="*/ 9801 w 10000"/>
              <a:gd name="connsiteY4" fmla="*/ 10418 h 10463"/>
              <a:gd name="connsiteX5" fmla="*/ 6153 w 10000"/>
              <a:gd name="connsiteY5" fmla="*/ 10398 h 10463"/>
              <a:gd name="connsiteX6" fmla="*/ 4445 w 10000"/>
              <a:gd name="connsiteY6" fmla="*/ 10463 h 10463"/>
              <a:gd name="connsiteX7" fmla="*/ 357 w 10000"/>
              <a:gd name="connsiteY7" fmla="*/ 9565 h 10463"/>
              <a:gd name="connsiteX8" fmla="*/ 0 w 10000"/>
              <a:gd name="connsiteY8" fmla="*/ 3542 h 10463"/>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54 w 10224"/>
              <a:gd name="connsiteY4" fmla="*/ 930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3"/>
              <a:gd name="connsiteX1" fmla="*/ 325 w 10224"/>
              <a:gd name="connsiteY1" fmla="*/ 0 h 10703"/>
              <a:gd name="connsiteX2" fmla="*/ 9769 w 10224"/>
              <a:gd name="connsiteY2" fmla="*/ 844 h 10703"/>
              <a:gd name="connsiteX3" fmla="*/ 10224 w 10224"/>
              <a:gd name="connsiteY3" fmla="*/ 2730 h 10703"/>
              <a:gd name="connsiteX4" fmla="*/ 9815 w 10224"/>
              <a:gd name="connsiteY4" fmla="*/ 10703 h 10703"/>
              <a:gd name="connsiteX5" fmla="*/ 6153 w 10224"/>
              <a:gd name="connsiteY5" fmla="*/ 10398 h 10703"/>
              <a:gd name="connsiteX6" fmla="*/ 1614 w 10224"/>
              <a:gd name="connsiteY6" fmla="*/ 10702 h 10703"/>
              <a:gd name="connsiteX7" fmla="*/ 357 w 10224"/>
              <a:gd name="connsiteY7" fmla="*/ 9565 h 10703"/>
              <a:gd name="connsiteX8" fmla="*/ 0 w 10224"/>
              <a:gd name="connsiteY8" fmla="*/ 3542 h 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4" h="10703">
                <a:moveTo>
                  <a:pt x="0" y="3542"/>
                </a:moveTo>
                <a:cubicBezTo>
                  <a:pt x="108" y="2361"/>
                  <a:pt x="217" y="1181"/>
                  <a:pt x="325" y="0"/>
                </a:cubicBezTo>
                <a:lnTo>
                  <a:pt x="9769" y="844"/>
                </a:lnTo>
                <a:cubicBezTo>
                  <a:pt x="9996" y="1653"/>
                  <a:pt x="10056" y="1988"/>
                  <a:pt x="10224" y="2730"/>
                </a:cubicBezTo>
                <a:cubicBezTo>
                  <a:pt x="10120" y="5160"/>
                  <a:pt x="9974" y="8104"/>
                  <a:pt x="9815" y="10703"/>
                </a:cubicBezTo>
                <a:lnTo>
                  <a:pt x="6153" y="10398"/>
                </a:lnTo>
                <a:lnTo>
                  <a:pt x="1614" y="10702"/>
                </a:lnTo>
                <a:cubicBezTo>
                  <a:pt x="1285" y="10443"/>
                  <a:pt x="825" y="9947"/>
                  <a:pt x="357" y="9565"/>
                </a:cubicBezTo>
                <a:cubicBezTo>
                  <a:pt x="279" y="8051"/>
                  <a:pt x="78" y="5055"/>
                  <a:pt x="0" y="3542"/>
                </a:cubicBez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8" name="Bildobjekt 12">
            <a:extLst>
              <a:ext uri="{FF2B5EF4-FFF2-40B4-BE49-F238E27FC236}">
                <a16:creationId xmlns:a16="http://schemas.microsoft.com/office/drawing/2014/main" id="{990B8431-8099-B040-AB6C-A1365BECF90E}"/>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828225581"/>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Kapitelavdelare - rosa">
    <p:spTree>
      <p:nvGrpSpPr>
        <p:cNvPr id="1" name=""/>
        <p:cNvGrpSpPr/>
        <p:nvPr/>
      </p:nvGrpSpPr>
      <p:grpSpPr>
        <a:xfrm>
          <a:off x="0" y="0"/>
          <a:ext cx="0" cy="0"/>
          <a:chOff x="0" y="0"/>
          <a:chExt cx="0" cy="0"/>
        </a:xfrm>
      </p:grpSpPr>
      <p:pic>
        <p:nvPicPr>
          <p:cNvPr id="19" name="Bildobjekt 18">
            <a:extLst>
              <a:ext uri="{FF2B5EF4-FFF2-40B4-BE49-F238E27FC236}">
                <a16:creationId xmlns:a16="http://schemas.microsoft.com/office/drawing/2014/main" id="{FA2A2445-26E7-044F-BF3E-BD624B0599B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968793" y="4167180"/>
            <a:ext cx="4962241" cy="195698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9617"/>
              <a:gd name="connsiteX1" fmla="*/ 321 w 10000"/>
              <a:gd name="connsiteY1" fmla="*/ 0 h 9617"/>
              <a:gd name="connsiteX2" fmla="*/ 9674 w 10000"/>
              <a:gd name="connsiteY2" fmla="*/ 244 h 9617"/>
              <a:gd name="connsiteX3" fmla="*/ 10000 w 10000"/>
              <a:gd name="connsiteY3" fmla="*/ 3829 h 9617"/>
              <a:gd name="connsiteX4" fmla="*/ 9869 w 10000"/>
              <a:gd name="connsiteY4" fmla="*/ 9446 h 9617"/>
              <a:gd name="connsiteX5" fmla="*/ 9078 w 10000"/>
              <a:gd name="connsiteY5" fmla="*/ 9560 h 9617"/>
              <a:gd name="connsiteX6" fmla="*/ 4399 w 10000"/>
              <a:gd name="connsiteY6" fmla="*/ 9616 h 9617"/>
              <a:gd name="connsiteX7" fmla="*/ 20 w 10000"/>
              <a:gd name="connsiteY7" fmla="*/ 9081 h 9617"/>
              <a:gd name="connsiteX8" fmla="*/ 1 w 10000"/>
              <a:gd name="connsiteY8" fmla="*/ 5112 h 9617"/>
              <a:gd name="connsiteX0" fmla="*/ 1 w 10000"/>
              <a:gd name="connsiteY0" fmla="*/ 5316 h 10000"/>
              <a:gd name="connsiteX1" fmla="*/ 321 w 10000"/>
              <a:gd name="connsiteY1" fmla="*/ 0 h 10000"/>
              <a:gd name="connsiteX2" fmla="*/ 9674 w 10000"/>
              <a:gd name="connsiteY2" fmla="*/ 254 h 10000"/>
              <a:gd name="connsiteX3" fmla="*/ 10000 w 10000"/>
              <a:gd name="connsiteY3" fmla="*/ 3981 h 10000"/>
              <a:gd name="connsiteX4" fmla="*/ 9561 w 10000"/>
              <a:gd name="connsiteY4" fmla="*/ 8611 h 10000"/>
              <a:gd name="connsiteX5" fmla="*/ 9078 w 10000"/>
              <a:gd name="connsiteY5" fmla="*/ 9941 h 10000"/>
              <a:gd name="connsiteX6" fmla="*/ 4399 w 10000"/>
              <a:gd name="connsiteY6" fmla="*/ 9999 h 10000"/>
              <a:gd name="connsiteX7" fmla="*/ 20 w 10000"/>
              <a:gd name="connsiteY7" fmla="*/ 9443 h 10000"/>
              <a:gd name="connsiteX8" fmla="*/ 1 w 10000"/>
              <a:gd name="connsiteY8" fmla="*/ 5316 h 10000"/>
              <a:gd name="connsiteX0" fmla="*/ 1 w 9674"/>
              <a:gd name="connsiteY0" fmla="*/ 5316 h 10000"/>
              <a:gd name="connsiteX1" fmla="*/ 321 w 9674"/>
              <a:gd name="connsiteY1" fmla="*/ 0 h 10000"/>
              <a:gd name="connsiteX2" fmla="*/ 9674 w 9674"/>
              <a:gd name="connsiteY2" fmla="*/ 254 h 10000"/>
              <a:gd name="connsiteX3" fmla="*/ 9521 w 9674"/>
              <a:gd name="connsiteY3" fmla="*/ 4799 h 10000"/>
              <a:gd name="connsiteX4" fmla="*/ 9561 w 9674"/>
              <a:gd name="connsiteY4" fmla="*/ 8611 h 10000"/>
              <a:gd name="connsiteX5" fmla="*/ 9078 w 9674"/>
              <a:gd name="connsiteY5" fmla="*/ 9941 h 10000"/>
              <a:gd name="connsiteX6" fmla="*/ 4399 w 9674"/>
              <a:gd name="connsiteY6" fmla="*/ 9999 h 10000"/>
              <a:gd name="connsiteX7" fmla="*/ 20 w 9674"/>
              <a:gd name="connsiteY7" fmla="*/ 9443 h 10000"/>
              <a:gd name="connsiteX8" fmla="*/ 1 w 9674"/>
              <a:gd name="connsiteY8" fmla="*/ 5316 h 10000"/>
              <a:gd name="connsiteX0" fmla="*/ 1 w 10110"/>
              <a:gd name="connsiteY0" fmla="*/ 5316 h 10000"/>
              <a:gd name="connsiteX1" fmla="*/ 332 w 10110"/>
              <a:gd name="connsiteY1" fmla="*/ 0 h 10000"/>
              <a:gd name="connsiteX2" fmla="*/ 10110 w 10110"/>
              <a:gd name="connsiteY2" fmla="*/ 1025 h 10000"/>
              <a:gd name="connsiteX3" fmla="*/ 9842 w 10110"/>
              <a:gd name="connsiteY3" fmla="*/ 4799 h 10000"/>
              <a:gd name="connsiteX4" fmla="*/ 9883 w 10110"/>
              <a:gd name="connsiteY4" fmla="*/ 8611 h 10000"/>
              <a:gd name="connsiteX5" fmla="*/ 9384 w 10110"/>
              <a:gd name="connsiteY5" fmla="*/ 9941 h 10000"/>
              <a:gd name="connsiteX6" fmla="*/ 4547 w 10110"/>
              <a:gd name="connsiteY6" fmla="*/ 9999 h 10000"/>
              <a:gd name="connsiteX7" fmla="*/ 21 w 10110"/>
              <a:gd name="connsiteY7" fmla="*/ 9443 h 10000"/>
              <a:gd name="connsiteX8" fmla="*/ 1 w 10110"/>
              <a:gd name="connsiteY8" fmla="*/ 5316 h 10000"/>
              <a:gd name="connsiteX0" fmla="*/ 1 w 10110"/>
              <a:gd name="connsiteY0" fmla="*/ 5269 h 9953"/>
              <a:gd name="connsiteX1" fmla="*/ 68 w 10110"/>
              <a:gd name="connsiteY1" fmla="*/ 0 h 9953"/>
              <a:gd name="connsiteX2" fmla="*/ 10110 w 10110"/>
              <a:gd name="connsiteY2" fmla="*/ 978 h 9953"/>
              <a:gd name="connsiteX3" fmla="*/ 9842 w 10110"/>
              <a:gd name="connsiteY3" fmla="*/ 4752 h 9953"/>
              <a:gd name="connsiteX4" fmla="*/ 9883 w 10110"/>
              <a:gd name="connsiteY4" fmla="*/ 8564 h 9953"/>
              <a:gd name="connsiteX5" fmla="*/ 9384 w 10110"/>
              <a:gd name="connsiteY5" fmla="*/ 9894 h 9953"/>
              <a:gd name="connsiteX6" fmla="*/ 4547 w 10110"/>
              <a:gd name="connsiteY6" fmla="*/ 9952 h 9953"/>
              <a:gd name="connsiteX7" fmla="*/ 21 w 10110"/>
              <a:gd name="connsiteY7" fmla="*/ 9396 h 9953"/>
              <a:gd name="connsiteX8" fmla="*/ 1 w 10110"/>
              <a:gd name="connsiteY8" fmla="*/ 5269 h 9953"/>
              <a:gd name="connsiteX0" fmla="*/ 0 w 10100"/>
              <a:gd name="connsiteY0" fmla="*/ 2424 h 10000"/>
              <a:gd name="connsiteX1" fmla="*/ 167 w 10100"/>
              <a:gd name="connsiteY1" fmla="*/ 0 h 10000"/>
              <a:gd name="connsiteX2" fmla="*/ 10100 w 10100"/>
              <a:gd name="connsiteY2" fmla="*/ 983 h 10000"/>
              <a:gd name="connsiteX3" fmla="*/ 9835 w 10100"/>
              <a:gd name="connsiteY3" fmla="*/ 4774 h 10000"/>
              <a:gd name="connsiteX4" fmla="*/ 9875 w 10100"/>
              <a:gd name="connsiteY4" fmla="*/ 8604 h 10000"/>
              <a:gd name="connsiteX5" fmla="*/ 9382 w 10100"/>
              <a:gd name="connsiteY5" fmla="*/ 9941 h 10000"/>
              <a:gd name="connsiteX6" fmla="*/ 4598 w 10100"/>
              <a:gd name="connsiteY6" fmla="*/ 9999 h 10000"/>
              <a:gd name="connsiteX7" fmla="*/ 121 w 10100"/>
              <a:gd name="connsiteY7" fmla="*/ 9440 h 10000"/>
              <a:gd name="connsiteX8" fmla="*/ 0 w 10100"/>
              <a:gd name="connsiteY8" fmla="*/ 2424 h 10000"/>
              <a:gd name="connsiteX0" fmla="*/ 28 w 10128"/>
              <a:gd name="connsiteY0" fmla="*/ 2424 h 9999"/>
              <a:gd name="connsiteX1" fmla="*/ 195 w 10128"/>
              <a:gd name="connsiteY1" fmla="*/ 0 h 9999"/>
              <a:gd name="connsiteX2" fmla="*/ 10128 w 10128"/>
              <a:gd name="connsiteY2" fmla="*/ 983 h 9999"/>
              <a:gd name="connsiteX3" fmla="*/ 9863 w 10128"/>
              <a:gd name="connsiteY3" fmla="*/ 4774 h 9999"/>
              <a:gd name="connsiteX4" fmla="*/ 9903 w 10128"/>
              <a:gd name="connsiteY4" fmla="*/ 8604 h 9999"/>
              <a:gd name="connsiteX5" fmla="*/ 9410 w 10128"/>
              <a:gd name="connsiteY5" fmla="*/ 9941 h 9999"/>
              <a:gd name="connsiteX6" fmla="*/ 4626 w 10128"/>
              <a:gd name="connsiteY6" fmla="*/ 9999 h 9999"/>
              <a:gd name="connsiteX7" fmla="*/ 1 w 10128"/>
              <a:gd name="connsiteY7" fmla="*/ 8318 h 9999"/>
              <a:gd name="connsiteX8" fmla="*/ 28 w 10128"/>
              <a:gd name="connsiteY8" fmla="*/ 2424 h 9999"/>
              <a:gd name="connsiteX0" fmla="*/ 28 w 10000"/>
              <a:gd name="connsiteY0" fmla="*/ 2424 h 9942"/>
              <a:gd name="connsiteX1" fmla="*/ 193 w 10000"/>
              <a:gd name="connsiteY1" fmla="*/ 0 h 9942"/>
              <a:gd name="connsiteX2" fmla="*/ 10000 w 10000"/>
              <a:gd name="connsiteY2" fmla="*/ 983 h 9942"/>
              <a:gd name="connsiteX3" fmla="*/ 9738 w 10000"/>
              <a:gd name="connsiteY3" fmla="*/ 4774 h 9942"/>
              <a:gd name="connsiteX4" fmla="*/ 9778 w 10000"/>
              <a:gd name="connsiteY4" fmla="*/ 8605 h 9942"/>
              <a:gd name="connsiteX5" fmla="*/ 9291 w 10000"/>
              <a:gd name="connsiteY5" fmla="*/ 9942 h 9942"/>
              <a:gd name="connsiteX6" fmla="*/ 2540 w 10000"/>
              <a:gd name="connsiteY6" fmla="*/ 9274 h 9942"/>
              <a:gd name="connsiteX7" fmla="*/ 1 w 10000"/>
              <a:gd name="connsiteY7" fmla="*/ 8319 h 9942"/>
              <a:gd name="connsiteX8" fmla="*/ 28 w 10000"/>
              <a:gd name="connsiteY8" fmla="*/ 2424 h 9942"/>
              <a:gd name="connsiteX0" fmla="*/ 28 w 10000"/>
              <a:gd name="connsiteY0" fmla="*/ 2438 h 10000"/>
              <a:gd name="connsiteX1" fmla="*/ 193 w 10000"/>
              <a:gd name="connsiteY1" fmla="*/ 0 h 10000"/>
              <a:gd name="connsiteX2" fmla="*/ 10000 w 10000"/>
              <a:gd name="connsiteY2" fmla="*/ 989 h 10000"/>
              <a:gd name="connsiteX3" fmla="*/ 9738 w 10000"/>
              <a:gd name="connsiteY3" fmla="*/ 4802 h 10000"/>
              <a:gd name="connsiteX4" fmla="*/ 9778 w 10000"/>
              <a:gd name="connsiteY4" fmla="*/ 8655 h 10000"/>
              <a:gd name="connsiteX5" fmla="*/ 9291 w 10000"/>
              <a:gd name="connsiteY5" fmla="*/ 10000 h 10000"/>
              <a:gd name="connsiteX6" fmla="*/ 2336 w 10000"/>
              <a:gd name="connsiteY6" fmla="*/ 9726 h 10000"/>
              <a:gd name="connsiteX7" fmla="*/ 1 w 10000"/>
              <a:gd name="connsiteY7" fmla="*/ 8368 h 10000"/>
              <a:gd name="connsiteX8" fmla="*/ 28 w 10000"/>
              <a:gd name="connsiteY8" fmla="*/ 243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28" y="2438"/>
                </a:moveTo>
                <a:cubicBezTo>
                  <a:pt x="33" y="2487"/>
                  <a:pt x="186" y="58"/>
                  <a:pt x="193" y="0"/>
                </a:cubicBezTo>
                <a:cubicBezTo>
                  <a:pt x="175" y="51"/>
                  <a:pt x="10008" y="970"/>
                  <a:pt x="10000" y="989"/>
                </a:cubicBezTo>
                <a:cubicBezTo>
                  <a:pt x="9970" y="932"/>
                  <a:pt x="9735" y="4933"/>
                  <a:pt x="9738" y="4802"/>
                </a:cubicBezTo>
                <a:cubicBezTo>
                  <a:pt x="9722" y="4733"/>
                  <a:pt x="9810" y="8590"/>
                  <a:pt x="9778" y="8655"/>
                </a:cubicBezTo>
                <a:cubicBezTo>
                  <a:pt x="9810" y="8606"/>
                  <a:pt x="9243" y="9975"/>
                  <a:pt x="9291" y="10000"/>
                </a:cubicBezTo>
                <a:lnTo>
                  <a:pt x="2336" y="9726"/>
                </a:lnTo>
                <a:cubicBezTo>
                  <a:pt x="2387" y="9758"/>
                  <a:pt x="-48" y="8302"/>
                  <a:pt x="1" y="8368"/>
                </a:cubicBezTo>
                <a:cubicBezTo>
                  <a:pt x="-7" y="8323"/>
                  <a:pt x="23" y="2479"/>
                  <a:pt x="28" y="2438"/>
                </a:cubicBezTo>
                <a:close/>
              </a:path>
            </a:pathLst>
          </a:custGeom>
          <a:solidFill>
            <a:schemeClr val="accent2">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0609B4D6-CB00-324C-9CAB-FB9D45C99536}"/>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601567240"/>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Kapitelavdelare - rosa">
    <p:spTree>
      <p:nvGrpSpPr>
        <p:cNvPr id="1" name=""/>
        <p:cNvGrpSpPr/>
        <p:nvPr/>
      </p:nvGrpSpPr>
      <p:grpSpPr>
        <a:xfrm>
          <a:off x="0" y="0"/>
          <a:ext cx="0" cy="0"/>
          <a:chOff x="0" y="0"/>
          <a:chExt cx="0" cy="0"/>
        </a:xfrm>
      </p:grpSpPr>
      <p:pic>
        <p:nvPicPr>
          <p:cNvPr id="8" name="Bildobjekt 7">
            <a:extLst>
              <a:ext uri="{FF2B5EF4-FFF2-40B4-BE49-F238E27FC236}">
                <a16:creationId xmlns:a16="http://schemas.microsoft.com/office/drawing/2014/main" id="{C6B21576-D633-C24F-85E2-B5CC16F4212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1044521" cy="6857999"/>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939228" y="4176805"/>
            <a:ext cx="4992715" cy="1961907"/>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2"/>
              <a:gd name="connsiteY0" fmla="*/ 5112 h 10000"/>
              <a:gd name="connsiteX1" fmla="*/ 321 w 9872"/>
              <a:gd name="connsiteY1" fmla="*/ 0 h 10000"/>
              <a:gd name="connsiteX2" fmla="*/ 9674 w 9872"/>
              <a:gd name="connsiteY2" fmla="*/ 244 h 10000"/>
              <a:gd name="connsiteX3" fmla="*/ 9721 w 9872"/>
              <a:gd name="connsiteY3" fmla="*/ 1901 h 10000"/>
              <a:gd name="connsiteX4" fmla="*/ 9869 w 9872"/>
              <a:gd name="connsiteY4" fmla="*/ 9446 h 10000"/>
              <a:gd name="connsiteX5" fmla="*/ 7437 w 9872"/>
              <a:gd name="connsiteY5" fmla="*/ 10000 h 10000"/>
              <a:gd name="connsiteX6" fmla="*/ 4399 w 9872"/>
              <a:gd name="connsiteY6" fmla="*/ 9616 h 10000"/>
              <a:gd name="connsiteX7" fmla="*/ 20 w 9872"/>
              <a:gd name="connsiteY7" fmla="*/ 9081 h 10000"/>
              <a:gd name="connsiteX8" fmla="*/ 1 w 9872"/>
              <a:gd name="connsiteY8" fmla="*/ 5112 h 10000"/>
              <a:gd name="connsiteX0" fmla="*/ 1 w 10000"/>
              <a:gd name="connsiteY0" fmla="*/ 5112 h 10000"/>
              <a:gd name="connsiteX1" fmla="*/ 325 w 10000"/>
              <a:gd name="connsiteY1" fmla="*/ 0 h 10000"/>
              <a:gd name="connsiteX2" fmla="*/ 8918 w 10000"/>
              <a:gd name="connsiteY2" fmla="*/ 1134 h 10000"/>
              <a:gd name="connsiteX3" fmla="*/ 9847 w 10000"/>
              <a:gd name="connsiteY3" fmla="*/ 1901 h 10000"/>
              <a:gd name="connsiteX4" fmla="*/ 9997 w 10000"/>
              <a:gd name="connsiteY4" fmla="*/ 9446 h 10000"/>
              <a:gd name="connsiteX5" fmla="*/ 7533 w 10000"/>
              <a:gd name="connsiteY5" fmla="*/ 10000 h 10000"/>
              <a:gd name="connsiteX6" fmla="*/ 4456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5 w 10000"/>
              <a:gd name="connsiteY1" fmla="*/ 0 h 10000"/>
              <a:gd name="connsiteX2" fmla="*/ 8969 w 10000"/>
              <a:gd name="connsiteY2" fmla="*/ 848 h 10000"/>
              <a:gd name="connsiteX3" fmla="*/ 9847 w 10000"/>
              <a:gd name="connsiteY3" fmla="*/ 1901 h 10000"/>
              <a:gd name="connsiteX4" fmla="*/ 9997 w 10000"/>
              <a:gd name="connsiteY4" fmla="*/ 9446 h 10000"/>
              <a:gd name="connsiteX5" fmla="*/ 7533 w 10000"/>
              <a:gd name="connsiteY5" fmla="*/ 10000 h 10000"/>
              <a:gd name="connsiteX6" fmla="*/ 4456 w 10000"/>
              <a:gd name="connsiteY6" fmla="*/ 9616 h 10000"/>
              <a:gd name="connsiteX7" fmla="*/ 20 w 10000"/>
              <a:gd name="connsiteY7" fmla="*/ 9081 h 10000"/>
              <a:gd name="connsiteX8" fmla="*/ 1 w 10000"/>
              <a:gd name="connsiteY8" fmla="*/ 5112 h 10000"/>
              <a:gd name="connsiteX0" fmla="*/ 1 w 10000"/>
              <a:gd name="connsiteY0" fmla="*/ 4926 h 9814"/>
              <a:gd name="connsiteX1" fmla="*/ 1368 w 10000"/>
              <a:gd name="connsiteY1" fmla="*/ 0 h 9814"/>
              <a:gd name="connsiteX2" fmla="*/ 8969 w 10000"/>
              <a:gd name="connsiteY2" fmla="*/ 662 h 9814"/>
              <a:gd name="connsiteX3" fmla="*/ 9847 w 10000"/>
              <a:gd name="connsiteY3" fmla="*/ 1715 h 9814"/>
              <a:gd name="connsiteX4" fmla="*/ 9997 w 10000"/>
              <a:gd name="connsiteY4" fmla="*/ 9260 h 9814"/>
              <a:gd name="connsiteX5" fmla="*/ 7533 w 10000"/>
              <a:gd name="connsiteY5" fmla="*/ 9814 h 9814"/>
              <a:gd name="connsiteX6" fmla="*/ 4456 w 10000"/>
              <a:gd name="connsiteY6" fmla="*/ 9430 h 9814"/>
              <a:gd name="connsiteX7" fmla="*/ 20 w 10000"/>
              <a:gd name="connsiteY7" fmla="*/ 8895 h 9814"/>
              <a:gd name="connsiteX8" fmla="*/ 1 w 10000"/>
              <a:gd name="connsiteY8" fmla="*/ 4926 h 9814"/>
              <a:gd name="connsiteX0" fmla="*/ 0 w 10033"/>
              <a:gd name="connsiteY0" fmla="*/ 0 h 10560"/>
              <a:gd name="connsiteX1" fmla="*/ 1401 w 10033"/>
              <a:gd name="connsiteY1" fmla="*/ 560 h 10560"/>
              <a:gd name="connsiteX2" fmla="*/ 9002 w 10033"/>
              <a:gd name="connsiteY2" fmla="*/ 1235 h 10560"/>
              <a:gd name="connsiteX3" fmla="*/ 9880 w 10033"/>
              <a:gd name="connsiteY3" fmla="*/ 2308 h 10560"/>
              <a:gd name="connsiteX4" fmla="*/ 10030 w 10033"/>
              <a:gd name="connsiteY4" fmla="*/ 9996 h 10560"/>
              <a:gd name="connsiteX5" fmla="*/ 7566 w 10033"/>
              <a:gd name="connsiteY5" fmla="*/ 10560 h 10560"/>
              <a:gd name="connsiteX6" fmla="*/ 4489 w 10033"/>
              <a:gd name="connsiteY6" fmla="*/ 10169 h 10560"/>
              <a:gd name="connsiteX7" fmla="*/ 53 w 10033"/>
              <a:gd name="connsiteY7" fmla="*/ 9624 h 10560"/>
              <a:gd name="connsiteX8" fmla="*/ 0 w 10033"/>
              <a:gd name="connsiteY8" fmla="*/ 0 h 10560"/>
              <a:gd name="connsiteX0" fmla="*/ 0 w 10033"/>
              <a:gd name="connsiteY0" fmla="*/ 0 h 10560"/>
              <a:gd name="connsiteX1" fmla="*/ 1290 w 10033"/>
              <a:gd name="connsiteY1" fmla="*/ 808 h 10560"/>
              <a:gd name="connsiteX2" fmla="*/ 9002 w 10033"/>
              <a:gd name="connsiteY2" fmla="*/ 1235 h 10560"/>
              <a:gd name="connsiteX3" fmla="*/ 9880 w 10033"/>
              <a:gd name="connsiteY3" fmla="*/ 2308 h 10560"/>
              <a:gd name="connsiteX4" fmla="*/ 10030 w 10033"/>
              <a:gd name="connsiteY4" fmla="*/ 9996 h 10560"/>
              <a:gd name="connsiteX5" fmla="*/ 7566 w 10033"/>
              <a:gd name="connsiteY5" fmla="*/ 10560 h 10560"/>
              <a:gd name="connsiteX6" fmla="*/ 4489 w 10033"/>
              <a:gd name="connsiteY6" fmla="*/ 10169 h 10560"/>
              <a:gd name="connsiteX7" fmla="*/ 53 w 10033"/>
              <a:gd name="connsiteY7" fmla="*/ 9624 h 10560"/>
              <a:gd name="connsiteX8" fmla="*/ 0 w 10033"/>
              <a:gd name="connsiteY8" fmla="*/ 0 h 10560"/>
              <a:gd name="connsiteX0" fmla="*/ 0 w 10298"/>
              <a:gd name="connsiteY0" fmla="*/ 389 h 9752"/>
              <a:gd name="connsiteX1" fmla="*/ 1555 w 10298"/>
              <a:gd name="connsiteY1" fmla="*/ 0 h 9752"/>
              <a:gd name="connsiteX2" fmla="*/ 9267 w 10298"/>
              <a:gd name="connsiteY2" fmla="*/ 427 h 9752"/>
              <a:gd name="connsiteX3" fmla="*/ 10145 w 10298"/>
              <a:gd name="connsiteY3" fmla="*/ 1500 h 9752"/>
              <a:gd name="connsiteX4" fmla="*/ 10295 w 10298"/>
              <a:gd name="connsiteY4" fmla="*/ 9188 h 9752"/>
              <a:gd name="connsiteX5" fmla="*/ 7831 w 10298"/>
              <a:gd name="connsiteY5" fmla="*/ 9752 h 9752"/>
              <a:gd name="connsiteX6" fmla="*/ 4754 w 10298"/>
              <a:gd name="connsiteY6" fmla="*/ 9361 h 9752"/>
              <a:gd name="connsiteX7" fmla="*/ 318 w 10298"/>
              <a:gd name="connsiteY7" fmla="*/ 8816 h 9752"/>
              <a:gd name="connsiteX8" fmla="*/ 0 w 10298"/>
              <a:gd name="connsiteY8" fmla="*/ 389 h 9752"/>
              <a:gd name="connsiteX0" fmla="*/ 0 w 10000"/>
              <a:gd name="connsiteY0" fmla="*/ 871 h 10472"/>
              <a:gd name="connsiteX1" fmla="*/ 4008 w 10000"/>
              <a:gd name="connsiteY1" fmla="*/ 0 h 10472"/>
              <a:gd name="connsiteX2" fmla="*/ 8999 w 10000"/>
              <a:gd name="connsiteY2" fmla="*/ 910 h 10472"/>
              <a:gd name="connsiteX3" fmla="*/ 9851 w 10000"/>
              <a:gd name="connsiteY3" fmla="*/ 2010 h 10472"/>
              <a:gd name="connsiteX4" fmla="*/ 9997 w 10000"/>
              <a:gd name="connsiteY4" fmla="*/ 9894 h 10472"/>
              <a:gd name="connsiteX5" fmla="*/ 7604 w 10000"/>
              <a:gd name="connsiteY5" fmla="*/ 10472 h 10472"/>
              <a:gd name="connsiteX6" fmla="*/ 4616 w 10000"/>
              <a:gd name="connsiteY6" fmla="*/ 10071 h 10472"/>
              <a:gd name="connsiteX7" fmla="*/ 309 w 10000"/>
              <a:gd name="connsiteY7" fmla="*/ 9512 h 10472"/>
              <a:gd name="connsiteX8" fmla="*/ 0 w 10000"/>
              <a:gd name="connsiteY8" fmla="*/ 871 h 10472"/>
              <a:gd name="connsiteX0" fmla="*/ 0 w 9969"/>
              <a:gd name="connsiteY0" fmla="*/ 871 h 10472"/>
              <a:gd name="connsiteX1" fmla="*/ 4008 w 9969"/>
              <a:gd name="connsiteY1" fmla="*/ 0 h 10472"/>
              <a:gd name="connsiteX2" fmla="*/ 8999 w 9969"/>
              <a:gd name="connsiteY2" fmla="*/ 910 h 10472"/>
              <a:gd name="connsiteX3" fmla="*/ 9851 w 9969"/>
              <a:gd name="connsiteY3" fmla="*/ 2010 h 10472"/>
              <a:gd name="connsiteX4" fmla="*/ 9966 w 9969"/>
              <a:gd name="connsiteY4" fmla="*/ 9967 h 10472"/>
              <a:gd name="connsiteX5" fmla="*/ 7604 w 9969"/>
              <a:gd name="connsiteY5" fmla="*/ 10472 h 10472"/>
              <a:gd name="connsiteX6" fmla="*/ 4616 w 9969"/>
              <a:gd name="connsiteY6" fmla="*/ 10071 h 10472"/>
              <a:gd name="connsiteX7" fmla="*/ 309 w 9969"/>
              <a:gd name="connsiteY7" fmla="*/ 9512 h 10472"/>
              <a:gd name="connsiteX8" fmla="*/ 0 w 9969"/>
              <a:gd name="connsiteY8" fmla="*/ 871 h 10472"/>
              <a:gd name="connsiteX0" fmla="*/ 0 w 10000"/>
              <a:gd name="connsiteY0" fmla="*/ 832 h 10000"/>
              <a:gd name="connsiteX1" fmla="*/ 4020 w 10000"/>
              <a:gd name="connsiteY1" fmla="*/ 0 h 10000"/>
              <a:gd name="connsiteX2" fmla="*/ 9027 w 10000"/>
              <a:gd name="connsiteY2" fmla="*/ 869 h 10000"/>
              <a:gd name="connsiteX3" fmla="*/ 9882 w 10000"/>
              <a:gd name="connsiteY3" fmla="*/ 1919 h 10000"/>
              <a:gd name="connsiteX4" fmla="*/ 9997 w 10000"/>
              <a:gd name="connsiteY4" fmla="*/ 9518 h 10000"/>
              <a:gd name="connsiteX5" fmla="*/ 7628 w 10000"/>
              <a:gd name="connsiteY5" fmla="*/ 10000 h 10000"/>
              <a:gd name="connsiteX6" fmla="*/ 4110 w 10000"/>
              <a:gd name="connsiteY6" fmla="*/ 8941 h 10000"/>
              <a:gd name="connsiteX7" fmla="*/ 310 w 10000"/>
              <a:gd name="connsiteY7" fmla="*/ 9083 h 10000"/>
              <a:gd name="connsiteX8" fmla="*/ 0 w 10000"/>
              <a:gd name="connsiteY8" fmla="*/ 832 h 10000"/>
              <a:gd name="connsiteX0" fmla="*/ 56 w 10056"/>
              <a:gd name="connsiteY0" fmla="*/ 832 h 10000"/>
              <a:gd name="connsiteX1" fmla="*/ 4076 w 10056"/>
              <a:gd name="connsiteY1" fmla="*/ 0 h 10000"/>
              <a:gd name="connsiteX2" fmla="*/ 9083 w 10056"/>
              <a:gd name="connsiteY2" fmla="*/ 869 h 10000"/>
              <a:gd name="connsiteX3" fmla="*/ 9938 w 10056"/>
              <a:gd name="connsiteY3" fmla="*/ 1919 h 10000"/>
              <a:gd name="connsiteX4" fmla="*/ 10053 w 10056"/>
              <a:gd name="connsiteY4" fmla="*/ 9518 h 10000"/>
              <a:gd name="connsiteX5" fmla="*/ 7684 w 10056"/>
              <a:gd name="connsiteY5" fmla="*/ 10000 h 10000"/>
              <a:gd name="connsiteX6" fmla="*/ 4166 w 10056"/>
              <a:gd name="connsiteY6" fmla="*/ 8941 h 10000"/>
              <a:gd name="connsiteX7" fmla="*/ 0 w 10056"/>
              <a:gd name="connsiteY7" fmla="*/ 8897 h 10000"/>
              <a:gd name="connsiteX8" fmla="*/ 56 w 10056"/>
              <a:gd name="connsiteY8" fmla="*/ 832 h 10000"/>
              <a:gd name="connsiteX0" fmla="*/ 339 w 10056"/>
              <a:gd name="connsiteY0" fmla="*/ 718 h 10000"/>
              <a:gd name="connsiteX1" fmla="*/ 4076 w 10056"/>
              <a:gd name="connsiteY1" fmla="*/ 0 h 10000"/>
              <a:gd name="connsiteX2" fmla="*/ 9083 w 10056"/>
              <a:gd name="connsiteY2" fmla="*/ 869 h 10000"/>
              <a:gd name="connsiteX3" fmla="*/ 9938 w 10056"/>
              <a:gd name="connsiteY3" fmla="*/ 1919 h 10000"/>
              <a:gd name="connsiteX4" fmla="*/ 10053 w 10056"/>
              <a:gd name="connsiteY4" fmla="*/ 9518 h 10000"/>
              <a:gd name="connsiteX5" fmla="*/ 7684 w 10056"/>
              <a:gd name="connsiteY5" fmla="*/ 10000 h 10000"/>
              <a:gd name="connsiteX6" fmla="*/ 4166 w 10056"/>
              <a:gd name="connsiteY6" fmla="*/ 8941 h 10000"/>
              <a:gd name="connsiteX7" fmla="*/ 0 w 10056"/>
              <a:gd name="connsiteY7" fmla="*/ 8897 h 10000"/>
              <a:gd name="connsiteX8" fmla="*/ 339 w 10056"/>
              <a:gd name="connsiteY8" fmla="*/ 718 h 10000"/>
              <a:gd name="connsiteX0" fmla="*/ 117 w 9834"/>
              <a:gd name="connsiteY0" fmla="*/ 718 h 10000"/>
              <a:gd name="connsiteX1" fmla="*/ 3854 w 9834"/>
              <a:gd name="connsiteY1" fmla="*/ 0 h 10000"/>
              <a:gd name="connsiteX2" fmla="*/ 8861 w 9834"/>
              <a:gd name="connsiteY2" fmla="*/ 869 h 10000"/>
              <a:gd name="connsiteX3" fmla="*/ 9716 w 9834"/>
              <a:gd name="connsiteY3" fmla="*/ 1919 h 10000"/>
              <a:gd name="connsiteX4" fmla="*/ 9831 w 9834"/>
              <a:gd name="connsiteY4" fmla="*/ 9518 h 10000"/>
              <a:gd name="connsiteX5" fmla="*/ 7462 w 9834"/>
              <a:gd name="connsiteY5" fmla="*/ 10000 h 10000"/>
              <a:gd name="connsiteX6" fmla="*/ 3944 w 9834"/>
              <a:gd name="connsiteY6" fmla="*/ 8941 h 10000"/>
              <a:gd name="connsiteX7" fmla="*/ 1 w 9834"/>
              <a:gd name="connsiteY7" fmla="*/ 8849 h 10000"/>
              <a:gd name="connsiteX8" fmla="*/ 117 w 9834"/>
              <a:gd name="connsiteY8" fmla="*/ 718 h 10000"/>
              <a:gd name="connsiteX0" fmla="*/ 119 w 10000"/>
              <a:gd name="connsiteY0" fmla="*/ 718 h 9518"/>
              <a:gd name="connsiteX1" fmla="*/ 3919 w 10000"/>
              <a:gd name="connsiteY1" fmla="*/ 0 h 9518"/>
              <a:gd name="connsiteX2" fmla="*/ 9011 w 10000"/>
              <a:gd name="connsiteY2" fmla="*/ 869 h 9518"/>
              <a:gd name="connsiteX3" fmla="*/ 9880 w 10000"/>
              <a:gd name="connsiteY3" fmla="*/ 1919 h 9518"/>
              <a:gd name="connsiteX4" fmla="*/ 9997 w 10000"/>
              <a:gd name="connsiteY4" fmla="*/ 9518 h 9518"/>
              <a:gd name="connsiteX5" fmla="*/ 5285 w 10000"/>
              <a:gd name="connsiteY5" fmla="*/ 9385 h 9518"/>
              <a:gd name="connsiteX6" fmla="*/ 4011 w 10000"/>
              <a:gd name="connsiteY6" fmla="*/ 8941 h 9518"/>
              <a:gd name="connsiteX7" fmla="*/ 1 w 10000"/>
              <a:gd name="connsiteY7" fmla="*/ 8849 h 9518"/>
              <a:gd name="connsiteX8" fmla="*/ 119 w 10000"/>
              <a:gd name="connsiteY8" fmla="*/ 718 h 9518"/>
              <a:gd name="connsiteX0" fmla="*/ 119 w 10000"/>
              <a:gd name="connsiteY0" fmla="*/ 754 h 10000"/>
              <a:gd name="connsiteX1" fmla="*/ 3919 w 10000"/>
              <a:gd name="connsiteY1" fmla="*/ 0 h 10000"/>
              <a:gd name="connsiteX2" fmla="*/ 9011 w 10000"/>
              <a:gd name="connsiteY2" fmla="*/ 913 h 10000"/>
              <a:gd name="connsiteX3" fmla="*/ 9880 w 10000"/>
              <a:gd name="connsiteY3" fmla="*/ 2016 h 10000"/>
              <a:gd name="connsiteX4" fmla="*/ 9997 w 10000"/>
              <a:gd name="connsiteY4" fmla="*/ 10000 h 10000"/>
              <a:gd name="connsiteX5" fmla="*/ 5496 w 10000"/>
              <a:gd name="connsiteY5" fmla="*/ 9846 h 10000"/>
              <a:gd name="connsiteX6" fmla="*/ 4011 w 10000"/>
              <a:gd name="connsiteY6" fmla="*/ 9394 h 10000"/>
              <a:gd name="connsiteX7" fmla="*/ 1 w 10000"/>
              <a:gd name="connsiteY7" fmla="*/ 9297 h 10000"/>
              <a:gd name="connsiteX8" fmla="*/ 119 w 10000"/>
              <a:gd name="connsiteY8" fmla="*/ 7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19" y="754"/>
                </a:moveTo>
                <a:cubicBezTo>
                  <a:pt x="124" y="804"/>
                  <a:pt x="3912" y="58"/>
                  <a:pt x="3919" y="0"/>
                </a:cubicBezTo>
                <a:cubicBezTo>
                  <a:pt x="3902" y="51"/>
                  <a:pt x="9020" y="893"/>
                  <a:pt x="9011" y="913"/>
                </a:cubicBezTo>
                <a:cubicBezTo>
                  <a:pt x="8982" y="857"/>
                  <a:pt x="9878" y="2146"/>
                  <a:pt x="9880" y="2016"/>
                </a:cubicBezTo>
                <a:cubicBezTo>
                  <a:pt x="9865" y="1947"/>
                  <a:pt x="10028" y="9933"/>
                  <a:pt x="9997" y="10000"/>
                </a:cubicBezTo>
                <a:cubicBezTo>
                  <a:pt x="10028" y="9950"/>
                  <a:pt x="5450" y="9821"/>
                  <a:pt x="5496" y="9846"/>
                </a:cubicBezTo>
                <a:cubicBezTo>
                  <a:pt x="5452" y="9848"/>
                  <a:pt x="4056" y="9391"/>
                  <a:pt x="4011" y="9394"/>
                </a:cubicBezTo>
                <a:cubicBezTo>
                  <a:pt x="4063" y="9426"/>
                  <a:pt x="-47" y="9232"/>
                  <a:pt x="1" y="9297"/>
                </a:cubicBezTo>
                <a:cubicBezTo>
                  <a:pt x="-6" y="9253"/>
                  <a:pt x="114" y="796"/>
                  <a:pt x="119" y="754"/>
                </a:cubicBez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1" name="Bildobjekt 10">
            <a:extLst>
              <a:ext uri="{FF2B5EF4-FFF2-40B4-BE49-F238E27FC236}">
                <a16:creationId xmlns:a16="http://schemas.microsoft.com/office/drawing/2014/main" id="{C7FD26B6-C87A-C04E-962E-9569C7FBEB4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962167" y="6205114"/>
            <a:ext cx="917448" cy="387996"/>
          </a:xfrm>
          <a:prstGeom prst="rect">
            <a:avLst/>
          </a:prstGeom>
        </p:spPr>
      </p:pic>
    </p:spTree>
    <p:extLst>
      <p:ext uri="{BB962C8B-B14F-4D97-AF65-F5344CB8AC3E}">
        <p14:creationId xmlns:p14="http://schemas.microsoft.com/office/powerpoint/2010/main" val="829380207"/>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Kapitelavdelare - rosa">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BD99170B-FD12-834E-9C48-F53CE0F0D22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304058"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800000" flipH="1">
            <a:off x="1015856" y="4081251"/>
            <a:ext cx="4973601"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4">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ektangel med klippta hörn på samma sida 15">
            <a:extLst>
              <a:ext uri="{FF2B5EF4-FFF2-40B4-BE49-F238E27FC236}">
                <a16:creationId xmlns:a16="http://schemas.microsoft.com/office/drawing/2014/main" id="{FF044B17-5B67-5646-A092-98419A1E6416}"/>
              </a:ext>
            </a:extLst>
          </p:cNvPr>
          <p:cNvSpPr/>
          <p:nvPr userDrawn="1"/>
        </p:nvSpPr>
        <p:spPr>
          <a:xfrm>
            <a:off x="10452029" y="0"/>
            <a:ext cx="1852029"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2" name="Bildobjekt 12">
            <a:extLst>
              <a:ext uri="{FF2B5EF4-FFF2-40B4-BE49-F238E27FC236}">
                <a16:creationId xmlns:a16="http://schemas.microsoft.com/office/drawing/2014/main" id="{D9FB15B7-4195-5C4A-BB29-23A6B81E0F30}"/>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166422452"/>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Kapitelavdelare - rosa">
    <p:spTree>
      <p:nvGrpSpPr>
        <p:cNvPr id="1" name=""/>
        <p:cNvGrpSpPr/>
        <p:nvPr/>
      </p:nvGrpSpPr>
      <p:grpSpPr>
        <a:xfrm>
          <a:off x="0" y="0"/>
          <a:ext cx="0" cy="0"/>
          <a:chOff x="0" y="0"/>
          <a:chExt cx="0" cy="0"/>
        </a:xfrm>
      </p:grpSpPr>
      <p:pic>
        <p:nvPicPr>
          <p:cNvPr id="8" name="Bildobjekt 7">
            <a:extLst>
              <a:ext uri="{FF2B5EF4-FFF2-40B4-BE49-F238E27FC236}">
                <a16:creationId xmlns:a16="http://schemas.microsoft.com/office/drawing/2014/main" id="{32642513-9E31-5443-B2D4-8228E2FEABB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304058" cy="6858000"/>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800000" flipV="1">
            <a:off x="997891" y="4243368"/>
            <a:ext cx="5009530" cy="1851124"/>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348 h 10236"/>
              <a:gd name="connsiteX1" fmla="*/ 321 w 10000"/>
              <a:gd name="connsiteY1" fmla="*/ 236 h 10236"/>
              <a:gd name="connsiteX2" fmla="*/ 2087 w 10000"/>
              <a:gd name="connsiteY2" fmla="*/ 1132 h 10236"/>
              <a:gd name="connsiteX3" fmla="*/ 9674 w 10000"/>
              <a:gd name="connsiteY3" fmla="*/ 480 h 10236"/>
              <a:gd name="connsiteX4" fmla="*/ 10000 w 10000"/>
              <a:gd name="connsiteY4" fmla="*/ 4065 h 10236"/>
              <a:gd name="connsiteX5" fmla="*/ 9869 w 10000"/>
              <a:gd name="connsiteY5" fmla="*/ 9682 h 10236"/>
              <a:gd name="connsiteX6" fmla="*/ 7437 w 10000"/>
              <a:gd name="connsiteY6" fmla="*/ 10236 h 10236"/>
              <a:gd name="connsiteX7" fmla="*/ 4399 w 10000"/>
              <a:gd name="connsiteY7" fmla="*/ 9852 h 10236"/>
              <a:gd name="connsiteX8" fmla="*/ 20 w 10000"/>
              <a:gd name="connsiteY8" fmla="*/ 9317 h 10236"/>
              <a:gd name="connsiteX9" fmla="*/ 1 w 10000"/>
              <a:gd name="connsiteY9" fmla="*/ 5348 h 10236"/>
              <a:gd name="connsiteX0" fmla="*/ 1 w 10000"/>
              <a:gd name="connsiteY0" fmla="*/ 5346 h 10234"/>
              <a:gd name="connsiteX1" fmla="*/ 321 w 10000"/>
              <a:gd name="connsiteY1" fmla="*/ 234 h 10234"/>
              <a:gd name="connsiteX2" fmla="*/ 2087 w 10000"/>
              <a:gd name="connsiteY2" fmla="*/ 1130 h 10234"/>
              <a:gd name="connsiteX3" fmla="*/ 9674 w 10000"/>
              <a:gd name="connsiteY3" fmla="*/ 478 h 10234"/>
              <a:gd name="connsiteX4" fmla="*/ 10000 w 10000"/>
              <a:gd name="connsiteY4" fmla="*/ 4063 h 10234"/>
              <a:gd name="connsiteX5" fmla="*/ 9869 w 10000"/>
              <a:gd name="connsiteY5" fmla="*/ 9680 h 10234"/>
              <a:gd name="connsiteX6" fmla="*/ 7437 w 10000"/>
              <a:gd name="connsiteY6" fmla="*/ 10234 h 10234"/>
              <a:gd name="connsiteX7" fmla="*/ 4399 w 10000"/>
              <a:gd name="connsiteY7" fmla="*/ 9850 h 10234"/>
              <a:gd name="connsiteX8" fmla="*/ 20 w 10000"/>
              <a:gd name="connsiteY8" fmla="*/ 9315 h 10234"/>
              <a:gd name="connsiteX9" fmla="*/ 1 w 10000"/>
              <a:gd name="connsiteY9" fmla="*/ 5346 h 10234"/>
              <a:gd name="connsiteX0" fmla="*/ 1 w 10000"/>
              <a:gd name="connsiteY0" fmla="*/ 5349 h 10237"/>
              <a:gd name="connsiteX1" fmla="*/ 321 w 10000"/>
              <a:gd name="connsiteY1" fmla="*/ 237 h 10237"/>
              <a:gd name="connsiteX2" fmla="*/ 2027 w 10000"/>
              <a:gd name="connsiteY2" fmla="*/ 1096 h 10237"/>
              <a:gd name="connsiteX3" fmla="*/ 9674 w 10000"/>
              <a:gd name="connsiteY3" fmla="*/ 481 h 10237"/>
              <a:gd name="connsiteX4" fmla="*/ 10000 w 10000"/>
              <a:gd name="connsiteY4" fmla="*/ 4066 h 10237"/>
              <a:gd name="connsiteX5" fmla="*/ 9869 w 10000"/>
              <a:gd name="connsiteY5" fmla="*/ 9683 h 10237"/>
              <a:gd name="connsiteX6" fmla="*/ 7437 w 10000"/>
              <a:gd name="connsiteY6" fmla="*/ 10237 h 10237"/>
              <a:gd name="connsiteX7" fmla="*/ 4399 w 10000"/>
              <a:gd name="connsiteY7" fmla="*/ 9853 h 10237"/>
              <a:gd name="connsiteX8" fmla="*/ 20 w 10000"/>
              <a:gd name="connsiteY8" fmla="*/ 9318 h 10237"/>
              <a:gd name="connsiteX9" fmla="*/ 1 w 10000"/>
              <a:gd name="connsiteY9" fmla="*/ 5349 h 10237"/>
              <a:gd name="connsiteX0" fmla="*/ 1 w 10000"/>
              <a:gd name="connsiteY0" fmla="*/ 5349 h 10237"/>
              <a:gd name="connsiteX1" fmla="*/ 321 w 10000"/>
              <a:gd name="connsiteY1" fmla="*/ 237 h 10237"/>
              <a:gd name="connsiteX2" fmla="*/ 2027 w 10000"/>
              <a:gd name="connsiteY2" fmla="*/ 1096 h 10237"/>
              <a:gd name="connsiteX3" fmla="*/ 9674 w 10000"/>
              <a:gd name="connsiteY3" fmla="*/ 481 h 10237"/>
              <a:gd name="connsiteX4" fmla="*/ 10000 w 10000"/>
              <a:gd name="connsiteY4" fmla="*/ 4066 h 10237"/>
              <a:gd name="connsiteX5" fmla="*/ 9869 w 10000"/>
              <a:gd name="connsiteY5" fmla="*/ 9683 h 10237"/>
              <a:gd name="connsiteX6" fmla="*/ 7437 w 10000"/>
              <a:gd name="connsiteY6" fmla="*/ 10237 h 10237"/>
              <a:gd name="connsiteX7" fmla="*/ 4399 w 10000"/>
              <a:gd name="connsiteY7" fmla="*/ 9853 h 10237"/>
              <a:gd name="connsiteX8" fmla="*/ 20 w 10000"/>
              <a:gd name="connsiteY8" fmla="*/ 9318 h 10237"/>
              <a:gd name="connsiteX9" fmla="*/ 1 w 10000"/>
              <a:gd name="connsiteY9" fmla="*/ 5349 h 10237"/>
              <a:gd name="connsiteX0" fmla="*/ 1 w 10000"/>
              <a:gd name="connsiteY0" fmla="*/ 5516 h 10404"/>
              <a:gd name="connsiteX1" fmla="*/ 321 w 10000"/>
              <a:gd name="connsiteY1" fmla="*/ 404 h 10404"/>
              <a:gd name="connsiteX2" fmla="*/ 2192 w 10000"/>
              <a:gd name="connsiteY2" fmla="*/ 311 h 10404"/>
              <a:gd name="connsiteX3" fmla="*/ 9674 w 10000"/>
              <a:gd name="connsiteY3" fmla="*/ 648 h 10404"/>
              <a:gd name="connsiteX4" fmla="*/ 10000 w 10000"/>
              <a:gd name="connsiteY4" fmla="*/ 4233 h 10404"/>
              <a:gd name="connsiteX5" fmla="*/ 9869 w 10000"/>
              <a:gd name="connsiteY5" fmla="*/ 9850 h 10404"/>
              <a:gd name="connsiteX6" fmla="*/ 7437 w 10000"/>
              <a:gd name="connsiteY6" fmla="*/ 10404 h 10404"/>
              <a:gd name="connsiteX7" fmla="*/ 4399 w 10000"/>
              <a:gd name="connsiteY7" fmla="*/ 10020 h 10404"/>
              <a:gd name="connsiteX8" fmla="*/ 20 w 10000"/>
              <a:gd name="connsiteY8" fmla="*/ 9485 h 10404"/>
              <a:gd name="connsiteX9" fmla="*/ 1 w 10000"/>
              <a:gd name="connsiteY9" fmla="*/ 5516 h 10404"/>
              <a:gd name="connsiteX0" fmla="*/ 1 w 10000"/>
              <a:gd name="connsiteY0" fmla="*/ 5576 h 10464"/>
              <a:gd name="connsiteX1" fmla="*/ 321 w 10000"/>
              <a:gd name="connsiteY1" fmla="*/ 464 h 10464"/>
              <a:gd name="connsiteX2" fmla="*/ 2192 w 10000"/>
              <a:gd name="connsiteY2" fmla="*/ 371 h 10464"/>
              <a:gd name="connsiteX3" fmla="*/ 9674 w 10000"/>
              <a:gd name="connsiteY3" fmla="*/ 708 h 10464"/>
              <a:gd name="connsiteX4" fmla="*/ 10000 w 10000"/>
              <a:gd name="connsiteY4" fmla="*/ 4293 h 10464"/>
              <a:gd name="connsiteX5" fmla="*/ 9869 w 10000"/>
              <a:gd name="connsiteY5" fmla="*/ 9910 h 10464"/>
              <a:gd name="connsiteX6" fmla="*/ 7437 w 10000"/>
              <a:gd name="connsiteY6" fmla="*/ 10464 h 10464"/>
              <a:gd name="connsiteX7" fmla="*/ 4399 w 10000"/>
              <a:gd name="connsiteY7" fmla="*/ 10080 h 10464"/>
              <a:gd name="connsiteX8" fmla="*/ 20 w 10000"/>
              <a:gd name="connsiteY8" fmla="*/ 9545 h 10464"/>
              <a:gd name="connsiteX9" fmla="*/ 1 w 10000"/>
              <a:gd name="connsiteY9" fmla="*/ 5576 h 10464"/>
              <a:gd name="connsiteX0" fmla="*/ 1 w 10000"/>
              <a:gd name="connsiteY0" fmla="*/ 5479 h 10367"/>
              <a:gd name="connsiteX1" fmla="*/ 321 w 10000"/>
              <a:gd name="connsiteY1" fmla="*/ 367 h 10367"/>
              <a:gd name="connsiteX2" fmla="*/ 2701 w 10000"/>
              <a:gd name="connsiteY2" fmla="*/ 604 h 10367"/>
              <a:gd name="connsiteX3" fmla="*/ 9674 w 10000"/>
              <a:gd name="connsiteY3" fmla="*/ 611 h 10367"/>
              <a:gd name="connsiteX4" fmla="*/ 10000 w 10000"/>
              <a:gd name="connsiteY4" fmla="*/ 4196 h 10367"/>
              <a:gd name="connsiteX5" fmla="*/ 9869 w 10000"/>
              <a:gd name="connsiteY5" fmla="*/ 9813 h 10367"/>
              <a:gd name="connsiteX6" fmla="*/ 7437 w 10000"/>
              <a:gd name="connsiteY6" fmla="*/ 10367 h 10367"/>
              <a:gd name="connsiteX7" fmla="*/ 4399 w 10000"/>
              <a:gd name="connsiteY7" fmla="*/ 9983 h 10367"/>
              <a:gd name="connsiteX8" fmla="*/ 20 w 10000"/>
              <a:gd name="connsiteY8" fmla="*/ 9448 h 10367"/>
              <a:gd name="connsiteX9" fmla="*/ 1 w 10000"/>
              <a:gd name="connsiteY9" fmla="*/ 5479 h 10367"/>
              <a:gd name="connsiteX0" fmla="*/ 1 w 10000"/>
              <a:gd name="connsiteY0" fmla="*/ 5479 h 10367"/>
              <a:gd name="connsiteX1" fmla="*/ 321 w 10000"/>
              <a:gd name="connsiteY1" fmla="*/ 367 h 10367"/>
              <a:gd name="connsiteX2" fmla="*/ 2701 w 10000"/>
              <a:gd name="connsiteY2" fmla="*/ 604 h 10367"/>
              <a:gd name="connsiteX3" fmla="*/ 9674 w 10000"/>
              <a:gd name="connsiteY3" fmla="*/ 611 h 10367"/>
              <a:gd name="connsiteX4" fmla="*/ 10000 w 10000"/>
              <a:gd name="connsiteY4" fmla="*/ 4196 h 10367"/>
              <a:gd name="connsiteX5" fmla="*/ 9869 w 10000"/>
              <a:gd name="connsiteY5" fmla="*/ 9813 h 10367"/>
              <a:gd name="connsiteX6" fmla="*/ 7437 w 10000"/>
              <a:gd name="connsiteY6" fmla="*/ 10367 h 10367"/>
              <a:gd name="connsiteX7" fmla="*/ 4399 w 10000"/>
              <a:gd name="connsiteY7" fmla="*/ 9983 h 10367"/>
              <a:gd name="connsiteX8" fmla="*/ 20 w 10000"/>
              <a:gd name="connsiteY8" fmla="*/ 9448 h 10367"/>
              <a:gd name="connsiteX9" fmla="*/ 1 w 10000"/>
              <a:gd name="connsiteY9" fmla="*/ 5479 h 10367"/>
              <a:gd name="connsiteX0" fmla="*/ 1 w 10000"/>
              <a:gd name="connsiteY0" fmla="*/ 5479 h 10367"/>
              <a:gd name="connsiteX1" fmla="*/ 321 w 10000"/>
              <a:gd name="connsiteY1" fmla="*/ 367 h 10367"/>
              <a:gd name="connsiteX2" fmla="*/ 2701 w 10000"/>
              <a:gd name="connsiteY2" fmla="*/ 604 h 10367"/>
              <a:gd name="connsiteX3" fmla="*/ 9674 w 10000"/>
              <a:gd name="connsiteY3" fmla="*/ 611 h 10367"/>
              <a:gd name="connsiteX4" fmla="*/ 10000 w 10000"/>
              <a:gd name="connsiteY4" fmla="*/ 4196 h 10367"/>
              <a:gd name="connsiteX5" fmla="*/ 9869 w 10000"/>
              <a:gd name="connsiteY5" fmla="*/ 9813 h 10367"/>
              <a:gd name="connsiteX6" fmla="*/ 7437 w 10000"/>
              <a:gd name="connsiteY6" fmla="*/ 10367 h 10367"/>
              <a:gd name="connsiteX7" fmla="*/ 4399 w 10000"/>
              <a:gd name="connsiteY7" fmla="*/ 9983 h 10367"/>
              <a:gd name="connsiteX8" fmla="*/ 20 w 10000"/>
              <a:gd name="connsiteY8" fmla="*/ 9448 h 10367"/>
              <a:gd name="connsiteX9" fmla="*/ 1 w 10000"/>
              <a:gd name="connsiteY9" fmla="*/ 5479 h 10367"/>
              <a:gd name="connsiteX0" fmla="*/ 1 w 10000"/>
              <a:gd name="connsiteY0" fmla="*/ 5479 h 10367"/>
              <a:gd name="connsiteX1" fmla="*/ 321 w 10000"/>
              <a:gd name="connsiteY1" fmla="*/ 367 h 10367"/>
              <a:gd name="connsiteX2" fmla="*/ 2701 w 10000"/>
              <a:gd name="connsiteY2" fmla="*/ 604 h 10367"/>
              <a:gd name="connsiteX3" fmla="*/ 9674 w 10000"/>
              <a:gd name="connsiteY3" fmla="*/ 611 h 10367"/>
              <a:gd name="connsiteX4" fmla="*/ 10000 w 10000"/>
              <a:gd name="connsiteY4" fmla="*/ 4196 h 10367"/>
              <a:gd name="connsiteX5" fmla="*/ 9869 w 10000"/>
              <a:gd name="connsiteY5" fmla="*/ 9813 h 10367"/>
              <a:gd name="connsiteX6" fmla="*/ 7437 w 10000"/>
              <a:gd name="connsiteY6" fmla="*/ 10367 h 10367"/>
              <a:gd name="connsiteX7" fmla="*/ 4399 w 10000"/>
              <a:gd name="connsiteY7" fmla="*/ 9983 h 10367"/>
              <a:gd name="connsiteX8" fmla="*/ 20 w 10000"/>
              <a:gd name="connsiteY8" fmla="*/ 9448 h 10367"/>
              <a:gd name="connsiteX9" fmla="*/ 1 w 10000"/>
              <a:gd name="connsiteY9" fmla="*/ 5479 h 10367"/>
              <a:gd name="connsiteX0" fmla="*/ 1 w 10000"/>
              <a:gd name="connsiteY0" fmla="*/ 5112 h 10000"/>
              <a:gd name="connsiteX1" fmla="*/ 321 w 10000"/>
              <a:gd name="connsiteY1" fmla="*/ 0 h 10000"/>
              <a:gd name="connsiteX2" fmla="*/ 2701 w 10000"/>
              <a:gd name="connsiteY2" fmla="*/ 237 h 10000"/>
              <a:gd name="connsiteX3" fmla="*/ 9674 w 10000"/>
              <a:gd name="connsiteY3" fmla="*/ 244 h 10000"/>
              <a:gd name="connsiteX4" fmla="*/ 10000 w 10000"/>
              <a:gd name="connsiteY4" fmla="*/ 3829 h 10000"/>
              <a:gd name="connsiteX5" fmla="*/ 9869 w 10000"/>
              <a:gd name="connsiteY5" fmla="*/ 9446 h 10000"/>
              <a:gd name="connsiteX6" fmla="*/ 7437 w 10000"/>
              <a:gd name="connsiteY6" fmla="*/ 10000 h 10000"/>
              <a:gd name="connsiteX7" fmla="*/ 4399 w 10000"/>
              <a:gd name="connsiteY7" fmla="*/ 9616 h 10000"/>
              <a:gd name="connsiteX8" fmla="*/ 20 w 10000"/>
              <a:gd name="connsiteY8" fmla="*/ 9081 h 10000"/>
              <a:gd name="connsiteX9" fmla="*/ 1 w 10000"/>
              <a:gd name="connsiteY9" fmla="*/ 5112 h 10000"/>
              <a:gd name="connsiteX0" fmla="*/ 1 w 10000"/>
              <a:gd name="connsiteY0" fmla="*/ 5112 h 10000"/>
              <a:gd name="connsiteX1" fmla="*/ 321 w 10000"/>
              <a:gd name="connsiteY1" fmla="*/ 0 h 10000"/>
              <a:gd name="connsiteX2" fmla="*/ 2925 w 10000"/>
              <a:gd name="connsiteY2" fmla="*/ 457 h 10000"/>
              <a:gd name="connsiteX3" fmla="*/ 9674 w 10000"/>
              <a:gd name="connsiteY3" fmla="*/ 244 h 10000"/>
              <a:gd name="connsiteX4" fmla="*/ 10000 w 10000"/>
              <a:gd name="connsiteY4" fmla="*/ 3829 h 10000"/>
              <a:gd name="connsiteX5" fmla="*/ 9869 w 10000"/>
              <a:gd name="connsiteY5" fmla="*/ 9446 h 10000"/>
              <a:gd name="connsiteX6" fmla="*/ 7437 w 10000"/>
              <a:gd name="connsiteY6" fmla="*/ 10000 h 10000"/>
              <a:gd name="connsiteX7" fmla="*/ 4399 w 10000"/>
              <a:gd name="connsiteY7" fmla="*/ 9616 h 10000"/>
              <a:gd name="connsiteX8" fmla="*/ 20 w 10000"/>
              <a:gd name="connsiteY8" fmla="*/ 9081 h 10000"/>
              <a:gd name="connsiteX9" fmla="*/ 1 w 10000"/>
              <a:gd name="connsiteY9" fmla="*/ 5112 h 10000"/>
              <a:gd name="connsiteX0" fmla="*/ 1 w 10000"/>
              <a:gd name="connsiteY0" fmla="*/ 5112 h 10000"/>
              <a:gd name="connsiteX1" fmla="*/ 321 w 10000"/>
              <a:gd name="connsiteY1" fmla="*/ 0 h 10000"/>
              <a:gd name="connsiteX2" fmla="*/ 2925 w 10000"/>
              <a:gd name="connsiteY2" fmla="*/ 457 h 10000"/>
              <a:gd name="connsiteX3" fmla="*/ 9674 w 10000"/>
              <a:gd name="connsiteY3" fmla="*/ 244 h 10000"/>
              <a:gd name="connsiteX4" fmla="*/ 10000 w 10000"/>
              <a:gd name="connsiteY4" fmla="*/ 3829 h 10000"/>
              <a:gd name="connsiteX5" fmla="*/ 9869 w 10000"/>
              <a:gd name="connsiteY5" fmla="*/ 9446 h 10000"/>
              <a:gd name="connsiteX6" fmla="*/ 7437 w 10000"/>
              <a:gd name="connsiteY6" fmla="*/ 10000 h 10000"/>
              <a:gd name="connsiteX7" fmla="*/ 4399 w 10000"/>
              <a:gd name="connsiteY7" fmla="*/ 9616 h 10000"/>
              <a:gd name="connsiteX8" fmla="*/ 20 w 10000"/>
              <a:gd name="connsiteY8" fmla="*/ 9081 h 10000"/>
              <a:gd name="connsiteX9" fmla="*/ 1 w 10000"/>
              <a:gd name="connsiteY9" fmla="*/ 5112 h 10000"/>
              <a:gd name="connsiteX0" fmla="*/ 1 w 10000"/>
              <a:gd name="connsiteY0" fmla="*/ 5112 h 10000"/>
              <a:gd name="connsiteX1" fmla="*/ 321 w 10000"/>
              <a:gd name="connsiteY1" fmla="*/ 0 h 10000"/>
              <a:gd name="connsiteX2" fmla="*/ 2925 w 10000"/>
              <a:gd name="connsiteY2" fmla="*/ 457 h 10000"/>
              <a:gd name="connsiteX3" fmla="*/ 9674 w 10000"/>
              <a:gd name="connsiteY3" fmla="*/ 244 h 10000"/>
              <a:gd name="connsiteX4" fmla="*/ 10000 w 10000"/>
              <a:gd name="connsiteY4" fmla="*/ 3829 h 10000"/>
              <a:gd name="connsiteX5" fmla="*/ 9869 w 10000"/>
              <a:gd name="connsiteY5" fmla="*/ 9446 h 10000"/>
              <a:gd name="connsiteX6" fmla="*/ 7437 w 10000"/>
              <a:gd name="connsiteY6" fmla="*/ 10000 h 10000"/>
              <a:gd name="connsiteX7" fmla="*/ 4399 w 10000"/>
              <a:gd name="connsiteY7" fmla="*/ 9616 h 10000"/>
              <a:gd name="connsiteX8" fmla="*/ 20 w 10000"/>
              <a:gd name="connsiteY8" fmla="*/ 9081 h 10000"/>
              <a:gd name="connsiteX9" fmla="*/ 1 w 10000"/>
              <a:gd name="connsiteY9" fmla="*/ 5112 h 10000"/>
              <a:gd name="connsiteX0" fmla="*/ 1 w 10000"/>
              <a:gd name="connsiteY0" fmla="*/ 5242 h 10130"/>
              <a:gd name="connsiteX1" fmla="*/ 321 w 10000"/>
              <a:gd name="connsiteY1" fmla="*/ 130 h 10130"/>
              <a:gd name="connsiteX2" fmla="*/ 2895 w 10000"/>
              <a:gd name="connsiteY2" fmla="*/ 1 h 10130"/>
              <a:gd name="connsiteX3" fmla="*/ 9674 w 10000"/>
              <a:gd name="connsiteY3" fmla="*/ 374 h 10130"/>
              <a:gd name="connsiteX4" fmla="*/ 10000 w 10000"/>
              <a:gd name="connsiteY4" fmla="*/ 3959 h 10130"/>
              <a:gd name="connsiteX5" fmla="*/ 9869 w 10000"/>
              <a:gd name="connsiteY5" fmla="*/ 9576 h 10130"/>
              <a:gd name="connsiteX6" fmla="*/ 7437 w 10000"/>
              <a:gd name="connsiteY6" fmla="*/ 10130 h 10130"/>
              <a:gd name="connsiteX7" fmla="*/ 4399 w 10000"/>
              <a:gd name="connsiteY7" fmla="*/ 9746 h 10130"/>
              <a:gd name="connsiteX8" fmla="*/ 20 w 10000"/>
              <a:gd name="connsiteY8" fmla="*/ 9211 h 10130"/>
              <a:gd name="connsiteX9" fmla="*/ 1 w 10000"/>
              <a:gd name="connsiteY9" fmla="*/ 5242 h 10130"/>
              <a:gd name="connsiteX0" fmla="*/ 1 w 10000"/>
              <a:gd name="connsiteY0" fmla="*/ 5112 h 10000"/>
              <a:gd name="connsiteX1" fmla="*/ 321 w 10000"/>
              <a:gd name="connsiteY1" fmla="*/ 0 h 10000"/>
              <a:gd name="connsiteX2" fmla="*/ 2955 w 10000"/>
              <a:gd name="connsiteY2" fmla="*/ 494 h 10000"/>
              <a:gd name="connsiteX3" fmla="*/ 9674 w 10000"/>
              <a:gd name="connsiteY3" fmla="*/ 244 h 10000"/>
              <a:gd name="connsiteX4" fmla="*/ 10000 w 10000"/>
              <a:gd name="connsiteY4" fmla="*/ 3829 h 10000"/>
              <a:gd name="connsiteX5" fmla="*/ 9869 w 10000"/>
              <a:gd name="connsiteY5" fmla="*/ 9446 h 10000"/>
              <a:gd name="connsiteX6" fmla="*/ 7437 w 10000"/>
              <a:gd name="connsiteY6" fmla="*/ 10000 h 10000"/>
              <a:gd name="connsiteX7" fmla="*/ 4399 w 10000"/>
              <a:gd name="connsiteY7" fmla="*/ 9616 h 10000"/>
              <a:gd name="connsiteX8" fmla="*/ 20 w 10000"/>
              <a:gd name="connsiteY8" fmla="*/ 9081 h 10000"/>
              <a:gd name="connsiteX9" fmla="*/ 1 w 10000"/>
              <a:gd name="connsiteY9" fmla="*/ 5112 h 10000"/>
              <a:gd name="connsiteX0" fmla="*/ 1 w 10000"/>
              <a:gd name="connsiteY0" fmla="*/ 4869 h 9757"/>
              <a:gd name="connsiteX1" fmla="*/ 37 w 10000"/>
              <a:gd name="connsiteY1" fmla="*/ 636 h 9757"/>
              <a:gd name="connsiteX2" fmla="*/ 2955 w 10000"/>
              <a:gd name="connsiteY2" fmla="*/ 251 h 9757"/>
              <a:gd name="connsiteX3" fmla="*/ 9674 w 10000"/>
              <a:gd name="connsiteY3" fmla="*/ 1 h 9757"/>
              <a:gd name="connsiteX4" fmla="*/ 10000 w 10000"/>
              <a:gd name="connsiteY4" fmla="*/ 3586 h 9757"/>
              <a:gd name="connsiteX5" fmla="*/ 9869 w 10000"/>
              <a:gd name="connsiteY5" fmla="*/ 9203 h 9757"/>
              <a:gd name="connsiteX6" fmla="*/ 7437 w 10000"/>
              <a:gd name="connsiteY6" fmla="*/ 9757 h 9757"/>
              <a:gd name="connsiteX7" fmla="*/ 4399 w 10000"/>
              <a:gd name="connsiteY7" fmla="*/ 9373 h 9757"/>
              <a:gd name="connsiteX8" fmla="*/ 20 w 10000"/>
              <a:gd name="connsiteY8" fmla="*/ 8838 h 9757"/>
              <a:gd name="connsiteX9" fmla="*/ 1 w 10000"/>
              <a:gd name="connsiteY9" fmla="*/ 4869 h 9757"/>
              <a:gd name="connsiteX0" fmla="*/ 1 w 10000"/>
              <a:gd name="connsiteY0" fmla="*/ 4990 h 10000"/>
              <a:gd name="connsiteX1" fmla="*/ 37 w 10000"/>
              <a:gd name="connsiteY1" fmla="*/ 652 h 10000"/>
              <a:gd name="connsiteX2" fmla="*/ 2955 w 10000"/>
              <a:gd name="connsiteY2" fmla="*/ 257 h 10000"/>
              <a:gd name="connsiteX3" fmla="*/ 9674 w 10000"/>
              <a:gd name="connsiteY3" fmla="*/ 1 h 10000"/>
              <a:gd name="connsiteX4" fmla="*/ 10000 w 10000"/>
              <a:gd name="connsiteY4" fmla="*/ 3675 h 10000"/>
              <a:gd name="connsiteX5" fmla="*/ 9869 w 10000"/>
              <a:gd name="connsiteY5" fmla="*/ 9432 h 10000"/>
              <a:gd name="connsiteX6" fmla="*/ 7437 w 10000"/>
              <a:gd name="connsiteY6" fmla="*/ 10000 h 10000"/>
              <a:gd name="connsiteX7" fmla="*/ 4399 w 10000"/>
              <a:gd name="connsiteY7" fmla="*/ 9606 h 10000"/>
              <a:gd name="connsiteX8" fmla="*/ 35 w 10000"/>
              <a:gd name="connsiteY8" fmla="*/ 8570 h 10000"/>
              <a:gd name="connsiteX9" fmla="*/ 1 w 10000"/>
              <a:gd name="connsiteY9" fmla="*/ 4990 h 10000"/>
              <a:gd name="connsiteX0" fmla="*/ 1 w 10000"/>
              <a:gd name="connsiteY0" fmla="*/ 4990 h 10000"/>
              <a:gd name="connsiteX1" fmla="*/ 37 w 10000"/>
              <a:gd name="connsiteY1" fmla="*/ 652 h 10000"/>
              <a:gd name="connsiteX2" fmla="*/ 2955 w 10000"/>
              <a:gd name="connsiteY2" fmla="*/ 257 h 10000"/>
              <a:gd name="connsiteX3" fmla="*/ 9674 w 10000"/>
              <a:gd name="connsiteY3" fmla="*/ 1 h 10000"/>
              <a:gd name="connsiteX4" fmla="*/ 10000 w 10000"/>
              <a:gd name="connsiteY4" fmla="*/ 3675 h 10000"/>
              <a:gd name="connsiteX5" fmla="*/ 9869 w 10000"/>
              <a:gd name="connsiteY5" fmla="*/ 9432 h 10000"/>
              <a:gd name="connsiteX6" fmla="*/ 7437 w 10000"/>
              <a:gd name="connsiteY6" fmla="*/ 10000 h 10000"/>
              <a:gd name="connsiteX7" fmla="*/ 2783 w 10000"/>
              <a:gd name="connsiteY7" fmla="*/ 9493 h 10000"/>
              <a:gd name="connsiteX8" fmla="*/ 35 w 10000"/>
              <a:gd name="connsiteY8" fmla="*/ 8570 h 10000"/>
              <a:gd name="connsiteX9" fmla="*/ 1 w 10000"/>
              <a:gd name="connsiteY9" fmla="*/ 4990 h 10000"/>
              <a:gd name="connsiteX0" fmla="*/ 1 w 10000"/>
              <a:gd name="connsiteY0" fmla="*/ 4990 h 9493"/>
              <a:gd name="connsiteX1" fmla="*/ 37 w 10000"/>
              <a:gd name="connsiteY1" fmla="*/ 652 h 9493"/>
              <a:gd name="connsiteX2" fmla="*/ 2955 w 10000"/>
              <a:gd name="connsiteY2" fmla="*/ 257 h 9493"/>
              <a:gd name="connsiteX3" fmla="*/ 9674 w 10000"/>
              <a:gd name="connsiteY3" fmla="*/ 1 h 9493"/>
              <a:gd name="connsiteX4" fmla="*/ 10000 w 10000"/>
              <a:gd name="connsiteY4" fmla="*/ 3675 h 9493"/>
              <a:gd name="connsiteX5" fmla="*/ 9869 w 10000"/>
              <a:gd name="connsiteY5" fmla="*/ 9432 h 9493"/>
              <a:gd name="connsiteX6" fmla="*/ 6853 w 10000"/>
              <a:gd name="connsiteY6" fmla="*/ 9024 h 9493"/>
              <a:gd name="connsiteX7" fmla="*/ 2783 w 10000"/>
              <a:gd name="connsiteY7" fmla="*/ 9493 h 9493"/>
              <a:gd name="connsiteX8" fmla="*/ 35 w 10000"/>
              <a:gd name="connsiteY8" fmla="*/ 8570 h 9493"/>
              <a:gd name="connsiteX9" fmla="*/ 1 w 10000"/>
              <a:gd name="connsiteY9" fmla="*/ 4990 h 9493"/>
              <a:gd name="connsiteX0" fmla="*/ 1 w 10000"/>
              <a:gd name="connsiteY0" fmla="*/ 5257 h 10000"/>
              <a:gd name="connsiteX1" fmla="*/ 37 w 10000"/>
              <a:gd name="connsiteY1" fmla="*/ 687 h 10000"/>
              <a:gd name="connsiteX2" fmla="*/ 2955 w 10000"/>
              <a:gd name="connsiteY2" fmla="*/ 271 h 10000"/>
              <a:gd name="connsiteX3" fmla="*/ 9674 w 10000"/>
              <a:gd name="connsiteY3" fmla="*/ 1 h 10000"/>
              <a:gd name="connsiteX4" fmla="*/ 10000 w 10000"/>
              <a:gd name="connsiteY4" fmla="*/ 3871 h 10000"/>
              <a:gd name="connsiteX5" fmla="*/ 9869 w 10000"/>
              <a:gd name="connsiteY5" fmla="*/ 9936 h 10000"/>
              <a:gd name="connsiteX6" fmla="*/ 7676 w 10000"/>
              <a:gd name="connsiteY6" fmla="*/ 9664 h 10000"/>
              <a:gd name="connsiteX7" fmla="*/ 2783 w 10000"/>
              <a:gd name="connsiteY7" fmla="*/ 10000 h 10000"/>
              <a:gd name="connsiteX8" fmla="*/ 35 w 10000"/>
              <a:gd name="connsiteY8" fmla="*/ 9028 h 10000"/>
              <a:gd name="connsiteX9" fmla="*/ 1 w 10000"/>
              <a:gd name="connsiteY9" fmla="*/ 5257 h 10000"/>
              <a:gd name="connsiteX0" fmla="*/ 1 w 10000"/>
              <a:gd name="connsiteY0" fmla="*/ 5257 h 9936"/>
              <a:gd name="connsiteX1" fmla="*/ 37 w 10000"/>
              <a:gd name="connsiteY1" fmla="*/ 687 h 9936"/>
              <a:gd name="connsiteX2" fmla="*/ 2955 w 10000"/>
              <a:gd name="connsiteY2" fmla="*/ 271 h 9936"/>
              <a:gd name="connsiteX3" fmla="*/ 9674 w 10000"/>
              <a:gd name="connsiteY3" fmla="*/ 1 h 9936"/>
              <a:gd name="connsiteX4" fmla="*/ 10000 w 10000"/>
              <a:gd name="connsiteY4" fmla="*/ 3871 h 9936"/>
              <a:gd name="connsiteX5" fmla="*/ 9869 w 10000"/>
              <a:gd name="connsiteY5" fmla="*/ 9936 h 9936"/>
              <a:gd name="connsiteX6" fmla="*/ 7676 w 10000"/>
              <a:gd name="connsiteY6" fmla="*/ 9664 h 9936"/>
              <a:gd name="connsiteX7" fmla="*/ 1691 w 10000"/>
              <a:gd name="connsiteY7" fmla="*/ 9763 h 9936"/>
              <a:gd name="connsiteX8" fmla="*/ 35 w 10000"/>
              <a:gd name="connsiteY8" fmla="*/ 9028 h 9936"/>
              <a:gd name="connsiteX9" fmla="*/ 1 w 10000"/>
              <a:gd name="connsiteY9" fmla="*/ 5257 h 9936"/>
              <a:gd name="connsiteX0" fmla="*/ 1 w 10000"/>
              <a:gd name="connsiteY0" fmla="*/ 5291 h 9827"/>
              <a:gd name="connsiteX1" fmla="*/ 37 w 10000"/>
              <a:gd name="connsiteY1" fmla="*/ 691 h 9827"/>
              <a:gd name="connsiteX2" fmla="*/ 2955 w 10000"/>
              <a:gd name="connsiteY2" fmla="*/ 273 h 9827"/>
              <a:gd name="connsiteX3" fmla="*/ 9674 w 10000"/>
              <a:gd name="connsiteY3" fmla="*/ 1 h 9827"/>
              <a:gd name="connsiteX4" fmla="*/ 10000 w 10000"/>
              <a:gd name="connsiteY4" fmla="*/ 3896 h 9827"/>
              <a:gd name="connsiteX5" fmla="*/ 9704 w 10000"/>
              <a:gd name="connsiteY5" fmla="*/ 9721 h 9827"/>
              <a:gd name="connsiteX6" fmla="*/ 7676 w 10000"/>
              <a:gd name="connsiteY6" fmla="*/ 9726 h 9827"/>
              <a:gd name="connsiteX7" fmla="*/ 1691 w 10000"/>
              <a:gd name="connsiteY7" fmla="*/ 9826 h 9827"/>
              <a:gd name="connsiteX8" fmla="*/ 35 w 10000"/>
              <a:gd name="connsiteY8" fmla="*/ 9086 h 9827"/>
              <a:gd name="connsiteX9" fmla="*/ 1 w 10000"/>
              <a:gd name="connsiteY9" fmla="*/ 5291 h 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9827">
                <a:moveTo>
                  <a:pt x="1" y="5291"/>
                </a:moveTo>
                <a:cubicBezTo>
                  <a:pt x="6" y="5342"/>
                  <a:pt x="30" y="752"/>
                  <a:pt x="37" y="691"/>
                </a:cubicBezTo>
                <a:cubicBezTo>
                  <a:pt x="93" y="762"/>
                  <a:pt x="1349" y="388"/>
                  <a:pt x="2955" y="273"/>
                </a:cubicBezTo>
                <a:cubicBezTo>
                  <a:pt x="4561" y="158"/>
                  <a:pt x="9635" y="-12"/>
                  <a:pt x="9674" y="1"/>
                </a:cubicBezTo>
                <a:cubicBezTo>
                  <a:pt x="9645" y="-56"/>
                  <a:pt x="9997" y="4031"/>
                  <a:pt x="10000" y="3896"/>
                </a:cubicBezTo>
                <a:cubicBezTo>
                  <a:pt x="9984" y="3825"/>
                  <a:pt x="9736" y="9653"/>
                  <a:pt x="9704" y="9721"/>
                </a:cubicBezTo>
                <a:cubicBezTo>
                  <a:pt x="9736" y="9670"/>
                  <a:pt x="7629" y="9700"/>
                  <a:pt x="7676" y="9726"/>
                </a:cubicBezTo>
                <a:cubicBezTo>
                  <a:pt x="7631" y="9728"/>
                  <a:pt x="1736" y="9823"/>
                  <a:pt x="1691" y="9826"/>
                </a:cubicBezTo>
                <a:cubicBezTo>
                  <a:pt x="1742" y="9860"/>
                  <a:pt x="-13" y="9019"/>
                  <a:pt x="35" y="9086"/>
                </a:cubicBezTo>
                <a:cubicBezTo>
                  <a:pt x="28" y="9040"/>
                  <a:pt x="-4" y="5334"/>
                  <a:pt x="1" y="5291"/>
                </a:cubicBezTo>
                <a:close/>
              </a:path>
            </a:pathLst>
          </a:custGeom>
          <a:solidFill>
            <a:schemeClr val="accent6">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med klippta hörn på samma sida 15">
            <a:extLst>
              <a:ext uri="{FF2B5EF4-FFF2-40B4-BE49-F238E27FC236}">
                <a16:creationId xmlns:a16="http://schemas.microsoft.com/office/drawing/2014/main" id="{C4B7659F-3E51-814C-9C64-1F50DA60802F}"/>
              </a:ext>
            </a:extLst>
          </p:cNvPr>
          <p:cNvSpPr/>
          <p:nvPr userDrawn="1"/>
        </p:nvSpPr>
        <p:spPr>
          <a:xfrm>
            <a:off x="10452029" y="0"/>
            <a:ext cx="1852029"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2" name="Bildobjekt 12">
            <a:extLst>
              <a:ext uri="{FF2B5EF4-FFF2-40B4-BE49-F238E27FC236}">
                <a16:creationId xmlns:a16="http://schemas.microsoft.com/office/drawing/2014/main" id="{C4A75AC8-3AD9-0343-9613-641903FB0F38}"/>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883203624"/>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4DE5245-3819-3244-8C41-578D82AA6C65}"/>
              </a:ext>
            </a:extLst>
          </p:cNvPr>
          <p:cNvSpPr>
            <a:spLocks noGrp="1"/>
          </p:cNvSpPr>
          <p:nvPr>
            <p:ph type="title"/>
          </p:nvPr>
        </p:nvSpPr>
        <p:spPr>
          <a:xfrm>
            <a:off x="1102359" y="717550"/>
            <a:ext cx="5765801" cy="1325563"/>
          </a:xfrm>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42358ED1-5EB3-E247-BF10-06C72B5DD72A}"/>
              </a:ext>
            </a:extLst>
          </p:cNvPr>
          <p:cNvSpPr>
            <a:spLocks noGrp="1"/>
          </p:cNvSpPr>
          <p:nvPr>
            <p:ph idx="1"/>
          </p:nvPr>
        </p:nvSpPr>
        <p:spPr>
          <a:xfrm>
            <a:off x="1102359" y="2506980"/>
            <a:ext cx="5765801" cy="3510772"/>
          </a:xfrm>
        </p:spPr>
        <p:txBody>
          <a:bodyPr/>
          <a:lstStyle/>
          <a:p>
            <a:pPr lvl="0"/>
            <a:r>
              <a:rPr lang="sv-SE"/>
              <a:t>Klicka här för att ändra format på bakgrundstexten</a:t>
            </a:r>
          </a:p>
        </p:txBody>
      </p:sp>
      <p:sp>
        <p:nvSpPr>
          <p:cNvPr id="5" name="Platshållare för bild 4">
            <a:extLst>
              <a:ext uri="{FF2B5EF4-FFF2-40B4-BE49-F238E27FC236}">
                <a16:creationId xmlns:a16="http://schemas.microsoft.com/office/drawing/2014/main" id="{D2CD12BF-9E78-9141-A111-5C2F0DAF635F}"/>
              </a:ext>
            </a:extLst>
          </p:cNvPr>
          <p:cNvSpPr>
            <a:spLocks noGrp="1"/>
          </p:cNvSpPr>
          <p:nvPr>
            <p:ph type="pic" sz="quarter" idx="10"/>
          </p:nvPr>
        </p:nvSpPr>
        <p:spPr>
          <a:xfrm>
            <a:off x="7132321" y="1380331"/>
            <a:ext cx="5059680" cy="4027488"/>
          </a:xfrm>
        </p:spPr>
        <p:txBody>
          <a:bodyPr/>
          <a:lstStyle/>
          <a:p>
            <a:r>
              <a:rPr lang="sv-SE"/>
              <a:t>Klicka på ikonen för att lägga till en bild</a:t>
            </a:r>
          </a:p>
        </p:txBody>
      </p:sp>
    </p:spTree>
    <p:extLst>
      <p:ext uri="{BB962C8B-B14F-4D97-AF65-F5344CB8AC3E}">
        <p14:creationId xmlns:p14="http://schemas.microsoft.com/office/powerpoint/2010/main" val="21960605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ld +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51D854C-3D75-064C-B1EE-AB8799FAFC4D}"/>
              </a:ext>
            </a:extLst>
          </p:cNvPr>
          <p:cNvSpPr>
            <a:spLocks noGrp="1"/>
          </p:cNvSpPr>
          <p:nvPr>
            <p:ph type="title"/>
          </p:nvPr>
        </p:nvSpPr>
        <p:spPr>
          <a:xfrm>
            <a:off x="1102360" y="717614"/>
            <a:ext cx="8475979" cy="1325563"/>
          </a:xfrm>
        </p:spPr>
        <p:txBody>
          <a:bodyPr/>
          <a:lstStyle/>
          <a:p>
            <a:r>
              <a:rPr lang="sv-SE"/>
              <a:t>Klicka här för att ändra mall för rubrikformat</a:t>
            </a:r>
          </a:p>
        </p:txBody>
      </p:sp>
      <p:sp>
        <p:nvSpPr>
          <p:cNvPr id="4" name="Platshållare för innehåll 3">
            <a:extLst>
              <a:ext uri="{FF2B5EF4-FFF2-40B4-BE49-F238E27FC236}">
                <a16:creationId xmlns:a16="http://schemas.microsoft.com/office/drawing/2014/main" id="{28452A56-193D-C54C-B969-7D36576B59AB}"/>
              </a:ext>
            </a:extLst>
          </p:cNvPr>
          <p:cNvSpPr>
            <a:spLocks noGrp="1"/>
          </p:cNvSpPr>
          <p:nvPr>
            <p:ph sz="half" idx="2" hasCustomPrompt="1"/>
          </p:nvPr>
        </p:nvSpPr>
        <p:spPr>
          <a:xfrm>
            <a:off x="4120896" y="2506980"/>
            <a:ext cx="5457443" cy="3501644"/>
          </a:xfrm>
        </p:spPr>
        <p:txBody>
          <a:bodyPr/>
          <a:lstStyle/>
          <a:p>
            <a:r>
              <a:rPr lang="sv-SE"/>
              <a:t>Redigera format för bakgrundstext</a:t>
            </a:r>
          </a:p>
        </p:txBody>
      </p:sp>
      <p:sp>
        <p:nvSpPr>
          <p:cNvPr id="9" name="Platshållare för bild 8">
            <a:extLst>
              <a:ext uri="{FF2B5EF4-FFF2-40B4-BE49-F238E27FC236}">
                <a16:creationId xmlns:a16="http://schemas.microsoft.com/office/drawing/2014/main" id="{EBA19A99-CD29-F146-8F9F-DBCEB305AC66}"/>
              </a:ext>
            </a:extLst>
          </p:cNvPr>
          <p:cNvSpPr>
            <a:spLocks noGrp="1"/>
          </p:cNvSpPr>
          <p:nvPr>
            <p:ph type="pic" sz="quarter" idx="10"/>
          </p:nvPr>
        </p:nvSpPr>
        <p:spPr>
          <a:xfrm>
            <a:off x="1" y="2513114"/>
            <a:ext cx="5059680" cy="4027488"/>
          </a:xfrm>
        </p:spPr>
        <p:txBody>
          <a:bodyPr/>
          <a:lstStyle/>
          <a:p>
            <a:r>
              <a:rPr lang="sv-SE"/>
              <a:t>Klicka på ikonen för att lägga till en bild</a:t>
            </a:r>
          </a:p>
        </p:txBody>
      </p:sp>
    </p:spTree>
    <p:extLst>
      <p:ext uri="{BB962C8B-B14F-4D97-AF65-F5344CB8AC3E}">
        <p14:creationId xmlns:p14="http://schemas.microsoft.com/office/powerpoint/2010/main" val="24212004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Text + text ">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99A82F1-CDA9-C748-A37B-4F8F5A29C084}"/>
              </a:ext>
            </a:extLst>
          </p:cNvPr>
          <p:cNvSpPr>
            <a:spLocks noGrp="1"/>
          </p:cNvSpPr>
          <p:nvPr>
            <p:ph type="title"/>
          </p:nvPr>
        </p:nvSpPr>
        <p:spPr>
          <a:xfrm>
            <a:off x="1102360" y="713549"/>
            <a:ext cx="894842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E37B83D4-6740-AD43-B93D-86FB87E83A83}"/>
              </a:ext>
            </a:extLst>
          </p:cNvPr>
          <p:cNvSpPr>
            <a:spLocks noGrp="1"/>
          </p:cNvSpPr>
          <p:nvPr>
            <p:ph type="body" idx="1" hasCustomPrompt="1"/>
          </p:nvPr>
        </p:nvSpPr>
        <p:spPr>
          <a:xfrm>
            <a:off x="1102359" y="2485957"/>
            <a:ext cx="4381501" cy="53124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a:t>Rubrik</a:t>
            </a:r>
          </a:p>
        </p:txBody>
      </p:sp>
      <p:sp>
        <p:nvSpPr>
          <p:cNvPr id="4" name="Platshållare för innehåll 3">
            <a:extLst>
              <a:ext uri="{FF2B5EF4-FFF2-40B4-BE49-F238E27FC236}">
                <a16:creationId xmlns:a16="http://schemas.microsoft.com/office/drawing/2014/main" id="{67077E6D-34D2-694C-87DD-0709FE5D7E97}"/>
              </a:ext>
            </a:extLst>
          </p:cNvPr>
          <p:cNvSpPr>
            <a:spLocks noGrp="1"/>
          </p:cNvSpPr>
          <p:nvPr>
            <p:ph sz="half" idx="2"/>
          </p:nvPr>
        </p:nvSpPr>
        <p:spPr>
          <a:xfrm>
            <a:off x="1102360" y="3070860"/>
            <a:ext cx="4381501" cy="3118802"/>
          </a:xfrm>
        </p:spPr>
        <p:txBody>
          <a:bodyPr/>
          <a:lstStyle/>
          <a:p>
            <a:pPr lvl="0"/>
            <a:r>
              <a:rPr lang="sv-SE"/>
              <a:t>Klicka här för att ändra format på bakgrundstexten</a:t>
            </a:r>
          </a:p>
        </p:txBody>
      </p:sp>
      <p:sp>
        <p:nvSpPr>
          <p:cNvPr id="5" name="Platshållare för text 4">
            <a:extLst>
              <a:ext uri="{FF2B5EF4-FFF2-40B4-BE49-F238E27FC236}">
                <a16:creationId xmlns:a16="http://schemas.microsoft.com/office/drawing/2014/main" id="{2557E75B-7F77-194F-A8E6-130BB9A44D91}"/>
              </a:ext>
            </a:extLst>
          </p:cNvPr>
          <p:cNvSpPr>
            <a:spLocks noGrp="1"/>
          </p:cNvSpPr>
          <p:nvPr>
            <p:ph type="body" sz="quarter" idx="3" hasCustomPrompt="1"/>
          </p:nvPr>
        </p:nvSpPr>
        <p:spPr>
          <a:xfrm>
            <a:off x="5669280" y="2495414"/>
            <a:ext cx="4381500" cy="53124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a:t>Rubrik</a:t>
            </a:r>
          </a:p>
        </p:txBody>
      </p:sp>
      <p:sp>
        <p:nvSpPr>
          <p:cNvPr id="6" name="Platshållare för innehåll 5">
            <a:extLst>
              <a:ext uri="{FF2B5EF4-FFF2-40B4-BE49-F238E27FC236}">
                <a16:creationId xmlns:a16="http://schemas.microsoft.com/office/drawing/2014/main" id="{7D89EA36-AFC4-E64F-BC89-E9A62965557D}"/>
              </a:ext>
            </a:extLst>
          </p:cNvPr>
          <p:cNvSpPr>
            <a:spLocks noGrp="1"/>
          </p:cNvSpPr>
          <p:nvPr>
            <p:ph sz="quarter" idx="4"/>
          </p:nvPr>
        </p:nvSpPr>
        <p:spPr>
          <a:xfrm>
            <a:off x="5669280" y="3070859"/>
            <a:ext cx="4381500" cy="3118803"/>
          </a:xfrm>
        </p:spPr>
        <p:txBody>
          <a:bodyPr/>
          <a:lstStyle/>
          <a:p>
            <a:pPr lvl="0"/>
            <a:r>
              <a:rPr lang="sv-SE"/>
              <a:t>Klicka här för att ändra format på bakgrundstexten</a:t>
            </a:r>
          </a:p>
        </p:txBody>
      </p:sp>
    </p:spTree>
    <p:extLst>
      <p:ext uri="{BB962C8B-B14F-4D97-AF65-F5344CB8AC3E}">
        <p14:creationId xmlns:p14="http://schemas.microsoft.com/office/powerpoint/2010/main" val="2068941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apitelavdelare - grön">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F42DE390-D5A4-1342-9C26-B067E315C3A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764"/>
            <a:ext cx="10973943" cy="6858763"/>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800000">
            <a:off x="878796" y="4148976"/>
            <a:ext cx="5217203" cy="1935628"/>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194"/>
              <a:gd name="connsiteY0" fmla="*/ 5214 h 10000"/>
              <a:gd name="connsiteX1" fmla="*/ 915 w 10194"/>
              <a:gd name="connsiteY1" fmla="*/ 0 h 10000"/>
              <a:gd name="connsiteX2" fmla="*/ 9955 w 10194"/>
              <a:gd name="connsiteY2" fmla="*/ 97 h 10000"/>
              <a:gd name="connsiteX3" fmla="*/ 10194 w 10194"/>
              <a:gd name="connsiteY3" fmla="*/ 2106 h 10000"/>
              <a:gd name="connsiteX4" fmla="*/ 9996 w 10194"/>
              <a:gd name="connsiteY4" fmla="*/ 7986 h 10000"/>
              <a:gd name="connsiteX5" fmla="*/ 6567 w 10194"/>
              <a:gd name="connsiteY5" fmla="*/ 9573 h 10000"/>
              <a:gd name="connsiteX6" fmla="*/ 5560 w 10194"/>
              <a:gd name="connsiteY6" fmla="*/ 9947 h 10000"/>
              <a:gd name="connsiteX7" fmla="*/ 235 w 10194"/>
              <a:gd name="connsiteY7" fmla="*/ 10000 h 10000"/>
              <a:gd name="connsiteX8" fmla="*/ 0 w 10194"/>
              <a:gd name="connsiteY8" fmla="*/ 5214 h 1000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120"/>
              <a:gd name="connsiteX1" fmla="*/ 915 w 10194"/>
              <a:gd name="connsiteY1" fmla="*/ 120 h 10120"/>
              <a:gd name="connsiteX2" fmla="*/ 10042 w 10194"/>
              <a:gd name="connsiteY2" fmla="*/ 0 h 10120"/>
              <a:gd name="connsiteX3" fmla="*/ 10194 w 10194"/>
              <a:gd name="connsiteY3" fmla="*/ 2226 h 10120"/>
              <a:gd name="connsiteX4" fmla="*/ 9996 w 10194"/>
              <a:gd name="connsiteY4" fmla="*/ 8106 h 10120"/>
              <a:gd name="connsiteX5" fmla="*/ 6567 w 10194"/>
              <a:gd name="connsiteY5" fmla="*/ 9693 h 10120"/>
              <a:gd name="connsiteX6" fmla="*/ 5560 w 10194"/>
              <a:gd name="connsiteY6" fmla="*/ 10067 h 10120"/>
              <a:gd name="connsiteX7" fmla="*/ 235 w 10194"/>
              <a:gd name="connsiteY7" fmla="*/ 10120 h 10120"/>
              <a:gd name="connsiteX8" fmla="*/ 0 w 10194"/>
              <a:gd name="connsiteY8" fmla="*/ 5334 h 10120"/>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567 w 10194"/>
              <a:gd name="connsiteY5" fmla="*/ 9693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498"/>
              <a:gd name="connsiteX1" fmla="*/ 915 w 10194"/>
              <a:gd name="connsiteY1" fmla="*/ 120 h 10498"/>
              <a:gd name="connsiteX2" fmla="*/ 10042 w 10194"/>
              <a:gd name="connsiteY2" fmla="*/ 0 h 10498"/>
              <a:gd name="connsiteX3" fmla="*/ 10194 w 10194"/>
              <a:gd name="connsiteY3" fmla="*/ 2226 h 10498"/>
              <a:gd name="connsiteX4" fmla="*/ 9996 w 10194"/>
              <a:gd name="connsiteY4" fmla="*/ 10498 h 10498"/>
              <a:gd name="connsiteX5" fmla="*/ 6359 w 10194"/>
              <a:gd name="connsiteY5" fmla="*/ 10476 h 10498"/>
              <a:gd name="connsiteX6" fmla="*/ 5560 w 10194"/>
              <a:gd name="connsiteY6" fmla="*/ 10067 h 10498"/>
              <a:gd name="connsiteX7" fmla="*/ 235 w 10194"/>
              <a:gd name="connsiteY7" fmla="*/ 10120 h 10498"/>
              <a:gd name="connsiteX8" fmla="*/ 0 w 10194"/>
              <a:gd name="connsiteY8" fmla="*/ 5334 h 10498"/>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235 w 10194"/>
              <a:gd name="connsiteY7" fmla="*/ 10120 h 10545"/>
              <a:gd name="connsiteX8" fmla="*/ 0 w 10194"/>
              <a:gd name="connsiteY8" fmla="*/ 5334 h 10545"/>
              <a:gd name="connsiteX0" fmla="*/ 0 w 10194"/>
              <a:gd name="connsiteY0" fmla="*/ 5334 h 10545"/>
              <a:gd name="connsiteX1" fmla="*/ 915 w 10194"/>
              <a:gd name="connsiteY1" fmla="*/ 120 h 10545"/>
              <a:gd name="connsiteX2" fmla="*/ 10042 w 10194"/>
              <a:gd name="connsiteY2" fmla="*/ 0 h 10545"/>
              <a:gd name="connsiteX3" fmla="*/ 10194 w 10194"/>
              <a:gd name="connsiteY3" fmla="*/ 2226 h 10545"/>
              <a:gd name="connsiteX4" fmla="*/ 9996 w 10194"/>
              <a:gd name="connsiteY4" fmla="*/ 10498 h 10545"/>
              <a:gd name="connsiteX5" fmla="*/ 6359 w 10194"/>
              <a:gd name="connsiteY5" fmla="*/ 10476 h 10545"/>
              <a:gd name="connsiteX6" fmla="*/ 4657 w 10194"/>
              <a:gd name="connsiteY6" fmla="*/ 10545 h 10545"/>
              <a:gd name="connsiteX7" fmla="*/ 582 w 10194"/>
              <a:gd name="connsiteY7" fmla="*/ 9598 h 10545"/>
              <a:gd name="connsiteX8" fmla="*/ 0 w 10194"/>
              <a:gd name="connsiteY8" fmla="*/ 5334 h 10545"/>
              <a:gd name="connsiteX0" fmla="*/ 0 w 9968"/>
              <a:gd name="connsiteY0" fmla="*/ 3247 h 10545"/>
              <a:gd name="connsiteX1" fmla="*/ 689 w 9968"/>
              <a:gd name="connsiteY1" fmla="*/ 120 h 10545"/>
              <a:gd name="connsiteX2" fmla="*/ 9816 w 9968"/>
              <a:gd name="connsiteY2" fmla="*/ 0 h 10545"/>
              <a:gd name="connsiteX3" fmla="*/ 9968 w 9968"/>
              <a:gd name="connsiteY3" fmla="*/ 2226 h 10545"/>
              <a:gd name="connsiteX4" fmla="*/ 9770 w 9968"/>
              <a:gd name="connsiteY4" fmla="*/ 10498 h 10545"/>
              <a:gd name="connsiteX5" fmla="*/ 6133 w 9968"/>
              <a:gd name="connsiteY5" fmla="*/ 10476 h 10545"/>
              <a:gd name="connsiteX6" fmla="*/ 4431 w 9968"/>
              <a:gd name="connsiteY6" fmla="*/ 10545 h 10545"/>
              <a:gd name="connsiteX7" fmla="*/ 356 w 9968"/>
              <a:gd name="connsiteY7" fmla="*/ 9598 h 10545"/>
              <a:gd name="connsiteX8" fmla="*/ 0 w 9968"/>
              <a:gd name="connsiteY8" fmla="*/ 3247 h 10545"/>
              <a:gd name="connsiteX0" fmla="*/ 0 w 10000"/>
              <a:gd name="connsiteY0" fmla="*/ 3542 h 10463"/>
              <a:gd name="connsiteX1" fmla="*/ 325 w 10000"/>
              <a:gd name="connsiteY1" fmla="*/ 0 h 10463"/>
              <a:gd name="connsiteX2" fmla="*/ 9848 w 10000"/>
              <a:gd name="connsiteY2" fmla="*/ 463 h 10463"/>
              <a:gd name="connsiteX3" fmla="*/ 10000 w 10000"/>
              <a:gd name="connsiteY3" fmla="*/ 2574 h 10463"/>
              <a:gd name="connsiteX4" fmla="*/ 9801 w 10000"/>
              <a:gd name="connsiteY4" fmla="*/ 10418 h 10463"/>
              <a:gd name="connsiteX5" fmla="*/ 6153 w 10000"/>
              <a:gd name="connsiteY5" fmla="*/ 10398 h 10463"/>
              <a:gd name="connsiteX6" fmla="*/ 4445 w 10000"/>
              <a:gd name="connsiteY6" fmla="*/ 10463 h 10463"/>
              <a:gd name="connsiteX7" fmla="*/ 357 w 10000"/>
              <a:gd name="connsiteY7" fmla="*/ 9565 h 10463"/>
              <a:gd name="connsiteX8" fmla="*/ 0 w 10000"/>
              <a:gd name="connsiteY8" fmla="*/ 3542 h 10463"/>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000"/>
              <a:gd name="connsiteY0" fmla="*/ 3542 h 10422"/>
              <a:gd name="connsiteX1" fmla="*/ 325 w 10000"/>
              <a:gd name="connsiteY1" fmla="*/ 0 h 10422"/>
              <a:gd name="connsiteX2" fmla="*/ 9848 w 10000"/>
              <a:gd name="connsiteY2" fmla="*/ 463 h 10422"/>
              <a:gd name="connsiteX3" fmla="*/ 10000 w 10000"/>
              <a:gd name="connsiteY3" fmla="*/ 2574 h 10422"/>
              <a:gd name="connsiteX4" fmla="*/ 9801 w 10000"/>
              <a:gd name="connsiteY4" fmla="*/ 10418 h 10422"/>
              <a:gd name="connsiteX5" fmla="*/ 6153 w 10000"/>
              <a:gd name="connsiteY5" fmla="*/ 10398 h 10422"/>
              <a:gd name="connsiteX6" fmla="*/ 1588 w 10000"/>
              <a:gd name="connsiteY6" fmla="*/ 10422 h 10422"/>
              <a:gd name="connsiteX7" fmla="*/ 357 w 10000"/>
              <a:gd name="connsiteY7" fmla="*/ 9565 h 10422"/>
              <a:gd name="connsiteX8" fmla="*/ 0 w 10000"/>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422"/>
              <a:gd name="connsiteX1" fmla="*/ 325 w 10224"/>
              <a:gd name="connsiteY1" fmla="*/ 0 h 10422"/>
              <a:gd name="connsiteX2" fmla="*/ 9848 w 10224"/>
              <a:gd name="connsiteY2" fmla="*/ 463 h 10422"/>
              <a:gd name="connsiteX3" fmla="*/ 10224 w 10224"/>
              <a:gd name="connsiteY3" fmla="*/ 2730 h 10422"/>
              <a:gd name="connsiteX4" fmla="*/ 9801 w 10224"/>
              <a:gd name="connsiteY4" fmla="*/ 10418 h 10422"/>
              <a:gd name="connsiteX5" fmla="*/ 6153 w 10224"/>
              <a:gd name="connsiteY5" fmla="*/ 10398 h 10422"/>
              <a:gd name="connsiteX6" fmla="*/ 1588 w 10224"/>
              <a:gd name="connsiteY6" fmla="*/ 10422 h 10422"/>
              <a:gd name="connsiteX7" fmla="*/ 357 w 10224"/>
              <a:gd name="connsiteY7" fmla="*/ 9565 h 10422"/>
              <a:gd name="connsiteX8" fmla="*/ 0 w 10224"/>
              <a:gd name="connsiteY8" fmla="*/ 3542 h 1042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848 w 10224"/>
              <a:gd name="connsiteY2" fmla="*/ 463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01 w 10224"/>
              <a:gd name="connsiteY4" fmla="*/ 1041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2"/>
              <a:gd name="connsiteX1" fmla="*/ 325 w 10224"/>
              <a:gd name="connsiteY1" fmla="*/ 0 h 10702"/>
              <a:gd name="connsiteX2" fmla="*/ 9769 w 10224"/>
              <a:gd name="connsiteY2" fmla="*/ 844 h 10702"/>
              <a:gd name="connsiteX3" fmla="*/ 10224 w 10224"/>
              <a:gd name="connsiteY3" fmla="*/ 2730 h 10702"/>
              <a:gd name="connsiteX4" fmla="*/ 9854 w 10224"/>
              <a:gd name="connsiteY4" fmla="*/ 9308 h 10702"/>
              <a:gd name="connsiteX5" fmla="*/ 6153 w 10224"/>
              <a:gd name="connsiteY5" fmla="*/ 10398 h 10702"/>
              <a:gd name="connsiteX6" fmla="*/ 1614 w 10224"/>
              <a:gd name="connsiteY6" fmla="*/ 10702 h 10702"/>
              <a:gd name="connsiteX7" fmla="*/ 357 w 10224"/>
              <a:gd name="connsiteY7" fmla="*/ 9565 h 10702"/>
              <a:gd name="connsiteX8" fmla="*/ 0 w 10224"/>
              <a:gd name="connsiteY8" fmla="*/ 3542 h 10702"/>
              <a:gd name="connsiteX0" fmla="*/ 0 w 10224"/>
              <a:gd name="connsiteY0" fmla="*/ 3542 h 10703"/>
              <a:gd name="connsiteX1" fmla="*/ 325 w 10224"/>
              <a:gd name="connsiteY1" fmla="*/ 0 h 10703"/>
              <a:gd name="connsiteX2" fmla="*/ 9769 w 10224"/>
              <a:gd name="connsiteY2" fmla="*/ 844 h 10703"/>
              <a:gd name="connsiteX3" fmla="*/ 10224 w 10224"/>
              <a:gd name="connsiteY3" fmla="*/ 2730 h 10703"/>
              <a:gd name="connsiteX4" fmla="*/ 9815 w 10224"/>
              <a:gd name="connsiteY4" fmla="*/ 10703 h 10703"/>
              <a:gd name="connsiteX5" fmla="*/ 6153 w 10224"/>
              <a:gd name="connsiteY5" fmla="*/ 10398 h 10703"/>
              <a:gd name="connsiteX6" fmla="*/ 1614 w 10224"/>
              <a:gd name="connsiteY6" fmla="*/ 10702 h 10703"/>
              <a:gd name="connsiteX7" fmla="*/ 357 w 10224"/>
              <a:gd name="connsiteY7" fmla="*/ 9565 h 10703"/>
              <a:gd name="connsiteX8" fmla="*/ 0 w 10224"/>
              <a:gd name="connsiteY8" fmla="*/ 3542 h 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4" h="10703">
                <a:moveTo>
                  <a:pt x="0" y="3542"/>
                </a:moveTo>
                <a:cubicBezTo>
                  <a:pt x="108" y="2361"/>
                  <a:pt x="217" y="1181"/>
                  <a:pt x="325" y="0"/>
                </a:cubicBezTo>
                <a:lnTo>
                  <a:pt x="9769" y="844"/>
                </a:lnTo>
                <a:cubicBezTo>
                  <a:pt x="9996" y="1653"/>
                  <a:pt x="10056" y="1988"/>
                  <a:pt x="10224" y="2730"/>
                </a:cubicBezTo>
                <a:cubicBezTo>
                  <a:pt x="10120" y="5160"/>
                  <a:pt x="9974" y="8104"/>
                  <a:pt x="9815" y="10703"/>
                </a:cubicBezTo>
                <a:lnTo>
                  <a:pt x="6153" y="10398"/>
                </a:lnTo>
                <a:lnTo>
                  <a:pt x="1614" y="10702"/>
                </a:lnTo>
                <a:cubicBezTo>
                  <a:pt x="1285" y="10443"/>
                  <a:pt x="825" y="9947"/>
                  <a:pt x="357" y="9565"/>
                </a:cubicBezTo>
                <a:cubicBezTo>
                  <a:pt x="279" y="8051"/>
                  <a:pt x="78" y="5055"/>
                  <a:pt x="0" y="3542"/>
                </a:cubicBezTo>
                <a:close/>
              </a:path>
            </a:pathLst>
          </a:custGeom>
          <a:solidFill>
            <a:schemeClr val="accent6">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8BC56E8B-9D0A-2B44-9B67-0C8A3D765A48}"/>
              </a:ext>
            </a:extLst>
          </p:cNvPr>
          <p:cNvSpPr>
            <a:spLocks noGrp="1"/>
          </p:cNvSpPr>
          <p:nvPr>
            <p:ph type="body" sz="quarter" idx="10" hasCustomPrompt="1"/>
          </p:nvPr>
        </p:nvSpPr>
        <p:spPr>
          <a:xfrm>
            <a:off x="1216697" y="4352081"/>
            <a:ext cx="4571920" cy="1435261"/>
          </a:xfrm>
        </p:spPr>
        <p:txBody>
          <a:bodyPr anchor="ctr">
            <a:noAutofit/>
          </a:bodyPr>
          <a:lstStyle>
            <a:lvl1pPr marL="0" indent="0">
              <a:buNone/>
              <a:defRPr sz="4800" b="0">
                <a:solidFill>
                  <a:schemeClr val="bg1"/>
                </a:solidFill>
                <a:latin typeface="+mj-lt"/>
              </a:defRPr>
            </a:lvl1pPr>
          </a:lstStyle>
          <a:p>
            <a:pPr lvl="0"/>
            <a:r>
              <a:rPr lang="sv-SE"/>
              <a:t>Kapitel</a:t>
            </a:r>
          </a:p>
        </p:txBody>
      </p:sp>
      <p:pic>
        <p:nvPicPr>
          <p:cNvPr id="13" name="Bildobjekt 12">
            <a:extLst>
              <a:ext uri="{FF2B5EF4-FFF2-40B4-BE49-F238E27FC236}">
                <a16:creationId xmlns:a16="http://schemas.microsoft.com/office/drawing/2014/main" id="{28962061-323F-5343-ABA7-B28F53AEABB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8" name="Rektangel med klippta hörn på samma sida 15">
            <a:extLst>
              <a:ext uri="{FF2B5EF4-FFF2-40B4-BE49-F238E27FC236}">
                <a16:creationId xmlns:a16="http://schemas.microsoft.com/office/drawing/2014/main" id="{106D4FE9-F737-7E4A-B0E1-C92F94B54160}"/>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12">
            <a:extLst>
              <a:ext uri="{FF2B5EF4-FFF2-40B4-BE49-F238E27FC236}">
                <a16:creationId xmlns:a16="http://schemas.microsoft.com/office/drawing/2014/main" id="{F708497B-A155-074C-A1C0-B9859BB5EC30}"/>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856510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om utan rub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131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om med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3F79EF-9D41-FF48-8EF5-F720B80A2946}"/>
              </a:ext>
            </a:extLst>
          </p:cNvPr>
          <p:cNvSpPr>
            <a:spLocks noGrp="1"/>
          </p:cNvSpPr>
          <p:nvPr>
            <p:ph type="title"/>
          </p:nvPr>
        </p:nvSpPr>
        <p:spPr>
          <a:xfrm>
            <a:off x="1102360" y="722414"/>
            <a:ext cx="9230360" cy="1320763"/>
          </a:xfrm>
        </p:spPr>
        <p:txBody>
          <a:bodyPr/>
          <a:lstStyle/>
          <a:p>
            <a:r>
              <a:rPr lang="sv-SE"/>
              <a:t>Klicka här för att ändra mall för rubrikformat</a:t>
            </a:r>
          </a:p>
        </p:txBody>
      </p:sp>
    </p:spTree>
    <p:extLst>
      <p:ext uri="{BB962C8B-B14F-4D97-AF65-F5344CB8AC3E}">
        <p14:creationId xmlns:p14="http://schemas.microsoft.com/office/powerpoint/2010/main" val="28422377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ild med citatrut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0415927E-2F7C-344B-951D-DF1B9B765D0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1032110" cy="6863458"/>
          </a:xfrm>
          <a:prstGeom prst="rect">
            <a:avLst/>
          </a:prstGeom>
        </p:spPr>
      </p:pic>
      <p:pic>
        <p:nvPicPr>
          <p:cNvPr id="8" name="Bildobjekt 7">
            <a:extLst>
              <a:ext uri="{FF2B5EF4-FFF2-40B4-BE49-F238E27FC236}">
                <a16:creationId xmlns:a16="http://schemas.microsoft.com/office/drawing/2014/main" id="{2DD4A95E-3567-C142-836D-8F94D94E4D9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2" name="Rektangel 16">
            <a:extLst>
              <a:ext uri="{FF2B5EF4-FFF2-40B4-BE49-F238E27FC236}">
                <a16:creationId xmlns:a16="http://schemas.microsoft.com/office/drawing/2014/main" id="{C3AE0C6D-092E-E14A-ADF7-29076D309401}"/>
              </a:ext>
            </a:extLst>
          </p:cNvPr>
          <p:cNvSpPr/>
          <p:nvPr userDrawn="1"/>
        </p:nvSpPr>
        <p:spPr>
          <a:xfrm>
            <a:off x="699777" y="1047489"/>
            <a:ext cx="3912977" cy="4262694"/>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12"/>
              <a:gd name="connsiteY0" fmla="*/ 5214 h 10000"/>
              <a:gd name="connsiteX1" fmla="*/ 915 w 10012"/>
              <a:gd name="connsiteY1" fmla="*/ 0 h 10000"/>
              <a:gd name="connsiteX2" fmla="*/ 9955 w 10012"/>
              <a:gd name="connsiteY2" fmla="*/ 97 h 10000"/>
              <a:gd name="connsiteX3" fmla="*/ 9986 w 10012"/>
              <a:gd name="connsiteY3" fmla="*/ 3367 h 10000"/>
              <a:gd name="connsiteX4" fmla="*/ 9996 w 10012"/>
              <a:gd name="connsiteY4" fmla="*/ 7986 h 10000"/>
              <a:gd name="connsiteX5" fmla="*/ 8961 w 10012"/>
              <a:gd name="connsiteY5" fmla="*/ 9849 h 10000"/>
              <a:gd name="connsiteX6" fmla="*/ 5560 w 10012"/>
              <a:gd name="connsiteY6" fmla="*/ 9947 h 10000"/>
              <a:gd name="connsiteX7" fmla="*/ 235 w 10012"/>
              <a:gd name="connsiteY7" fmla="*/ 10000 h 10000"/>
              <a:gd name="connsiteX8" fmla="*/ 0 w 10012"/>
              <a:gd name="connsiteY8" fmla="*/ 5214 h 10000"/>
              <a:gd name="connsiteX0" fmla="*/ 0 w 9996"/>
              <a:gd name="connsiteY0" fmla="*/ 5214 h 10000"/>
              <a:gd name="connsiteX1" fmla="*/ 915 w 9996"/>
              <a:gd name="connsiteY1" fmla="*/ 0 h 10000"/>
              <a:gd name="connsiteX2" fmla="*/ 9955 w 9996"/>
              <a:gd name="connsiteY2" fmla="*/ 97 h 10000"/>
              <a:gd name="connsiteX3" fmla="*/ 9986 w 9996"/>
              <a:gd name="connsiteY3" fmla="*/ 3367 h 10000"/>
              <a:gd name="connsiteX4" fmla="*/ 9996 w 9996"/>
              <a:gd name="connsiteY4" fmla="*/ 7986 h 10000"/>
              <a:gd name="connsiteX5" fmla="*/ 8961 w 9996"/>
              <a:gd name="connsiteY5" fmla="*/ 9849 h 10000"/>
              <a:gd name="connsiteX6" fmla="*/ 5560 w 9996"/>
              <a:gd name="connsiteY6" fmla="*/ 9947 h 10000"/>
              <a:gd name="connsiteX7" fmla="*/ 235 w 9996"/>
              <a:gd name="connsiteY7" fmla="*/ 10000 h 10000"/>
              <a:gd name="connsiteX8" fmla="*/ 0 w 9996"/>
              <a:gd name="connsiteY8" fmla="*/ 5214 h 10000"/>
              <a:gd name="connsiteX0" fmla="*/ 0 w 9990"/>
              <a:gd name="connsiteY0" fmla="*/ 5214 h 10000"/>
              <a:gd name="connsiteX1" fmla="*/ 915 w 9990"/>
              <a:gd name="connsiteY1" fmla="*/ 0 h 10000"/>
              <a:gd name="connsiteX2" fmla="*/ 9959 w 9990"/>
              <a:gd name="connsiteY2" fmla="*/ 97 h 10000"/>
              <a:gd name="connsiteX3" fmla="*/ 9990 w 9990"/>
              <a:gd name="connsiteY3" fmla="*/ 3367 h 10000"/>
              <a:gd name="connsiteX4" fmla="*/ 9643 w 9990"/>
              <a:gd name="connsiteY4" fmla="*/ 7949 h 10000"/>
              <a:gd name="connsiteX5" fmla="*/ 8965 w 9990"/>
              <a:gd name="connsiteY5" fmla="*/ 9849 h 10000"/>
              <a:gd name="connsiteX6" fmla="*/ 5562 w 9990"/>
              <a:gd name="connsiteY6" fmla="*/ 9947 h 10000"/>
              <a:gd name="connsiteX7" fmla="*/ 235 w 9990"/>
              <a:gd name="connsiteY7" fmla="*/ 10000 h 10000"/>
              <a:gd name="connsiteX8" fmla="*/ 0 w 9990"/>
              <a:gd name="connsiteY8" fmla="*/ 5214 h 10000"/>
              <a:gd name="connsiteX0" fmla="*/ 0 w 10000"/>
              <a:gd name="connsiteY0" fmla="*/ 5214 h 10000"/>
              <a:gd name="connsiteX1" fmla="*/ 916 w 10000"/>
              <a:gd name="connsiteY1" fmla="*/ 0 h 10000"/>
              <a:gd name="connsiteX2" fmla="*/ 9969 w 10000"/>
              <a:gd name="connsiteY2" fmla="*/ 97 h 10000"/>
              <a:gd name="connsiteX3" fmla="*/ 10000 w 10000"/>
              <a:gd name="connsiteY3" fmla="*/ 3367 h 10000"/>
              <a:gd name="connsiteX4" fmla="*/ 9653 w 10000"/>
              <a:gd name="connsiteY4" fmla="*/ 7949 h 10000"/>
              <a:gd name="connsiteX5" fmla="*/ 9242 w 10000"/>
              <a:gd name="connsiteY5" fmla="*/ 9886 h 10000"/>
              <a:gd name="connsiteX6" fmla="*/ 5568 w 10000"/>
              <a:gd name="connsiteY6" fmla="*/ 9947 h 10000"/>
              <a:gd name="connsiteX7" fmla="*/ 235 w 10000"/>
              <a:gd name="connsiteY7" fmla="*/ 10000 h 10000"/>
              <a:gd name="connsiteX8" fmla="*/ 0 w 10000"/>
              <a:gd name="connsiteY8" fmla="*/ 5214 h 10000"/>
              <a:gd name="connsiteX0" fmla="*/ 0 w 9969"/>
              <a:gd name="connsiteY0" fmla="*/ 5214 h 10000"/>
              <a:gd name="connsiteX1" fmla="*/ 916 w 9969"/>
              <a:gd name="connsiteY1" fmla="*/ 0 h 10000"/>
              <a:gd name="connsiteX2" fmla="*/ 9969 w 9969"/>
              <a:gd name="connsiteY2" fmla="*/ 97 h 10000"/>
              <a:gd name="connsiteX3" fmla="*/ 9750 w 9969"/>
              <a:gd name="connsiteY3" fmla="*/ 3367 h 10000"/>
              <a:gd name="connsiteX4" fmla="*/ 9653 w 9969"/>
              <a:gd name="connsiteY4" fmla="*/ 7949 h 10000"/>
              <a:gd name="connsiteX5" fmla="*/ 9242 w 9969"/>
              <a:gd name="connsiteY5" fmla="*/ 9886 h 10000"/>
              <a:gd name="connsiteX6" fmla="*/ 5568 w 9969"/>
              <a:gd name="connsiteY6" fmla="*/ 9947 h 10000"/>
              <a:gd name="connsiteX7" fmla="*/ 235 w 9969"/>
              <a:gd name="connsiteY7" fmla="*/ 10000 h 10000"/>
              <a:gd name="connsiteX8" fmla="*/ 0 w 9969"/>
              <a:gd name="connsiteY8" fmla="*/ 5214 h 10000"/>
              <a:gd name="connsiteX0" fmla="*/ 0 w 10000"/>
              <a:gd name="connsiteY0" fmla="*/ 5214 h 10000"/>
              <a:gd name="connsiteX1" fmla="*/ 919 w 10000"/>
              <a:gd name="connsiteY1" fmla="*/ 0 h 10000"/>
              <a:gd name="connsiteX2" fmla="*/ 10000 w 10000"/>
              <a:gd name="connsiteY2" fmla="*/ 97 h 10000"/>
              <a:gd name="connsiteX3" fmla="*/ 9780 w 10000"/>
              <a:gd name="connsiteY3" fmla="*/ 3367 h 10000"/>
              <a:gd name="connsiteX4" fmla="*/ 9683 w 10000"/>
              <a:gd name="connsiteY4" fmla="*/ 7949 h 10000"/>
              <a:gd name="connsiteX5" fmla="*/ 9271 w 10000"/>
              <a:gd name="connsiteY5" fmla="*/ 9886 h 10000"/>
              <a:gd name="connsiteX6" fmla="*/ 5585 w 10000"/>
              <a:gd name="connsiteY6" fmla="*/ 9947 h 10000"/>
              <a:gd name="connsiteX7" fmla="*/ 236 w 10000"/>
              <a:gd name="connsiteY7" fmla="*/ 10000 h 10000"/>
              <a:gd name="connsiteX8" fmla="*/ 0 w 10000"/>
              <a:gd name="connsiteY8" fmla="*/ 5214 h 10000"/>
              <a:gd name="connsiteX0" fmla="*/ 0 w 10000"/>
              <a:gd name="connsiteY0" fmla="*/ 5214 h 10000"/>
              <a:gd name="connsiteX1" fmla="*/ 919 w 10000"/>
              <a:gd name="connsiteY1" fmla="*/ 0 h 10000"/>
              <a:gd name="connsiteX2" fmla="*/ 10000 w 10000"/>
              <a:gd name="connsiteY2" fmla="*/ 97 h 10000"/>
              <a:gd name="connsiteX3" fmla="*/ 9780 w 10000"/>
              <a:gd name="connsiteY3" fmla="*/ 3367 h 10000"/>
              <a:gd name="connsiteX4" fmla="*/ 9683 w 10000"/>
              <a:gd name="connsiteY4" fmla="*/ 7949 h 10000"/>
              <a:gd name="connsiteX5" fmla="*/ 9271 w 10000"/>
              <a:gd name="connsiteY5" fmla="*/ 9886 h 10000"/>
              <a:gd name="connsiteX6" fmla="*/ 5585 w 10000"/>
              <a:gd name="connsiteY6" fmla="*/ 9947 h 10000"/>
              <a:gd name="connsiteX7" fmla="*/ 236 w 10000"/>
              <a:gd name="connsiteY7" fmla="*/ 10000 h 10000"/>
              <a:gd name="connsiteX8" fmla="*/ 0 w 10000"/>
              <a:gd name="connsiteY8" fmla="*/ 521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0" y="5214"/>
                </a:moveTo>
                <a:lnTo>
                  <a:pt x="919" y="0"/>
                </a:lnTo>
                <a:lnTo>
                  <a:pt x="10000" y="97"/>
                </a:lnTo>
                <a:cubicBezTo>
                  <a:pt x="10010" y="1116"/>
                  <a:pt x="9770" y="3365"/>
                  <a:pt x="9780" y="3367"/>
                </a:cubicBezTo>
                <a:cubicBezTo>
                  <a:pt x="9745" y="3389"/>
                  <a:pt x="9670" y="7945"/>
                  <a:pt x="9683" y="7949"/>
                </a:cubicBezTo>
                <a:cubicBezTo>
                  <a:pt x="9683" y="7962"/>
                  <a:pt x="9217" y="9909"/>
                  <a:pt x="9271" y="9886"/>
                </a:cubicBezTo>
                <a:cubicBezTo>
                  <a:pt x="9237" y="9888"/>
                  <a:pt x="5618" y="9945"/>
                  <a:pt x="5585" y="9947"/>
                </a:cubicBezTo>
                <a:lnTo>
                  <a:pt x="236" y="10000"/>
                </a:lnTo>
                <a:cubicBezTo>
                  <a:pt x="157" y="8404"/>
                  <a:pt x="78" y="6809"/>
                  <a:pt x="0" y="5214"/>
                </a:cubicBezTo>
                <a:close/>
              </a:path>
            </a:pathLst>
          </a:custGeom>
          <a:solidFill>
            <a:schemeClr val="accent2">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800">
              <a:latin typeface="Tahoma" panose="020B0604030504040204" pitchFamily="34" charset="0"/>
              <a:ea typeface="Tahoma" panose="020B0604030504040204" pitchFamily="34" charset="0"/>
              <a:cs typeface="Tahoma" panose="020B0604030504040204" pitchFamily="34" charset="0"/>
            </a:endParaRPr>
          </a:p>
        </p:txBody>
      </p:sp>
      <p:sp>
        <p:nvSpPr>
          <p:cNvPr id="5" name="Platshållare för text 4">
            <a:extLst>
              <a:ext uri="{FF2B5EF4-FFF2-40B4-BE49-F238E27FC236}">
                <a16:creationId xmlns:a16="http://schemas.microsoft.com/office/drawing/2014/main" id="{C479B60D-3639-9647-BDAE-6574FF1A23C7}"/>
              </a:ext>
            </a:extLst>
          </p:cNvPr>
          <p:cNvSpPr>
            <a:spLocks noGrp="1"/>
          </p:cNvSpPr>
          <p:nvPr>
            <p:ph type="body" sz="quarter" idx="10" hasCustomPrompt="1"/>
          </p:nvPr>
        </p:nvSpPr>
        <p:spPr>
          <a:xfrm>
            <a:off x="1162373" y="1247613"/>
            <a:ext cx="3161654" cy="3862447"/>
          </a:xfrm>
        </p:spPr>
        <p:txBody>
          <a:bodyPr lIns="0" tIns="0" rIns="0" bIns="0" anchor="ctr">
            <a:normAutofit/>
          </a:bodyPr>
          <a:lstStyle>
            <a:lvl1pPr marL="0" indent="0">
              <a:spcBef>
                <a:spcPts val="0"/>
              </a:spcBef>
              <a:buNone/>
              <a:defRPr sz="5500">
                <a:solidFill>
                  <a:schemeClr val="bg1"/>
                </a:solidFill>
              </a:defRPr>
            </a:lvl1pPr>
          </a:lstStyle>
          <a:p>
            <a:pPr lvl="0"/>
            <a:r>
              <a:rPr lang="sv-SE"/>
              <a:t>Klicka för att skriva text.</a:t>
            </a:r>
          </a:p>
        </p:txBody>
      </p:sp>
      <p:sp>
        <p:nvSpPr>
          <p:cNvPr id="15" name="Rektangel med klippta hörn på samma sida 15">
            <a:extLst>
              <a:ext uri="{FF2B5EF4-FFF2-40B4-BE49-F238E27FC236}">
                <a16:creationId xmlns:a16="http://schemas.microsoft.com/office/drawing/2014/main" id="{530C1438-1548-A142-854B-7E4C424BAE75}"/>
              </a:ext>
            </a:extLst>
          </p:cNvPr>
          <p:cNvSpPr/>
          <p:nvPr userDrawn="1"/>
        </p:nvSpPr>
        <p:spPr>
          <a:xfrm>
            <a:off x="10448412" y="1785"/>
            <a:ext cx="1752580" cy="6863459"/>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43588"/>
              <a:gd name="connsiteY0" fmla="*/ 1323980 h 6863786"/>
              <a:gd name="connsiteX1" fmla="*/ 501325 w 1743588"/>
              <a:gd name="connsiteY1" fmla="*/ 1785 h 6863786"/>
              <a:gd name="connsiteX2" fmla="*/ 1739387 w 1743588"/>
              <a:gd name="connsiteY2" fmla="*/ 0 h 6863786"/>
              <a:gd name="connsiteX3" fmla="*/ 1743588 w 1743588"/>
              <a:gd name="connsiteY3" fmla="*/ 6863786 h 6863786"/>
              <a:gd name="connsiteX4" fmla="*/ 0 w 1743588"/>
              <a:gd name="connsiteY4" fmla="*/ 6857006 h 6863786"/>
              <a:gd name="connsiteX5" fmla="*/ 187490 w 1743588"/>
              <a:gd name="connsiteY5" fmla="*/ 3863728 h 6863786"/>
              <a:gd name="connsiteX6" fmla="*/ 429700 w 1743588"/>
              <a:gd name="connsiteY6" fmla="*/ 1323980 h 6863786"/>
              <a:gd name="connsiteX0" fmla="*/ 429700 w 1752580"/>
              <a:gd name="connsiteY0" fmla="*/ 1322195 h 6862001"/>
              <a:gd name="connsiteX1" fmla="*/ 501325 w 1752580"/>
              <a:gd name="connsiteY1" fmla="*/ 0 h 6862001"/>
              <a:gd name="connsiteX2" fmla="*/ 1752087 w 1752580"/>
              <a:gd name="connsiteY2" fmla="*/ 4565 h 6862001"/>
              <a:gd name="connsiteX3" fmla="*/ 1743588 w 1752580"/>
              <a:gd name="connsiteY3" fmla="*/ 6862001 h 6862001"/>
              <a:gd name="connsiteX4" fmla="*/ 0 w 1752580"/>
              <a:gd name="connsiteY4" fmla="*/ 6855221 h 6862001"/>
              <a:gd name="connsiteX5" fmla="*/ 187490 w 1752580"/>
              <a:gd name="connsiteY5" fmla="*/ 3861943 h 6862001"/>
              <a:gd name="connsiteX6" fmla="*/ 429700 w 1752580"/>
              <a:gd name="connsiteY6" fmla="*/ 1322195 h 6862001"/>
              <a:gd name="connsiteX0" fmla="*/ 429700 w 1752580"/>
              <a:gd name="connsiteY0" fmla="*/ 1322195 h 6863459"/>
              <a:gd name="connsiteX1" fmla="*/ 501325 w 1752580"/>
              <a:gd name="connsiteY1" fmla="*/ 0 h 6863459"/>
              <a:gd name="connsiteX2" fmla="*/ 1752087 w 1752580"/>
              <a:gd name="connsiteY2" fmla="*/ 4565 h 6863459"/>
              <a:gd name="connsiteX3" fmla="*/ 1743588 w 1752580"/>
              <a:gd name="connsiteY3" fmla="*/ 6862001 h 6863459"/>
              <a:gd name="connsiteX4" fmla="*/ 0 w 1752580"/>
              <a:gd name="connsiteY4" fmla="*/ 6863459 h 6863459"/>
              <a:gd name="connsiteX5" fmla="*/ 187490 w 1752580"/>
              <a:gd name="connsiteY5" fmla="*/ 3861943 h 6863459"/>
              <a:gd name="connsiteX6" fmla="*/ 429700 w 1752580"/>
              <a:gd name="connsiteY6" fmla="*/ 1322195 h 686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2580" h="6863459">
                <a:moveTo>
                  <a:pt x="429700" y="1322195"/>
                </a:moveTo>
                <a:lnTo>
                  <a:pt x="501325" y="0"/>
                </a:lnTo>
                <a:lnTo>
                  <a:pt x="1752087" y="4565"/>
                </a:lnTo>
                <a:cubicBezTo>
                  <a:pt x="1755474" y="2288870"/>
                  <a:pt x="1740201" y="4577696"/>
                  <a:pt x="1743588" y="6862001"/>
                </a:cubicBezTo>
                <a:lnTo>
                  <a:pt x="0" y="6863459"/>
                </a:lnTo>
                <a:lnTo>
                  <a:pt x="187490" y="3861943"/>
                </a:lnTo>
                <a:lnTo>
                  <a:pt x="429700" y="1322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med klippta hörn på samma sida 15">
            <a:extLst>
              <a:ext uri="{FF2B5EF4-FFF2-40B4-BE49-F238E27FC236}">
                <a16:creationId xmlns:a16="http://schemas.microsoft.com/office/drawing/2014/main" id="{26B80883-BC28-DC49-B4BC-40D3CB808205}"/>
              </a:ext>
            </a:extLst>
          </p:cNvPr>
          <p:cNvSpPr/>
          <p:nvPr userDrawn="1"/>
        </p:nvSpPr>
        <p:spPr>
          <a:xfrm>
            <a:off x="10452029" y="0"/>
            <a:ext cx="1852029"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0" name="Bildobjekt 12">
            <a:extLst>
              <a:ext uri="{FF2B5EF4-FFF2-40B4-BE49-F238E27FC236}">
                <a16:creationId xmlns:a16="http://schemas.microsoft.com/office/drawing/2014/main" id="{9A8A8753-8698-A943-8AA7-C8C4AF8BDFEE}"/>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7838064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ild med citatruta">
    <p:spTree>
      <p:nvGrpSpPr>
        <p:cNvPr id="1" name=""/>
        <p:cNvGrpSpPr/>
        <p:nvPr/>
      </p:nvGrpSpPr>
      <p:grpSpPr>
        <a:xfrm>
          <a:off x="0" y="0"/>
          <a:ext cx="0" cy="0"/>
          <a:chOff x="0" y="0"/>
          <a:chExt cx="0" cy="0"/>
        </a:xfrm>
      </p:grpSpPr>
      <p:pic>
        <p:nvPicPr>
          <p:cNvPr id="13" name="Bildobjekt 12">
            <a:extLst>
              <a:ext uri="{FF2B5EF4-FFF2-40B4-BE49-F238E27FC236}">
                <a16:creationId xmlns:a16="http://schemas.microsoft.com/office/drawing/2014/main" id="{44CC3C59-5A9A-A549-A6D1-88D738E6EEC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1181" y="11914"/>
            <a:ext cx="12209574" cy="6853330"/>
          </a:xfrm>
          <a:prstGeom prst="rect">
            <a:avLst/>
          </a:prstGeom>
        </p:spPr>
      </p:pic>
      <p:pic>
        <p:nvPicPr>
          <p:cNvPr id="8" name="Bildobjekt 7">
            <a:extLst>
              <a:ext uri="{FF2B5EF4-FFF2-40B4-BE49-F238E27FC236}">
                <a16:creationId xmlns:a16="http://schemas.microsoft.com/office/drawing/2014/main" id="{2DD4A95E-3567-C142-836D-8F94D94E4D9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2" name="Rektangel 16">
            <a:extLst>
              <a:ext uri="{FF2B5EF4-FFF2-40B4-BE49-F238E27FC236}">
                <a16:creationId xmlns:a16="http://schemas.microsoft.com/office/drawing/2014/main" id="{C3AE0C6D-092E-E14A-ADF7-29076D309401}"/>
              </a:ext>
            </a:extLst>
          </p:cNvPr>
          <p:cNvSpPr/>
          <p:nvPr userDrawn="1"/>
        </p:nvSpPr>
        <p:spPr>
          <a:xfrm>
            <a:off x="699777" y="1047489"/>
            <a:ext cx="3912977" cy="4262694"/>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8961 w 10004"/>
              <a:gd name="connsiteY5" fmla="*/ 9849 h 10000"/>
              <a:gd name="connsiteX6" fmla="*/ 5560 w 10004"/>
              <a:gd name="connsiteY6" fmla="*/ 9947 h 10000"/>
              <a:gd name="connsiteX7" fmla="*/ 235 w 10004"/>
              <a:gd name="connsiteY7" fmla="*/ 10000 h 10000"/>
              <a:gd name="connsiteX8" fmla="*/ 0 w 10004"/>
              <a:gd name="connsiteY8" fmla="*/ 5214 h 10000"/>
              <a:gd name="connsiteX0" fmla="*/ 0 w 10012"/>
              <a:gd name="connsiteY0" fmla="*/ 5214 h 10000"/>
              <a:gd name="connsiteX1" fmla="*/ 915 w 10012"/>
              <a:gd name="connsiteY1" fmla="*/ 0 h 10000"/>
              <a:gd name="connsiteX2" fmla="*/ 9955 w 10012"/>
              <a:gd name="connsiteY2" fmla="*/ 97 h 10000"/>
              <a:gd name="connsiteX3" fmla="*/ 9986 w 10012"/>
              <a:gd name="connsiteY3" fmla="*/ 3367 h 10000"/>
              <a:gd name="connsiteX4" fmla="*/ 9996 w 10012"/>
              <a:gd name="connsiteY4" fmla="*/ 7986 h 10000"/>
              <a:gd name="connsiteX5" fmla="*/ 8961 w 10012"/>
              <a:gd name="connsiteY5" fmla="*/ 9849 h 10000"/>
              <a:gd name="connsiteX6" fmla="*/ 5560 w 10012"/>
              <a:gd name="connsiteY6" fmla="*/ 9947 h 10000"/>
              <a:gd name="connsiteX7" fmla="*/ 235 w 10012"/>
              <a:gd name="connsiteY7" fmla="*/ 10000 h 10000"/>
              <a:gd name="connsiteX8" fmla="*/ 0 w 10012"/>
              <a:gd name="connsiteY8" fmla="*/ 5214 h 10000"/>
              <a:gd name="connsiteX0" fmla="*/ 0 w 9996"/>
              <a:gd name="connsiteY0" fmla="*/ 5214 h 10000"/>
              <a:gd name="connsiteX1" fmla="*/ 915 w 9996"/>
              <a:gd name="connsiteY1" fmla="*/ 0 h 10000"/>
              <a:gd name="connsiteX2" fmla="*/ 9955 w 9996"/>
              <a:gd name="connsiteY2" fmla="*/ 97 h 10000"/>
              <a:gd name="connsiteX3" fmla="*/ 9986 w 9996"/>
              <a:gd name="connsiteY3" fmla="*/ 3367 h 10000"/>
              <a:gd name="connsiteX4" fmla="*/ 9996 w 9996"/>
              <a:gd name="connsiteY4" fmla="*/ 7986 h 10000"/>
              <a:gd name="connsiteX5" fmla="*/ 8961 w 9996"/>
              <a:gd name="connsiteY5" fmla="*/ 9849 h 10000"/>
              <a:gd name="connsiteX6" fmla="*/ 5560 w 9996"/>
              <a:gd name="connsiteY6" fmla="*/ 9947 h 10000"/>
              <a:gd name="connsiteX7" fmla="*/ 235 w 9996"/>
              <a:gd name="connsiteY7" fmla="*/ 10000 h 10000"/>
              <a:gd name="connsiteX8" fmla="*/ 0 w 9996"/>
              <a:gd name="connsiteY8" fmla="*/ 5214 h 10000"/>
              <a:gd name="connsiteX0" fmla="*/ 0 w 9990"/>
              <a:gd name="connsiteY0" fmla="*/ 5214 h 10000"/>
              <a:gd name="connsiteX1" fmla="*/ 915 w 9990"/>
              <a:gd name="connsiteY1" fmla="*/ 0 h 10000"/>
              <a:gd name="connsiteX2" fmla="*/ 9959 w 9990"/>
              <a:gd name="connsiteY2" fmla="*/ 97 h 10000"/>
              <a:gd name="connsiteX3" fmla="*/ 9990 w 9990"/>
              <a:gd name="connsiteY3" fmla="*/ 3367 h 10000"/>
              <a:gd name="connsiteX4" fmla="*/ 9643 w 9990"/>
              <a:gd name="connsiteY4" fmla="*/ 7949 h 10000"/>
              <a:gd name="connsiteX5" fmla="*/ 8965 w 9990"/>
              <a:gd name="connsiteY5" fmla="*/ 9849 h 10000"/>
              <a:gd name="connsiteX6" fmla="*/ 5562 w 9990"/>
              <a:gd name="connsiteY6" fmla="*/ 9947 h 10000"/>
              <a:gd name="connsiteX7" fmla="*/ 235 w 9990"/>
              <a:gd name="connsiteY7" fmla="*/ 10000 h 10000"/>
              <a:gd name="connsiteX8" fmla="*/ 0 w 9990"/>
              <a:gd name="connsiteY8" fmla="*/ 5214 h 10000"/>
              <a:gd name="connsiteX0" fmla="*/ 0 w 10000"/>
              <a:gd name="connsiteY0" fmla="*/ 5214 h 10000"/>
              <a:gd name="connsiteX1" fmla="*/ 916 w 10000"/>
              <a:gd name="connsiteY1" fmla="*/ 0 h 10000"/>
              <a:gd name="connsiteX2" fmla="*/ 9969 w 10000"/>
              <a:gd name="connsiteY2" fmla="*/ 97 h 10000"/>
              <a:gd name="connsiteX3" fmla="*/ 10000 w 10000"/>
              <a:gd name="connsiteY3" fmla="*/ 3367 h 10000"/>
              <a:gd name="connsiteX4" fmla="*/ 9653 w 10000"/>
              <a:gd name="connsiteY4" fmla="*/ 7949 h 10000"/>
              <a:gd name="connsiteX5" fmla="*/ 9242 w 10000"/>
              <a:gd name="connsiteY5" fmla="*/ 9886 h 10000"/>
              <a:gd name="connsiteX6" fmla="*/ 5568 w 10000"/>
              <a:gd name="connsiteY6" fmla="*/ 9947 h 10000"/>
              <a:gd name="connsiteX7" fmla="*/ 235 w 10000"/>
              <a:gd name="connsiteY7" fmla="*/ 10000 h 10000"/>
              <a:gd name="connsiteX8" fmla="*/ 0 w 10000"/>
              <a:gd name="connsiteY8" fmla="*/ 5214 h 10000"/>
              <a:gd name="connsiteX0" fmla="*/ 0 w 9969"/>
              <a:gd name="connsiteY0" fmla="*/ 5214 h 10000"/>
              <a:gd name="connsiteX1" fmla="*/ 916 w 9969"/>
              <a:gd name="connsiteY1" fmla="*/ 0 h 10000"/>
              <a:gd name="connsiteX2" fmla="*/ 9969 w 9969"/>
              <a:gd name="connsiteY2" fmla="*/ 97 h 10000"/>
              <a:gd name="connsiteX3" fmla="*/ 9750 w 9969"/>
              <a:gd name="connsiteY3" fmla="*/ 3367 h 10000"/>
              <a:gd name="connsiteX4" fmla="*/ 9653 w 9969"/>
              <a:gd name="connsiteY4" fmla="*/ 7949 h 10000"/>
              <a:gd name="connsiteX5" fmla="*/ 9242 w 9969"/>
              <a:gd name="connsiteY5" fmla="*/ 9886 h 10000"/>
              <a:gd name="connsiteX6" fmla="*/ 5568 w 9969"/>
              <a:gd name="connsiteY6" fmla="*/ 9947 h 10000"/>
              <a:gd name="connsiteX7" fmla="*/ 235 w 9969"/>
              <a:gd name="connsiteY7" fmla="*/ 10000 h 10000"/>
              <a:gd name="connsiteX8" fmla="*/ 0 w 9969"/>
              <a:gd name="connsiteY8" fmla="*/ 5214 h 10000"/>
              <a:gd name="connsiteX0" fmla="*/ 0 w 10000"/>
              <a:gd name="connsiteY0" fmla="*/ 5214 h 10000"/>
              <a:gd name="connsiteX1" fmla="*/ 919 w 10000"/>
              <a:gd name="connsiteY1" fmla="*/ 0 h 10000"/>
              <a:gd name="connsiteX2" fmla="*/ 10000 w 10000"/>
              <a:gd name="connsiteY2" fmla="*/ 97 h 10000"/>
              <a:gd name="connsiteX3" fmla="*/ 9780 w 10000"/>
              <a:gd name="connsiteY3" fmla="*/ 3367 h 10000"/>
              <a:gd name="connsiteX4" fmla="*/ 9683 w 10000"/>
              <a:gd name="connsiteY4" fmla="*/ 7949 h 10000"/>
              <a:gd name="connsiteX5" fmla="*/ 9271 w 10000"/>
              <a:gd name="connsiteY5" fmla="*/ 9886 h 10000"/>
              <a:gd name="connsiteX6" fmla="*/ 5585 w 10000"/>
              <a:gd name="connsiteY6" fmla="*/ 9947 h 10000"/>
              <a:gd name="connsiteX7" fmla="*/ 236 w 10000"/>
              <a:gd name="connsiteY7" fmla="*/ 10000 h 10000"/>
              <a:gd name="connsiteX8" fmla="*/ 0 w 10000"/>
              <a:gd name="connsiteY8" fmla="*/ 5214 h 10000"/>
              <a:gd name="connsiteX0" fmla="*/ 0 w 10000"/>
              <a:gd name="connsiteY0" fmla="*/ 5214 h 10000"/>
              <a:gd name="connsiteX1" fmla="*/ 919 w 10000"/>
              <a:gd name="connsiteY1" fmla="*/ 0 h 10000"/>
              <a:gd name="connsiteX2" fmla="*/ 10000 w 10000"/>
              <a:gd name="connsiteY2" fmla="*/ 97 h 10000"/>
              <a:gd name="connsiteX3" fmla="*/ 9780 w 10000"/>
              <a:gd name="connsiteY3" fmla="*/ 3367 h 10000"/>
              <a:gd name="connsiteX4" fmla="*/ 9683 w 10000"/>
              <a:gd name="connsiteY4" fmla="*/ 7949 h 10000"/>
              <a:gd name="connsiteX5" fmla="*/ 9271 w 10000"/>
              <a:gd name="connsiteY5" fmla="*/ 9886 h 10000"/>
              <a:gd name="connsiteX6" fmla="*/ 5585 w 10000"/>
              <a:gd name="connsiteY6" fmla="*/ 9947 h 10000"/>
              <a:gd name="connsiteX7" fmla="*/ 236 w 10000"/>
              <a:gd name="connsiteY7" fmla="*/ 10000 h 10000"/>
              <a:gd name="connsiteX8" fmla="*/ 0 w 10000"/>
              <a:gd name="connsiteY8" fmla="*/ 521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0" y="5214"/>
                </a:moveTo>
                <a:lnTo>
                  <a:pt x="919" y="0"/>
                </a:lnTo>
                <a:lnTo>
                  <a:pt x="10000" y="97"/>
                </a:lnTo>
                <a:cubicBezTo>
                  <a:pt x="10010" y="1116"/>
                  <a:pt x="9770" y="3365"/>
                  <a:pt x="9780" y="3367"/>
                </a:cubicBezTo>
                <a:cubicBezTo>
                  <a:pt x="9745" y="3389"/>
                  <a:pt x="9670" y="7945"/>
                  <a:pt x="9683" y="7949"/>
                </a:cubicBezTo>
                <a:cubicBezTo>
                  <a:pt x="9683" y="7962"/>
                  <a:pt x="9217" y="9909"/>
                  <a:pt x="9271" y="9886"/>
                </a:cubicBezTo>
                <a:cubicBezTo>
                  <a:pt x="9237" y="9888"/>
                  <a:pt x="5618" y="9945"/>
                  <a:pt x="5585" y="9947"/>
                </a:cubicBezTo>
                <a:lnTo>
                  <a:pt x="236" y="10000"/>
                </a:lnTo>
                <a:cubicBezTo>
                  <a:pt x="157" y="8404"/>
                  <a:pt x="78" y="6809"/>
                  <a:pt x="0" y="5214"/>
                </a:cubicBezTo>
                <a:close/>
              </a:path>
            </a:pathLst>
          </a:custGeom>
          <a:solidFill>
            <a:schemeClr val="accent2">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800">
              <a:latin typeface="Tahoma" panose="020B0604030504040204" pitchFamily="34" charset="0"/>
              <a:ea typeface="Tahoma" panose="020B0604030504040204" pitchFamily="34" charset="0"/>
              <a:cs typeface="Tahoma" panose="020B0604030504040204" pitchFamily="34" charset="0"/>
            </a:endParaRPr>
          </a:p>
        </p:txBody>
      </p:sp>
      <p:sp>
        <p:nvSpPr>
          <p:cNvPr id="5" name="Platshållare för text 4">
            <a:extLst>
              <a:ext uri="{FF2B5EF4-FFF2-40B4-BE49-F238E27FC236}">
                <a16:creationId xmlns:a16="http://schemas.microsoft.com/office/drawing/2014/main" id="{C479B60D-3639-9647-BDAE-6574FF1A23C7}"/>
              </a:ext>
            </a:extLst>
          </p:cNvPr>
          <p:cNvSpPr>
            <a:spLocks noGrp="1"/>
          </p:cNvSpPr>
          <p:nvPr>
            <p:ph type="body" sz="quarter" idx="10" hasCustomPrompt="1"/>
          </p:nvPr>
        </p:nvSpPr>
        <p:spPr>
          <a:xfrm>
            <a:off x="1162373" y="1247613"/>
            <a:ext cx="3161654" cy="3862447"/>
          </a:xfrm>
        </p:spPr>
        <p:txBody>
          <a:bodyPr lIns="0" tIns="0" rIns="0" bIns="0" anchor="ctr">
            <a:normAutofit/>
          </a:bodyPr>
          <a:lstStyle>
            <a:lvl1pPr marL="0" indent="0">
              <a:spcBef>
                <a:spcPts val="0"/>
              </a:spcBef>
              <a:buNone/>
              <a:defRPr sz="5500">
                <a:solidFill>
                  <a:schemeClr val="bg1"/>
                </a:solidFill>
              </a:defRPr>
            </a:lvl1pPr>
          </a:lstStyle>
          <a:p>
            <a:pPr lvl="0"/>
            <a:r>
              <a:rPr lang="sv-SE"/>
              <a:t>Klicka för att skriva text.</a:t>
            </a:r>
          </a:p>
        </p:txBody>
      </p:sp>
      <p:sp>
        <p:nvSpPr>
          <p:cNvPr id="15" name="Rektangel med klippta hörn på samma sida 15">
            <a:extLst>
              <a:ext uri="{FF2B5EF4-FFF2-40B4-BE49-F238E27FC236}">
                <a16:creationId xmlns:a16="http://schemas.microsoft.com/office/drawing/2014/main" id="{530C1438-1548-A142-854B-7E4C424BAE75}"/>
              </a:ext>
            </a:extLst>
          </p:cNvPr>
          <p:cNvSpPr/>
          <p:nvPr userDrawn="1"/>
        </p:nvSpPr>
        <p:spPr>
          <a:xfrm>
            <a:off x="10448412" y="1785"/>
            <a:ext cx="1752580" cy="6863459"/>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43588"/>
              <a:gd name="connsiteY0" fmla="*/ 1323980 h 6863786"/>
              <a:gd name="connsiteX1" fmla="*/ 501325 w 1743588"/>
              <a:gd name="connsiteY1" fmla="*/ 1785 h 6863786"/>
              <a:gd name="connsiteX2" fmla="*/ 1739387 w 1743588"/>
              <a:gd name="connsiteY2" fmla="*/ 0 h 6863786"/>
              <a:gd name="connsiteX3" fmla="*/ 1743588 w 1743588"/>
              <a:gd name="connsiteY3" fmla="*/ 6863786 h 6863786"/>
              <a:gd name="connsiteX4" fmla="*/ 0 w 1743588"/>
              <a:gd name="connsiteY4" fmla="*/ 6857006 h 6863786"/>
              <a:gd name="connsiteX5" fmla="*/ 187490 w 1743588"/>
              <a:gd name="connsiteY5" fmla="*/ 3863728 h 6863786"/>
              <a:gd name="connsiteX6" fmla="*/ 429700 w 1743588"/>
              <a:gd name="connsiteY6" fmla="*/ 1323980 h 6863786"/>
              <a:gd name="connsiteX0" fmla="*/ 429700 w 1752580"/>
              <a:gd name="connsiteY0" fmla="*/ 1322195 h 6862001"/>
              <a:gd name="connsiteX1" fmla="*/ 501325 w 1752580"/>
              <a:gd name="connsiteY1" fmla="*/ 0 h 6862001"/>
              <a:gd name="connsiteX2" fmla="*/ 1752087 w 1752580"/>
              <a:gd name="connsiteY2" fmla="*/ 4565 h 6862001"/>
              <a:gd name="connsiteX3" fmla="*/ 1743588 w 1752580"/>
              <a:gd name="connsiteY3" fmla="*/ 6862001 h 6862001"/>
              <a:gd name="connsiteX4" fmla="*/ 0 w 1752580"/>
              <a:gd name="connsiteY4" fmla="*/ 6855221 h 6862001"/>
              <a:gd name="connsiteX5" fmla="*/ 187490 w 1752580"/>
              <a:gd name="connsiteY5" fmla="*/ 3861943 h 6862001"/>
              <a:gd name="connsiteX6" fmla="*/ 429700 w 1752580"/>
              <a:gd name="connsiteY6" fmla="*/ 1322195 h 6862001"/>
              <a:gd name="connsiteX0" fmla="*/ 429700 w 1752580"/>
              <a:gd name="connsiteY0" fmla="*/ 1322195 h 6863459"/>
              <a:gd name="connsiteX1" fmla="*/ 501325 w 1752580"/>
              <a:gd name="connsiteY1" fmla="*/ 0 h 6863459"/>
              <a:gd name="connsiteX2" fmla="*/ 1752087 w 1752580"/>
              <a:gd name="connsiteY2" fmla="*/ 4565 h 6863459"/>
              <a:gd name="connsiteX3" fmla="*/ 1743588 w 1752580"/>
              <a:gd name="connsiteY3" fmla="*/ 6862001 h 6863459"/>
              <a:gd name="connsiteX4" fmla="*/ 0 w 1752580"/>
              <a:gd name="connsiteY4" fmla="*/ 6863459 h 6863459"/>
              <a:gd name="connsiteX5" fmla="*/ 187490 w 1752580"/>
              <a:gd name="connsiteY5" fmla="*/ 3861943 h 6863459"/>
              <a:gd name="connsiteX6" fmla="*/ 429700 w 1752580"/>
              <a:gd name="connsiteY6" fmla="*/ 1322195 h 686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2580" h="6863459">
                <a:moveTo>
                  <a:pt x="429700" y="1322195"/>
                </a:moveTo>
                <a:lnTo>
                  <a:pt x="501325" y="0"/>
                </a:lnTo>
                <a:lnTo>
                  <a:pt x="1752087" y="4565"/>
                </a:lnTo>
                <a:cubicBezTo>
                  <a:pt x="1755474" y="2288870"/>
                  <a:pt x="1740201" y="4577696"/>
                  <a:pt x="1743588" y="6862001"/>
                </a:cubicBezTo>
                <a:lnTo>
                  <a:pt x="0" y="6863459"/>
                </a:lnTo>
                <a:lnTo>
                  <a:pt x="187490" y="3861943"/>
                </a:lnTo>
                <a:lnTo>
                  <a:pt x="429700" y="1322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med klippta hörn på samma sida 15">
            <a:extLst>
              <a:ext uri="{FF2B5EF4-FFF2-40B4-BE49-F238E27FC236}">
                <a16:creationId xmlns:a16="http://schemas.microsoft.com/office/drawing/2014/main" id="{71D68766-8501-EE43-9628-6393F2A28C07}"/>
              </a:ext>
            </a:extLst>
          </p:cNvPr>
          <p:cNvSpPr/>
          <p:nvPr userDrawn="1"/>
        </p:nvSpPr>
        <p:spPr>
          <a:xfrm>
            <a:off x="10452029" y="0"/>
            <a:ext cx="1852029"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0" name="Bildobjekt 12">
            <a:extLst>
              <a:ext uri="{FF2B5EF4-FFF2-40B4-BE49-F238E27FC236}">
                <a16:creationId xmlns:a16="http://schemas.microsoft.com/office/drawing/2014/main" id="{71E3795E-E641-3A41-A9E2-FAA9B619E71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5080624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ubrik + text 2">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C248BB7-23CD-C048-817C-79B4909FD089}"/>
              </a:ext>
            </a:extLst>
          </p:cNvPr>
          <p:cNvSpPr>
            <a:spLocks noGrp="1"/>
          </p:cNvSpPr>
          <p:nvPr>
            <p:ph type="title"/>
          </p:nvPr>
        </p:nvSpPr>
        <p:spPr>
          <a:xfrm>
            <a:off x="1102362" y="2557220"/>
            <a:ext cx="4252302" cy="3153744"/>
          </a:xfrm>
        </p:spPr>
        <p:txBody>
          <a:bodyPr anchor="t"/>
          <a:lstStyle>
            <a:lvl1pPr>
              <a:defRPr sz="3200"/>
            </a:lvl1pPr>
          </a:lstStyle>
          <a:p>
            <a:r>
              <a:rPr lang="sv-SE"/>
              <a:t>Klicka här för att ändra mall för rubrikformat</a:t>
            </a:r>
          </a:p>
        </p:txBody>
      </p:sp>
      <p:sp>
        <p:nvSpPr>
          <p:cNvPr id="3" name="Platshållare för datum 2">
            <a:extLst>
              <a:ext uri="{FF2B5EF4-FFF2-40B4-BE49-F238E27FC236}">
                <a16:creationId xmlns:a16="http://schemas.microsoft.com/office/drawing/2014/main" id="{B0E751FF-6C00-184C-83EF-68B7D843A324}"/>
              </a:ext>
            </a:extLst>
          </p:cNvPr>
          <p:cNvSpPr>
            <a:spLocks noGrp="1"/>
          </p:cNvSpPr>
          <p:nvPr>
            <p:ph type="dt" sz="half" idx="10"/>
          </p:nvPr>
        </p:nvSpPr>
        <p:spPr/>
        <p:txBody>
          <a:bodyPr/>
          <a:lstStyle/>
          <a:p>
            <a:fld id="{76BCA884-4810-614A-8BFB-B75EE62FFAAC}" type="datetimeFigureOut">
              <a:rPr lang="sv-SE" smtClean="0"/>
              <a:t>2025-08-27</a:t>
            </a:fld>
            <a:endParaRPr lang="sv-SE"/>
          </a:p>
        </p:txBody>
      </p:sp>
      <p:sp>
        <p:nvSpPr>
          <p:cNvPr id="4" name="Platshållare för bildnummer 3">
            <a:extLst>
              <a:ext uri="{FF2B5EF4-FFF2-40B4-BE49-F238E27FC236}">
                <a16:creationId xmlns:a16="http://schemas.microsoft.com/office/drawing/2014/main" id="{40401B8E-18BE-FC42-B496-767412139F26}"/>
              </a:ext>
            </a:extLst>
          </p:cNvPr>
          <p:cNvSpPr>
            <a:spLocks noGrp="1"/>
          </p:cNvSpPr>
          <p:nvPr>
            <p:ph type="sldNum" sz="quarter" idx="11"/>
          </p:nvPr>
        </p:nvSpPr>
        <p:spPr/>
        <p:txBody>
          <a:bodyPr/>
          <a:lstStyle/>
          <a:p>
            <a:fld id="{048774E6-F307-1B48-B463-3BFFCA231FAD}" type="slidenum">
              <a:rPr lang="sv-SE" smtClean="0"/>
              <a:t>‹#›</a:t>
            </a:fld>
            <a:endParaRPr lang="sv-SE"/>
          </a:p>
        </p:txBody>
      </p:sp>
      <p:sp>
        <p:nvSpPr>
          <p:cNvPr id="6" name="Platshållare för text 5">
            <a:extLst>
              <a:ext uri="{FF2B5EF4-FFF2-40B4-BE49-F238E27FC236}">
                <a16:creationId xmlns:a16="http://schemas.microsoft.com/office/drawing/2014/main" id="{50338D66-0819-B84E-8922-F4C89E40891A}"/>
              </a:ext>
            </a:extLst>
          </p:cNvPr>
          <p:cNvSpPr>
            <a:spLocks noGrp="1"/>
          </p:cNvSpPr>
          <p:nvPr>
            <p:ph type="body" sz="quarter" idx="12"/>
          </p:nvPr>
        </p:nvSpPr>
        <p:spPr>
          <a:xfrm>
            <a:off x="5425752" y="2557220"/>
            <a:ext cx="4478338" cy="3153744"/>
          </a:xfrm>
        </p:spPr>
        <p:txBody>
          <a:bodyPr/>
          <a:lstStyle/>
          <a:p>
            <a:pPr lvl="0"/>
            <a:r>
              <a:rPr lang="sv-SE"/>
              <a:t>Klicka här för att ändra format på bakgrundstexten</a:t>
            </a:r>
          </a:p>
        </p:txBody>
      </p:sp>
    </p:spTree>
    <p:extLst>
      <p:ext uri="{BB962C8B-B14F-4D97-AF65-F5344CB8AC3E}">
        <p14:creationId xmlns:p14="http://schemas.microsoft.com/office/powerpoint/2010/main" val="1084260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om - sista sida">
    <p:spTree>
      <p:nvGrpSpPr>
        <p:cNvPr id="1" name=""/>
        <p:cNvGrpSpPr/>
        <p:nvPr/>
      </p:nvGrpSpPr>
      <p:grpSpPr>
        <a:xfrm>
          <a:off x="0" y="0"/>
          <a:ext cx="0" cy="0"/>
          <a:chOff x="0" y="0"/>
          <a:chExt cx="0" cy="0"/>
        </a:xfrm>
      </p:grpSpPr>
      <p:sp>
        <p:nvSpPr>
          <p:cNvPr id="9" name="Rektangel med klippta hörn på samma sida 15">
            <a:extLst>
              <a:ext uri="{FF2B5EF4-FFF2-40B4-BE49-F238E27FC236}">
                <a16:creationId xmlns:a16="http://schemas.microsoft.com/office/drawing/2014/main" id="{8C7E99B5-B738-7143-B708-7F545C231226}"/>
              </a:ext>
            </a:extLst>
          </p:cNvPr>
          <p:cNvSpPr/>
          <p:nvPr userDrawn="1"/>
        </p:nvSpPr>
        <p:spPr>
          <a:xfrm rot="10800000">
            <a:off x="9658886" y="0"/>
            <a:ext cx="3933454" cy="6903714"/>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44272 w 1869890"/>
              <a:gd name="connsiteY6" fmla="*/ 6568607 h 6883394"/>
              <a:gd name="connsiteX7" fmla="*/ 317543 w 1869890"/>
              <a:gd name="connsiteY7" fmla="*/ 3863728 h 6883394"/>
              <a:gd name="connsiteX8" fmla="*/ 559753 w 1869890"/>
              <a:gd name="connsiteY8" fmla="*/ 1323980 h 6883394"/>
              <a:gd name="connsiteX0" fmla="*/ 415481 w 1725618"/>
              <a:gd name="connsiteY0" fmla="*/ 1323980 h 6883394"/>
              <a:gd name="connsiteX1" fmla="*/ 487106 w 1725618"/>
              <a:gd name="connsiteY1" fmla="*/ 10412 h 6883394"/>
              <a:gd name="connsiteX2" fmla="*/ 1725168 w 1725618"/>
              <a:gd name="connsiteY2" fmla="*/ 0 h 6883394"/>
              <a:gd name="connsiteX3" fmla="*/ 1715008 w 1725618"/>
              <a:gd name="connsiteY3" fmla="*/ 6863074 h 6883394"/>
              <a:gd name="connsiteX4" fmla="*/ 1725168 w 1725618"/>
              <a:gd name="connsiteY4" fmla="*/ 6883394 h 6883394"/>
              <a:gd name="connsiteX5" fmla="*/ 220075 w 1725618"/>
              <a:gd name="connsiteY5" fmla="*/ 6863074 h 6883394"/>
              <a:gd name="connsiteX6" fmla="*/ 0 w 1725618"/>
              <a:gd name="connsiteY6" fmla="*/ 6568607 h 6883394"/>
              <a:gd name="connsiteX7" fmla="*/ 173271 w 1725618"/>
              <a:gd name="connsiteY7" fmla="*/ 3863728 h 6883394"/>
              <a:gd name="connsiteX8" fmla="*/ 415481 w 1725618"/>
              <a:gd name="connsiteY8" fmla="*/ 1323980 h 6883394"/>
              <a:gd name="connsiteX0" fmla="*/ 269092 w 1579229"/>
              <a:gd name="connsiteY0" fmla="*/ 1323980 h 6883394"/>
              <a:gd name="connsiteX1" fmla="*/ 340717 w 1579229"/>
              <a:gd name="connsiteY1" fmla="*/ 10412 h 6883394"/>
              <a:gd name="connsiteX2" fmla="*/ 1578779 w 1579229"/>
              <a:gd name="connsiteY2" fmla="*/ 0 h 6883394"/>
              <a:gd name="connsiteX3" fmla="*/ 1568619 w 1579229"/>
              <a:gd name="connsiteY3" fmla="*/ 6863074 h 6883394"/>
              <a:gd name="connsiteX4" fmla="*/ 1578779 w 1579229"/>
              <a:gd name="connsiteY4" fmla="*/ 6883394 h 6883394"/>
              <a:gd name="connsiteX5" fmla="*/ 73686 w 1579229"/>
              <a:gd name="connsiteY5" fmla="*/ 6863074 h 6883394"/>
              <a:gd name="connsiteX6" fmla="*/ 0 w 1579229"/>
              <a:gd name="connsiteY6" fmla="*/ 6343881 h 6883394"/>
              <a:gd name="connsiteX7" fmla="*/ 26882 w 1579229"/>
              <a:gd name="connsiteY7" fmla="*/ 3863728 h 6883394"/>
              <a:gd name="connsiteX8" fmla="*/ 269092 w 1579229"/>
              <a:gd name="connsiteY8" fmla="*/ 1323980 h 6883394"/>
              <a:gd name="connsiteX0" fmla="*/ 242210 w 1552347"/>
              <a:gd name="connsiteY0" fmla="*/ 1323980 h 6883394"/>
              <a:gd name="connsiteX1" fmla="*/ 313835 w 1552347"/>
              <a:gd name="connsiteY1" fmla="*/ 10412 h 6883394"/>
              <a:gd name="connsiteX2" fmla="*/ 1551897 w 1552347"/>
              <a:gd name="connsiteY2" fmla="*/ 0 h 6883394"/>
              <a:gd name="connsiteX3" fmla="*/ 1541737 w 1552347"/>
              <a:gd name="connsiteY3" fmla="*/ 6863074 h 6883394"/>
              <a:gd name="connsiteX4" fmla="*/ 1551897 w 1552347"/>
              <a:gd name="connsiteY4" fmla="*/ 6883394 h 6883394"/>
              <a:gd name="connsiteX5" fmla="*/ 46804 w 1552347"/>
              <a:gd name="connsiteY5" fmla="*/ 6863074 h 6883394"/>
              <a:gd name="connsiteX6" fmla="*/ 44686 w 1552347"/>
              <a:gd name="connsiteY6" fmla="*/ 5692952 h 6883394"/>
              <a:gd name="connsiteX7" fmla="*/ 0 w 1552347"/>
              <a:gd name="connsiteY7" fmla="*/ 3863728 h 6883394"/>
              <a:gd name="connsiteX8" fmla="*/ 242210 w 1552347"/>
              <a:gd name="connsiteY8" fmla="*/ 1323980 h 6883394"/>
              <a:gd name="connsiteX0" fmla="*/ 197524 w 1507661"/>
              <a:gd name="connsiteY0" fmla="*/ 1323980 h 6883394"/>
              <a:gd name="connsiteX1" fmla="*/ 269149 w 1507661"/>
              <a:gd name="connsiteY1" fmla="*/ 10412 h 6883394"/>
              <a:gd name="connsiteX2" fmla="*/ 1507211 w 1507661"/>
              <a:gd name="connsiteY2" fmla="*/ 0 h 6883394"/>
              <a:gd name="connsiteX3" fmla="*/ 1497051 w 1507661"/>
              <a:gd name="connsiteY3" fmla="*/ 6863074 h 6883394"/>
              <a:gd name="connsiteX4" fmla="*/ 1507211 w 1507661"/>
              <a:gd name="connsiteY4" fmla="*/ 6883394 h 6883394"/>
              <a:gd name="connsiteX5" fmla="*/ 2118 w 1507661"/>
              <a:gd name="connsiteY5" fmla="*/ 6863074 h 6883394"/>
              <a:gd name="connsiteX6" fmla="*/ 0 w 1507661"/>
              <a:gd name="connsiteY6" fmla="*/ 5692952 h 6883394"/>
              <a:gd name="connsiteX7" fmla="*/ 127728 w 1507661"/>
              <a:gd name="connsiteY7" fmla="*/ 2988073 h 6883394"/>
              <a:gd name="connsiteX8" fmla="*/ 197524 w 1507661"/>
              <a:gd name="connsiteY8" fmla="*/ 1323980 h 6883394"/>
              <a:gd name="connsiteX0" fmla="*/ 197524 w 1507661"/>
              <a:gd name="connsiteY0" fmla="*/ 1323980 h 6883394"/>
              <a:gd name="connsiteX1" fmla="*/ 122759 w 1507661"/>
              <a:gd name="connsiteY1" fmla="*/ 18161 h 6883394"/>
              <a:gd name="connsiteX2" fmla="*/ 1507211 w 1507661"/>
              <a:gd name="connsiteY2" fmla="*/ 0 h 6883394"/>
              <a:gd name="connsiteX3" fmla="*/ 1497051 w 1507661"/>
              <a:gd name="connsiteY3" fmla="*/ 6863074 h 6883394"/>
              <a:gd name="connsiteX4" fmla="*/ 1507211 w 1507661"/>
              <a:gd name="connsiteY4" fmla="*/ 6883394 h 6883394"/>
              <a:gd name="connsiteX5" fmla="*/ 2118 w 1507661"/>
              <a:gd name="connsiteY5" fmla="*/ 6863074 h 6883394"/>
              <a:gd name="connsiteX6" fmla="*/ 0 w 1507661"/>
              <a:gd name="connsiteY6" fmla="*/ 5692952 h 6883394"/>
              <a:gd name="connsiteX7" fmla="*/ 127728 w 1507661"/>
              <a:gd name="connsiteY7" fmla="*/ 2988073 h 6883394"/>
              <a:gd name="connsiteX8" fmla="*/ 197524 w 1507661"/>
              <a:gd name="connsiteY8" fmla="*/ 1323980 h 6883394"/>
              <a:gd name="connsiteX0" fmla="*/ 122703 w 1507661"/>
              <a:gd name="connsiteY0" fmla="*/ 1354977 h 6883394"/>
              <a:gd name="connsiteX1" fmla="*/ 122759 w 1507661"/>
              <a:gd name="connsiteY1" fmla="*/ 18161 h 6883394"/>
              <a:gd name="connsiteX2" fmla="*/ 1507211 w 1507661"/>
              <a:gd name="connsiteY2" fmla="*/ 0 h 6883394"/>
              <a:gd name="connsiteX3" fmla="*/ 1497051 w 1507661"/>
              <a:gd name="connsiteY3" fmla="*/ 6863074 h 6883394"/>
              <a:gd name="connsiteX4" fmla="*/ 1507211 w 1507661"/>
              <a:gd name="connsiteY4" fmla="*/ 6883394 h 6883394"/>
              <a:gd name="connsiteX5" fmla="*/ 2118 w 1507661"/>
              <a:gd name="connsiteY5" fmla="*/ 6863074 h 6883394"/>
              <a:gd name="connsiteX6" fmla="*/ 0 w 1507661"/>
              <a:gd name="connsiteY6" fmla="*/ 5692952 h 6883394"/>
              <a:gd name="connsiteX7" fmla="*/ 127728 w 1507661"/>
              <a:gd name="connsiteY7" fmla="*/ 2988073 h 6883394"/>
              <a:gd name="connsiteX8" fmla="*/ 122703 w 1507661"/>
              <a:gd name="connsiteY8" fmla="*/ 1354977 h 6883394"/>
              <a:gd name="connsiteX0" fmla="*/ 122703 w 1507661"/>
              <a:gd name="connsiteY0" fmla="*/ 1354977 h 6883394"/>
              <a:gd name="connsiteX1" fmla="*/ 122759 w 1507661"/>
              <a:gd name="connsiteY1" fmla="*/ 18161 h 6883394"/>
              <a:gd name="connsiteX2" fmla="*/ 1507211 w 1507661"/>
              <a:gd name="connsiteY2" fmla="*/ 0 h 6883394"/>
              <a:gd name="connsiteX3" fmla="*/ 1497051 w 1507661"/>
              <a:gd name="connsiteY3" fmla="*/ 6863074 h 6883394"/>
              <a:gd name="connsiteX4" fmla="*/ 1507211 w 1507661"/>
              <a:gd name="connsiteY4" fmla="*/ 6883394 h 6883394"/>
              <a:gd name="connsiteX5" fmla="*/ 294897 w 1507661"/>
              <a:gd name="connsiteY5" fmla="*/ 6878526 h 6883394"/>
              <a:gd name="connsiteX6" fmla="*/ 0 w 1507661"/>
              <a:gd name="connsiteY6" fmla="*/ 5692952 h 6883394"/>
              <a:gd name="connsiteX7" fmla="*/ 127728 w 1507661"/>
              <a:gd name="connsiteY7" fmla="*/ 2988073 h 6883394"/>
              <a:gd name="connsiteX8" fmla="*/ 122703 w 1507661"/>
              <a:gd name="connsiteY8" fmla="*/ 1354977 h 6883394"/>
              <a:gd name="connsiteX0" fmla="*/ 0 w 1384958"/>
              <a:gd name="connsiteY0" fmla="*/ 1354977 h 6883394"/>
              <a:gd name="connsiteX1" fmla="*/ 56 w 1384958"/>
              <a:gd name="connsiteY1" fmla="*/ 18161 h 6883394"/>
              <a:gd name="connsiteX2" fmla="*/ 1384508 w 1384958"/>
              <a:gd name="connsiteY2" fmla="*/ 0 h 6883394"/>
              <a:gd name="connsiteX3" fmla="*/ 1374348 w 1384958"/>
              <a:gd name="connsiteY3" fmla="*/ 6863074 h 6883394"/>
              <a:gd name="connsiteX4" fmla="*/ 1384508 w 1384958"/>
              <a:gd name="connsiteY4" fmla="*/ 6883394 h 6883394"/>
              <a:gd name="connsiteX5" fmla="*/ 172194 w 1384958"/>
              <a:gd name="connsiteY5" fmla="*/ 6878526 h 6883394"/>
              <a:gd name="connsiteX6" fmla="*/ 183088 w 1384958"/>
              <a:gd name="connsiteY6" fmla="*/ 5592510 h 6883394"/>
              <a:gd name="connsiteX7" fmla="*/ 5025 w 1384958"/>
              <a:gd name="connsiteY7" fmla="*/ 2988073 h 6883394"/>
              <a:gd name="connsiteX8" fmla="*/ 0 w 1384958"/>
              <a:gd name="connsiteY8" fmla="*/ 1354977 h 6883394"/>
              <a:gd name="connsiteX0" fmla="*/ 0 w 1384958"/>
              <a:gd name="connsiteY0" fmla="*/ 1354977 h 6883394"/>
              <a:gd name="connsiteX1" fmla="*/ 56 w 1384958"/>
              <a:gd name="connsiteY1" fmla="*/ 18161 h 6883394"/>
              <a:gd name="connsiteX2" fmla="*/ 1384508 w 1384958"/>
              <a:gd name="connsiteY2" fmla="*/ 0 h 6883394"/>
              <a:gd name="connsiteX3" fmla="*/ 1374348 w 1384958"/>
              <a:gd name="connsiteY3" fmla="*/ 6863074 h 6883394"/>
              <a:gd name="connsiteX4" fmla="*/ 1384508 w 1384958"/>
              <a:gd name="connsiteY4" fmla="*/ 6883394 h 6883394"/>
              <a:gd name="connsiteX5" fmla="*/ 172194 w 1384958"/>
              <a:gd name="connsiteY5" fmla="*/ 6878526 h 6883394"/>
              <a:gd name="connsiteX6" fmla="*/ 183088 w 1384958"/>
              <a:gd name="connsiteY6" fmla="*/ 5592510 h 6883394"/>
              <a:gd name="connsiteX7" fmla="*/ 151414 w 1384958"/>
              <a:gd name="connsiteY7" fmla="*/ 2771736 h 6883394"/>
              <a:gd name="connsiteX8" fmla="*/ 0 w 1384958"/>
              <a:gd name="connsiteY8" fmla="*/ 1354977 h 6883394"/>
              <a:gd name="connsiteX0" fmla="*/ 172359 w 1384903"/>
              <a:gd name="connsiteY0" fmla="*/ 1331797 h 6883394"/>
              <a:gd name="connsiteX1" fmla="*/ 1 w 1384903"/>
              <a:gd name="connsiteY1" fmla="*/ 18161 h 6883394"/>
              <a:gd name="connsiteX2" fmla="*/ 1384453 w 1384903"/>
              <a:gd name="connsiteY2" fmla="*/ 0 h 6883394"/>
              <a:gd name="connsiteX3" fmla="*/ 1374293 w 1384903"/>
              <a:gd name="connsiteY3" fmla="*/ 6863074 h 6883394"/>
              <a:gd name="connsiteX4" fmla="*/ 1384453 w 1384903"/>
              <a:gd name="connsiteY4" fmla="*/ 6883394 h 6883394"/>
              <a:gd name="connsiteX5" fmla="*/ 172139 w 1384903"/>
              <a:gd name="connsiteY5" fmla="*/ 6878526 h 6883394"/>
              <a:gd name="connsiteX6" fmla="*/ 183033 w 1384903"/>
              <a:gd name="connsiteY6" fmla="*/ 5592510 h 6883394"/>
              <a:gd name="connsiteX7" fmla="*/ 151359 w 1384903"/>
              <a:gd name="connsiteY7" fmla="*/ 2771736 h 6883394"/>
              <a:gd name="connsiteX8" fmla="*/ 172359 w 1384903"/>
              <a:gd name="connsiteY8" fmla="*/ 1331797 h 6883394"/>
              <a:gd name="connsiteX0" fmla="*/ 21000 w 1233544"/>
              <a:gd name="connsiteY0" fmla="*/ 1331797 h 6883394"/>
              <a:gd name="connsiteX1" fmla="*/ 258533 w 1233544"/>
              <a:gd name="connsiteY1" fmla="*/ 2709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21000 w 1233544"/>
              <a:gd name="connsiteY0" fmla="*/ 1331797 h 6883394"/>
              <a:gd name="connsiteX1" fmla="*/ 258533 w 1233544"/>
              <a:gd name="connsiteY1" fmla="*/ 2709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21000 w 1233544"/>
              <a:gd name="connsiteY0" fmla="*/ 1331797 h 6883394"/>
              <a:gd name="connsiteX1" fmla="*/ 258533 w 1233544"/>
              <a:gd name="connsiteY1" fmla="*/ 2709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21000 w 1233544"/>
              <a:gd name="connsiteY0" fmla="*/ 1331797 h 6883394"/>
              <a:gd name="connsiteX1" fmla="*/ 73107 w 1233544"/>
              <a:gd name="connsiteY1" fmla="*/ 25888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21000 w 1233544"/>
              <a:gd name="connsiteY0" fmla="*/ 1331797 h 6883394"/>
              <a:gd name="connsiteX1" fmla="*/ 73107 w 1233544"/>
              <a:gd name="connsiteY1" fmla="*/ 25888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21000 w 1233544"/>
              <a:gd name="connsiteY0" fmla="*/ 1331797 h 6883394"/>
              <a:gd name="connsiteX1" fmla="*/ 73107 w 1233544"/>
              <a:gd name="connsiteY1" fmla="*/ 25888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21000 w 1233544"/>
              <a:gd name="connsiteY8" fmla="*/ 1331797 h 6883394"/>
              <a:gd name="connsiteX0" fmla="*/ 307273 w 1233544"/>
              <a:gd name="connsiteY0" fmla="*/ 1277713 h 6883394"/>
              <a:gd name="connsiteX1" fmla="*/ 73107 w 1233544"/>
              <a:gd name="connsiteY1" fmla="*/ 25888 h 6883394"/>
              <a:gd name="connsiteX2" fmla="*/ 1233094 w 1233544"/>
              <a:gd name="connsiteY2" fmla="*/ 0 h 6883394"/>
              <a:gd name="connsiteX3" fmla="*/ 1222934 w 1233544"/>
              <a:gd name="connsiteY3" fmla="*/ 6863074 h 6883394"/>
              <a:gd name="connsiteX4" fmla="*/ 1233094 w 1233544"/>
              <a:gd name="connsiteY4" fmla="*/ 6883394 h 6883394"/>
              <a:gd name="connsiteX5" fmla="*/ 20780 w 1233544"/>
              <a:gd name="connsiteY5" fmla="*/ 6878526 h 6883394"/>
              <a:gd name="connsiteX6" fmla="*/ 31674 w 1233544"/>
              <a:gd name="connsiteY6" fmla="*/ 5592510 h 6883394"/>
              <a:gd name="connsiteX7" fmla="*/ 0 w 1233544"/>
              <a:gd name="connsiteY7" fmla="*/ 2771736 h 6883394"/>
              <a:gd name="connsiteX8" fmla="*/ 307273 w 1233544"/>
              <a:gd name="connsiteY8" fmla="*/ 1277713 h 6883394"/>
              <a:gd name="connsiteX0" fmla="*/ 286493 w 1212764"/>
              <a:gd name="connsiteY0" fmla="*/ 1277713 h 6883394"/>
              <a:gd name="connsiteX1" fmla="*/ 52327 w 1212764"/>
              <a:gd name="connsiteY1" fmla="*/ 25888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86493 w 1212764"/>
              <a:gd name="connsiteY8" fmla="*/ 1277713 h 6883394"/>
              <a:gd name="connsiteX0" fmla="*/ 286493 w 1212764"/>
              <a:gd name="connsiteY0" fmla="*/ 1277713 h 6883394"/>
              <a:gd name="connsiteX1" fmla="*/ 351612 w 1212764"/>
              <a:gd name="connsiteY1" fmla="*/ 2708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86493 w 1212764"/>
              <a:gd name="connsiteY8" fmla="*/ 1277713 h 6883394"/>
              <a:gd name="connsiteX0" fmla="*/ 286493 w 1212764"/>
              <a:gd name="connsiteY0" fmla="*/ 1277713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86493 w 1212764"/>
              <a:gd name="connsiteY8" fmla="*/ 1277713 h 6883394"/>
              <a:gd name="connsiteX0" fmla="*/ 286493 w 1212764"/>
              <a:gd name="connsiteY0" fmla="*/ 1277713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86493 w 1212764"/>
              <a:gd name="connsiteY8" fmla="*/ 1277713 h 6883394"/>
              <a:gd name="connsiteX0" fmla="*/ 224684 w 1212764"/>
              <a:gd name="connsiteY0" fmla="*/ 1269987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24684 w 1212764"/>
              <a:gd name="connsiteY8" fmla="*/ 1269987 h 6883394"/>
              <a:gd name="connsiteX0" fmla="*/ 224684 w 1212764"/>
              <a:gd name="connsiteY0" fmla="*/ 1269987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24684 w 1212764"/>
              <a:gd name="connsiteY8" fmla="*/ 1269987 h 6883394"/>
              <a:gd name="connsiteX0" fmla="*/ 224684 w 1212764"/>
              <a:gd name="connsiteY0" fmla="*/ 1269987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24684 w 1212764"/>
              <a:gd name="connsiteY8" fmla="*/ 1269987 h 6883394"/>
              <a:gd name="connsiteX0" fmla="*/ 224684 w 1212764"/>
              <a:gd name="connsiteY0" fmla="*/ 1269987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24684 w 1212764"/>
              <a:gd name="connsiteY8" fmla="*/ 1269987 h 6883394"/>
              <a:gd name="connsiteX0" fmla="*/ 224684 w 1212764"/>
              <a:gd name="connsiteY0" fmla="*/ 1269987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224684 w 1212764"/>
              <a:gd name="connsiteY8" fmla="*/ 1269987 h 6883394"/>
              <a:gd name="connsiteX0" fmla="*/ 195406 w 1212764"/>
              <a:gd name="connsiteY0" fmla="*/ 1254534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195406 w 1212764"/>
              <a:gd name="connsiteY8" fmla="*/ 1254534 h 6883394"/>
              <a:gd name="connsiteX0" fmla="*/ 195406 w 1212764"/>
              <a:gd name="connsiteY0" fmla="*/ 1254534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195406 w 1212764"/>
              <a:gd name="connsiteY8" fmla="*/ 1254534 h 6883394"/>
              <a:gd name="connsiteX0" fmla="*/ 195406 w 1212764"/>
              <a:gd name="connsiteY0" fmla="*/ 1254534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195406 w 1212764"/>
              <a:gd name="connsiteY8" fmla="*/ 1254534 h 6883394"/>
              <a:gd name="connsiteX0" fmla="*/ 195406 w 1212764"/>
              <a:gd name="connsiteY0" fmla="*/ 1254534 h 6883394"/>
              <a:gd name="connsiteX1" fmla="*/ 306069 w 1212764"/>
              <a:gd name="connsiteY1" fmla="*/ 10434 h 6883394"/>
              <a:gd name="connsiteX2" fmla="*/ 1212314 w 1212764"/>
              <a:gd name="connsiteY2" fmla="*/ 0 h 6883394"/>
              <a:gd name="connsiteX3" fmla="*/ 1202154 w 1212764"/>
              <a:gd name="connsiteY3" fmla="*/ 6863074 h 6883394"/>
              <a:gd name="connsiteX4" fmla="*/ 1212314 w 1212764"/>
              <a:gd name="connsiteY4" fmla="*/ 6883394 h 6883394"/>
              <a:gd name="connsiteX5" fmla="*/ 0 w 1212764"/>
              <a:gd name="connsiteY5" fmla="*/ 6878526 h 6883394"/>
              <a:gd name="connsiteX6" fmla="*/ 10894 w 1212764"/>
              <a:gd name="connsiteY6" fmla="*/ 5592510 h 6883394"/>
              <a:gd name="connsiteX7" fmla="*/ 148381 w 1212764"/>
              <a:gd name="connsiteY7" fmla="*/ 2655840 h 6883394"/>
              <a:gd name="connsiteX8" fmla="*/ 195406 w 1212764"/>
              <a:gd name="connsiteY8" fmla="*/ 1254534 h 6883394"/>
              <a:gd name="connsiteX0" fmla="*/ 195436 w 1212794"/>
              <a:gd name="connsiteY0" fmla="*/ 1254534 h 6883394"/>
              <a:gd name="connsiteX1" fmla="*/ 306099 w 1212794"/>
              <a:gd name="connsiteY1" fmla="*/ 10434 h 6883394"/>
              <a:gd name="connsiteX2" fmla="*/ 1212344 w 1212794"/>
              <a:gd name="connsiteY2" fmla="*/ 0 h 6883394"/>
              <a:gd name="connsiteX3" fmla="*/ 1202184 w 1212794"/>
              <a:gd name="connsiteY3" fmla="*/ 6863074 h 6883394"/>
              <a:gd name="connsiteX4" fmla="*/ 1212344 w 1212794"/>
              <a:gd name="connsiteY4" fmla="*/ 6883394 h 6883394"/>
              <a:gd name="connsiteX5" fmla="*/ 30 w 1212794"/>
              <a:gd name="connsiteY5" fmla="*/ 6878526 h 6883394"/>
              <a:gd name="connsiteX6" fmla="*/ 10924 w 1212794"/>
              <a:gd name="connsiteY6" fmla="*/ 5592510 h 6883394"/>
              <a:gd name="connsiteX7" fmla="*/ 148411 w 1212794"/>
              <a:gd name="connsiteY7" fmla="*/ 2655840 h 6883394"/>
              <a:gd name="connsiteX8" fmla="*/ 195436 w 1212794"/>
              <a:gd name="connsiteY8" fmla="*/ 1254534 h 688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2794" h="6883394">
                <a:moveTo>
                  <a:pt x="195436" y="1254534"/>
                </a:moveTo>
                <a:cubicBezTo>
                  <a:pt x="195456" y="1249331"/>
                  <a:pt x="315839" y="7912"/>
                  <a:pt x="306099" y="10434"/>
                </a:cubicBezTo>
                <a:lnTo>
                  <a:pt x="1212344" y="0"/>
                </a:lnTo>
                <a:cubicBezTo>
                  <a:pt x="1215731" y="2284305"/>
                  <a:pt x="1198797" y="4578769"/>
                  <a:pt x="1202184" y="6863074"/>
                </a:cubicBezTo>
                <a:lnTo>
                  <a:pt x="1212344" y="6883394"/>
                </a:lnTo>
                <a:cubicBezTo>
                  <a:pt x="808239" y="6881771"/>
                  <a:pt x="-5756" y="6864697"/>
                  <a:pt x="30" y="6878526"/>
                </a:cubicBezTo>
                <a:cubicBezTo>
                  <a:pt x="3661" y="6867076"/>
                  <a:pt x="4040" y="5588507"/>
                  <a:pt x="10924" y="5592510"/>
                </a:cubicBezTo>
                <a:cubicBezTo>
                  <a:pt x="11209" y="5587140"/>
                  <a:pt x="102582" y="3634730"/>
                  <a:pt x="148411" y="2655840"/>
                </a:cubicBezTo>
                <a:cubicBezTo>
                  <a:pt x="173845" y="2193889"/>
                  <a:pt x="199280" y="1229726"/>
                  <a:pt x="195436" y="125453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2">
            <a:extLst>
              <a:ext uri="{FF2B5EF4-FFF2-40B4-BE49-F238E27FC236}">
                <a16:creationId xmlns:a16="http://schemas.microsoft.com/office/drawing/2014/main" id="{F3A7A330-DD3F-F942-ADE8-D67C4270A011}"/>
              </a:ext>
            </a:extLst>
          </p:cNvPr>
          <p:cNvSpPr/>
          <p:nvPr userDrawn="1"/>
        </p:nvSpPr>
        <p:spPr>
          <a:xfrm>
            <a:off x="0" y="5194300"/>
            <a:ext cx="13017500" cy="1663700"/>
          </a:xfrm>
          <a:custGeom>
            <a:avLst/>
            <a:gdLst>
              <a:gd name="connsiteX0" fmla="*/ 0 w 12966700"/>
              <a:gd name="connsiteY0" fmla="*/ 0 h 1498600"/>
              <a:gd name="connsiteX1" fmla="*/ 12966700 w 12966700"/>
              <a:gd name="connsiteY1" fmla="*/ 0 h 1498600"/>
              <a:gd name="connsiteX2" fmla="*/ 12966700 w 12966700"/>
              <a:gd name="connsiteY2" fmla="*/ 1498600 h 1498600"/>
              <a:gd name="connsiteX3" fmla="*/ 0 w 12966700"/>
              <a:gd name="connsiteY3" fmla="*/ 1498600 h 1498600"/>
              <a:gd name="connsiteX4" fmla="*/ 0 w 12966700"/>
              <a:gd name="connsiteY4" fmla="*/ 0 h 1498600"/>
              <a:gd name="connsiteX0" fmla="*/ 0 w 13017500"/>
              <a:gd name="connsiteY0" fmla="*/ 165100 h 1663700"/>
              <a:gd name="connsiteX1" fmla="*/ 13017500 w 13017500"/>
              <a:gd name="connsiteY1" fmla="*/ 0 h 1663700"/>
              <a:gd name="connsiteX2" fmla="*/ 12966700 w 13017500"/>
              <a:gd name="connsiteY2" fmla="*/ 1663700 h 1663700"/>
              <a:gd name="connsiteX3" fmla="*/ 0 w 13017500"/>
              <a:gd name="connsiteY3" fmla="*/ 1663700 h 1663700"/>
              <a:gd name="connsiteX4" fmla="*/ 0 w 13017500"/>
              <a:gd name="connsiteY4" fmla="*/ 165100 h 1663700"/>
              <a:gd name="connsiteX0" fmla="*/ 0 w 13017500"/>
              <a:gd name="connsiteY0" fmla="*/ 165100 h 1663700"/>
              <a:gd name="connsiteX1" fmla="*/ 7835900 w 13017500"/>
              <a:gd name="connsiteY1" fmla="*/ 76200 h 1663700"/>
              <a:gd name="connsiteX2" fmla="*/ 13017500 w 13017500"/>
              <a:gd name="connsiteY2" fmla="*/ 0 h 1663700"/>
              <a:gd name="connsiteX3" fmla="*/ 12966700 w 13017500"/>
              <a:gd name="connsiteY3" fmla="*/ 1663700 h 1663700"/>
              <a:gd name="connsiteX4" fmla="*/ 0 w 13017500"/>
              <a:gd name="connsiteY4" fmla="*/ 1663700 h 1663700"/>
              <a:gd name="connsiteX5" fmla="*/ 0 w 13017500"/>
              <a:gd name="connsiteY5" fmla="*/ 165100 h 1663700"/>
              <a:gd name="connsiteX0" fmla="*/ 0 w 13017500"/>
              <a:gd name="connsiteY0" fmla="*/ 165100 h 1663700"/>
              <a:gd name="connsiteX1" fmla="*/ 7835900 w 13017500"/>
              <a:gd name="connsiteY1" fmla="*/ 76200 h 1663700"/>
              <a:gd name="connsiteX2" fmla="*/ 13017500 w 13017500"/>
              <a:gd name="connsiteY2" fmla="*/ 0 h 1663700"/>
              <a:gd name="connsiteX3" fmla="*/ 12966700 w 13017500"/>
              <a:gd name="connsiteY3" fmla="*/ 1663700 h 1663700"/>
              <a:gd name="connsiteX4" fmla="*/ 0 w 13017500"/>
              <a:gd name="connsiteY4" fmla="*/ 1663700 h 1663700"/>
              <a:gd name="connsiteX5" fmla="*/ 0 w 13017500"/>
              <a:gd name="connsiteY5" fmla="*/ 165100 h 1663700"/>
              <a:gd name="connsiteX0" fmla="*/ 0 w 13017500"/>
              <a:gd name="connsiteY0" fmla="*/ 165100 h 1663700"/>
              <a:gd name="connsiteX1" fmla="*/ 7835900 w 13017500"/>
              <a:gd name="connsiteY1" fmla="*/ 76200 h 1663700"/>
              <a:gd name="connsiteX2" fmla="*/ 13017500 w 13017500"/>
              <a:gd name="connsiteY2" fmla="*/ 0 h 1663700"/>
              <a:gd name="connsiteX3" fmla="*/ 12966700 w 13017500"/>
              <a:gd name="connsiteY3" fmla="*/ 1663700 h 1663700"/>
              <a:gd name="connsiteX4" fmla="*/ 0 w 13017500"/>
              <a:gd name="connsiteY4" fmla="*/ 1663700 h 1663700"/>
              <a:gd name="connsiteX5" fmla="*/ 0 w 13017500"/>
              <a:gd name="connsiteY5" fmla="*/ 165100 h 1663700"/>
              <a:gd name="connsiteX0" fmla="*/ 0 w 13017500"/>
              <a:gd name="connsiteY0" fmla="*/ 165100 h 1663700"/>
              <a:gd name="connsiteX1" fmla="*/ 8407400 w 13017500"/>
              <a:gd name="connsiteY1" fmla="*/ 165100 h 1663700"/>
              <a:gd name="connsiteX2" fmla="*/ 13017500 w 13017500"/>
              <a:gd name="connsiteY2" fmla="*/ 0 h 1663700"/>
              <a:gd name="connsiteX3" fmla="*/ 12966700 w 13017500"/>
              <a:gd name="connsiteY3" fmla="*/ 1663700 h 1663700"/>
              <a:gd name="connsiteX4" fmla="*/ 0 w 13017500"/>
              <a:gd name="connsiteY4" fmla="*/ 1663700 h 1663700"/>
              <a:gd name="connsiteX5" fmla="*/ 0 w 13017500"/>
              <a:gd name="connsiteY5" fmla="*/ 165100 h 1663700"/>
              <a:gd name="connsiteX0" fmla="*/ 0 w 13017500"/>
              <a:gd name="connsiteY0" fmla="*/ 165100 h 1663700"/>
              <a:gd name="connsiteX1" fmla="*/ 8547100 w 13017500"/>
              <a:gd name="connsiteY1" fmla="*/ 228600 h 1663700"/>
              <a:gd name="connsiteX2" fmla="*/ 13017500 w 13017500"/>
              <a:gd name="connsiteY2" fmla="*/ 0 h 1663700"/>
              <a:gd name="connsiteX3" fmla="*/ 12966700 w 13017500"/>
              <a:gd name="connsiteY3" fmla="*/ 1663700 h 1663700"/>
              <a:gd name="connsiteX4" fmla="*/ 0 w 13017500"/>
              <a:gd name="connsiteY4" fmla="*/ 1663700 h 1663700"/>
              <a:gd name="connsiteX5" fmla="*/ 0 w 13017500"/>
              <a:gd name="connsiteY5" fmla="*/ 165100 h 16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7500" h="1663700">
                <a:moveTo>
                  <a:pt x="0" y="165100"/>
                </a:moveTo>
                <a:lnTo>
                  <a:pt x="8547100" y="228600"/>
                </a:lnTo>
                <a:cubicBezTo>
                  <a:pt x="8572500" y="203200"/>
                  <a:pt x="11290300" y="25400"/>
                  <a:pt x="13017500" y="0"/>
                </a:cubicBezTo>
                <a:lnTo>
                  <a:pt x="12966700" y="1663700"/>
                </a:lnTo>
                <a:lnTo>
                  <a:pt x="0" y="1663700"/>
                </a:lnTo>
                <a:lnTo>
                  <a:pt x="0" y="165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1" name="Bildobjekt 12">
            <a:extLst>
              <a:ext uri="{FF2B5EF4-FFF2-40B4-BE49-F238E27FC236}">
                <a16:creationId xmlns:a16="http://schemas.microsoft.com/office/drawing/2014/main" id="{D8F93D22-B881-6347-95E6-0B58873A41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82515" y="5803900"/>
            <a:ext cx="2230570" cy="637305"/>
          </a:xfrm>
          <a:prstGeom prst="rect">
            <a:avLst/>
          </a:prstGeom>
        </p:spPr>
      </p:pic>
    </p:spTree>
    <p:extLst>
      <p:ext uri="{BB962C8B-B14F-4D97-AF65-F5344CB8AC3E}">
        <p14:creationId xmlns:p14="http://schemas.microsoft.com/office/powerpoint/2010/main" val="4162304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apitelavdelare - gul">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BF76CD9F-8D81-6442-8CB5-36FEA03DA2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0975303" cy="6857999"/>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62582" y="4089975"/>
            <a:ext cx="5104224" cy="2095456"/>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9954"/>
              <a:gd name="connsiteY0" fmla="*/ 5120 h 10000"/>
              <a:gd name="connsiteX1" fmla="*/ 424 w 9954"/>
              <a:gd name="connsiteY1" fmla="*/ 195 h 10000"/>
              <a:gd name="connsiteX2" fmla="*/ 9339 w 9954"/>
              <a:gd name="connsiteY2" fmla="*/ 189 h 10000"/>
              <a:gd name="connsiteX3" fmla="*/ 9954 w 9954"/>
              <a:gd name="connsiteY3" fmla="*/ 3786 h 10000"/>
              <a:gd name="connsiteX4" fmla="*/ 9890 w 9954"/>
              <a:gd name="connsiteY4" fmla="*/ 9519 h 10000"/>
              <a:gd name="connsiteX5" fmla="*/ 7450 w 9954"/>
              <a:gd name="connsiteY5" fmla="*/ 9453 h 10000"/>
              <a:gd name="connsiteX6" fmla="*/ 4798 w 9954"/>
              <a:gd name="connsiteY6" fmla="*/ 10000 h 10000"/>
              <a:gd name="connsiteX7" fmla="*/ 156 w 9954"/>
              <a:gd name="connsiteY7" fmla="*/ 8777 h 10000"/>
              <a:gd name="connsiteX8" fmla="*/ 1 w 9954"/>
              <a:gd name="connsiteY8" fmla="*/ 5120 h 10000"/>
              <a:gd name="connsiteX0" fmla="*/ 1 w 10000"/>
              <a:gd name="connsiteY0" fmla="*/ 5120 h 10000"/>
              <a:gd name="connsiteX1" fmla="*/ 426 w 10000"/>
              <a:gd name="connsiteY1" fmla="*/ 195 h 10000"/>
              <a:gd name="connsiteX2" fmla="*/ 9382 w 10000"/>
              <a:gd name="connsiteY2" fmla="*/ 189 h 10000"/>
              <a:gd name="connsiteX3" fmla="*/ 10000 w 10000"/>
              <a:gd name="connsiteY3" fmla="*/ 3786 h 10000"/>
              <a:gd name="connsiteX4" fmla="*/ 9825 w 10000"/>
              <a:gd name="connsiteY4" fmla="*/ 9404 h 10000"/>
              <a:gd name="connsiteX5" fmla="*/ 7484 w 10000"/>
              <a:gd name="connsiteY5" fmla="*/ 9453 h 10000"/>
              <a:gd name="connsiteX6" fmla="*/ 4820 w 10000"/>
              <a:gd name="connsiteY6" fmla="*/ 10000 h 10000"/>
              <a:gd name="connsiteX7" fmla="*/ 157 w 10000"/>
              <a:gd name="connsiteY7" fmla="*/ 8777 h 10000"/>
              <a:gd name="connsiteX8" fmla="*/ 1 w 10000"/>
              <a:gd name="connsiteY8" fmla="*/ 5120 h 10000"/>
              <a:gd name="connsiteX0" fmla="*/ 1 w 10000"/>
              <a:gd name="connsiteY0" fmla="*/ 4925 h 9805"/>
              <a:gd name="connsiteX1" fmla="*/ 426 w 10000"/>
              <a:gd name="connsiteY1" fmla="*/ 0 h 9805"/>
              <a:gd name="connsiteX2" fmla="*/ 9579 w 10000"/>
              <a:gd name="connsiteY2" fmla="*/ 376 h 9805"/>
              <a:gd name="connsiteX3" fmla="*/ 10000 w 10000"/>
              <a:gd name="connsiteY3" fmla="*/ 3591 h 9805"/>
              <a:gd name="connsiteX4" fmla="*/ 9825 w 10000"/>
              <a:gd name="connsiteY4" fmla="*/ 9209 h 9805"/>
              <a:gd name="connsiteX5" fmla="*/ 7484 w 10000"/>
              <a:gd name="connsiteY5" fmla="*/ 9258 h 9805"/>
              <a:gd name="connsiteX6" fmla="*/ 4820 w 10000"/>
              <a:gd name="connsiteY6" fmla="*/ 9805 h 9805"/>
              <a:gd name="connsiteX7" fmla="*/ 157 w 10000"/>
              <a:gd name="connsiteY7" fmla="*/ 8582 h 9805"/>
              <a:gd name="connsiteX8" fmla="*/ 1 w 10000"/>
              <a:gd name="connsiteY8" fmla="*/ 4925 h 9805"/>
              <a:gd name="connsiteX0" fmla="*/ 1 w 10000"/>
              <a:gd name="connsiteY0" fmla="*/ 5023 h 10000"/>
              <a:gd name="connsiteX1" fmla="*/ 426 w 10000"/>
              <a:gd name="connsiteY1" fmla="*/ 0 h 10000"/>
              <a:gd name="connsiteX2" fmla="*/ 9579 w 10000"/>
              <a:gd name="connsiteY2" fmla="*/ 383 h 10000"/>
              <a:gd name="connsiteX3" fmla="*/ 10000 w 10000"/>
              <a:gd name="connsiteY3" fmla="*/ 3662 h 10000"/>
              <a:gd name="connsiteX4" fmla="*/ 9825 w 10000"/>
              <a:gd name="connsiteY4" fmla="*/ 9392 h 10000"/>
              <a:gd name="connsiteX5" fmla="*/ 7484 w 10000"/>
              <a:gd name="connsiteY5" fmla="*/ 9442 h 10000"/>
              <a:gd name="connsiteX6" fmla="*/ 4820 w 10000"/>
              <a:gd name="connsiteY6" fmla="*/ 10000 h 10000"/>
              <a:gd name="connsiteX7" fmla="*/ 157 w 10000"/>
              <a:gd name="connsiteY7" fmla="*/ 8753 h 10000"/>
              <a:gd name="connsiteX8" fmla="*/ 1 w 10000"/>
              <a:gd name="connsiteY8" fmla="*/ 5023 h 10000"/>
              <a:gd name="connsiteX0" fmla="*/ 1 w 10000"/>
              <a:gd name="connsiteY0" fmla="*/ 5023 h 9540"/>
              <a:gd name="connsiteX1" fmla="*/ 426 w 10000"/>
              <a:gd name="connsiteY1" fmla="*/ 0 h 9540"/>
              <a:gd name="connsiteX2" fmla="*/ 9579 w 10000"/>
              <a:gd name="connsiteY2" fmla="*/ 383 h 9540"/>
              <a:gd name="connsiteX3" fmla="*/ 10000 w 10000"/>
              <a:gd name="connsiteY3" fmla="*/ 3662 h 9540"/>
              <a:gd name="connsiteX4" fmla="*/ 9825 w 10000"/>
              <a:gd name="connsiteY4" fmla="*/ 9392 h 9540"/>
              <a:gd name="connsiteX5" fmla="*/ 7484 w 10000"/>
              <a:gd name="connsiteY5" fmla="*/ 9442 h 9540"/>
              <a:gd name="connsiteX6" fmla="*/ 4965 w 10000"/>
              <a:gd name="connsiteY6" fmla="*/ 9540 h 9540"/>
              <a:gd name="connsiteX7" fmla="*/ 157 w 10000"/>
              <a:gd name="connsiteY7" fmla="*/ 8753 h 9540"/>
              <a:gd name="connsiteX8" fmla="*/ 1 w 10000"/>
              <a:gd name="connsiteY8" fmla="*/ 5023 h 9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9540">
                <a:moveTo>
                  <a:pt x="1" y="5023"/>
                </a:moveTo>
                <a:cubicBezTo>
                  <a:pt x="5" y="5067"/>
                  <a:pt x="420" y="52"/>
                  <a:pt x="426" y="0"/>
                </a:cubicBezTo>
                <a:cubicBezTo>
                  <a:pt x="410" y="45"/>
                  <a:pt x="9619" y="369"/>
                  <a:pt x="9579" y="383"/>
                </a:cubicBezTo>
                <a:cubicBezTo>
                  <a:pt x="9551" y="334"/>
                  <a:pt x="9997" y="3781"/>
                  <a:pt x="10000" y="3662"/>
                </a:cubicBezTo>
                <a:cubicBezTo>
                  <a:pt x="9984" y="3601"/>
                  <a:pt x="9857" y="9333"/>
                  <a:pt x="9825" y="9392"/>
                </a:cubicBezTo>
                <a:cubicBezTo>
                  <a:pt x="9857" y="9348"/>
                  <a:pt x="7438" y="9420"/>
                  <a:pt x="7484" y="9442"/>
                </a:cubicBezTo>
                <a:lnTo>
                  <a:pt x="4965" y="9540"/>
                </a:lnTo>
                <a:cubicBezTo>
                  <a:pt x="5015" y="9568"/>
                  <a:pt x="110" y="8694"/>
                  <a:pt x="157" y="8753"/>
                </a:cubicBezTo>
                <a:cubicBezTo>
                  <a:pt x="150" y="8713"/>
                  <a:pt x="-4" y="5061"/>
                  <a:pt x="1" y="5023"/>
                </a:cubicBez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1" name="Rektangel med klippta hörn på samma sida 15">
            <a:extLst>
              <a:ext uri="{FF2B5EF4-FFF2-40B4-BE49-F238E27FC236}">
                <a16:creationId xmlns:a16="http://schemas.microsoft.com/office/drawing/2014/main" id="{71DA9D8C-494D-2A4E-A811-74C7C835480B}"/>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341540A1-B333-D847-83A5-C79F5377BD10}"/>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18945261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pitelavdelare - rosa">
    <p:spTree>
      <p:nvGrpSpPr>
        <p:cNvPr id="1" name=""/>
        <p:cNvGrpSpPr/>
        <p:nvPr/>
      </p:nvGrpSpPr>
      <p:grpSpPr>
        <a:xfrm>
          <a:off x="0" y="0"/>
          <a:ext cx="0" cy="0"/>
          <a:chOff x="0" y="0"/>
          <a:chExt cx="0" cy="0"/>
        </a:xfrm>
      </p:grpSpPr>
      <p:pic>
        <p:nvPicPr>
          <p:cNvPr id="4" name="Bildobjekt 3" descr="En bild som visar inomhus, person, spegel, bord&#10;&#10;Automatiskt genererad beskrivning">
            <a:extLst>
              <a:ext uri="{FF2B5EF4-FFF2-40B4-BE49-F238E27FC236}">
                <a16:creationId xmlns:a16="http://schemas.microsoft.com/office/drawing/2014/main" id="{A8C1AC9E-810F-204D-94E9-6632CD2A90A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0985870" cy="6869414"/>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57055" y="4080718"/>
            <a:ext cx="5009530"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BDBD6699-E10B-D14A-851D-0499C8038E78}"/>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82588664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D69212C-D216-8A41-A1FD-F5E6325E9EF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0996655" cy="6858001"/>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846315" y="4158886"/>
            <a:ext cx="5068751" cy="1980623"/>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9617"/>
              <a:gd name="connsiteX1" fmla="*/ 321 w 10000"/>
              <a:gd name="connsiteY1" fmla="*/ 0 h 9617"/>
              <a:gd name="connsiteX2" fmla="*/ 9674 w 10000"/>
              <a:gd name="connsiteY2" fmla="*/ 244 h 9617"/>
              <a:gd name="connsiteX3" fmla="*/ 10000 w 10000"/>
              <a:gd name="connsiteY3" fmla="*/ 3829 h 9617"/>
              <a:gd name="connsiteX4" fmla="*/ 9869 w 10000"/>
              <a:gd name="connsiteY4" fmla="*/ 9446 h 9617"/>
              <a:gd name="connsiteX5" fmla="*/ 7268 w 10000"/>
              <a:gd name="connsiteY5" fmla="*/ 9434 h 9617"/>
              <a:gd name="connsiteX6" fmla="*/ 4399 w 10000"/>
              <a:gd name="connsiteY6" fmla="*/ 9616 h 9617"/>
              <a:gd name="connsiteX7" fmla="*/ 20 w 10000"/>
              <a:gd name="connsiteY7" fmla="*/ 9081 h 9617"/>
              <a:gd name="connsiteX8" fmla="*/ 1 w 10000"/>
              <a:gd name="connsiteY8" fmla="*/ 5112 h 9617"/>
              <a:gd name="connsiteX0" fmla="*/ 1 w 10000"/>
              <a:gd name="connsiteY0" fmla="*/ 5316 h 10591"/>
              <a:gd name="connsiteX1" fmla="*/ 321 w 10000"/>
              <a:gd name="connsiteY1" fmla="*/ 0 h 10591"/>
              <a:gd name="connsiteX2" fmla="*/ 9674 w 10000"/>
              <a:gd name="connsiteY2" fmla="*/ 254 h 10591"/>
              <a:gd name="connsiteX3" fmla="*/ 10000 w 10000"/>
              <a:gd name="connsiteY3" fmla="*/ 3981 h 10591"/>
              <a:gd name="connsiteX4" fmla="*/ 9631 w 10000"/>
              <a:gd name="connsiteY4" fmla="*/ 10591 h 10591"/>
              <a:gd name="connsiteX5" fmla="*/ 7268 w 10000"/>
              <a:gd name="connsiteY5" fmla="*/ 9810 h 10591"/>
              <a:gd name="connsiteX6" fmla="*/ 4399 w 10000"/>
              <a:gd name="connsiteY6" fmla="*/ 9999 h 10591"/>
              <a:gd name="connsiteX7" fmla="*/ 20 w 10000"/>
              <a:gd name="connsiteY7" fmla="*/ 9443 h 10591"/>
              <a:gd name="connsiteX8" fmla="*/ 1 w 10000"/>
              <a:gd name="connsiteY8" fmla="*/ 5316 h 10591"/>
              <a:gd name="connsiteX0" fmla="*/ 1 w 9702"/>
              <a:gd name="connsiteY0" fmla="*/ 5316 h 10591"/>
              <a:gd name="connsiteX1" fmla="*/ 321 w 9702"/>
              <a:gd name="connsiteY1" fmla="*/ 0 h 10591"/>
              <a:gd name="connsiteX2" fmla="*/ 9674 w 9702"/>
              <a:gd name="connsiteY2" fmla="*/ 254 h 10591"/>
              <a:gd name="connsiteX3" fmla="*/ 9702 w 9702"/>
              <a:gd name="connsiteY3" fmla="*/ 3909 h 10591"/>
              <a:gd name="connsiteX4" fmla="*/ 9631 w 9702"/>
              <a:gd name="connsiteY4" fmla="*/ 10591 h 10591"/>
              <a:gd name="connsiteX5" fmla="*/ 7268 w 9702"/>
              <a:gd name="connsiteY5" fmla="*/ 9810 h 10591"/>
              <a:gd name="connsiteX6" fmla="*/ 4399 w 9702"/>
              <a:gd name="connsiteY6" fmla="*/ 9999 h 10591"/>
              <a:gd name="connsiteX7" fmla="*/ 20 w 9702"/>
              <a:gd name="connsiteY7" fmla="*/ 9443 h 10591"/>
              <a:gd name="connsiteX8" fmla="*/ 1 w 9702"/>
              <a:gd name="connsiteY8" fmla="*/ 5316 h 10591"/>
              <a:gd name="connsiteX0" fmla="*/ 1 w 10333"/>
              <a:gd name="connsiteY0" fmla="*/ 5019 h 10000"/>
              <a:gd name="connsiteX1" fmla="*/ 331 w 10333"/>
              <a:gd name="connsiteY1" fmla="*/ 0 h 10000"/>
              <a:gd name="connsiteX2" fmla="*/ 10333 w 10333"/>
              <a:gd name="connsiteY2" fmla="*/ 672 h 10000"/>
              <a:gd name="connsiteX3" fmla="*/ 10000 w 10333"/>
              <a:gd name="connsiteY3" fmla="*/ 3691 h 10000"/>
              <a:gd name="connsiteX4" fmla="*/ 9927 w 10333"/>
              <a:gd name="connsiteY4" fmla="*/ 10000 h 10000"/>
              <a:gd name="connsiteX5" fmla="*/ 7491 w 10333"/>
              <a:gd name="connsiteY5" fmla="*/ 9263 h 10000"/>
              <a:gd name="connsiteX6" fmla="*/ 4534 w 10333"/>
              <a:gd name="connsiteY6" fmla="*/ 9441 h 10000"/>
              <a:gd name="connsiteX7" fmla="*/ 21 w 10333"/>
              <a:gd name="connsiteY7" fmla="*/ 8916 h 10000"/>
              <a:gd name="connsiteX8" fmla="*/ 1 w 10333"/>
              <a:gd name="connsiteY8" fmla="*/ 5019 h 10000"/>
              <a:gd name="connsiteX0" fmla="*/ 1 w 10333"/>
              <a:gd name="connsiteY0" fmla="*/ 5230 h 10211"/>
              <a:gd name="connsiteX1" fmla="*/ 366 w 10333"/>
              <a:gd name="connsiteY1" fmla="*/ 0 h 10211"/>
              <a:gd name="connsiteX2" fmla="*/ 10333 w 10333"/>
              <a:gd name="connsiteY2" fmla="*/ 883 h 10211"/>
              <a:gd name="connsiteX3" fmla="*/ 10000 w 10333"/>
              <a:gd name="connsiteY3" fmla="*/ 3902 h 10211"/>
              <a:gd name="connsiteX4" fmla="*/ 9927 w 10333"/>
              <a:gd name="connsiteY4" fmla="*/ 10211 h 10211"/>
              <a:gd name="connsiteX5" fmla="*/ 7491 w 10333"/>
              <a:gd name="connsiteY5" fmla="*/ 9474 h 10211"/>
              <a:gd name="connsiteX6" fmla="*/ 4534 w 10333"/>
              <a:gd name="connsiteY6" fmla="*/ 9652 h 10211"/>
              <a:gd name="connsiteX7" fmla="*/ 21 w 10333"/>
              <a:gd name="connsiteY7" fmla="*/ 9127 h 10211"/>
              <a:gd name="connsiteX8" fmla="*/ 1 w 10333"/>
              <a:gd name="connsiteY8" fmla="*/ 5230 h 10211"/>
              <a:gd name="connsiteX0" fmla="*/ 306 w 10313"/>
              <a:gd name="connsiteY0" fmla="*/ 5192 h 10211"/>
              <a:gd name="connsiteX1" fmla="*/ 346 w 10313"/>
              <a:gd name="connsiteY1" fmla="*/ 0 h 10211"/>
              <a:gd name="connsiteX2" fmla="*/ 10313 w 10313"/>
              <a:gd name="connsiteY2" fmla="*/ 883 h 10211"/>
              <a:gd name="connsiteX3" fmla="*/ 9980 w 10313"/>
              <a:gd name="connsiteY3" fmla="*/ 3902 h 10211"/>
              <a:gd name="connsiteX4" fmla="*/ 9907 w 10313"/>
              <a:gd name="connsiteY4" fmla="*/ 10211 h 10211"/>
              <a:gd name="connsiteX5" fmla="*/ 7471 w 10313"/>
              <a:gd name="connsiteY5" fmla="*/ 9474 h 10211"/>
              <a:gd name="connsiteX6" fmla="*/ 4514 w 10313"/>
              <a:gd name="connsiteY6" fmla="*/ 9652 h 10211"/>
              <a:gd name="connsiteX7" fmla="*/ 1 w 10313"/>
              <a:gd name="connsiteY7" fmla="*/ 9127 h 10211"/>
              <a:gd name="connsiteX8" fmla="*/ 306 w 10313"/>
              <a:gd name="connsiteY8" fmla="*/ 5192 h 10211"/>
              <a:gd name="connsiteX0" fmla="*/ 306 w 10313"/>
              <a:gd name="connsiteY0" fmla="*/ 5187 h 10206"/>
              <a:gd name="connsiteX1" fmla="*/ 53 w 10313"/>
              <a:gd name="connsiteY1" fmla="*/ 0 h 10206"/>
              <a:gd name="connsiteX2" fmla="*/ 10313 w 10313"/>
              <a:gd name="connsiteY2" fmla="*/ 878 h 10206"/>
              <a:gd name="connsiteX3" fmla="*/ 9980 w 10313"/>
              <a:gd name="connsiteY3" fmla="*/ 3897 h 10206"/>
              <a:gd name="connsiteX4" fmla="*/ 9907 w 10313"/>
              <a:gd name="connsiteY4" fmla="*/ 10206 h 10206"/>
              <a:gd name="connsiteX5" fmla="*/ 7471 w 10313"/>
              <a:gd name="connsiteY5" fmla="*/ 9469 h 10206"/>
              <a:gd name="connsiteX6" fmla="*/ 4514 w 10313"/>
              <a:gd name="connsiteY6" fmla="*/ 9647 h 10206"/>
              <a:gd name="connsiteX7" fmla="*/ 1 w 10313"/>
              <a:gd name="connsiteY7" fmla="*/ 9122 h 10206"/>
              <a:gd name="connsiteX8" fmla="*/ 306 w 10313"/>
              <a:gd name="connsiteY8" fmla="*/ 5187 h 10206"/>
              <a:gd name="connsiteX0" fmla="*/ 276 w 10283"/>
              <a:gd name="connsiteY0" fmla="*/ 5187 h 10206"/>
              <a:gd name="connsiteX1" fmla="*/ 23 w 10283"/>
              <a:gd name="connsiteY1" fmla="*/ 0 h 10206"/>
              <a:gd name="connsiteX2" fmla="*/ 10283 w 10283"/>
              <a:gd name="connsiteY2" fmla="*/ 878 h 10206"/>
              <a:gd name="connsiteX3" fmla="*/ 9950 w 10283"/>
              <a:gd name="connsiteY3" fmla="*/ 3897 h 10206"/>
              <a:gd name="connsiteX4" fmla="*/ 9877 w 10283"/>
              <a:gd name="connsiteY4" fmla="*/ 10206 h 10206"/>
              <a:gd name="connsiteX5" fmla="*/ 7441 w 10283"/>
              <a:gd name="connsiteY5" fmla="*/ 9469 h 10206"/>
              <a:gd name="connsiteX6" fmla="*/ 4484 w 10283"/>
              <a:gd name="connsiteY6" fmla="*/ 9647 h 10206"/>
              <a:gd name="connsiteX7" fmla="*/ 1 w 10283"/>
              <a:gd name="connsiteY7" fmla="*/ 8373 h 10206"/>
              <a:gd name="connsiteX8" fmla="*/ 276 w 10283"/>
              <a:gd name="connsiteY8" fmla="*/ 5187 h 10206"/>
              <a:gd name="connsiteX0" fmla="*/ 0 w 10429"/>
              <a:gd name="connsiteY0" fmla="*/ 7041 h 10206"/>
              <a:gd name="connsiteX1" fmla="*/ 169 w 10429"/>
              <a:gd name="connsiteY1" fmla="*/ 0 h 10206"/>
              <a:gd name="connsiteX2" fmla="*/ 10429 w 10429"/>
              <a:gd name="connsiteY2" fmla="*/ 878 h 10206"/>
              <a:gd name="connsiteX3" fmla="*/ 10096 w 10429"/>
              <a:gd name="connsiteY3" fmla="*/ 3897 h 10206"/>
              <a:gd name="connsiteX4" fmla="*/ 10023 w 10429"/>
              <a:gd name="connsiteY4" fmla="*/ 10206 h 10206"/>
              <a:gd name="connsiteX5" fmla="*/ 7587 w 10429"/>
              <a:gd name="connsiteY5" fmla="*/ 9469 h 10206"/>
              <a:gd name="connsiteX6" fmla="*/ 4630 w 10429"/>
              <a:gd name="connsiteY6" fmla="*/ 9647 h 10206"/>
              <a:gd name="connsiteX7" fmla="*/ 147 w 10429"/>
              <a:gd name="connsiteY7" fmla="*/ 8373 h 10206"/>
              <a:gd name="connsiteX8" fmla="*/ 0 w 10429"/>
              <a:gd name="connsiteY8" fmla="*/ 7041 h 10206"/>
              <a:gd name="connsiteX0" fmla="*/ 0 w 10429"/>
              <a:gd name="connsiteY0" fmla="*/ 6849 h 10014"/>
              <a:gd name="connsiteX1" fmla="*/ 289 w 10429"/>
              <a:gd name="connsiteY1" fmla="*/ 0 h 10014"/>
              <a:gd name="connsiteX2" fmla="*/ 10429 w 10429"/>
              <a:gd name="connsiteY2" fmla="*/ 686 h 10014"/>
              <a:gd name="connsiteX3" fmla="*/ 10096 w 10429"/>
              <a:gd name="connsiteY3" fmla="*/ 3705 h 10014"/>
              <a:gd name="connsiteX4" fmla="*/ 10023 w 10429"/>
              <a:gd name="connsiteY4" fmla="*/ 10014 h 10014"/>
              <a:gd name="connsiteX5" fmla="*/ 7587 w 10429"/>
              <a:gd name="connsiteY5" fmla="*/ 9277 h 10014"/>
              <a:gd name="connsiteX6" fmla="*/ 4630 w 10429"/>
              <a:gd name="connsiteY6" fmla="*/ 9455 h 10014"/>
              <a:gd name="connsiteX7" fmla="*/ 147 w 10429"/>
              <a:gd name="connsiteY7" fmla="*/ 8181 h 10014"/>
              <a:gd name="connsiteX8" fmla="*/ 0 w 10429"/>
              <a:gd name="connsiteY8" fmla="*/ 6849 h 10014"/>
              <a:gd name="connsiteX0" fmla="*/ 0 w 10429"/>
              <a:gd name="connsiteY0" fmla="*/ 6849 h 10014"/>
              <a:gd name="connsiteX1" fmla="*/ 289 w 10429"/>
              <a:gd name="connsiteY1" fmla="*/ 0 h 10014"/>
              <a:gd name="connsiteX2" fmla="*/ 10429 w 10429"/>
              <a:gd name="connsiteY2" fmla="*/ 686 h 10014"/>
              <a:gd name="connsiteX3" fmla="*/ 10096 w 10429"/>
              <a:gd name="connsiteY3" fmla="*/ 3705 h 10014"/>
              <a:gd name="connsiteX4" fmla="*/ 10023 w 10429"/>
              <a:gd name="connsiteY4" fmla="*/ 10014 h 10014"/>
              <a:gd name="connsiteX5" fmla="*/ 6196 w 10429"/>
              <a:gd name="connsiteY5" fmla="*/ 9382 h 10014"/>
              <a:gd name="connsiteX6" fmla="*/ 4630 w 10429"/>
              <a:gd name="connsiteY6" fmla="*/ 9455 h 10014"/>
              <a:gd name="connsiteX7" fmla="*/ 147 w 10429"/>
              <a:gd name="connsiteY7" fmla="*/ 8181 h 10014"/>
              <a:gd name="connsiteX8" fmla="*/ 0 w 10429"/>
              <a:gd name="connsiteY8" fmla="*/ 6849 h 10014"/>
              <a:gd name="connsiteX0" fmla="*/ 0 w 10429"/>
              <a:gd name="connsiteY0" fmla="*/ 6849 h 9455"/>
              <a:gd name="connsiteX1" fmla="*/ 289 w 10429"/>
              <a:gd name="connsiteY1" fmla="*/ 0 h 9455"/>
              <a:gd name="connsiteX2" fmla="*/ 10429 w 10429"/>
              <a:gd name="connsiteY2" fmla="*/ 686 h 9455"/>
              <a:gd name="connsiteX3" fmla="*/ 10096 w 10429"/>
              <a:gd name="connsiteY3" fmla="*/ 3705 h 9455"/>
              <a:gd name="connsiteX4" fmla="*/ 10096 w 10429"/>
              <a:gd name="connsiteY4" fmla="*/ 9413 h 9455"/>
              <a:gd name="connsiteX5" fmla="*/ 6196 w 10429"/>
              <a:gd name="connsiteY5" fmla="*/ 9382 h 9455"/>
              <a:gd name="connsiteX6" fmla="*/ 4630 w 10429"/>
              <a:gd name="connsiteY6" fmla="*/ 9455 h 9455"/>
              <a:gd name="connsiteX7" fmla="*/ 147 w 10429"/>
              <a:gd name="connsiteY7" fmla="*/ 8181 h 9455"/>
              <a:gd name="connsiteX8" fmla="*/ 0 w 10429"/>
              <a:gd name="connsiteY8" fmla="*/ 6849 h 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9" h="9455">
                <a:moveTo>
                  <a:pt x="0" y="6849"/>
                </a:moveTo>
                <a:cubicBezTo>
                  <a:pt x="5" y="6896"/>
                  <a:pt x="282" y="55"/>
                  <a:pt x="289" y="0"/>
                </a:cubicBezTo>
                <a:cubicBezTo>
                  <a:pt x="271" y="48"/>
                  <a:pt x="10437" y="668"/>
                  <a:pt x="10429" y="686"/>
                </a:cubicBezTo>
                <a:cubicBezTo>
                  <a:pt x="10399" y="634"/>
                  <a:pt x="10093" y="3827"/>
                  <a:pt x="10096" y="3705"/>
                </a:cubicBezTo>
                <a:cubicBezTo>
                  <a:pt x="10080" y="3641"/>
                  <a:pt x="10129" y="9352"/>
                  <a:pt x="10096" y="9413"/>
                </a:cubicBezTo>
                <a:cubicBezTo>
                  <a:pt x="10129" y="9367"/>
                  <a:pt x="6148" y="9358"/>
                  <a:pt x="6196" y="9382"/>
                </a:cubicBezTo>
                <a:cubicBezTo>
                  <a:pt x="6150" y="9383"/>
                  <a:pt x="4676" y="9452"/>
                  <a:pt x="4630" y="9455"/>
                </a:cubicBezTo>
                <a:cubicBezTo>
                  <a:pt x="4683" y="9485"/>
                  <a:pt x="97" y="8120"/>
                  <a:pt x="147" y="8181"/>
                </a:cubicBezTo>
                <a:cubicBezTo>
                  <a:pt x="139" y="8140"/>
                  <a:pt x="-5" y="6888"/>
                  <a:pt x="0" y="6849"/>
                </a:cubicBez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6991A85D-EA77-094B-AF91-8E029408DFA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256905295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Kapitelavdelare - rosa">
    <p:spTree>
      <p:nvGrpSpPr>
        <p:cNvPr id="1" name=""/>
        <p:cNvGrpSpPr/>
        <p:nvPr/>
      </p:nvGrpSpPr>
      <p:grpSpPr>
        <a:xfrm>
          <a:off x="0" y="0"/>
          <a:ext cx="0" cy="0"/>
          <a:chOff x="0" y="0"/>
          <a:chExt cx="0" cy="0"/>
        </a:xfrm>
      </p:grpSpPr>
      <p:pic>
        <p:nvPicPr>
          <p:cNvPr id="3" name="Bildobjekt 2" descr="En bild som visar inomhus, skjorta, man, framsida&#10;&#10;Automatiskt genererad beskrivning">
            <a:extLst>
              <a:ext uri="{FF2B5EF4-FFF2-40B4-BE49-F238E27FC236}">
                <a16:creationId xmlns:a16="http://schemas.microsoft.com/office/drawing/2014/main" id="{ACA5B1EA-0935-404E-B934-B95DDFA7F04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0968824" cy="6858001"/>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rot="10645457">
            <a:off x="1070513" y="4120312"/>
            <a:ext cx="4864288" cy="1978539"/>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4628 w 10000"/>
              <a:gd name="connsiteY2" fmla="*/ 165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0"/>
              <a:gd name="connsiteY0" fmla="*/ 5112 h 10000"/>
              <a:gd name="connsiteX1" fmla="*/ 321 w 9870"/>
              <a:gd name="connsiteY1" fmla="*/ 0 h 10000"/>
              <a:gd name="connsiteX2" fmla="*/ 4628 w 9870"/>
              <a:gd name="connsiteY2" fmla="*/ 165 h 10000"/>
              <a:gd name="connsiteX3" fmla="*/ 9351 w 9870"/>
              <a:gd name="connsiteY3" fmla="*/ 876 h 10000"/>
              <a:gd name="connsiteX4" fmla="*/ 9869 w 9870"/>
              <a:gd name="connsiteY4" fmla="*/ 9446 h 10000"/>
              <a:gd name="connsiteX5" fmla="*/ 7437 w 9870"/>
              <a:gd name="connsiteY5" fmla="*/ 10000 h 10000"/>
              <a:gd name="connsiteX6" fmla="*/ 4399 w 9870"/>
              <a:gd name="connsiteY6" fmla="*/ 9616 h 10000"/>
              <a:gd name="connsiteX7" fmla="*/ 20 w 9870"/>
              <a:gd name="connsiteY7" fmla="*/ 9081 h 10000"/>
              <a:gd name="connsiteX8" fmla="*/ 1 w 9870"/>
              <a:gd name="connsiteY8" fmla="*/ 5112 h 10000"/>
              <a:gd name="connsiteX0" fmla="*/ 1 w 9746"/>
              <a:gd name="connsiteY0" fmla="*/ 5112 h 10000"/>
              <a:gd name="connsiteX1" fmla="*/ 325 w 9746"/>
              <a:gd name="connsiteY1" fmla="*/ 0 h 10000"/>
              <a:gd name="connsiteX2" fmla="*/ 4689 w 9746"/>
              <a:gd name="connsiteY2" fmla="*/ 165 h 10000"/>
              <a:gd name="connsiteX3" fmla="*/ 9474 w 9746"/>
              <a:gd name="connsiteY3" fmla="*/ 876 h 10000"/>
              <a:gd name="connsiteX4" fmla="*/ 9744 w 9746"/>
              <a:gd name="connsiteY4" fmla="*/ 8470 h 10000"/>
              <a:gd name="connsiteX5" fmla="*/ 7535 w 9746"/>
              <a:gd name="connsiteY5" fmla="*/ 10000 h 10000"/>
              <a:gd name="connsiteX6" fmla="*/ 4457 w 9746"/>
              <a:gd name="connsiteY6" fmla="*/ 9616 h 10000"/>
              <a:gd name="connsiteX7" fmla="*/ 20 w 9746"/>
              <a:gd name="connsiteY7" fmla="*/ 9081 h 10000"/>
              <a:gd name="connsiteX8" fmla="*/ 1 w 9746"/>
              <a:gd name="connsiteY8" fmla="*/ 5112 h 10000"/>
              <a:gd name="connsiteX0" fmla="*/ 1 w 10002"/>
              <a:gd name="connsiteY0" fmla="*/ 5112 h 10000"/>
              <a:gd name="connsiteX1" fmla="*/ 333 w 10002"/>
              <a:gd name="connsiteY1" fmla="*/ 0 h 10000"/>
              <a:gd name="connsiteX2" fmla="*/ 4811 w 10002"/>
              <a:gd name="connsiteY2" fmla="*/ 165 h 10000"/>
              <a:gd name="connsiteX3" fmla="*/ 9721 w 10002"/>
              <a:gd name="connsiteY3" fmla="*/ 876 h 10000"/>
              <a:gd name="connsiteX4" fmla="*/ 10000 w 10002"/>
              <a:gd name="connsiteY4" fmla="*/ 9200 h 10000"/>
              <a:gd name="connsiteX5" fmla="*/ 7731 w 10002"/>
              <a:gd name="connsiteY5" fmla="*/ 10000 h 10000"/>
              <a:gd name="connsiteX6" fmla="*/ 4573 w 10002"/>
              <a:gd name="connsiteY6" fmla="*/ 9616 h 10000"/>
              <a:gd name="connsiteX7" fmla="*/ 21 w 10002"/>
              <a:gd name="connsiteY7" fmla="*/ 9081 h 10000"/>
              <a:gd name="connsiteX8" fmla="*/ 1 w 10002"/>
              <a:gd name="connsiteY8" fmla="*/ 5112 h 10000"/>
              <a:gd name="connsiteX0" fmla="*/ 1 w 10004"/>
              <a:gd name="connsiteY0" fmla="*/ 5112 h 10000"/>
              <a:gd name="connsiteX1" fmla="*/ 333 w 10004"/>
              <a:gd name="connsiteY1" fmla="*/ 0 h 10000"/>
              <a:gd name="connsiteX2" fmla="*/ 4811 w 10004"/>
              <a:gd name="connsiteY2" fmla="*/ 165 h 10000"/>
              <a:gd name="connsiteX3" fmla="*/ 9889 w 10004"/>
              <a:gd name="connsiteY3" fmla="*/ 1040 h 10000"/>
              <a:gd name="connsiteX4" fmla="*/ 10000 w 10004"/>
              <a:gd name="connsiteY4" fmla="*/ 9200 h 10000"/>
              <a:gd name="connsiteX5" fmla="*/ 7731 w 10004"/>
              <a:gd name="connsiteY5" fmla="*/ 10000 h 10000"/>
              <a:gd name="connsiteX6" fmla="*/ 4573 w 10004"/>
              <a:gd name="connsiteY6" fmla="*/ 9616 h 10000"/>
              <a:gd name="connsiteX7" fmla="*/ 21 w 10004"/>
              <a:gd name="connsiteY7" fmla="*/ 9081 h 10000"/>
              <a:gd name="connsiteX8" fmla="*/ 1 w 10004"/>
              <a:gd name="connsiteY8" fmla="*/ 5112 h 10000"/>
              <a:gd name="connsiteX0" fmla="*/ 1 w 10004"/>
              <a:gd name="connsiteY0" fmla="*/ 5112 h 9617"/>
              <a:gd name="connsiteX1" fmla="*/ 333 w 10004"/>
              <a:gd name="connsiteY1" fmla="*/ 0 h 9617"/>
              <a:gd name="connsiteX2" fmla="*/ 4811 w 10004"/>
              <a:gd name="connsiteY2" fmla="*/ 165 h 9617"/>
              <a:gd name="connsiteX3" fmla="*/ 9889 w 10004"/>
              <a:gd name="connsiteY3" fmla="*/ 1040 h 9617"/>
              <a:gd name="connsiteX4" fmla="*/ 10000 w 10004"/>
              <a:gd name="connsiteY4" fmla="*/ 9200 h 9617"/>
              <a:gd name="connsiteX5" fmla="*/ 7744 w 10004"/>
              <a:gd name="connsiteY5" fmla="*/ 9345 h 9617"/>
              <a:gd name="connsiteX6" fmla="*/ 4573 w 10004"/>
              <a:gd name="connsiteY6" fmla="*/ 9616 h 9617"/>
              <a:gd name="connsiteX7" fmla="*/ 21 w 10004"/>
              <a:gd name="connsiteY7" fmla="*/ 9081 h 9617"/>
              <a:gd name="connsiteX8" fmla="*/ 1 w 10004"/>
              <a:gd name="connsiteY8" fmla="*/ 5112 h 9617"/>
              <a:gd name="connsiteX0" fmla="*/ 1 w 10000"/>
              <a:gd name="connsiteY0" fmla="*/ 5316 h 9717"/>
              <a:gd name="connsiteX1" fmla="*/ 333 w 10000"/>
              <a:gd name="connsiteY1" fmla="*/ 0 h 9717"/>
              <a:gd name="connsiteX2" fmla="*/ 4809 w 10000"/>
              <a:gd name="connsiteY2" fmla="*/ 172 h 9717"/>
              <a:gd name="connsiteX3" fmla="*/ 9885 w 10000"/>
              <a:gd name="connsiteY3" fmla="*/ 1081 h 9717"/>
              <a:gd name="connsiteX4" fmla="*/ 9996 w 10000"/>
              <a:gd name="connsiteY4" fmla="*/ 9566 h 9717"/>
              <a:gd name="connsiteX5" fmla="*/ 7741 w 10000"/>
              <a:gd name="connsiteY5" fmla="*/ 9717 h 9717"/>
              <a:gd name="connsiteX6" fmla="*/ 1131 w 10000"/>
              <a:gd name="connsiteY6" fmla="*/ 9205 h 9717"/>
              <a:gd name="connsiteX7" fmla="*/ 21 w 10000"/>
              <a:gd name="connsiteY7" fmla="*/ 9443 h 9717"/>
              <a:gd name="connsiteX8" fmla="*/ 1 w 10000"/>
              <a:gd name="connsiteY8" fmla="*/ 5316 h 9717"/>
              <a:gd name="connsiteX0" fmla="*/ 76 w 10075"/>
              <a:gd name="connsiteY0" fmla="*/ 5297 h 9826"/>
              <a:gd name="connsiteX1" fmla="*/ 0 w 10075"/>
              <a:gd name="connsiteY1" fmla="*/ 873 h 9826"/>
              <a:gd name="connsiteX2" fmla="*/ 4884 w 10075"/>
              <a:gd name="connsiteY2" fmla="*/ 3 h 9826"/>
              <a:gd name="connsiteX3" fmla="*/ 9960 w 10075"/>
              <a:gd name="connsiteY3" fmla="*/ 938 h 9826"/>
              <a:gd name="connsiteX4" fmla="*/ 10071 w 10075"/>
              <a:gd name="connsiteY4" fmla="*/ 9671 h 9826"/>
              <a:gd name="connsiteX5" fmla="*/ 7816 w 10075"/>
              <a:gd name="connsiteY5" fmla="*/ 9826 h 9826"/>
              <a:gd name="connsiteX6" fmla="*/ 1206 w 10075"/>
              <a:gd name="connsiteY6" fmla="*/ 9299 h 9826"/>
              <a:gd name="connsiteX7" fmla="*/ 96 w 10075"/>
              <a:gd name="connsiteY7" fmla="*/ 9544 h 9826"/>
              <a:gd name="connsiteX8" fmla="*/ 76 w 10075"/>
              <a:gd name="connsiteY8" fmla="*/ 5297 h 9826"/>
              <a:gd name="connsiteX0" fmla="*/ 75 w 10000"/>
              <a:gd name="connsiteY0" fmla="*/ 4576 h 9185"/>
              <a:gd name="connsiteX1" fmla="*/ 0 w 10000"/>
              <a:gd name="connsiteY1" fmla="*/ 73 h 9185"/>
              <a:gd name="connsiteX2" fmla="*/ 4726 w 10000"/>
              <a:gd name="connsiteY2" fmla="*/ 8 h 9185"/>
              <a:gd name="connsiteX3" fmla="*/ 9886 w 10000"/>
              <a:gd name="connsiteY3" fmla="*/ 140 h 9185"/>
              <a:gd name="connsiteX4" fmla="*/ 9996 w 10000"/>
              <a:gd name="connsiteY4" fmla="*/ 9027 h 9185"/>
              <a:gd name="connsiteX5" fmla="*/ 7758 w 10000"/>
              <a:gd name="connsiteY5" fmla="*/ 9185 h 9185"/>
              <a:gd name="connsiteX6" fmla="*/ 1197 w 10000"/>
              <a:gd name="connsiteY6" fmla="*/ 8649 h 9185"/>
              <a:gd name="connsiteX7" fmla="*/ 95 w 10000"/>
              <a:gd name="connsiteY7" fmla="*/ 8898 h 9185"/>
              <a:gd name="connsiteX8" fmla="*/ 75 w 10000"/>
              <a:gd name="connsiteY8" fmla="*/ 4576 h 9185"/>
              <a:gd name="connsiteX0" fmla="*/ 1 w 9926"/>
              <a:gd name="connsiteY0" fmla="*/ 5449 h 10467"/>
              <a:gd name="connsiteX1" fmla="*/ 12 w 9926"/>
              <a:gd name="connsiteY1" fmla="*/ 0 h 10467"/>
              <a:gd name="connsiteX2" fmla="*/ 4652 w 9926"/>
              <a:gd name="connsiteY2" fmla="*/ 476 h 10467"/>
              <a:gd name="connsiteX3" fmla="*/ 9812 w 9926"/>
              <a:gd name="connsiteY3" fmla="*/ 619 h 10467"/>
              <a:gd name="connsiteX4" fmla="*/ 9922 w 9926"/>
              <a:gd name="connsiteY4" fmla="*/ 10295 h 10467"/>
              <a:gd name="connsiteX5" fmla="*/ 7684 w 9926"/>
              <a:gd name="connsiteY5" fmla="*/ 10467 h 10467"/>
              <a:gd name="connsiteX6" fmla="*/ 1123 w 9926"/>
              <a:gd name="connsiteY6" fmla="*/ 9883 h 10467"/>
              <a:gd name="connsiteX7" fmla="*/ 21 w 9926"/>
              <a:gd name="connsiteY7" fmla="*/ 10155 h 10467"/>
              <a:gd name="connsiteX8" fmla="*/ 1 w 9926"/>
              <a:gd name="connsiteY8" fmla="*/ 5449 h 10467"/>
              <a:gd name="connsiteX0" fmla="*/ 1 w 10000"/>
              <a:gd name="connsiteY0" fmla="*/ 5206 h 10000"/>
              <a:gd name="connsiteX1" fmla="*/ 12 w 10000"/>
              <a:gd name="connsiteY1" fmla="*/ 0 h 10000"/>
              <a:gd name="connsiteX2" fmla="*/ 4666 w 10000"/>
              <a:gd name="connsiteY2" fmla="*/ 756 h 10000"/>
              <a:gd name="connsiteX3" fmla="*/ 9885 w 10000"/>
              <a:gd name="connsiteY3" fmla="*/ 591 h 10000"/>
              <a:gd name="connsiteX4" fmla="*/ 9996 w 10000"/>
              <a:gd name="connsiteY4" fmla="*/ 9836 h 10000"/>
              <a:gd name="connsiteX5" fmla="*/ 7741 w 10000"/>
              <a:gd name="connsiteY5" fmla="*/ 10000 h 10000"/>
              <a:gd name="connsiteX6" fmla="*/ 1131 w 10000"/>
              <a:gd name="connsiteY6" fmla="*/ 9442 h 10000"/>
              <a:gd name="connsiteX7" fmla="*/ 21 w 10000"/>
              <a:gd name="connsiteY7" fmla="*/ 9702 h 10000"/>
              <a:gd name="connsiteX8" fmla="*/ 1 w 10000"/>
              <a:gd name="connsiteY8" fmla="*/ 520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206"/>
                </a:moveTo>
                <a:cubicBezTo>
                  <a:pt x="6" y="5259"/>
                  <a:pt x="5" y="65"/>
                  <a:pt x="12" y="0"/>
                </a:cubicBezTo>
                <a:cubicBezTo>
                  <a:pt x="-5" y="55"/>
                  <a:pt x="4674" y="735"/>
                  <a:pt x="4666" y="756"/>
                </a:cubicBezTo>
                <a:cubicBezTo>
                  <a:pt x="4635" y="694"/>
                  <a:pt x="9882" y="732"/>
                  <a:pt x="9885" y="591"/>
                </a:cubicBezTo>
                <a:cubicBezTo>
                  <a:pt x="9868" y="518"/>
                  <a:pt x="10029" y="9765"/>
                  <a:pt x="9996" y="9836"/>
                </a:cubicBezTo>
                <a:cubicBezTo>
                  <a:pt x="10029" y="9782"/>
                  <a:pt x="7692" y="9973"/>
                  <a:pt x="7741" y="10000"/>
                </a:cubicBezTo>
                <a:cubicBezTo>
                  <a:pt x="7694" y="10002"/>
                  <a:pt x="1179" y="9439"/>
                  <a:pt x="1131" y="9442"/>
                </a:cubicBezTo>
                <a:cubicBezTo>
                  <a:pt x="1186" y="9476"/>
                  <a:pt x="-28" y="9631"/>
                  <a:pt x="21" y="9702"/>
                </a:cubicBezTo>
                <a:cubicBezTo>
                  <a:pt x="13" y="9653"/>
                  <a:pt x="-4" y="5251"/>
                  <a:pt x="1" y="5206"/>
                </a:cubicBezTo>
                <a:close/>
              </a:path>
            </a:pathLst>
          </a:cu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7FDB399A-5401-B047-9BDF-8277E707259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12443783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FDCB4D3E-5064-C64F-9FC0-11AE5DE1A80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1" cy="6858001"/>
          </a:xfrm>
          <a:prstGeom prst="rect">
            <a:avLst/>
          </a:prstGeom>
        </p:spPr>
      </p:pic>
      <p:sp>
        <p:nvSpPr>
          <p:cNvPr id="17" name="Rektangel 16">
            <a:extLst>
              <a:ext uri="{FF2B5EF4-FFF2-40B4-BE49-F238E27FC236}">
                <a16:creationId xmlns:a16="http://schemas.microsoft.com/office/drawing/2014/main" id="{6584120B-B7C9-8E4A-8F0B-0008A00F555E}"/>
              </a:ext>
            </a:extLst>
          </p:cNvPr>
          <p:cNvSpPr/>
          <p:nvPr userDrawn="1"/>
        </p:nvSpPr>
        <p:spPr>
          <a:xfrm>
            <a:off x="997892" y="4081250"/>
            <a:ext cx="5009530" cy="2056665"/>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00">
                <a:moveTo>
                  <a:pt x="1" y="5112"/>
                </a:moveTo>
                <a:cubicBezTo>
                  <a:pt x="6" y="5160"/>
                  <a:pt x="314" y="56"/>
                  <a:pt x="321" y="0"/>
                </a:cubicBezTo>
                <a:cubicBezTo>
                  <a:pt x="304" y="49"/>
                  <a:pt x="9682" y="226"/>
                  <a:pt x="9674" y="244"/>
                </a:cubicBezTo>
                <a:cubicBezTo>
                  <a:pt x="9645" y="191"/>
                  <a:pt x="9997" y="3953"/>
                  <a:pt x="10000" y="3829"/>
                </a:cubicBezTo>
                <a:cubicBezTo>
                  <a:pt x="9984" y="3763"/>
                  <a:pt x="9901" y="9383"/>
                  <a:pt x="9869" y="9446"/>
                </a:cubicBezTo>
                <a:cubicBezTo>
                  <a:pt x="9901" y="9399"/>
                  <a:pt x="7390" y="9976"/>
                  <a:pt x="7437" y="10000"/>
                </a:cubicBezTo>
                <a:cubicBezTo>
                  <a:pt x="7392" y="10002"/>
                  <a:pt x="4444" y="9613"/>
                  <a:pt x="4399" y="9616"/>
                </a:cubicBezTo>
                <a:cubicBezTo>
                  <a:pt x="4450" y="9647"/>
                  <a:pt x="-28" y="9019"/>
                  <a:pt x="20" y="9081"/>
                </a:cubicBezTo>
                <a:cubicBezTo>
                  <a:pt x="13" y="9039"/>
                  <a:pt x="-4" y="5152"/>
                  <a:pt x="1" y="5112"/>
                </a:cubicBez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12">
            <a:extLst>
              <a:ext uri="{FF2B5EF4-FFF2-40B4-BE49-F238E27FC236}">
                <a16:creationId xmlns:a16="http://schemas.microsoft.com/office/drawing/2014/main" id="{7B0EB952-CDDF-7C4E-A597-48CAA69EEB7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77446944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Kapitelavdelare - rosa">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6A2C7F2-C557-D44A-A5FC-3AB7EEEB3C8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86247" y="0"/>
            <a:ext cx="12478247" cy="6858001"/>
          </a:xfrm>
          <a:prstGeom prst="rect">
            <a:avLst/>
          </a:prstGeom>
        </p:spPr>
      </p:pic>
      <p:pic>
        <p:nvPicPr>
          <p:cNvPr id="16" name="Bildobjekt 15">
            <a:extLst>
              <a:ext uri="{FF2B5EF4-FFF2-40B4-BE49-F238E27FC236}">
                <a16:creationId xmlns:a16="http://schemas.microsoft.com/office/drawing/2014/main" id="{13809A56-BB8C-0642-9E3B-029B09AC97A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17352" y="6084604"/>
            <a:ext cx="1072896" cy="453736"/>
          </a:xfrm>
          <a:prstGeom prst="rect">
            <a:avLst/>
          </a:prstGeom>
        </p:spPr>
      </p:pic>
      <p:sp>
        <p:nvSpPr>
          <p:cNvPr id="10" name="Rektangel med klippta hörn på samma sida 15">
            <a:extLst>
              <a:ext uri="{FF2B5EF4-FFF2-40B4-BE49-F238E27FC236}">
                <a16:creationId xmlns:a16="http://schemas.microsoft.com/office/drawing/2014/main" id="{BF0F6D34-6186-F44B-A006-38C01FDF9C17}"/>
              </a:ext>
            </a:extLst>
          </p:cNvPr>
          <p:cNvSpPr/>
          <p:nvPr userDrawn="1"/>
        </p:nvSpPr>
        <p:spPr>
          <a:xfrm>
            <a:off x="10452030" y="0"/>
            <a:ext cx="1739970" cy="6858762"/>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970" h="6858762">
                <a:moveTo>
                  <a:pt x="429700" y="1323980"/>
                </a:moveTo>
                <a:lnTo>
                  <a:pt x="501325" y="1785"/>
                </a:lnTo>
                <a:lnTo>
                  <a:pt x="1739387" y="0"/>
                </a:lnTo>
                <a:cubicBezTo>
                  <a:pt x="1742774" y="2284305"/>
                  <a:pt x="1730152" y="4574457"/>
                  <a:pt x="1733539" y="6858762"/>
                </a:cubicBezTo>
                <a:lnTo>
                  <a:pt x="0" y="6857006"/>
                </a:lnTo>
                <a:lnTo>
                  <a:pt x="187490" y="3863728"/>
                </a:lnTo>
                <a:lnTo>
                  <a:pt x="429700" y="13239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6">
            <a:extLst>
              <a:ext uri="{FF2B5EF4-FFF2-40B4-BE49-F238E27FC236}">
                <a16:creationId xmlns:a16="http://schemas.microsoft.com/office/drawing/2014/main" id="{A704F100-E92C-8F4C-9862-99179047952B}"/>
              </a:ext>
            </a:extLst>
          </p:cNvPr>
          <p:cNvSpPr/>
          <p:nvPr userDrawn="1"/>
        </p:nvSpPr>
        <p:spPr>
          <a:xfrm>
            <a:off x="943555" y="4188571"/>
            <a:ext cx="4991246" cy="1896034"/>
          </a:xfrm>
          <a:custGeom>
            <a:avLst/>
            <a:gdLst>
              <a:gd name="connsiteX0" fmla="*/ 0 w 10000"/>
              <a:gd name="connsiteY0" fmla="*/ 5000 h 10000"/>
              <a:gd name="connsiteX1" fmla="*/ 2000 w 10000"/>
              <a:gd name="connsiteY1" fmla="*/ 0 h 10000"/>
              <a:gd name="connsiteX2" fmla="*/ 8000 w 10000"/>
              <a:gd name="connsiteY2" fmla="*/ 0 h 10000"/>
              <a:gd name="connsiteX3" fmla="*/ 10000 w 10000"/>
              <a:gd name="connsiteY3" fmla="*/ 5000 h 10000"/>
              <a:gd name="connsiteX4" fmla="*/ 8000 w 10000"/>
              <a:gd name="connsiteY4" fmla="*/ 10000 h 10000"/>
              <a:gd name="connsiteX5" fmla="*/ 2000 w 10000"/>
              <a:gd name="connsiteY5" fmla="*/ 10000 h 10000"/>
              <a:gd name="connsiteX6" fmla="*/ 0 w 10000"/>
              <a:gd name="connsiteY6" fmla="*/ 5000 h 10000"/>
              <a:gd name="connsiteX0" fmla="*/ 0 w 10000"/>
              <a:gd name="connsiteY0" fmla="*/ 5179 h 10179"/>
              <a:gd name="connsiteX1" fmla="*/ 685 w 10000"/>
              <a:gd name="connsiteY1" fmla="*/ 0 h 10179"/>
              <a:gd name="connsiteX2" fmla="*/ 8000 w 10000"/>
              <a:gd name="connsiteY2" fmla="*/ 179 h 10179"/>
              <a:gd name="connsiteX3" fmla="*/ 10000 w 10000"/>
              <a:gd name="connsiteY3" fmla="*/ 5179 h 10179"/>
              <a:gd name="connsiteX4" fmla="*/ 8000 w 10000"/>
              <a:gd name="connsiteY4" fmla="*/ 10179 h 10179"/>
              <a:gd name="connsiteX5" fmla="*/ 2000 w 10000"/>
              <a:gd name="connsiteY5" fmla="*/ 10179 h 10179"/>
              <a:gd name="connsiteX6" fmla="*/ 0 w 10000"/>
              <a:gd name="connsiteY6" fmla="*/ 5179 h 10179"/>
              <a:gd name="connsiteX0" fmla="*/ 0 w 10000"/>
              <a:gd name="connsiteY0" fmla="*/ 5216 h 10216"/>
              <a:gd name="connsiteX1" fmla="*/ 685 w 10000"/>
              <a:gd name="connsiteY1" fmla="*/ 37 h 10216"/>
              <a:gd name="connsiteX2" fmla="*/ 7593 w 10000"/>
              <a:gd name="connsiteY2" fmla="*/ 15 h 10216"/>
              <a:gd name="connsiteX3" fmla="*/ 8000 w 10000"/>
              <a:gd name="connsiteY3" fmla="*/ 216 h 10216"/>
              <a:gd name="connsiteX4" fmla="*/ 10000 w 10000"/>
              <a:gd name="connsiteY4" fmla="*/ 5216 h 10216"/>
              <a:gd name="connsiteX5" fmla="*/ 8000 w 10000"/>
              <a:gd name="connsiteY5" fmla="*/ 10216 h 10216"/>
              <a:gd name="connsiteX6" fmla="*/ 2000 w 10000"/>
              <a:gd name="connsiteY6" fmla="*/ 10216 h 10216"/>
              <a:gd name="connsiteX7" fmla="*/ 0 w 10000"/>
              <a:gd name="connsiteY7" fmla="*/ 5216 h 10216"/>
              <a:gd name="connsiteX0" fmla="*/ 0 w 8537"/>
              <a:gd name="connsiteY0" fmla="*/ 5216 h 10216"/>
              <a:gd name="connsiteX1" fmla="*/ 685 w 8537"/>
              <a:gd name="connsiteY1" fmla="*/ 37 h 10216"/>
              <a:gd name="connsiteX2" fmla="*/ 7593 w 8537"/>
              <a:gd name="connsiteY2" fmla="*/ 15 h 10216"/>
              <a:gd name="connsiteX3" fmla="*/ 8000 w 8537"/>
              <a:gd name="connsiteY3" fmla="*/ 216 h 10216"/>
              <a:gd name="connsiteX4" fmla="*/ 8537 w 8537"/>
              <a:gd name="connsiteY4" fmla="*/ 7426 h 10216"/>
              <a:gd name="connsiteX5" fmla="*/ 8000 w 8537"/>
              <a:gd name="connsiteY5" fmla="*/ 10216 h 10216"/>
              <a:gd name="connsiteX6" fmla="*/ 2000 w 8537"/>
              <a:gd name="connsiteY6" fmla="*/ 10216 h 10216"/>
              <a:gd name="connsiteX7" fmla="*/ 0 w 8537"/>
              <a:gd name="connsiteY7" fmla="*/ 5216 h 10216"/>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343 w 10000"/>
              <a:gd name="connsiteY6" fmla="*/ 10000 h 11158"/>
              <a:gd name="connsiteX7" fmla="*/ 0 w 10000"/>
              <a:gd name="connsiteY7" fmla="*/ 5106 h 11158"/>
              <a:gd name="connsiteX0" fmla="*/ 0 w 10000"/>
              <a:gd name="connsiteY0" fmla="*/ 5106 h 11158"/>
              <a:gd name="connsiteX1" fmla="*/ 802 w 10000"/>
              <a:gd name="connsiteY1" fmla="*/ 36 h 11158"/>
              <a:gd name="connsiteX2" fmla="*/ 8894 w 10000"/>
              <a:gd name="connsiteY2" fmla="*/ 15 h 11158"/>
              <a:gd name="connsiteX3" fmla="*/ 9371 w 10000"/>
              <a:gd name="connsiteY3" fmla="*/ 211 h 11158"/>
              <a:gd name="connsiteX4" fmla="*/ 10000 w 10000"/>
              <a:gd name="connsiteY4" fmla="*/ 7269 h 11158"/>
              <a:gd name="connsiteX5" fmla="*/ 7722 w 10000"/>
              <a:gd name="connsiteY5" fmla="*/ 11158 h 11158"/>
              <a:gd name="connsiteX6" fmla="*/ 206 w 10000"/>
              <a:gd name="connsiteY6" fmla="*/ 9760 h 11158"/>
              <a:gd name="connsiteX7" fmla="*/ 0 w 10000"/>
              <a:gd name="connsiteY7" fmla="*/ 5106 h 11158"/>
              <a:gd name="connsiteX0" fmla="*/ 0 w 10000"/>
              <a:gd name="connsiteY0" fmla="*/ 5106 h 9760"/>
              <a:gd name="connsiteX1" fmla="*/ 802 w 10000"/>
              <a:gd name="connsiteY1" fmla="*/ 36 h 9760"/>
              <a:gd name="connsiteX2" fmla="*/ 8894 w 10000"/>
              <a:gd name="connsiteY2" fmla="*/ 15 h 9760"/>
              <a:gd name="connsiteX3" fmla="*/ 9371 w 10000"/>
              <a:gd name="connsiteY3" fmla="*/ 211 h 9760"/>
              <a:gd name="connsiteX4" fmla="*/ 10000 w 10000"/>
              <a:gd name="connsiteY4" fmla="*/ 7269 h 9760"/>
              <a:gd name="connsiteX5" fmla="*/ 7277 w 10000"/>
              <a:gd name="connsiteY5" fmla="*/ 7946 h 9760"/>
              <a:gd name="connsiteX6" fmla="*/ 206 w 10000"/>
              <a:gd name="connsiteY6" fmla="*/ 9760 h 9760"/>
              <a:gd name="connsiteX7" fmla="*/ 0 w 10000"/>
              <a:gd name="connsiteY7" fmla="*/ 5106 h 976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206 w 10000"/>
              <a:gd name="connsiteY6" fmla="*/ 10000 h 10000"/>
              <a:gd name="connsiteX7" fmla="*/ 0 w 10000"/>
              <a:gd name="connsiteY7"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5727 w 10000"/>
              <a:gd name="connsiteY6" fmla="*/ 9534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937 w 10000"/>
              <a:gd name="connsiteY6" fmla="*/ 9013 h 10000"/>
              <a:gd name="connsiteX7" fmla="*/ 206 w 10000"/>
              <a:gd name="connsiteY7" fmla="*/ 10000 h 10000"/>
              <a:gd name="connsiteX8" fmla="*/ 0 w 10000"/>
              <a:gd name="connsiteY8" fmla="*/ 5232 h 10000"/>
              <a:gd name="connsiteX0" fmla="*/ 0 w 10000"/>
              <a:gd name="connsiteY0" fmla="*/ 5232 h 10000"/>
              <a:gd name="connsiteX1" fmla="*/ 802 w 10000"/>
              <a:gd name="connsiteY1" fmla="*/ 37 h 10000"/>
              <a:gd name="connsiteX2" fmla="*/ 8894 w 10000"/>
              <a:gd name="connsiteY2" fmla="*/ 15 h 10000"/>
              <a:gd name="connsiteX3" fmla="*/ 9371 w 10000"/>
              <a:gd name="connsiteY3" fmla="*/ 216 h 10000"/>
              <a:gd name="connsiteX4" fmla="*/ 10000 w 10000"/>
              <a:gd name="connsiteY4" fmla="*/ 7448 h 10000"/>
              <a:gd name="connsiteX5" fmla="*/ 5748 w 10000"/>
              <a:gd name="connsiteY5" fmla="*/ 9574 h 10000"/>
              <a:gd name="connsiteX6" fmla="*/ 4867 w 10000"/>
              <a:gd name="connsiteY6" fmla="*/ 9947 h 10000"/>
              <a:gd name="connsiteX7" fmla="*/ 206 w 10000"/>
              <a:gd name="connsiteY7" fmla="*/ 10000 h 10000"/>
              <a:gd name="connsiteX8" fmla="*/ 0 w 10000"/>
              <a:gd name="connsiteY8" fmla="*/ 5232 h 10000"/>
              <a:gd name="connsiteX0" fmla="*/ 0 w 9399"/>
              <a:gd name="connsiteY0" fmla="*/ 5232 h 10000"/>
              <a:gd name="connsiteX1" fmla="*/ 802 w 9399"/>
              <a:gd name="connsiteY1" fmla="*/ 37 h 10000"/>
              <a:gd name="connsiteX2" fmla="*/ 8894 w 9399"/>
              <a:gd name="connsiteY2" fmla="*/ 15 h 10000"/>
              <a:gd name="connsiteX3" fmla="*/ 9371 w 9399"/>
              <a:gd name="connsiteY3" fmla="*/ 216 h 10000"/>
              <a:gd name="connsiteX4" fmla="*/ 8750 w 9399"/>
              <a:gd name="connsiteY4" fmla="*/ 7993 h 10000"/>
              <a:gd name="connsiteX5" fmla="*/ 5748 w 9399"/>
              <a:gd name="connsiteY5" fmla="*/ 9574 h 10000"/>
              <a:gd name="connsiteX6" fmla="*/ 4867 w 9399"/>
              <a:gd name="connsiteY6" fmla="*/ 9947 h 10000"/>
              <a:gd name="connsiteX7" fmla="*/ 206 w 9399"/>
              <a:gd name="connsiteY7" fmla="*/ 10000 h 10000"/>
              <a:gd name="connsiteX8" fmla="*/ 0 w 9399"/>
              <a:gd name="connsiteY8" fmla="*/ 5232 h 10000"/>
              <a:gd name="connsiteX0" fmla="*/ 0 w 10007"/>
              <a:gd name="connsiteY0" fmla="*/ 5232 h 10000"/>
              <a:gd name="connsiteX1" fmla="*/ 853 w 10007"/>
              <a:gd name="connsiteY1" fmla="*/ 37 h 10000"/>
              <a:gd name="connsiteX2" fmla="*/ 9463 w 10007"/>
              <a:gd name="connsiteY2" fmla="*/ 15 h 10000"/>
              <a:gd name="connsiteX3" fmla="*/ 9970 w 10007"/>
              <a:gd name="connsiteY3" fmla="*/ 216 h 10000"/>
              <a:gd name="connsiteX4" fmla="*/ 9310 w 10007"/>
              <a:gd name="connsiteY4" fmla="*/ 7993 h 10000"/>
              <a:gd name="connsiteX5" fmla="*/ 6116 w 10007"/>
              <a:gd name="connsiteY5" fmla="*/ 9574 h 10000"/>
              <a:gd name="connsiteX6" fmla="*/ 5178 w 10007"/>
              <a:gd name="connsiteY6" fmla="*/ 9947 h 10000"/>
              <a:gd name="connsiteX7" fmla="*/ 219 w 10007"/>
              <a:gd name="connsiteY7" fmla="*/ 10000 h 10000"/>
              <a:gd name="connsiteX8" fmla="*/ 0 w 10007"/>
              <a:gd name="connsiteY8" fmla="*/ 5232 h 10000"/>
              <a:gd name="connsiteX0" fmla="*/ 0 w 9463"/>
              <a:gd name="connsiteY0" fmla="*/ 5232 h 10000"/>
              <a:gd name="connsiteX1" fmla="*/ 853 w 9463"/>
              <a:gd name="connsiteY1" fmla="*/ 37 h 10000"/>
              <a:gd name="connsiteX2" fmla="*/ 9463 w 9463"/>
              <a:gd name="connsiteY2" fmla="*/ 15 h 10000"/>
              <a:gd name="connsiteX3" fmla="*/ 9268 w 9463"/>
              <a:gd name="connsiteY3" fmla="*/ 2918 h 10000"/>
              <a:gd name="connsiteX4" fmla="*/ 9310 w 9463"/>
              <a:gd name="connsiteY4" fmla="*/ 7993 h 10000"/>
              <a:gd name="connsiteX5" fmla="*/ 6116 w 9463"/>
              <a:gd name="connsiteY5" fmla="*/ 9574 h 10000"/>
              <a:gd name="connsiteX6" fmla="*/ 5178 w 9463"/>
              <a:gd name="connsiteY6" fmla="*/ 9947 h 10000"/>
              <a:gd name="connsiteX7" fmla="*/ 219 w 9463"/>
              <a:gd name="connsiteY7" fmla="*/ 10000 h 10000"/>
              <a:gd name="connsiteX8" fmla="*/ 0 w 9463"/>
              <a:gd name="connsiteY8" fmla="*/ 5232 h 10000"/>
              <a:gd name="connsiteX0" fmla="*/ 0 w 10000"/>
              <a:gd name="connsiteY0" fmla="*/ 5232 h 10000"/>
              <a:gd name="connsiteX1" fmla="*/ 901 w 10000"/>
              <a:gd name="connsiteY1" fmla="*/ 37 h 10000"/>
              <a:gd name="connsiteX2" fmla="*/ 10000 w 10000"/>
              <a:gd name="connsiteY2" fmla="*/ 15 h 10000"/>
              <a:gd name="connsiteX3" fmla="*/ 9794 w 10000"/>
              <a:gd name="connsiteY3" fmla="*/ 2918 h 10000"/>
              <a:gd name="connsiteX4" fmla="*/ 9838 w 10000"/>
              <a:gd name="connsiteY4" fmla="*/ 7993 h 10000"/>
              <a:gd name="connsiteX5" fmla="*/ 6463 w 10000"/>
              <a:gd name="connsiteY5" fmla="*/ 9574 h 10000"/>
              <a:gd name="connsiteX6" fmla="*/ 5472 w 10000"/>
              <a:gd name="connsiteY6" fmla="*/ 9947 h 10000"/>
              <a:gd name="connsiteX7" fmla="*/ 231 w 10000"/>
              <a:gd name="connsiteY7" fmla="*/ 10000 h 10000"/>
              <a:gd name="connsiteX8" fmla="*/ 0 w 10000"/>
              <a:gd name="connsiteY8" fmla="*/ 5232 h 10000"/>
              <a:gd name="connsiteX0" fmla="*/ 0 w 9842"/>
              <a:gd name="connsiteY0" fmla="*/ 5275 h 10043"/>
              <a:gd name="connsiteX1" fmla="*/ 901 w 9842"/>
              <a:gd name="connsiteY1" fmla="*/ 80 h 10043"/>
              <a:gd name="connsiteX2" fmla="*/ 9809 w 9842"/>
              <a:gd name="connsiteY2" fmla="*/ 11 h 10043"/>
              <a:gd name="connsiteX3" fmla="*/ 9794 w 9842"/>
              <a:gd name="connsiteY3" fmla="*/ 2961 h 10043"/>
              <a:gd name="connsiteX4" fmla="*/ 9838 w 9842"/>
              <a:gd name="connsiteY4" fmla="*/ 8036 h 10043"/>
              <a:gd name="connsiteX5" fmla="*/ 6463 w 9842"/>
              <a:gd name="connsiteY5" fmla="*/ 9617 h 10043"/>
              <a:gd name="connsiteX6" fmla="*/ 5472 w 9842"/>
              <a:gd name="connsiteY6" fmla="*/ 9990 h 10043"/>
              <a:gd name="connsiteX7" fmla="*/ 231 w 9842"/>
              <a:gd name="connsiteY7" fmla="*/ 10043 h 10043"/>
              <a:gd name="connsiteX8" fmla="*/ 0 w 9842"/>
              <a:gd name="connsiteY8" fmla="*/ 5275 h 10043"/>
              <a:gd name="connsiteX0" fmla="*/ 0 w 10000"/>
              <a:gd name="connsiteY0" fmla="*/ 5252 h 10000"/>
              <a:gd name="connsiteX1" fmla="*/ 915 w 10000"/>
              <a:gd name="connsiteY1" fmla="*/ 80 h 10000"/>
              <a:gd name="connsiteX2" fmla="*/ 9966 w 10000"/>
              <a:gd name="connsiteY2" fmla="*/ 11 h 10000"/>
              <a:gd name="connsiteX3" fmla="*/ 9951 w 10000"/>
              <a:gd name="connsiteY3" fmla="*/ 2948 h 10000"/>
              <a:gd name="connsiteX4" fmla="*/ 9996 w 10000"/>
              <a:gd name="connsiteY4" fmla="*/ 8002 h 10000"/>
              <a:gd name="connsiteX5" fmla="*/ 6567 w 10000"/>
              <a:gd name="connsiteY5" fmla="*/ 9576 h 10000"/>
              <a:gd name="connsiteX6" fmla="*/ 5560 w 10000"/>
              <a:gd name="connsiteY6" fmla="*/ 9947 h 10000"/>
              <a:gd name="connsiteX7" fmla="*/ 235 w 10000"/>
              <a:gd name="connsiteY7" fmla="*/ 10000 h 10000"/>
              <a:gd name="connsiteX8" fmla="*/ 0 w 10000"/>
              <a:gd name="connsiteY8" fmla="*/ 5252 h 10000"/>
              <a:gd name="connsiteX0" fmla="*/ 0 w 10000"/>
              <a:gd name="connsiteY0" fmla="*/ 5172 h 9920"/>
              <a:gd name="connsiteX1" fmla="*/ 915 w 10000"/>
              <a:gd name="connsiteY1" fmla="*/ 0 h 9920"/>
              <a:gd name="connsiteX2" fmla="*/ 9955 w 10000"/>
              <a:gd name="connsiteY2" fmla="*/ 96 h 9920"/>
              <a:gd name="connsiteX3" fmla="*/ 9951 w 10000"/>
              <a:gd name="connsiteY3" fmla="*/ 2868 h 9920"/>
              <a:gd name="connsiteX4" fmla="*/ 9996 w 10000"/>
              <a:gd name="connsiteY4" fmla="*/ 7922 h 9920"/>
              <a:gd name="connsiteX5" fmla="*/ 6567 w 10000"/>
              <a:gd name="connsiteY5" fmla="*/ 9496 h 9920"/>
              <a:gd name="connsiteX6" fmla="*/ 5560 w 10000"/>
              <a:gd name="connsiteY6" fmla="*/ 9867 h 9920"/>
              <a:gd name="connsiteX7" fmla="*/ 235 w 10000"/>
              <a:gd name="connsiteY7" fmla="*/ 9920 h 9920"/>
              <a:gd name="connsiteX8" fmla="*/ 0 w 10000"/>
              <a:gd name="connsiteY8" fmla="*/ 5172 h 9920"/>
              <a:gd name="connsiteX0" fmla="*/ 0 w 10021"/>
              <a:gd name="connsiteY0" fmla="*/ 5214 h 10000"/>
              <a:gd name="connsiteX1" fmla="*/ 915 w 10021"/>
              <a:gd name="connsiteY1" fmla="*/ 0 h 10000"/>
              <a:gd name="connsiteX2" fmla="*/ 9955 w 10021"/>
              <a:gd name="connsiteY2" fmla="*/ 97 h 10000"/>
              <a:gd name="connsiteX3" fmla="*/ 9997 w 10021"/>
              <a:gd name="connsiteY3" fmla="*/ 4604 h 10000"/>
              <a:gd name="connsiteX4" fmla="*/ 9996 w 10021"/>
              <a:gd name="connsiteY4" fmla="*/ 7986 h 10000"/>
              <a:gd name="connsiteX5" fmla="*/ 6567 w 10021"/>
              <a:gd name="connsiteY5" fmla="*/ 9573 h 10000"/>
              <a:gd name="connsiteX6" fmla="*/ 5560 w 10021"/>
              <a:gd name="connsiteY6" fmla="*/ 9947 h 10000"/>
              <a:gd name="connsiteX7" fmla="*/ 235 w 10021"/>
              <a:gd name="connsiteY7" fmla="*/ 10000 h 10000"/>
              <a:gd name="connsiteX8" fmla="*/ 0 w 10021"/>
              <a:gd name="connsiteY8" fmla="*/ 5214 h 10000"/>
              <a:gd name="connsiteX0" fmla="*/ 0 w 10006"/>
              <a:gd name="connsiteY0" fmla="*/ 5214 h 10000"/>
              <a:gd name="connsiteX1" fmla="*/ 915 w 10006"/>
              <a:gd name="connsiteY1" fmla="*/ 0 h 10000"/>
              <a:gd name="connsiteX2" fmla="*/ 9955 w 10006"/>
              <a:gd name="connsiteY2" fmla="*/ 97 h 10000"/>
              <a:gd name="connsiteX3" fmla="*/ 9997 w 10006"/>
              <a:gd name="connsiteY3" fmla="*/ 4604 h 10000"/>
              <a:gd name="connsiteX4" fmla="*/ 9996 w 10006"/>
              <a:gd name="connsiteY4" fmla="*/ 7986 h 10000"/>
              <a:gd name="connsiteX5" fmla="*/ 6567 w 10006"/>
              <a:gd name="connsiteY5" fmla="*/ 9573 h 10000"/>
              <a:gd name="connsiteX6" fmla="*/ 5560 w 10006"/>
              <a:gd name="connsiteY6" fmla="*/ 9947 h 10000"/>
              <a:gd name="connsiteX7" fmla="*/ 235 w 10006"/>
              <a:gd name="connsiteY7" fmla="*/ 10000 h 10000"/>
              <a:gd name="connsiteX8" fmla="*/ 0 w 10006"/>
              <a:gd name="connsiteY8" fmla="*/ 5214 h 10000"/>
              <a:gd name="connsiteX0" fmla="*/ 0 w 10004"/>
              <a:gd name="connsiteY0" fmla="*/ 5214 h 10000"/>
              <a:gd name="connsiteX1" fmla="*/ 915 w 10004"/>
              <a:gd name="connsiteY1" fmla="*/ 0 h 10000"/>
              <a:gd name="connsiteX2" fmla="*/ 9955 w 10004"/>
              <a:gd name="connsiteY2" fmla="*/ 97 h 10000"/>
              <a:gd name="connsiteX3" fmla="*/ 9986 w 10004"/>
              <a:gd name="connsiteY3" fmla="*/ 3367 h 10000"/>
              <a:gd name="connsiteX4" fmla="*/ 9996 w 10004"/>
              <a:gd name="connsiteY4" fmla="*/ 7986 h 10000"/>
              <a:gd name="connsiteX5" fmla="*/ 6567 w 10004"/>
              <a:gd name="connsiteY5" fmla="*/ 9573 h 10000"/>
              <a:gd name="connsiteX6" fmla="*/ 5560 w 10004"/>
              <a:gd name="connsiteY6" fmla="*/ 9947 h 10000"/>
              <a:gd name="connsiteX7" fmla="*/ 235 w 10004"/>
              <a:gd name="connsiteY7" fmla="*/ 10000 h 10000"/>
              <a:gd name="connsiteX8" fmla="*/ 0 w 10004"/>
              <a:gd name="connsiteY8" fmla="*/ 5214 h 10000"/>
              <a:gd name="connsiteX0" fmla="*/ 0 w 10004"/>
              <a:gd name="connsiteY0" fmla="*/ 5214 h 9947"/>
              <a:gd name="connsiteX1" fmla="*/ 915 w 10004"/>
              <a:gd name="connsiteY1" fmla="*/ 0 h 9947"/>
              <a:gd name="connsiteX2" fmla="*/ 9955 w 10004"/>
              <a:gd name="connsiteY2" fmla="*/ 97 h 9947"/>
              <a:gd name="connsiteX3" fmla="*/ 9986 w 10004"/>
              <a:gd name="connsiteY3" fmla="*/ 3367 h 9947"/>
              <a:gd name="connsiteX4" fmla="*/ 9996 w 10004"/>
              <a:gd name="connsiteY4" fmla="*/ 7986 h 9947"/>
              <a:gd name="connsiteX5" fmla="*/ 6567 w 10004"/>
              <a:gd name="connsiteY5" fmla="*/ 9573 h 9947"/>
              <a:gd name="connsiteX6" fmla="*/ 5560 w 10004"/>
              <a:gd name="connsiteY6" fmla="*/ 9947 h 9947"/>
              <a:gd name="connsiteX7" fmla="*/ 433 w 10004"/>
              <a:gd name="connsiteY7" fmla="*/ 9019 h 9947"/>
              <a:gd name="connsiteX8" fmla="*/ 0 w 10004"/>
              <a:gd name="connsiteY8" fmla="*/ 5214 h 9947"/>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5 w 10000"/>
              <a:gd name="connsiteY1" fmla="*/ 0 h 10000"/>
              <a:gd name="connsiteX2" fmla="*/ 9951 w 10000"/>
              <a:gd name="connsiteY2" fmla="*/ 98 h 10000"/>
              <a:gd name="connsiteX3" fmla="*/ 9982 w 10000"/>
              <a:gd name="connsiteY3" fmla="*/ 3385 h 10000"/>
              <a:gd name="connsiteX4" fmla="*/ 9992 w 10000"/>
              <a:gd name="connsiteY4" fmla="*/ 8029 h 10000"/>
              <a:gd name="connsiteX5" fmla="*/ 6564 w 10000"/>
              <a:gd name="connsiteY5" fmla="*/ 9624 h 10000"/>
              <a:gd name="connsiteX6" fmla="*/ 5558 w 10000"/>
              <a:gd name="connsiteY6" fmla="*/ 10000 h 10000"/>
              <a:gd name="connsiteX7" fmla="*/ 433 w 10000"/>
              <a:gd name="connsiteY7" fmla="*/ 9067 h 10000"/>
              <a:gd name="connsiteX8" fmla="*/ 0 w 10000"/>
              <a:gd name="connsiteY8" fmla="*/ 5242 h 10000"/>
              <a:gd name="connsiteX0" fmla="*/ 0 w 9992"/>
              <a:gd name="connsiteY0" fmla="*/ 5242 h 10000"/>
              <a:gd name="connsiteX1" fmla="*/ 915 w 9992"/>
              <a:gd name="connsiteY1" fmla="*/ 0 h 10000"/>
              <a:gd name="connsiteX2" fmla="*/ 9951 w 9992"/>
              <a:gd name="connsiteY2" fmla="*/ 98 h 10000"/>
              <a:gd name="connsiteX3" fmla="*/ 8600 w 9992"/>
              <a:gd name="connsiteY3" fmla="*/ 3960 h 10000"/>
              <a:gd name="connsiteX4" fmla="*/ 9992 w 9992"/>
              <a:gd name="connsiteY4" fmla="*/ 8029 h 10000"/>
              <a:gd name="connsiteX5" fmla="*/ 6564 w 9992"/>
              <a:gd name="connsiteY5" fmla="*/ 9624 h 10000"/>
              <a:gd name="connsiteX6" fmla="*/ 5558 w 9992"/>
              <a:gd name="connsiteY6" fmla="*/ 10000 h 10000"/>
              <a:gd name="connsiteX7" fmla="*/ 433 w 9992"/>
              <a:gd name="connsiteY7" fmla="*/ 9067 h 10000"/>
              <a:gd name="connsiteX8" fmla="*/ 0 w 9992"/>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10000"/>
              <a:gd name="connsiteY0" fmla="*/ 5242 h 10000"/>
              <a:gd name="connsiteX1" fmla="*/ 916 w 10000"/>
              <a:gd name="connsiteY1" fmla="*/ 0 h 10000"/>
              <a:gd name="connsiteX2" fmla="*/ 9959 w 10000"/>
              <a:gd name="connsiteY2" fmla="*/ 98 h 10000"/>
              <a:gd name="connsiteX3" fmla="*/ 8607 w 10000"/>
              <a:gd name="connsiteY3" fmla="*/ 3960 h 10000"/>
              <a:gd name="connsiteX4" fmla="*/ 10000 w 10000"/>
              <a:gd name="connsiteY4" fmla="*/ 8029 h 10000"/>
              <a:gd name="connsiteX5" fmla="*/ 6569 w 10000"/>
              <a:gd name="connsiteY5" fmla="*/ 9624 h 10000"/>
              <a:gd name="connsiteX6" fmla="*/ 5562 w 10000"/>
              <a:gd name="connsiteY6" fmla="*/ 10000 h 10000"/>
              <a:gd name="connsiteX7" fmla="*/ 433 w 10000"/>
              <a:gd name="connsiteY7" fmla="*/ 9067 h 10000"/>
              <a:gd name="connsiteX8" fmla="*/ 0 w 10000"/>
              <a:gd name="connsiteY8" fmla="*/ 5242 h 10000"/>
              <a:gd name="connsiteX0" fmla="*/ 0 w 9959"/>
              <a:gd name="connsiteY0" fmla="*/ 5242 h 10000"/>
              <a:gd name="connsiteX1" fmla="*/ 916 w 9959"/>
              <a:gd name="connsiteY1" fmla="*/ 0 h 10000"/>
              <a:gd name="connsiteX2" fmla="*/ 9959 w 9959"/>
              <a:gd name="connsiteY2" fmla="*/ 98 h 10000"/>
              <a:gd name="connsiteX3" fmla="*/ 8607 w 9959"/>
              <a:gd name="connsiteY3" fmla="*/ 3960 h 10000"/>
              <a:gd name="connsiteX4" fmla="*/ 8292 w 9959"/>
              <a:gd name="connsiteY4" fmla="*/ 8264 h 10000"/>
              <a:gd name="connsiteX5" fmla="*/ 6569 w 9959"/>
              <a:gd name="connsiteY5" fmla="*/ 9624 h 10000"/>
              <a:gd name="connsiteX6" fmla="*/ 5562 w 9959"/>
              <a:gd name="connsiteY6" fmla="*/ 10000 h 10000"/>
              <a:gd name="connsiteX7" fmla="*/ 433 w 9959"/>
              <a:gd name="connsiteY7" fmla="*/ 9067 h 10000"/>
              <a:gd name="connsiteX8" fmla="*/ 0 w 9959"/>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326 w 10000"/>
              <a:gd name="connsiteY4" fmla="*/ 8264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10000"/>
              <a:gd name="connsiteY0" fmla="*/ 5242 h 10000"/>
              <a:gd name="connsiteX1" fmla="*/ 920 w 10000"/>
              <a:gd name="connsiteY1" fmla="*/ 0 h 10000"/>
              <a:gd name="connsiteX2" fmla="*/ 10000 w 10000"/>
              <a:gd name="connsiteY2" fmla="*/ 98 h 10000"/>
              <a:gd name="connsiteX3" fmla="*/ 8642 w 10000"/>
              <a:gd name="connsiteY3" fmla="*/ 3960 h 10000"/>
              <a:gd name="connsiteX4" fmla="*/ 8672 w 10000"/>
              <a:gd name="connsiteY4" fmla="*/ 8026 h 10000"/>
              <a:gd name="connsiteX5" fmla="*/ 6596 w 10000"/>
              <a:gd name="connsiteY5" fmla="*/ 9624 h 10000"/>
              <a:gd name="connsiteX6" fmla="*/ 5585 w 10000"/>
              <a:gd name="connsiteY6" fmla="*/ 10000 h 10000"/>
              <a:gd name="connsiteX7" fmla="*/ 435 w 10000"/>
              <a:gd name="connsiteY7" fmla="*/ 9067 h 10000"/>
              <a:gd name="connsiteX8" fmla="*/ 0 w 10000"/>
              <a:gd name="connsiteY8" fmla="*/ 5242 h 10000"/>
              <a:gd name="connsiteX0" fmla="*/ 0 w 8677"/>
              <a:gd name="connsiteY0" fmla="*/ 5242 h 10000"/>
              <a:gd name="connsiteX1" fmla="*/ 920 w 8677"/>
              <a:gd name="connsiteY1" fmla="*/ 0 h 10000"/>
              <a:gd name="connsiteX2" fmla="*/ 8171 w 8677"/>
              <a:gd name="connsiteY2" fmla="*/ 1077 h 10000"/>
              <a:gd name="connsiteX3" fmla="*/ 8642 w 8677"/>
              <a:gd name="connsiteY3" fmla="*/ 3960 h 10000"/>
              <a:gd name="connsiteX4" fmla="*/ 8672 w 8677"/>
              <a:gd name="connsiteY4" fmla="*/ 8026 h 10000"/>
              <a:gd name="connsiteX5" fmla="*/ 6596 w 8677"/>
              <a:gd name="connsiteY5" fmla="*/ 9624 h 10000"/>
              <a:gd name="connsiteX6" fmla="*/ 5585 w 8677"/>
              <a:gd name="connsiteY6" fmla="*/ 10000 h 10000"/>
              <a:gd name="connsiteX7" fmla="*/ 435 w 8677"/>
              <a:gd name="connsiteY7" fmla="*/ 9067 h 10000"/>
              <a:gd name="connsiteX8" fmla="*/ 0 w 8677"/>
              <a:gd name="connsiteY8" fmla="*/ 5242 h 10000"/>
              <a:gd name="connsiteX0" fmla="*/ 0 w 10000"/>
              <a:gd name="connsiteY0" fmla="*/ 5242 h 10000"/>
              <a:gd name="connsiteX1" fmla="*/ 1060 w 10000"/>
              <a:gd name="connsiteY1" fmla="*/ 0 h 10000"/>
              <a:gd name="connsiteX2" fmla="*/ 9417 w 10000"/>
              <a:gd name="connsiteY2" fmla="*/ 1077 h 10000"/>
              <a:gd name="connsiteX3" fmla="*/ 9960 w 10000"/>
              <a:gd name="connsiteY3" fmla="*/ 3960 h 10000"/>
              <a:gd name="connsiteX4" fmla="*/ 9994 w 10000"/>
              <a:gd name="connsiteY4" fmla="*/ 8026 h 10000"/>
              <a:gd name="connsiteX5" fmla="*/ 7602 w 10000"/>
              <a:gd name="connsiteY5" fmla="*/ 9624 h 10000"/>
              <a:gd name="connsiteX6" fmla="*/ 6437 w 10000"/>
              <a:gd name="connsiteY6" fmla="*/ 10000 h 10000"/>
              <a:gd name="connsiteX7" fmla="*/ 501 w 10000"/>
              <a:gd name="connsiteY7" fmla="*/ 9067 h 10000"/>
              <a:gd name="connsiteX8" fmla="*/ 0 w 10000"/>
              <a:gd name="connsiteY8" fmla="*/ 5242 h 10000"/>
              <a:gd name="connsiteX0" fmla="*/ 0 w 10000"/>
              <a:gd name="connsiteY0" fmla="*/ 5242 h 9624"/>
              <a:gd name="connsiteX1" fmla="*/ 1060 w 10000"/>
              <a:gd name="connsiteY1" fmla="*/ 0 h 9624"/>
              <a:gd name="connsiteX2" fmla="*/ 9417 w 10000"/>
              <a:gd name="connsiteY2" fmla="*/ 1077 h 9624"/>
              <a:gd name="connsiteX3" fmla="*/ 9960 w 10000"/>
              <a:gd name="connsiteY3" fmla="*/ 3960 h 9624"/>
              <a:gd name="connsiteX4" fmla="*/ 9994 w 10000"/>
              <a:gd name="connsiteY4" fmla="*/ 8026 h 9624"/>
              <a:gd name="connsiteX5" fmla="*/ 7602 w 10000"/>
              <a:gd name="connsiteY5" fmla="*/ 9624 h 9624"/>
              <a:gd name="connsiteX6" fmla="*/ 5415 w 10000"/>
              <a:gd name="connsiteY6" fmla="*/ 8942 h 9624"/>
              <a:gd name="connsiteX7" fmla="*/ 501 w 10000"/>
              <a:gd name="connsiteY7" fmla="*/ 9067 h 9624"/>
              <a:gd name="connsiteX8" fmla="*/ 0 w 10000"/>
              <a:gd name="connsiteY8" fmla="*/ 5242 h 9624"/>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501 w 10000"/>
              <a:gd name="connsiteY7" fmla="*/ 9421 h 10000"/>
              <a:gd name="connsiteX8" fmla="*/ 0 w 10000"/>
              <a:gd name="connsiteY8" fmla="*/ 5447 h 10000"/>
              <a:gd name="connsiteX0" fmla="*/ 0 w 10000"/>
              <a:gd name="connsiteY0" fmla="*/ 5447 h 10000"/>
              <a:gd name="connsiteX1" fmla="*/ 1060 w 10000"/>
              <a:gd name="connsiteY1" fmla="*/ 0 h 10000"/>
              <a:gd name="connsiteX2" fmla="*/ 9417 w 10000"/>
              <a:gd name="connsiteY2" fmla="*/ 1119 h 10000"/>
              <a:gd name="connsiteX3" fmla="*/ 9960 w 10000"/>
              <a:gd name="connsiteY3" fmla="*/ 4115 h 10000"/>
              <a:gd name="connsiteX4" fmla="*/ 9994 w 10000"/>
              <a:gd name="connsiteY4" fmla="*/ 8340 h 10000"/>
              <a:gd name="connsiteX5" fmla="*/ 7602 w 10000"/>
              <a:gd name="connsiteY5" fmla="*/ 10000 h 10000"/>
              <a:gd name="connsiteX6" fmla="*/ 5415 w 10000"/>
              <a:gd name="connsiteY6" fmla="*/ 9291 h 10000"/>
              <a:gd name="connsiteX7" fmla="*/ 1324 w 10000"/>
              <a:gd name="connsiteY7" fmla="*/ 8273 h 10000"/>
              <a:gd name="connsiteX8" fmla="*/ 0 w 10000"/>
              <a:gd name="connsiteY8" fmla="*/ 5447 h 10000"/>
              <a:gd name="connsiteX0" fmla="*/ 257 w 9070"/>
              <a:gd name="connsiteY0" fmla="*/ 5227 h 10000"/>
              <a:gd name="connsiteX1" fmla="*/ 130 w 9070"/>
              <a:gd name="connsiteY1" fmla="*/ 0 h 10000"/>
              <a:gd name="connsiteX2" fmla="*/ 8487 w 9070"/>
              <a:gd name="connsiteY2" fmla="*/ 1119 h 10000"/>
              <a:gd name="connsiteX3" fmla="*/ 9030 w 9070"/>
              <a:gd name="connsiteY3" fmla="*/ 4115 h 10000"/>
              <a:gd name="connsiteX4" fmla="*/ 9064 w 9070"/>
              <a:gd name="connsiteY4" fmla="*/ 8340 h 10000"/>
              <a:gd name="connsiteX5" fmla="*/ 6672 w 9070"/>
              <a:gd name="connsiteY5" fmla="*/ 10000 h 10000"/>
              <a:gd name="connsiteX6" fmla="*/ 4485 w 9070"/>
              <a:gd name="connsiteY6" fmla="*/ 9291 h 10000"/>
              <a:gd name="connsiteX7" fmla="*/ 394 w 9070"/>
              <a:gd name="connsiteY7" fmla="*/ 8273 h 10000"/>
              <a:gd name="connsiteX8" fmla="*/ 257 w 9070"/>
              <a:gd name="connsiteY8" fmla="*/ 5227 h 10000"/>
              <a:gd name="connsiteX0" fmla="*/ 141 w 9858"/>
              <a:gd name="connsiteY0" fmla="*/ 5227 h 10000"/>
              <a:gd name="connsiteX1" fmla="*/ 1 w 9858"/>
              <a:gd name="connsiteY1" fmla="*/ 0 h 10000"/>
              <a:gd name="connsiteX2" fmla="*/ 9215 w 9858"/>
              <a:gd name="connsiteY2" fmla="*/ 1119 h 10000"/>
              <a:gd name="connsiteX3" fmla="*/ 9814 w 9858"/>
              <a:gd name="connsiteY3" fmla="*/ 4115 h 10000"/>
              <a:gd name="connsiteX4" fmla="*/ 9851 w 9858"/>
              <a:gd name="connsiteY4" fmla="*/ 8340 h 10000"/>
              <a:gd name="connsiteX5" fmla="*/ 7214 w 9858"/>
              <a:gd name="connsiteY5" fmla="*/ 10000 h 10000"/>
              <a:gd name="connsiteX6" fmla="*/ 4803 w 9858"/>
              <a:gd name="connsiteY6" fmla="*/ 9291 h 10000"/>
              <a:gd name="connsiteX7" fmla="*/ 292 w 9858"/>
              <a:gd name="connsiteY7" fmla="*/ 8273 h 10000"/>
              <a:gd name="connsiteX8" fmla="*/ 141 w 9858"/>
              <a:gd name="connsiteY8" fmla="*/ 5227 h 10000"/>
              <a:gd name="connsiteX0" fmla="*/ 143 w 10000"/>
              <a:gd name="connsiteY0" fmla="*/ 5227 h 10000"/>
              <a:gd name="connsiteX1" fmla="*/ 1 w 10000"/>
              <a:gd name="connsiteY1" fmla="*/ 0 h 10000"/>
              <a:gd name="connsiteX2" fmla="*/ 9348 w 10000"/>
              <a:gd name="connsiteY2" fmla="*/ 1119 h 10000"/>
              <a:gd name="connsiteX3" fmla="*/ 9955 w 10000"/>
              <a:gd name="connsiteY3" fmla="*/ 4115 h 10000"/>
              <a:gd name="connsiteX4" fmla="*/ 9993 w 10000"/>
              <a:gd name="connsiteY4" fmla="*/ 8340 h 10000"/>
              <a:gd name="connsiteX5" fmla="*/ 7318 w 10000"/>
              <a:gd name="connsiteY5" fmla="*/ 10000 h 10000"/>
              <a:gd name="connsiteX6" fmla="*/ 4872 w 10000"/>
              <a:gd name="connsiteY6" fmla="*/ 9291 h 10000"/>
              <a:gd name="connsiteX7" fmla="*/ 296 w 10000"/>
              <a:gd name="connsiteY7" fmla="*/ 8273 h 10000"/>
              <a:gd name="connsiteX8" fmla="*/ 143 w 10000"/>
              <a:gd name="connsiteY8" fmla="*/ 5227 h 10000"/>
              <a:gd name="connsiteX0" fmla="*/ 1 w 9858"/>
              <a:gd name="connsiteY0" fmla="*/ 4265 h 9038"/>
              <a:gd name="connsiteX1" fmla="*/ 418 w 9858"/>
              <a:gd name="connsiteY1" fmla="*/ 163 h 9038"/>
              <a:gd name="connsiteX2" fmla="*/ 9206 w 9858"/>
              <a:gd name="connsiteY2" fmla="*/ 157 h 9038"/>
              <a:gd name="connsiteX3" fmla="*/ 9813 w 9858"/>
              <a:gd name="connsiteY3" fmla="*/ 3153 h 9038"/>
              <a:gd name="connsiteX4" fmla="*/ 9851 w 9858"/>
              <a:gd name="connsiteY4" fmla="*/ 7378 h 9038"/>
              <a:gd name="connsiteX5" fmla="*/ 7176 w 9858"/>
              <a:gd name="connsiteY5" fmla="*/ 9038 h 9038"/>
              <a:gd name="connsiteX6" fmla="*/ 4730 w 9858"/>
              <a:gd name="connsiteY6" fmla="*/ 8329 h 9038"/>
              <a:gd name="connsiteX7" fmla="*/ 154 w 9858"/>
              <a:gd name="connsiteY7" fmla="*/ 7311 h 9038"/>
              <a:gd name="connsiteX8" fmla="*/ 1 w 9858"/>
              <a:gd name="connsiteY8" fmla="*/ 4265 h 9038"/>
              <a:gd name="connsiteX0" fmla="*/ 1 w 10000"/>
              <a:gd name="connsiteY0" fmla="*/ 4719 h 9216"/>
              <a:gd name="connsiteX1" fmla="*/ 424 w 10000"/>
              <a:gd name="connsiteY1" fmla="*/ 180 h 9216"/>
              <a:gd name="connsiteX2" fmla="*/ 9339 w 10000"/>
              <a:gd name="connsiteY2" fmla="*/ 174 h 9216"/>
              <a:gd name="connsiteX3" fmla="*/ 9954 w 10000"/>
              <a:gd name="connsiteY3" fmla="*/ 3489 h 9216"/>
              <a:gd name="connsiteX4" fmla="*/ 9993 w 10000"/>
              <a:gd name="connsiteY4" fmla="*/ 8163 h 9216"/>
              <a:gd name="connsiteX5" fmla="*/ 7450 w 10000"/>
              <a:gd name="connsiteY5" fmla="*/ 8712 h 9216"/>
              <a:gd name="connsiteX6" fmla="*/ 4798 w 10000"/>
              <a:gd name="connsiteY6" fmla="*/ 9216 h 9216"/>
              <a:gd name="connsiteX7" fmla="*/ 156 w 10000"/>
              <a:gd name="connsiteY7" fmla="*/ 8089 h 9216"/>
              <a:gd name="connsiteX8" fmla="*/ 1 w 10000"/>
              <a:gd name="connsiteY8" fmla="*/ 4719 h 9216"/>
              <a:gd name="connsiteX0" fmla="*/ 1 w 10000"/>
              <a:gd name="connsiteY0" fmla="*/ 5120 h 10000"/>
              <a:gd name="connsiteX1" fmla="*/ 424 w 10000"/>
              <a:gd name="connsiteY1" fmla="*/ 195 h 10000"/>
              <a:gd name="connsiteX2" fmla="*/ 9339 w 10000"/>
              <a:gd name="connsiteY2" fmla="*/ 189 h 10000"/>
              <a:gd name="connsiteX3" fmla="*/ 9954 w 10000"/>
              <a:gd name="connsiteY3" fmla="*/ 3786 h 10000"/>
              <a:gd name="connsiteX4" fmla="*/ 9993 w 10000"/>
              <a:gd name="connsiteY4" fmla="*/ 8857 h 10000"/>
              <a:gd name="connsiteX5" fmla="*/ 7450 w 10000"/>
              <a:gd name="connsiteY5" fmla="*/ 9453 h 10000"/>
              <a:gd name="connsiteX6" fmla="*/ 4798 w 10000"/>
              <a:gd name="connsiteY6" fmla="*/ 10000 h 10000"/>
              <a:gd name="connsiteX7" fmla="*/ 156 w 10000"/>
              <a:gd name="connsiteY7" fmla="*/ 8777 h 10000"/>
              <a:gd name="connsiteX8" fmla="*/ 1 w 10000"/>
              <a:gd name="connsiteY8" fmla="*/ 5120 h 10000"/>
              <a:gd name="connsiteX0" fmla="*/ 1 w 10000"/>
              <a:gd name="connsiteY0" fmla="*/ 5120 h 9453"/>
              <a:gd name="connsiteX1" fmla="*/ 424 w 10000"/>
              <a:gd name="connsiteY1" fmla="*/ 195 h 9453"/>
              <a:gd name="connsiteX2" fmla="*/ 9339 w 10000"/>
              <a:gd name="connsiteY2" fmla="*/ 189 h 9453"/>
              <a:gd name="connsiteX3" fmla="*/ 9954 w 10000"/>
              <a:gd name="connsiteY3" fmla="*/ 3786 h 9453"/>
              <a:gd name="connsiteX4" fmla="*/ 9993 w 10000"/>
              <a:gd name="connsiteY4" fmla="*/ 8857 h 9453"/>
              <a:gd name="connsiteX5" fmla="*/ 7450 w 10000"/>
              <a:gd name="connsiteY5" fmla="*/ 9453 h 9453"/>
              <a:gd name="connsiteX6" fmla="*/ 4551 w 10000"/>
              <a:gd name="connsiteY6" fmla="*/ 8693 h 9453"/>
              <a:gd name="connsiteX7" fmla="*/ 156 w 10000"/>
              <a:gd name="connsiteY7" fmla="*/ 8777 h 9453"/>
              <a:gd name="connsiteX8" fmla="*/ 1 w 10000"/>
              <a:gd name="connsiteY8" fmla="*/ 5120 h 9453"/>
              <a:gd name="connsiteX0" fmla="*/ 1 w 10000"/>
              <a:gd name="connsiteY0" fmla="*/ 5359 h 9943"/>
              <a:gd name="connsiteX1" fmla="*/ 1870 w 10000"/>
              <a:gd name="connsiteY1" fmla="*/ 490 h 9943"/>
              <a:gd name="connsiteX2" fmla="*/ 9339 w 10000"/>
              <a:gd name="connsiteY2" fmla="*/ 143 h 9943"/>
              <a:gd name="connsiteX3" fmla="*/ 9954 w 10000"/>
              <a:gd name="connsiteY3" fmla="*/ 3948 h 9943"/>
              <a:gd name="connsiteX4" fmla="*/ 9993 w 10000"/>
              <a:gd name="connsiteY4" fmla="*/ 9313 h 9943"/>
              <a:gd name="connsiteX5" fmla="*/ 7450 w 10000"/>
              <a:gd name="connsiteY5" fmla="*/ 9943 h 9943"/>
              <a:gd name="connsiteX6" fmla="*/ 4551 w 10000"/>
              <a:gd name="connsiteY6" fmla="*/ 9139 h 9943"/>
              <a:gd name="connsiteX7" fmla="*/ 156 w 10000"/>
              <a:gd name="connsiteY7" fmla="*/ 9228 h 9943"/>
              <a:gd name="connsiteX8" fmla="*/ 1 w 10000"/>
              <a:gd name="connsiteY8" fmla="*/ 5359 h 9943"/>
              <a:gd name="connsiteX0" fmla="*/ 1 w 10000"/>
              <a:gd name="connsiteY0" fmla="*/ 5247 h 9857"/>
              <a:gd name="connsiteX1" fmla="*/ 1870 w 10000"/>
              <a:gd name="connsiteY1" fmla="*/ 350 h 9857"/>
              <a:gd name="connsiteX2" fmla="*/ 9339 w 10000"/>
              <a:gd name="connsiteY2" fmla="*/ 1 h 9857"/>
              <a:gd name="connsiteX3" fmla="*/ 9954 w 10000"/>
              <a:gd name="connsiteY3" fmla="*/ 3828 h 9857"/>
              <a:gd name="connsiteX4" fmla="*/ 9993 w 10000"/>
              <a:gd name="connsiteY4" fmla="*/ 9223 h 9857"/>
              <a:gd name="connsiteX5" fmla="*/ 7450 w 10000"/>
              <a:gd name="connsiteY5" fmla="*/ 9857 h 9857"/>
              <a:gd name="connsiteX6" fmla="*/ 4551 w 10000"/>
              <a:gd name="connsiteY6" fmla="*/ 9048 h 9857"/>
              <a:gd name="connsiteX7" fmla="*/ 156 w 10000"/>
              <a:gd name="connsiteY7" fmla="*/ 9138 h 9857"/>
              <a:gd name="connsiteX8" fmla="*/ 1 w 10000"/>
              <a:gd name="connsiteY8" fmla="*/ 5247 h 9857"/>
              <a:gd name="connsiteX0" fmla="*/ 1 w 10000"/>
              <a:gd name="connsiteY0" fmla="*/ 5041 h 9718"/>
              <a:gd name="connsiteX1" fmla="*/ 1870 w 10000"/>
              <a:gd name="connsiteY1" fmla="*/ 73 h 9718"/>
              <a:gd name="connsiteX2" fmla="*/ 9198 w 10000"/>
              <a:gd name="connsiteY2" fmla="*/ 2 h 9718"/>
              <a:gd name="connsiteX3" fmla="*/ 9954 w 10000"/>
              <a:gd name="connsiteY3" fmla="*/ 3602 h 9718"/>
              <a:gd name="connsiteX4" fmla="*/ 9993 w 10000"/>
              <a:gd name="connsiteY4" fmla="*/ 9075 h 9718"/>
              <a:gd name="connsiteX5" fmla="*/ 7450 w 10000"/>
              <a:gd name="connsiteY5" fmla="*/ 9718 h 9718"/>
              <a:gd name="connsiteX6" fmla="*/ 4551 w 10000"/>
              <a:gd name="connsiteY6" fmla="*/ 8897 h 9718"/>
              <a:gd name="connsiteX7" fmla="*/ 156 w 10000"/>
              <a:gd name="connsiteY7" fmla="*/ 8989 h 9718"/>
              <a:gd name="connsiteX8" fmla="*/ 1 w 10000"/>
              <a:gd name="connsiteY8" fmla="*/ 5041 h 9718"/>
              <a:gd name="connsiteX0" fmla="*/ 1 w 10000"/>
              <a:gd name="connsiteY0" fmla="*/ 5187 h 10000"/>
              <a:gd name="connsiteX1" fmla="*/ 1870 w 10000"/>
              <a:gd name="connsiteY1" fmla="*/ 75 h 10000"/>
              <a:gd name="connsiteX2" fmla="*/ 9198 w 10000"/>
              <a:gd name="connsiteY2" fmla="*/ 2 h 10000"/>
              <a:gd name="connsiteX3" fmla="*/ 9954 w 10000"/>
              <a:gd name="connsiteY3" fmla="*/ 3707 h 10000"/>
              <a:gd name="connsiteX4" fmla="*/ 9993 w 10000"/>
              <a:gd name="connsiteY4" fmla="*/ 9338 h 10000"/>
              <a:gd name="connsiteX5" fmla="*/ 7450 w 10000"/>
              <a:gd name="connsiteY5" fmla="*/ 10000 h 10000"/>
              <a:gd name="connsiteX6" fmla="*/ 4537 w 10000"/>
              <a:gd name="connsiteY6" fmla="*/ 9961 h 10000"/>
              <a:gd name="connsiteX7" fmla="*/ 156 w 10000"/>
              <a:gd name="connsiteY7" fmla="*/ 9250 h 10000"/>
              <a:gd name="connsiteX8" fmla="*/ 1 w 10000"/>
              <a:gd name="connsiteY8" fmla="*/ 5187 h 10000"/>
              <a:gd name="connsiteX0" fmla="*/ 1 w 10000"/>
              <a:gd name="connsiteY0" fmla="*/ 5384 h 10197"/>
              <a:gd name="connsiteX1" fmla="*/ 498 w 10000"/>
              <a:gd name="connsiteY1" fmla="*/ 0 h 10197"/>
              <a:gd name="connsiteX2" fmla="*/ 9198 w 10000"/>
              <a:gd name="connsiteY2" fmla="*/ 199 h 10197"/>
              <a:gd name="connsiteX3" fmla="*/ 9954 w 10000"/>
              <a:gd name="connsiteY3" fmla="*/ 3904 h 10197"/>
              <a:gd name="connsiteX4" fmla="*/ 9993 w 10000"/>
              <a:gd name="connsiteY4" fmla="*/ 9535 h 10197"/>
              <a:gd name="connsiteX5" fmla="*/ 7450 w 10000"/>
              <a:gd name="connsiteY5" fmla="*/ 10197 h 10197"/>
              <a:gd name="connsiteX6" fmla="*/ 4537 w 10000"/>
              <a:gd name="connsiteY6" fmla="*/ 10158 h 10197"/>
              <a:gd name="connsiteX7" fmla="*/ 156 w 10000"/>
              <a:gd name="connsiteY7" fmla="*/ 9447 h 10197"/>
              <a:gd name="connsiteX8" fmla="*/ 1 w 10000"/>
              <a:gd name="connsiteY8" fmla="*/ 5384 h 10197"/>
              <a:gd name="connsiteX0" fmla="*/ 31 w 9845"/>
              <a:gd name="connsiteY0" fmla="*/ 5213 h 10197"/>
              <a:gd name="connsiteX1" fmla="*/ 343 w 9845"/>
              <a:gd name="connsiteY1" fmla="*/ 0 h 10197"/>
              <a:gd name="connsiteX2" fmla="*/ 9043 w 9845"/>
              <a:gd name="connsiteY2" fmla="*/ 199 h 10197"/>
              <a:gd name="connsiteX3" fmla="*/ 9799 w 9845"/>
              <a:gd name="connsiteY3" fmla="*/ 3904 h 10197"/>
              <a:gd name="connsiteX4" fmla="*/ 9838 w 9845"/>
              <a:gd name="connsiteY4" fmla="*/ 9535 h 10197"/>
              <a:gd name="connsiteX5" fmla="*/ 7295 w 9845"/>
              <a:gd name="connsiteY5" fmla="*/ 10197 h 10197"/>
              <a:gd name="connsiteX6" fmla="*/ 4382 w 9845"/>
              <a:gd name="connsiteY6" fmla="*/ 10158 h 10197"/>
              <a:gd name="connsiteX7" fmla="*/ 1 w 9845"/>
              <a:gd name="connsiteY7" fmla="*/ 9447 h 10197"/>
              <a:gd name="connsiteX8" fmla="*/ 31 w 9845"/>
              <a:gd name="connsiteY8" fmla="*/ 5213 h 10197"/>
              <a:gd name="connsiteX0" fmla="*/ 1 w 9970"/>
              <a:gd name="connsiteY0" fmla="*/ 5112 h 10000"/>
              <a:gd name="connsiteX1" fmla="*/ 318 w 9970"/>
              <a:gd name="connsiteY1" fmla="*/ 0 h 10000"/>
              <a:gd name="connsiteX2" fmla="*/ 9155 w 9970"/>
              <a:gd name="connsiteY2" fmla="*/ 195 h 10000"/>
              <a:gd name="connsiteX3" fmla="*/ 9923 w 9970"/>
              <a:gd name="connsiteY3" fmla="*/ 3829 h 10000"/>
              <a:gd name="connsiteX4" fmla="*/ 9963 w 9970"/>
              <a:gd name="connsiteY4" fmla="*/ 9351 h 10000"/>
              <a:gd name="connsiteX5" fmla="*/ 7380 w 9970"/>
              <a:gd name="connsiteY5" fmla="*/ 10000 h 10000"/>
              <a:gd name="connsiteX6" fmla="*/ 4421 w 9970"/>
              <a:gd name="connsiteY6" fmla="*/ 9962 h 10000"/>
              <a:gd name="connsiteX7" fmla="*/ 20 w 9970"/>
              <a:gd name="connsiteY7" fmla="*/ 9081 h 10000"/>
              <a:gd name="connsiteX8" fmla="*/ 1 w 9970"/>
              <a:gd name="connsiteY8" fmla="*/ 5112 h 10000"/>
              <a:gd name="connsiteX0" fmla="*/ 1 w 10000"/>
              <a:gd name="connsiteY0" fmla="*/ 5112 h 10000"/>
              <a:gd name="connsiteX1" fmla="*/ 319 w 10000"/>
              <a:gd name="connsiteY1" fmla="*/ 0 h 10000"/>
              <a:gd name="connsiteX2" fmla="*/ 9629 w 10000"/>
              <a:gd name="connsiteY2" fmla="*/ 244 h 10000"/>
              <a:gd name="connsiteX3" fmla="*/ 9953 w 10000"/>
              <a:gd name="connsiteY3" fmla="*/ 3829 h 10000"/>
              <a:gd name="connsiteX4" fmla="*/ 9993 w 10000"/>
              <a:gd name="connsiteY4" fmla="*/ 9351 h 10000"/>
              <a:gd name="connsiteX5" fmla="*/ 7402 w 10000"/>
              <a:gd name="connsiteY5" fmla="*/ 10000 h 10000"/>
              <a:gd name="connsiteX6" fmla="*/ 4434 w 10000"/>
              <a:gd name="connsiteY6" fmla="*/ 9962 h 10000"/>
              <a:gd name="connsiteX7" fmla="*/ 20 w 10000"/>
              <a:gd name="connsiteY7" fmla="*/ 9081 h 10000"/>
              <a:gd name="connsiteX8" fmla="*/ 1 w 10000"/>
              <a:gd name="connsiteY8" fmla="*/ 5112 h 10000"/>
              <a:gd name="connsiteX0" fmla="*/ 1 w 9953"/>
              <a:gd name="connsiteY0" fmla="*/ 5112 h 10000"/>
              <a:gd name="connsiteX1" fmla="*/ 319 w 9953"/>
              <a:gd name="connsiteY1" fmla="*/ 0 h 10000"/>
              <a:gd name="connsiteX2" fmla="*/ 9629 w 9953"/>
              <a:gd name="connsiteY2" fmla="*/ 244 h 10000"/>
              <a:gd name="connsiteX3" fmla="*/ 9953 w 9953"/>
              <a:gd name="connsiteY3" fmla="*/ 3829 h 10000"/>
              <a:gd name="connsiteX4" fmla="*/ 9710 w 9953"/>
              <a:gd name="connsiteY4" fmla="*/ 8830 h 10000"/>
              <a:gd name="connsiteX5" fmla="*/ 7402 w 9953"/>
              <a:gd name="connsiteY5" fmla="*/ 10000 h 10000"/>
              <a:gd name="connsiteX6" fmla="*/ 4434 w 9953"/>
              <a:gd name="connsiteY6" fmla="*/ 9962 h 10000"/>
              <a:gd name="connsiteX7" fmla="*/ 20 w 9953"/>
              <a:gd name="connsiteY7" fmla="*/ 9081 h 10000"/>
              <a:gd name="connsiteX8" fmla="*/ 1 w 9953"/>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55 w 10000"/>
              <a:gd name="connsiteY6" fmla="*/ 9962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473 w 10000"/>
              <a:gd name="connsiteY6" fmla="*/ 8983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9674 w 10000"/>
              <a:gd name="connsiteY2" fmla="*/ 244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10000"/>
              <a:gd name="connsiteY0" fmla="*/ 5112 h 10000"/>
              <a:gd name="connsiteX1" fmla="*/ 321 w 10000"/>
              <a:gd name="connsiteY1" fmla="*/ 0 h 10000"/>
              <a:gd name="connsiteX2" fmla="*/ 4628 w 10000"/>
              <a:gd name="connsiteY2" fmla="*/ 165 h 10000"/>
              <a:gd name="connsiteX3" fmla="*/ 10000 w 10000"/>
              <a:gd name="connsiteY3" fmla="*/ 3829 h 10000"/>
              <a:gd name="connsiteX4" fmla="*/ 9869 w 10000"/>
              <a:gd name="connsiteY4" fmla="*/ 9446 h 10000"/>
              <a:gd name="connsiteX5" fmla="*/ 7437 w 10000"/>
              <a:gd name="connsiteY5" fmla="*/ 10000 h 10000"/>
              <a:gd name="connsiteX6" fmla="*/ 4399 w 10000"/>
              <a:gd name="connsiteY6" fmla="*/ 9616 h 10000"/>
              <a:gd name="connsiteX7" fmla="*/ 20 w 10000"/>
              <a:gd name="connsiteY7" fmla="*/ 9081 h 10000"/>
              <a:gd name="connsiteX8" fmla="*/ 1 w 10000"/>
              <a:gd name="connsiteY8" fmla="*/ 5112 h 10000"/>
              <a:gd name="connsiteX0" fmla="*/ 1 w 9870"/>
              <a:gd name="connsiteY0" fmla="*/ 5112 h 10000"/>
              <a:gd name="connsiteX1" fmla="*/ 321 w 9870"/>
              <a:gd name="connsiteY1" fmla="*/ 0 h 10000"/>
              <a:gd name="connsiteX2" fmla="*/ 4628 w 9870"/>
              <a:gd name="connsiteY2" fmla="*/ 165 h 10000"/>
              <a:gd name="connsiteX3" fmla="*/ 9351 w 9870"/>
              <a:gd name="connsiteY3" fmla="*/ 876 h 10000"/>
              <a:gd name="connsiteX4" fmla="*/ 9869 w 9870"/>
              <a:gd name="connsiteY4" fmla="*/ 9446 h 10000"/>
              <a:gd name="connsiteX5" fmla="*/ 7437 w 9870"/>
              <a:gd name="connsiteY5" fmla="*/ 10000 h 10000"/>
              <a:gd name="connsiteX6" fmla="*/ 4399 w 9870"/>
              <a:gd name="connsiteY6" fmla="*/ 9616 h 10000"/>
              <a:gd name="connsiteX7" fmla="*/ 20 w 9870"/>
              <a:gd name="connsiteY7" fmla="*/ 9081 h 10000"/>
              <a:gd name="connsiteX8" fmla="*/ 1 w 9870"/>
              <a:gd name="connsiteY8" fmla="*/ 5112 h 10000"/>
              <a:gd name="connsiteX0" fmla="*/ 1 w 9746"/>
              <a:gd name="connsiteY0" fmla="*/ 5112 h 10000"/>
              <a:gd name="connsiteX1" fmla="*/ 325 w 9746"/>
              <a:gd name="connsiteY1" fmla="*/ 0 h 10000"/>
              <a:gd name="connsiteX2" fmla="*/ 4689 w 9746"/>
              <a:gd name="connsiteY2" fmla="*/ 165 h 10000"/>
              <a:gd name="connsiteX3" fmla="*/ 9474 w 9746"/>
              <a:gd name="connsiteY3" fmla="*/ 876 h 10000"/>
              <a:gd name="connsiteX4" fmla="*/ 9744 w 9746"/>
              <a:gd name="connsiteY4" fmla="*/ 8470 h 10000"/>
              <a:gd name="connsiteX5" fmla="*/ 7535 w 9746"/>
              <a:gd name="connsiteY5" fmla="*/ 10000 h 10000"/>
              <a:gd name="connsiteX6" fmla="*/ 4457 w 9746"/>
              <a:gd name="connsiteY6" fmla="*/ 9616 h 10000"/>
              <a:gd name="connsiteX7" fmla="*/ 20 w 9746"/>
              <a:gd name="connsiteY7" fmla="*/ 9081 h 10000"/>
              <a:gd name="connsiteX8" fmla="*/ 1 w 9746"/>
              <a:gd name="connsiteY8" fmla="*/ 5112 h 10000"/>
              <a:gd name="connsiteX0" fmla="*/ 1 w 10002"/>
              <a:gd name="connsiteY0" fmla="*/ 5112 h 10000"/>
              <a:gd name="connsiteX1" fmla="*/ 333 w 10002"/>
              <a:gd name="connsiteY1" fmla="*/ 0 h 10000"/>
              <a:gd name="connsiteX2" fmla="*/ 4811 w 10002"/>
              <a:gd name="connsiteY2" fmla="*/ 165 h 10000"/>
              <a:gd name="connsiteX3" fmla="*/ 9721 w 10002"/>
              <a:gd name="connsiteY3" fmla="*/ 876 h 10000"/>
              <a:gd name="connsiteX4" fmla="*/ 10000 w 10002"/>
              <a:gd name="connsiteY4" fmla="*/ 9200 h 10000"/>
              <a:gd name="connsiteX5" fmla="*/ 7731 w 10002"/>
              <a:gd name="connsiteY5" fmla="*/ 10000 h 10000"/>
              <a:gd name="connsiteX6" fmla="*/ 4573 w 10002"/>
              <a:gd name="connsiteY6" fmla="*/ 9616 h 10000"/>
              <a:gd name="connsiteX7" fmla="*/ 21 w 10002"/>
              <a:gd name="connsiteY7" fmla="*/ 9081 h 10000"/>
              <a:gd name="connsiteX8" fmla="*/ 1 w 10002"/>
              <a:gd name="connsiteY8" fmla="*/ 5112 h 10000"/>
              <a:gd name="connsiteX0" fmla="*/ 1 w 10004"/>
              <a:gd name="connsiteY0" fmla="*/ 5112 h 10000"/>
              <a:gd name="connsiteX1" fmla="*/ 333 w 10004"/>
              <a:gd name="connsiteY1" fmla="*/ 0 h 10000"/>
              <a:gd name="connsiteX2" fmla="*/ 4811 w 10004"/>
              <a:gd name="connsiteY2" fmla="*/ 165 h 10000"/>
              <a:gd name="connsiteX3" fmla="*/ 9889 w 10004"/>
              <a:gd name="connsiteY3" fmla="*/ 1040 h 10000"/>
              <a:gd name="connsiteX4" fmla="*/ 10000 w 10004"/>
              <a:gd name="connsiteY4" fmla="*/ 9200 h 10000"/>
              <a:gd name="connsiteX5" fmla="*/ 7731 w 10004"/>
              <a:gd name="connsiteY5" fmla="*/ 10000 h 10000"/>
              <a:gd name="connsiteX6" fmla="*/ 4573 w 10004"/>
              <a:gd name="connsiteY6" fmla="*/ 9616 h 10000"/>
              <a:gd name="connsiteX7" fmla="*/ 21 w 10004"/>
              <a:gd name="connsiteY7" fmla="*/ 9081 h 10000"/>
              <a:gd name="connsiteX8" fmla="*/ 1 w 10004"/>
              <a:gd name="connsiteY8" fmla="*/ 5112 h 10000"/>
              <a:gd name="connsiteX0" fmla="*/ 1 w 10004"/>
              <a:gd name="connsiteY0" fmla="*/ 5112 h 9617"/>
              <a:gd name="connsiteX1" fmla="*/ 333 w 10004"/>
              <a:gd name="connsiteY1" fmla="*/ 0 h 9617"/>
              <a:gd name="connsiteX2" fmla="*/ 4811 w 10004"/>
              <a:gd name="connsiteY2" fmla="*/ 165 h 9617"/>
              <a:gd name="connsiteX3" fmla="*/ 9889 w 10004"/>
              <a:gd name="connsiteY3" fmla="*/ 1040 h 9617"/>
              <a:gd name="connsiteX4" fmla="*/ 10000 w 10004"/>
              <a:gd name="connsiteY4" fmla="*/ 9200 h 9617"/>
              <a:gd name="connsiteX5" fmla="*/ 7744 w 10004"/>
              <a:gd name="connsiteY5" fmla="*/ 9345 h 9617"/>
              <a:gd name="connsiteX6" fmla="*/ 4573 w 10004"/>
              <a:gd name="connsiteY6" fmla="*/ 9616 h 9617"/>
              <a:gd name="connsiteX7" fmla="*/ 21 w 10004"/>
              <a:gd name="connsiteY7" fmla="*/ 9081 h 9617"/>
              <a:gd name="connsiteX8" fmla="*/ 1 w 10004"/>
              <a:gd name="connsiteY8" fmla="*/ 5112 h 9617"/>
              <a:gd name="connsiteX0" fmla="*/ 1 w 10000"/>
              <a:gd name="connsiteY0" fmla="*/ 5316 h 9717"/>
              <a:gd name="connsiteX1" fmla="*/ 333 w 10000"/>
              <a:gd name="connsiteY1" fmla="*/ 0 h 9717"/>
              <a:gd name="connsiteX2" fmla="*/ 4809 w 10000"/>
              <a:gd name="connsiteY2" fmla="*/ 172 h 9717"/>
              <a:gd name="connsiteX3" fmla="*/ 9885 w 10000"/>
              <a:gd name="connsiteY3" fmla="*/ 1081 h 9717"/>
              <a:gd name="connsiteX4" fmla="*/ 9996 w 10000"/>
              <a:gd name="connsiteY4" fmla="*/ 9566 h 9717"/>
              <a:gd name="connsiteX5" fmla="*/ 7741 w 10000"/>
              <a:gd name="connsiteY5" fmla="*/ 9717 h 9717"/>
              <a:gd name="connsiteX6" fmla="*/ 1131 w 10000"/>
              <a:gd name="connsiteY6" fmla="*/ 9205 h 9717"/>
              <a:gd name="connsiteX7" fmla="*/ 21 w 10000"/>
              <a:gd name="connsiteY7" fmla="*/ 9443 h 9717"/>
              <a:gd name="connsiteX8" fmla="*/ 1 w 10000"/>
              <a:gd name="connsiteY8" fmla="*/ 5316 h 9717"/>
              <a:gd name="connsiteX0" fmla="*/ 76 w 10075"/>
              <a:gd name="connsiteY0" fmla="*/ 5297 h 9826"/>
              <a:gd name="connsiteX1" fmla="*/ 0 w 10075"/>
              <a:gd name="connsiteY1" fmla="*/ 873 h 9826"/>
              <a:gd name="connsiteX2" fmla="*/ 4884 w 10075"/>
              <a:gd name="connsiteY2" fmla="*/ 3 h 9826"/>
              <a:gd name="connsiteX3" fmla="*/ 9960 w 10075"/>
              <a:gd name="connsiteY3" fmla="*/ 938 h 9826"/>
              <a:gd name="connsiteX4" fmla="*/ 10071 w 10075"/>
              <a:gd name="connsiteY4" fmla="*/ 9671 h 9826"/>
              <a:gd name="connsiteX5" fmla="*/ 7816 w 10075"/>
              <a:gd name="connsiteY5" fmla="*/ 9826 h 9826"/>
              <a:gd name="connsiteX6" fmla="*/ 1206 w 10075"/>
              <a:gd name="connsiteY6" fmla="*/ 9299 h 9826"/>
              <a:gd name="connsiteX7" fmla="*/ 96 w 10075"/>
              <a:gd name="connsiteY7" fmla="*/ 9544 h 9826"/>
              <a:gd name="connsiteX8" fmla="*/ 76 w 10075"/>
              <a:gd name="connsiteY8" fmla="*/ 5297 h 9826"/>
              <a:gd name="connsiteX0" fmla="*/ 75 w 10000"/>
              <a:gd name="connsiteY0" fmla="*/ 4576 h 9185"/>
              <a:gd name="connsiteX1" fmla="*/ 0 w 10000"/>
              <a:gd name="connsiteY1" fmla="*/ 73 h 9185"/>
              <a:gd name="connsiteX2" fmla="*/ 4726 w 10000"/>
              <a:gd name="connsiteY2" fmla="*/ 8 h 9185"/>
              <a:gd name="connsiteX3" fmla="*/ 9886 w 10000"/>
              <a:gd name="connsiteY3" fmla="*/ 140 h 9185"/>
              <a:gd name="connsiteX4" fmla="*/ 9996 w 10000"/>
              <a:gd name="connsiteY4" fmla="*/ 9027 h 9185"/>
              <a:gd name="connsiteX5" fmla="*/ 7758 w 10000"/>
              <a:gd name="connsiteY5" fmla="*/ 9185 h 9185"/>
              <a:gd name="connsiteX6" fmla="*/ 1197 w 10000"/>
              <a:gd name="connsiteY6" fmla="*/ 8649 h 9185"/>
              <a:gd name="connsiteX7" fmla="*/ 95 w 10000"/>
              <a:gd name="connsiteY7" fmla="*/ 8898 h 9185"/>
              <a:gd name="connsiteX8" fmla="*/ 75 w 10000"/>
              <a:gd name="connsiteY8" fmla="*/ 4576 h 9185"/>
              <a:gd name="connsiteX0" fmla="*/ 1 w 9926"/>
              <a:gd name="connsiteY0" fmla="*/ 5449 h 10467"/>
              <a:gd name="connsiteX1" fmla="*/ 12 w 9926"/>
              <a:gd name="connsiteY1" fmla="*/ 0 h 10467"/>
              <a:gd name="connsiteX2" fmla="*/ 4652 w 9926"/>
              <a:gd name="connsiteY2" fmla="*/ 476 h 10467"/>
              <a:gd name="connsiteX3" fmla="*/ 9812 w 9926"/>
              <a:gd name="connsiteY3" fmla="*/ 619 h 10467"/>
              <a:gd name="connsiteX4" fmla="*/ 9922 w 9926"/>
              <a:gd name="connsiteY4" fmla="*/ 10295 h 10467"/>
              <a:gd name="connsiteX5" fmla="*/ 7684 w 9926"/>
              <a:gd name="connsiteY5" fmla="*/ 10467 h 10467"/>
              <a:gd name="connsiteX6" fmla="*/ 1123 w 9926"/>
              <a:gd name="connsiteY6" fmla="*/ 9883 h 10467"/>
              <a:gd name="connsiteX7" fmla="*/ 21 w 9926"/>
              <a:gd name="connsiteY7" fmla="*/ 10155 h 10467"/>
              <a:gd name="connsiteX8" fmla="*/ 1 w 9926"/>
              <a:gd name="connsiteY8" fmla="*/ 5449 h 10467"/>
              <a:gd name="connsiteX0" fmla="*/ 1 w 10000"/>
              <a:gd name="connsiteY0" fmla="*/ 5206 h 10000"/>
              <a:gd name="connsiteX1" fmla="*/ 12 w 10000"/>
              <a:gd name="connsiteY1" fmla="*/ 0 h 10000"/>
              <a:gd name="connsiteX2" fmla="*/ 4666 w 10000"/>
              <a:gd name="connsiteY2" fmla="*/ 756 h 10000"/>
              <a:gd name="connsiteX3" fmla="*/ 9885 w 10000"/>
              <a:gd name="connsiteY3" fmla="*/ 591 h 10000"/>
              <a:gd name="connsiteX4" fmla="*/ 9996 w 10000"/>
              <a:gd name="connsiteY4" fmla="*/ 9836 h 10000"/>
              <a:gd name="connsiteX5" fmla="*/ 7741 w 10000"/>
              <a:gd name="connsiteY5" fmla="*/ 10000 h 10000"/>
              <a:gd name="connsiteX6" fmla="*/ 1131 w 10000"/>
              <a:gd name="connsiteY6" fmla="*/ 9442 h 10000"/>
              <a:gd name="connsiteX7" fmla="*/ 21 w 10000"/>
              <a:gd name="connsiteY7" fmla="*/ 9702 h 10000"/>
              <a:gd name="connsiteX8" fmla="*/ 1 w 10000"/>
              <a:gd name="connsiteY8" fmla="*/ 5206 h 10000"/>
              <a:gd name="connsiteX0" fmla="*/ 0 w 10261"/>
              <a:gd name="connsiteY0" fmla="*/ 5244 h 10000"/>
              <a:gd name="connsiteX1" fmla="*/ 273 w 10261"/>
              <a:gd name="connsiteY1" fmla="*/ 0 h 10000"/>
              <a:gd name="connsiteX2" fmla="*/ 4927 w 10261"/>
              <a:gd name="connsiteY2" fmla="*/ 756 h 10000"/>
              <a:gd name="connsiteX3" fmla="*/ 10146 w 10261"/>
              <a:gd name="connsiteY3" fmla="*/ 591 h 10000"/>
              <a:gd name="connsiteX4" fmla="*/ 10257 w 10261"/>
              <a:gd name="connsiteY4" fmla="*/ 9836 h 10000"/>
              <a:gd name="connsiteX5" fmla="*/ 8002 w 10261"/>
              <a:gd name="connsiteY5" fmla="*/ 10000 h 10000"/>
              <a:gd name="connsiteX6" fmla="*/ 1392 w 10261"/>
              <a:gd name="connsiteY6" fmla="*/ 9442 h 10000"/>
              <a:gd name="connsiteX7" fmla="*/ 282 w 10261"/>
              <a:gd name="connsiteY7" fmla="*/ 9702 h 10000"/>
              <a:gd name="connsiteX8" fmla="*/ 0 w 10261"/>
              <a:gd name="connsiteY8" fmla="*/ 5244 h 10000"/>
              <a:gd name="connsiteX0" fmla="*/ 0 w 10261"/>
              <a:gd name="connsiteY0" fmla="*/ 4827 h 9583"/>
              <a:gd name="connsiteX1" fmla="*/ 304 w 10261"/>
              <a:gd name="connsiteY1" fmla="*/ 0 h 9583"/>
              <a:gd name="connsiteX2" fmla="*/ 4927 w 10261"/>
              <a:gd name="connsiteY2" fmla="*/ 339 h 9583"/>
              <a:gd name="connsiteX3" fmla="*/ 10146 w 10261"/>
              <a:gd name="connsiteY3" fmla="*/ 174 h 9583"/>
              <a:gd name="connsiteX4" fmla="*/ 10257 w 10261"/>
              <a:gd name="connsiteY4" fmla="*/ 9419 h 9583"/>
              <a:gd name="connsiteX5" fmla="*/ 8002 w 10261"/>
              <a:gd name="connsiteY5" fmla="*/ 9583 h 9583"/>
              <a:gd name="connsiteX6" fmla="*/ 1392 w 10261"/>
              <a:gd name="connsiteY6" fmla="*/ 9025 h 9583"/>
              <a:gd name="connsiteX7" fmla="*/ 282 w 10261"/>
              <a:gd name="connsiteY7" fmla="*/ 9285 h 9583"/>
              <a:gd name="connsiteX8" fmla="*/ 0 w 10261"/>
              <a:gd name="connsiteY8" fmla="*/ 4827 h 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1" h="9583">
                <a:moveTo>
                  <a:pt x="0" y="4827"/>
                </a:moveTo>
                <a:cubicBezTo>
                  <a:pt x="5" y="4880"/>
                  <a:pt x="297" y="65"/>
                  <a:pt x="304" y="0"/>
                </a:cubicBezTo>
                <a:cubicBezTo>
                  <a:pt x="287" y="55"/>
                  <a:pt x="4935" y="318"/>
                  <a:pt x="4927" y="339"/>
                </a:cubicBezTo>
                <a:cubicBezTo>
                  <a:pt x="4896" y="277"/>
                  <a:pt x="10143" y="315"/>
                  <a:pt x="10146" y="174"/>
                </a:cubicBezTo>
                <a:cubicBezTo>
                  <a:pt x="10129" y="101"/>
                  <a:pt x="10290" y="9348"/>
                  <a:pt x="10257" y="9419"/>
                </a:cubicBezTo>
                <a:cubicBezTo>
                  <a:pt x="10290" y="9365"/>
                  <a:pt x="7953" y="9556"/>
                  <a:pt x="8002" y="9583"/>
                </a:cubicBezTo>
                <a:cubicBezTo>
                  <a:pt x="7955" y="9585"/>
                  <a:pt x="1440" y="9022"/>
                  <a:pt x="1392" y="9025"/>
                </a:cubicBezTo>
                <a:cubicBezTo>
                  <a:pt x="1447" y="9059"/>
                  <a:pt x="233" y="9214"/>
                  <a:pt x="282" y="9285"/>
                </a:cubicBezTo>
                <a:cubicBezTo>
                  <a:pt x="274" y="9236"/>
                  <a:pt x="-5" y="4872"/>
                  <a:pt x="0" y="4827"/>
                </a:cubicBez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text 4">
            <a:extLst>
              <a:ext uri="{FF2B5EF4-FFF2-40B4-BE49-F238E27FC236}">
                <a16:creationId xmlns:a16="http://schemas.microsoft.com/office/drawing/2014/main" id="{11290FF3-756F-D04D-B86F-655DCF2B25DE}"/>
              </a:ext>
            </a:extLst>
          </p:cNvPr>
          <p:cNvSpPr>
            <a:spLocks noGrp="1"/>
          </p:cNvSpPr>
          <p:nvPr>
            <p:ph type="body" sz="quarter" idx="10" hasCustomPrompt="1"/>
          </p:nvPr>
        </p:nvSpPr>
        <p:spPr>
          <a:xfrm>
            <a:off x="1216697" y="4409268"/>
            <a:ext cx="4571920" cy="1400631"/>
          </a:xfrm>
        </p:spPr>
        <p:txBody>
          <a:bodyPr anchor="ctr">
            <a:normAutofit/>
          </a:bodyPr>
          <a:lstStyle>
            <a:lvl1pPr marL="0" indent="0">
              <a:buNone/>
              <a:defRPr sz="4800" b="1">
                <a:solidFill>
                  <a:schemeClr val="bg1"/>
                </a:solidFill>
                <a:latin typeface="+mj-lt"/>
              </a:defRPr>
            </a:lvl1pPr>
          </a:lstStyle>
          <a:p>
            <a:pPr lvl="0"/>
            <a:r>
              <a:rPr lang="sv-SE"/>
              <a:t>Kapitel</a:t>
            </a:r>
          </a:p>
        </p:txBody>
      </p:sp>
      <p:pic>
        <p:nvPicPr>
          <p:cNvPr id="8" name="Bildobjekt 12">
            <a:extLst>
              <a:ext uri="{FF2B5EF4-FFF2-40B4-BE49-F238E27FC236}">
                <a16:creationId xmlns:a16="http://schemas.microsoft.com/office/drawing/2014/main" id="{2DAA445B-3DD5-CA40-A586-12C1F3AC89C7}"/>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97700023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Rektangel med klippta hörn på samma sida 15">
            <a:extLst>
              <a:ext uri="{FF2B5EF4-FFF2-40B4-BE49-F238E27FC236}">
                <a16:creationId xmlns:a16="http://schemas.microsoft.com/office/drawing/2014/main" id="{3C52EC5A-D0CC-F34A-A372-62676C3ADDF0}"/>
              </a:ext>
            </a:extLst>
          </p:cNvPr>
          <p:cNvSpPr/>
          <p:nvPr userDrawn="1"/>
        </p:nvSpPr>
        <p:spPr>
          <a:xfrm>
            <a:off x="10448412" y="1785"/>
            <a:ext cx="1752580" cy="6862001"/>
          </a:xfrm>
          <a:custGeom>
            <a:avLst/>
            <a:gdLst>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0 w 1859280"/>
              <a:gd name="connsiteY7" fmla="*/ 309886 h 6858000"/>
              <a:gd name="connsiteX8" fmla="*/ 309886 w 1859280"/>
              <a:gd name="connsiteY8" fmla="*/ 0 h 6858000"/>
              <a:gd name="connsiteX0" fmla="*/ 309886 w 1859280"/>
              <a:gd name="connsiteY0" fmla="*/ 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309886 w 1859280"/>
              <a:gd name="connsiteY8" fmla="*/ 0 h 6858000"/>
              <a:gd name="connsiteX0" fmla="*/ 553726 w 1859280"/>
              <a:gd name="connsiteY0" fmla="*/ 568960 h 6858000"/>
              <a:gd name="connsiteX1" fmla="*/ 154939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59280 w 1859280"/>
              <a:gd name="connsiteY2" fmla="*/ 3098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553726 w 1859280"/>
              <a:gd name="connsiteY0" fmla="*/ 56896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553726 w 1859280"/>
              <a:gd name="connsiteY8" fmla="*/ 568960 h 6858000"/>
              <a:gd name="connsiteX0" fmla="*/ 919486 w 1859280"/>
              <a:gd name="connsiteY0" fmla="*/ 10871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919486 w 1859280"/>
              <a:gd name="connsiteY8" fmla="*/ 10871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294640 w 1859280"/>
              <a:gd name="connsiteY7" fmla="*/ 3804926 h 6858000"/>
              <a:gd name="connsiteX8" fmla="*/ 726446 w 1859280"/>
              <a:gd name="connsiteY8" fmla="*/ 1137920 h 6858000"/>
              <a:gd name="connsiteX0" fmla="*/ 726446 w 1859280"/>
              <a:gd name="connsiteY0" fmla="*/ 1137920 h 6858000"/>
              <a:gd name="connsiteX1" fmla="*/ 777234 w 1859280"/>
              <a:gd name="connsiteY1" fmla="*/ 0 h 6858000"/>
              <a:gd name="connsiteX2" fmla="*/ 1849120 w 1859280"/>
              <a:gd name="connsiteY2" fmla="*/ 5086 h 6858000"/>
              <a:gd name="connsiteX3" fmla="*/ 1859280 w 1859280"/>
              <a:gd name="connsiteY3" fmla="*/ 6858000 h 6858000"/>
              <a:gd name="connsiteX4" fmla="*/ 1859280 w 1859280"/>
              <a:gd name="connsiteY4" fmla="*/ 6858000 h 6858000"/>
              <a:gd name="connsiteX5" fmla="*/ 0 w 1859280"/>
              <a:gd name="connsiteY5" fmla="*/ 6858000 h 6858000"/>
              <a:gd name="connsiteX6" fmla="*/ 0 w 1859280"/>
              <a:gd name="connsiteY6" fmla="*/ 6858000 h 6858000"/>
              <a:gd name="connsiteX7" fmla="*/ 162560 w 1859280"/>
              <a:gd name="connsiteY7" fmla="*/ 3835406 h 6858000"/>
              <a:gd name="connsiteX8" fmla="*/ 726446 w 1859280"/>
              <a:gd name="connsiteY8" fmla="*/ 1137920 h 6858000"/>
              <a:gd name="connsiteX0" fmla="*/ 726446 w 1859280"/>
              <a:gd name="connsiteY0" fmla="*/ 113283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726446 w 1859280"/>
              <a:gd name="connsiteY8" fmla="*/ 1132834 h 6852914"/>
              <a:gd name="connsiteX0" fmla="*/ 1082046 w 1859280"/>
              <a:gd name="connsiteY0" fmla="*/ 149859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1082046 w 1859280"/>
              <a:gd name="connsiteY8" fmla="*/ 1498594 h 6852914"/>
              <a:gd name="connsiteX0" fmla="*/ 807726 w 1859280"/>
              <a:gd name="connsiteY0" fmla="*/ 1275074 h 6852914"/>
              <a:gd name="connsiteX1" fmla="*/ 1193794 w 1859280"/>
              <a:gd name="connsiteY1" fmla="*/ 2539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59280"/>
              <a:gd name="connsiteY0" fmla="*/ 1275074 h 6852914"/>
              <a:gd name="connsiteX1" fmla="*/ 1285234 w 1859280"/>
              <a:gd name="connsiteY1" fmla="*/ 5074 h 6852914"/>
              <a:gd name="connsiteX2" fmla="*/ 1849120 w 1859280"/>
              <a:gd name="connsiteY2" fmla="*/ 0 h 6852914"/>
              <a:gd name="connsiteX3" fmla="*/ 1859280 w 1859280"/>
              <a:gd name="connsiteY3" fmla="*/ 6852914 h 6852914"/>
              <a:gd name="connsiteX4" fmla="*/ 1859280 w 1859280"/>
              <a:gd name="connsiteY4" fmla="*/ 6852914 h 6852914"/>
              <a:gd name="connsiteX5" fmla="*/ 0 w 1859280"/>
              <a:gd name="connsiteY5" fmla="*/ 6852914 h 6852914"/>
              <a:gd name="connsiteX6" fmla="*/ 0 w 1859280"/>
              <a:gd name="connsiteY6" fmla="*/ 6852914 h 6852914"/>
              <a:gd name="connsiteX7" fmla="*/ 162560 w 1859280"/>
              <a:gd name="connsiteY7" fmla="*/ 3830320 h 6852914"/>
              <a:gd name="connsiteX8" fmla="*/ 807726 w 1859280"/>
              <a:gd name="connsiteY8" fmla="*/ 1275074 h 6852914"/>
              <a:gd name="connsiteX0" fmla="*/ 807726 w 1869890"/>
              <a:gd name="connsiteY0" fmla="*/ 1285234 h 6863074"/>
              <a:gd name="connsiteX1" fmla="*/ 1285234 w 1869890"/>
              <a:gd name="connsiteY1" fmla="*/ 15234 h 6863074"/>
              <a:gd name="connsiteX2" fmla="*/ 1869440 w 1869890"/>
              <a:gd name="connsiteY2" fmla="*/ 0 h 6863074"/>
              <a:gd name="connsiteX3" fmla="*/ 1859280 w 1869890"/>
              <a:gd name="connsiteY3" fmla="*/ 6863074 h 6863074"/>
              <a:gd name="connsiteX4" fmla="*/ 1859280 w 1869890"/>
              <a:gd name="connsiteY4" fmla="*/ 6863074 h 6863074"/>
              <a:gd name="connsiteX5" fmla="*/ 0 w 1869890"/>
              <a:gd name="connsiteY5" fmla="*/ 6863074 h 6863074"/>
              <a:gd name="connsiteX6" fmla="*/ 0 w 1869890"/>
              <a:gd name="connsiteY6" fmla="*/ 6863074 h 6863074"/>
              <a:gd name="connsiteX7" fmla="*/ 162560 w 1869890"/>
              <a:gd name="connsiteY7" fmla="*/ 3840480 h 6863074"/>
              <a:gd name="connsiteX8" fmla="*/ 807726 w 1869890"/>
              <a:gd name="connsiteY8" fmla="*/ 1285234 h 6863074"/>
              <a:gd name="connsiteX0" fmla="*/ 807726 w 1869890"/>
              <a:gd name="connsiteY0" fmla="*/ 1285234 h 6883394"/>
              <a:gd name="connsiteX1" fmla="*/ 1285234 w 1869890"/>
              <a:gd name="connsiteY1" fmla="*/ 15234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807726 w 1869890"/>
              <a:gd name="connsiteY0" fmla="*/ 1290320 h 6888480"/>
              <a:gd name="connsiteX1" fmla="*/ 1305554 w 1869890"/>
              <a:gd name="connsiteY1" fmla="*/ 0 h 6888480"/>
              <a:gd name="connsiteX2" fmla="*/ 1869440 w 1869890"/>
              <a:gd name="connsiteY2" fmla="*/ 5086 h 6888480"/>
              <a:gd name="connsiteX3" fmla="*/ 1859280 w 1869890"/>
              <a:gd name="connsiteY3" fmla="*/ 6868160 h 6888480"/>
              <a:gd name="connsiteX4" fmla="*/ 1869440 w 1869890"/>
              <a:gd name="connsiteY4" fmla="*/ 6888480 h 6888480"/>
              <a:gd name="connsiteX5" fmla="*/ 0 w 1869890"/>
              <a:gd name="connsiteY5" fmla="*/ 6868160 h 6888480"/>
              <a:gd name="connsiteX6" fmla="*/ 0 w 1869890"/>
              <a:gd name="connsiteY6" fmla="*/ 6868160 h 6888480"/>
              <a:gd name="connsiteX7" fmla="*/ 162560 w 1869890"/>
              <a:gd name="connsiteY7" fmla="*/ 3845566 h 6888480"/>
              <a:gd name="connsiteX8" fmla="*/ 807726 w 1869890"/>
              <a:gd name="connsiteY8" fmla="*/ 1290320 h 6888480"/>
              <a:gd name="connsiteX0" fmla="*/ 807726 w 1869890"/>
              <a:gd name="connsiteY0" fmla="*/ 1285234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807726 w 1869890"/>
              <a:gd name="connsiteY8" fmla="*/ 1285234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0 w 1869890"/>
              <a:gd name="connsiteY6" fmla="*/ 6863074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162560 w 1869890"/>
              <a:gd name="connsiteY7" fmla="*/ 3840480 h 6883394"/>
              <a:gd name="connsiteX8" fmla="*/ 559753 w 1869890"/>
              <a:gd name="connsiteY8" fmla="*/ 1323980 h 6883394"/>
              <a:gd name="connsiteX0" fmla="*/ 559753 w 1869890"/>
              <a:gd name="connsiteY0" fmla="*/ 1323980 h 6883394"/>
              <a:gd name="connsiteX1" fmla="*/ 631378 w 1869890"/>
              <a:gd name="connsiteY1" fmla="*/ 10412 h 6883394"/>
              <a:gd name="connsiteX2" fmla="*/ 1869440 w 1869890"/>
              <a:gd name="connsiteY2" fmla="*/ 0 h 6883394"/>
              <a:gd name="connsiteX3" fmla="*/ 1859280 w 1869890"/>
              <a:gd name="connsiteY3" fmla="*/ 6863074 h 6883394"/>
              <a:gd name="connsiteX4" fmla="*/ 1869440 w 1869890"/>
              <a:gd name="connsiteY4" fmla="*/ 6883394 h 6883394"/>
              <a:gd name="connsiteX5" fmla="*/ 0 w 1869890"/>
              <a:gd name="connsiteY5" fmla="*/ 6863074 h 6883394"/>
              <a:gd name="connsiteX6" fmla="*/ 108488 w 1869890"/>
              <a:gd name="connsiteY6" fmla="*/ 6878573 h 6883394"/>
              <a:gd name="connsiteX7" fmla="*/ 317543 w 1869890"/>
              <a:gd name="connsiteY7" fmla="*/ 3863728 h 6883394"/>
              <a:gd name="connsiteX8" fmla="*/ 559753 w 1869890"/>
              <a:gd name="connsiteY8" fmla="*/ 1323980 h 6883394"/>
              <a:gd name="connsiteX0" fmla="*/ 451265 w 1761402"/>
              <a:gd name="connsiteY0" fmla="*/ 1323980 h 6883394"/>
              <a:gd name="connsiteX1" fmla="*/ 522890 w 1761402"/>
              <a:gd name="connsiteY1" fmla="*/ 10412 h 6883394"/>
              <a:gd name="connsiteX2" fmla="*/ 1760952 w 1761402"/>
              <a:gd name="connsiteY2" fmla="*/ 0 h 6883394"/>
              <a:gd name="connsiteX3" fmla="*/ 1750792 w 1761402"/>
              <a:gd name="connsiteY3" fmla="*/ 6863074 h 6883394"/>
              <a:gd name="connsiteX4" fmla="*/ 1760952 w 1761402"/>
              <a:gd name="connsiteY4" fmla="*/ 6883394 h 6883394"/>
              <a:gd name="connsiteX5" fmla="*/ 340963 w 1761402"/>
              <a:gd name="connsiteY5" fmla="*/ 6870823 h 6883394"/>
              <a:gd name="connsiteX6" fmla="*/ 0 w 1761402"/>
              <a:gd name="connsiteY6" fmla="*/ 6878573 h 6883394"/>
              <a:gd name="connsiteX7" fmla="*/ 209055 w 1761402"/>
              <a:gd name="connsiteY7" fmla="*/ 3863728 h 6883394"/>
              <a:gd name="connsiteX8" fmla="*/ 451265 w 1761402"/>
              <a:gd name="connsiteY8" fmla="*/ 1323980 h 6883394"/>
              <a:gd name="connsiteX0" fmla="*/ 446952 w 1757089"/>
              <a:gd name="connsiteY0" fmla="*/ 1323980 h 6883394"/>
              <a:gd name="connsiteX1" fmla="*/ 518577 w 1757089"/>
              <a:gd name="connsiteY1" fmla="*/ 10412 h 6883394"/>
              <a:gd name="connsiteX2" fmla="*/ 1756639 w 1757089"/>
              <a:gd name="connsiteY2" fmla="*/ 0 h 6883394"/>
              <a:gd name="connsiteX3" fmla="*/ 1746479 w 1757089"/>
              <a:gd name="connsiteY3" fmla="*/ 6863074 h 6883394"/>
              <a:gd name="connsiteX4" fmla="*/ 1756639 w 1757089"/>
              <a:gd name="connsiteY4" fmla="*/ 6883394 h 6883394"/>
              <a:gd name="connsiteX5" fmla="*/ 336650 w 1757089"/>
              <a:gd name="connsiteY5" fmla="*/ 6870823 h 6883394"/>
              <a:gd name="connsiteX6" fmla="*/ 0 w 1757089"/>
              <a:gd name="connsiteY6" fmla="*/ 6874260 h 6883394"/>
              <a:gd name="connsiteX7" fmla="*/ 204742 w 1757089"/>
              <a:gd name="connsiteY7" fmla="*/ 3863728 h 6883394"/>
              <a:gd name="connsiteX8" fmla="*/ 446952 w 1757089"/>
              <a:gd name="connsiteY8" fmla="*/ 1323980 h 6883394"/>
              <a:gd name="connsiteX0" fmla="*/ 421073 w 1731210"/>
              <a:gd name="connsiteY0" fmla="*/ 1323980 h 6883394"/>
              <a:gd name="connsiteX1" fmla="*/ 492698 w 1731210"/>
              <a:gd name="connsiteY1" fmla="*/ 10412 h 6883394"/>
              <a:gd name="connsiteX2" fmla="*/ 1730760 w 1731210"/>
              <a:gd name="connsiteY2" fmla="*/ 0 h 6883394"/>
              <a:gd name="connsiteX3" fmla="*/ 1720600 w 1731210"/>
              <a:gd name="connsiteY3" fmla="*/ 6863074 h 6883394"/>
              <a:gd name="connsiteX4" fmla="*/ 1730760 w 1731210"/>
              <a:gd name="connsiteY4" fmla="*/ 6883394 h 6883394"/>
              <a:gd name="connsiteX5" fmla="*/ 310771 w 1731210"/>
              <a:gd name="connsiteY5" fmla="*/ 6870823 h 6883394"/>
              <a:gd name="connsiteX6" fmla="*/ 0 w 1731210"/>
              <a:gd name="connsiteY6" fmla="*/ 6844067 h 6883394"/>
              <a:gd name="connsiteX7" fmla="*/ 178863 w 1731210"/>
              <a:gd name="connsiteY7" fmla="*/ 3863728 h 6883394"/>
              <a:gd name="connsiteX8" fmla="*/ 421073 w 1731210"/>
              <a:gd name="connsiteY8" fmla="*/ 1323980 h 6883394"/>
              <a:gd name="connsiteX0" fmla="*/ 421073 w 1731210"/>
              <a:gd name="connsiteY0" fmla="*/ 1323980 h 6870823"/>
              <a:gd name="connsiteX1" fmla="*/ 492698 w 1731210"/>
              <a:gd name="connsiteY1" fmla="*/ 10412 h 6870823"/>
              <a:gd name="connsiteX2" fmla="*/ 1730760 w 1731210"/>
              <a:gd name="connsiteY2" fmla="*/ 0 h 6870823"/>
              <a:gd name="connsiteX3" fmla="*/ 1720600 w 1731210"/>
              <a:gd name="connsiteY3" fmla="*/ 6863074 h 6870823"/>
              <a:gd name="connsiteX4" fmla="*/ 1467654 w 1731210"/>
              <a:gd name="connsiteY4" fmla="*/ 6866141 h 6870823"/>
              <a:gd name="connsiteX5" fmla="*/ 310771 w 1731210"/>
              <a:gd name="connsiteY5" fmla="*/ 6870823 h 6870823"/>
              <a:gd name="connsiteX6" fmla="*/ 0 w 1731210"/>
              <a:gd name="connsiteY6" fmla="*/ 6844067 h 6870823"/>
              <a:gd name="connsiteX7" fmla="*/ 178863 w 1731210"/>
              <a:gd name="connsiteY7" fmla="*/ 3863728 h 6870823"/>
              <a:gd name="connsiteX8" fmla="*/ 421073 w 1731210"/>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1467654 w 1731589"/>
              <a:gd name="connsiteY4" fmla="*/ 6866141 h 6870823"/>
              <a:gd name="connsiteX5" fmla="*/ 310771 w 1731589"/>
              <a:gd name="connsiteY5" fmla="*/ 6870823 h 6870823"/>
              <a:gd name="connsiteX6" fmla="*/ 0 w 1731589"/>
              <a:gd name="connsiteY6" fmla="*/ 6844067 h 6870823"/>
              <a:gd name="connsiteX7" fmla="*/ 178863 w 1731589"/>
              <a:gd name="connsiteY7" fmla="*/ 3863728 h 6870823"/>
              <a:gd name="connsiteX8" fmla="*/ 421073 w 1731589"/>
              <a:gd name="connsiteY8" fmla="*/ 1323980 h 6870823"/>
              <a:gd name="connsiteX0" fmla="*/ 421073 w 1731589"/>
              <a:gd name="connsiteY0" fmla="*/ 1323980 h 6870823"/>
              <a:gd name="connsiteX1" fmla="*/ 492698 w 1731589"/>
              <a:gd name="connsiteY1" fmla="*/ 10412 h 6870823"/>
              <a:gd name="connsiteX2" fmla="*/ 1730760 w 1731589"/>
              <a:gd name="connsiteY2" fmla="*/ 0 h 6870823"/>
              <a:gd name="connsiteX3" fmla="*/ 1729226 w 1731589"/>
              <a:gd name="connsiteY3" fmla="*/ 6867388 h 6870823"/>
              <a:gd name="connsiteX4" fmla="*/ 310771 w 1731589"/>
              <a:gd name="connsiteY4" fmla="*/ 6870823 h 6870823"/>
              <a:gd name="connsiteX5" fmla="*/ 0 w 1731589"/>
              <a:gd name="connsiteY5" fmla="*/ 6844067 h 6870823"/>
              <a:gd name="connsiteX6" fmla="*/ 178863 w 1731589"/>
              <a:gd name="connsiteY6" fmla="*/ 3863728 h 6870823"/>
              <a:gd name="connsiteX7" fmla="*/ 421073 w 1731589"/>
              <a:gd name="connsiteY7" fmla="*/ 1323980 h 6870823"/>
              <a:gd name="connsiteX0" fmla="*/ 421073 w 1731589"/>
              <a:gd name="connsiteY0" fmla="*/ 1323980 h 6867388"/>
              <a:gd name="connsiteX1" fmla="*/ 492698 w 1731589"/>
              <a:gd name="connsiteY1" fmla="*/ 10412 h 6867388"/>
              <a:gd name="connsiteX2" fmla="*/ 1730760 w 1731589"/>
              <a:gd name="connsiteY2" fmla="*/ 0 h 6867388"/>
              <a:gd name="connsiteX3" fmla="*/ 1729226 w 1731589"/>
              <a:gd name="connsiteY3" fmla="*/ 6867388 h 6867388"/>
              <a:gd name="connsiteX4" fmla="*/ 0 w 1731589"/>
              <a:gd name="connsiteY4" fmla="*/ 6844067 h 6867388"/>
              <a:gd name="connsiteX5" fmla="*/ 178863 w 1731589"/>
              <a:gd name="connsiteY5" fmla="*/ 3863728 h 6867388"/>
              <a:gd name="connsiteX6" fmla="*/ 421073 w 1731589"/>
              <a:gd name="connsiteY6" fmla="*/ 1323980 h 6867388"/>
              <a:gd name="connsiteX0" fmla="*/ 429700 w 1740216"/>
              <a:gd name="connsiteY0" fmla="*/ 1323980 h 6867388"/>
              <a:gd name="connsiteX1" fmla="*/ 501325 w 1740216"/>
              <a:gd name="connsiteY1" fmla="*/ 10412 h 6867388"/>
              <a:gd name="connsiteX2" fmla="*/ 1739387 w 1740216"/>
              <a:gd name="connsiteY2" fmla="*/ 0 h 6867388"/>
              <a:gd name="connsiteX3" fmla="*/ 1737853 w 1740216"/>
              <a:gd name="connsiteY3" fmla="*/ 6867388 h 6867388"/>
              <a:gd name="connsiteX4" fmla="*/ 0 w 1740216"/>
              <a:gd name="connsiteY4" fmla="*/ 6865633 h 6867388"/>
              <a:gd name="connsiteX5" fmla="*/ 187490 w 1740216"/>
              <a:gd name="connsiteY5" fmla="*/ 3863728 h 6867388"/>
              <a:gd name="connsiteX6" fmla="*/ 429700 w 1740216"/>
              <a:gd name="connsiteY6" fmla="*/ 1323980 h 6867388"/>
              <a:gd name="connsiteX0" fmla="*/ 429700 w 1739970"/>
              <a:gd name="connsiteY0" fmla="*/ 1323980 h 6865633"/>
              <a:gd name="connsiteX1" fmla="*/ 501325 w 1739970"/>
              <a:gd name="connsiteY1" fmla="*/ 10412 h 6865633"/>
              <a:gd name="connsiteX2" fmla="*/ 1739387 w 1739970"/>
              <a:gd name="connsiteY2" fmla="*/ 0 h 6865633"/>
              <a:gd name="connsiteX3" fmla="*/ 1733539 w 1739970"/>
              <a:gd name="connsiteY3" fmla="*/ 6858762 h 6865633"/>
              <a:gd name="connsiteX4" fmla="*/ 0 w 1739970"/>
              <a:gd name="connsiteY4" fmla="*/ 6865633 h 6865633"/>
              <a:gd name="connsiteX5" fmla="*/ 187490 w 1739970"/>
              <a:gd name="connsiteY5" fmla="*/ 3863728 h 6865633"/>
              <a:gd name="connsiteX6" fmla="*/ 429700 w 1739970"/>
              <a:gd name="connsiteY6" fmla="*/ 1323980 h 6865633"/>
              <a:gd name="connsiteX0" fmla="*/ 429700 w 1739970"/>
              <a:gd name="connsiteY0" fmla="*/ 1323980 h 6858762"/>
              <a:gd name="connsiteX1" fmla="*/ 501325 w 1739970"/>
              <a:gd name="connsiteY1" fmla="*/ 10412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39970"/>
              <a:gd name="connsiteY0" fmla="*/ 1323980 h 6858762"/>
              <a:gd name="connsiteX1" fmla="*/ 501325 w 1739970"/>
              <a:gd name="connsiteY1" fmla="*/ 1785 h 6858762"/>
              <a:gd name="connsiteX2" fmla="*/ 1739387 w 1739970"/>
              <a:gd name="connsiteY2" fmla="*/ 0 h 6858762"/>
              <a:gd name="connsiteX3" fmla="*/ 1733539 w 1739970"/>
              <a:gd name="connsiteY3" fmla="*/ 6858762 h 6858762"/>
              <a:gd name="connsiteX4" fmla="*/ 0 w 1739970"/>
              <a:gd name="connsiteY4" fmla="*/ 6857006 h 6858762"/>
              <a:gd name="connsiteX5" fmla="*/ 187490 w 1739970"/>
              <a:gd name="connsiteY5" fmla="*/ 3863728 h 6858762"/>
              <a:gd name="connsiteX6" fmla="*/ 429700 w 1739970"/>
              <a:gd name="connsiteY6" fmla="*/ 1323980 h 6858762"/>
              <a:gd name="connsiteX0" fmla="*/ 429700 w 1743588"/>
              <a:gd name="connsiteY0" fmla="*/ 1323980 h 6863786"/>
              <a:gd name="connsiteX1" fmla="*/ 501325 w 1743588"/>
              <a:gd name="connsiteY1" fmla="*/ 1785 h 6863786"/>
              <a:gd name="connsiteX2" fmla="*/ 1739387 w 1743588"/>
              <a:gd name="connsiteY2" fmla="*/ 0 h 6863786"/>
              <a:gd name="connsiteX3" fmla="*/ 1743588 w 1743588"/>
              <a:gd name="connsiteY3" fmla="*/ 6863786 h 6863786"/>
              <a:gd name="connsiteX4" fmla="*/ 0 w 1743588"/>
              <a:gd name="connsiteY4" fmla="*/ 6857006 h 6863786"/>
              <a:gd name="connsiteX5" fmla="*/ 187490 w 1743588"/>
              <a:gd name="connsiteY5" fmla="*/ 3863728 h 6863786"/>
              <a:gd name="connsiteX6" fmla="*/ 429700 w 1743588"/>
              <a:gd name="connsiteY6" fmla="*/ 1323980 h 6863786"/>
              <a:gd name="connsiteX0" fmla="*/ 429700 w 1752580"/>
              <a:gd name="connsiteY0" fmla="*/ 1322195 h 6862001"/>
              <a:gd name="connsiteX1" fmla="*/ 501325 w 1752580"/>
              <a:gd name="connsiteY1" fmla="*/ 0 h 6862001"/>
              <a:gd name="connsiteX2" fmla="*/ 1752087 w 1752580"/>
              <a:gd name="connsiteY2" fmla="*/ 4565 h 6862001"/>
              <a:gd name="connsiteX3" fmla="*/ 1743588 w 1752580"/>
              <a:gd name="connsiteY3" fmla="*/ 6862001 h 6862001"/>
              <a:gd name="connsiteX4" fmla="*/ 0 w 1752580"/>
              <a:gd name="connsiteY4" fmla="*/ 6855221 h 6862001"/>
              <a:gd name="connsiteX5" fmla="*/ 187490 w 1752580"/>
              <a:gd name="connsiteY5" fmla="*/ 3861943 h 6862001"/>
              <a:gd name="connsiteX6" fmla="*/ 429700 w 1752580"/>
              <a:gd name="connsiteY6" fmla="*/ 1322195 h 686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2580" h="6862001">
                <a:moveTo>
                  <a:pt x="429700" y="1322195"/>
                </a:moveTo>
                <a:lnTo>
                  <a:pt x="501325" y="0"/>
                </a:lnTo>
                <a:lnTo>
                  <a:pt x="1752087" y="4565"/>
                </a:lnTo>
                <a:cubicBezTo>
                  <a:pt x="1755474" y="2288870"/>
                  <a:pt x="1740201" y="4577696"/>
                  <a:pt x="1743588" y="6862001"/>
                </a:cubicBezTo>
                <a:lnTo>
                  <a:pt x="0" y="6855221"/>
                </a:lnTo>
                <a:lnTo>
                  <a:pt x="187490" y="3861943"/>
                </a:lnTo>
                <a:lnTo>
                  <a:pt x="429700" y="1322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Platshållare för rubrik 1">
            <a:extLst>
              <a:ext uri="{FF2B5EF4-FFF2-40B4-BE49-F238E27FC236}">
                <a16:creationId xmlns:a16="http://schemas.microsoft.com/office/drawing/2014/main" id="{3A44AFF9-2274-4444-96C5-C58F8E44E04C}"/>
              </a:ext>
            </a:extLst>
          </p:cNvPr>
          <p:cNvSpPr>
            <a:spLocks noGrp="1"/>
          </p:cNvSpPr>
          <p:nvPr>
            <p:ph type="title"/>
          </p:nvPr>
        </p:nvSpPr>
        <p:spPr>
          <a:xfrm>
            <a:off x="1102362" y="722414"/>
            <a:ext cx="9230358" cy="13207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7DF1561E-50CE-C148-B3DE-2EC13E21B1B2}"/>
              </a:ext>
            </a:extLst>
          </p:cNvPr>
          <p:cNvSpPr>
            <a:spLocks noGrp="1"/>
          </p:cNvSpPr>
          <p:nvPr>
            <p:ph type="body" idx="1"/>
          </p:nvPr>
        </p:nvSpPr>
        <p:spPr>
          <a:xfrm>
            <a:off x="1102361" y="2506980"/>
            <a:ext cx="9230358" cy="3510836"/>
          </a:xfrm>
          <a:prstGeom prst="rect">
            <a:avLst/>
          </a:prstGeom>
        </p:spPr>
        <p:txBody>
          <a:bodyPr vert="horz" lIns="91440" tIns="45720" rIns="91440" bIns="45720" numCol="1" rtlCol="0">
            <a:normAutofit/>
          </a:bodyPr>
          <a:lstStyle/>
          <a:p>
            <a:r>
              <a:rPr lang="sv-SE"/>
              <a:t>Nivå 1</a:t>
            </a:r>
          </a:p>
          <a:p>
            <a:pPr lvl="1"/>
            <a:r>
              <a:rPr lang="sv-SE"/>
              <a:t>Nivå 2</a:t>
            </a:r>
          </a:p>
          <a:p>
            <a:pPr lvl="2"/>
            <a:r>
              <a:rPr lang="sv-SE"/>
              <a:t>Nivå 3</a:t>
            </a:r>
          </a:p>
          <a:p>
            <a:pPr lvl="3"/>
            <a:r>
              <a:rPr lang="sv-SE"/>
              <a:t>Nivå 4</a:t>
            </a:r>
          </a:p>
        </p:txBody>
      </p:sp>
      <p:sp>
        <p:nvSpPr>
          <p:cNvPr id="4" name="Platshållare för datum 3">
            <a:extLst>
              <a:ext uri="{FF2B5EF4-FFF2-40B4-BE49-F238E27FC236}">
                <a16:creationId xmlns:a16="http://schemas.microsoft.com/office/drawing/2014/main" id="{CED99498-9161-9546-9E79-324DA0F2A738}"/>
              </a:ext>
            </a:extLst>
          </p:cNvPr>
          <p:cNvSpPr>
            <a:spLocks noGrp="1"/>
          </p:cNvSpPr>
          <p:nvPr>
            <p:ph type="dt" sz="half" idx="2"/>
          </p:nvPr>
        </p:nvSpPr>
        <p:spPr>
          <a:xfrm>
            <a:off x="1102361" y="59863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BCA884-4810-614A-8BFB-B75EE62FFAAC}" type="datetimeFigureOut">
              <a:rPr lang="sv-SE" smtClean="0"/>
              <a:t>2025-08-27</a:t>
            </a:fld>
            <a:endParaRPr lang="sv-SE"/>
          </a:p>
        </p:txBody>
      </p:sp>
      <p:sp>
        <p:nvSpPr>
          <p:cNvPr id="6" name="Platshållare för bildnummer 5">
            <a:extLst>
              <a:ext uri="{FF2B5EF4-FFF2-40B4-BE49-F238E27FC236}">
                <a16:creationId xmlns:a16="http://schemas.microsoft.com/office/drawing/2014/main" id="{03E0A347-96C4-DB49-8379-47C07BB7B24C}"/>
              </a:ext>
            </a:extLst>
          </p:cNvPr>
          <p:cNvSpPr>
            <a:spLocks noGrp="1"/>
          </p:cNvSpPr>
          <p:nvPr>
            <p:ph type="sldNum" sz="quarter" idx="4"/>
          </p:nvPr>
        </p:nvSpPr>
        <p:spPr>
          <a:xfrm>
            <a:off x="8610600" y="31966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8774E6-F307-1B48-B463-3BFFCA231FAD}" type="slidenum">
              <a:rPr lang="sv-SE" smtClean="0"/>
              <a:t>‹#›</a:t>
            </a:fld>
            <a:endParaRPr lang="sv-SE"/>
          </a:p>
        </p:txBody>
      </p:sp>
      <p:pic>
        <p:nvPicPr>
          <p:cNvPr id="13" name="Bildobjekt 12">
            <a:extLst>
              <a:ext uri="{FF2B5EF4-FFF2-40B4-BE49-F238E27FC236}">
                <a16:creationId xmlns:a16="http://schemas.microsoft.com/office/drawing/2014/main" id="{E5E667BD-F52F-5F48-9792-9E186884F43B}"/>
              </a:ext>
            </a:extLst>
          </p:cNvPr>
          <p:cNvPicPr>
            <a:picLocks noChangeAspect="1"/>
          </p:cNvPicPr>
          <p:nvPr userDrawn="1"/>
        </p:nvPicPr>
        <p:blipFill>
          <a:blip r:embed="rId37" cstate="email">
            <a:extLst>
              <a:ext uri="{28A0092B-C50C-407E-A947-70E740481C1C}">
                <a14:useLocalDpi xmlns:a14="http://schemas.microsoft.com/office/drawing/2010/main"/>
              </a:ext>
            </a:extLst>
          </a:blip>
          <a:srcRect/>
          <a:stretch/>
        </p:blipFill>
        <p:spPr>
          <a:xfrm>
            <a:off x="10628564" y="6285032"/>
            <a:ext cx="1364144" cy="389755"/>
          </a:xfrm>
          <a:prstGeom prst="rect">
            <a:avLst/>
          </a:prstGeom>
        </p:spPr>
      </p:pic>
    </p:spTree>
    <p:extLst>
      <p:ext uri="{BB962C8B-B14F-4D97-AF65-F5344CB8AC3E}">
        <p14:creationId xmlns:p14="http://schemas.microsoft.com/office/powerpoint/2010/main" val="3162840033"/>
      </p:ext>
    </p:extLst>
  </p:cSld>
  <p:clrMap bg1="lt1" tx1="dk1" bg2="lt2" tx2="dk2" accent1="accent1" accent2="accent2" accent3="accent3" accent4="accent4" accent5="accent5" accent6="accent6" hlink="hlink" folHlink="folHlink"/>
  <p:sldLayoutIdLst>
    <p:sldLayoutId id="2147483658" r:id="rId1"/>
    <p:sldLayoutId id="2147483668" r:id="rId2"/>
    <p:sldLayoutId id="2147483661" r:id="rId3"/>
    <p:sldLayoutId id="2147483664" r:id="rId4"/>
    <p:sldLayoutId id="2147483667"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8"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 id="2147483688" r:id="rId23"/>
    <p:sldLayoutId id="2147483689" r:id="rId24"/>
    <p:sldLayoutId id="2147483690" r:id="rId25"/>
    <p:sldLayoutId id="2147483691" r:id="rId26"/>
    <p:sldLayoutId id="2147483662" r:id="rId27"/>
    <p:sldLayoutId id="2147483652" r:id="rId28"/>
    <p:sldLayoutId id="2147483653" r:id="rId29"/>
    <p:sldLayoutId id="2147483666" r:id="rId30"/>
    <p:sldLayoutId id="2147483659" r:id="rId31"/>
    <p:sldLayoutId id="2147483663" r:id="rId32"/>
    <p:sldLayoutId id="2147483692" r:id="rId33"/>
    <p:sldLayoutId id="2147483665" r:id="rId34"/>
    <p:sldLayoutId id="2147483654" r:id="rId35"/>
  </p:sldLayoutIdLst>
  <p:txStyles>
    <p:titleStyle>
      <a:lvl1pPr algn="l" defTabSz="914400" rtl="0" eaLnBrk="1" latinLnBrk="0" hangingPunct="1">
        <a:lnSpc>
          <a:spcPct val="90000"/>
        </a:lnSpc>
        <a:spcBef>
          <a:spcPct val="0"/>
        </a:spcBef>
        <a:buNone/>
        <a:defRPr sz="4000" b="1" i="0" kern="120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p:titleStyle>
    <p:bodyStyle>
      <a:lvl1pPr marL="228600" indent="-228600" algn="l" defTabSz="914400" rtl="0" eaLnBrk="1" latinLnBrk="0" hangingPunct="1">
        <a:lnSpc>
          <a:spcPct val="100000"/>
        </a:lnSpc>
        <a:spcBef>
          <a:spcPts val="1200"/>
        </a:spcBef>
        <a:buSzPct val="80000"/>
        <a:buFont typeface="Arial" panose="020B0604020202020204" pitchFamily="34" charset="0"/>
        <a:buChar char="•"/>
        <a:defRPr sz="20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685800" indent="-228600" algn="l" defTabSz="914400" rtl="0" eaLnBrk="1" latinLnBrk="0" hangingPunct="1">
        <a:lnSpc>
          <a:spcPct val="100000"/>
        </a:lnSpc>
        <a:spcBef>
          <a:spcPts val="1200"/>
        </a:spcBef>
        <a:buSzPct val="80000"/>
        <a:buFont typeface="Arial" panose="020B0604020202020204" pitchFamily="34" charset="0"/>
        <a:buChar char="•"/>
        <a:defRPr sz="16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2pPr>
      <a:lvl3pPr marL="1143000" indent="-228600" algn="l" defTabSz="914400" rtl="0" eaLnBrk="1" latinLnBrk="0" hangingPunct="1">
        <a:lnSpc>
          <a:spcPct val="100000"/>
        </a:lnSpc>
        <a:spcBef>
          <a:spcPts val="1200"/>
        </a:spcBef>
        <a:buSzPct val="80000"/>
        <a:buFont typeface="Arial" panose="020B0604020202020204" pitchFamily="34" charset="0"/>
        <a:buChar char="•"/>
        <a:defRPr sz="14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3pPr>
      <a:lvl4pPr marL="1600200" indent="-228600" algn="l" defTabSz="914400" rtl="0" eaLnBrk="1" latinLnBrk="0" hangingPunct="1">
        <a:lnSpc>
          <a:spcPct val="100000"/>
        </a:lnSpc>
        <a:spcBef>
          <a:spcPts val="1200"/>
        </a:spcBef>
        <a:buSzPct val="80000"/>
        <a:buFont typeface="Arial" panose="020B0604020202020204" pitchFamily="34" charset="0"/>
        <a:buChar char="•"/>
        <a:defRPr sz="12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r2m/about-magello/tree/main/fonts" TargetMode="External"/><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hyperlink" Target="https://github.com/magello-group/about-magello/"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88.png"/></Relationships>
</file>

<file path=ppt/slides/_rels/slide27.xml.rels><?xml version="1.0" encoding="UTF-8" standalone="yes"?>
<Relationships xmlns="http://schemas.openxmlformats.org/package/2006/relationships"><Relationship Id="rId8" Type="http://schemas.openxmlformats.org/officeDocument/2006/relationships/image" Target="../media/image98.svg"/><Relationship Id="rId13" Type="http://schemas.openxmlformats.org/officeDocument/2006/relationships/image" Target="../media/image103.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2.svg"/><Relationship Id="rId2" Type="http://schemas.openxmlformats.org/officeDocument/2006/relationships/notesSlide" Target="../notesSlides/notesSlide9.xml"/><Relationship Id="rId16" Type="http://schemas.openxmlformats.org/officeDocument/2006/relationships/image" Target="../media/image106.svg"/><Relationship Id="rId1" Type="http://schemas.openxmlformats.org/officeDocument/2006/relationships/slideLayout" Target="../slideLayouts/slideLayout30.xml"/><Relationship Id="rId6" Type="http://schemas.openxmlformats.org/officeDocument/2006/relationships/image" Target="../media/image96.sv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99.png"/><Relationship Id="rId14" Type="http://schemas.openxmlformats.org/officeDocument/2006/relationships/image" Target="../media/image104.svg"/></Relationships>
</file>

<file path=ppt/slides/_rels/slide28.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109.png"/><Relationship Id="rId3" Type="http://schemas.openxmlformats.org/officeDocument/2006/relationships/image" Target="../media/image57.png"/><Relationship Id="rId7" Type="http://schemas.openxmlformats.org/officeDocument/2006/relationships/image" Target="../media/image51.png"/><Relationship Id="rId12" Type="http://schemas.openxmlformats.org/officeDocument/2006/relationships/image" Target="../media/image108.svg"/><Relationship Id="rId2" Type="http://schemas.openxmlformats.org/officeDocument/2006/relationships/notesSlide" Target="../notesSlides/notesSlide10.xml"/><Relationship Id="rId1" Type="http://schemas.openxmlformats.org/officeDocument/2006/relationships/slideLayout" Target="../slideLayouts/slideLayout30.xml"/><Relationship Id="rId6" Type="http://schemas.openxmlformats.org/officeDocument/2006/relationships/image" Target="../media/image56.svg"/><Relationship Id="rId11" Type="http://schemas.openxmlformats.org/officeDocument/2006/relationships/image" Target="../media/image107.png"/><Relationship Id="rId5" Type="http://schemas.openxmlformats.org/officeDocument/2006/relationships/image" Target="../media/image55.png"/><Relationship Id="rId10" Type="http://schemas.openxmlformats.org/officeDocument/2006/relationships/image" Target="../media/image54.svg"/><Relationship Id="rId4" Type="http://schemas.openxmlformats.org/officeDocument/2006/relationships/image" Target="../media/image58.svg"/><Relationship Id="rId9" Type="http://schemas.openxmlformats.org/officeDocument/2006/relationships/image" Target="../media/image53.png"/><Relationship Id="rId14" Type="http://schemas.openxmlformats.org/officeDocument/2006/relationships/image" Target="../media/image110.svg"/></Relationships>
</file>

<file path=ppt/slides/_rels/slide29.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11.xml"/><Relationship Id="rId1" Type="http://schemas.openxmlformats.org/officeDocument/2006/relationships/slideLayout" Target="../slideLayouts/slideLayout30.xml"/><Relationship Id="rId6" Type="http://schemas.openxmlformats.org/officeDocument/2006/relationships/image" Target="../media/image114.svg"/><Relationship Id="rId5" Type="http://schemas.openxmlformats.org/officeDocument/2006/relationships/image" Target="../media/image113.png"/><Relationship Id="rId10" Type="http://schemas.openxmlformats.org/officeDocument/2006/relationships/image" Target="../media/image118.svg"/><Relationship Id="rId4" Type="http://schemas.openxmlformats.org/officeDocument/2006/relationships/image" Target="../media/image112.svg"/><Relationship Id="rId9" Type="http://schemas.openxmlformats.org/officeDocument/2006/relationships/image" Target="../media/image117.png"/></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0.xml.rels><?xml version="1.0" encoding="UTF-8" standalone="yes"?>
<Relationships xmlns="http://schemas.openxmlformats.org/package/2006/relationships"><Relationship Id="rId13" Type="http://schemas.openxmlformats.org/officeDocument/2006/relationships/image" Target="../media/image129.png"/><Relationship Id="rId18" Type="http://schemas.openxmlformats.org/officeDocument/2006/relationships/image" Target="../media/image134.svg"/><Relationship Id="rId26" Type="http://schemas.openxmlformats.org/officeDocument/2006/relationships/image" Target="../media/image142.svg"/><Relationship Id="rId39" Type="http://schemas.openxmlformats.org/officeDocument/2006/relationships/image" Target="../media/image155.png"/><Relationship Id="rId21" Type="http://schemas.openxmlformats.org/officeDocument/2006/relationships/image" Target="../media/image137.png"/><Relationship Id="rId34" Type="http://schemas.openxmlformats.org/officeDocument/2006/relationships/image" Target="../media/image150.svg"/><Relationship Id="rId42" Type="http://schemas.openxmlformats.org/officeDocument/2006/relationships/image" Target="../media/image158.svg"/><Relationship Id="rId7" Type="http://schemas.openxmlformats.org/officeDocument/2006/relationships/image" Target="../media/image123.png"/><Relationship Id="rId2" Type="http://schemas.openxmlformats.org/officeDocument/2006/relationships/notesSlide" Target="../notesSlides/notesSlide12.xml"/><Relationship Id="rId16" Type="http://schemas.openxmlformats.org/officeDocument/2006/relationships/image" Target="../media/image132.svg"/><Relationship Id="rId29" Type="http://schemas.openxmlformats.org/officeDocument/2006/relationships/image" Target="../media/image145.png"/><Relationship Id="rId1" Type="http://schemas.openxmlformats.org/officeDocument/2006/relationships/slideLayout" Target="../slideLayouts/slideLayout30.xml"/><Relationship Id="rId6" Type="http://schemas.openxmlformats.org/officeDocument/2006/relationships/image" Target="../media/image122.svg"/><Relationship Id="rId11" Type="http://schemas.openxmlformats.org/officeDocument/2006/relationships/image" Target="../media/image127.png"/><Relationship Id="rId24" Type="http://schemas.openxmlformats.org/officeDocument/2006/relationships/image" Target="../media/image140.svg"/><Relationship Id="rId32" Type="http://schemas.openxmlformats.org/officeDocument/2006/relationships/image" Target="../media/image148.svg"/><Relationship Id="rId37" Type="http://schemas.openxmlformats.org/officeDocument/2006/relationships/image" Target="../media/image153.png"/><Relationship Id="rId40" Type="http://schemas.openxmlformats.org/officeDocument/2006/relationships/image" Target="../media/image156.svg"/><Relationship Id="rId45" Type="http://schemas.openxmlformats.org/officeDocument/2006/relationships/image" Target="../media/image161.png"/><Relationship Id="rId5" Type="http://schemas.openxmlformats.org/officeDocument/2006/relationships/image" Target="../media/image121.png"/><Relationship Id="rId15" Type="http://schemas.openxmlformats.org/officeDocument/2006/relationships/image" Target="../media/image131.png"/><Relationship Id="rId23" Type="http://schemas.openxmlformats.org/officeDocument/2006/relationships/image" Target="../media/image139.png"/><Relationship Id="rId28" Type="http://schemas.openxmlformats.org/officeDocument/2006/relationships/image" Target="../media/image144.svg"/><Relationship Id="rId36" Type="http://schemas.openxmlformats.org/officeDocument/2006/relationships/image" Target="../media/image152.svg"/><Relationship Id="rId10" Type="http://schemas.openxmlformats.org/officeDocument/2006/relationships/image" Target="../media/image126.svg"/><Relationship Id="rId19" Type="http://schemas.openxmlformats.org/officeDocument/2006/relationships/image" Target="../media/image135.png"/><Relationship Id="rId31" Type="http://schemas.openxmlformats.org/officeDocument/2006/relationships/image" Target="../media/image147.png"/><Relationship Id="rId44" Type="http://schemas.openxmlformats.org/officeDocument/2006/relationships/image" Target="../media/image160.svg"/><Relationship Id="rId4" Type="http://schemas.openxmlformats.org/officeDocument/2006/relationships/image" Target="../media/image120.svg"/><Relationship Id="rId9" Type="http://schemas.openxmlformats.org/officeDocument/2006/relationships/image" Target="../media/image125.png"/><Relationship Id="rId14" Type="http://schemas.openxmlformats.org/officeDocument/2006/relationships/image" Target="../media/image130.svg"/><Relationship Id="rId22" Type="http://schemas.openxmlformats.org/officeDocument/2006/relationships/image" Target="../media/image138.svg"/><Relationship Id="rId27" Type="http://schemas.openxmlformats.org/officeDocument/2006/relationships/image" Target="../media/image143.png"/><Relationship Id="rId30" Type="http://schemas.openxmlformats.org/officeDocument/2006/relationships/image" Target="../media/image146.svg"/><Relationship Id="rId35" Type="http://schemas.openxmlformats.org/officeDocument/2006/relationships/image" Target="../media/image151.png"/><Relationship Id="rId43" Type="http://schemas.openxmlformats.org/officeDocument/2006/relationships/image" Target="../media/image159.png"/><Relationship Id="rId8" Type="http://schemas.openxmlformats.org/officeDocument/2006/relationships/image" Target="../media/image124.svg"/><Relationship Id="rId3" Type="http://schemas.openxmlformats.org/officeDocument/2006/relationships/image" Target="../media/image119.png"/><Relationship Id="rId12" Type="http://schemas.openxmlformats.org/officeDocument/2006/relationships/image" Target="../media/image128.svg"/><Relationship Id="rId17" Type="http://schemas.openxmlformats.org/officeDocument/2006/relationships/image" Target="../media/image133.png"/><Relationship Id="rId25" Type="http://schemas.openxmlformats.org/officeDocument/2006/relationships/image" Target="../media/image141.png"/><Relationship Id="rId33" Type="http://schemas.openxmlformats.org/officeDocument/2006/relationships/image" Target="../media/image149.png"/><Relationship Id="rId38" Type="http://schemas.openxmlformats.org/officeDocument/2006/relationships/image" Target="../media/image154.svg"/><Relationship Id="rId46" Type="http://schemas.openxmlformats.org/officeDocument/2006/relationships/image" Target="../media/image162.svg"/><Relationship Id="rId20" Type="http://schemas.openxmlformats.org/officeDocument/2006/relationships/image" Target="../media/image136.svg"/><Relationship Id="rId41" Type="http://schemas.openxmlformats.org/officeDocument/2006/relationships/image" Target="../media/image157.png"/></Relationships>
</file>

<file path=ppt/slides/_rels/slide31.xml.rels><?xml version="1.0" encoding="UTF-8" standalone="yes"?>
<Relationships xmlns="http://schemas.openxmlformats.org/package/2006/relationships"><Relationship Id="rId8" Type="http://schemas.openxmlformats.org/officeDocument/2006/relationships/image" Target="../media/image168.svg"/><Relationship Id="rId13" Type="http://schemas.openxmlformats.org/officeDocument/2006/relationships/image" Target="../media/image173.png"/><Relationship Id="rId3" Type="http://schemas.openxmlformats.org/officeDocument/2006/relationships/image" Target="../media/image163.png"/><Relationship Id="rId7" Type="http://schemas.openxmlformats.org/officeDocument/2006/relationships/image" Target="../media/image167.png"/><Relationship Id="rId12" Type="http://schemas.openxmlformats.org/officeDocument/2006/relationships/image" Target="../media/image172.svg"/><Relationship Id="rId2" Type="http://schemas.openxmlformats.org/officeDocument/2006/relationships/notesSlide" Target="../notesSlides/notesSlide13.xml"/><Relationship Id="rId16" Type="http://schemas.openxmlformats.org/officeDocument/2006/relationships/image" Target="../media/image176.svg"/><Relationship Id="rId1" Type="http://schemas.openxmlformats.org/officeDocument/2006/relationships/slideLayout" Target="../slideLayouts/slideLayout30.xml"/><Relationship Id="rId6" Type="http://schemas.openxmlformats.org/officeDocument/2006/relationships/image" Target="../media/image166.svg"/><Relationship Id="rId11" Type="http://schemas.openxmlformats.org/officeDocument/2006/relationships/image" Target="../media/image171.png"/><Relationship Id="rId5" Type="http://schemas.openxmlformats.org/officeDocument/2006/relationships/image" Target="../media/image165.png"/><Relationship Id="rId15" Type="http://schemas.openxmlformats.org/officeDocument/2006/relationships/image" Target="../media/image175.png"/><Relationship Id="rId10" Type="http://schemas.openxmlformats.org/officeDocument/2006/relationships/image" Target="../media/image170.svg"/><Relationship Id="rId4" Type="http://schemas.openxmlformats.org/officeDocument/2006/relationships/image" Target="../media/image164.svg"/><Relationship Id="rId9" Type="http://schemas.openxmlformats.org/officeDocument/2006/relationships/image" Target="../media/image169.png"/><Relationship Id="rId14" Type="http://schemas.openxmlformats.org/officeDocument/2006/relationships/image" Target="../media/image174.svg"/></Relationships>
</file>

<file path=ppt/slides/_rels/slide32.xml.rels><?xml version="1.0" encoding="UTF-8" standalone="yes"?>
<Relationships xmlns="http://schemas.openxmlformats.org/package/2006/relationships"><Relationship Id="rId8" Type="http://schemas.openxmlformats.org/officeDocument/2006/relationships/image" Target="../media/image182.svg"/><Relationship Id="rId13" Type="http://schemas.openxmlformats.org/officeDocument/2006/relationships/image" Target="../media/image187.png"/><Relationship Id="rId3" Type="http://schemas.openxmlformats.org/officeDocument/2006/relationships/image" Target="../media/image177.png"/><Relationship Id="rId7" Type="http://schemas.openxmlformats.org/officeDocument/2006/relationships/image" Target="../media/image181.png"/><Relationship Id="rId12" Type="http://schemas.openxmlformats.org/officeDocument/2006/relationships/image" Target="../media/image186.svg"/><Relationship Id="rId2" Type="http://schemas.openxmlformats.org/officeDocument/2006/relationships/notesSlide" Target="../notesSlides/notesSlide14.xml"/><Relationship Id="rId16" Type="http://schemas.openxmlformats.org/officeDocument/2006/relationships/image" Target="../media/image190.svg"/><Relationship Id="rId1" Type="http://schemas.openxmlformats.org/officeDocument/2006/relationships/slideLayout" Target="../slideLayouts/slideLayout30.xml"/><Relationship Id="rId6" Type="http://schemas.openxmlformats.org/officeDocument/2006/relationships/image" Target="../media/image180.svg"/><Relationship Id="rId11" Type="http://schemas.openxmlformats.org/officeDocument/2006/relationships/image" Target="../media/image185.png"/><Relationship Id="rId5" Type="http://schemas.openxmlformats.org/officeDocument/2006/relationships/image" Target="../media/image179.png"/><Relationship Id="rId15" Type="http://schemas.openxmlformats.org/officeDocument/2006/relationships/image" Target="../media/image189.png"/><Relationship Id="rId10" Type="http://schemas.openxmlformats.org/officeDocument/2006/relationships/image" Target="../media/image184.svg"/><Relationship Id="rId4" Type="http://schemas.openxmlformats.org/officeDocument/2006/relationships/image" Target="../media/image178.svg"/><Relationship Id="rId9" Type="http://schemas.openxmlformats.org/officeDocument/2006/relationships/image" Target="../media/image183.png"/><Relationship Id="rId14" Type="http://schemas.openxmlformats.org/officeDocument/2006/relationships/image" Target="../media/image188.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50.svg"/><Relationship Id="rId3" Type="http://schemas.openxmlformats.org/officeDocument/2006/relationships/image" Target="../media/image43.png"/><Relationship Id="rId7" Type="http://schemas.openxmlformats.org/officeDocument/2006/relationships/image" Target="../media/image40.png"/><Relationship Id="rId12"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46.svg"/><Relationship Id="rId11" Type="http://schemas.openxmlformats.org/officeDocument/2006/relationships/image" Target="../media/image48.svg"/><Relationship Id="rId5" Type="http://schemas.openxmlformats.org/officeDocument/2006/relationships/image" Target="../media/image45.png"/><Relationship Id="rId10" Type="http://schemas.openxmlformats.org/officeDocument/2006/relationships/image" Target="../media/image47.png"/><Relationship Id="rId4" Type="http://schemas.openxmlformats.org/officeDocument/2006/relationships/image" Target="../media/image44.svg"/><Relationship Id="rId9" Type="http://schemas.openxmlformats.org/officeDocument/2006/relationships/image" Target="../media/image42.png"/></Relationships>
</file>

<file path=ppt/slides/_rels/slide7.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sv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18" Type="http://schemas.openxmlformats.org/officeDocument/2006/relationships/image" Target="../media/image74.png"/><Relationship Id="rId3" Type="http://schemas.openxmlformats.org/officeDocument/2006/relationships/image" Target="../media/image59.png"/><Relationship Id="rId21" Type="http://schemas.openxmlformats.org/officeDocument/2006/relationships/image" Target="../media/image77.sv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3.jpeg"/><Relationship Id="rId2" Type="http://schemas.openxmlformats.org/officeDocument/2006/relationships/notesSlide" Target="../notesSlides/notesSlide7.xml"/><Relationship Id="rId16" Type="http://schemas.openxmlformats.org/officeDocument/2006/relationships/image" Target="../media/image72.png"/><Relationship Id="rId20" Type="http://schemas.openxmlformats.org/officeDocument/2006/relationships/image" Target="../media/image76.png"/><Relationship Id="rId1" Type="http://schemas.openxmlformats.org/officeDocument/2006/relationships/slideLayout" Target="../slideLayouts/slideLayout29.xml"/><Relationship Id="rId6" Type="http://schemas.openxmlformats.org/officeDocument/2006/relationships/image" Target="../media/image62.png"/><Relationship Id="rId11" Type="http://schemas.openxmlformats.org/officeDocument/2006/relationships/image" Target="../media/image67.png"/><Relationship Id="rId24" Type="http://schemas.openxmlformats.org/officeDocument/2006/relationships/image" Target="../media/image80.png"/><Relationship Id="rId5" Type="http://schemas.openxmlformats.org/officeDocument/2006/relationships/image" Target="../media/image61.jpeg"/><Relationship Id="rId15" Type="http://schemas.openxmlformats.org/officeDocument/2006/relationships/image" Target="../media/image71.png"/><Relationship Id="rId23" Type="http://schemas.openxmlformats.org/officeDocument/2006/relationships/image" Target="../media/image79.svg"/><Relationship Id="rId10" Type="http://schemas.openxmlformats.org/officeDocument/2006/relationships/image" Target="../media/image66.png"/><Relationship Id="rId19" Type="http://schemas.openxmlformats.org/officeDocument/2006/relationships/image" Target="../media/image75.svg"/><Relationship Id="rId4" Type="http://schemas.openxmlformats.org/officeDocument/2006/relationships/image" Target="../media/image60.svg"/><Relationship Id="rId9" Type="http://schemas.openxmlformats.org/officeDocument/2006/relationships/image" Target="../media/image65.png"/><Relationship Id="rId14" Type="http://schemas.openxmlformats.org/officeDocument/2006/relationships/image" Target="../media/image70.png"/><Relationship Id="rId22" Type="http://schemas.openxmlformats.org/officeDocument/2006/relationships/image" Target="../media/image7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940B93AB-92A0-7227-D092-B1AE27BCDBD6}"/>
              </a:ext>
            </a:extLst>
          </p:cNvPr>
          <p:cNvSpPr txBox="1"/>
          <p:nvPr/>
        </p:nvSpPr>
        <p:spPr>
          <a:xfrm>
            <a:off x="909391" y="609363"/>
            <a:ext cx="3417923" cy="707886"/>
          </a:xfrm>
          <a:prstGeom prst="rect">
            <a:avLst/>
          </a:prstGeom>
          <a:noFill/>
        </p:spPr>
        <p:txBody>
          <a:bodyPr wrap="none" rtlCol="0">
            <a:spAutoFit/>
          </a:bodyPr>
          <a:lstStyle/>
          <a:p>
            <a:r>
              <a:rPr lang="sv-SE" sz="4000" b="1" dirty="0">
                <a:solidFill>
                  <a:srgbClr val="00B050"/>
                </a:solidFill>
                <a:latin typeface="Kattux Abc" panose="02000503000000000000" pitchFamily="2" charset="0"/>
              </a:rPr>
              <a:t>Gör så här</a:t>
            </a:r>
          </a:p>
        </p:txBody>
      </p:sp>
      <p:sp>
        <p:nvSpPr>
          <p:cNvPr id="3" name="textruta 2">
            <a:extLst>
              <a:ext uri="{FF2B5EF4-FFF2-40B4-BE49-F238E27FC236}">
                <a16:creationId xmlns:a16="http://schemas.microsoft.com/office/drawing/2014/main" id="{8012BB5F-9010-26EE-BB8F-EF2AF917D687}"/>
              </a:ext>
            </a:extLst>
          </p:cNvPr>
          <p:cNvSpPr txBox="1"/>
          <p:nvPr/>
        </p:nvSpPr>
        <p:spPr>
          <a:xfrm>
            <a:off x="909391" y="1574800"/>
            <a:ext cx="10232742" cy="4801314"/>
          </a:xfrm>
          <a:prstGeom prst="rect">
            <a:avLst/>
          </a:prstGeom>
          <a:noFill/>
        </p:spPr>
        <p:txBody>
          <a:bodyPr wrap="square" rtlCol="0">
            <a:spAutoFit/>
          </a:bodyPr>
          <a:lstStyle/>
          <a:p>
            <a:pPr marL="342900" indent="-342900">
              <a:lnSpc>
                <a:spcPct val="200000"/>
              </a:lnSpc>
              <a:buFont typeface="Arial" panose="020B0604020202020204" pitchFamily="34" charset="0"/>
              <a:buChar char="•"/>
            </a:pPr>
            <a:r>
              <a:rPr lang="sv-SE" sz="2400" dirty="0">
                <a:latin typeface="Roboto Medium" panose="02000000000000000000" pitchFamily="2" charset="0"/>
                <a:ea typeface="Roboto Medium" panose="02000000000000000000" pitchFamily="2" charset="0"/>
                <a:cs typeface="Roboto Medium" panose="02000000000000000000" pitchFamily="2" charset="0"/>
              </a:rPr>
              <a:t>Börja med att ladda ned </a:t>
            </a:r>
            <a:r>
              <a:rPr lang="sv-SE" sz="2400" b="1" dirty="0">
                <a:solidFill>
                  <a:srgbClr val="00B0F0"/>
                </a:solidFill>
                <a:latin typeface="Roboto Black" panose="02000000000000000000" pitchFamily="2" charset="0"/>
                <a:ea typeface="Roboto Black" panose="02000000000000000000" pitchFamily="2" charset="0"/>
                <a:cs typeface="Roboto Black" panose="02000000000000000000" pitchFamily="2" charset="0"/>
                <a:hlinkClick r:id="rId3">
                  <a:extLst>
                    <a:ext uri="{A12FA001-AC4F-418D-AE19-62706E023703}">
                      <ahyp:hlinkClr xmlns:ahyp="http://schemas.microsoft.com/office/drawing/2018/hyperlinkcolor" val="tx"/>
                    </a:ext>
                  </a:extLst>
                </a:hlinkClick>
              </a:rPr>
              <a:t>Kattux ABC</a:t>
            </a:r>
            <a:r>
              <a:rPr lang="sv-SE" sz="2400" b="1" dirty="0">
                <a:solidFill>
                  <a:srgbClr val="00B0F0"/>
                </a:solidFill>
                <a:latin typeface="Roboto Black" panose="02000000000000000000" pitchFamily="2" charset="0"/>
                <a:ea typeface="Roboto Black" panose="02000000000000000000" pitchFamily="2" charset="0"/>
                <a:cs typeface="Roboto Black" panose="02000000000000000000" pitchFamily="2" charset="0"/>
              </a:rPr>
              <a:t> </a:t>
            </a:r>
            <a:r>
              <a:rPr lang="sv-SE" sz="2400" dirty="0">
                <a:latin typeface="Roboto Medium" panose="02000000000000000000" pitchFamily="2" charset="0"/>
                <a:ea typeface="Roboto Medium" panose="02000000000000000000" pitchFamily="2" charset="0"/>
                <a:cs typeface="Roboto Medium" panose="02000000000000000000" pitchFamily="2" charset="0"/>
              </a:rPr>
              <a:t>som är vårt typsnitt som används för rubriker.  Använd </a:t>
            </a:r>
            <a:r>
              <a:rPr lang="sv-SE" sz="2400" b="1" dirty="0" err="1">
                <a:latin typeface="Roboto Black" panose="02000000000000000000" pitchFamily="2" charset="0"/>
                <a:ea typeface="Roboto Black" panose="02000000000000000000" pitchFamily="2" charset="0"/>
                <a:cs typeface="Roboto Black" panose="02000000000000000000" pitchFamily="2" charset="0"/>
              </a:rPr>
              <a:t>Roboto</a:t>
            </a:r>
            <a:r>
              <a:rPr lang="sv-SE" sz="2400" b="1" dirty="0">
                <a:latin typeface="Roboto Black" panose="02000000000000000000" pitchFamily="2" charset="0"/>
                <a:ea typeface="Roboto Black" panose="02000000000000000000" pitchFamily="2" charset="0"/>
                <a:cs typeface="Roboto Black" panose="02000000000000000000" pitchFamily="2" charset="0"/>
              </a:rPr>
              <a:t> </a:t>
            </a:r>
            <a:r>
              <a:rPr lang="sv-SE" sz="2400" dirty="0">
                <a:latin typeface="Roboto Medium" panose="02000000000000000000" pitchFamily="2" charset="0"/>
                <a:ea typeface="Roboto Medium" panose="02000000000000000000" pitchFamily="2" charset="0"/>
                <a:cs typeface="Roboto Medium" panose="02000000000000000000" pitchFamily="2" charset="0"/>
              </a:rPr>
              <a:t>är typsnitt för brödtext.</a:t>
            </a:r>
          </a:p>
          <a:p>
            <a:pPr marL="342900" indent="-342900">
              <a:lnSpc>
                <a:spcPct val="200000"/>
              </a:lnSpc>
              <a:buFont typeface="Arial" panose="020B0604020202020204" pitchFamily="34" charset="0"/>
              <a:buChar char="•"/>
            </a:pPr>
            <a:r>
              <a:rPr lang="sv-SE" sz="2400" dirty="0">
                <a:latin typeface="Roboto Medium" panose="02000000000000000000" pitchFamily="2" charset="0"/>
                <a:ea typeface="Roboto Medium" panose="02000000000000000000" pitchFamily="2" charset="0"/>
                <a:cs typeface="Roboto Medium" panose="02000000000000000000" pitchFamily="2" charset="0"/>
              </a:rPr>
              <a:t>Använd i så stor utsträckning våra designelement som finns</a:t>
            </a:r>
            <a:br>
              <a:rPr lang="sv-SE" sz="2400" dirty="0">
                <a:latin typeface="Roboto Medium" panose="02000000000000000000" pitchFamily="2" charset="0"/>
                <a:ea typeface="Roboto Medium" panose="02000000000000000000" pitchFamily="2" charset="0"/>
                <a:cs typeface="Roboto Medium" panose="02000000000000000000" pitchFamily="2" charset="0"/>
              </a:rPr>
            </a:br>
            <a:r>
              <a:rPr lang="sv-SE" sz="2400" dirty="0">
                <a:latin typeface="Roboto Medium" panose="02000000000000000000" pitchFamily="2" charset="0"/>
                <a:ea typeface="Roboto Medium" panose="02000000000000000000" pitchFamily="2" charset="0"/>
                <a:cs typeface="Roboto Medium" panose="02000000000000000000" pitchFamily="2" charset="0"/>
              </a:rPr>
              <a:t>mot slutet i presentationen. </a:t>
            </a:r>
          </a:p>
          <a:p>
            <a:pPr marL="342900" indent="-342900">
              <a:lnSpc>
                <a:spcPct val="200000"/>
              </a:lnSpc>
              <a:buFont typeface="Arial" panose="020B0604020202020204" pitchFamily="34" charset="0"/>
              <a:buChar char="•"/>
            </a:pPr>
            <a:r>
              <a:rPr lang="sv-SE" sz="2400" dirty="0">
                <a:latin typeface="Roboto Medium" panose="02000000000000000000" pitchFamily="2" charset="0"/>
                <a:ea typeface="Roboto Medium" panose="02000000000000000000" pitchFamily="2" charset="0"/>
                <a:cs typeface="Roboto Medium" panose="02000000000000000000" pitchFamily="2" charset="0"/>
              </a:rPr>
              <a:t>Den </a:t>
            </a:r>
            <a:r>
              <a:rPr lang="sv-SE" sz="2400" dirty="0">
                <a:latin typeface="Roboto Medium" panose="02000000000000000000" pitchFamily="2" charset="0"/>
                <a:ea typeface="Roboto Medium" panose="02000000000000000000" pitchFamily="2" charset="0"/>
                <a:cs typeface="Roboto Medium" panose="02000000000000000000" pitchFamily="2" charset="0"/>
                <a:hlinkClick r:id="rId4"/>
              </a:rPr>
              <a:t>senaste versionen av denna preso </a:t>
            </a:r>
            <a:r>
              <a:rPr lang="sv-SE" sz="2400" dirty="0">
                <a:latin typeface="Roboto Medium" panose="02000000000000000000" pitchFamily="2" charset="0"/>
                <a:ea typeface="Roboto Medium" panose="02000000000000000000" pitchFamily="2" charset="0"/>
                <a:cs typeface="Roboto Medium" panose="02000000000000000000" pitchFamily="2" charset="0"/>
              </a:rPr>
              <a:t>finns på </a:t>
            </a:r>
            <a:r>
              <a:rPr lang="sv-SE" sz="2400" dirty="0" err="1">
                <a:latin typeface="Roboto Medium" panose="02000000000000000000" pitchFamily="2" charset="0"/>
                <a:ea typeface="Roboto Medium" panose="02000000000000000000" pitchFamily="2" charset="0"/>
                <a:cs typeface="Roboto Medium" panose="02000000000000000000" pitchFamily="2" charset="0"/>
              </a:rPr>
              <a:t>Github</a:t>
            </a:r>
            <a:r>
              <a:rPr lang="sv-SE" sz="2400" dirty="0">
                <a:latin typeface="Roboto Medium" panose="02000000000000000000" pitchFamily="2" charset="0"/>
                <a:ea typeface="Roboto Medium" panose="02000000000000000000" pitchFamily="2" charset="0"/>
                <a:cs typeface="Roboto Medium" panose="02000000000000000000" pitchFamily="2" charset="0"/>
              </a:rPr>
              <a:t>.</a:t>
            </a:r>
          </a:p>
          <a:p>
            <a:pPr algn="r">
              <a:lnSpc>
                <a:spcPct val="200000"/>
              </a:lnSpc>
            </a:pPr>
            <a:r>
              <a:rPr lang="sv-SE" sz="2400" dirty="0">
                <a:latin typeface="Roboto Medium" panose="02000000000000000000" pitchFamily="2" charset="0"/>
                <a:ea typeface="Roboto Medium" panose="02000000000000000000" pitchFamily="2" charset="0"/>
                <a:cs typeface="Roboto Medium" panose="02000000000000000000" pitchFamily="2" charset="0"/>
              </a:rPr>
              <a:t>Ha roligt 😘</a:t>
            </a:r>
          </a:p>
          <a:p>
            <a:endParaRPr lang="sv-SE" dirty="0"/>
          </a:p>
        </p:txBody>
      </p:sp>
    </p:spTree>
    <p:extLst>
      <p:ext uri="{BB962C8B-B14F-4D97-AF65-F5344CB8AC3E}">
        <p14:creationId xmlns:p14="http://schemas.microsoft.com/office/powerpoint/2010/main" val="64735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21656162-DC11-2246-B83A-3691DC72D9CD}"/>
              </a:ext>
            </a:extLst>
          </p:cNvPr>
          <p:cNvSpPr>
            <a:spLocks noGrp="1"/>
          </p:cNvSpPr>
          <p:nvPr>
            <p:ph type="body" sz="quarter" idx="10"/>
          </p:nvPr>
        </p:nvSpPr>
        <p:spPr/>
        <p:txBody>
          <a:bodyPr/>
          <a:lstStyle/>
          <a:p>
            <a:r>
              <a:rPr lang="sv-SE" dirty="0">
                <a:latin typeface="Kattux Abc" panose="02000503000000000000" pitchFamily="2" charset="0"/>
              </a:rPr>
              <a:t>Kapitel</a:t>
            </a:r>
          </a:p>
        </p:txBody>
      </p:sp>
    </p:spTree>
    <p:extLst>
      <p:ext uri="{BB962C8B-B14F-4D97-AF65-F5344CB8AC3E}">
        <p14:creationId xmlns:p14="http://schemas.microsoft.com/office/powerpoint/2010/main" val="305520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19">
            <a:extLst>
              <a:ext uri="{FF2B5EF4-FFF2-40B4-BE49-F238E27FC236}">
                <a16:creationId xmlns:a16="http://schemas.microsoft.com/office/drawing/2014/main" id="{1A0B7DDF-C5ED-1F40-AA88-0DF9A8092B2B}"/>
              </a:ext>
            </a:extLst>
          </p:cNvPr>
          <p:cNvSpPr/>
          <p:nvPr/>
        </p:nvSpPr>
        <p:spPr>
          <a:xfrm>
            <a:off x="2016760" y="3309413"/>
            <a:ext cx="548640" cy="2590800"/>
          </a:xfrm>
          <a:custGeom>
            <a:avLst/>
            <a:gdLst>
              <a:gd name="connsiteX0" fmla="*/ 0 w 558800"/>
              <a:gd name="connsiteY0" fmla="*/ 0 h 2570480"/>
              <a:gd name="connsiteX1" fmla="*/ 558800 w 558800"/>
              <a:gd name="connsiteY1" fmla="*/ 0 h 2570480"/>
              <a:gd name="connsiteX2" fmla="*/ 558800 w 558800"/>
              <a:gd name="connsiteY2" fmla="*/ 2570480 h 2570480"/>
              <a:gd name="connsiteX3" fmla="*/ 0 w 558800"/>
              <a:gd name="connsiteY3" fmla="*/ 2570480 h 2570480"/>
              <a:gd name="connsiteX4" fmla="*/ 0 w 558800"/>
              <a:gd name="connsiteY4" fmla="*/ 0 h 2570480"/>
              <a:gd name="connsiteX0" fmla="*/ 10160 w 558800"/>
              <a:gd name="connsiteY0" fmla="*/ 111760 h 2570480"/>
              <a:gd name="connsiteX1" fmla="*/ 558800 w 558800"/>
              <a:gd name="connsiteY1" fmla="*/ 0 h 2570480"/>
              <a:gd name="connsiteX2" fmla="*/ 558800 w 558800"/>
              <a:gd name="connsiteY2" fmla="*/ 2570480 h 2570480"/>
              <a:gd name="connsiteX3" fmla="*/ 0 w 558800"/>
              <a:gd name="connsiteY3" fmla="*/ 2570480 h 2570480"/>
              <a:gd name="connsiteX4" fmla="*/ 10160 w 558800"/>
              <a:gd name="connsiteY4" fmla="*/ 111760 h 2570480"/>
              <a:gd name="connsiteX0" fmla="*/ 86 w 548726"/>
              <a:gd name="connsiteY0" fmla="*/ 111760 h 2590800"/>
              <a:gd name="connsiteX1" fmla="*/ 548726 w 548726"/>
              <a:gd name="connsiteY1" fmla="*/ 0 h 2590800"/>
              <a:gd name="connsiteX2" fmla="*/ 548726 w 548726"/>
              <a:gd name="connsiteY2" fmla="*/ 2570480 h 2590800"/>
              <a:gd name="connsiteX3" fmla="*/ 91526 w 548726"/>
              <a:gd name="connsiteY3" fmla="*/ 2590800 h 2590800"/>
              <a:gd name="connsiteX4" fmla="*/ 86 w 548726"/>
              <a:gd name="connsiteY4" fmla="*/ 111760 h 2590800"/>
              <a:gd name="connsiteX0" fmla="*/ 171 w 548811"/>
              <a:gd name="connsiteY0" fmla="*/ 111760 h 2590800"/>
              <a:gd name="connsiteX1" fmla="*/ 548811 w 548811"/>
              <a:gd name="connsiteY1" fmla="*/ 0 h 2590800"/>
              <a:gd name="connsiteX2" fmla="*/ 548811 w 548811"/>
              <a:gd name="connsiteY2" fmla="*/ 2570480 h 2590800"/>
              <a:gd name="connsiteX3" fmla="*/ 91611 w 548811"/>
              <a:gd name="connsiteY3" fmla="*/ 2590800 h 2590800"/>
              <a:gd name="connsiteX4" fmla="*/ 171 w 548811"/>
              <a:gd name="connsiteY4" fmla="*/ 111760 h 2590800"/>
              <a:gd name="connsiteX0" fmla="*/ 0 w 548640"/>
              <a:gd name="connsiteY0" fmla="*/ 111760 h 2590800"/>
              <a:gd name="connsiteX1" fmla="*/ 548640 w 548640"/>
              <a:gd name="connsiteY1" fmla="*/ 0 h 2590800"/>
              <a:gd name="connsiteX2" fmla="*/ 548640 w 548640"/>
              <a:gd name="connsiteY2" fmla="*/ 2570480 h 2590800"/>
              <a:gd name="connsiteX3" fmla="*/ 91440 w 548640"/>
              <a:gd name="connsiteY3" fmla="*/ 2590800 h 2590800"/>
              <a:gd name="connsiteX4" fmla="*/ 0 w 548640"/>
              <a:gd name="connsiteY4" fmla="*/ 111760 h 25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2590800">
                <a:moveTo>
                  <a:pt x="0" y="111760"/>
                </a:moveTo>
                <a:lnTo>
                  <a:pt x="548640" y="0"/>
                </a:lnTo>
                <a:lnTo>
                  <a:pt x="548640" y="2570480"/>
                </a:lnTo>
                <a:lnTo>
                  <a:pt x="91440" y="2590800"/>
                </a:lnTo>
                <a:cubicBezTo>
                  <a:pt x="44027" y="1771227"/>
                  <a:pt x="41584" y="983798"/>
                  <a:pt x="0" y="111760"/>
                </a:cubicBezTo>
                <a:close/>
              </a:path>
            </a:pathLst>
          </a:cu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19">
            <a:extLst>
              <a:ext uri="{FF2B5EF4-FFF2-40B4-BE49-F238E27FC236}">
                <a16:creationId xmlns:a16="http://schemas.microsoft.com/office/drawing/2014/main" id="{18A80D75-7DDF-A04C-B8CB-530C29657162}"/>
              </a:ext>
            </a:extLst>
          </p:cNvPr>
          <p:cNvSpPr/>
          <p:nvPr/>
        </p:nvSpPr>
        <p:spPr>
          <a:xfrm>
            <a:off x="3647146" y="2797708"/>
            <a:ext cx="559677" cy="3077075"/>
          </a:xfrm>
          <a:custGeom>
            <a:avLst/>
            <a:gdLst>
              <a:gd name="connsiteX0" fmla="*/ 0 w 558800"/>
              <a:gd name="connsiteY0" fmla="*/ 0 h 2570480"/>
              <a:gd name="connsiteX1" fmla="*/ 558800 w 558800"/>
              <a:gd name="connsiteY1" fmla="*/ 0 h 2570480"/>
              <a:gd name="connsiteX2" fmla="*/ 558800 w 558800"/>
              <a:gd name="connsiteY2" fmla="*/ 2570480 h 2570480"/>
              <a:gd name="connsiteX3" fmla="*/ 0 w 558800"/>
              <a:gd name="connsiteY3" fmla="*/ 2570480 h 2570480"/>
              <a:gd name="connsiteX4" fmla="*/ 0 w 558800"/>
              <a:gd name="connsiteY4" fmla="*/ 0 h 2570480"/>
              <a:gd name="connsiteX0" fmla="*/ 10160 w 558800"/>
              <a:gd name="connsiteY0" fmla="*/ 111760 h 2570480"/>
              <a:gd name="connsiteX1" fmla="*/ 558800 w 558800"/>
              <a:gd name="connsiteY1" fmla="*/ 0 h 2570480"/>
              <a:gd name="connsiteX2" fmla="*/ 558800 w 558800"/>
              <a:gd name="connsiteY2" fmla="*/ 2570480 h 2570480"/>
              <a:gd name="connsiteX3" fmla="*/ 0 w 558800"/>
              <a:gd name="connsiteY3" fmla="*/ 2570480 h 2570480"/>
              <a:gd name="connsiteX4" fmla="*/ 10160 w 558800"/>
              <a:gd name="connsiteY4" fmla="*/ 111760 h 2570480"/>
              <a:gd name="connsiteX0" fmla="*/ 86 w 548726"/>
              <a:gd name="connsiteY0" fmla="*/ 111760 h 2590800"/>
              <a:gd name="connsiteX1" fmla="*/ 548726 w 548726"/>
              <a:gd name="connsiteY1" fmla="*/ 0 h 2590800"/>
              <a:gd name="connsiteX2" fmla="*/ 548726 w 548726"/>
              <a:gd name="connsiteY2" fmla="*/ 2570480 h 2590800"/>
              <a:gd name="connsiteX3" fmla="*/ 91526 w 548726"/>
              <a:gd name="connsiteY3" fmla="*/ 2590800 h 2590800"/>
              <a:gd name="connsiteX4" fmla="*/ 86 w 548726"/>
              <a:gd name="connsiteY4" fmla="*/ 111760 h 2590800"/>
              <a:gd name="connsiteX0" fmla="*/ 171 w 548811"/>
              <a:gd name="connsiteY0" fmla="*/ 111760 h 2590800"/>
              <a:gd name="connsiteX1" fmla="*/ 548811 w 548811"/>
              <a:gd name="connsiteY1" fmla="*/ 0 h 2590800"/>
              <a:gd name="connsiteX2" fmla="*/ 548811 w 548811"/>
              <a:gd name="connsiteY2" fmla="*/ 2570480 h 2590800"/>
              <a:gd name="connsiteX3" fmla="*/ 91611 w 548811"/>
              <a:gd name="connsiteY3" fmla="*/ 2590800 h 2590800"/>
              <a:gd name="connsiteX4" fmla="*/ 171 w 548811"/>
              <a:gd name="connsiteY4" fmla="*/ 111760 h 2590800"/>
              <a:gd name="connsiteX0" fmla="*/ 0 w 548640"/>
              <a:gd name="connsiteY0" fmla="*/ 111760 h 2590800"/>
              <a:gd name="connsiteX1" fmla="*/ 548640 w 548640"/>
              <a:gd name="connsiteY1" fmla="*/ 0 h 2590800"/>
              <a:gd name="connsiteX2" fmla="*/ 548640 w 548640"/>
              <a:gd name="connsiteY2" fmla="*/ 2570480 h 2590800"/>
              <a:gd name="connsiteX3" fmla="*/ 91440 w 548640"/>
              <a:gd name="connsiteY3" fmla="*/ 2590800 h 2590800"/>
              <a:gd name="connsiteX4" fmla="*/ 0 w 548640"/>
              <a:gd name="connsiteY4" fmla="*/ 111760 h 2590800"/>
              <a:gd name="connsiteX0" fmla="*/ 0 w 556135"/>
              <a:gd name="connsiteY0" fmla="*/ 0 h 2479040"/>
              <a:gd name="connsiteX1" fmla="*/ 556135 w 556135"/>
              <a:gd name="connsiteY1" fmla="*/ 37963 h 2479040"/>
              <a:gd name="connsiteX2" fmla="*/ 548640 w 556135"/>
              <a:gd name="connsiteY2" fmla="*/ 2458720 h 2479040"/>
              <a:gd name="connsiteX3" fmla="*/ 91440 w 556135"/>
              <a:gd name="connsiteY3" fmla="*/ 2479040 h 2479040"/>
              <a:gd name="connsiteX4" fmla="*/ 0 w 556135"/>
              <a:gd name="connsiteY4" fmla="*/ 0 h 2479040"/>
              <a:gd name="connsiteX0" fmla="*/ 6571 w 562706"/>
              <a:gd name="connsiteY0" fmla="*/ 0 h 2458720"/>
              <a:gd name="connsiteX1" fmla="*/ 562706 w 562706"/>
              <a:gd name="connsiteY1" fmla="*/ 37963 h 2458720"/>
              <a:gd name="connsiteX2" fmla="*/ 555211 w 562706"/>
              <a:gd name="connsiteY2" fmla="*/ 2458720 h 2458720"/>
              <a:gd name="connsiteX3" fmla="*/ 15566 w 562706"/>
              <a:gd name="connsiteY3" fmla="*/ 2449096 h 2458720"/>
              <a:gd name="connsiteX4" fmla="*/ 6571 w 562706"/>
              <a:gd name="connsiteY4" fmla="*/ 0 h 2458720"/>
              <a:gd name="connsiteX0" fmla="*/ 0 w 556135"/>
              <a:gd name="connsiteY0" fmla="*/ 0 h 2458720"/>
              <a:gd name="connsiteX1" fmla="*/ 556135 w 556135"/>
              <a:gd name="connsiteY1" fmla="*/ 37963 h 2458720"/>
              <a:gd name="connsiteX2" fmla="*/ 548640 w 556135"/>
              <a:gd name="connsiteY2" fmla="*/ 2458720 h 2458720"/>
              <a:gd name="connsiteX3" fmla="*/ 8995 w 556135"/>
              <a:gd name="connsiteY3" fmla="*/ 2449096 h 2458720"/>
              <a:gd name="connsiteX4" fmla="*/ 0 w 556135"/>
              <a:gd name="connsiteY4" fmla="*/ 0 h 2458720"/>
              <a:gd name="connsiteX0" fmla="*/ 3542 w 559677"/>
              <a:gd name="connsiteY0" fmla="*/ 0 h 2458720"/>
              <a:gd name="connsiteX1" fmla="*/ 559677 w 559677"/>
              <a:gd name="connsiteY1" fmla="*/ 37963 h 2458720"/>
              <a:gd name="connsiteX2" fmla="*/ 552182 w 559677"/>
              <a:gd name="connsiteY2" fmla="*/ 2458720 h 2458720"/>
              <a:gd name="connsiteX3" fmla="*/ 12537 w 559677"/>
              <a:gd name="connsiteY3" fmla="*/ 2449096 h 2458720"/>
              <a:gd name="connsiteX4" fmla="*/ 3542 w 559677"/>
              <a:gd name="connsiteY4" fmla="*/ 0 h 245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677" h="2458720">
                <a:moveTo>
                  <a:pt x="3542" y="0"/>
                </a:moveTo>
                <a:lnTo>
                  <a:pt x="559677" y="37963"/>
                </a:lnTo>
                <a:cubicBezTo>
                  <a:pt x="557179" y="844882"/>
                  <a:pt x="554680" y="1651801"/>
                  <a:pt x="552182" y="2458720"/>
                </a:cubicBezTo>
                <a:lnTo>
                  <a:pt x="12537" y="2449096"/>
                </a:lnTo>
                <a:cubicBezTo>
                  <a:pt x="10094" y="1647490"/>
                  <a:pt x="-7339" y="931927"/>
                  <a:pt x="3542" y="0"/>
                </a:cubicBezTo>
                <a:close/>
              </a:path>
            </a:pathLst>
          </a:custGeom>
          <a:solidFill>
            <a:schemeClr val="accent5">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19">
            <a:extLst>
              <a:ext uri="{FF2B5EF4-FFF2-40B4-BE49-F238E27FC236}">
                <a16:creationId xmlns:a16="http://schemas.microsoft.com/office/drawing/2014/main" id="{EB4EA540-1729-8A41-BE08-DF81B77F6C4E}"/>
              </a:ext>
            </a:extLst>
          </p:cNvPr>
          <p:cNvSpPr/>
          <p:nvPr/>
        </p:nvSpPr>
        <p:spPr>
          <a:xfrm>
            <a:off x="5288568" y="4898870"/>
            <a:ext cx="623635" cy="1001343"/>
          </a:xfrm>
          <a:custGeom>
            <a:avLst/>
            <a:gdLst>
              <a:gd name="connsiteX0" fmla="*/ 0 w 558800"/>
              <a:gd name="connsiteY0" fmla="*/ 0 h 2570480"/>
              <a:gd name="connsiteX1" fmla="*/ 558800 w 558800"/>
              <a:gd name="connsiteY1" fmla="*/ 0 h 2570480"/>
              <a:gd name="connsiteX2" fmla="*/ 558800 w 558800"/>
              <a:gd name="connsiteY2" fmla="*/ 2570480 h 2570480"/>
              <a:gd name="connsiteX3" fmla="*/ 0 w 558800"/>
              <a:gd name="connsiteY3" fmla="*/ 2570480 h 2570480"/>
              <a:gd name="connsiteX4" fmla="*/ 0 w 558800"/>
              <a:gd name="connsiteY4" fmla="*/ 0 h 2570480"/>
              <a:gd name="connsiteX0" fmla="*/ 10160 w 558800"/>
              <a:gd name="connsiteY0" fmla="*/ 111760 h 2570480"/>
              <a:gd name="connsiteX1" fmla="*/ 558800 w 558800"/>
              <a:gd name="connsiteY1" fmla="*/ 0 h 2570480"/>
              <a:gd name="connsiteX2" fmla="*/ 558800 w 558800"/>
              <a:gd name="connsiteY2" fmla="*/ 2570480 h 2570480"/>
              <a:gd name="connsiteX3" fmla="*/ 0 w 558800"/>
              <a:gd name="connsiteY3" fmla="*/ 2570480 h 2570480"/>
              <a:gd name="connsiteX4" fmla="*/ 10160 w 558800"/>
              <a:gd name="connsiteY4" fmla="*/ 111760 h 2570480"/>
              <a:gd name="connsiteX0" fmla="*/ 86 w 548726"/>
              <a:gd name="connsiteY0" fmla="*/ 111760 h 2590800"/>
              <a:gd name="connsiteX1" fmla="*/ 548726 w 548726"/>
              <a:gd name="connsiteY1" fmla="*/ 0 h 2590800"/>
              <a:gd name="connsiteX2" fmla="*/ 548726 w 548726"/>
              <a:gd name="connsiteY2" fmla="*/ 2570480 h 2590800"/>
              <a:gd name="connsiteX3" fmla="*/ 91526 w 548726"/>
              <a:gd name="connsiteY3" fmla="*/ 2590800 h 2590800"/>
              <a:gd name="connsiteX4" fmla="*/ 86 w 548726"/>
              <a:gd name="connsiteY4" fmla="*/ 111760 h 2590800"/>
              <a:gd name="connsiteX0" fmla="*/ 171 w 548811"/>
              <a:gd name="connsiteY0" fmla="*/ 111760 h 2590800"/>
              <a:gd name="connsiteX1" fmla="*/ 548811 w 548811"/>
              <a:gd name="connsiteY1" fmla="*/ 0 h 2590800"/>
              <a:gd name="connsiteX2" fmla="*/ 548811 w 548811"/>
              <a:gd name="connsiteY2" fmla="*/ 2570480 h 2590800"/>
              <a:gd name="connsiteX3" fmla="*/ 91611 w 548811"/>
              <a:gd name="connsiteY3" fmla="*/ 2590800 h 2590800"/>
              <a:gd name="connsiteX4" fmla="*/ 171 w 548811"/>
              <a:gd name="connsiteY4" fmla="*/ 111760 h 2590800"/>
              <a:gd name="connsiteX0" fmla="*/ 0 w 548640"/>
              <a:gd name="connsiteY0" fmla="*/ 111760 h 2590800"/>
              <a:gd name="connsiteX1" fmla="*/ 548640 w 548640"/>
              <a:gd name="connsiteY1" fmla="*/ 0 h 2590800"/>
              <a:gd name="connsiteX2" fmla="*/ 548640 w 548640"/>
              <a:gd name="connsiteY2" fmla="*/ 2570480 h 2590800"/>
              <a:gd name="connsiteX3" fmla="*/ 91440 w 548640"/>
              <a:gd name="connsiteY3" fmla="*/ 2590800 h 2590800"/>
              <a:gd name="connsiteX4" fmla="*/ 0 w 548640"/>
              <a:gd name="connsiteY4" fmla="*/ 111760 h 25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2590800">
                <a:moveTo>
                  <a:pt x="0" y="111760"/>
                </a:moveTo>
                <a:lnTo>
                  <a:pt x="548640" y="0"/>
                </a:lnTo>
                <a:lnTo>
                  <a:pt x="548640" y="2570480"/>
                </a:lnTo>
                <a:lnTo>
                  <a:pt x="91440" y="2590800"/>
                </a:lnTo>
                <a:cubicBezTo>
                  <a:pt x="44027" y="1771227"/>
                  <a:pt x="41584" y="983798"/>
                  <a:pt x="0" y="111760"/>
                </a:cubicBezTo>
                <a:close/>
              </a:path>
            </a:pathLst>
          </a:custGeom>
          <a:solidFill>
            <a:schemeClr val="accent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19">
            <a:extLst>
              <a:ext uri="{FF2B5EF4-FFF2-40B4-BE49-F238E27FC236}">
                <a16:creationId xmlns:a16="http://schemas.microsoft.com/office/drawing/2014/main" id="{68A93D1E-38D0-EB4E-8EFF-C10ABAC115D7}"/>
              </a:ext>
            </a:extLst>
          </p:cNvPr>
          <p:cNvSpPr/>
          <p:nvPr/>
        </p:nvSpPr>
        <p:spPr>
          <a:xfrm>
            <a:off x="6952478" y="3969480"/>
            <a:ext cx="559677" cy="1905303"/>
          </a:xfrm>
          <a:custGeom>
            <a:avLst/>
            <a:gdLst>
              <a:gd name="connsiteX0" fmla="*/ 0 w 558800"/>
              <a:gd name="connsiteY0" fmla="*/ 0 h 2570480"/>
              <a:gd name="connsiteX1" fmla="*/ 558800 w 558800"/>
              <a:gd name="connsiteY1" fmla="*/ 0 h 2570480"/>
              <a:gd name="connsiteX2" fmla="*/ 558800 w 558800"/>
              <a:gd name="connsiteY2" fmla="*/ 2570480 h 2570480"/>
              <a:gd name="connsiteX3" fmla="*/ 0 w 558800"/>
              <a:gd name="connsiteY3" fmla="*/ 2570480 h 2570480"/>
              <a:gd name="connsiteX4" fmla="*/ 0 w 558800"/>
              <a:gd name="connsiteY4" fmla="*/ 0 h 2570480"/>
              <a:gd name="connsiteX0" fmla="*/ 10160 w 558800"/>
              <a:gd name="connsiteY0" fmla="*/ 111760 h 2570480"/>
              <a:gd name="connsiteX1" fmla="*/ 558800 w 558800"/>
              <a:gd name="connsiteY1" fmla="*/ 0 h 2570480"/>
              <a:gd name="connsiteX2" fmla="*/ 558800 w 558800"/>
              <a:gd name="connsiteY2" fmla="*/ 2570480 h 2570480"/>
              <a:gd name="connsiteX3" fmla="*/ 0 w 558800"/>
              <a:gd name="connsiteY3" fmla="*/ 2570480 h 2570480"/>
              <a:gd name="connsiteX4" fmla="*/ 10160 w 558800"/>
              <a:gd name="connsiteY4" fmla="*/ 111760 h 2570480"/>
              <a:gd name="connsiteX0" fmla="*/ 86 w 548726"/>
              <a:gd name="connsiteY0" fmla="*/ 111760 h 2590800"/>
              <a:gd name="connsiteX1" fmla="*/ 548726 w 548726"/>
              <a:gd name="connsiteY1" fmla="*/ 0 h 2590800"/>
              <a:gd name="connsiteX2" fmla="*/ 548726 w 548726"/>
              <a:gd name="connsiteY2" fmla="*/ 2570480 h 2590800"/>
              <a:gd name="connsiteX3" fmla="*/ 91526 w 548726"/>
              <a:gd name="connsiteY3" fmla="*/ 2590800 h 2590800"/>
              <a:gd name="connsiteX4" fmla="*/ 86 w 548726"/>
              <a:gd name="connsiteY4" fmla="*/ 111760 h 2590800"/>
              <a:gd name="connsiteX0" fmla="*/ 171 w 548811"/>
              <a:gd name="connsiteY0" fmla="*/ 111760 h 2590800"/>
              <a:gd name="connsiteX1" fmla="*/ 548811 w 548811"/>
              <a:gd name="connsiteY1" fmla="*/ 0 h 2590800"/>
              <a:gd name="connsiteX2" fmla="*/ 548811 w 548811"/>
              <a:gd name="connsiteY2" fmla="*/ 2570480 h 2590800"/>
              <a:gd name="connsiteX3" fmla="*/ 91611 w 548811"/>
              <a:gd name="connsiteY3" fmla="*/ 2590800 h 2590800"/>
              <a:gd name="connsiteX4" fmla="*/ 171 w 548811"/>
              <a:gd name="connsiteY4" fmla="*/ 111760 h 2590800"/>
              <a:gd name="connsiteX0" fmla="*/ 0 w 548640"/>
              <a:gd name="connsiteY0" fmla="*/ 111760 h 2590800"/>
              <a:gd name="connsiteX1" fmla="*/ 548640 w 548640"/>
              <a:gd name="connsiteY1" fmla="*/ 0 h 2590800"/>
              <a:gd name="connsiteX2" fmla="*/ 548640 w 548640"/>
              <a:gd name="connsiteY2" fmla="*/ 2570480 h 2590800"/>
              <a:gd name="connsiteX3" fmla="*/ 91440 w 548640"/>
              <a:gd name="connsiteY3" fmla="*/ 2590800 h 2590800"/>
              <a:gd name="connsiteX4" fmla="*/ 0 w 548640"/>
              <a:gd name="connsiteY4" fmla="*/ 111760 h 2590800"/>
              <a:gd name="connsiteX0" fmla="*/ 0 w 556135"/>
              <a:gd name="connsiteY0" fmla="*/ 0 h 2479040"/>
              <a:gd name="connsiteX1" fmla="*/ 556135 w 556135"/>
              <a:gd name="connsiteY1" fmla="*/ 37963 h 2479040"/>
              <a:gd name="connsiteX2" fmla="*/ 548640 w 556135"/>
              <a:gd name="connsiteY2" fmla="*/ 2458720 h 2479040"/>
              <a:gd name="connsiteX3" fmla="*/ 91440 w 556135"/>
              <a:gd name="connsiteY3" fmla="*/ 2479040 h 2479040"/>
              <a:gd name="connsiteX4" fmla="*/ 0 w 556135"/>
              <a:gd name="connsiteY4" fmla="*/ 0 h 2479040"/>
              <a:gd name="connsiteX0" fmla="*/ 6571 w 562706"/>
              <a:gd name="connsiteY0" fmla="*/ 0 h 2458720"/>
              <a:gd name="connsiteX1" fmla="*/ 562706 w 562706"/>
              <a:gd name="connsiteY1" fmla="*/ 37963 h 2458720"/>
              <a:gd name="connsiteX2" fmla="*/ 555211 w 562706"/>
              <a:gd name="connsiteY2" fmla="*/ 2458720 h 2458720"/>
              <a:gd name="connsiteX3" fmla="*/ 15566 w 562706"/>
              <a:gd name="connsiteY3" fmla="*/ 2449096 h 2458720"/>
              <a:gd name="connsiteX4" fmla="*/ 6571 w 562706"/>
              <a:gd name="connsiteY4" fmla="*/ 0 h 2458720"/>
              <a:gd name="connsiteX0" fmla="*/ 0 w 556135"/>
              <a:gd name="connsiteY0" fmla="*/ 0 h 2458720"/>
              <a:gd name="connsiteX1" fmla="*/ 556135 w 556135"/>
              <a:gd name="connsiteY1" fmla="*/ 37963 h 2458720"/>
              <a:gd name="connsiteX2" fmla="*/ 548640 w 556135"/>
              <a:gd name="connsiteY2" fmla="*/ 2458720 h 2458720"/>
              <a:gd name="connsiteX3" fmla="*/ 8995 w 556135"/>
              <a:gd name="connsiteY3" fmla="*/ 2449096 h 2458720"/>
              <a:gd name="connsiteX4" fmla="*/ 0 w 556135"/>
              <a:gd name="connsiteY4" fmla="*/ 0 h 2458720"/>
              <a:gd name="connsiteX0" fmla="*/ 3542 w 559677"/>
              <a:gd name="connsiteY0" fmla="*/ 0 h 2458720"/>
              <a:gd name="connsiteX1" fmla="*/ 559677 w 559677"/>
              <a:gd name="connsiteY1" fmla="*/ 37963 h 2458720"/>
              <a:gd name="connsiteX2" fmla="*/ 552182 w 559677"/>
              <a:gd name="connsiteY2" fmla="*/ 2458720 h 2458720"/>
              <a:gd name="connsiteX3" fmla="*/ 12537 w 559677"/>
              <a:gd name="connsiteY3" fmla="*/ 2449096 h 2458720"/>
              <a:gd name="connsiteX4" fmla="*/ 3542 w 559677"/>
              <a:gd name="connsiteY4" fmla="*/ 0 h 2458720"/>
              <a:gd name="connsiteX0" fmla="*/ 3542 w 559677"/>
              <a:gd name="connsiteY0" fmla="*/ 101282 h 2420757"/>
              <a:gd name="connsiteX1" fmla="*/ 559677 w 559677"/>
              <a:gd name="connsiteY1" fmla="*/ 0 h 2420757"/>
              <a:gd name="connsiteX2" fmla="*/ 552182 w 559677"/>
              <a:gd name="connsiteY2" fmla="*/ 2420757 h 2420757"/>
              <a:gd name="connsiteX3" fmla="*/ 12537 w 559677"/>
              <a:gd name="connsiteY3" fmla="*/ 2411133 h 2420757"/>
              <a:gd name="connsiteX4" fmla="*/ 3542 w 559677"/>
              <a:gd name="connsiteY4" fmla="*/ 101282 h 2420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677" h="2420757">
                <a:moveTo>
                  <a:pt x="3542" y="101282"/>
                </a:moveTo>
                <a:lnTo>
                  <a:pt x="559677" y="0"/>
                </a:lnTo>
                <a:cubicBezTo>
                  <a:pt x="557179" y="806919"/>
                  <a:pt x="554680" y="1613838"/>
                  <a:pt x="552182" y="2420757"/>
                </a:cubicBezTo>
                <a:lnTo>
                  <a:pt x="12537" y="2411133"/>
                </a:lnTo>
                <a:cubicBezTo>
                  <a:pt x="10094" y="1609527"/>
                  <a:pt x="-7339" y="1033209"/>
                  <a:pt x="3542" y="101282"/>
                </a:cubicBezTo>
                <a:close/>
              </a:path>
            </a:pathLst>
          </a:custGeom>
          <a:solidFill>
            <a:schemeClr val="accent3">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A083A4AF-0D69-054D-9B0D-B9D7B63C53E7}"/>
              </a:ext>
            </a:extLst>
          </p:cNvPr>
          <p:cNvSpPr>
            <a:spLocks noGrp="1"/>
          </p:cNvSpPr>
          <p:nvPr>
            <p:ph type="title"/>
          </p:nvPr>
        </p:nvSpPr>
        <p:spPr/>
        <p:txBody>
          <a:bodyPr/>
          <a:lstStyle/>
          <a:p>
            <a:r>
              <a:rPr lang="sv-SE" dirty="0" err="1">
                <a:latin typeface="Kattux Abc" panose="02000503000000000000" pitchFamily="2" charset="0"/>
              </a:rPr>
              <a:t>Lorem</a:t>
            </a:r>
            <a:r>
              <a:rPr lang="sv-SE" dirty="0">
                <a:latin typeface="Kattux Abc" panose="02000503000000000000" pitchFamily="2" charset="0"/>
              </a:rPr>
              <a:t> </a:t>
            </a:r>
            <a:r>
              <a:rPr lang="sv-SE" dirty="0" err="1">
                <a:latin typeface="Kattux Abc" panose="02000503000000000000" pitchFamily="2" charset="0"/>
              </a:rPr>
              <a:t>ipsum</a:t>
            </a:r>
            <a:endParaRPr lang="sv-SE" dirty="0">
              <a:latin typeface="Kattux Abc" panose="02000503000000000000" pitchFamily="2" charset="0"/>
            </a:endParaRPr>
          </a:p>
        </p:txBody>
      </p:sp>
      <p:graphicFrame>
        <p:nvGraphicFramePr>
          <p:cNvPr id="3" name="Diagram 2">
            <a:extLst>
              <a:ext uri="{FF2B5EF4-FFF2-40B4-BE49-F238E27FC236}">
                <a16:creationId xmlns:a16="http://schemas.microsoft.com/office/drawing/2014/main" id="{D4531CE9-5917-C64B-B39A-FE6D30BEC108}"/>
              </a:ext>
            </a:extLst>
          </p:cNvPr>
          <p:cNvGraphicFramePr/>
          <p:nvPr>
            <p:extLst>
              <p:ext uri="{D42A27DB-BD31-4B8C-83A1-F6EECF244321}">
                <p14:modId xmlns:p14="http://schemas.microsoft.com/office/powerpoint/2010/main" val="2095695845"/>
              </p:ext>
            </p:extLst>
          </p:nvPr>
        </p:nvGraphicFramePr>
        <p:xfrm>
          <a:off x="1102360" y="1937813"/>
          <a:ext cx="7122160" cy="41977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574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4693C25A-31A5-E442-A6EA-9D7CD0316332}"/>
              </a:ext>
            </a:extLst>
          </p:cNvPr>
          <p:cNvSpPr>
            <a:spLocks noGrp="1"/>
          </p:cNvSpPr>
          <p:nvPr>
            <p:ph type="body" sz="quarter" idx="10"/>
          </p:nvPr>
        </p:nvSpPr>
        <p:spPr/>
        <p:txBody>
          <a:bodyPr/>
          <a:lstStyle/>
          <a:p>
            <a:r>
              <a:rPr lang="sv-SE" dirty="0">
                <a:latin typeface="Kattux Abc" panose="02000503000000000000" pitchFamily="2" charset="0"/>
              </a:rPr>
              <a:t>Kapitel</a:t>
            </a:r>
          </a:p>
        </p:txBody>
      </p:sp>
    </p:spTree>
    <p:extLst>
      <p:ext uri="{BB962C8B-B14F-4D97-AF65-F5344CB8AC3E}">
        <p14:creationId xmlns:p14="http://schemas.microsoft.com/office/powerpoint/2010/main" val="358362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FCC6C72-6201-F740-8644-C0F39FC9D06C}"/>
              </a:ext>
            </a:extLst>
          </p:cNvPr>
          <p:cNvSpPr>
            <a:spLocks noGrp="1"/>
          </p:cNvSpPr>
          <p:nvPr>
            <p:ph type="title"/>
          </p:nvPr>
        </p:nvSpPr>
        <p:spPr/>
        <p:txBody>
          <a:bodyPr/>
          <a:lstStyle/>
          <a:p>
            <a:r>
              <a:rPr lang="sv-SE" dirty="0" err="1">
                <a:latin typeface="Kattux Abc" panose="02000503000000000000" pitchFamily="2" charset="0"/>
              </a:rPr>
              <a:t>Lorem</a:t>
            </a:r>
            <a:r>
              <a:rPr lang="sv-SE" dirty="0">
                <a:latin typeface="Kattux Abc" panose="02000503000000000000" pitchFamily="2" charset="0"/>
              </a:rPr>
              <a:t> </a:t>
            </a:r>
            <a:r>
              <a:rPr lang="sv-SE" dirty="0" err="1">
                <a:latin typeface="Kattux Abc" panose="02000503000000000000" pitchFamily="2" charset="0"/>
              </a:rPr>
              <a:t>ipsum</a:t>
            </a:r>
            <a:endParaRPr lang="sv-SE" dirty="0">
              <a:latin typeface="Kattux Abc" panose="02000503000000000000" pitchFamily="2" charset="0"/>
            </a:endParaRPr>
          </a:p>
        </p:txBody>
      </p:sp>
      <p:sp>
        <p:nvSpPr>
          <p:cNvPr id="3" name="Platshållare för innehåll 2">
            <a:extLst>
              <a:ext uri="{FF2B5EF4-FFF2-40B4-BE49-F238E27FC236}">
                <a16:creationId xmlns:a16="http://schemas.microsoft.com/office/drawing/2014/main" id="{C35C7069-99E7-B44C-8CE5-91A604443AE2}"/>
              </a:ext>
            </a:extLst>
          </p:cNvPr>
          <p:cNvSpPr>
            <a:spLocks noGrp="1"/>
          </p:cNvSpPr>
          <p:nvPr>
            <p:ph sz="half" idx="2"/>
          </p:nvPr>
        </p:nvSpPr>
        <p:spPr/>
        <p:txBody>
          <a:bodyPr>
            <a:normAutofit/>
          </a:bodyPr>
          <a:lstStyle/>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r>
              <a:rPr lang="sv-SE" err="1"/>
              <a:t>Lorem</a:t>
            </a:r>
            <a:r>
              <a:rPr lang="sv-SE"/>
              <a:t> </a:t>
            </a:r>
            <a:r>
              <a:rPr lang="sv-SE" err="1"/>
              <a:t>ipsum</a:t>
            </a:r>
            <a:r>
              <a:rPr lang="sv-SE"/>
              <a:t> </a:t>
            </a:r>
            <a:r>
              <a:rPr lang="sv-SE" err="1"/>
              <a:t>dolor</a:t>
            </a:r>
            <a:r>
              <a:rPr lang="sv-SE"/>
              <a:t> </a:t>
            </a:r>
            <a:r>
              <a:rPr lang="sv-SE" err="1"/>
              <a:t>sit</a:t>
            </a:r>
            <a:r>
              <a:rPr lang="sv-SE"/>
              <a:t> </a:t>
            </a:r>
            <a:r>
              <a:rPr lang="sv-SE" err="1"/>
              <a:t>amet</a:t>
            </a:r>
            <a:r>
              <a:rPr lang="sv-SE"/>
              <a:t>.</a:t>
            </a:r>
          </a:p>
          <a:p>
            <a:pPr marL="0" indent="0">
              <a:buNone/>
            </a:pPr>
            <a:endParaRPr lang="sv-SE"/>
          </a:p>
          <a:p>
            <a:endParaRPr lang="sv-SE"/>
          </a:p>
        </p:txBody>
      </p:sp>
      <p:sp>
        <p:nvSpPr>
          <p:cNvPr id="11" name="Platshållare för bild 10">
            <a:extLst>
              <a:ext uri="{FF2B5EF4-FFF2-40B4-BE49-F238E27FC236}">
                <a16:creationId xmlns:a16="http://schemas.microsoft.com/office/drawing/2014/main" id="{B7B45667-D444-6B43-BA6B-EC93581760DF}"/>
              </a:ext>
            </a:extLst>
          </p:cNvPr>
          <p:cNvSpPr>
            <a:spLocks noGrp="1"/>
          </p:cNvSpPr>
          <p:nvPr>
            <p:ph type="pic" sz="quarter" idx="10"/>
          </p:nvPr>
        </p:nvSpPr>
        <p:spPr>
          <a:xfrm>
            <a:off x="-1209039" y="2506980"/>
            <a:ext cx="5059680" cy="4027488"/>
          </a:xfrm>
        </p:spPr>
        <p:txBody>
          <a:bodyPr/>
          <a:lstStyle/>
          <a:p>
            <a:endParaRPr lang="en-SE"/>
          </a:p>
        </p:txBody>
      </p:sp>
      <p:sp>
        <p:nvSpPr>
          <p:cNvPr id="10" name="Tolvhörning 9">
            <a:extLst>
              <a:ext uri="{FF2B5EF4-FFF2-40B4-BE49-F238E27FC236}">
                <a16:creationId xmlns:a16="http://schemas.microsoft.com/office/drawing/2014/main" id="{AD986AC3-455C-1D43-AB49-88BA597BE634}"/>
              </a:ext>
            </a:extLst>
          </p:cNvPr>
          <p:cNvSpPr/>
          <p:nvPr/>
        </p:nvSpPr>
        <p:spPr>
          <a:xfrm>
            <a:off x="3750351" y="566247"/>
            <a:ext cx="3799839" cy="3573109"/>
          </a:xfrm>
          <a:custGeom>
            <a:avLst/>
            <a:gdLst>
              <a:gd name="connsiteX0" fmla="*/ 0 w 3344334"/>
              <a:gd name="connsiteY0" fmla="*/ 1369739 h 3742267"/>
              <a:gd name="connsiteX1" fmla="*/ 448079 w 3344334"/>
              <a:gd name="connsiteY1" fmla="*/ 501394 h 3742267"/>
              <a:gd name="connsiteX2" fmla="*/ 1224088 w 3344334"/>
              <a:gd name="connsiteY2" fmla="*/ 0 h 3742267"/>
              <a:gd name="connsiteX3" fmla="*/ 2120246 w 3344334"/>
              <a:gd name="connsiteY3" fmla="*/ 0 h 3742267"/>
              <a:gd name="connsiteX4" fmla="*/ 2896255 w 3344334"/>
              <a:gd name="connsiteY4" fmla="*/ 501394 h 3742267"/>
              <a:gd name="connsiteX5" fmla="*/ 3344334 w 3344334"/>
              <a:gd name="connsiteY5" fmla="*/ 1369739 h 3742267"/>
              <a:gd name="connsiteX6" fmla="*/ 3344334 w 3344334"/>
              <a:gd name="connsiteY6" fmla="*/ 2372528 h 3742267"/>
              <a:gd name="connsiteX7" fmla="*/ 2896255 w 3344334"/>
              <a:gd name="connsiteY7" fmla="*/ 3240873 h 3742267"/>
              <a:gd name="connsiteX8" fmla="*/ 2120246 w 3344334"/>
              <a:gd name="connsiteY8" fmla="*/ 3742267 h 3742267"/>
              <a:gd name="connsiteX9" fmla="*/ 1224088 w 3344334"/>
              <a:gd name="connsiteY9" fmla="*/ 3742267 h 3742267"/>
              <a:gd name="connsiteX10" fmla="*/ 448079 w 3344334"/>
              <a:gd name="connsiteY10" fmla="*/ 3240873 h 3742267"/>
              <a:gd name="connsiteX11" fmla="*/ 0 w 3344334"/>
              <a:gd name="connsiteY11" fmla="*/ 2372528 h 3742267"/>
              <a:gd name="connsiteX12" fmla="*/ 0 w 3344334"/>
              <a:gd name="connsiteY12" fmla="*/ 1369739 h 3742267"/>
              <a:gd name="connsiteX0" fmla="*/ 169988 w 3514322"/>
              <a:gd name="connsiteY0" fmla="*/ 1723478 h 4096006"/>
              <a:gd name="connsiteX1" fmla="*/ 0 w 3514322"/>
              <a:gd name="connsiteY1" fmla="*/ 0 h 4096006"/>
              <a:gd name="connsiteX2" fmla="*/ 1394076 w 3514322"/>
              <a:gd name="connsiteY2" fmla="*/ 353739 h 4096006"/>
              <a:gd name="connsiteX3" fmla="*/ 2290234 w 3514322"/>
              <a:gd name="connsiteY3" fmla="*/ 3537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2290234 w 3514322"/>
              <a:gd name="connsiteY3" fmla="*/ 3537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164167 w 3514322"/>
              <a:gd name="connsiteY3" fmla="*/ 751672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28234 w 3514322"/>
              <a:gd name="connsiteY3" fmla="*/ 971805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36700 w 3514322"/>
              <a:gd name="connsiteY3" fmla="*/ 8871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36700 w 3514322"/>
              <a:gd name="connsiteY3" fmla="*/ 887139 h 4096006"/>
              <a:gd name="connsiteX4" fmla="*/ 2668310 w 3514322"/>
              <a:gd name="connsiteY4" fmla="*/ 33866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4267855"/>
              <a:gd name="connsiteY0" fmla="*/ 1723478 h 4096006"/>
              <a:gd name="connsiteX1" fmla="*/ 0 w 4267855"/>
              <a:gd name="connsiteY1" fmla="*/ 0 h 4096006"/>
              <a:gd name="connsiteX2" fmla="*/ 699810 w 4267855"/>
              <a:gd name="connsiteY2" fmla="*/ 15073 h 4096006"/>
              <a:gd name="connsiteX3" fmla="*/ 1536700 w 4267855"/>
              <a:gd name="connsiteY3" fmla="*/ 887139 h 4096006"/>
              <a:gd name="connsiteX4" fmla="*/ 2668310 w 4267855"/>
              <a:gd name="connsiteY4" fmla="*/ 33866 h 4096006"/>
              <a:gd name="connsiteX5" fmla="*/ 4267855 w 4267855"/>
              <a:gd name="connsiteY5" fmla="*/ 4745 h 4096006"/>
              <a:gd name="connsiteX6" fmla="*/ 3514322 w 4267855"/>
              <a:gd name="connsiteY6" fmla="*/ 2726267 h 4096006"/>
              <a:gd name="connsiteX7" fmla="*/ 3066243 w 4267855"/>
              <a:gd name="connsiteY7" fmla="*/ 3594612 h 4096006"/>
              <a:gd name="connsiteX8" fmla="*/ 2290234 w 4267855"/>
              <a:gd name="connsiteY8" fmla="*/ 4096006 h 4096006"/>
              <a:gd name="connsiteX9" fmla="*/ 1394076 w 4267855"/>
              <a:gd name="connsiteY9" fmla="*/ 4096006 h 4096006"/>
              <a:gd name="connsiteX10" fmla="*/ 618067 w 4267855"/>
              <a:gd name="connsiteY10" fmla="*/ 3594612 h 4096006"/>
              <a:gd name="connsiteX11" fmla="*/ 169988 w 4267855"/>
              <a:gd name="connsiteY11" fmla="*/ 2726267 h 4096006"/>
              <a:gd name="connsiteX12" fmla="*/ 169988 w 4267855"/>
              <a:gd name="connsiteY12" fmla="*/ 1723478 h 4096006"/>
              <a:gd name="connsiteX0" fmla="*/ 169988 w 4775855"/>
              <a:gd name="connsiteY0" fmla="*/ 1723478 h 4096006"/>
              <a:gd name="connsiteX1" fmla="*/ 0 w 4775855"/>
              <a:gd name="connsiteY1" fmla="*/ 0 h 4096006"/>
              <a:gd name="connsiteX2" fmla="*/ 699810 w 4775855"/>
              <a:gd name="connsiteY2" fmla="*/ 15073 h 4096006"/>
              <a:gd name="connsiteX3" fmla="*/ 1536700 w 4775855"/>
              <a:gd name="connsiteY3" fmla="*/ 887139 h 4096006"/>
              <a:gd name="connsiteX4" fmla="*/ 2668310 w 4775855"/>
              <a:gd name="connsiteY4" fmla="*/ 33866 h 4096006"/>
              <a:gd name="connsiteX5" fmla="*/ 4267855 w 4775855"/>
              <a:gd name="connsiteY5" fmla="*/ 4745 h 4096006"/>
              <a:gd name="connsiteX6" fmla="*/ 4775855 w 4775855"/>
              <a:gd name="connsiteY6" fmla="*/ 905934 h 4096006"/>
              <a:gd name="connsiteX7" fmla="*/ 3066243 w 4775855"/>
              <a:gd name="connsiteY7" fmla="*/ 3594612 h 4096006"/>
              <a:gd name="connsiteX8" fmla="*/ 2290234 w 4775855"/>
              <a:gd name="connsiteY8" fmla="*/ 4096006 h 4096006"/>
              <a:gd name="connsiteX9" fmla="*/ 1394076 w 4775855"/>
              <a:gd name="connsiteY9" fmla="*/ 4096006 h 4096006"/>
              <a:gd name="connsiteX10" fmla="*/ 618067 w 4775855"/>
              <a:gd name="connsiteY10" fmla="*/ 3594612 h 4096006"/>
              <a:gd name="connsiteX11" fmla="*/ 169988 w 4775855"/>
              <a:gd name="connsiteY11" fmla="*/ 2726267 h 4096006"/>
              <a:gd name="connsiteX12" fmla="*/ 169988 w 4775855"/>
              <a:gd name="connsiteY12" fmla="*/ 1723478 h 4096006"/>
              <a:gd name="connsiteX0" fmla="*/ 169988 w 4793443"/>
              <a:gd name="connsiteY0" fmla="*/ 1723478 h 4096006"/>
              <a:gd name="connsiteX1" fmla="*/ 0 w 4793443"/>
              <a:gd name="connsiteY1" fmla="*/ 0 h 4096006"/>
              <a:gd name="connsiteX2" fmla="*/ 699810 w 4793443"/>
              <a:gd name="connsiteY2" fmla="*/ 15073 h 4096006"/>
              <a:gd name="connsiteX3" fmla="*/ 1536700 w 4793443"/>
              <a:gd name="connsiteY3" fmla="*/ 887139 h 4096006"/>
              <a:gd name="connsiteX4" fmla="*/ 2668310 w 4793443"/>
              <a:gd name="connsiteY4" fmla="*/ 33866 h 4096006"/>
              <a:gd name="connsiteX5" fmla="*/ 4267855 w 4793443"/>
              <a:gd name="connsiteY5" fmla="*/ 4745 h 4096006"/>
              <a:gd name="connsiteX6" fmla="*/ 4775855 w 4793443"/>
              <a:gd name="connsiteY6" fmla="*/ 905934 h 4096006"/>
              <a:gd name="connsiteX7" fmla="*/ 4793443 w 4793443"/>
              <a:gd name="connsiteY7" fmla="*/ 2256878 h 4096006"/>
              <a:gd name="connsiteX8" fmla="*/ 2290234 w 4793443"/>
              <a:gd name="connsiteY8" fmla="*/ 4096006 h 4096006"/>
              <a:gd name="connsiteX9" fmla="*/ 1394076 w 4793443"/>
              <a:gd name="connsiteY9" fmla="*/ 4096006 h 4096006"/>
              <a:gd name="connsiteX10" fmla="*/ 618067 w 4793443"/>
              <a:gd name="connsiteY10" fmla="*/ 3594612 h 4096006"/>
              <a:gd name="connsiteX11" fmla="*/ 169988 w 4793443"/>
              <a:gd name="connsiteY11" fmla="*/ 2726267 h 4096006"/>
              <a:gd name="connsiteX12" fmla="*/ 169988 w 4793443"/>
              <a:gd name="connsiteY12" fmla="*/ 1723478 h 4096006"/>
              <a:gd name="connsiteX0" fmla="*/ 0 w 5292322"/>
              <a:gd name="connsiteY0" fmla="*/ 969944 h 4096006"/>
              <a:gd name="connsiteX1" fmla="*/ 498879 w 5292322"/>
              <a:gd name="connsiteY1" fmla="*/ 0 h 4096006"/>
              <a:gd name="connsiteX2" fmla="*/ 1198689 w 5292322"/>
              <a:gd name="connsiteY2" fmla="*/ 15073 h 4096006"/>
              <a:gd name="connsiteX3" fmla="*/ 2035579 w 5292322"/>
              <a:gd name="connsiteY3" fmla="*/ 887139 h 4096006"/>
              <a:gd name="connsiteX4" fmla="*/ 3167189 w 5292322"/>
              <a:gd name="connsiteY4" fmla="*/ 33866 h 4096006"/>
              <a:gd name="connsiteX5" fmla="*/ 4766734 w 5292322"/>
              <a:gd name="connsiteY5" fmla="*/ 4745 h 4096006"/>
              <a:gd name="connsiteX6" fmla="*/ 5274734 w 5292322"/>
              <a:gd name="connsiteY6" fmla="*/ 905934 h 4096006"/>
              <a:gd name="connsiteX7" fmla="*/ 5292322 w 5292322"/>
              <a:gd name="connsiteY7" fmla="*/ 2256878 h 4096006"/>
              <a:gd name="connsiteX8" fmla="*/ 2789113 w 5292322"/>
              <a:gd name="connsiteY8" fmla="*/ 4096006 h 4096006"/>
              <a:gd name="connsiteX9" fmla="*/ 1892955 w 5292322"/>
              <a:gd name="connsiteY9" fmla="*/ 4096006 h 4096006"/>
              <a:gd name="connsiteX10" fmla="*/ 1116946 w 5292322"/>
              <a:gd name="connsiteY10" fmla="*/ 3594612 h 4096006"/>
              <a:gd name="connsiteX11" fmla="*/ 668867 w 5292322"/>
              <a:gd name="connsiteY11" fmla="*/ 2726267 h 4096006"/>
              <a:gd name="connsiteX12" fmla="*/ 0 w 5292322"/>
              <a:gd name="connsiteY12" fmla="*/ 969944 h 4096006"/>
              <a:gd name="connsiteX0" fmla="*/ 8466 w 5300788"/>
              <a:gd name="connsiteY0" fmla="*/ 969944 h 4096006"/>
              <a:gd name="connsiteX1" fmla="*/ 507345 w 5300788"/>
              <a:gd name="connsiteY1" fmla="*/ 0 h 4096006"/>
              <a:gd name="connsiteX2" fmla="*/ 1207155 w 5300788"/>
              <a:gd name="connsiteY2" fmla="*/ 15073 h 4096006"/>
              <a:gd name="connsiteX3" fmla="*/ 2044045 w 5300788"/>
              <a:gd name="connsiteY3" fmla="*/ 887139 h 4096006"/>
              <a:gd name="connsiteX4" fmla="*/ 3175655 w 5300788"/>
              <a:gd name="connsiteY4" fmla="*/ 33866 h 4096006"/>
              <a:gd name="connsiteX5" fmla="*/ 4775200 w 5300788"/>
              <a:gd name="connsiteY5" fmla="*/ 4745 h 4096006"/>
              <a:gd name="connsiteX6" fmla="*/ 5283200 w 5300788"/>
              <a:gd name="connsiteY6" fmla="*/ 905934 h 4096006"/>
              <a:gd name="connsiteX7" fmla="*/ 5300788 w 5300788"/>
              <a:gd name="connsiteY7" fmla="*/ 2256878 h 4096006"/>
              <a:gd name="connsiteX8" fmla="*/ 2797579 w 5300788"/>
              <a:gd name="connsiteY8" fmla="*/ 4096006 h 4096006"/>
              <a:gd name="connsiteX9" fmla="*/ 1901421 w 5300788"/>
              <a:gd name="connsiteY9" fmla="*/ 4096006 h 4096006"/>
              <a:gd name="connsiteX10" fmla="*/ 1125412 w 5300788"/>
              <a:gd name="connsiteY10" fmla="*/ 3594612 h 4096006"/>
              <a:gd name="connsiteX11" fmla="*/ 0 w 5300788"/>
              <a:gd name="connsiteY11" fmla="*/ 2506133 h 4096006"/>
              <a:gd name="connsiteX12" fmla="*/ 8466 w 5300788"/>
              <a:gd name="connsiteY12" fmla="*/ 969944 h 4096006"/>
              <a:gd name="connsiteX0" fmla="*/ 8466 w 5300788"/>
              <a:gd name="connsiteY0" fmla="*/ 969944 h 4096006"/>
              <a:gd name="connsiteX1" fmla="*/ 507345 w 5300788"/>
              <a:gd name="connsiteY1" fmla="*/ 0 h 4096006"/>
              <a:gd name="connsiteX2" fmla="*/ 1207155 w 5300788"/>
              <a:gd name="connsiteY2" fmla="*/ 15073 h 4096006"/>
              <a:gd name="connsiteX3" fmla="*/ 2044045 w 5300788"/>
              <a:gd name="connsiteY3" fmla="*/ 887139 h 4096006"/>
              <a:gd name="connsiteX4" fmla="*/ 3175655 w 5300788"/>
              <a:gd name="connsiteY4" fmla="*/ 33866 h 4096006"/>
              <a:gd name="connsiteX5" fmla="*/ 4775200 w 5300788"/>
              <a:gd name="connsiteY5" fmla="*/ 4745 h 4096006"/>
              <a:gd name="connsiteX6" fmla="*/ 5283200 w 5300788"/>
              <a:gd name="connsiteY6" fmla="*/ 905934 h 4096006"/>
              <a:gd name="connsiteX7" fmla="*/ 5300788 w 5300788"/>
              <a:gd name="connsiteY7" fmla="*/ 2256878 h 4096006"/>
              <a:gd name="connsiteX8" fmla="*/ 4634846 w 5300788"/>
              <a:gd name="connsiteY8" fmla="*/ 3232406 h 4096006"/>
              <a:gd name="connsiteX9" fmla="*/ 1901421 w 5300788"/>
              <a:gd name="connsiteY9" fmla="*/ 4096006 h 4096006"/>
              <a:gd name="connsiteX10" fmla="*/ 1125412 w 5300788"/>
              <a:gd name="connsiteY10" fmla="*/ 3594612 h 4096006"/>
              <a:gd name="connsiteX11" fmla="*/ 0 w 5300788"/>
              <a:gd name="connsiteY11" fmla="*/ 2506133 h 4096006"/>
              <a:gd name="connsiteX12" fmla="*/ 8466 w 5300788"/>
              <a:gd name="connsiteY12" fmla="*/ 969944 h 4096006"/>
              <a:gd name="connsiteX0" fmla="*/ 8466 w 5300788"/>
              <a:gd name="connsiteY0" fmla="*/ 969944 h 4587073"/>
              <a:gd name="connsiteX1" fmla="*/ 507345 w 5300788"/>
              <a:gd name="connsiteY1" fmla="*/ 0 h 4587073"/>
              <a:gd name="connsiteX2" fmla="*/ 1207155 w 5300788"/>
              <a:gd name="connsiteY2" fmla="*/ 15073 h 4587073"/>
              <a:gd name="connsiteX3" fmla="*/ 2044045 w 5300788"/>
              <a:gd name="connsiteY3" fmla="*/ 887139 h 4587073"/>
              <a:gd name="connsiteX4" fmla="*/ 3175655 w 5300788"/>
              <a:gd name="connsiteY4" fmla="*/ 33866 h 4587073"/>
              <a:gd name="connsiteX5" fmla="*/ 4775200 w 5300788"/>
              <a:gd name="connsiteY5" fmla="*/ 4745 h 4587073"/>
              <a:gd name="connsiteX6" fmla="*/ 5283200 w 5300788"/>
              <a:gd name="connsiteY6" fmla="*/ 905934 h 4587073"/>
              <a:gd name="connsiteX7" fmla="*/ 5300788 w 5300788"/>
              <a:gd name="connsiteY7" fmla="*/ 2256878 h 4587073"/>
              <a:gd name="connsiteX8" fmla="*/ 4634846 w 5300788"/>
              <a:gd name="connsiteY8" fmla="*/ 3232406 h 4587073"/>
              <a:gd name="connsiteX9" fmla="*/ 2807355 w 5300788"/>
              <a:gd name="connsiteY9" fmla="*/ 4587073 h 4587073"/>
              <a:gd name="connsiteX10" fmla="*/ 1125412 w 5300788"/>
              <a:gd name="connsiteY10" fmla="*/ 3594612 h 4587073"/>
              <a:gd name="connsiteX11" fmla="*/ 0 w 5300788"/>
              <a:gd name="connsiteY11" fmla="*/ 2506133 h 4587073"/>
              <a:gd name="connsiteX12" fmla="*/ 8466 w 5300788"/>
              <a:gd name="connsiteY12" fmla="*/ 969944 h 4587073"/>
              <a:gd name="connsiteX0" fmla="*/ 8466 w 5300788"/>
              <a:gd name="connsiteY0" fmla="*/ 969944 h 4974679"/>
              <a:gd name="connsiteX1" fmla="*/ 507345 w 5300788"/>
              <a:gd name="connsiteY1" fmla="*/ 0 h 4974679"/>
              <a:gd name="connsiteX2" fmla="*/ 1207155 w 5300788"/>
              <a:gd name="connsiteY2" fmla="*/ 15073 h 4974679"/>
              <a:gd name="connsiteX3" fmla="*/ 2044045 w 5300788"/>
              <a:gd name="connsiteY3" fmla="*/ 887139 h 4974679"/>
              <a:gd name="connsiteX4" fmla="*/ 3175655 w 5300788"/>
              <a:gd name="connsiteY4" fmla="*/ 33866 h 4974679"/>
              <a:gd name="connsiteX5" fmla="*/ 4775200 w 5300788"/>
              <a:gd name="connsiteY5" fmla="*/ 4745 h 4974679"/>
              <a:gd name="connsiteX6" fmla="*/ 5283200 w 5300788"/>
              <a:gd name="connsiteY6" fmla="*/ 905934 h 4974679"/>
              <a:gd name="connsiteX7" fmla="*/ 5300788 w 5300788"/>
              <a:gd name="connsiteY7" fmla="*/ 2256878 h 4974679"/>
              <a:gd name="connsiteX8" fmla="*/ 4634846 w 5300788"/>
              <a:gd name="connsiteY8" fmla="*/ 3232406 h 4974679"/>
              <a:gd name="connsiteX9" fmla="*/ 2807355 w 5300788"/>
              <a:gd name="connsiteY9" fmla="*/ 4587073 h 4974679"/>
              <a:gd name="connsiteX10" fmla="*/ 2099079 w 5300788"/>
              <a:gd name="connsiteY10" fmla="*/ 4974679 h 4974679"/>
              <a:gd name="connsiteX11" fmla="*/ 0 w 5300788"/>
              <a:gd name="connsiteY11" fmla="*/ 2506133 h 4974679"/>
              <a:gd name="connsiteX12" fmla="*/ 8466 w 5300788"/>
              <a:gd name="connsiteY12" fmla="*/ 969944 h 4974679"/>
              <a:gd name="connsiteX0" fmla="*/ 0 w 5292322"/>
              <a:gd name="connsiteY0" fmla="*/ 969944 h 4974679"/>
              <a:gd name="connsiteX1" fmla="*/ 498879 w 5292322"/>
              <a:gd name="connsiteY1" fmla="*/ 0 h 4974679"/>
              <a:gd name="connsiteX2" fmla="*/ 1198689 w 5292322"/>
              <a:gd name="connsiteY2" fmla="*/ 15073 h 4974679"/>
              <a:gd name="connsiteX3" fmla="*/ 2035579 w 5292322"/>
              <a:gd name="connsiteY3" fmla="*/ 887139 h 4974679"/>
              <a:gd name="connsiteX4" fmla="*/ 3167189 w 5292322"/>
              <a:gd name="connsiteY4" fmla="*/ 33866 h 4974679"/>
              <a:gd name="connsiteX5" fmla="*/ 4766734 w 5292322"/>
              <a:gd name="connsiteY5" fmla="*/ 4745 h 4974679"/>
              <a:gd name="connsiteX6" fmla="*/ 5274734 w 5292322"/>
              <a:gd name="connsiteY6" fmla="*/ 905934 h 4974679"/>
              <a:gd name="connsiteX7" fmla="*/ 5292322 w 5292322"/>
              <a:gd name="connsiteY7" fmla="*/ 2256878 h 4974679"/>
              <a:gd name="connsiteX8" fmla="*/ 4626380 w 5292322"/>
              <a:gd name="connsiteY8" fmla="*/ 3232406 h 4974679"/>
              <a:gd name="connsiteX9" fmla="*/ 2798889 w 5292322"/>
              <a:gd name="connsiteY9" fmla="*/ 4587073 h 4974679"/>
              <a:gd name="connsiteX10" fmla="*/ 2090613 w 5292322"/>
              <a:gd name="connsiteY10" fmla="*/ 4974679 h 4974679"/>
              <a:gd name="connsiteX11" fmla="*/ 127001 w 5292322"/>
              <a:gd name="connsiteY11" fmla="*/ 2633133 h 4974679"/>
              <a:gd name="connsiteX12" fmla="*/ 0 w 5292322"/>
              <a:gd name="connsiteY12" fmla="*/ 969944 h 4974679"/>
              <a:gd name="connsiteX0" fmla="*/ 0 w 5292322"/>
              <a:gd name="connsiteY0" fmla="*/ 969944 h 4974679"/>
              <a:gd name="connsiteX1" fmla="*/ 498879 w 5292322"/>
              <a:gd name="connsiteY1" fmla="*/ 0 h 4974679"/>
              <a:gd name="connsiteX2" fmla="*/ 1198689 w 5292322"/>
              <a:gd name="connsiteY2" fmla="*/ 15073 h 4974679"/>
              <a:gd name="connsiteX3" fmla="*/ 2035579 w 5292322"/>
              <a:gd name="connsiteY3" fmla="*/ 887139 h 4974679"/>
              <a:gd name="connsiteX4" fmla="*/ 3167189 w 5292322"/>
              <a:gd name="connsiteY4" fmla="*/ 33866 h 4974679"/>
              <a:gd name="connsiteX5" fmla="*/ 4766734 w 5292322"/>
              <a:gd name="connsiteY5" fmla="*/ 4745 h 4974679"/>
              <a:gd name="connsiteX6" fmla="*/ 5274734 w 5292322"/>
              <a:gd name="connsiteY6" fmla="*/ 905934 h 4974679"/>
              <a:gd name="connsiteX7" fmla="*/ 5292322 w 5292322"/>
              <a:gd name="connsiteY7" fmla="*/ 2256878 h 4974679"/>
              <a:gd name="connsiteX8" fmla="*/ 4626380 w 5292322"/>
              <a:gd name="connsiteY8" fmla="*/ 3232406 h 4974679"/>
              <a:gd name="connsiteX9" fmla="*/ 2798889 w 5292322"/>
              <a:gd name="connsiteY9" fmla="*/ 4587073 h 4974679"/>
              <a:gd name="connsiteX10" fmla="*/ 2090613 w 5292322"/>
              <a:gd name="connsiteY10" fmla="*/ 4974679 h 4974679"/>
              <a:gd name="connsiteX11" fmla="*/ 8468 w 5292322"/>
              <a:gd name="connsiteY11" fmla="*/ 2514600 h 4974679"/>
              <a:gd name="connsiteX12" fmla="*/ 0 w 5292322"/>
              <a:gd name="connsiteY12" fmla="*/ 969944 h 4974679"/>
              <a:gd name="connsiteX0" fmla="*/ 0 w 5292322"/>
              <a:gd name="connsiteY0" fmla="*/ 969944 h 4587073"/>
              <a:gd name="connsiteX1" fmla="*/ 498879 w 5292322"/>
              <a:gd name="connsiteY1" fmla="*/ 0 h 4587073"/>
              <a:gd name="connsiteX2" fmla="*/ 1198689 w 5292322"/>
              <a:gd name="connsiteY2" fmla="*/ 15073 h 4587073"/>
              <a:gd name="connsiteX3" fmla="*/ 2035579 w 5292322"/>
              <a:gd name="connsiteY3" fmla="*/ 887139 h 4587073"/>
              <a:gd name="connsiteX4" fmla="*/ 3167189 w 5292322"/>
              <a:gd name="connsiteY4" fmla="*/ 33866 h 4587073"/>
              <a:gd name="connsiteX5" fmla="*/ 4766734 w 5292322"/>
              <a:gd name="connsiteY5" fmla="*/ 4745 h 4587073"/>
              <a:gd name="connsiteX6" fmla="*/ 5274734 w 5292322"/>
              <a:gd name="connsiteY6" fmla="*/ 905934 h 4587073"/>
              <a:gd name="connsiteX7" fmla="*/ 5292322 w 5292322"/>
              <a:gd name="connsiteY7" fmla="*/ 2256878 h 4587073"/>
              <a:gd name="connsiteX8" fmla="*/ 4626380 w 5292322"/>
              <a:gd name="connsiteY8" fmla="*/ 3232406 h 4587073"/>
              <a:gd name="connsiteX9" fmla="*/ 2798889 w 5292322"/>
              <a:gd name="connsiteY9" fmla="*/ 4587073 h 4587073"/>
              <a:gd name="connsiteX10" fmla="*/ 829079 w 5292322"/>
              <a:gd name="connsiteY10" fmla="*/ 3374479 h 4587073"/>
              <a:gd name="connsiteX11" fmla="*/ 8468 w 5292322"/>
              <a:gd name="connsiteY11" fmla="*/ 2514600 h 4587073"/>
              <a:gd name="connsiteX12" fmla="*/ 0 w 5292322"/>
              <a:gd name="connsiteY12" fmla="*/ 969944 h 4587073"/>
              <a:gd name="connsiteX0" fmla="*/ 0 w 5292322"/>
              <a:gd name="connsiteY0" fmla="*/ 969944 h 4976539"/>
              <a:gd name="connsiteX1" fmla="*/ 498879 w 5292322"/>
              <a:gd name="connsiteY1" fmla="*/ 0 h 4976539"/>
              <a:gd name="connsiteX2" fmla="*/ 1198689 w 5292322"/>
              <a:gd name="connsiteY2" fmla="*/ 15073 h 4976539"/>
              <a:gd name="connsiteX3" fmla="*/ 2035579 w 5292322"/>
              <a:gd name="connsiteY3" fmla="*/ 887139 h 4976539"/>
              <a:gd name="connsiteX4" fmla="*/ 3167189 w 5292322"/>
              <a:gd name="connsiteY4" fmla="*/ 33866 h 4976539"/>
              <a:gd name="connsiteX5" fmla="*/ 4766734 w 5292322"/>
              <a:gd name="connsiteY5" fmla="*/ 4745 h 4976539"/>
              <a:gd name="connsiteX6" fmla="*/ 5274734 w 5292322"/>
              <a:gd name="connsiteY6" fmla="*/ 905934 h 4976539"/>
              <a:gd name="connsiteX7" fmla="*/ 5292322 w 5292322"/>
              <a:gd name="connsiteY7" fmla="*/ 2256878 h 4976539"/>
              <a:gd name="connsiteX8" fmla="*/ 4626380 w 5292322"/>
              <a:gd name="connsiteY8" fmla="*/ 3232406 h 4976539"/>
              <a:gd name="connsiteX9" fmla="*/ 2070755 w 5292322"/>
              <a:gd name="connsiteY9" fmla="*/ 4976539 h 4976539"/>
              <a:gd name="connsiteX10" fmla="*/ 829079 w 5292322"/>
              <a:gd name="connsiteY10" fmla="*/ 3374479 h 4976539"/>
              <a:gd name="connsiteX11" fmla="*/ 8468 w 5292322"/>
              <a:gd name="connsiteY11" fmla="*/ 2514600 h 4976539"/>
              <a:gd name="connsiteX12" fmla="*/ 0 w 5292322"/>
              <a:gd name="connsiteY12" fmla="*/ 969944 h 4976539"/>
              <a:gd name="connsiteX0" fmla="*/ 0 w 5292322"/>
              <a:gd name="connsiteY0" fmla="*/ 969944 h 4976539"/>
              <a:gd name="connsiteX1" fmla="*/ 498879 w 5292322"/>
              <a:gd name="connsiteY1" fmla="*/ 0 h 4976539"/>
              <a:gd name="connsiteX2" fmla="*/ 1198689 w 5292322"/>
              <a:gd name="connsiteY2" fmla="*/ 15073 h 4976539"/>
              <a:gd name="connsiteX3" fmla="*/ 2035579 w 5292322"/>
              <a:gd name="connsiteY3" fmla="*/ 887139 h 4976539"/>
              <a:gd name="connsiteX4" fmla="*/ 3167189 w 5292322"/>
              <a:gd name="connsiteY4" fmla="*/ 33866 h 4976539"/>
              <a:gd name="connsiteX5" fmla="*/ 4766734 w 5292322"/>
              <a:gd name="connsiteY5" fmla="*/ 4745 h 4976539"/>
              <a:gd name="connsiteX6" fmla="*/ 5274734 w 5292322"/>
              <a:gd name="connsiteY6" fmla="*/ 905934 h 4976539"/>
              <a:gd name="connsiteX7" fmla="*/ 5292322 w 5292322"/>
              <a:gd name="connsiteY7" fmla="*/ 2256878 h 4976539"/>
              <a:gd name="connsiteX8" fmla="*/ 4211514 w 5292322"/>
              <a:gd name="connsiteY8" fmla="*/ 3571072 h 4976539"/>
              <a:gd name="connsiteX9" fmla="*/ 2070755 w 5292322"/>
              <a:gd name="connsiteY9" fmla="*/ 4976539 h 4976539"/>
              <a:gd name="connsiteX10" fmla="*/ 829079 w 5292322"/>
              <a:gd name="connsiteY10" fmla="*/ 3374479 h 4976539"/>
              <a:gd name="connsiteX11" fmla="*/ 8468 w 5292322"/>
              <a:gd name="connsiteY11" fmla="*/ 2514600 h 4976539"/>
              <a:gd name="connsiteX12" fmla="*/ 0 w 5292322"/>
              <a:gd name="connsiteY12" fmla="*/ 969944 h 497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92322" h="4976539">
                <a:moveTo>
                  <a:pt x="0" y="969944"/>
                </a:moveTo>
                <a:lnTo>
                  <a:pt x="498879" y="0"/>
                </a:lnTo>
                <a:lnTo>
                  <a:pt x="1198689" y="15073"/>
                </a:lnTo>
                <a:lnTo>
                  <a:pt x="2035579" y="887139"/>
                </a:lnTo>
                <a:lnTo>
                  <a:pt x="3167189" y="33866"/>
                </a:lnTo>
                <a:lnTo>
                  <a:pt x="4766734" y="4745"/>
                </a:lnTo>
                <a:lnTo>
                  <a:pt x="5274734" y="905934"/>
                </a:lnTo>
                <a:lnTo>
                  <a:pt x="5292322" y="2256878"/>
                </a:lnTo>
                <a:lnTo>
                  <a:pt x="4211514" y="3571072"/>
                </a:lnTo>
                <a:lnTo>
                  <a:pt x="2070755" y="4976539"/>
                </a:lnTo>
                <a:lnTo>
                  <a:pt x="829079" y="3374479"/>
                </a:lnTo>
                <a:lnTo>
                  <a:pt x="8468" y="2514600"/>
                </a:lnTo>
                <a:cubicBezTo>
                  <a:pt x="5645" y="1999715"/>
                  <a:pt x="2823" y="1484829"/>
                  <a:pt x="0" y="969944"/>
                </a:cubicBezTo>
                <a:close/>
              </a:path>
            </a:pathLst>
          </a:custGeom>
          <a:solidFill>
            <a:schemeClr val="accent3">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92020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B7EA369-2F04-DB47-9BB1-68468C0F3072}"/>
              </a:ext>
            </a:extLst>
          </p:cNvPr>
          <p:cNvSpPr>
            <a:spLocks noGrp="1"/>
          </p:cNvSpPr>
          <p:nvPr>
            <p:ph type="body" sz="quarter" idx="10"/>
          </p:nvPr>
        </p:nvSpPr>
        <p:spPr/>
        <p:txBody>
          <a:bodyPr/>
          <a:lstStyle/>
          <a:p>
            <a:r>
              <a:rPr lang="sv-SE" dirty="0">
                <a:latin typeface="Kattux Abc" panose="02000503000000000000" pitchFamily="2" charset="0"/>
              </a:rPr>
              <a:t>Kapitel</a:t>
            </a:r>
          </a:p>
        </p:txBody>
      </p:sp>
    </p:spTree>
    <p:extLst>
      <p:ext uri="{BB962C8B-B14F-4D97-AF65-F5344CB8AC3E}">
        <p14:creationId xmlns:p14="http://schemas.microsoft.com/office/powerpoint/2010/main" val="9408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C308650-C656-B140-A4D0-C8232A4A2403}"/>
              </a:ext>
            </a:extLst>
          </p:cNvPr>
          <p:cNvSpPr>
            <a:spLocks noGrp="1"/>
          </p:cNvSpPr>
          <p:nvPr>
            <p:ph type="title"/>
          </p:nvPr>
        </p:nvSpPr>
        <p:spPr/>
        <p:txBody>
          <a:bodyPr/>
          <a:lstStyle/>
          <a:p>
            <a:r>
              <a:rPr lang="sv-SE" dirty="0" err="1">
                <a:latin typeface="Kattux Abc" panose="02000503000000000000" pitchFamily="2" charset="0"/>
              </a:rPr>
              <a:t>Lorem</a:t>
            </a:r>
            <a:r>
              <a:rPr lang="sv-SE" dirty="0">
                <a:latin typeface="Kattux Abc" panose="02000503000000000000" pitchFamily="2" charset="0"/>
              </a:rPr>
              <a:t> </a:t>
            </a:r>
            <a:r>
              <a:rPr lang="sv-SE" dirty="0" err="1">
                <a:latin typeface="Kattux Abc" panose="02000503000000000000" pitchFamily="2" charset="0"/>
              </a:rPr>
              <a:t>ipsum</a:t>
            </a:r>
            <a:endParaRPr lang="sv-SE" dirty="0">
              <a:latin typeface="Kattux Abc" panose="02000503000000000000" pitchFamily="2" charset="0"/>
            </a:endParaRPr>
          </a:p>
        </p:txBody>
      </p:sp>
      <p:sp>
        <p:nvSpPr>
          <p:cNvPr id="3" name="Platshållare för innehåll 2">
            <a:extLst>
              <a:ext uri="{FF2B5EF4-FFF2-40B4-BE49-F238E27FC236}">
                <a16:creationId xmlns:a16="http://schemas.microsoft.com/office/drawing/2014/main" id="{687DF5AC-C61C-624B-9187-0CEB8B2F8DAB}"/>
              </a:ext>
            </a:extLst>
          </p:cNvPr>
          <p:cNvSpPr>
            <a:spLocks noGrp="1"/>
          </p:cNvSpPr>
          <p:nvPr>
            <p:ph idx="1"/>
          </p:nvPr>
        </p:nvSpPr>
        <p:spPr/>
        <p:txBody>
          <a:bodyPr/>
          <a:lstStyle/>
          <a:p>
            <a:r>
              <a:rPr lang="sv-SE" err="1"/>
              <a:t>Lorem</a:t>
            </a:r>
            <a:endParaRPr lang="sv-SE"/>
          </a:p>
          <a:p>
            <a:r>
              <a:rPr lang="sv-SE" err="1"/>
              <a:t>Lorem</a:t>
            </a:r>
            <a:endParaRPr lang="sv-SE"/>
          </a:p>
          <a:p>
            <a:r>
              <a:rPr lang="sv-SE" err="1"/>
              <a:t>Lorem</a:t>
            </a:r>
            <a:endParaRPr lang="sv-SE"/>
          </a:p>
          <a:p>
            <a:endParaRPr lang="sv-SE"/>
          </a:p>
        </p:txBody>
      </p:sp>
    </p:spTree>
    <p:extLst>
      <p:ext uri="{BB962C8B-B14F-4D97-AF65-F5344CB8AC3E}">
        <p14:creationId xmlns:p14="http://schemas.microsoft.com/office/powerpoint/2010/main" val="28677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94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a:extLst>
              <a:ext uri="{FF2B5EF4-FFF2-40B4-BE49-F238E27FC236}">
                <a16:creationId xmlns:a16="http://schemas.microsoft.com/office/drawing/2014/main" id="{DE865F80-DDA1-8BD4-202F-87207F04A7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7" name="Bildobjekt 6" descr="En bild som visar utomhus, person, person&#10;&#10;Automatiskt genererad beskrivning">
            <a:extLst>
              <a:ext uri="{FF2B5EF4-FFF2-40B4-BE49-F238E27FC236}">
                <a16:creationId xmlns:a16="http://schemas.microsoft.com/office/drawing/2014/main" id="{F0BC414B-9A1E-07E9-FE13-2A2061364274}"/>
              </a:ext>
            </a:extLst>
          </p:cNvPr>
          <p:cNvPicPr>
            <a:picLocks noChangeAspect="1"/>
          </p:cNvPicPr>
          <p:nvPr/>
        </p:nvPicPr>
        <p:blipFill>
          <a:blip r:embed="rId2"/>
          <a:stretch>
            <a:fillRect/>
          </a:stretch>
        </p:blipFill>
        <p:spPr>
          <a:xfrm>
            <a:off x="0" y="0"/>
            <a:ext cx="10655808" cy="6858000"/>
          </a:xfrm>
          <a:prstGeom prst="rect">
            <a:avLst/>
          </a:prstGeom>
        </p:spPr>
      </p:pic>
    </p:spTree>
    <p:extLst>
      <p:ext uri="{BB962C8B-B14F-4D97-AF65-F5344CB8AC3E}">
        <p14:creationId xmlns:p14="http://schemas.microsoft.com/office/powerpoint/2010/main" val="3113841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En bild som visar utomhus&#10;&#10;Automatiskt genererad beskrivning">
            <a:extLst>
              <a:ext uri="{FF2B5EF4-FFF2-40B4-BE49-F238E27FC236}">
                <a16:creationId xmlns:a16="http://schemas.microsoft.com/office/drawing/2014/main" id="{1252067B-F1CD-D28C-CA07-4654A196CDA9}"/>
              </a:ext>
            </a:extLst>
          </p:cNvPr>
          <p:cNvPicPr>
            <a:picLocks noChangeAspect="1"/>
          </p:cNvPicPr>
          <p:nvPr/>
        </p:nvPicPr>
        <p:blipFill>
          <a:blip r:embed="rId2"/>
          <a:stretch>
            <a:fillRect/>
          </a:stretch>
        </p:blipFill>
        <p:spPr>
          <a:xfrm>
            <a:off x="0" y="0"/>
            <a:ext cx="10509504" cy="6858000"/>
          </a:xfrm>
          <a:prstGeom prst="rect">
            <a:avLst/>
          </a:prstGeom>
        </p:spPr>
      </p:pic>
    </p:spTree>
    <p:extLst>
      <p:ext uri="{BB962C8B-B14F-4D97-AF65-F5344CB8AC3E}">
        <p14:creationId xmlns:p14="http://schemas.microsoft.com/office/powerpoint/2010/main" val="574760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En bild som visar person, inomhus&#10;&#10;Automatiskt genererad beskrivning">
            <a:extLst>
              <a:ext uri="{FF2B5EF4-FFF2-40B4-BE49-F238E27FC236}">
                <a16:creationId xmlns:a16="http://schemas.microsoft.com/office/drawing/2014/main" id="{A705A1A6-370A-CDD4-D160-E122AC1110A8}"/>
              </a:ext>
            </a:extLst>
          </p:cNvPr>
          <p:cNvPicPr>
            <a:picLocks noChangeAspect="1"/>
          </p:cNvPicPr>
          <p:nvPr/>
        </p:nvPicPr>
        <p:blipFill>
          <a:blip r:embed="rId2"/>
          <a:stretch>
            <a:fillRect/>
          </a:stretch>
        </p:blipFill>
        <p:spPr>
          <a:xfrm>
            <a:off x="0" y="0"/>
            <a:ext cx="10485120" cy="6858000"/>
          </a:xfrm>
          <a:prstGeom prst="rect">
            <a:avLst/>
          </a:prstGeom>
        </p:spPr>
      </p:pic>
    </p:spTree>
    <p:extLst>
      <p:ext uri="{BB962C8B-B14F-4D97-AF65-F5344CB8AC3E}">
        <p14:creationId xmlns:p14="http://schemas.microsoft.com/office/powerpoint/2010/main" val="3586267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BB81D48-CC3B-8D46-B373-3B8C88D5ACFC}"/>
              </a:ext>
            </a:extLst>
          </p:cNvPr>
          <p:cNvSpPr>
            <a:spLocks noGrp="1"/>
          </p:cNvSpPr>
          <p:nvPr>
            <p:ph type="body" sz="quarter" idx="10"/>
          </p:nvPr>
        </p:nvSpPr>
        <p:spPr/>
        <p:txBody>
          <a:bodyPr/>
          <a:lstStyle/>
          <a:p>
            <a:r>
              <a:rPr lang="sv-SE"/>
              <a:t>Namn </a:t>
            </a:r>
            <a:r>
              <a:rPr lang="sv-SE" err="1"/>
              <a:t>Namnesson</a:t>
            </a:r>
            <a:endParaRPr lang="sv-SE"/>
          </a:p>
        </p:txBody>
      </p:sp>
      <p:sp>
        <p:nvSpPr>
          <p:cNvPr id="3" name="Platshållare för text 2">
            <a:extLst>
              <a:ext uri="{FF2B5EF4-FFF2-40B4-BE49-F238E27FC236}">
                <a16:creationId xmlns:a16="http://schemas.microsoft.com/office/drawing/2014/main" id="{77A75F44-5099-E64B-AADC-93241A1C8E31}"/>
              </a:ext>
            </a:extLst>
          </p:cNvPr>
          <p:cNvSpPr>
            <a:spLocks noGrp="1"/>
          </p:cNvSpPr>
          <p:nvPr>
            <p:ph type="body" sz="quarter" idx="13"/>
          </p:nvPr>
        </p:nvSpPr>
        <p:spPr/>
        <p:txBody>
          <a:bodyPr/>
          <a:lstStyle/>
          <a:p>
            <a:fld id="{3E5785C4-BCE9-334E-B5CD-9F95BF401640}" type="datetime1">
              <a:rPr lang="sv-SE" smtClean="0"/>
              <a:t>2025-08-27</a:t>
            </a:fld>
            <a:endParaRPr lang="sv-SE"/>
          </a:p>
        </p:txBody>
      </p:sp>
      <p:sp>
        <p:nvSpPr>
          <p:cNvPr id="4" name="Platshållare för text 3">
            <a:extLst>
              <a:ext uri="{FF2B5EF4-FFF2-40B4-BE49-F238E27FC236}">
                <a16:creationId xmlns:a16="http://schemas.microsoft.com/office/drawing/2014/main" id="{7A89DFB4-2217-254C-A9A8-06F3DBBF8466}"/>
              </a:ext>
            </a:extLst>
          </p:cNvPr>
          <p:cNvSpPr>
            <a:spLocks noGrp="1"/>
          </p:cNvSpPr>
          <p:nvPr>
            <p:ph type="body" sz="quarter" idx="14"/>
          </p:nvPr>
        </p:nvSpPr>
        <p:spPr>
          <a:xfrm>
            <a:off x="1056076" y="3540940"/>
            <a:ext cx="4728498" cy="1470916"/>
          </a:xfrm>
        </p:spPr>
        <p:txBody>
          <a:bodyPr>
            <a:normAutofit/>
          </a:bodyPr>
          <a:lstStyle/>
          <a:p>
            <a:r>
              <a:rPr lang="sv-SE" sz="4200" dirty="0">
                <a:latin typeface="Kattux Abc" panose="02000503000000000000" pitchFamily="2" charset="0"/>
              </a:rPr>
              <a:t>Presentation</a:t>
            </a:r>
          </a:p>
        </p:txBody>
      </p:sp>
    </p:spTree>
    <p:extLst>
      <p:ext uri="{BB962C8B-B14F-4D97-AF65-F5344CB8AC3E}">
        <p14:creationId xmlns:p14="http://schemas.microsoft.com/office/powerpoint/2010/main" val="11815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En bild som visar text, person, inomhus, dokument&#10;&#10;Automatiskt genererad beskrivning">
            <a:extLst>
              <a:ext uri="{FF2B5EF4-FFF2-40B4-BE49-F238E27FC236}">
                <a16:creationId xmlns:a16="http://schemas.microsoft.com/office/drawing/2014/main" id="{DD9364FE-0D65-7655-1287-87BE95435818}"/>
              </a:ext>
            </a:extLst>
          </p:cNvPr>
          <p:cNvPicPr>
            <a:picLocks noChangeAspect="1"/>
          </p:cNvPicPr>
          <p:nvPr/>
        </p:nvPicPr>
        <p:blipFill>
          <a:blip r:embed="rId2"/>
          <a:stretch>
            <a:fillRect/>
          </a:stretch>
        </p:blipFill>
        <p:spPr>
          <a:xfrm>
            <a:off x="0" y="0"/>
            <a:ext cx="10460736" cy="6858000"/>
          </a:xfrm>
          <a:prstGeom prst="rect">
            <a:avLst/>
          </a:prstGeom>
        </p:spPr>
      </p:pic>
    </p:spTree>
    <p:extLst>
      <p:ext uri="{BB962C8B-B14F-4D97-AF65-F5344CB8AC3E}">
        <p14:creationId xmlns:p14="http://schemas.microsoft.com/office/powerpoint/2010/main" val="4114191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En bild som visar text, person, inomhus, bärbar dator&#10;&#10;Automatiskt genererad beskrivning">
            <a:extLst>
              <a:ext uri="{FF2B5EF4-FFF2-40B4-BE49-F238E27FC236}">
                <a16:creationId xmlns:a16="http://schemas.microsoft.com/office/drawing/2014/main" id="{FEAD9B68-8604-417A-A999-FB56123B8E96}"/>
              </a:ext>
            </a:extLst>
          </p:cNvPr>
          <p:cNvPicPr>
            <a:picLocks noChangeAspect="1"/>
          </p:cNvPicPr>
          <p:nvPr/>
        </p:nvPicPr>
        <p:blipFill>
          <a:blip r:embed="rId2"/>
          <a:stretch>
            <a:fillRect/>
          </a:stretch>
        </p:blipFill>
        <p:spPr>
          <a:xfrm>
            <a:off x="0" y="0"/>
            <a:ext cx="10472928" cy="6858000"/>
          </a:xfrm>
          <a:prstGeom prst="rect">
            <a:avLst/>
          </a:prstGeom>
        </p:spPr>
      </p:pic>
    </p:spTree>
    <p:extLst>
      <p:ext uri="{BB962C8B-B14F-4D97-AF65-F5344CB8AC3E}">
        <p14:creationId xmlns:p14="http://schemas.microsoft.com/office/powerpoint/2010/main" val="1189392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En bild som visar text, elektronik, bärbar dator, inomhus&#10;&#10;Automatiskt genererad beskrivning">
            <a:extLst>
              <a:ext uri="{FF2B5EF4-FFF2-40B4-BE49-F238E27FC236}">
                <a16:creationId xmlns:a16="http://schemas.microsoft.com/office/drawing/2014/main" id="{55277109-D50D-79A7-1EBB-9F3D3558657A}"/>
              </a:ext>
            </a:extLst>
          </p:cNvPr>
          <p:cNvPicPr>
            <a:picLocks noChangeAspect="1"/>
          </p:cNvPicPr>
          <p:nvPr/>
        </p:nvPicPr>
        <p:blipFill>
          <a:blip r:embed="rId2"/>
          <a:stretch>
            <a:fillRect/>
          </a:stretch>
        </p:blipFill>
        <p:spPr>
          <a:xfrm>
            <a:off x="0" y="0"/>
            <a:ext cx="10570464" cy="6858000"/>
          </a:xfrm>
          <a:prstGeom prst="rect">
            <a:avLst/>
          </a:prstGeom>
        </p:spPr>
      </p:pic>
    </p:spTree>
    <p:extLst>
      <p:ext uri="{BB962C8B-B14F-4D97-AF65-F5344CB8AC3E}">
        <p14:creationId xmlns:p14="http://schemas.microsoft.com/office/powerpoint/2010/main" val="860796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01D7B5F-23D0-8E4E-84D3-6AA873F26EAD}"/>
              </a:ext>
            </a:extLst>
          </p:cNvPr>
          <p:cNvSpPr>
            <a:spLocks noGrp="1"/>
          </p:cNvSpPr>
          <p:nvPr>
            <p:ph type="title"/>
          </p:nvPr>
        </p:nvSpPr>
        <p:spPr/>
        <p:txBody>
          <a:bodyPr/>
          <a:lstStyle/>
          <a:p>
            <a:r>
              <a:rPr lang="sv-SE" dirty="0"/>
              <a:t>Systemutveckling</a:t>
            </a:r>
          </a:p>
        </p:txBody>
      </p:sp>
      <p:sp>
        <p:nvSpPr>
          <p:cNvPr id="3" name="Platshållare för text 2">
            <a:extLst>
              <a:ext uri="{FF2B5EF4-FFF2-40B4-BE49-F238E27FC236}">
                <a16:creationId xmlns:a16="http://schemas.microsoft.com/office/drawing/2014/main" id="{08CE97F6-86D8-D84B-96ED-BFEC88A02A58}"/>
              </a:ext>
            </a:extLst>
          </p:cNvPr>
          <p:cNvSpPr>
            <a:spLocks noGrp="1"/>
          </p:cNvSpPr>
          <p:nvPr>
            <p:ph type="body" sz="quarter" idx="12"/>
          </p:nvPr>
        </p:nvSpPr>
        <p:spPr/>
        <p:txBody>
          <a:bodyPr/>
          <a:lstStyle/>
          <a:p>
            <a:r>
              <a:rPr lang="sv-SE" err="1"/>
              <a:t>Lorem</a:t>
            </a:r>
            <a:r>
              <a:rPr lang="sv-SE"/>
              <a:t> </a:t>
            </a:r>
            <a:r>
              <a:rPr lang="sv-SE" err="1"/>
              <a:t>ipsum</a:t>
            </a:r>
            <a:endParaRPr lang="sv-SE"/>
          </a:p>
          <a:p>
            <a:r>
              <a:rPr lang="sv-SE" err="1"/>
              <a:t>Lorem</a:t>
            </a:r>
            <a:r>
              <a:rPr lang="sv-SE"/>
              <a:t> </a:t>
            </a:r>
            <a:r>
              <a:rPr lang="sv-SE" err="1"/>
              <a:t>ipsum</a:t>
            </a:r>
            <a:endParaRPr lang="sv-SE"/>
          </a:p>
          <a:p>
            <a:r>
              <a:rPr lang="sv-SE" err="1"/>
              <a:t>Lorem</a:t>
            </a:r>
            <a:r>
              <a:rPr lang="sv-SE"/>
              <a:t> </a:t>
            </a:r>
            <a:r>
              <a:rPr lang="sv-SE" err="1"/>
              <a:t>ipsum</a:t>
            </a:r>
            <a:endParaRPr lang="sv-SE"/>
          </a:p>
          <a:p>
            <a:r>
              <a:rPr lang="sv-SE" err="1"/>
              <a:t>Lorem</a:t>
            </a:r>
            <a:r>
              <a:rPr lang="sv-SE"/>
              <a:t> </a:t>
            </a:r>
            <a:r>
              <a:rPr lang="sv-SE" err="1"/>
              <a:t>ipsum</a:t>
            </a:r>
            <a:endParaRPr lang="sv-SE"/>
          </a:p>
          <a:p>
            <a:endParaRPr lang="sv-SE"/>
          </a:p>
        </p:txBody>
      </p:sp>
    </p:spTree>
    <p:extLst>
      <p:ext uri="{BB962C8B-B14F-4D97-AF65-F5344CB8AC3E}">
        <p14:creationId xmlns:p14="http://schemas.microsoft.com/office/powerpoint/2010/main" val="250851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p:cNvSpPr>
            <a:spLocks noGrp="1"/>
          </p:cNvSpPr>
          <p:nvPr>
            <p:ph type="body" sz="quarter" idx="10"/>
          </p:nvPr>
        </p:nvSpPr>
        <p:spPr/>
        <p:txBody>
          <a:bodyPr/>
          <a:lstStyle/>
          <a:p>
            <a:r>
              <a:rPr lang="sv-SE" dirty="0"/>
              <a:t>”Bästa citatet”</a:t>
            </a:r>
          </a:p>
        </p:txBody>
      </p:sp>
    </p:spTree>
    <p:extLst>
      <p:ext uri="{BB962C8B-B14F-4D97-AF65-F5344CB8AC3E}">
        <p14:creationId xmlns:p14="http://schemas.microsoft.com/office/powerpoint/2010/main" val="259674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B7EA369-2F04-DB47-9BB1-68468C0F3072}"/>
              </a:ext>
            </a:extLst>
          </p:cNvPr>
          <p:cNvSpPr>
            <a:spLocks noGrp="1"/>
          </p:cNvSpPr>
          <p:nvPr>
            <p:ph type="body" sz="quarter" idx="10"/>
          </p:nvPr>
        </p:nvSpPr>
        <p:spPr/>
        <p:txBody>
          <a:bodyPr/>
          <a:lstStyle/>
          <a:p>
            <a:r>
              <a:rPr lang="sv-SE" dirty="0">
                <a:latin typeface="Kattux Abc" panose="02000503000000000000" pitchFamily="2" charset="0"/>
              </a:rPr>
              <a:t>Grafik</a:t>
            </a:r>
          </a:p>
        </p:txBody>
      </p:sp>
    </p:spTree>
    <p:extLst>
      <p:ext uri="{BB962C8B-B14F-4D97-AF65-F5344CB8AC3E}">
        <p14:creationId xmlns:p14="http://schemas.microsoft.com/office/powerpoint/2010/main" val="17526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a:extLst>
            <a:ext uri="{FF2B5EF4-FFF2-40B4-BE49-F238E27FC236}">
              <a16:creationId xmlns:a16="http://schemas.microsoft.com/office/drawing/2014/main" id="{DE73287E-6CF7-7B59-9BE3-8E91CC5BF1E0}"/>
            </a:ext>
          </a:extLst>
        </p:cNvPr>
        <p:cNvGrpSpPr/>
        <p:nvPr/>
      </p:nvGrpSpPr>
      <p:grpSpPr>
        <a:xfrm>
          <a:off x="0" y="0"/>
          <a:ext cx="0" cy="0"/>
          <a:chOff x="0" y="0"/>
          <a:chExt cx="0" cy="0"/>
        </a:xfrm>
      </p:grpSpPr>
      <p:pic>
        <p:nvPicPr>
          <p:cNvPr id="3" name="Picture 2" descr="A white arrow in a pink hexagon&#10;&#10;AI-generated content may be incorrect.">
            <a:extLst>
              <a:ext uri="{FF2B5EF4-FFF2-40B4-BE49-F238E27FC236}">
                <a16:creationId xmlns:a16="http://schemas.microsoft.com/office/drawing/2014/main" id="{D40A7D80-7069-C2F8-ACBC-53E4F43419B8}"/>
              </a:ext>
            </a:extLst>
          </p:cNvPr>
          <p:cNvPicPr>
            <a:picLocks noChangeAspect="1"/>
          </p:cNvPicPr>
          <p:nvPr/>
        </p:nvPicPr>
        <p:blipFill>
          <a:blip r:embed="rId3"/>
          <a:stretch>
            <a:fillRect/>
          </a:stretch>
        </p:blipFill>
        <p:spPr>
          <a:xfrm>
            <a:off x="796213" y="301924"/>
            <a:ext cx="3099726" cy="3312543"/>
          </a:xfrm>
          <a:prstGeom prst="rect">
            <a:avLst/>
          </a:prstGeom>
        </p:spPr>
      </p:pic>
      <p:pic>
        <p:nvPicPr>
          <p:cNvPr id="25" name="Picture 24" descr="A pink sign with white letters&#10;&#10;AI-generated content may be incorrect.">
            <a:extLst>
              <a:ext uri="{FF2B5EF4-FFF2-40B4-BE49-F238E27FC236}">
                <a16:creationId xmlns:a16="http://schemas.microsoft.com/office/drawing/2014/main" id="{C8CC6C8E-E720-95F2-4DFA-301B05E502AE}"/>
              </a:ext>
            </a:extLst>
          </p:cNvPr>
          <p:cNvPicPr>
            <a:picLocks noChangeAspect="1"/>
          </p:cNvPicPr>
          <p:nvPr/>
        </p:nvPicPr>
        <p:blipFill>
          <a:blip r:embed="rId4"/>
          <a:stretch>
            <a:fillRect/>
          </a:stretch>
        </p:blipFill>
        <p:spPr>
          <a:xfrm>
            <a:off x="2297917" y="4973579"/>
            <a:ext cx="3196043" cy="822402"/>
          </a:xfrm>
          <a:prstGeom prst="rect">
            <a:avLst/>
          </a:prstGeom>
        </p:spPr>
      </p:pic>
      <p:pic>
        <p:nvPicPr>
          <p:cNvPr id="29" name="Graphic 28">
            <a:extLst>
              <a:ext uri="{FF2B5EF4-FFF2-40B4-BE49-F238E27FC236}">
                <a16:creationId xmlns:a16="http://schemas.microsoft.com/office/drawing/2014/main" id="{5F13E848-3289-EFF6-1CC1-943E9A1D9B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84657" y="4482663"/>
            <a:ext cx="2218852" cy="781036"/>
          </a:xfrm>
          <a:prstGeom prst="rect">
            <a:avLst/>
          </a:prstGeom>
        </p:spPr>
      </p:pic>
      <p:pic>
        <p:nvPicPr>
          <p:cNvPr id="4" name="Graphic 3">
            <a:extLst>
              <a:ext uri="{FF2B5EF4-FFF2-40B4-BE49-F238E27FC236}">
                <a16:creationId xmlns:a16="http://schemas.microsoft.com/office/drawing/2014/main" id="{09B98AFF-2844-8BBD-95DA-B7B213B8D4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92925" y="1188767"/>
            <a:ext cx="4546600" cy="2425700"/>
          </a:xfrm>
          <a:prstGeom prst="rect">
            <a:avLst/>
          </a:prstGeom>
        </p:spPr>
      </p:pic>
    </p:spTree>
    <p:extLst>
      <p:ext uri="{BB962C8B-B14F-4D97-AF65-F5344CB8AC3E}">
        <p14:creationId xmlns:p14="http://schemas.microsoft.com/office/powerpoint/2010/main" val="2305113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7" name="Graphic 36">
            <a:extLst>
              <a:ext uri="{FF2B5EF4-FFF2-40B4-BE49-F238E27FC236}">
                <a16:creationId xmlns:a16="http://schemas.microsoft.com/office/drawing/2014/main" id="{B18F97D1-6595-B72F-4FFF-C1EFAFDBF9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6213" y="3674734"/>
            <a:ext cx="3344246" cy="2881342"/>
          </a:xfrm>
          <a:prstGeom prst="rect">
            <a:avLst/>
          </a:prstGeom>
        </p:spPr>
      </p:pic>
      <p:pic>
        <p:nvPicPr>
          <p:cNvPr id="39" name="Graphic 38">
            <a:extLst>
              <a:ext uri="{FF2B5EF4-FFF2-40B4-BE49-F238E27FC236}">
                <a16:creationId xmlns:a16="http://schemas.microsoft.com/office/drawing/2014/main" id="{492C06CE-5415-341F-262E-E95BB292657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3049" y="458288"/>
            <a:ext cx="3971026" cy="962673"/>
          </a:xfrm>
          <a:prstGeom prst="rect">
            <a:avLst/>
          </a:prstGeom>
        </p:spPr>
      </p:pic>
      <p:pic>
        <p:nvPicPr>
          <p:cNvPr id="40" name="Graphic 39">
            <a:extLst>
              <a:ext uri="{FF2B5EF4-FFF2-40B4-BE49-F238E27FC236}">
                <a16:creationId xmlns:a16="http://schemas.microsoft.com/office/drawing/2014/main" id="{B222374F-A780-4A97-9F81-F1843E6EC8C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993359">
            <a:off x="9789700" y="4320988"/>
            <a:ext cx="2153612" cy="2153612"/>
          </a:xfrm>
          <a:prstGeom prst="rect">
            <a:avLst/>
          </a:prstGeom>
        </p:spPr>
      </p:pic>
      <p:pic>
        <p:nvPicPr>
          <p:cNvPr id="6" name="Graphic 5">
            <a:extLst>
              <a:ext uri="{FF2B5EF4-FFF2-40B4-BE49-F238E27FC236}">
                <a16:creationId xmlns:a16="http://schemas.microsoft.com/office/drawing/2014/main" id="{9BFB56D8-86BE-0FA1-C336-EED2FA4CAC1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690579" y="1755288"/>
            <a:ext cx="4162597" cy="1904917"/>
          </a:xfrm>
          <a:prstGeom prst="rect">
            <a:avLst/>
          </a:prstGeom>
        </p:spPr>
      </p:pic>
      <p:pic>
        <p:nvPicPr>
          <p:cNvPr id="8" name="Graphic 7">
            <a:extLst>
              <a:ext uri="{FF2B5EF4-FFF2-40B4-BE49-F238E27FC236}">
                <a16:creationId xmlns:a16="http://schemas.microsoft.com/office/drawing/2014/main" id="{56328BCA-ED69-AEF4-A0AD-49C0F1395EC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92779" y="4275099"/>
            <a:ext cx="3060397" cy="2153613"/>
          </a:xfrm>
          <a:prstGeom prst="rect">
            <a:avLst/>
          </a:prstGeom>
        </p:spPr>
      </p:pic>
      <p:pic>
        <p:nvPicPr>
          <p:cNvPr id="10" name="Graphic 9">
            <a:extLst>
              <a:ext uri="{FF2B5EF4-FFF2-40B4-BE49-F238E27FC236}">
                <a16:creationId xmlns:a16="http://schemas.microsoft.com/office/drawing/2014/main" id="{36110BC7-85A7-B6B0-75B7-E0E79CADAD3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368003" y="1420961"/>
            <a:ext cx="2518771" cy="1361498"/>
          </a:xfrm>
          <a:prstGeom prst="rect">
            <a:avLst/>
          </a:prstGeom>
        </p:spPr>
      </p:pic>
      <p:pic>
        <p:nvPicPr>
          <p:cNvPr id="12" name="Graphic 11">
            <a:extLst>
              <a:ext uri="{FF2B5EF4-FFF2-40B4-BE49-F238E27FC236}">
                <a16:creationId xmlns:a16="http://schemas.microsoft.com/office/drawing/2014/main" id="{35AC8FDD-06FE-5F7B-3B51-F277BD5EC2D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85579" y="301924"/>
            <a:ext cx="3683000" cy="2133600"/>
          </a:xfrm>
          <a:prstGeom prst="rect">
            <a:avLst/>
          </a:prstGeom>
        </p:spPr>
      </p:pic>
    </p:spTree>
    <p:extLst>
      <p:ext uri="{BB962C8B-B14F-4D97-AF65-F5344CB8AC3E}">
        <p14:creationId xmlns:p14="http://schemas.microsoft.com/office/powerpoint/2010/main" val="2219530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a:extLst>
            <a:ext uri="{FF2B5EF4-FFF2-40B4-BE49-F238E27FC236}">
              <a16:creationId xmlns:a16="http://schemas.microsoft.com/office/drawing/2014/main" id="{802751C9-3502-5D96-48A3-A386A0510B0E}"/>
            </a:ext>
          </a:extLst>
        </p:cNvPr>
        <p:cNvGrpSpPr/>
        <p:nvPr/>
      </p:nvGrpSpPr>
      <p:grpSpPr>
        <a:xfrm>
          <a:off x="0" y="0"/>
          <a:ext cx="0" cy="0"/>
          <a:chOff x="0" y="0"/>
          <a:chExt cx="0" cy="0"/>
        </a:xfrm>
      </p:grpSpPr>
      <p:pic>
        <p:nvPicPr>
          <p:cNvPr id="5" name="Graphic 4">
            <a:extLst>
              <a:ext uri="{FF2B5EF4-FFF2-40B4-BE49-F238E27FC236}">
                <a16:creationId xmlns:a16="http://schemas.microsoft.com/office/drawing/2014/main" id="{89066CD6-F803-28ED-084C-DFCF8AB83C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11572" y="3889794"/>
            <a:ext cx="2057400" cy="1981200"/>
          </a:xfrm>
          <a:prstGeom prst="rect">
            <a:avLst/>
          </a:prstGeom>
        </p:spPr>
      </p:pic>
      <p:pic>
        <p:nvPicPr>
          <p:cNvPr id="13" name="Graphic 12">
            <a:extLst>
              <a:ext uri="{FF2B5EF4-FFF2-40B4-BE49-F238E27FC236}">
                <a16:creationId xmlns:a16="http://schemas.microsoft.com/office/drawing/2014/main" id="{DDBDF6D4-B883-4394-DC0D-B3A4D25728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56623" y="3889794"/>
            <a:ext cx="1943100" cy="1866900"/>
          </a:xfrm>
          <a:prstGeom prst="rect">
            <a:avLst/>
          </a:prstGeom>
        </p:spPr>
      </p:pic>
      <p:pic>
        <p:nvPicPr>
          <p:cNvPr id="19" name="Graphic 18">
            <a:extLst>
              <a:ext uri="{FF2B5EF4-FFF2-40B4-BE49-F238E27FC236}">
                <a16:creationId xmlns:a16="http://schemas.microsoft.com/office/drawing/2014/main" id="{7D524962-3806-FC58-1C1C-52A13BA107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34173" y="3902494"/>
            <a:ext cx="2019300" cy="1968500"/>
          </a:xfrm>
          <a:prstGeom prst="rect">
            <a:avLst/>
          </a:prstGeom>
        </p:spPr>
      </p:pic>
      <p:pic>
        <p:nvPicPr>
          <p:cNvPr id="21" name="Graphic 20">
            <a:extLst>
              <a:ext uri="{FF2B5EF4-FFF2-40B4-BE49-F238E27FC236}">
                <a16:creationId xmlns:a16="http://schemas.microsoft.com/office/drawing/2014/main" id="{696434B6-139E-CF5E-3172-14EB658FE11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048875" y="3682401"/>
            <a:ext cx="1993900" cy="1943100"/>
          </a:xfrm>
          <a:prstGeom prst="rect">
            <a:avLst/>
          </a:prstGeom>
        </p:spPr>
      </p:pic>
      <p:pic>
        <p:nvPicPr>
          <p:cNvPr id="27" name="Graphic 26">
            <a:extLst>
              <a:ext uri="{FF2B5EF4-FFF2-40B4-BE49-F238E27FC236}">
                <a16:creationId xmlns:a16="http://schemas.microsoft.com/office/drawing/2014/main" id="{80154F0C-8626-DAE3-8744-3B6B76245C8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299723" y="508239"/>
            <a:ext cx="2044700" cy="1981200"/>
          </a:xfrm>
          <a:prstGeom prst="rect">
            <a:avLst/>
          </a:prstGeom>
        </p:spPr>
      </p:pic>
      <p:pic>
        <p:nvPicPr>
          <p:cNvPr id="4" name="Graphic 3">
            <a:extLst>
              <a:ext uri="{FF2B5EF4-FFF2-40B4-BE49-F238E27FC236}">
                <a16:creationId xmlns:a16="http://schemas.microsoft.com/office/drawing/2014/main" id="{A42A8212-8007-F099-FC12-7279714751A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630477" y="361770"/>
            <a:ext cx="2044700" cy="1981200"/>
          </a:xfrm>
          <a:prstGeom prst="rect">
            <a:avLst/>
          </a:prstGeom>
        </p:spPr>
      </p:pic>
    </p:spTree>
    <p:extLst>
      <p:ext uri="{BB962C8B-B14F-4D97-AF65-F5344CB8AC3E}">
        <p14:creationId xmlns:p14="http://schemas.microsoft.com/office/powerpoint/2010/main" val="1416711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a:extLst>
            <a:ext uri="{FF2B5EF4-FFF2-40B4-BE49-F238E27FC236}">
              <a16:creationId xmlns:a16="http://schemas.microsoft.com/office/drawing/2014/main" id="{70877AF9-C3B1-B4B3-99C6-3035050B9A1B}"/>
            </a:ext>
          </a:extLst>
        </p:cNvPr>
        <p:cNvGrpSpPr/>
        <p:nvPr/>
      </p:nvGrpSpPr>
      <p:grpSpPr>
        <a:xfrm>
          <a:off x="0" y="0"/>
          <a:ext cx="0" cy="0"/>
          <a:chOff x="0" y="0"/>
          <a:chExt cx="0" cy="0"/>
        </a:xfrm>
      </p:grpSpPr>
      <p:pic>
        <p:nvPicPr>
          <p:cNvPr id="7" name="Graphic 6">
            <a:extLst>
              <a:ext uri="{FF2B5EF4-FFF2-40B4-BE49-F238E27FC236}">
                <a16:creationId xmlns:a16="http://schemas.microsoft.com/office/drawing/2014/main" id="{A1C08BB1-8658-1072-B392-AACC09B06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3585" y="848504"/>
            <a:ext cx="2933226" cy="2580496"/>
          </a:xfrm>
          <a:prstGeom prst="rect">
            <a:avLst/>
          </a:prstGeom>
        </p:spPr>
      </p:pic>
      <p:pic>
        <p:nvPicPr>
          <p:cNvPr id="11" name="Graphic 10">
            <a:extLst>
              <a:ext uri="{FF2B5EF4-FFF2-40B4-BE49-F238E27FC236}">
                <a16:creationId xmlns:a16="http://schemas.microsoft.com/office/drawing/2014/main" id="{AB7A4F5F-EAC6-D79B-5981-2BE3B05C98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1556" y="2844799"/>
            <a:ext cx="4468063" cy="3530601"/>
          </a:xfrm>
          <a:prstGeom prst="rect">
            <a:avLst/>
          </a:prstGeom>
        </p:spPr>
      </p:pic>
      <p:pic>
        <p:nvPicPr>
          <p:cNvPr id="15" name="Graphic 14">
            <a:extLst>
              <a:ext uri="{FF2B5EF4-FFF2-40B4-BE49-F238E27FC236}">
                <a16:creationId xmlns:a16="http://schemas.microsoft.com/office/drawing/2014/main" id="{FEF86350-0EDC-1358-1245-423E355A343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37375" y="4476750"/>
            <a:ext cx="3784600" cy="2006600"/>
          </a:xfrm>
          <a:prstGeom prst="rect">
            <a:avLst/>
          </a:prstGeom>
        </p:spPr>
      </p:pic>
      <p:pic>
        <p:nvPicPr>
          <p:cNvPr id="23" name="Graphic 22">
            <a:extLst>
              <a:ext uri="{FF2B5EF4-FFF2-40B4-BE49-F238E27FC236}">
                <a16:creationId xmlns:a16="http://schemas.microsoft.com/office/drawing/2014/main" id="{AAE87260-03B5-104C-DF74-13729CF82F9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95634" y="0"/>
            <a:ext cx="3708400" cy="3568700"/>
          </a:xfrm>
          <a:prstGeom prst="rect">
            <a:avLst/>
          </a:prstGeom>
        </p:spPr>
      </p:pic>
    </p:spTree>
    <p:extLst>
      <p:ext uri="{BB962C8B-B14F-4D97-AF65-F5344CB8AC3E}">
        <p14:creationId xmlns:p14="http://schemas.microsoft.com/office/powerpoint/2010/main" val="1973937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R2M`s ekosystem"/>
          <p:cNvSpPr txBox="1">
            <a:spLocks noGrp="1"/>
          </p:cNvSpPr>
          <p:nvPr>
            <p:ph type="title" idx="4294967295"/>
          </p:nvPr>
        </p:nvSpPr>
        <p:spPr>
          <a:xfrm>
            <a:off x="492123" y="244223"/>
            <a:ext cx="10425078" cy="1325564"/>
          </a:xfrm>
          <a:prstGeom prst="rect">
            <a:avLst/>
          </a:prstGeom>
        </p:spPr>
        <p:txBody>
          <a:bodyPr/>
          <a:lstStyle/>
          <a:p>
            <a:r>
              <a:rPr lang="sv-SE">
                <a:solidFill>
                  <a:srgbClr val="00A65E"/>
                </a:solidFill>
                <a:latin typeface="Kattux Abc" panose="02000503000000000000" pitchFamily="2" charset="0"/>
              </a:rPr>
              <a:t>Trygghet i det vi gör &amp; ekonomi</a:t>
            </a:r>
            <a:endParaRPr>
              <a:solidFill>
                <a:srgbClr val="00A65E"/>
              </a:solidFill>
              <a:latin typeface="Kattux Abc" panose="02000503000000000000" pitchFamily="2" charset="0"/>
            </a:endParaRPr>
          </a:p>
        </p:txBody>
      </p:sp>
      <p:grpSp>
        <p:nvGrpSpPr>
          <p:cNvPr id="6" name="Group 5">
            <a:extLst>
              <a:ext uri="{FF2B5EF4-FFF2-40B4-BE49-F238E27FC236}">
                <a16:creationId xmlns:a16="http://schemas.microsoft.com/office/drawing/2014/main" id="{897632D0-798B-A824-D01D-328EDC6E5F2B}"/>
              </a:ext>
            </a:extLst>
          </p:cNvPr>
          <p:cNvGrpSpPr/>
          <p:nvPr/>
        </p:nvGrpSpPr>
        <p:grpSpPr>
          <a:xfrm>
            <a:off x="585181" y="3862298"/>
            <a:ext cx="4293331" cy="1212158"/>
            <a:chOff x="585181" y="3862298"/>
            <a:chExt cx="4293331" cy="1212158"/>
          </a:xfrm>
        </p:grpSpPr>
        <p:sp>
          <p:nvSpPr>
            <p:cNvPr id="28" name="textruta 27">
              <a:extLst>
                <a:ext uri="{FF2B5EF4-FFF2-40B4-BE49-F238E27FC236}">
                  <a16:creationId xmlns:a16="http://schemas.microsoft.com/office/drawing/2014/main" id="{3BE5D5BF-39F8-FF4F-A67A-33474CD0D185}"/>
                </a:ext>
              </a:extLst>
            </p:cNvPr>
            <p:cNvSpPr txBox="1"/>
            <p:nvPr/>
          </p:nvSpPr>
          <p:spPr>
            <a:xfrm>
              <a:off x="1935078" y="4237544"/>
              <a:ext cx="2943434" cy="461665"/>
            </a:xfrm>
            <a:prstGeom prst="rect">
              <a:avLst/>
            </a:prstGeom>
            <a:noFill/>
          </p:spPr>
          <p:txBody>
            <a:bodyPr wrap="none" rtlCol="0">
              <a:spAutoFit/>
            </a:bodyPr>
            <a:lstStyle/>
            <a:p>
              <a:r>
                <a:rPr lang="sv-SE" sz="2400" b="1">
                  <a:latin typeface="Roboto Black" panose="02000000000000000000" pitchFamily="2" charset="0"/>
                  <a:ea typeface="Roboto Black" panose="02000000000000000000" pitchFamily="2" charset="0"/>
                </a:rPr>
                <a:t>Grundat redan 1996</a:t>
              </a:r>
            </a:p>
          </p:txBody>
        </p:sp>
        <p:pic>
          <p:nvPicPr>
            <p:cNvPr id="29" name="Bildobjekt 28" descr="En bild som visar text, vektorgrafik, visitkort&#10;&#10;Automatiskt genererad beskrivning">
              <a:extLst>
                <a:ext uri="{FF2B5EF4-FFF2-40B4-BE49-F238E27FC236}">
                  <a16:creationId xmlns:a16="http://schemas.microsoft.com/office/drawing/2014/main" id="{FD108D7A-5113-0E48-A1A8-6EE238E852BE}"/>
                </a:ext>
              </a:extLst>
            </p:cNvPr>
            <p:cNvPicPr>
              <a:picLocks noChangeAspect="1"/>
            </p:cNvPicPr>
            <p:nvPr/>
          </p:nvPicPr>
          <p:blipFill>
            <a:blip r:embed="rId3"/>
            <a:stretch>
              <a:fillRect/>
            </a:stretch>
          </p:blipFill>
          <p:spPr>
            <a:xfrm>
              <a:off x="585181" y="3862298"/>
              <a:ext cx="1212158" cy="1212158"/>
            </a:xfrm>
            <a:prstGeom prst="rect">
              <a:avLst/>
            </a:prstGeom>
          </p:spPr>
        </p:pic>
      </p:grpSp>
      <p:grpSp>
        <p:nvGrpSpPr>
          <p:cNvPr id="8" name="Group 7">
            <a:extLst>
              <a:ext uri="{FF2B5EF4-FFF2-40B4-BE49-F238E27FC236}">
                <a16:creationId xmlns:a16="http://schemas.microsoft.com/office/drawing/2014/main" id="{5498CDEF-B502-FFBB-57F8-E8E494AC64E2}"/>
              </a:ext>
            </a:extLst>
          </p:cNvPr>
          <p:cNvGrpSpPr/>
          <p:nvPr/>
        </p:nvGrpSpPr>
        <p:grpSpPr>
          <a:xfrm>
            <a:off x="645619" y="5307134"/>
            <a:ext cx="9575208" cy="986099"/>
            <a:chOff x="645619" y="5307134"/>
            <a:chExt cx="9575208" cy="986099"/>
          </a:xfrm>
        </p:grpSpPr>
        <p:pic>
          <p:nvPicPr>
            <p:cNvPr id="7" name="Bildobjekt 6">
              <a:extLst>
                <a:ext uri="{FF2B5EF4-FFF2-40B4-BE49-F238E27FC236}">
                  <a16:creationId xmlns:a16="http://schemas.microsoft.com/office/drawing/2014/main" id="{486A87DF-1A35-4341-AB40-E25229035A89}"/>
                </a:ext>
              </a:extLst>
            </p:cNvPr>
            <p:cNvPicPr>
              <a:picLocks noChangeAspect="1"/>
            </p:cNvPicPr>
            <p:nvPr/>
          </p:nvPicPr>
          <p:blipFill>
            <a:blip r:embed="rId4"/>
            <a:stretch>
              <a:fillRect/>
            </a:stretch>
          </p:blipFill>
          <p:spPr>
            <a:xfrm rot="19632040">
              <a:off x="645619" y="5307134"/>
              <a:ext cx="1091283" cy="986099"/>
            </a:xfrm>
            <a:prstGeom prst="rect">
              <a:avLst/>
            </a:prstGeom>
          </p:spPr>
        </p:pic>
        <p:sp>
          <p:nvSpPr>
            <p:cNvPr id="37" name="textruta 36">
              <a:extLst>
                <a:ext uri="{FF2B5EF4-FFF2-40B4-BE49-F238E27FC236}">
                  <a16:creationId xmlns:a16="http://schemas.microsoft.com/office/drawing/2014/main" id="{03117942-BADC-4C45-ACDC-51AFCD3CD303}"/>
                </a:ext>
              </a:extLst>
            </p:cNvPr>
            <p:cNvSpPr txBox="1"/>
            <p:nvPr/>
          </p:nvSpPr>
          <p:spPr>
            <a:xfrm>
              <a:off x="1935078" y="5384684"/>
              <a:ext cx="8285749" cy="830997"/>
            </a:xfrm>
            <a:prstGeom prst="rect">
              <a:avLst/>
            </a:prstGeom>
            <a:noFill/>
          </p:spPr>
          <p:txBody>
            <a:bodyPr wrap="square" rtlCol="0">
              <a:spAutoFit/>
            </a:bodyPr>
            <a:lstStyle/>
            <a:p>
              <a:r>
                <a:rPr lang="sv-SE" sz="2400" b="1">
                  <a:latin typeface="Roboto Black" panose="02000000000000000000" pitchFamily="2" charset="0"/>
                  <a:ea typeface="Roboto Black" panose="02000000000000000000" pitchFamily="2" charset="0"/>
                </a:rPr>
                <a:t>Högsta kreditvärdigheten</a:t>
              </a:r>
              <a:br>
                <a:rPr lang="sv-SE" sz="2400" b="1">
                  <a:latin typeface="Roboto Black" panose="02000000000000000000" pitchFamily="2" charset="0"/>
                  <a:ea typeface="Roboto Black" panose="02000000000000000000" pitchFamily="2" charset="0"/>
                </a:rPr>
              </a:br>
              <a:r>
                <a:rPr lang="sv-SE" sz="2400" b="1">
                  <a:latin typeface="Roboto Black" panose="02000000000000000000" pitchFamily="2" charset="0"/>
                  <a:ea typeface="Roboto Black" panose="02000000000000000000" pitchFamily="2" charset="0"/>
                </a:rPr>
                <a:t>med omsättning på 250MSEK (2024)</a:t>
              </a:r>
            </a:p>
          </p:txBody>
        </p:sp>
      </p:grpSp>
      <p:grpSp>
        <p:nvGrpSpPr>
          <p:cNvPr id="4" name="Group 3">
            <a:extLst>
              <a:ext uri="{FF2B5EF4-FFF2-40B4-BE49-F238E27FC236}">
                <a16:creationId xmlns:a16="http://schemas.microsoft.com/office/drawing/2014/main" id="{FA6BAD85-4222-2075-7623-81C2D2047CDF}"/>
              </a:ext>
            </a:extLst>
          </p:cNvPr>
          <p:cNvGrpSpPr/>
          <p:nvPr/>
        </p:nvGrpSpPr>
        <p:grpSpPr>
          <a:xfrm>
            <a:off x="741110" y="1621703"/>
            <a:ext cx="8795729" cy="2007917"/>
            <a:chOff x="741110" y="1621703"/>
            <a:chExt cx="8795729" cy="2007917"/>
          </a:xfrm>
        </p:grpSpPr>
        <p:pic>
          <p:nvPicPr>
            <p:cNvPr id="11" name="Bildobjekt 10">
              <a:extLst>
                <a:ext uri="{FF2B5EF4-FFF2-40B4-BE49-F238E27FC236}">
                  <a16:creationId xmlns:a16="http://schemas.microsoft.com/office/drawing/2014/main" id="{F89DA43C-A4B9-B546-8FA1-F0EB57BEAD1C}"/>
                </a:ext>
              </a:extLst>
            </p:cNvPr>
            <p:cNvPicPr>
              <a:picLocks noChangeAspect="1"/>
            </p:cNvPicPr>
            <p:nvPr/>
          </p:nvPicPr>
          <p:blipFill>
            <a:blip r:embed="rId5"/>
            <a:stretch>
              <a:fillRect/>
            </a:stretch>
          </p:blipFill>
          <p:spPr>
            <a:xfrm>
              <a:off x="775347" y="2742001"/>
              <a:ext cx="831826" cy="887619"/>
            </a:xfrm>
            <a:prstGeom prst="rect">
              <a:avLst/>
            </a:prstGeom>
          </p:spPr>
        </p:pic>
        <p:sp>
          <p:nvSpPr>
            <p:cNvPr id="43" name="textruta 42">
              <a:extLst>
                <a:ext uri="{FF2B5EF4-FFF2-40B4-BE49-F238E27FC236}">
                  <a16:creationId xmlns:a16="http://schemas.microsoft.com/office/drawing/2014/main" id="{16283E30-B8C0-1849-A3E2-F2E25D1702F1}"/>
                </a:ext>
              </a:extLst>
            </p:cNvPr>
            <p:cNvSpPr txBox="1"/>
            <p:nvPr/>
          </p:nvSpPr>
          <p:spPr>
            <a:xfrm>
              <a:off x="1935078" y="2954977"/>
              <a:ext cx="7601761" cy="461665"/>
            </a:xfrm>
            <a:prstGeom prst="rect">
              <a:avLst/>
            </a:prstGeom>
            <a:noFill/>
          </p:spPr>
          <p:txBody>
            <a:bodyPr wrap="none" lIns="91440" tIns="45720" rIns="91440" bIns="45720" rtlCol="0" anchor="t">
              <a:spAutoFit/>
            </a:bodyPr>
            <a:lstStyle/>
            <a:p>
              <a:r>
                <a:rPr lang="sv-SE" sz="2400" b="1">
                  <a:latin typeface="Roboto Black"/>
                  <a:ea typeface="Roboto Black"/>
                  <a:cs typeface="Roboto Black"/>
                </a:rPr>
                <a:t>Ca 10 000 underkonsulter genom vårt partnernätverk</a:t>
              </a:r>
            </a:p>
          </p:txBody>
        </p:sp>
        <p:grpSp>
          <p:nvGrpSpPr>
            <p:cNvPr id="3" name="Group 2">
              <a:extLst>
                <a:ext uri="{FF2B5EF4-FFF2-40B4-BE49-F238E27FC236}">
                  <a16:creationId xmlns:a16="http://schemas.microsoft.com/office/drawing/2014/main" id="{1762E7DF-785D-9C6E-5AE3-CC64F304D5AD}"/>
                </a:ext>
              </a:extLst>
            </p:cNvPr>
            <p:cNvGrpSpPr/>
            <p:nvPr/>
          </p:nvGrpSpPr>
          <p:grpSpPr>
            <a:xfrm>
              <a:off x="741110" y="1621703"/>
              <a:ext cx="4983788" cy="887620"/>
              <a:chOff x="741110" y="1621703"/>
              <a:chExt cx="4983788" cy="887620"/>
            </a:xfrm>
          </p:grpSpPr>
          <p:pic>
            <p:nvPicPr>
              <p:cNvPr id="2" name="Bildobjekt 1">
                <a:extLst>
                  <a:ext uri="{FF2B5EF4-FFF2-40B4-BE49-F238E27FC236}">
                    <a16:creationId xmlns:a16="http://schemas.microsoft.com/office/drawing/2014/main" id="{B08912AF-FCEE-08EC-FEAA-6BB07322DE72}"/>
                  </a:ext>
                </a:extLst>
              </p:cNvPr>
              <p:cNvPicPr>
                <a:picLocks noChangeAspect="1"/>
              </p:cNvPicPr>
              <p:nvPr/>
            </p:nvPicPr>
            <p:blipFill>
              <a:blip r:embed="rId6"/>
              <a:stretch>
                <a:fillRect/>
              </a:stretch>
            </p:blipFill>
            <p:spPr>
              <a:xfrm>
                <a:off x="741110" y="1621703"/>
                <a:ext cx="900300" cy="887620"/>
              </a:xfrm>
              <a:prstGeom prst="rect">
                <a:avLst/>
              </a:prstGeom>
            </p:spPr>
          </p:pic>
          <p:sp>
            <p:nvSpPr>
              <p:cNvPr id="5" name="textruta 42">
                <a:extLst>
                  <a:ext uri="{FF2B5EF4-FFF2-40B4-BE49-F238E27FC236}">
                    <a16:creationId xmlns:a16="http://schemas.microsoft.com/office/drawing/2014/main" id="{4229B8AC-F3C8-4574-240A-FB514F6CC194}"/>
                  </a:ext>
                </a:extLst>
              </p:cNvPr>
              <p:cNvSpPr txBox="1"/>
              <p:nvPr/>
            </p:nvSpPr>
            <p:spPr>
              <a:xfrm>
                <a:off x="1935078" y="1868430"/>
                <a:ext cx="3789820" cy="461665"/>
              </a:xfrm>
              <a:prstGeom prst="rect">
                <a:avLst/>
              </a:prstGeom>
              <a:noFill/>
            </p:spPr>
            <p:txBody>
              <a:bodyPr wrap="none" rtlCol="0">
                <a:spAutoFit/>
              </a:bodyPr>
              <a:lstStyle/>
              <a:p>
                <a:r>
                  <a:rPr lang="sv-SE" sz="2400" b="1">
                    <a:latin typeface="Roboto Black" panose="02000000000000000000" pitchFamily="2" charset="0"/>
                    <a:ea typeface="Roboto Black" panose="02000000000000000000" pitchFamily="2" charset="0"/>
                  </a:rPr>
                  <a:t>50 egna erfarna konsulter</a:t>
                </a:r>
              </a:p>
            </p:txBody>
          </p:sp>
        </p:grpSp>
      </p:grpSp>
    </p:spTree>
    <p:extLst>
      <p:ext uri="{BB962C8B-B14F-4D97-AF65-F5344CB8AC3E}">
        <p14:creationId xmlns:p14="http://schemas.microsoft.com/office/powerpoint/2010/main" val="3293445669"/>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a:extLst>
            <a:ext uri="{FF2B5EF4-FFF2-40B4-BE49-F238E27FC236}">
              <a16:creationId xmlns:a16="http://schemas.microsoft.com/office/drawing/2014/main" id="{69E10060-B899-CA2B-0E91-6391305EB996}"/>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2FBCABEF-C173-0C24-EA6E-A386699FF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7523" y="2145793"/>
            <a:ext cx="970577" cy="1835657"/>
          </a:xfrm>
          <a:prstGeom prst="rect">
            <a:avLst/>
          </a:prstGeom>
        </p:spPr>
      </p:pic>
      <p:pic>
        <p:nvPicPr>
          <p:cNvPr id="5" name="Graphic 4">
            <a:extLst>
              <a:ext uri="{FF2B5EF4-FFF2-40B4-BE49-F238E27FC236}">
                <a16:creationId xmlns:a16="http://schemas.microsoft.com/office/drawing/2014/main" id="{607666A9-3F50-9B83-496C-10A0DD5C907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11442" y="4941378"/>
            <a:ext cx="1477215" cy="1553953"/>
          </a:xfrm>
          <a:prstGeom prst="rect">
            <a:avLst/>
          </a:prstGeom>
        </p:spPr>
      </p:pic>
      <p:pic>
        <p:nvPicPr>
          <p:cNvPr id="8" name="Graphic 7">
            <a:extLst>
              <a:ext uri="{FF2B5EF4-FFF2-40B4-BE49-F238E27FC236}">
                <a16:creationId xmlns:a16="http://schemas.microsoft.com/office/drawing/2014/main" id="{210F578C-7A90-00AA-0CD7-7D589C09DC3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51650" y="818670"/>
            <a:ext cx="723900" cy="1181100"/>
          </a:xfrm>
          <a:prstGeom prst="rect">
            <a:avLst/>
          </a:prstGeom>
        </p:spPr>
      </p:pic>
      <p:pic>
        <p:nvPicPr>
          <p:cNvPr id="10" name="Graphic 9">
            <a:extLst>
              <a:ext uri="{FF2B5EF4-FFF2-40B4-BE49-F238E27FC236}">
                <a16:creationId xmlns:a16="http://schemas.microsoft.com/office/drawing/2014/main" id="{C1CFB420-A2B9-9CE2-848A-3ECF80F3BB1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788545" y="4779000"/>
            <a:ext cx="1181100" cy="1028700"/>
          </a:xfrm>
          <a:prstGeom prst="rect">
            <a:avLst/>
          </a:prstGeom>
        </p:spPr>
      </p:pic>
      <p:pic>
        <p:nvPicPr>
          <p:cNvPr id="13" name="Graphic 12">
            <a:extLst>
              <a:ext uri="{FF2B5EF4-FFF2-40B4-BE49-F238E27FC236}">
                <a16:creationId xmlns:a16="http://schemas.microsoft.com/office/drawing/2014/main" id="{63E0ACA5-1A20-4D77-0283-5A516963643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06725" y="1688620"/>
            <a:ext cx="1841500" cy="1600200"/>
          </a:xfrm>
          <a:prstGeom prst="rect">
            <a:avLst/>
          </a:prstGeom>
        </p:spPr>
      </p:pic>
      <p:pic>
        <p:nvPicPr>
          <p:cNvPr id="16" name="Graphic 15">
            <a:extLst>
              <a:ext uri="{FF2B5EF4-FFF2-40B4-BE49-F238E27FC236}">
                <a16:creationId xmlns:a16="http://schemas.microsoft.com/office/drawing/2014/main" id="{1079C354-7D5F-B06F-65A7-8CC5FF2AD02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480908" y="972149"/>
            <a:ext cx="655744" cy="1306902"/>
          </a:xfrm>
          <a:prstGeom prst="rect">
            <a:avLst/>
          </a:prstGeom>
        </p:spPr>
      </p:pic>
      <p:pic>
        <p:nvPicPr>
          <p:cNvPr id="18" name="Graphic 17">
            <a:extLst>
              <a:ext uri="{FF2B5EF4-FFF2-40B4-BE49-F238E27FC236}">
                <a16:creationId xmlns:a16="http://schemas.microsoft.com/office/drawing/2014/main" id="{0FA8454A-B2D9-A1A9-36F8-D1B81960E0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007708" y="3674014"/>
            <a:ext cx="1473200" cy="2146300"/>
          </a:xfrm>
          <a:prstGeom prst="rect">
            <a:avLst/>
          </a:prstGeom>
        </p:spPr>
      </p:pic>
      <p:pic>
        <p:nvPicPr>
          <p:cNvPr id="20" name="Graphic 19">
            <a:extLst>
              <a:ext uri="{FF2B5EF4-FFF2-40B4-BE49-F238E27FC236}">
                <a16:creationId xmlns:a16="http://schemas.microsoft.com/office/drawing/2014/main" id="{2BC0B5ED-F585-53F4-D202-3F2E0B8F1E3F}"/>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233074" y="329720"/>
            <a:ext cx="1079500" cy="2159000"/>
          </a:xfrm>
          <a:prstGeom prst="rect">
            <a:avLst/>
          </a:prstGeom>
        </p:spPr>
      </p:pic>
      <p:pic>
        <p:nvPicPr>
          <p:cNvPr id="25" name="Graphic 24">
            <a:extLst>
              <a:ext uri="{FF2B5EF4-FFF2-40B4-BE49-F238E27FC236}">
                <a16:creationId xmlns:a16="http://schemas.microsoft.com/office/drawing/2014/main" id="{62C97825-2570-2EA3-9066-F558A0E7BBD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209276" y="457200"/>
            <a:ext cx="1219200" cy="1219200"/>
          </a:xfrm>
          <a:prstGeom prst="rect">
            <a:avLst/>
          </a:prstGeom>
        </p:spPr>
      </p:pic>
      <p:pic>
        <p:nvPicPr>
          <p:cNvPr id="27" name="Graphic 26">
            <a:extLst>
              <a:ext uri="{FF2B5EF4-FFF2-40B4-BE49-F238E27FC236}">
                <a16:creationId xmlns:a16="http://schemas.microsoft.com/office/drawing/2014/main" id="{FDCC89E0-F5C6-F552-F663-B1AA5ED7B316}"/>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538005" y="159469"/>
            <a:ext cx="1004498" cy="1940663"/>
          </a:xfrm>
          <a:prstGeom prst="rect">
            <a:avLst/>
          </a:prstGeom>
        </p:spPr>
      </p:pic>
      <p:pic>
        <p:nvPicPr>
          <p:cNvPr id="34" name="Graphic 33">
            <a:extLst>
              <a:ext uri="{FF2B5EF4-FFF2-40B4-BE49-F238E27FC236}">
                <a16:creationId xmlns:a16="http://schemas.microsoft.com/office/drawing/2014/main" id="{FCD4D5B6-3A87-F353-7E91-8799682AB9D9}"/>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0259803" y="3063621"/>
            <a:ext cx="1752600" cy="1409700"/>
          </a:xfrm>
          <a:prstGeom prst="rect">
            <a:avLst/>
          </a:prstGeom>
        </p:spPr>
      </p:pic>
      <p:pic>
        <p:nvPicPr>
          <p:cNvPr id="36" name="Graphic 35">
            <a:extLst>
              <a:ext uri="{FF2B5EF4-FFF2-40B4-BE49-F238E27FC236}">
                <a16:creationId xmlns:a16="http://schemas.microsoft.com/office/drawing/2014/main" id="{8D9B99E8-23EA-9405-3ABF-90C688058DDF}"/>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637995" y="4803955"/>
            <a:ext cx="1016000" cy="914400"/>
          </a:xfrm>
          <a:prstGeom prst="rect">
            <a:avLst/>
          </a:prstGeom>
        </p:spPr>
      </p:pic>
      <p:pic>
        <p:nvPicPr>
          <p:cNvPr id="38" name="Graphic 37">
            <a:extLst>
              <a:ext uri="{FF2B5EF4-FFF2-40B4-BE49-F238E27FC236}">
                <a16:creationId xmlns:a16="http://schemas.microsoft.com/office/drawing/2014/main" id="{168E28AE-E390-C4EB-2BBE-F9F70CA467C0}"/>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201044" y="139700"/>
            <a:ext cx="1955800" cy="1485900"/>
          </a:xfrm>
          <a:prstGeom prst="rect">
            <a:avLst/>
          </a:prstGeom>
        </p:spPr>
      </p:pic>
      <p:pic>
        <p:nvPicPr>
          <p:cNvPr id="40" name="Graphic 39">
            <a:extLst>
              <a:ext uri="{FF2B5EF4-FFF2-40B4-BE49-F238E27FC236}">
                <a16:creationId xmlns:a16="http://schemas.microsoft.com/office/drawing/2014/main" id="{4CAD99C7-29CD-E5AA-EFD9-9FE2B8AC2241}"/>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49497" y="2590800"/>
            <a:ext cx="1714500" cy="1295400"/>
          </a:xfrm>
          <a:prstGeom prst="rect">
            <a:avLst/>
          </a:prstGeom>
        </p:spPr>
      </p:pic>
      <p:pic>
        <p:nvPicPr>
          <p:cNvPr id="41" name="Graphic 40">
            <a:extLst>
              <a:ext uri="{FF2B5EF4-FFF2-40B4-BE49-F238E27FC236}">
                <a16:creationId xmlns:a16="http://schemas.microsoft.com/office/drawing/2014/main" id="{760F6FDD-65D7-2CE1-C93A-E566D7E7079B}"/>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2768360" y="253040"/>
            <a:ext cx="1357864" cy="1181101"/>
          </a:xfrm>
          <a:prstGeom prst="rect">
            <a:avLst/>
          </a:prstGeom>
        </p:spPr>
      </p:pic>
      <p:pic>
        <p:nvPicPr>
          <p:cNvPr id="42" name="Graphic 41">
            <a:extLst>
              <a:ext uri="{FF2B5EF4-FFF2-40B4-BE49-F238E27FC236}">
                <a16:creationId xmlns:a16="http://schemas.microsoft.com/office/drawing/2014/main" id="{3F9F39C5-2616-F411-B4A4-94C6FE2992AC}"/>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9808780" y="5344064"/>
            <a:ext cx="558800" cy="952500"/>
          </a:xfrm>
          <a:prstGeom prst="rect">
            <a:avLst/>
          </a:prstGeom>
        </p:spPr>
      </p:pic>
      <p:pic>
        <p:nvPicPr>
          <p:cNvPr id="4" name="Graphic 3">
            <a:extLst>
              <a:ext uri="{FF2B5EF4-FFF2-40B4-BE49-F238E27FC236}">
                <a16:creationId xmlns:a16="http://schemas.microsoft.com/office/drawing/2014/main" id="{FD578F7E-D104-5CA7-C3A4-8EB10D36C5EC}"/>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5615074" y="4179432"/>
            <a:ext cx="1562100" cy="889000"/>
          </a:xfrm>
          <a:prstGeom prst="rect">
            <a:avLst/>
          </a:prstGeom>
        </p:spPr>
      </p:pic>
      <p:pic>
        <p:nvPicPr>
          <p:cNvPr id="14" name="Graphic 13">
            <a:extLst>
              <a:ext uri="{FF2B5EF4-FFF2-40B4-BE49-F238E27FC236}">
                <a16:creationId xmlns:a16="http://schemas.microsoft.com/office/drawing/2014/main" id="{BD12B762-46CE-46AE-3AA8-C10D050E7965}"/>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1723432" y="4023350"/>
            <a:ext cx="825500" cy="1270000"/>
          </a:xfrm>
          <a:prstGeom prst="rect">
            <a:avLst/>
          </a:prstGeom>
        </p:spPr>
      </p:pic>
      <p:pic>
        <p:nvPicPr>
          <p:cNvPr id="17" name="Graphic 16">
            <a:extLst>
              <a:ext uri="{FF2B5EF4-FFF2-40B4-BE49-F238E27FC236}">
                <a16:creationId xmlns:a16="http://schemas.microsoft.com/office/drawing/2014/main" id="{32E91A61-13EA-6481-9332-37CC63A3FF4C}"/>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3174274" y="3354717"/>
            <a:ext cx="1739900" cy="1485900"/>
          </a:xfrm>
          <a:prstGeom prst="rect">
            <a:avLst/>
          </a:prstGeom>
        </p:spPr>
      </p:pic>
      <p:pic>
        <p:nvPicPr>
          <p:cNvPr id="24" name="Graphic 23">
            <a:extLst>
              <a:ext uri="{FF2B5EF4-FFF2-40B4-BE49-F238E27FC236}">
                <a16:creationId xmlns:a16="http://schemas.microsoft.com/office/drawing/2014/main" id="{216EEF9F-627A-7F9A-58B3-85DA0072733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6652823" y="2342774"/>
            <a:ext cx="1758483" cy="1680576"/>
          </a:xfrm>
          <a:prstGeom prst="rect">
            <a:avLst/>
          </a:prstGeom>
        </p:spPr>
      </p:pic>
      <p:pic>
        <p:nvPicPr>
          <p:cNvPr id="33" name="Graphic 32">
            <a:extLst>
              <a:ext uri="{FF2B5EF4-FFF2-40B4-BE49-F238E27FC236}">
                <a16:creationId xmlns:a16="http://schemas.microsoft.com/office/drawing/2014/main" id="{99C58C2B-5D66-0838-78CA-178F9F103CE6}"/>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6774192" y="5329956"/>
            <a:ext cx="1371600" cy="1193800"/>
          </a:xfrm>
          <a:prstGeom prst="rect">
            <a:avLst/>
          </a:prstGeom>
        </p:spPr>
      </p:pic>
      <p:pic>
        <p:nvPicPr>
          <p:cNvPr id="37" name="Graphic 36">
            <a:extLst>
              <a:ext uri="{FF2B5EF4-FFF2-40B4-BE49-F238E27FC236}">
                <a16:creationId xmlns:a16="http://schemas.microsoft.com/office/drawing/2014/main" id="{B8933741-36B7-25B7-25F6-7DC6CBB30325}"/>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5229623" y="5080224"/>
            <a:ext cx="1181100" cy="952500"/>
          </a:xfrm>
          <a:prstGeom prst="rect">
            <a:avLst/>
          </a:prstGeom>
        </p:spPr>
      </p:pic>
    </p:spTree>
    <p:extLst>
      <p:ext uri="{BB962C8B-B14F-4D97-AF65-F5344CB8AC3E}">
        <p14:creationId xmlns:p14="http://schemas.microsoft.com/office/powerpoint/2010/main" val="2479607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a:extLst>
            <a:ext uri="{FF2B5EF4-FFF2-40B4-BE49-F238E27FC236}">
              <a16:creationId xmlns:a16="http://schemas.microsoft.com/office/drawing/2014/main" id="{E7A18716-5D75-3EAC-11E3-7B0AF5D44F7E}"/>
            </a:ext>
          </a:extLst>
        </p:cNvPr>
        <p:cNvGrpSpPr/>
        <p:nvPr/>
      </p:nvGrpSpPr>
      <p:grpSpPr>
        <a:xfrm>
          <a:off x="0" y="0"/>
          <a:ext cx="0" cy="0"/>
          <a:chOff x="0" y="0"/>
          <a:chExt cx="0" cy="0"/>
        </a:xfrm>
      </p:grpSpPr>
      <p:pic>
        <p:nvPicPr>
          <p:cNvPr id="22" name="Graphic 21">
            <a:extLst>
              <a:ext uri="{FF2B5EF4-FFF2-40B4-BE49-F238E27FC236}">
                <a16:creationId xmlns:a16="http://schemas.microsoft.com/office/drawing/2014/main" id="{6DBB3F6B-9D79-B785-EAE4-CEC1420549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2550" y="4724400"/>
            <a:ext cx="2374900" cy="2133600"/>
          </a:xfrm>
          <a:prstGeom prst="rect">
            <a:avLst/>
          </a:prstGeom>
        </p:spPr>
      </p:pic>
      <p:pic>
        <p:nvPicPr>
          <p:cNvPr id="29" name="Graphic 28">
            <a:extLst>
              <a:ext uri="{FF2B5EF4-FFF2-40B4-BE49-F238E27FC236}">
                <a16:creationId xmlns:a16="http://schemas.microsoft.com/office/drawing/2014/main" id="{D14AAA3B-1D82-CC7B-EE86-609F262D6C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2000" y="2888700"/>
            <a:ext cx="2374900" cy="2560439"/>
          </a:xfrm>
          <a:prstGeom prst="rect">
            <a:avLst/>
          </a:prstGeom>
        </p:spPr>
      </p:pic>
      <p:pic>
        <p:nvPicPr>
          <p:cNvPr id="3" name="Graphic 2">
            <a:extLst>
              <a:ext uri="{FF2B5EF4-FFF2-40B4-BE49-F238E27FC236}">
                <a16:creationId xmlns:a16="http://schemas.microsoft.com/office/drawing/2014/main" id="{C28FD513-9450-C6D4-98CE-9370C82D5BD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28750" y="2888700"/>
            <a:ext cx="1193800" cy="1473200"/>
          </a:xfrm>
          <a:prstGeom prst="rect">
            <a:avLst/>
          </a:prstGeom>
        </p:spPr>
      </p:pic>
      <p:pic>
        <p:nvPicPr>
          <p:cNvPr id="5" name="Graphic 4">
            <a:extLst>
              <a:ext uri="{FF2B5EF4-FFF2-40B4-BE49-F238E27FC236}">
                <a16:creationId xmlns:a16="http://schemas.microsoft.com/office/drawing/2014/main" id="{A5242E52-37EB-1C01-5E66-8D686A71D13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73550" y="1195191"/>
            <a:ext cx="723900" cy="800100"/>
          </a:xfrm>
          <a:prstGeom prst="rect">
            <a:avLst/>
          </a:prstGeom>
        </p:spPr>
      </p:pic>
      <p:pic>
        <p:nvPicPr>
          <p:cNvPr id="7" name="Graphic 6">
            <a:extLst>
              <a:ext uri="{FF2B5EF4-FFF2-40B4-BE49-F238E27FC236}">
                <a16:creationId xmlns:a16="http://schemas.microsoft.com/office/drawing/2014/main" id="{4819A29A-A1AF-7F6E-439D-BFBA84F94B5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34934" y="4150672"/>
            <a:ext cx="723900" cy="800100"/>
          </a:xfrm>
          <a:prstGeom prst="rect">
            <a:avLst/>
          </a:prstGeom>
        </p:spPr>
      </p:pic>
      <p:pic>
        <p:nvPicPr>
          <p:cNvPr id="9" name="Graphic 8">
            <a:extLst>
              <a:ext uri="{FF2B5EF4-FFF2-40B4-BE49-F238E27FC236}">
                <a16:creationId xmlns:a16="http://schemas.microsoft.com/office/drawing/2014/main" id="{09415D85-4247-5057-10FD-37F5C9DE2AE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801341" y="2020103"/>
            <a:ext cx="1295400" cy="1409700"/>
          </a:xfrm>
          <a:prstGeom prst="rect">
            <a:avLst/>
          </a:prstGeom>
        </p:spPr>
      </p:pic>
      <p:pic>
        <p:nvPicPr>
          <p:cNvPr id="11" name="Graphic 10">
            <a:extLst>
              <a:ext uri="{FF2B5EF4-FFF2-40B4-BE49-F238E27FC236}">
                <a16:creationId xmlns:a16="http://schemas.microsoft.com/office/drawing/2014/main" id="{57912752-2941-27E6-8370-63F306DB30E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562600" y="2952750"/>
            <a:ext cx="1066800" cy="952500"/>
          </a:xfrm>
          <a:prstGeom prst="rect">
            <a:avLst/>
          </a:prstGeom>
        </p:spPr>
      </p:pic>
    </p:spTree>
    <p:extLst>
      <p:ext uri="{BB962C8B-B14F-4D97-AF65-F5344CB8AC3E}">
        <p14:creationId xmlns:p14="http://schemas.microsoft.com/office/powerpoint/2010/main" val="3476892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EBF4B88-9630-D77A-3F8A-107868DC77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8524" y="4187152"/>
            <a:ext cx="4978718" cy="1768823"/>
          </a:xfrm>
          <a:prstGeom prst="rect">
            <a:avLst/>
          </a:prstGeom>
        </p:spPr>
      </p:pic>
      <p:pic>
        <p:nvPicPr>
          <p:cNvPr id="5" name="Graphic 4">
            <a:extLst>
              <a:ext uri="{FF2B5EF4-FFF2-40B4-BE49-F238E27FC236}">
                <a16:creationId xmlns:a16="http://schemas.microsoft.com/office/drawing/2014/main" id="{2102F1DB-8AC5-55AF-E323-979FB1340B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05552" y="393069"/>
            <a:ext cx="2723444" cy="2463115"/>
          </a:xfrm>
          <a:prstGeom prst="rect">
            <a:avLst/>
          </a:prstGeom>
        </p:spPr>
      </p:pic>
      <p:pic>
        <p:nvPicPr>
          <p:cNvPr id="7" name="Graphic 6">
            <a:extLst>
              <a:ext uri="{FF2B5EF4-FFF2-40B4-BE49-F238E27FC236}">
                <a16:creationId xmlns:a16="http://schemas.microsoft.com/office/drawing/2014/main" id="{AF81C5F0-DBEC-267A-7E55-16226BD80DB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64902" y="4482013"/>
            <a:ext cx="2781620" cy="2031468"/>
          </a:xfrm>
          <a:prstGeom prst="rect">
            <a:avLst/>
          </a:prstGeom>
        </p:spPr>
      </p:pic>
      <p:pic>
        <p:nvPicPr>
          <p:cNvPr id="9" name="Graphic 8">
            <a:extLst>
              <a:ext uri="{FF2B5EF4-FFF2-40B4-BE49-F238E27FC236}">
                <a16:creationId xmlns:a16="http://schemas.microsoft.com/office/drawing/2014/main" id="{B31E1CCF-AEED-F0C5-F9F9-AEB08667030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20860" y="1844499"/>
            <a:ext cx="3037279" cy="1600177"/>
          </a:xfrm>
          <a:prstGeom prst="rect">
            <a:avLst/>
          </a:prstGeom>
        </p:spPr>
      </p:pic>
      <p:pic>
        <p:nvPicPr>
          <p:cNvPr id="11" name="Graphic 10">
            <a:extLst>
              <a:ext uri="{FF2B5EF4-FFF2-40B4-BE49-F238E27FC236}">
                <a16:creationId xmlns:a16="http://schemas.microsoft.com/office/drawing/2014/main" id="{9AD7D54E-CAA0-7873-B9E1-5178E192A87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24729" y="742805"/>
            <a:ext cx="4117200" cy="1108330"/>
          </a:xfrm>
          <a:prstGeom prst="rect">
            <a:avLst/>
          </a:prstGeom>
        </p:spPr>
      </p:pic>
      <p:pic>
        <p:nvPicPr>
          <p:cNvPr id="13" name="Graphic 12">
            <a:extLst>
              <a:ext uri="{FF2B5EF4-FFF2-40B4-BE49-F238E27FC236}">
                <a16:creationId xmlns:a16="http://schemas.microsoft.com/office/drawing/2014/main" id="{DA3512C2-74E1-980F-9BF5-2A99E3C836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flipV="1">
            <a:off x="5815833" y="3896564"/>
            <a:ext cx="1942306" cy="459090"/>
          </a:xfrm>
          <a:prstGeom prst="rect">
            <a:avLst/>
          </a:prstGeom>
        </p:spPr>
      </p:pic>
      <p:pic>
        <p:nvPicPr>
          <p:cNvPr id="15" name="Graphic 14">
            <a:extLst>
              <a:ext uri="{FF2B5EF4-FFF2-40B4-BE49-F238E27FC236}">
                <a16:creationId xmlns:a16="http://schemas.microsoft.com/office/drawing/2014/main" id="{048FC81D-FC92-8EF4-2B73-FA1A966BCFE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473678" y="2197826"/>
            <a:ext cx="2268251" cy="2031468"/>
          </a:xfrm>
          <a:prstGeom prst="rect">
            <a:avLst/>
          </a:prstGeom>
        </p:spPr>
      </p:pic>
    </p:spTree>
    <p:extLst>
      <p:ext uri="{BB962C8B-B14F-4D97-AF65-F5344CB8AC3E}">
        <p14:creationId xmlns:p14="http://schemas.microsoft.com/office/powerpoint/2010/main" val="29613572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olvhörning 9">
            <a:extLst>
              <a:ext uri="{FF2B5EF4-FFF2-40B4-BE49-F238E27FC236}">
                <a16:creationId xmlns:a16="http://schemas.microsoft.com/office/drawing/2014/main" id="{11D923DA-4A83-F648-9156-AAE00F7EF166}"/>
              </a:ext>
            </a:extLst>
          </p:cNvPr>
          <p:cNvSpPr/>
          <p:nvPr/>
        </p:nvSpPr>
        <p:spPr>
          <a:xfrm>
            <a:off x="4729119" y="1247520"/>
            <a:ext cx="4249034" cy="3995501"/>
          </a:xfrm>
          <a:custGeom>
            <a:avLst/>
            <a:gdLst>
              <a:gd name="connsiteX0" fmla="*/ 0 w 3344334"/>
              <a:gd name="connsiteY0" fmla="*/ 1369739 h 3742267"/>
              <a:gd name="connsiteX1" fmla="*/ 448079 w 3344334"/>
              <a:gd name="connsiteY1" fmla="*/ 501394 h 3742267"/>
              <a:gd name="connsiteX2" fmla="*/ 1224088 w 3344334"/>
              <a:gd name="connsiteY2" fmla="*/ 0 h 3742267"/>
              <a:gd name="connsiteX3" fmla="*/ 2120246 w 3344334"/>
              <a:gd name="connsiteY3" fmla="*/ 0 h 3742267"/>
              <a:gd name="connsiteX4" fmla="*/ 2896255 w 3344334"/>
              <a:gd name="connsiteY4" fmla="*/ 501394 h 3742267"/>
              <a:gd name="connsiteX5" fmla="*/ 3344334 w 3344334"/>
              <a:gd name="connsiteY5" fmla="*/ 1369739 h 3742267"/>
              <a:gd name="connsiteX6" fmla="*/ 3344334 w 3344334"/>
              <a:gd name="connsiteY6" fmla="*/ 2372528 h 3742267"/>
              <a:gd name="connsiteX7" fmla="*/ 2896255 w 3344334"/>
              <a:gd name="connsiteY7" fmla="*/ 3240873 h 3742267"/>
              <a:gd name="connsiteX8" fmla="*/ 2120246 w 3344334"/>
              <a:gd name="connsiteY8" fmla="*/ 3742267 h 3742267"/>
              <a:gd name="connsiteX9" fmla="*/ 1224088 w 3344334"/>
              <a:gd name="connsiteY9" fmla="*/ 3742267 h 3742267"/>
              <a:gd name="connsiteX10" fmla="*/ 448079 w 3344334"/>
              <a:gd name="connsiteY10" fmla="*/ 3240873 h 3742267"/>
              <a:gd name="connsiteX11" fmla="*/ 0 w 3344334"/>
              <a:gd name="connsiteY11" fmla="*/ 2372528 h 3742267"/>
              <a:gd name="connsiteX12" fmla="*/ 0 w 3344334"/>
              <a:gd name="connsiteY12" fmla="*/ 1369739 h 3742267"/>
              <a:gd name="connsiteX0" fmla="*/ 169988 w 3514322"/>
              <a:gd name="connsiteY0" fmla="*/ 1723478 h 4096006"/>
              <a:gd name="connsiteX1" fmla="*/ 0 w 3514322"/>
              <a:gd name="connsiteY1" fmla="*/ 0 h 4096006"/>
              <a:gd name="connsiteX2" fmla="*/ 1394076 w 3514322"/>
              <a:gd name="connsiteY2" fmla="*/ 353739 h 4096006"/>
              <a:gd name="connsiteX3" fmla="*/ 2290234 w 3514322"/>
              <a:gd name="connsiteY3" fmla="*/ 3537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2290234 w 3514322"/>
              <a:gd name="connsiteY3" fmla="*/ 3537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164167 w 3514322"/>
              <a:gd name="connsiteY3" fmla="*/ 751672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28234 w 3514322"/>
              <a:gd name="connsiteY3" fmla="*/ 971805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36700 w 3514322"/>
              <a:gd name="connsiteY3" fmla="*/ 887139 h 4096006"/>
              <a:gd name="connsiteX4" fmla="*/ 3066243 w 3514322"/>
              <a:gd name="connsiteY4" fmla="*/ 855133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3514322"/>
              <a:gd name="connsiteY0" fmla="*/ 1723478 h 4096006"/>
              <a:gd name="connsiteX1" fmla="*/ 0 w 3514322"/>
              <a:gd name="connsiteY1" fmla="*/ 0 h 4096006"/>
              <a:gd name="connsiteX2" fmla="*/ 699810 w 3514322"/>
              <a:gd name="connsiteY2" fmla="*/ 15073 h 4096006"/>
              <a:gd name="connsiteX3" fmla="*/ 1536700 w 3514322"/>
              <a:gd name="connsiteY3" fmla="*/ 887139 h 4096006"/>
              <a:gd name="connsiteX4" fmla="*/ 2668310 w 3514322"/>
              <a:gd name="connsiteY4" fmla="*/ 33866 h 4096006"/>
              <a:gd name="connsiteX5" fmla="*/ 3514322 w 3514322"/>
              <a:gd name="connsiteY5" fmla="*/ 1723478 h 4096006"/>
              <a:gd name="connsiteX6" fmla="*/ 3514322 w 3514322"/>
              <a:gd name="connsiteY6" fmla="*/ 2726267 h 4096006"/>
              <a:gd name="connsiteX7" fmla="*/ 3066243 w 3514322"/>
              <a:gd name="connsiteY7" fmla="*/ 3594612 h 4096006"/>
              <a:gd name="connsiteX8" fmla="*/ 2290234 w 3514322"/>
              <a:gd name="connsiteY8" fmla="*/ 4096006 h 4096006"/>
              <a:gd name="connsiteX9" fmla="*/ 1394076 w 3514322"/>
              <a:gd name="connsiteY9" fmla="*/ 4096006 h 4096006"/>
              <a:gd name="connsiteX10" fmla="*/ 618067 w 3514322"/>
              <a:gd name="connsiteY10" fmla="*/ 3594612 h 4096006"/>
              <a:gd name="connsiteX11" fmla="*/ 169988 w 3514322"/>
              <a:gd name="connsiteY11" fmla="*/ 2726267 h 4096006"/>
              <a:gd name="connsiteX12" fmla="*/ 169988 w 3514322"/>
              <a:gd name="connsiteY12" fmla="*/ 1723478 h 4096006"/>
              <a:gd name="connsiteX0" fmla="*/ 169988 w 4267855"/>
              <a:gd name="connsiteY0" fmla="*/ 1723478 h 4096006"/>
              <a:gd name="connsiteX1" fmla="*/ 0 w 4267855"/>
              <a:gd name="connsiteY1" fmla="*/ 0 h 4096006"/>
              <a:gd name="connsiteX2" fmla="*/ 699810 w 4267855"/>
              <a:gd name="connsiteY2" fmla="*/ 15073 h 4096006"/>
              <a:gd name="connsiteX3" fmla="*/ 1536700 w 4267855"/>
              <a:gd name="connsiteY3" fmla="*/ 887139 h 4096006"/>
              <a:gd name="connsiteX4" fmla="*/ 2668310 w 4267855"/>
              <a:gd name="connsiteY4" fmla="*/ 33866 h 4096006"/>
              <a:gd name="connsiteX5" fmla="*/ 4267855 w 4267855"/>
              <a:gd name="connsiteY5" fmla="*/ 4745 h 4096006"/>
              <a:gd name="connsiteX6" fmla="*/ 3514322 w 4267855"/>
              <a:gd name="connsiteY6" fmla="*/ 2726267 h 4096006"/>
              <a:gd name="connsiteX7" fmla="*/ 3066243 w 4267855"/>
              <a:gd name="connsiteY7" fmla="*/ 3594612 h 4096006"/>
              <a:gd name="connsiteX8" fmla="*/ 2290234 w 4267855"/>
              <a:gd name="connsiteY8" fmla="*/ 4096006 h 4096006"/>
              <a:gd name="connsiteX9" fmla="*/ 1394076 w 4267855"/>
              <a:gd name="connsiteY9" fmla="*/ 4096006 h 4096006"/>
              <a:gd name="connsiteX10" fmla="*/ 618067 w 4267855"/>
              <a:gd name="connsiteY10" fmla="*/ 3594612 h 4096006"/>
              <a:gd name="connsiteX11" fmla="*/ 169988 w 4267855"/>
              <a:gd name="connsiteY11" fmla="*/ 2726267 h 4096006"/>
              <a:gd name="connsiteX12" fmla="*/ 169988 w 4267855"/>
              <a:gd name="connsiteY12" fmla="*/ 1723478 h 4096006"/>
              <a:gd name="connsiteX0" fmla="*/ 169988 w 4775855"/>
              <a:gd name="connsiteY0" fmla="*/ 1723478 h 4096006"/>
              <a:gd name="connsiteX1" fmla="*/ 0 w 4775855"/>
              <a:gd name="connsiteY1" fmla="*/ 0 h 4096006"/>
              <a:gd name="connsiteX2" fmla="*/ 699810 w 4775855"/>
              <a:gd name="connsiteY2" fmla="*/ 15073 h 4096006"/>
              <a:gd name="connsiteX3" fmla="*/ 1536700 w 4775855"/>
              <a:gd name="connsiteY3" fmla="*/ 887139 h 4096006"/>
              <a:gd name="connsiteX4" fmla="*/ 2668310 w 4775855"/>
              <a:gd name="connsiteY4" fmla="*/ 33866 h 4096006"/>
              <a:gd name="connsiteX5" fmla="*/ 4267855 w 4775855"/>
              <a:gd name="connsiteY5" fmla="*/ 4745 h 4096006"/>
              <a:gd name="connsiteX6" fmla="*/ 4775855 w 4775855"/>
              <a:gd name="connsiteY6" fmla="*/ 905934 h 4096006"/>
              <a:gd name="connsiteX7" fmla="*/ 3066243 w 4775855"/>
              <a:gd name="connsiteY7" fmla="*/ 3594612 h 4096006"/>
              <a:gd name="connsiteX8" fmla="*/ 2290234 w 4775855"/>
              <a:gd name="connsiteY8" fmla="*/ 4096006 h 4096006"/>
              <a:gd name="connsiteX9" fmla="*/ 1394076 w 4775855"/>
              <a:gd name="connsiteY9" fmla="*/ 4096006 h 4096006"/>
              <a:gd name="connsiteX10" fmla="*/ 618067 w 4775855"/>
              <a:gd name="connsiteY10" fmla="*/ 3594612 h 4096006"/>
              <a:gd name="connsiteX11" fmla="*/ 169988 w 4775855"/>
              <a:gd name="connsiteY11" fmla="*/ 2726267 h 4096006"/>
              <a:gd name="connsiteX12" fmla="*/ 169988 w 4775855"/>
              <a:gd name="connsiteY12" fmla="*/ 1723478 h 4096006"/>
              <a:gd name="connsiteX0" fmla="*/ 169988 w 4793443"/>
              <a:gd name="connsiteY0" fmla="*/ 1723478 h 4096006"/>
              <a:gd name="connsiteX1" fmla="*/ 0 w 4793443"/>
              <a:gd name="connsiteY1" fmla="*/ 0 h 4096006"/>
              <a:gd name="connsiteX2" fmla="*/ 699810 w 4793443"/>
              <a:gd name="connsiteY2" fmla="*/ 15073 h 4096006"/>
              <a:gd name="connsiteX3" fmla="*/ 1536700 w 4793443"/>
              <a:gd name="connsiteY3" fmla="*/ 887139 h 4096006"/>
              <a:gd name="connsiteX4" fmla="*/ 2668310 w 4793443"/>
              <a:gd name="connsiteY4" fmla="*/ 33866 h 4096006"/>
              <a:gd name="connsiteX5" fmla="*/ 4267855 w 4793443"/>
              <a:gd name="connsiteY5" fmla="*/ 4745 h 4096006"/>
              <a:gd name="connsiteX6" fmla="*/ 4775855 w 4793443"/>
              <a:gd name="connsiteY6" fmla="*/ 905934 h 4096006"/>
              <a:gd name="connsiteX7" fmla="*/ 4793443 w 4793443"/>
              <a:gd name="connsiteY7" fmla="*/ 2256878 h 4096006"/>
              <a:gd name="connsiteX8" fmla="*/ 2290234 w 4793443"/>
              <a:gd name="connsiteY8" fmla="*/ 4096006 h 4096006"/>
              <a:gd name="connsiteX9" fmla="*/ 1394076 w 4793443"/>
              <a:gd name="connsiteY9" fmla="*/ 4096006 h 4096006"/>
              <a:gd name="connsiteX10" fmla="*/ 618067 w 4793443"/>
              <a:gd name="connsiteY10" fmla="*/ 3594612 h 4096006"/>
              <a:gd name="connsiteX11" fmla="*/ 169988 w 4793443"/>
              <a:gd name="connsiteY11" fmla="*/ 2726267 h 4096006"/>
              <a:gd name="connsiteX12" fmla="*/ 169988 w 4793443"/>
              <a:gd name="connsiteY12" fmla="*/ 1723478 h 4096006"/>
              <a:gd name="connsiteX0" fmla="*/ 0 w 5292322"/>
              <a:gd name="connsiteY0" fmla="*/ 969944 h 4096006"/>
              <a:gd name="connsiteX1" fmla="*/ 498879 w 5292322"/>
              <a:gd name="connsiteY1" fmla="*/ 0 h 4096006"/>
              <a:gd name="connsiteX2" fmla="*/ 1198689 w 5292322"/>
              <a:gd name="connsiteY2" fmla="*/ 15073 h 4096006"/>
              <a:gd name="connsiteX3" fmla="*/ 2035579 w 5292322"/>
              <a:gd name="connsiteY3" fmla="*/ 887139 h 4096006"/>
              <a:gd name="connsiteX4" fmla="*/ 3167189 w 5292322"/>
              <a:gd name="connsiteY4" fmla="*/ 33866 h 4096006"/>
              <a:gd name="connsiteX5" fmla="*/ 4766734 w 5292322"/>
              <a:gd name="connsiteY5" fmla="*/ 4745 h 4096006"/>
              <a:gd name="connsiteX6" fmla="*/ 5274734 w 5292322"/>
              <a:gd name="connsiteY6" fmla="*/ 905934 h 4096006"/>
              <a:gd name="connsiteX7" fmla="*/ 5292322 w 5292322"/>
              <a:gd name="connsiteY7" fmla="*/ 2256878 h 4096006"/>
              <a:gd name="connsiteX8" fmla="*/ 2789113 w 5292322"/>
              <a:gd name="connsiteY8" fmla="*/ 4096006 h 4096006"/>
              <a:gd name="connsiteX9" fmla="*/ 1892955 w 5292322"/>
              <a:gd name="connsiteY9" fmla="*/ 4096006 h 4096006"/>
              <a:gd name="connsiteX10" fmla="*/ 1116946 w 5292322"/>
              <a:gd name="connsiteY10" fmla="*/ 3594612 h 4096006"/>
              <a:gd name="connsiteX11" fmla="*/ 668867 w 5292322"/>
              <a:gd name="connsiteY11" fmla="*/ 2726267 h 4096006"/>
              <a:gd name="connsiteX12" fmla="*/ 0 w 5292322"/>
              <a:gd name="connsiteY12" fmla="*/ 969944 h 4096006"/>
              <a:gd name="connsiteX0" fmla="*/ 8466 w 5300788"/>
              <a:gd name="connsiteY0" fmla="*/ 969944 h 4096006"/>
              <a:gd name="connsiteX1" fmla="*/ 507345 w 5300788"/>
              <a:gd name="connsiteY1" fmla="*/ 0 h 4096006"/>
              <a:gd name="connsiteX2" fmla="*/ 1207155 w 5300788"/>
              <a:gd name="connsiteY2" fmla="*/ 15073 h 4096006"/>
              <a:gd name="connsiteX3" fmla="*/ 2044045 w 5300788"/>
              <a:gd name="connsiteY3" fmla="*/ 887139 h 4096006"/>
              <a:gd name="connsiteX4" fmla="*/ 3175655 w 5300788"/>
              <a:gd name="connsiteY4" fmla="*/ 33866 h 4096006"/>
              <a:gd name="connsiteX5" fmla="*/ 4775200 w 5300788"/>
              <a:gd name="connsiteY5" fmla="*/ 4745 h 4096006"/>
              <a:gd name="connsiteX6" fmla="*/ 5283200 w 5300788"/>
              <a:gd name="connsiteY6" fmla="*/ 905934 h 4096006"/>
              <a:gd name="connsiteX7" fmla="*/ 5300788 w 5300788"/>
              <a:gd name="connsiteY7" fmla="*/ 2256878 h 4096006"/>
              <a:gd name="connsiteX8" fmla="*/ 2797579 w 5300788"/>
              <a:gd name="connsiteY8" fmla="*/ 4096006 h 4096006"/>
              <a:gd name="connsiteX9" fmla="*/ 1901421 w 5300788"/>
              <a:gd name="connsiteY9" fmla="*/ 4096006 h 4096006"/>
              <a:gd name="connsiteX10" fmla="*/ 1125412 w 5300788"/>
              <a:gd name="connsiteY10" fmla="*/ 3594612 h 4096006"/>
              <a:gd name="connsiteX11" fmla="*/ 0 w 5300788"/>
              <a:gd name="connsiteY11" fmla="*/ 2506133 h 4096006"/>
              <a:gd name="connsiteX12" fmla="*/ 8466 w 5300788"/>
              <a:gd name="connsiteY12" fmla="*/ 969944 h 4096006"/>
              <a:gd name="connsiteX0" fmla="*/ 8466 w 5300788"/>
              <a:gd name="connsiteY0" fmla="*/ 969944 h 4096006"/>
              <a:gd name="connsiteX1" fmla="*/ 507345 w 5300788"/>
              <a:gd name="connsiteY1" fmla="*/ 0 h 4096006"/>
              <a:gd name="connsiteX2" fmla="*/ 1207155 w 5300788"/>
              <a:gd name="connsiteY2" fmla="*/ 15073 h 4096006"/>
              <a:gd name="connsiteX3" fmla="*/ 2044045 w 5300788"/>
              <a:gd name="connsiteY3" fmla="*/ 887139 h 4096006"/>
              <a:gd name="connsiteX4" fmla="*/ 3175655 w 5300788"/>
              <a:gd name="connsiteY4" fmla="*/ 33866 h 4096006"/>
              <a:gd name="connsiteX5" fmla="*/ 4775200 w 5300788"/>
              <a:gd name="connsiteY5" fmla="*/ 4745 h 4096006"/>
              <a:gd name="connsiteX6" fmla="*/ 5283200 w 5300788"/>
              <a:gd name="connsiteY6" fmla="*/ 905934 h 4096006"/>
              <a:gd name="connsiteX7" fmla="*/ 5300788 w 5300788"/>
              <a:gd name="connsiteY7" fmla="*/ 2256878 h 4096006"/>
              <a:gd name="connsiteX8" fmla="*/ 4634846 w 5300788"/>
              <a:gd name="connsiteY8" fmla="*/ 3232406 h 4096006"/>
              <a:gd name="connsiteX9" fmla="*/ 1901421 w 5300788"/>
              <a:gd name="connsiteY9" fmla="*/ 4096006 h 4096006"/>
              <a:gd name="connsiteX10" fmla="*/ 1125412 w 5300788"/>
              <a:gd name="connsiteY10" fmla="*/ 3594612 h 4096006"/>
              <a:gd name="connsiteX11" fmla="*/ 0 w 5300788"/>
              <a:gd name="connsiteY11" fmla="*/ 2506133 h 4096006"/>
              <a:gd name="connsiteX12" fmla="*/ 8466 w 5300788"/>
              <a:gd name="connsiteY12" fmla="*/ 969944 h 4096006"/>
              <a:gd name="connsiteX0" fmla="*/ 8466 w 5300788"/>
              <a:gd name="connsiteY0" fmla="*/ 969944 h 4587073"/>
              <a:gd name="connsiteX1" fmla="*/ 507345 w 5300788"/>
              <a:gd name="connsiteY1" fmla="*/ 0 h 4587073"/>
              <a:gd name="connsiteX2" fmla="*/ 1207155 w 5300788"/>
              <a:gd name="connsiteY2" fmla="*/ 15073 h 4587073"/>
              <a:gd name="connsiteX3" fmla="*/ 2044045 w 5300788"/>
              <a:gd name="connsiteY3" fmla="*/ 887139 h 4587073"/>
              <a:gd name="connsiteX4" fmla="*/ 3175655 w 5300788"/>
              <a:gd name="connsiteY4" fmla="*/ 33866 h 4587073"/>
              <a:gd name="connsiteX5" fmla="*/ 4775200 w 5300788"/>
              <a:gd name="connsiteY5" fmla="*/ 4745 h 4587073"/>
              <a:gd name="connsiteX6" fmla="*/ 5283200 w 5300788"/>
              <a:gd name="connsiteY6" fmla="*/ 905934 h 4587073"/>
              <a:gd name="connsiteX7" fmla="*/ 5300788 w 5300788"/>
              <a:gd name="connsiteY7" fmla="*/ 2256878 h 4587073"/>
              <a:gd name="connsiteX8" fmla="*/ 4634846 w 5300788"/>
              <a:gd name="connsiteY8" fmla="*/ 3232406 h 4587073"/>
              <a:gd name="connsiteX9" fmla="*/ 2807355 w 5300788"/>
              <a:gd name="connsiteY9" fmla="*/ 4587073 h 4587073"/>
              <a:gd name="connsiteX10" fmla="*/ 1125412 w 5300788"/>
              <a:gd name="connsiteY10" fmla="*/ 3594612 h 4587073"/>
              <a:gd name="connsiteX11" fmla="*/ 0 w 5300788"/>
              <a:gd name="connsiteY11" fmla="*/ 2506133 h 4587073"/>
              <a:gd name="connsiteX12" fmla="*/ 8466 w 5300788"/>
              <a:gd name="connsiteY12" fmla="*/ 969944 h 4587073"/>
              <a:gd name="connsiteX0" fmla="*/ 8466 w 5300788"/>
              <a:gd name="connsiteY0" fmla="*/ 969944 h 4974679"/>
              <a:gd name="connsiteX1" fmla="*/ 507345 w 5300788"/>
              <a:gd name="connsiteY1" fmla="*/ 0 h 4974679"/>
              <a:gd name="connsiteX2" fmla="*/ 1207155 w 5300788"/>
              <a:gd name="connsiteY2" fmla="*/ 15073 h 4974679"/>
              <a:gd name="connsiteX3" fmla="*/ 2044045 w 5300788"/>
              <a:gd name="connsiteY3" fmla="*/ 887139 h 4974679"/>
              <a:gd name="connsiteX4" fmla="*/ 3175655 w 5300788"/>
              <a:gd name="connsiteY4" fmla="*/ 33866 h 4974679"/>
              <a:gd name="connsiteX5" fmla="*/ 4775200 w 5300788"/>
              <a:gd name="connsiteY5" fmla="*/ 4745 h 4974679"/>
              <a:gd name="connsiteX6" fmla="*/ 5283200 w 5300788"/>
              <a:gd name="connsiteY6" fmla="*/ 905934 h 4974679"/>
              <a:gd name="connsiteX7" fmla="*/ 5300788 w 5300788"/>
              <a:gd name="connsiteY7" fmla="*/ 2256878 h 4974679"/>
              <a:gd name="connsiteX8" fmla="*/ 4634846 w 5300788"/>
              <a:gd name="connsiteY8" fmla="*/ 3232406 h 4974679"/>
              <a:gd name="connsiteX9" fmla="*/ 2807355 w 5300788"/>
              <a:gd name="connsiteY9" fmla="*/ 4587073 h 4974679"/>
              <a:gd name="connsiteX10" fmla="*/ 2099079 w 5300788"/>
              <a:gd name="connsiteY10" fmla="*/ 4974679 h 4974679"/>
              <a:gd name="connsiteX11" fmla="*/ 0 w 5300788"/>
              <a:gd name="connsiteY11" fmla="*/ 2506133 h 4974679"/>
              <a:gd name="connsiteX12" fmla="*/ 8466 w 5300788"/>
              <a:gd name="connsiteY12" fmla="*/ 969944 h 4974679"/>
              <a:gd name="connsiteX0" fmla="*/ 0 w 5292322"/>
              <a:gd name="connsiteY0" fmla="*/ 969944 h 4974679"/>
              <a:gd name="connsiteX1" fmla="*/ 498879 w 5292322"/>
              <a:gd name="connsiteY1" fmla="*/ 0 h 4974679"/>
              <a:gd name="connsiteX2" fmla="*/ 1198689 w 5292322"/>
              <a:gd name="connsiteY2" fmla="*/ 15073 h 4974679"/>
              <a:gd name="connsiteX3" fmla="*/ 2035579 w 5292322"/>
              <a:gd name="connsiteY3" fmla="*/ 887139 h 4974679"/>
              <a:gd name="connsiteX4" fmla="*/ 3167189 w 5292322"/>
              <a:gd name="connsiteY4" fmla="*/ 33866 h 4974679"/>
              <a:gd name="connsiteX5" fmla="*/ 4766734 w 5292322"/>
              <a:gd name="connsiteY5" fmla="*/ 4745 h 4974679"/>
              <a:gd name="connsiteX6" fmla="*/ 5274734 w 5292322"/>
              <a:gd name="connsiteY6" fmla="*/ 905934 h 4974679"/>
              <a:gd name="connsiteX7" fmla="*/ 5292322 w 5292322"/>
              <a:gd name="connsiteY7" fmla="*/ 2256878 h 4974679"/>
              <a:gd name="connsiteX8" fmla="*/ 4626380 w 5292322"/>
              <a:gd name="connsiteY8" fmla="*/ 3232406 h 4974679"/>
              <a:gd name="connsiteX9" fmla="*/ 2798889 w 5292322"/>
              <a:gd name="connsiteY9" fmla="*/ 4587073 h 4974679"/>
              <a:gd name="connsiteX10" fmla="*/ 2090613 w 5292322"/>
              <a:gd name="connsiteY10" fmla="*/ 4974679 h 4974679"/>
              <a:gd name="connsiteX11" fmla="*/ 127001 w 5292322"/>
              <a:gd name="connsiteY11" fmla="*/ 2633133 h 4974679"/>
              <a:gd name="connsiteX12" fmla="*/ 0 w 5292322"/>
              <a:gd name="connsiteY12" fmla="*/ 969944 h 4974679"/>
              <a:gd name="connsiteX0" fmla="*/ 0 w 5292322"/>
              <a:gd name="connsiteY0" fmla="*/ 969944 h 4974679"/>
              <a:gd name="connsiteX1" fmla="*/ 498879 w 5292322"/>
              <a:gd name="connsiteY1" fmla="*/ 0 h 4974679"/>
              <a:gd name="connsiteX2" fmla="*/ 1198689 w 5292322"/>
              <a:gd name="connsiteY2" fmla="*/ 15073 h 4974679"/>
              <a:gd name="connsiteX3" fmla="*/ 2035579 w 5292322"/>
              <a:gd name="connsiteY3" fmla="*/ 887139 h 4974679"/>
              <a:gd name="connsiteX4" fmla="*/ 3167189 w 5292322"/>
              <a:gd name="connsiteY4" fmla="*/ 33866 h 4974679"/>
              <a:gd name="connsiteX5" fmla="*/ 4766734 w 5292322"/>
              <a:gd name="connsiteY5" fmla="*/ 4745 h 4974679"/>
              <a:gd name="connsiteX6" fmla="*/ 5274734 w 5292322"/>
              <a:gd name="connsiteY6" fmla="*/ 905934 h 4974679"/>
              <a:gd name="connsiteX7" fmla="*/ 5292322 w 5292322"/>
              <a:gd name="connsiteY7" fmla="*/ 2256878 h 4974679"/>
              <a:gd name="connsiteX8" fmla="*/ 4626380 w 5292322"/>
              <a:gd name="connsiteY8" fmla="*/ 3232406 h 4974679"/>
              <a:gd name="connsiteX9" fmla="*/ 2798889 w 5292322"/>
              <a:gd name="connsiteY9" fmla="*/ 4587073 h 4974679"/>
              <a:gd name="connsiteX10" fmla="*/ 2090613 w 5292322"/>
              <a:gd name="connsiteY10" fmla="*/ 4974679 h 4974679"/>
              <a:gd name="connsiteX11" fmla="*/ 8468 w 5292322"/>
              <a:gd name="connsiteY11" fmla="*/ 2514600 h 4974679"/>
              <a:gd name="connsiteX12" fmla="*/ 0 w 5292322"/>
              <a:gd name="connsiteY12" fmla="*/ 969944 h 4974679"/>
              <a:gd name="connsiteX0" fmla="*/ 0 w 5292322"/>
              <a:gd name="connsiteY0" fmla="*/ 969944 h 4587073"/>
              <a:gd name="connsiteX1" fmla="*/ 498879 w 5292322"/>
              <a:gd name="connsiteY1" fmla="*/ 0 h 4587073"/>
              <a:gd name="connsiteX2" fmla="*/ 1198689 w 5292322"/>
              <a:gd name="connsiteY2" fmla="*/ 15073 h 4587073"/>
              <a:gd name="connsiteX3" fmla="*/ 2035579 w 5292322"/>
              <a:gd name="connsiteY3" fmla="*/ 887139 h 4587073"/>
              <a:gd name="connsiteX4" fmla="*/ 3167189 w 5292322"/>
              <a:gd name="connsiteY4" fmla="*/ 33866 h 4587073"/>
              <a:gd name="connsiteX5" fmla="*/ 4766734 w 5292322"/>
              <a:gd name="connsiteY5" fmla="*/ 4745 h 4587073"/>
              <a:gd name="connsiteX6" fmla="*/ 5274734 w 5292322"/>
              <a:gd name="connsiteY6" fmla="*/ 905934 h 4587073"/>
              <a:gd name="connsiteX7" fmla="*/ 5292322 w 5292322"/>
              <a:gd name="connsiteY7" fmla="*/ 2256878 h 4587073"/>
              <a:gd name="connsiteX8" fmla="*/ 4626380 w 5292322"/>
              <a:gd name="connsiteY8" fmla="*/ 3232406 h 4587073"/>
              <a:gd name="connsiteX9" fmla="*/ 2798889 w 5292322"/>
              <a:gd name="connsiteY9" fmla="*/ 4587073 h 4587073"/>
              <a:gd name="connsiteX10" fmla="*/ 829079 w 5292322"/>
              <a:gd name="connsiteY10" fmla="*/ 3374479 h 4587073"/>
              <a:gd name="connsiteX11" fmla="*/ 8468 w 5292322"/>
              <a:gd name="connsiteY11" fmla="*/ 2514600 h 4587073"/>
              <a:gd name="connsiteX12" fmla="*/ 0 w 5292322"/>
              <a:gd name="connsiteY12" fmla="*/ 969944 h 4587073"/>
              <a:gd name="connsiteX0" fmla="*/ 0 w 5292322"/>
              <a:gd name="connsiteY0" fmla="*/ 969944 h 4976539"/>
              <a:gd name="connsiteX1" fmla="*/ 498879 w 5292322"/>
              <a:gd name="connsiteY1" fmla="*/ 0 h 4976539"/>
              <a:gd name="connsiteX2" fmla="*/ 1198689 w 5292322"/>
              <a:gd name="connsiteY2" fmla="*/ 15073 h 4976539"/>
              <a:gd name="connsiteX3" fmla="*/ 2035579 w 5292322"/>
              <a:gd name="connsiteY3" fmla="*/ 887139 h 4976539"/>
              <a:gd name="connsiteX4" fmla="*/ 3167189 w 5292322"/>
              <a:gd name="connsiteY4" fmla="*/ 33866 h 4976539"/>
              <a:gd name="connsiteX5" fmla="*/ 4766734 w 5292322"/>
              <a:gd name="connsiteY5" fmla="*/ 4745 h 4976539"/>
              <a:gd name="connsiteX6" fmla="*/ 5274734 w 5292322"/>
              <a:gd name="connsiteY6" fmla="*/ 905934 h 4976539"/>
              <a:gd name="connsiteX7" fmla="*/ 5292322 w 5292322"/>
              <a:gd name="connsiteY7" fmla="*/ 2256878 h 4976539"/>
              <a:gd name="connsiteX8" fmla="*/ 4626380 w 5292322"/>
              <a:gd name="connsiteY8" fmla="*/ 3232406 h 4976539"/>
              <a:gd name="connsiteX9" fmla="*/ 2070755 w 5292322"/>
              <a:gd name="connsiteY9" fmla="*/ 4976539 h 4976539"/>
              <a:gd name="connsiteX10" fmla="*/ 829079 w 5292322"/>
              <a:gd name="connsiteY10" fmla="*/ 3374479 h 4976539"/>
              <a:gd name="connsiteX11" fmla="*/ 8468 w 5292322"/>
              <a:gd name="connsiteY11" fmla="*/ 2514600 h 4976539"/>
              <a:gd name="connsiteX12" fmla="*/ 0 w 5292322"/>
              <a:gd name="connsiteY12" fmla="*/ 969944 h 4976539"/>
              <a:gd name="connsiteX0" fmla="*/ 0 w 5292322"/>
              <a:gd name="connsiteY0" fmla="*/ 969944 h 4976539"/>
              <a:gd name="connsiteX1" fmla="*/ 498879 w 5292322"/>
              <a:gd name="connsiteY1" fmla="*/ 0 h 4976539"/>
              <a:gd name="connsiteX2" fmla="*/ 1198689 w 5292322"/>
              <a:gd name="connsiteY2" fmla="*/ 15073 h 4976539"/>
              <a:gd name="connsiteX3" fmla="*/ 2035579 w 5292322"/>
              <a:gd name="connsiteY3" fmla="*/ 887139 h 4976539"/>
              <a:gd name="connsiteX4" fmla="*/ 3167189 w 5292322"/>
              <a:gd name="connsiteY4" fmla="*/ 33866 h 4976539"/>
              <a:gd name="connsiteX5" fmla="*/ 4766734 w 5292322"/>
              <a:gd name="connsiteY5" fmla="*/ 4745 h 4976539"/>
              <a:gd name="connsiteX6" fmla="*/ 5274734 w 5292322"/>
              <a:gd name="connsiteY6" fmla="*/ 905934 h 4976539"/>
              <a:gd name="connsiteX7" fmla="*/ 5292322 w 5292322"/>
              <a:gd name="connsiteY7" fmla="*/ 2256878 h 4976539"/>
              <a:gd name="connsiteX8" fmla="*/ 4211514 w 5292322"/>
              <a:gd name="connsiteY8" fmla="*/ 3571072 h 4976539"/>
              <a:gd name="connsiteX9" fmla="*/ 2070755 w 5292322"/>
              <a:gd name="connsiteY9" fmla="*/ 4976539 h 4976539"/>
              <a:gd name="connsiteX10" fmla="*/ 829079 w 5292322"/>
              <a:gd name="connsiteY10" fmla="*/ 3374479 h 4976539"/>
              <a:gd name="connsiteX11" fmla="*/ 8468 w 5292322"/>
              <a:gd name="connsiteY11" fmla="*/ 2514600 h 4976539"/>
              <a:gd name="connsiteX12" fmla="*/ 0 w 5292322"/>
              <a:gd name="connsiteY12" fmla="*/ 969944 h 497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92322" h="4976539">
                <a:moveTo>
                  <a:pt x="0" y="969944"/>
                </a:moveTo>
                <a:lnTo>
                  <a:pt x="498879" y="0"/>
                </a:lnTo>
                <a:lnTo>
                  <a:pt x="1198689" y="15073"/>
                </a:lnTo>
                <a:lnTo>
                  <a:pt x="2035579" y="887139"/>
                </a:lnTo>
                <a:lnTo>
                  <a:pt x="3167189" y="33866"/>
                </a:lnTo>
                <a:lnTo>
                  <a:pt x="4766734" y="4745"/>
                </a:lnTo>
                <a:lnTo>
                  <a:pt x="5274734" y="905934"/>
                </a:lnTo>
                <a:lnTo>
                  <a:pt x="5292322" y="2256878"/>
                </a:lnTo>
                <a:lnTo>
                  <a:pt x="4211514" y="3571072"/>
                </a:lnTo>
                <a:lnTo>
                  <a:pt x="2070755" y="4976539"/>
                </a:lnTo>
                <a:lnTo>
                  <a:pt x="829079" y="3374479"/>
                </a:lnTo>
                <a:lnTo>
                  <a:pt x="8468" y="2514600"/>
                </a:lnTo>
                <a:cubicBezTo>
                  <a:pt x="5645" y="1999715"/>
                  <a:pt x="2823" y="1484829"/>
                  <a:pt x="0" y="969944"/>
                </a:cubicBez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3" name="textruta 6">
            <a:extLst>
              <a:ext uri="{FF2B5EF4-FFF2-40B4-BE49-F238E27FC236}">
                <a16:creationId xmlns:a16="http://schemas.microsoft.com/office/drawing/2014/main" id="{E2E5E815-0004-A642-9BA5-FA09D2C20EBF}"/>
              </a:ext>
            </a:extLst>
          </p:cNvPr>
          <p:cNvSpPr txBox="1"/>
          <p:nvPr/>
        </p:nvSpPr>
        <p:spPr>
          <a:xfrm>
            <a:off x="9505695" y="5691257"/>
            <a:ext cx="3302000" cy="707886"/>
          </a:xfrm>
          <a:prstGeom prst="rect">
            <a:avLst/>
          </a:prstGeom>
          <a:noFill/>
        </p:spPr>
        <p:txBody>
          <a:bodyPr wrap="square" rtlCol="0">
            <a:spAutoFit/>
          </a:bodyPr>
          <a:lstStyle/>
          <a:p>
            <a:pPr algn="ctr"/>
            <a:r>
              <a:rPr lang="sv-SE" sz="4000" dirty="0" err="1">
                <a:latin typeface="Roboto Medium" panose="02000000000000000000" pitchFamily="2" charset="0"/>
                <a:ea typeface="Roboto Medium" panose="02000000000000000000" pitchFamily="2" charset="0"/>
                <a:cs typeface="Tahoma" panose="020B0604030504040204" pitchFamily="34" charset="0"/>
              </a:rPr>
              <a:t>magello.se</a:t>
            </a:r>
            <a:endParaRPr lang="sv-SE" sz="4000" dirty="0">
              <a:latin typeface="Roboto Medium" panose="02000000000000000000" pitchFamily="2" charset="0"/>
              <a:ea typeface="Roboto Medium" panose="02000000000000000000" pitchFamily="2" charset="0"/>
              <a:cs typeface="Tahoma" panose="020B0604030504040204" pitchFamily="34" charset="0"/>
            </a:endParaRPr>
          </a:p>
        </p:txBody>
      </p:sp>
    </p:spTree>
    <p:extLst>
      <p:ext uri="{BB962C8B-B14F-4D97-AF65-F5344CB8AC3E}">
        <p14:creationId xmlns:p14="http://schemas.microsoft.com/office/powerpoint/2010/main" val="2428682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FF192971-30E6-1906-47E0-5EB84D4648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4057" y="969967"/>
            <a:ext cx="10443885" cy="4631196"/>
          </a:xfrm>
          <a:prstGeom prst="rect">
            <a:avLst/>
          </a:prstGeom>
        </p:spPr>
      </p:pic>
      <p:sp>
        <p:nvSpPr>
          <p:cNvPr id="4" name="Platshållare för text 1">
            <a:extLst>
              <a:ext uri="{FF2B5EF4-FFF2-40B4-BE49-F238E27FC236}">
                <a16:creationId xmlns:a16="http://schemas.microsoft.com/office/drawing/2014/main" id="{D513FE5C-3E4E-5561-E86C-F9EF499E16A5}"/>
              </a:ext>
            </a:extLst>
          </p:cNvPr>
          <p:cNvSpPr txBox="1">
            <a:spLocks/>
          </p:cNvSpPr>
          <p:nvPr/>
        </p:nvSpPr>
        <p:spPr>
          <a:xfrm>
            <a:off x="1732984" y="2007528"/>
            <a:ext cx="7264029" cy="3199191"/>
          </a:xfrm>
          <a:prstGeom prst="rect">
            <a:avLst/>
          </a:prstGeom>
        </p:spPr>
        <p:txBody>
          <a:bodyPr>
            <a:normAutofit/>
          </a:bodyPr>
          <a:lstStyle>
            <a:lvl1pPr marL="228600" indent="-228600" algn="l" defTabSz="914400" rtl="0" eaLnBrk="1" latinLnBrk="0" hangingPunct="1">
              <a:lnSpc>
                <a:spcPct val="100000"/>
              </a:lnSpc>
              <a:spcBef>
                <a:spcPts val="1200"/>
              </a:spcBef>
              <a:buSzPct val="80000"/>
              <a:buFont typeface="Arial" panose="020B0604020202020204" pitchFamily="34" charset="0"/>
              <a:buChar char="•"/>
              <a:defRPr sz="20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685800" indent="-228600" algn="l" defTabSz="914400" rtl="0" eaLnBrk="1" latinLnBrk="0" hangingPunct="1">
              <a:lnSpc>
                <a:spcPct val="100000"/>
              </a:lnSpc>
              <a:spcBef>
                <a:spcPts val="1200"/>
              </a:spcBef>
              <a:buSzPct val="80000"/>
              <a:buFont typeface="Arial" panose="020B0604020202020204" pitchFamily="34" charset="0"/>
              <a:buChar char="•"/>
              <a:defRPr sz="16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2pPr>
            <a:lvl3pPr marL="1143000" indent="-228600" algn="l" defTabSz="914400" rtl="0" eaLnBrk="1" latinLnBrk="0" hangingPunct="1">
              <a:lnSpc>
                <a:spcPct val="100000"/>
              </a:lnSpc>
              <a:spcBef>
                <a:spcPts val="1200"/>
              </a:spcBef>
              <a:buSzPct val="80000"/>
              <a:buFont typeface="Arial" panose="020B0604020202020204" pitchFamily="34" charset="0"/>
              <a:buChar char="•"/>
              <a:defRPr sz="14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3pPr>
            <a:lvl4pPr marL="1600200" indent="-228600" algn="l" defTabSz="914400" rtl="0" eaLnBrk="1" latinLnBrk="0" hangingPunct="1">
              <a:lnSpc>
                <a:spcPct val="100000"/>
              </a:lnSpc>
              <a:spcBef>
                <a:spcPts val="1200"/>
              </a:spcBef>
              <a:buSzPct val="80000"/>
              <a:buFont typeface="Arial" panose="020B0604020202020204" pitchFamily="34" charset="0"/>
              <a:buChar char="•"/>
              <a:defRPr sz="1200" b="0" i="0" kern="120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4400">
                <a:solidFill>
                  <a:srgbClr val="FAB90B"/>
                </a:solidFill>
                <a:latin typeface="Roboto Medium" panose="02000000000000000000" pitchFamily="2" charset="0"/>
                <a:ea typeface="Roboto Medium" panose="02000000000000000000" pitchFamily="2" charset="0"/>
              </a:rPr>
              <a:t>Vi ska vara bäst på att lösa </a:t>
            </a:r>
          </a:p>
          <a:p>
            <a:pPr marL="0" indent="0">
              <a:buNone/>
            </a:pPr>
            <a:r>
              <a:rPr lang="sv-SE" sz="4400">
                <a:latin typeface="Kattux Abc" panose="02000503000000000000" pitchFamily="2" charset="0"/>
              </a:rPr>
              <a:t>kundens egentliga problem</a:t>
            </a:r>
          </a:p>
        </p:txBody>
      </p:sp>
      <p:pic>
        <p:nvPicPr>
          <p:cNvPr id="8" name="Graphic 15">
            <a:extLst>
              <a:ext uri="{FF2B5EF4-FFF2-40B4-BE49-F238E27FC236}">
                <a16:creationId xmlns:a16="http://schemas.microsoft.com/office/drawing/2014/main" id="{6CAA31D5-4593-ECA5-5DD9-BC0B25AD0F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10448270" y="656113"/>
            <a:ext cx="1867205" cy="1620253"/>
          </a:xfrm>
          <a:prstGeom prst="rect">
            <a:avLst/>
          </a:prstGeom>
        </p:spPr>
      </p:pic>
    </p:spTree>
    <p:extLst>
      <p:ext uri="{BB962C8B-B14F-4D97-AF65-F5344CB8AC3E}">
        <p14:creationId xmlns:p14="http://schemas.microsoft.com/office/powerpoint/2010/main" val="91365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withEffect">
                                  <p:stCondLst>
                                    <p:cond delay="10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B7EA369-2F04-DB47-9BB1-68468C0F3072}"/>
              </a:ext>
            </a:extLst>
          </p:cNvPr>
          <p:cNvSpPr>
            <a:spLocks noGrp="1"/>
          </p:cNvSpPr>
          <p:nvPr>
            <p:ph type="body" sz="quarter" idx="10"/>
          </p:nvPr>
        </p:nvSpPr>
        <p:spPr/>
        <p:txBody>
          <a:bodyPr/>
          <a:lstStyle/>
          <a:p>
            <a:r>
              <a:rPr lang="sv-SE" sz="3200">
                <a:latin typeface="Kattux Abc" panose="02000503000000000000" pitchFamily="2" charset="0"/>
              </a:rPr>
              <a:t>Hur vi levererar</a:t>
            </a:r>
          </a:p>
        </p:txBody>
      </p:sp>
      <p:pic>
        <p:nvPicPr>
          <p:cNvPr id="3" name="Bildobjekt 61">
            <a:extLst>
              <a:ext uri="{FF2B5EF4-FFF2-40B4-BE49-F238E27FC236}">
                <a16:creationId xmlns:a16="http://schemas.microsoft.com/office/drawing/2014/main" id="{3ABC64F7-D01C-32F8-E93A-7D875ACCE43D}"/>
              </a:ext>
            </a:extLst>
          </p:cNvPr>
          <p:cNvPicPr>
            <a:picLocks noChangeAspect="1"/>
          </p:cNvPicPr>
          <p:nvPr/>
        </p:nvPicPr>
        <p:blipFill>
          <a:blip r:embed="rId3"/>
          <a:stretch>
            <a:fillRect/>
          </a:stretch>
        </p:blipFill>
        <p:spPr>
          <a:xfrm rot="2883681">
            <a:off x="1668173" y="6373974"/>
            <a:ext cx="1762480" cy="3268803"/>
          </a:xfrm>
          <a:prstGeom prst="rect">
            <a:avLst/>
          </a:prstGeom>
          <a:effectLst>
            <a:outerShdw blurRad="63500" sx="112000" sy="112000" algn="ctr" rotWithShape="0">
              <a:schemeClr val="bg1">
                <a:alpha val="40000"/>
              </a:schemeClr>
            </a:outerShdw>
          </a:effectLst>
        </p:spPr>
      </p:pic>
      <p:pic>
        <p:nvPicPr>
          <p:cNvPr id="4" name="Bildobjekt 62">
            <a:extLst>
              <a:ext uri="{FF2B5EF4-FFF2-40B4-BE49-F238E27FC236}">
                <a16:creationId xmlns:a16="http://schemas.microsoft.com/office/drawing/2014/main" id="{39B979CA-D0E9-7A30-A078-4DC6116C7DAA}"/>
              </a:ext>
            </a:extLst>
          </p:cNvPr>
          <p:cNvPicPr>
            <a:picLocks noChangeAspect="1"/>
          </p:cNvPicPr>
          <p:nvPr/>
        </p:nvPicPr>
        <p:blipFill>
          <a:blip r:embed="rId4"/>
          <a:stretch>
            <a:fillRect/>
          </a:stretch>
        </p:blipFill>
        <p:spPr>
          <a:xfrm rot="2883681">
            <a:off x="2157847" y="8553519"/>
            <a:ext cx="1141720" cy="2117505"/>
          </a:xfrm>
          <a:prstGeom prst="rect">
            <a:avLst/>
          </a:prstGeom>
          <a:effectLst>
            <a:outerShdw blurRad="63500" sx="112000" sy="112000" algn="ctr" rotWithShape="0">
              <a:schemeClr val="bg1">
                <a:alpha val="40000"/>
              </a:schemeClr>
            </a:outerShdw>
          </a:effectLst>
        </p:spPr>
      </p:pic>
      <p:pic>
        <p:nvPicPr>
          <p:cNvPr id="5" name="Bildobjekt 63">
            <a:extLst>
              <a:ext uri="{FF2B5EF4-FFF2-40B4-BE49-F238E27FC236}">
                <a16:creationId xmlns:a16="http://schemas.microsoft.com/office/drawing/2014/main" id="{D136F9A5-442F-CE61-3FC0-F0259C4BF54F}"/>
              </a:ext>
            </a:extLst>
          </p:cNvPr>
          <p:cNvPicPr>
            <a:picLocks noChangeAspect="1"/>
          </p:cNvPicPr>
          <p:nvPr/>
        </p:nvPicPr>
        <p:blipFill>
          <a:blip r:embed="rId5"/>
          <a:stretch>
            <a:fillRect/>
          </a:stretch>
        </p:blipFill>
        <p:spPr>
          <a:xfrm rot="2883681">
            <a:off x="3862189" y="7830607"/>
            <a:ext cx="1440255" cy="2671181"/>
          </a:xfrm>
          <a:prstGeom prst="rect">
            <a:avLst/>
          </a:prstGeom>
          <a:effectLst>
            <a:outerShdw blurRad="63500" sx="112000" sy="112000" algn="ctr" rotWithShape="0">
              <a:schemeClr val="bg1">
                <a:alpha val="40000"/>
              </a:schemeClr>
            </a:outerShdw>
          </a:effectLst>
        </p:spPr>
      </p:pic>
    </p:spTree>
    <p:extLst>
      <p:ext uri="{BB962C8B-B14F-4D97-AF65-F5344CB8AC3E}">
        <p14:creationId xmlns:p14="http://schemas.microsoft.com/office/powerpoint/2010/main" val="3634536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A86C93C-14BD-4246-0816-834D573A76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803941">
            <a:off x="-5431972" y="3504721"/>
            <a:ext cx="12882282" cy="4525158"/>
          </a:xfrm>
          <a:prstGeom prst="rect">
            <a:avLst/>
          </a:prstGeom>
        </p:spPr>
      </p:pic>
      <p:pic>
        <p:nvPicPr>
          <p:cNvPr id="2" name="Graphic 1">
            <a:extLst>
              <a:ext uri="{FF2B5EF4-FFF2-40B4-BE49-F238E27FC236}">
                <a16:creationId xmlns:a16="http://schemas.microsoft.com/office/drawing/2014/main" id="{704EEB95-E888-463A-C474-AC9CF884176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8366" y="711975"/>
            <a:ext cx="2199678" cy="5064034"/>
          </a:xfrm>
          <a:prstGeom prst="rect">
            <a:avLst/>
          </a:prstGeom>
        </p:spPr>
      </p:pic>
      <p:pic>
        <p:nvPicPr>
          <p:cNvPr id="62" name="Bildobjekt 61">
            <a:extLst>
              <a:ext uri="{FF2B5EF4-FFF2-40B4-BE49-F238E27FC236}">
                <a16:creationId xmlns:a16="http://schemas.microsoft.com/office/drawing/2014/main" id="{AD946221-F051-72C0-3AE1-9100A1862E67}"/>
              </a:ext>
            </a:extLst>
          </p:cNvPr>
          <p:cNvPicPr>
            <a:picLocks noChangeAspect="1"/>
          </p:cNvPicPr>
          <p:nvPr/>
        </p:nvPicPr>
        <p:blipFill>
          <a:blip r:embed="rId7"/>
          <a:stretch>
            <a:fillRect/>
          </a:stretch>
        </p:blipFill>
        <p:spPr>
          <a:xfrm rot="2806194">
            <a:off x="5809122" y="-514683"/>
            <a:ext cx="2664934" cy="4942549"/>
          </a:xfrm>
          <a:prstGeom prst="rect">
            <a:avLst/>
          </a:prstGeom>
          <a:effectLst>
            <a:outerShdw blurRad="63500" sx="112000" sy="112000" algn="ctr" rotWithShape="0">
              <a:schemeClr val="bg1">
                <a:alpha val="40000"/>
              </a:schemeClr>
            </a:outerShdw>
          </a:effectLst>
        </p:spPr>
      </p:pic>
      <p:pic>
        <p:nvPicPr>
          <p:cNvPr id="63" name="Bildobjekt 62">
            <a:extLst>
              <a:ext uri="{FF2B5EF4-FFF2-40B4-BE49-F238E27FC236}">
                <a16:creationId xmlns:a16="http://schemas.microsoft.com/office/drawing/2014/main" id="{6CF78D92-4441-3755-815D-1F04F109C7E3}"/>
              </a:ext>
            </a:extLst>
          </p:cNvPr>
          <p:cNvPicPr>
            <a:picLocks noChangeAspect="1"/>
          </p:cNvPicPr>
          <p:nvPr/>
        </p:nvPicPr>
        <p:blipFill>
          <a:blip r:embed="rId8"/>
          <a:stretch>
            <a:fillRect/>
          </a:stretch>
        </p:blipFill>
        <p:spPr>
          <a:xfrm rot="2806194">
            <a:off x="5071263" y="3555154"/>
            <a:ext cx="1748965" cy="3243739"/>
          </a:xfrm>
          <a:prstGeom prst="rect">
            <a:avLst/>
          </a:prstGeom>
          <a:effectLst>
            <a:outerShdw blurRad="63500" sx="112000" sy="112000" algn="ctr" rotWithShape="0">
              <a:schemeClr val="bg1">
                <a:alpha val="40000"/>
              </a:schemeClr>
            </a:outerShdw>
          </a:effectLst>
        </p:spPr>
      </p:pic>
      <p:pic>
        <p:nvPicPr>
          <p:cNvPr id="64" name="Bildobjekt 63">
            <a:extLst>
              <a:ext uri="{FF2B5EF4-FFF2-40B4-BE49-F238E27FC236}">
                <a16:creationId xmlns:a16="http://schemas.microsoft.com/office/drawing/2014/main" id="{9806BF1A-A83D-8346-ECFC-1D0FB53E3F4F}"/>
              </a:ext>
            </a:extLst>
          </p:cNvPr>
          <p:cNvPicPr>
            <a:picLocks noChangeAspect="1"/>
          </p:cNvPicPr>
          <p:nvPr/>
        </p:nvPicPr>
        <p:blipFill>
          <a:blip r:embed="rId9"/>
          <a:stretch>
            <a:fillRect/>
          </a:stretch>
        </p:blipFill>
        <p:spPr>
          <a:xfrm rot="2806194">
            <a:off x="8263270" y="2136070"/>
            <a:ext cx="2488237" cy="4614829"/>
          </a:xfrm>
          <a:prstGeom prst="rect">
            <a:avLst/>
          </a:prstGeom>
          <a:effectLst>
            <a:outerShdw blurRad="63500" sx="112000" sy="112000" algn="ctr" rotWithShape="0">
              <a:schemeClr val="bg1">
                <a:alpha val="40000"/>
              </a:schemeClr>
            </a:outerShdw>
          </a:effectLst>
        </p:spPr>
      </p:pic>
      <p:pic>
        <p:nvPicPr>
          <p:cNvPr id="11" name="Graphic 10">
            <a:extLst>
              <a:ext uri="{FF2B5EF4-FFF2-40B4-BE49-F238E27FC236}">
                <a16:creationId xmlns:a16="http://schemas.microsoft.com/office/drawing/2014/main" id="{21F382C5-C535-A623-CC91-B66F96C51CA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65582" y="4240236"/>
            <a:ext cx="294439" cy="501885"/>
          </a:xfrm>
          <a:prstGeom prst="rect">
            <a:avLst/>
          </a:prstGeom>
        </p:spPr>
      </p:pic>
      <p:pic>
        <p:nvPicPr>
          <p:cNvPr id="12" name="Graphic 11">
            <a:extLst>
              <a:ext uri="{FF2B5EF4-FFF2-40B4-BE49-F238E27FC236}">
                <a16:creationId xmlns:a16="http://schemas.microsoft.com/office/drawing/2014/main" id="{E1AAC3CD-0C5A-4339-FA7F-2E545DDAE75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964124" y="3738351"/>
            <a:ext cx="263272" cy="501885"/>
          </a:xfrm>
          <a:prstGeom prst="rect">
            <a:avLst/>
          </a:prstGeom>
        </p:spPr>
      </p:pic>
    </p:spTree>
    <p:extLst>
      <p:ext uri="{BB962C8B-B14F-4D97-AF65-F5344CB8AC3E}">
        <p14:creationId xmlns:p14="http://schemas.microsoft.com/office/powerpoint/2010/main" val="4234262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A97C501-F596-1977-3B2D-E75CE1ECD421}"/>
            </a:ext>
          </a:extLst>
        </p:cNvPr>
        <p:cNvGrpSpPr/>
        <p:nvPr/>
      </p:nvGrpSpPr>
      <p:grpSpPr>
        <a:xfrm>
          <a:off x="0" y="0"/>
          <a:ext cx="0" cy="0"/>
          <a:chOff x="0" y="0"/>
          <a:chExt cx="0" cy="0"/>
        </a:xfrm>
      </p:grpSpPr>
      <p:pic>
        <p:nvPicPr>
          <p:cNvPr id="9" name="Graphic 8">
            <a:extLst>
              <a:ext uri="{FF2B5EF4-FFF2-40B4-BE49-F238E27FC236}">
                <a16:creationId xmlns:a16="http://schemas.microsoft.com/office/drawing/2014/main" id="{73BC2DD6-BF2E-9F02-97D6-D61AD77895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375822">
            <a:off x="3489192" y="1291942"/>
            <a:ext cx="2019300" cy="1968500"/>
          </a:xfrm>
          <a:prstGeom prst="rect">
            <a:avLst/>
          </a:prstGeom>
        </p:spPr>
      </p:pic>
      <p:pic>
        <p:nvPicPr>
          <p:cNvPr id="11" name="Graphic 10">
            <a:extLst>
              <a:ext uri="{FF2B5EF4-FFF2-40B4-BE49-F238E27FC236}">
                <a16:creationId xmlns:a16="http://schemas.microsoft.com/office/drawing/2014/main" id="{6904B6DB-086D-17F1-1092-8ACFD67006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4811">
            <a:off x="6501909" y="1242096"/>
            <a:ext cx="2103686" cy="2050089"/>
          </a:xfrm>
          <a:prstGeom prst="rect">
            <a:avLst/>
          </a:prstGeom>
        </p:spPr>
      </p:pic>
      <p:pic>
        <p:nvPicPr>
          <p:cNvPr id="13" name="Graphic 12">
            <a:extLst>
              <a:ext uri="{FF2B5EF4-FFF2-40B4-BE49-F238E27FC236}">
                <a16:creationId xmlns:a16="http://schemas.microsoft.com/office/drawing/2014/main" id="{8CB963A6-B3FC-018C-1B50-3B9CA3E707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1306652">
            <a:off x="742825" y="1311356"/>
            <a:ext cx="2105675" cy="2023100"/>
          </a:xfrm>
          <a:prstGeom prst="rect">
            <a:avLst/>
          </a:prstGeom>
        </p:spPr>
      </p:pic>
      <p:pic>
        <p:nvPicPr>
          <p:cNvPr id="15" name="Graphic 14">
            <a:extLst>
              <a:ext uri="{FF2B5EF4-FFF2-40B4-BE49-F238E27FC236}">
                <a16:creationId xmlns:a16="http://schemas.microsoft.com/office/drawing/2014/main" id="{2AABBBA3-449E-A6ED-CE6D-AA40B7AD117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94911" y="1335800"/>
            <a:ext cx="2173708" cy="2093200"/>
          </a:xfrm>
          <a:prstGeom prst="rect">
            <a:avLst/>
          </a:prstGeom>
        </p:spPr>
      </p:pic>
      <p:pic>
        <p:nvPicPr>
          <p:cNvPr id="19" name="Graphic 18">
            <a:extLst>
              <a:ext uri="{FF2B5EF4-FFF2-40B4-BE49-F238E27FC236}">
                <a16:creationId xmlns:a16="http://schemas.microsoft.com/office/drawing/2014/main" id="{D10D2CE2-996B-4CE1-6003-7B055653B07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26430" y="4494595"/>
            <a:ext cx="12882282" cy="3446563"/>
          </a:xfrm>
          <a:prstGeom prst="rect">
            <a:avLst/>
          </a:prstGeom>
        </p:spPr>
      </p:pic>
      <p:sp>
        <p:nvSpPr>
          <p:cNvPr id="16" name="R2M`s ekosystem">
            <a:extLst>
              <a:ext uri="{FF2B5EF4-FFF2-40B4-BE49-F238E27FC236}">
                <a16:creationId xmlns:a16="http://schemas.microsoft.com/office/drawing/2014/main" id="{D7ADE442-E371-8A9C-C7A9-D82B92BCA050}"/>
              </a:ext>
            </a:extLst>
          </p:cNvPr>
          <p:cNvSpPr txBox="1">
            <a:spLocks/>
          </p:cNvSpPr>
          <p:nvPr/>
        </p:nvSpPr>
        <p:spPr>
          <a:xfrm>
            <a:off x="-481672" y="5070616"/>
            <a:ext cx="10425078" cy="1325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i="0" kern="120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algn="r"/>
            <a:r>
              <a:rPr lang="sv-SE">
                <a:latin typeface="Roboto Medium" panose="02000000000000000000" pitchFamily="2" charset="0"/>
                <a:ea typeface="Roboto Medium" panose="02000000000000000000" pitchFamily="2" charset="0"/>
              </a:rPr>
              <a:t>Magello – Vi finns i din vardag</a:t>
            </a:r>
          </a:p>
        </p:txBody>
      </p:sp>
    </p:spTree>
    <p:extLst>
      <p:ext uri="{BB962C8B-B14F-4D97-AF65-F5344CB8AC3E}">
        <p14:creationId xmlns:p14="http://schemas.microsoft.com/office/powerpoint/2010/main" val="171100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15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F3074CB-29BA-E8FF-B5C3-BE8F6483AA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430" y="-795129"/>
            <a:ext cx="12882282" cy="9077738"/>
          </a:xfrm>
          <a:prstGeom prst="rect">
            <a:avLst/>
          </a:prstGeom>
        </p:spPr>
      </p:pic>
      <p:pic>
        <p:nvPicPr>
          <p:cNvPr id="5" name="Picture 2" descr="Mat, recept &amp; smarta tjänster för en enklare vardag | ICA">
            <a:extLst>
              <a:ext uri="{FF2B5EF4-FFF2-40B4-BE49-F238E27FC236}">
                <a16:creationId xmlns:a16="http://schemas.microsoft.com/office/drawing/2014/main" id="{2FE6A5E5-7BCF-5DDA-AB11-0F2A54D9E83C}"/>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11847" y="1968467"/>
            <a:ext cx="2133026" cy="159977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 name="Bildobjekt 10">
            <a:extLst>
              <a:ext uri="{FF2B5EF4-FFF2-40B4-BE49-F238E27FC236}">
                <a16:creationId xmlns:a16="http://schemas.microsoft.com/office/drawing/2014/main" id="{A52BC0CC-BA21-94BA-344E-B86C5430C54C}"/>
              </a:ext>
            </a:extLst>
          </p:cNvPr>
          <p:cNvPicPr>
            <a:picLocks noChangeAspect="1"/>
          </p:cNvPicPr>
          <p:nvPr/>
        </p:nvPicPr>
        <p:blipFill>
          <a:blip r:embed="rId6"/>
          <a:stretch>
            <a:fillRect/>
          </a:stretch>
        </p:blipFill>
        <p:spPr>
          <a:xfrm>
            <a:off x="628772" y="3117009"/>
            <a:ext cx="2879919" cy="623982"/>
          </a:xfrm>
          <a:prstGeom prst="rect">
            <a:avLst/>
          </a:prstGeom>
          <a:effectLst/>
        </p:spPr>
      </p:pic>
      <p:pic>
        <p:nvPicPr>
          <p:cNvPr id="1030" name="Picture 6" descr="Storstockholms Lokaltrafik - Wikipedia">
            <a:extLst>
              <a:ext uri="{FF2B5EF4-FFF2-40B4-BE49-F238E27FC236}">
                <a16:creationId xmlns:a16="http://schemas.microsoft.com/office/drawing/2014/main" id="{28F983B5-0A08-AB9F-4E69-07D1340C47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8900" y="564445"/>
            <a:ext cx="1154950" cy="941586"/>
          </a:xfrm>
          <a:prstGeom prst="rect">
            <a:avLst/>
          </a:prstGeom>
          <a:noFill/>
          <a:effectLst>
            <a:outerShdw blurRad="50800" dist="38100" dir="2700000" algn="tl"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1036" name="Picture 12" descr="Fossil free living within one generation - Vattenfall">
            <a:extLst>
              <a:ext uri="{FF2B5EF4-FFF2-40B4-BE49-F238E27FC236}">
                <a16:creationId xmlns:a16="http://schemas.microsoft.com/office/drawing/2014/main" id="{B2C2864D-BADF-53BF-F65E-738CA5FD58E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17800" y="3076306"/>
            <a:ext cx="3445428" cy="530994"/>
          </a:xfrm>
          <a:prstGeom prst="rect">
            <a:avLst/>
          </a:prstGeom>
          <a:noFill/>
          <a:effectLst>
            <a:outerShdw blurRad="50800" dist="38100" dir="2700000" algn="tl"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1038" name="Picture 14" descr="Möt era patienter digitalt med CarePlatform">
            <a:extLst>
              <a:ext uri="{FF2B5EF4-FFF2-40B4-BE49-F238E27FC236}">
                <a16:creationId xmlns:a16="http://schemas.microsoft.com/office/drawing/2014/main" id="{E82888C8-3BE4-759D-C152-1F25FCE21BF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09509" y="4505441"/>
            <a:ext cx="2286001" cy="445770"/>
          </a:xfrm>
          <a:prstGeom prst="rect">
            <a:avLst/>
          </a:prstGeom>
          <a:noFill/>
          <a:effectLst>
            <a:outerShdw blurRad="50800" dist="38100" dir="2700000" algn="tl"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1040" name="Picture 16" descr="Arbetsförmedlingen mångsidig myndighet i framkant - Framtidens karriär IT &amp;  Data">
            <a:extLst>
              <a:ext uri="{FF2B5EF4-FFF2-40B4-BE49-F238E27FC236}">
                <a16:creationId xmlns:a16="http://schemas.microsoft.com/office/drawing/2014/main" id="{8F935426-EB11-6F8A-D8DA-9AF115A311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8772" y="4458683"/>
            <a:ext cx="3352115" cy="4085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venska Spel utökar hästbettingen med franska PMU">
            <a:extLst>
              <a:ext uri="{FF2B5EF4-FFF2-40B4-BE49-F238E27FC236}">
                <a16:creationId xmlns:a16="http://schemas.microsoft.com/office/drawing/2014/main" id="{6C2E6227-F2E7-A9CC-BDA5-3BF424ED8EC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252" t="16939" r="2252" b="16939"/>
          <a:stretch/>
        </p:blipFill>
        <p:spPr bwMode="auto">
          <a:xfrm>
            <a:off x="9065294" y="1498555"/>
            <a:ext cx="2406030" cy="1044129"/>
          </a:xfrm>
          <a:prstGeom prst="rect">
            <a:avLst/>
          </a:prstGeom>
          <a:ln w="11430" cap="flat">
            <a:noFill/>
            <a:prstDash val="solid"/>
            <a:miter/>
          </a:ln>
          <a:extLst>
            <a:ext uri="{909E8E84-426E-40DD-AFC4-6F175D3DCCD1}">
              <a14:hiddenFill xmlns:a14="http://schemas.microsoft.com/office/drawing/2010/main">
                <a:solidFill>
                  <a:srgbClr val="FFFFFF"/>
                </a:solidFill>
              </a14:hiddenFill>
            </a:ext>
          </a:extLst>
        </p:spPr>
      </p:pic>
      <p:pic>
        <p:nvPicPr>
          <p:cNvPr id="8" name="Graphic 7">
            <a:extLst>
              <a:ext uri="{FF2B5EF4-FFF2-40B4-BE49-F238E27FC236}">
                <a16:creationId xmlns:a16="http://schemas.microsoft.com/office/drawing/2014/main" id="{A7E8456A-961F-F07C-7233-AE481936FBF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28772" y="591413"/>
            <a:ext cx="1753502" cy="815008"/>
          </a:xfrm>
          <a:prstGeom prst="rect">
            <a:avLst/>
          </a:prstGeom>
        </p:spPr>
      </p:pic>
      <p:pic>
        <p:nvPicPr>
          <p:cNvPr id="12" name="Picture 4">
            <a:extLst>
              <a:ext uri="{FF2B5EF4-FFF2-40B4-BE49-F238E27FC236}">
                <a16:creationId xmlns:a16="http://schemas.microsoft.com/office/drawing/2014/main" id="{BFFF78A2-C68C-6919-B445-262591559D6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8773" y="5536924"/>
            <a:ext cx="2597122" cy="7296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a:extLst>
              <a:ext uri="{FF2B5EF4-FFF2-40B4-BE49-F238E27FC236}">
                <a16:creationId xmlns:a16="http://schemas.microsoft.com/office/drawing/2014/main" id="{CE626F02-BA2D-4388-543B-855B3BE1F30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219975" y="591413"/>
            <a:ext cx="3275535" cy="5334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C18F3012-9CA8-F197-1674-F66081E69868}"/>
              </a:ext>
            </a:extLst>
          </p:cNvPr>
          <p:cNvPicPr>
            <a:picLocks noChangeAspect="1"/>
          </p:cNvPicPr>
          <p:nvPr/>
        </p:nvPicPr>
        <p:blipFill>
          <a:blip r:embed="rId16"/>
          <a:stretch>
            <a:fillRect/>
          </a:stretch>
        </p:blipFill>
        <p:spPr>
          <a:xfrm>
            <a:off x="4291574" y="5262188"/>
            <a:ext cx="840546" cy="942349"/>
          </a:xfrm>
          <a:prstGeom prst="rect">
            <a:avLst/>
          </a:prstGeom>
        </p:spPr>
      </p:pic>
      <p:pic>
        <p:nvPicPr>
          <p:cNvPr id="1034" name="Picture 10" descr="Hem | Scandic Hotels Group AB">
            <a:extLst>
              <a:ext uri="{FF2B5EF4-FFF2-40B4-BE49-F238E27FC236}">
                <a16:creationId xmlns:a16="http://schemas.microsoft.com/office/drawing/2014/main" id="{453C3E35-87F0-9B61-2F88-1E7DE57A49D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b="7997"/>
          <a:stretch/>
        </p:blipFill>
        <p:spPr bwMode="auto">
          <a:xfrm>
            <a:off x="5577625" y="3527658"/>
            <a:ext cx="2286001" cy="1402128"/>
          </a:xfrm>
          <a:prstGeom prst="rect">
            <a:avLst/>
          </a:prstGeom>
          <a:ln w="11430" cap="flat">
            <a:noFill/>
            <a:prstDash val="solid"/>
            <a:miter/>
          </a:ln>
          <a:extLst>
            <a:ext uri="{909E8E84-426E-40DD-AFC4-6F175D3DCCD1}">
              <a14:hiddenFill xmlns:a14="http://schemas.microsoft.com/office/drawing/2010/main">
                <a:solidFill>
                  <a:srgbClr val="FFFFFF"/>
                </a:solidFill>
              </a14:hiddenFill>
            </a:ext>
          </a:extLst>
        </p:spPr>
      </p:pic>
      <p:pic>
        <p:nvPicPr>
          <p:cNvPr id="20" name="Graphic 19">
            <a:extLst>
              <a:ext uri="{FF2B5EF4-FFF2-40B4-BE49-F238E27FC236}">
                <a16:creationId xmlns:a16="http://schemas.microsoft.com/office/drawing/2014/main" id="{FDCD3BFD-F2DC-E2D3-D6F7-5732ACE59C6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10802" y="639408"/>
            <a:ext cx="915082" cy="915082"/>
          </a:xfrm>
          <a:prstGeom prst="rect">
            <a:avLst/>
          </a:prstGeom>
        </p:spPr>
      </p:pic>
      <p:pic>
        <p:nvPicPr>
          <p:cNvPr id="24" name="Graphic 23">
            <a:extLst>
              <a:ext uri="{FF2B5EF4-FFF2-40B4-BE49-F238E27FC236}">
                <a16:creationId xmlns:a16="http://schemas.microsoft.com/office/drawing/2014/main" id="{80C20537-F205-5B7A-1D27-24AAD43E7B4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28772" y="2197432"/>
            <a:ext cx="2879919" cy="221532"/>
          </a:xfrm>
          <a:prstGeom prst="rect">
            <a:avLst/>
          </a:prstGeom>
        </p:spPr>
      </p:pic>
      <p:pic>
        <p:nvPicPr>
          <p:cNvPr id="28" name="Graphic 27">
            <a:extLst>
              <a:ext uri="{FF2B5EF4-FFF2-40B4-BE49-F238E27FC236}">
                <a16:creationId xmlns:a16="http://schemas.microsoft.com/office/drawing/2014/main" id="{3039DBC2-DF7E-5084-8C00-3D51162DA186}"/>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55657" y="5487903"/>
            <a:ext cx="2513768" cy="827704"/>
          </a:xfrm>
          <a:prstGeom prst="rect">
            <a:avLst/>
          </a:prstGeom>
        </p:spPr>
      </p:pic>
      <p:pic>
        <p:nvPicPr>
          <p:cNvPr id="1026" name="Picture 2" descr="Statens inköpscentral">
            <a:extLst>
              <a:ext uri="{FF2B5EF4-FFF2-40B4-BE49-F238E27FC236}">
                <a16:creationId xmlns:a16="http://schemas.microsoft.com/office/drawing/2014/main" id="{639E1F1E-C917-FE86-ED7C-5E13FD57826C}"/>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292962" y="5487903"/>
            <a:ext cx="2340284" cy="70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03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180C2E8-05DF-0642-8E15-B15FF07DC7E6}"/>
              </a:ext>
            </a:extLst>
          </p:cNvPr>
          <p:cNvSpPr>
            <a:spLocks noGrp="1"/>
          </p:cNvSpPr>
          <p:nvPr>
            <p:ph type="title"/>
          </p:nvPr>
        </p:nvSpPr>
        <p:spPr/>
        <p:txBody>
          <a:bodyPr/>
          <a:lstStyle/>
          <a:p>
            <a:r>
              <a:rPr lang="sv-SE" dirty="0" err="1">
                <a:latin typeface="Kattux Abc" panose="02000503000000000000" pitchFamily="2" charset="0"/>
              </a:rPr>
              <a:t>Lorem</a:t>
            </a:r>
            <a:r>
              <a:rPr lang="sv-SE" dirty="0">
                <a:latin typeface="Kattux Abc" panose="02000503000000000000" pitchFamily="2" charset="0"/>
              </a:rPr>
              <a:t> </a:t>
            </a:r>
            <a:r>
              <a:rPr lang="sv-SE" dirty="0" err="1">
                <a:latin typeface="Kattux Abc" panose="02000503000000000000" pitchFamily="2" charset="0"/>
              </a:rPr>
              <a:t>ipsum</a:t>
            </a:r>
            <a:endParaRPr lang="sv-SE" dirty="0">
              <a:latin typeface="Kattux Abc" panose="02000503000000000000" pitchFamily="2" charset="0"/>
            </a:endParaRPr>
          </a:p>
        </p:txBody>
      </p:sp>
      <p:sp>
        <p:nvSpPr>
          <p:cNvPr id="3" name="Platshållare för text 2">
            <a:extLst>
              <a:ext uri="{FF2B5EF4-FFF2-40B4-BE49-F238E27FC236}">
                <a16:creationId xmlns:a16="http://schemas.microsoft.com/office/drawing/2014/main" id="{5C99F6F4-B081-3147-867D-36D6D10F30C1}"/>
              </a:ext>
            </a:extLst>
          </p:cNvPr>
          <p:cNvSpPr>
            <a:spLocks noGrp="1"/>
          </p:cNvSpPr>
          <p:nvPr>
            <p:ph type="body" idx="1"/>
          </p:nvPr>
        </p:nvSpPr>
        <p:spPr/>
        <p:txBody>
          <a:bodyPr/>
          <a:lstStyle/>
          <a:p>
            <a:endParaRPr lang="sv-SE" dirty="0"/>
          </a:p>
        </p:txBody>
      </p:sp>
      <p:sp>
        <p:nvSpPr>
          <p:cNvPr id="4" name="Platshållare för innehåll 3">
            <a:extLst>
              <a:ext uri="{FF2B5EF4-FFF2-40B4-BE49-F238E27FC236}">
                <a16:creationId xmlns:a16="http://schemas.microsoft.com/office/drawing/2014/main" id="{7F6C862B-2C77-2C4D-9954-7254E4FA7CD6}"/>
              </a:ext>
            </a:extLst>
          </p:cNvPr>
          <p:cNvSpPr>
            <a:spLocks noGrp="1"/>
          </p:cNvSpPr>
          <p:nvPr>
            <p:ph sz="half" idx="2"/>
          </p:nvPr>
        </p:nvSpPr>
        <p:spPr/>
        <p:txBody>
          <a:bodyPr/>
          <a:lstStyle/>
          <a:p>
            <a:endParaRPr lang="sv-SE"/>
          </a:p>
        </p:txBody>
      </p:sp>
      <p:sp>
        <p:nvSpPr>
          <p:cNvPr id="5" name="Platshållare för text 4">
            <a:extLst>
              <a:ext uri="{FF2B5EF4-FFF2-40B4-BE49-F238E27FC236}">
                <a16:creationId xmlns:a16="http://schemas.microsoft.com/office/drawing/2014/main" id="{730D6307-3B30-E64C-AA0F-AF3051F4F83F}"/>
              </a:ext>
            </a:extLst>
          </p:cNvPr>
          <p:cNvSpPr>
            <a:spLocks noGrp="1"/>
          </p:cNvSpPr>
          <p:nvPr>
            <p:ph type="body" sz="quarter" idx="3"/>
          </p:nvPr>
        </p:nvSpPr>
        <p:spPr/>
        <p:txBody>
          <a:bodyPr/>
          <a:lstStyle/>
          <a:p>
            <a:endParaRPr lang="sv-SE"/>
          </a:p>
        </p:txBody>
      </p:sp>
      <p:sp>
        <p:nvSpPr>
          <p:cNvPr id="6" name="Platshållare för innehåll 5">
            <a:extLst>
              <a:ext uri="{FF2B5EF4-FFF2-40B4-BE49-F238E27FC236}">
                <a16:creationId xmlns:a16="http://schemas.microsoft.com/office/drawing/2014/main" id="{C396D280-1C20-5645-8435-9CD9739858A9}"/>
              </a:ext>
            </a:extLst>
          </p:cNvPr>
          <p:cNvSpPr>
            <a:spLocks noGrp="1"/>
          </p:cNvSpPr>
          <p:nvPr>
            <p:ph sz="quarter" idx="4"/>
          </p:nvPr>
        </p:nvSpPr>
        <p:spPr/>
        <p:txBody>
          <a:bodyPr/>
          <a:lstStyle/>
          <a:p>
            <a:endParaRPr lang="sv-SE"/>
          </a:p>
        </p:txBody>
      </p:sp>
    </p:spTree>
    <p:extLst>
      <p:ext uri="{BB962C8B-B14F-4D97-AF65-F5344CB8AC3E}">
        <p14:creationId xmlns:p14="http://schemas.microsoft.com/office/powerpoint/2010/main" val="343802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tema">
  <a:themeElements>
    <a:clrScheme name="R2M-ny">
      <a:dk1>
        <a:srgbClr val="000000"/>
      </a:dk1>
      <a:lt1>
        <a:srgbClr val="FFFFFF"/>
      </a:lt1>
      <a:dk2>
        <a:srgbClr val="4C4A4A"/>
      </a:dk2>
      <a:lt2>
        <a:srgbClr val="F7F3F3"/>
      </a:lt2>
      <a:accent1>
        <a:srgbClr val="31ABE2"/>
      </a:accent1>
      <a:accent2>
        <a:srgbClr val="F9B804"/>
      </a:accent2>
      <a:accent3>
        <a:srgbClr val="E3012F"/>
      </a:accent3>
      <a:accent4>
        <a:srgbClr val="FFDC00"/>
      </a:accent4>
      <a:accent5>
        <a:srgbClr val="E02B86"/>
      </a:accent5>
      <a:accent6>
        <a:srgbClr val="1BA660"/>
      </a:accent6>
      <a:hlink>
        <a:srgbClr val="000000"/>
      </a:hlink>
      <a:folHlink>
        <a:srgbClr val="00000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2M Mall ppt_220412_150dpi" id="{FA1284DD-C001-BF40-A2B8-7E809E46EB53}" vid="{1191A028-6484-4F4E-9388-6A18A13655AE}"/>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2M">
    <a:dk1>
      <a:srgbClr val="000000"/>
    </a:dk1>
    <a:lt1>
      <a:srgbClr val="FFFFFF"/>
    </a:lt1>
    <a:dk2>
      <a:srgbClr val="4C4A4A"/>
    </a:dk2>
    <a:lt2>
      <a:srgbClr val="F7F3F3"/>
    </a:lt2>
    <a:accent1>
      <a:srgbClr val="00AEEF"/>
    </a:accent1>
    <a:accent2>
      <a:srgbClr val="FDB90B"/>
    </a:accent2>
    <a:accent3>
      <a:srgbClr val="ED1A3B"/>
    </a:accent3>
    <a:accent4>
      <a:srgbClr val="F7D005"/>
    </a:accent4>
    <a:accent5>
      <a:srgbClr val="EC008C"/>
    </a:accent5>
    <a:accent6>
      <a:srgbClr val="00A65D"/>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1CF7A146020B334CA8D4096E9D52BE8D" ma:contentTypeVersion="18" ma:contentTypeDescription="Skapa ett nytt dokument." ma:contentTypeScope="" ma:versionID="5d966f8dcd88e3f14949c85d06df9b45">
  <xsd:schema xmlns:xsd="http://www.w3.org/2001/XMLSchema" xmlns:xs="http://www.w3.org/2001/XMLSchema" xmlns:p="http://schemas.microsoft.com/office/2006/metadata/properties" xmlns:ns2="1e016552-a444-4155-9aae-f89f68456b2f" xmlns:ns3="b569361e-f886-4987-bee7-742d96c8ef7f" targetNamespace="http://schemas.microsoft.com/office/2006/metadata/properties" ma:root="true" ma:fieldsID="71e45fdfa659ef643ded9f5b7ef3609b" ns2:_="" ns3:_="">
    <xsd:import namespace="1e016552-a444-4155-9aae-f89f68456b2f"/>
    <xsd:import namespace="b569361e-f886-4987-bee7-742d96c8ef7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016552-a444-4155-9aae-f89f68456b2f" elementFormDefault="qualified">
    <xsd:import namespace="http://schemas.microsoft.com/office/2006/documentManagement/types"/>
    <xsd:import namespace="http://schemas.microsoft.com/office/infopath/2007/PartnerControls"/>
    <xsd:element name="SharedWithUsers" ma:index="8"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at med information" ma:description="" ma:internalName="SharedWithDetails" ma:readOnly="true">
      <xsd:simpleType>
        <xsd:restriction base="dms:Note">
          <xsd:maxLength value="255"/>
        </xsd:restriction>
      </xsd:simpleType>
    </xsd:element>
    <xsd:element name="TaxCatchAll" ma:index="23" nillable="true" ma:displayName="Taxonomy Catch All Column" ma:hidden="true" ma:list="{16792f26-9f86-49a6-810a-e2e8709b7b6b}" ma:internalName="TaxCatchAll" ma:showField="CatchAllData" ma:web="1e016552-a444-4155-9aae-f89f68456b2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569361e-f886-4987-bee7-742d96c8ef7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c4be9387-bc5a-41e6-b863-87c9e78666b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69361e-f886-4987-bee7-742d96c8ef7f">
      <Terms xmlns="http://schemas.microsoft.com/office/infopath/2007/PartnerControls"/>
    </lcf76f155ced4ddcb4097134ff3c332f>
    <TaxCatchAll xmlns="1e016552-a444-4155-9aae-f89f68456b2f" xsi:nil="true"/>
  </documentManagement>
</p:properties>
</file>

<file path=customXml/itemProps1.xml><?xml version="1.0" encoding="utf-8"?>
<ds:datastoreItem xmlns:ds="http://schemas.openxmlformats.org/officeDocument/2006/customXml" ds:itemID="{CF4E6693-AAA0-48E4-A618-34CB934446F5}">
  <ds:schemaRefs>
    <ds:schemaRef ds:uri="http://schemas.microsoft.com/sharepoint/v3/contenttype/forms"/>
  </ds:schemaRefs>
</ds:datastoreItem>
</file>

<file path=customXml/itemProps2.xml><?xml version="1.0" encoding="utf-8"?>
<ds:datastoreItem xmlns:ds="http://schemas.openxmlformats.org/officeDocument/2006/customXml" ds:itemID="{E6977943-D38B-4C31-958F-AD28B4AE4A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016552-a444-4155-9aae-f89f68456b2f"/>
    <ds:schemaRef ds:uri="b569361e-f886-4987-bee7-742d96c8ef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ED54245-5FD7-477F-96BC-BF2A30302E5C}">
  <ds:schemaRef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b569361e-f886-4987-bee7-742d96c8ef7f"/>
    <ds:schemaRef ds:uri="1e016552-a444-4155-9aae-f89f68456b2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Office-tema</Template>
  <TotalTime>3023</TotalTime>
  <Words>540</Words>
  <Application>Microsoft Macintosh PowerPoint</Application>
  <PresentationFormat>Widescreen</PresentationFormat>
  <Paragraphs>78</Paragraphs>
  <Slides>33</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Kattux Abc</vt:lpstr>
      <vt:lpstr>Roboto Black</vt:lpstr>
      <vt:lpstr>Roboto Condensed</vt:lpstr>
      <vt:lpstr>Roboto Medium</vt:lpstr>
      <vt:lpstr>Tahoma</vt:lpstr>
      <vt:lpstr>Office-tema</vt:lpstr>
      <vt:lpstr>PowerPoint Presentation</vt:lpstr>
      <vt:lpstr>PowerPoint Presentation</vt:lpstr>
      <vt:lpstr>Trygghet i det vi gör &amp; ekonomi</vt:lpstr>
      <vt:lpstr>PowerPoint Presentation</vt:lpstr>
      <vt:lpstr>PowerPoint Presentation</vt:lpstr>
      <vt:lpstr>PowerPoint Presentation</vt:lpstr>
      <vt:lpstr>PowerPoint Presentation</vt:lpstr>
      <vt:lpstr>PowerPoint Presentation</vt:lpstr>
      <vt:lpstr>Lorem ipsum</vt:lpstr>
      <vt:lpstr>PowerPoint Presentation</vt:lpstr>
      <vt:lpstr>Lorem ipsum</vt:lpstr>
      <vt:lpstr>PowerPoint Presentation</vt:lpstr>
      <vt:lpstr>Lorem ipsum</vt:lpstr>
      <vt:lpstr>PowerPoint Presentation</vt:lpstr>
      <vt:lpstr>Lorem ipsum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Systemutveckling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Angela Svegby</dc:creator>
  <cp:lastModifiedBy>Patric  Jansson</cp:lastModifiedBy>
  <cp:revision>7</cp:revision>
  <dcterms:created xsi:type="dcterms:W3CDTF">2022-06-03T09:10:41Z</dcterms:created>
  <dcterms:modified xsi:type="dcterms:W3CDTF">2025-08-27T07:28:43Z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0x0101001CF7A146020B334CA8D4096E9D52BE8D</vt:lpwstr>
  </property>
  <property fmtid="{D5CDD505-2E9C-101B-9397-08002B2CF9AE}" pid="3" name="MediaServiceImageTags">
    <vt:lpwstr/>
  </property>
</Properties>
</file>