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4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46FE0C-DD2A-4302-8D82-68FB82A71D79}" type="datetimeFigureOut">
              <a:rPr lang="es-EC" smtClean="0"/>
              <a:t>28/11/2020</a:t>
            </a:fld>
            <a:endParaRPr lang="es-EC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D36A60-A9C7-4F10-997B-8D3946DBBCB3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5038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36A60-A9C7-4F10-997B-8D3946DBBCB3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53938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11/28/2020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533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11/28/2020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593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11/28/2020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175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11/28/2020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02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11/28/2020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62471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11/28/2020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622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003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11/28/2020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22447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11/28/2020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5930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11/28/2020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191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11/28/2020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995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11/28/2020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966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739B612F-7798-4213-936D-2E1947716B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128" b="1112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4F6907-57E6-46FB-8614-B686F4DB4F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/>
          <a:p>
            <a:r>
              <a:rPr lang="es-EC"/>
              <a:t>¿Qué es un algoritmo?</a:t>
            </a:r>
          </a:p>
        </p:txBody>
      </p:sp>
    </p:spTree>
    <p:extLst>
      <p:ext uri="{BB962C8B-B14F-4D97-AF65-F5344CB8AC3E}">
        <p14:creationId xmlns:p14="http://schemas.microsoft.com/office/powerpoint/2010/main" val="24754442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56108-0D54-4C3B-873B-CE81EF241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0"/>
            <a:ext cx="4500737" cy="6858000"/>
          </a:xfrm>
        </p:spPr>
        <p:txBody>
          <a:bodyPr anchor="ctr">
            <a:normAutofit/>
          </a:bodyPr>
          <a:lstStyle/>
          <a:p>
            <a:pPr algn="ctr"/>
            <a:r>
              <a:rPr lang="es-EC" sz="2800" dirty="0"/>
              <a:t>Un algoritmo es una serie de instrucciones que se deben seguir en orden.</a:t>
            </a:r>
          </a:p>
        </p:txBody>
      </p:sp>
      <p:pic>
        <p:nvPicPr>
          <p:cNvPr id="2050" name="Picture 2" descr="Dislocated Joint Care Plan - Early Years Shop">
            <a:extLst>
              <a:ext uri="{FF2B5EF4-FFF2-40B4-BE49-F238E27FC236}">
                <a16:creationId xmlns:a16="http://schemas.microsoft.com/office/drawing/2014/main" id="{E24D9E63-0862-400D-8635-60A3B3F6F6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11" r="1" b="19854"/>
          <a:stretch/>
        </p:blipFill>
        <p:spPr bwMode="auto">
          <a:xfrm>
            <a:off x="6094474" y="10"/>
            <a:ext cx="6097526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Qué es un algoritmo? Una descripción fácil y algunos ejemplos célebres">
            <a:extLst>
              <a:ext uri="{FF2B5EF4-FFF2-40B4-BE49-F238E27FC236}">
                <a16:creationId xmlns:a16="http://schemas.microsoft.com/office/drawing/2014/main" id="{E7D2FDCA-B824-4854-AFD6-D05E071E8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79"/>
          <a:stretch/>
        </p:blipFill>
        <p:spPr bwMode="auto">
          <a:xfrm>
            <a:off x="6092952" y="3429000"/>
            <a:ext cx="609904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9177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25EFA61-F0F8-4F4A-B750-81EE924F1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344" y="0"/>
            <a:ext cx="7534655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Bad Math Stock Illustrations – 91 Bad Math Stock Illustrations, Vectors &amp;  Clipart - Dreamstime">
            <a:extLst>
              <a:ext uri="{FF2B5EF4-FFF2-40B4-BE49-F238E27FC236}">
                <a16:creationId xmlns:a16="http://schemas.microsoft.com/office/drawing/2014/main" id="{F0C26611-D175-4E37-BF1A-351D8A5F1A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1" t="1224" r="7788" b="-1224"/>
          <a:stretch/>
        </p:blipFill>
        <p:spPr bwMode="auto">
          <a:xfrm>
            <a:off x="20" y="10"/>
            <a:ext cx="465732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1F894-82CF-4FA3-9F9A-AD223AC8A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810" y="2587625"/>
            <a:ext cx="5927577" cy="3594100"/>
          </a:xfrm>
        </p:spPr>
        <p:txBody>
          <a:bodyPr anchor="t">
            <a:normAutofit/>
          </a:bodyPr>
          <a:lstStyle/>
          <a:p>
            <a:pPr algn="ctr"/>
            <a:r>
              <a:rPr lang="es-EC" sz="2800" dirty="0"/>
              <a:t>No se necesita ser bueno en matemáticas para crear algoritmos.</a:t>
            </a:r>
          </a:p>
        </p:txBody>
      </p:sp>
    </p:spTree>
    <p:extLst>
      <p:ext uri="{BB962C8B-B14F-4D97-AF65-F5344CB8AC3E}">
        <p14:creationId xmlns:p14="http://schemas.microsoft.com/office/powerpoint/2010/main" val="555835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904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77F89CE-BF52-4AF5-8B0B-7E9693734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31D4E-7B6A-4328-90E6-374A4B749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916936"/>
            <a:ext cx="4500737" cy="3264408"/>
          </a:xfrm>
        </p:spPr>
        <p:txBody>
          <a:bodyPr anchor="t">
            <a:normAutofit/>
          </a:bodyPr>
          <a:lstStyle/>
          <a:p>
            <a:pPr algn="ctr"/>
            <a:r>
              <a:rPr lang="es-EC" sz="2800" dirty="0">
                <a:solidFill>
                  <a:schemeClr val="bg1"/>
                </a:solidFill>
              </a:rPr>
              <a:t>¡Una receta de pastel de chocolate es un algoritmo que no requiere de matemáticas!</a:t>
            </a:r>
          </a:p>
        </p:txBody>
      </p:sp>
      <p:pic>
        <p:nvPicPr>
          <p:cNvPr id="4098" name="Picture 2" descr="Cartoon Chocolate Cake Slice Images, Stock Photos &amp; Vectors | Shutterstock">
            <a:extLst>
              <a:ext uri="{FF2B5EF4-FFF2-40B4-BE49-F238E27FC236}">
                <a16:creationId xmlns:a16="http://schemas.microsoft.com/office/drawing/2014/main" id="{51EAD1CB-37B2-47A4-8D98-49291789CB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84"/>
          <a:stretch/>
        </p:blipFill>
        <p:spPr bwMode="auto">
          <a:xfrm>
            <a:off x="7728645" y="639233"/>
            <a:ext cx="2821372" cy="254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Free Healthy Recipes – Bally Chohan Recipe – Bally Chohan Recipe Blog">
            <a:extLst>
              <a:ext uri="{FF2B5EF4-FFF2-40B4-BE49-F238E27FC236}">
                <a16:creationId xmlns:a16="http://schemas.microsoft.com/office/drawing/2014/main" id="{59F9CCED-AB61-48A1-9D4A-CB8CC87814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9778" y="3671314"/>
            <a:ext cx="4159106" cy="254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719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Receta de Pastel de chocolate esponjoso y jugoso">
            <a:extLst>
              <a:ext uri="{FF2B5EF4-FFF2-40B4-BE49-F238E27FC236}">
                <a16:creationId xmlns:a16="http://schemas.microsoft.com/office/drawing/2014/main" id="{4FF58A69-B169-4D18-A07A-3F317FA05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98" r="-1" b="2474"/>
          <a:stretch/>
        </p:blipFill>
        <p:spPr bwMode="auto">
          <a:xfrm>
            <a:off x="1524" y="10"/>
            <a:ext cx="1218895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" name="Rectangle 138">
            <a:extLst>
              <a:ext uri="{FF2B5EF4-FFF2-40B4-BE49-F238E27FC236}">
                <a16:creationId xmlns:a16="http://schemas.microsoft.com/office/drawing/2014/main" id="{365A786E-9028-443F-8713-B9552D9A2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779221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BD2BED-A0AA-4DAB-88D6-B985A4EC5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19" y="954156"/>
            <a:ext cx="6858000" cy="3657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7500"/>
              <a:t>Algoritmo para un pastel de chocolate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8395EC-2902-43A1-8AD3-E36C7D23EAEF}"/>
              </a:ext>
            </a:extLst>
          </p:cNvPr>
          <p:cNvSpPr txBox="1"/>
          <p:nvPr/>
        </p:nvSpPr>
        <p:spPr>
          <a:xfrm>
            <a:off x="960119" y="4728679"/>
            <a:ext cx="6858000" cy="1097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1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3600" spc="50" dirty="0" err="1">
                <a:solidFill>
                  <a:srgbClr val="FFFFFF"/>
                </a:solidFill>
              </a:rPr>
              <a:t>Receta</a:t>
            </a:r>
            <a:r>
              <a:rPr lang="en-US" sz="3600" spc="50" dirty="0">
                <a:solidFill>
                  <a:srgbClr val="FFFFFF"/>
                </a:solidFill>
              </a:rPr>
              <a:t> de Eva López </a:t>
            </a:r>
            <a:r>
              <a:rPr lang="en-US" sz="3600" spc="50" dirty="0" err="1">
                <a:solidFill>
                  <a:srgbClr val="FFFFFF"/>
                </a:solidFill>
              </a:rPr>
              <a:t>en</a:t>
            </a:r>
            <a:r>
              <a:rPr lang="en-US" sz="3600" spc="50" dirty="0">
                <a:solidFill>
                  <a:srgbClr val="FFFFFF"/>
                </a:solidFill>
              </a:rPr>
              <a:t> RecetasGratis.net</a:t>
            </a:r>
          </a:p>
        </p:txBody>
      </p:sp>
    </p:spTree>
    <p:extLst>
      <p:ext uri="{BB962C8B-B14F-4D97-AF65-F5344CB8AC3E}">
        <p14:creationId xmlns:p14="http://schemas.microsoft.com/office/powerpoint/2010/main" val="1645461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ED46C-5F78-4962-8848-469C5A0DC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587625"/>
            <a:ext cx="4500737" cy="3594100"/>
          </a:xfrm>
        </p:spPr>
        <p:txBody>
          <a:bodyPr anchor="t">
            <a:normAutofit/>
          </a:bodyPr>
          <a:lstStyle/>
          <a:p>
            <a:r>
              <a:rPr lang="es-EC" sz="2800" dirty="0"/>
              <a:t>Paso 1) Precalentar el horno a 180°C.</a:t>
            </a:r>
          </a:p>
        </p:txBody>
      </p:sp>
      <p:pic>
        <p:nvPicPr>
          <p:cNvPr id="7170" name="Picture 2" descr="Por qué es tan importante precalentar el horno?">
            <a:extLst>
              <a:ext uri="{FF2B5EF4-FFF2-40B4-BE49-F238E27FC236}">
                <a16:creationId xmlns:a16="http://schemas.microsoft.com/office/drawing/2014/main" id="{C49D51A1-CE6C-4E49-BF2E-CA9D4137CD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5" r="15267" b="-1"/>
          <a:stretch/>
        </p:blipFill>
        <p:spPr bwMode="auto">
          <a:xfrm>
            <a:off x="6094474" y="10"/>
            <a:ext cx="60975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1295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C1336-156C-4239-A01E-0463FD663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587625"/>
            <a:ext cx="4500737" cy="3594100"/>
          </a:xfrm>
        </p:spPr>
        <p:txBody>
          <a:bodyPr anchor="t">
            <a:normAutofit/>
          </a:bodyPr>
          <a:lstStyle/>
          <a:p>
            <a:r>
              <a:rPr lang="es-EC" sz="2800" dirty="0"/>
              <a:t>Paso 2) Batir 175 gramos de mantequilla en un bol hasta obtener crema suave.</a:t>
            </a:r>
          </a:p>
        </p:txBody>
      </p:sp>
      <p:pic>
        <p:nvPicPr>
          <p:cNvPr id="8194" name="Picture 2" descr="Receta de Pastel de chocolate esponjoso y jugoso - Paso 1">
            <a:extLst>
              <a:ext uri="{FF2B5EF4-FFF2-40B4-BE49-F238E27FC236}">
                <a16:creationId xmlns:a16="http://schemas.microsoft.com/office/drawing/2014/main" id="{712B9523-5EB4-4233-A48B-3F1FF6FF70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1" r="18417"/>
          <a:stretch/>
        </p:blipFill>
        <p:spPr bwMode="auto">
          <a:xfrm>
            <a:off x="6094474" y="10"/>
            <a:ext cx="60975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1718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67DFE-9029-447C-8F6C-ECA98830A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587625"/>
            <a:ext cx="4500737" cy="3594100"/>
          </a:xfrm>
        </p:spPr>
        <p:txBody>
          <a:bodyPr anchor="t">
            <a:normAutofit/>
          </a:bodyPr>
          <a:lstStyle/>
          <a:p>
            <a:r>
              <a:rPr lang="es-EC" dirty="0"/>
              <a:t>Paso 3) Agregar 150 gramos de azúcar y seguir batiendo.</a:t>
            </a:r>
          </a:p>
        </p:txBody>
      </p:sp>
      <p:pic>
        <p:nvPicPr>
          <p:cNvPr id="9218" name="Picture 2" descr="Azúcar refinada: efectos en la salud - VIX">
            <a:extLst>
              <a:ext uri="{FF2B5EF4-FFF2-40B4-BE49-F238E27FC236}">
                <a16:creationId xmlns:a16="http://schemas.microsoft.com/office/drawing/2014/main" id="{96CFACD4-1C6D-4BD7-A270-24F0835A8B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3" t="-1" r="29032" b="-1"/>
          <a:stretch/>
        </p:blipFill>
        <p:spPr bwMode="auto">
          <a:xfrm>
            <a:off x="6094474" y="10"/>
            <a:ext cx="60975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225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F95BA-0FF5-4230-A076-31D0F9B4D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587625"/>
            <a:ext cx="4500737" cy="3594100"/>
          </a:xfrm>
        </p:spPr>
        <p:txBody>
          <a:bodyPr anchor="t">
            <a:normAutofit/>
          </a:bodyPr>
          <a:lstStyle/>
          <a:p>
            <a:r>
              <a:rPr lang="es-EC" sz="2800" dirty="0"/>
              <a:t>Paso 4) Agregar 4 huevos y seguir batiendo.</a:t>
            </a:r>
          </a:p>
        </p:txBody>
      </p:sp>
      <p:pic>
        <p:nvPicPr>
          <p:cNvPr id="10242" name="Picture 2" descr="Receta de Pastel de chocolate esponjoso y jugoso - Paso 2">
            <a:extLst>
              <a:ext uri="{FF2B5EF4-FFF2-40B4-BE49-F238E27FC236}">
                <a16:creationId xmlns:a16="http://schemas.microsoft.com/office/drawing/2014/main" id="{7EA61762-9553-42BB-BD71-8B19F688D7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0" r="24449"/>
          <a:stretch/>
        </p:blipFill>
        <p:spPr bwMode="auto">
          <a:xfrm>
            <a:off x="6094474" y="10"/>
            <a:ext cx="60975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2006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B8E49-0C0F-40FA-A4E8-A40CB47A0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587625"/>
            <a:ext cx="4500737" cy="3594100"/>
          </a:xfrm>
        </p:spPr>
        <p:txBody>
          <a:bodyPr anchor="t">
            <a:normAutofit/>
          </a:bodyPr>
          <a:lstStyle/>
          <a:p>
            <a:r>
              <a:rPr lang="es-EC" sz="2800" dirty="0"/>
              <a:t>Paso 5) </a:t>
            </a:r>
            <a:r>
              <a:rPr lang="es-ES" sz="2800" dirty="0"/>
              <a:t>Agregar 50 gramos de cacao en polvo, 200 gramos de harina, 25 gramos de maicena, 1 pizca de sal y 1 cucharadita de polvo para hornear, seguir batiendo.</a:t>
            </a:r>
            <a:endParaRPr lang="es-EC" sz="2800" dirty="0"/>
          </a:p>
        </p:txBody>
      </p:sp>
      <p:pic>
        <p:nvPicPr>
          <p:cNvPr id="11266" name="Picture 2" descr="Receta de Pastel de chocolate esponjoso y jugoso - Paso 3">
            <a:extLst>
              <a:ext uri="{FF2B5EF4-FFF2-40B4-BE49-F238E27FC236}">
                <a16:creationId xmlns:a16="http://schemas.microsoft.com/office/drawing/2014/main" id="{324B66DF-A5B0-4C5C-8F75-AAAC0E4EB7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4" r="14565"/>
          <a:stretch/>
        </p:blipFill>
        <p:spPr bwMode="auto">
          <a:xfrm>
            <a:off x="6094474" y="10"/>
            <a:ext cx="60975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9718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3D8C6-728B-47C2-B847-E47A9F664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587625"/>
            <a:ext cx="4500737" cy="3594100"/>
          </a:xfrm>
        </p:spPr>
        <p:txBody>
          <a:bodyPr anchor="t">
            <a:normAutofit/>
          </a:bodyPr>
          <a:lstStyle/>
          <a:p>
            <a:r>
              <a:rPr lang="es-EC" sz="2800" dirty="0"/>
              <a:t>Paso 6) Mezclar la masa hasta que esté uniforme. Agregar pedazos de chocolate al interior de la masa.</a:t>
            </a:r>
          </a:p>
        </p:txBody>
      </p:sp>
      <p:pic>
        <p:nvPicPr>
          <p:cNvPr id="12290" name="Picture 2" descr="Receta de Pastel de chocolate esponjoso y jugoso - Paso 4">
            <a:extLst>
              <a:ext uri="{FF2B5EF4-FFF2-40B4-BE49-F238E27FC236}">
                <a16:creationId xmlns:a16="http://schemas.microsoft.com/office/drawing/2014/main" id="{646E009D-65D4-4D6A-9C9C-22FFFDB737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5" r="4951"/>
          <a:stretch/>
        </p:blipFill>
        <p:spPr bwMode="auto">
          <a:xfrm>
            <a:off x="6094474" y="10"/>
            <a:ext cx="60975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043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04002-EF96-43BE-BF02-4AA39D631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587625"/>
            <a:ext cx="4500737" cy="3594100"/>
          </a:xfrm>
        </p:spPr>
        <p:txBody>
          <a:bodyPr anchor="t">
            <a:normAutofit/>
          </a:bodyPr>
          <a:lstStyle/>
          <a:p>
            <a:r>
              <a:rPr lang="es-EC" sz="2800" dirty="0"/>
              <a:t>Paso 7) Insertar la masa en un molde engrasado con mantequilla e insertar al horno durante 20 a 40 minutos, dependiendo del tipo de horno.</a:t>
            </a:r>
          </a:p>
        </p:txBody>
      </p:sp>
      <p:pic>
        <p:nvPicPr>
          <p:cNvPr id="13314" name="Picture 2" descr="Receta de Pastel de chocolate esponjoso y jugoso - Paso 5">
            <a:extLst>
              <a:ext uri="{FF2B5EF4-FFF2-40B4-BE49-F238E27FC236}">
                <a16:creationId xmlns:a16="http://schemas.microsoft.com/office/drawing/2014/main" id="{3A99747F-4039-4FD1-A7B6-7178286011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5" r="22683" b="-1"/>
          <a:stretch/>
        </p:blipFill>
        <p:spPr bwMode="auto">
          <a:xfrm>
            <a:off x="6094474" y="10"/>
            <a:ext cx="60975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0955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0" name="Rectangle 70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341" name="Rectangle 72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77F89CE-BF52-4AF5-8B0B-7E9693734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3C05-8DD5-46AD-9658-030D871E6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916936"/>
            <a:ext cx="4500737" cy="3264408"/>
          </a:xfrm>
        </p:spPr>
        <p:txBody>
          <a:bodyPr anchor="t">
            <a:normAutofit/>
          </a:bodyPr>
          <a:lstStyle/>
          <a:p>
            <a:r>
              <a:rPr lang="es-EC" sz="2800" dirty="0">
                <a:solidFill>
                  <a:schemeClr val="bg1"/>
                </a:solidFill>
              </a:rPr>
              <a:t>Paso 8) Una vez horneado, dejar reposar 30 minutos para que se enfríe.</a:t>
            </a:r>
          </a:p>
        </p:txBody>
      </p:sp>
      <p:pic>
        <p:nvPicPr>
          <p:cNvPr id="14338" name="Picture 2" descr="Pastel de chocolate y leche en forma de anillo | LACTAID®">
            <a:extLst>
              <a:ext uri="{FF2B5EF4-FFF2-40B4-BE49-F238E27FC236}">
                <a16:creationId xmlns:a16="http://schemas.microsoft.com/office/drawing/2014/main" id="{0846BCA1-2EE1-4D15-A9F9-2E977D3F5C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4" r="8166"/>
          <a:stretch/>
        </p:blipFill>
        <p:spPr bwMode="auto">
          <a:xfrm>
            <a:off x="6094474" y="1363356"/>
            <a:ext cx="6094474" cy="413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856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904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7B54865-0417-4422-B63B-3E74C04CD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64432"/>
            <a:ext cx="6255757" cy="20608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362" name="Picture 2" descr="Recetas de cocina internacional fáciles de preparar">
            <a:extLst>
              <a:ext uri="{FF2B5EF4-FFF2-40B4-BE49-F238E27FC236}">
                <a16:creationId xmlns:a16="http://schemas.microsoft.com/office/drawing/2014/main" id="{5F7A82B3-7F74-4A35-937C-BBB11C8BF1E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6980" y="664433"/>
            <a:ext cx="4689029" cy="235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F50BE-43F9-43C6-8CF1-8A22F7E14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3071909"/>
            <a:ext cx="4924426" cy="2795492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Para las recetas, hay que seguir las instrucciones en orden. Lo mismo es para los algoritmos.</a:t>
            </a:r>
          </a:p>
        </p:txBody>
      </p:sp>
      <p:pic>
        <p:nvPicPr>
          <p:cNvPr id="16386" name="Picture 2" descr="12 imperdibles blogs de cocina y recetas en lengua hispana">
            <a:extLst>
              <a:ext uri="{FF2B5EF4-FFF2-40B4-BE49-F238E27FC236}">
                <a16:creationId xmlns:a16="http://schemas.microsoft.com/office/drawing/2014/main" id="{713D43DC-BD2D-4955-96E3-23DE977A8F6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62466" y="3504142"/>
            <a:ext cx="4764057" cy="228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49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462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65E0E3C-32F3-480B-9842-7611BBE2E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345" y="0"/>
            <a:ext cx="753465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54DE4F-31B0-4F10-A0F5-413ED83B5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736" y="640081"/>
            <a:ext cx="5916145" cy="38121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200"/>
              <a:t>Algoritmo para reparar una lámpara que no enciende</a:t>
            </a:r>
          </a:p>
        </p:txBody>
      </p:sp>
      <p:pic>
        <p:nvPicPr>
          <p:cNvPr id="17410" name="Picture 2" descr="Lamp Sticker by holadecoracion for iOS &amp; Android | GIPHY">
            <a:extLst>
              <a:ext uri="{FF2B5EF4-FFF2-40B4-BE49-F238E27FC236}">
                <a16:creationId xmlns:a16="http://schemas.microsoft.com/office/drawing/2014/main" id="{C847EA3B-D6A4-4C9D-BBE3-E0DEBA5B6C9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6006" y="1622132"/>
            <a:ext cx="3386716" cy="338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479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36" name="Rectangle 70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7" name="Rectangle 72">
            <a:extLst>
              <a:ext uri="{FF2B5EF4-FFF2-40B4-BE49-F238E27FC236}">
                <a16:creationId xmlns:a16="http://schemas.microsoft.com/office/drawing/2014/main" id="{245B42B6-26F8-4E25-839B-FB38F13BE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93011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49672-1543-4C13-8EAA-8A377D77F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1" y="670241"/>
            <a:ext cx="5938520" cy="3593592"/>
          </a:xfrm>
        </p:spPr>
        <p:txBody>
          <a:bodyPr anchor="ctr">
            <a:normAutofit/>
          </a:bodyPr>
          <a:lstStyle/>
          <a:p>
            <a:r>
              <a:rPr lang="es-EC" sz="2800" dirty="0"/>
              <a:t>Paso 1) Asegurarse que la lámpara esté conectada al enchufe, si no lo está entonces deberíamos enchufarla.</a:t>
            </a:r>
          </a:p>
        </p:txBody>
      </p:sp>
      <p:pic>
        <p:nvPicPr>
          <p:cNvPr id="18434" name="Picture 2" descr="Enchufe GIFs | Tenor">
            <a:extLst>
              <a:ext uri="{FF2B5EF4-FFF2-40B4-BE49-F238E27FC236}">
                <a16:creationId xmlns:a16="http://schemas.microsoft.com/office/drawing/2014/main" id="{B6702309-BC96-4A50-994C-818DCA18E66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5155" y="1094030"/>
            <a:ext cx="3683677" cy="274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126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0" name="Rectangle 70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461" name="Rectangle 72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D6146-B799-4B96-A22B-F38EB51F5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587625"/>
            <a:ext cx="4500737" cy="3594100"/>
          </a:xfrm>
        </p:spPr>
        <p:txBody>
          <a:bodyPr anchor="t">
            <a:normAutofit/>
          </a:bodyPr>
          <a:lstStyle/>
          <a:p>
            <a:r>
              <a:rPr lang="es-EC" sz="2800" dirty="0"/>
              <a:t>Paso 2) Ver si el foco está quemado, reemplazar el foco de la lámpara y luego probar si funciona.</a:t>
            </a:r>
          </a:p>
        </p:txBody>
      </p:sp>
      <p:pic>
        <p:nvPicPr>
          <p:cNvPr id="19458" name="Picture 2" descr="Cómo cambiar una bombilla - 7 pasos">
            <a:extLst>
              <a:ext uri="{FF2B5EF4-FFF2-40B4-BE49-F238E27FC236}">
                <a16:creationId xmlns:a16="http://schemas.microsoft.com/office/drawing/2014/main" id="{DA6B43CD-6980-41F5-A644-CDA814355C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4" r="27397"/>
          <a:stretch/>
        </p:blipFill>
        <p:spPr bwMode="auto">
          <a:xfrm>
            <a:off x="6094474" y="10"/>
            <a:ext cx="60975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8728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78915-62A4-4CA3-BD4F-F6B456836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587625"/>
            <a:ext cx="4500737" cy="3594100"/>
          </a:xfrm>
        </p:spPr>
        <p:txBody>
          <a:bodyPr anchor="ctr">
            <a:normAutofit/>
          </a:bodyPr>
          <a:lstStyle/>
          <a:p>
            <a:r>
              <a:rPr lang="es-EC" sz="2800" dirty="0"/>
              <a:t>Paso 3) Si todavía no se enciende entonces la lámpara está dañada y debemos enviarla a reparar o comprar una nueva.</a:t>
            </a:r>
          </a:p>
        </p:txBody>
      </p:sp>
      <p:pic>
        <p:nvPicPr>
          <p:cNvPr id="20482" name="Picture 2" descr="Magnifier Lamp Repair. (8066D) - YouTube">
            <a:extLst>
              <a:ext uri="{FF2B5EF4-FFF2-40B4-BE49-F238E27FC236}">
                <a16:creationId xmlns:a16="http://schemas.microsoft.com/office/drawing/2014/main" id="{ACF2684C-82EB-4218-A76D-0A7158C66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" r="1" b="1"/>
          <a:stretch/>
        </p:blipFill>
        <p:spPr bwMode="auto">
          <a:xfrm>
            <a:off x="6094474" y="10"/>
            <a:ext cx="6097526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How many processes does a good light fixture need to go through before it  can be presented to you? - NVR">
            <a:extLst>
              <a:ext uri="{FF2B5EF4-FFF2-40B4-BE49-F238E27FC236}">
                <a16:creationId xmlns:a16="http://schemas.microsoft.com/office/drawing/2014/main" id="{7974A3F5-EE3D-4F41-AB45-808DDF357F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" r="2" b="15310"/>
          <a:stretch/>
        </p:blipFill>
        <p:spPr bwMode="auto">
          <a:xfrm>
            <a:off x="6092952" y="3429000"/>
            <a:ext cx="609904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0948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580" name="Rectangle 134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904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81" name="Rectangle 136">
            <a:extLst>
              <a:ext uri="{FF2B5EF4-FFF2-40B4-BE49-F238E27FC236}">
                <a16:creationId xmlns:a16="http://schemas.microsoft.com/office/drawing/2014/main" id="{B7B54865-0417-4422-B63B-3E74C04CD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64432"/>
            <a:ext cx="6255757" cy="20608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530" name="Picture 2" descr="Coding GIFs - Get the best GIF on GIPHY">
            <a:extLst>
              <a:ext uri="{FF2B5EF4-FFF2-40B4-BE49-F238E27FC236}">
                <a16:creationId xmlns:a16="http://schemas.microsoft.com/office/drawing/2014/main" id="{105CD3C4-F202-49FE-8C14-9D722A84FFA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7961" y="664432"/>
            <a:ext cx="2689425" cy="268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78A85-BBD7-4996-90BF-686B9FA42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3071909"/>
            <a:ext cx="4924426" cy="2795492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La programación es la escritura de algoritmos para que la computadora los pueda seguir.</a:t>
            </a:r>
          </a:p>
        </p:txBody>
      </p:sp>
      <p:pic>
        <p:nvPicPr>
          <p:cNvPr id="24578" name="Picture 2" descr="10 gifs que retratam a vida de um programador - Clube dos Geeks">
            <a:extLst>
              <a:ext uri="{FF2B5EF4-FFF2-40B4-BE49-F238E27FC236}">
                <a16:creationId xmlns:a16="http://schemas.microsoft.com/office/drawing/2014/main" id="{1CBD4E72-D75A-4D14-98E5-F3839023C90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46842" y="3504141"/>
            <a:ext cx="4811665" cy="2689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779267"/>
      </p:ext>
    </p:extLst>
  </p:cSld>
  <p:clrMapOvr>
    <a:masterClrMapping/>
  </p:clrMapOvr>
</p:sld>
</file>

<file path=ppt/theme/theme1.xml><?xml version="1.0" encoding="utf-8"?>
<a:theme xmlns:a="http://schemas.openxmlformats.org/drawingml/2006/main" name="JuxtaposeVTI">
  <a:themeElements>
    <a:clrScheme name="Juxtapose">
      <a:dk1>
        <a:sysClr val="windowText" lastClr="000000"/>
      </a:dk1>
      <a:lt1>
        <a:sysClr val="window" lastClr="FFFFFF"/>
      </a:lt1>
      <a:dk2>
        <a:srgbClr val="3F3F3F"/>
      </a:dk2>
      <a:lt2>
        <a:srgbClr val="F8F7F5"/>
      </a:lt2>
      <a:accent1>
        <a:srgbClr val="F99700"/>
      </a:accent1>
      <a:accent2>
        <a:srgbClr val="00BAC7"/>
      </a:accent2>
      <a:accent3>
        <a:srgbClr val="FF5C21"/>
      </a:accent3>
      <a:accent4>
        <a:srgbClr val="6F7EFD"/>
      </a:accent4>
      <a:accent5>
        <a:srgbClr val="ACACAC"/>
      </a:accent5>
      <a:accent6>
        <a:srgbClr val="737373"/>
      </a:accent6>
      <a:hlink>
        <a:srgbClr val="0099FF"/>
      </a:hlink>
      <a:folHlink>
        <a:srgbClr val="868686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</Words>
  <Application>Microsoft Office PowerPoint</Application>
  <PresentationFormat>Widescreen</PresentationFormat>
  <Paragraphs>21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Franklin Gothic Demi Cond</vt:lpstr>
      <vt:lpstr>Franklin Gothic Medium</vt:lpstr>
      <vt:lpstr>Wingdings</vt:lpstr>
      <vt:lpstr>JuxtaposeVTI</vt:lpstr>
      <vt:lpstr>¿Qué es un algoritmo?</vt:lpstr>
      <vt:lpstr>PowerPoint Presentation</vt:lpstr>
      <vt:lpstr>PowerPoint Presentation</vt:lpstr>
      <vt:lpstr>PowerPoint Presentation</vt:lpstr>
      <vt:lpstr>Algoritmo para un pastel de chocolate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Algoritmo para reparar una lámpara que no enciende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¿Qué es un algoritmo?</dc:title>
  <dc:creator>Christian Lopez Arguello</dc:creator>
  <cp:lastModifiedBy>Christian Lopez Arguello</cp:lastModifiedBy>
  <cp:revision>1</cp:revision>
  <dcterms:created xsi:type="dcterms:W3CDTF">2020-11-28T18:05:22Z</dcterms:created>
  <dcterms:modified xsi:type="dcterms:W3CDTF">2020-11-28T18:05:57Z</dcterms:modified>
</cp:coreProperties>
</file>