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8" r:id="rId2"/>
    <p:sldId id="396" r:id="rId3"/>
    <p:sldId id="393" r:id="rId4"/>
    <p:sldId id="274" r:id="rId5"/>
    <p:sldId id="276" r:id="rId6"/>
    <p:sldId id="280" r:id="rId7"/>
    <p:sldId id="340" r:id="rId8"/>
    <p:sldId id="389" r:id="rId9"/>
    <p:sldId id="374" r:id="rId10"/>
    <p:sldId id="376" r:id="rId11"/>
    <p:sldId id="349" r:id="rId12"/>
    <p:sldId id="378" r:id="rId13"/>
    <p:sldId id="384" r:id="rId14"/>
    <p:sldId id="353" r:id="rId15"/>
    <p:sldId id="383" r:id="rId16"/>
    <p:sldId id="318" r:id="rId17"/>
    <p:sldId id="308" r:id="rId18"/>
    <p:sldId id="394" r:id="rId19"/>
    <p:sldId id="331"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F78775-0985-400E-86EB-EC93EF24639F}" v="105" dt="2026-08-31T18:39:39.766"/>
    <p1510:client id="{5486A422-CAE3-4BCB-9739-F53C538433DE}" v="113" dt="2026-08-31T21:23:16.283"/>
    <p1510:client id="{D18D1373-7732-48C5-87A3-0AF489252DE6}" v="328" dt="2026-08-30T23:48:54.0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4" d="100"/>
          <a:sy n="54" d="100"/>
        </p:scale>
        <p:origin x="41" y="5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iliano Accotto" userId="df26f701-48f1-4525-9789-0a6becfa9f89" providerId="ADAL" clId="{EF5BD8E8-DEC2-43A4-BEAB-39EAE6C2D195}"/>
    <pc:docChg chg="undo custSel addSld delSld modSld sldOrd">
      <pc:chgData name="Maximiliano Accotto" userId="df26f701-48f1-4525-9789-0a6becfa9f89" providerId="ADAL" clId="{EF5BD8E8-DEC2-43A4-BEAB-39EAE6C2D195}" dt="2026-08-31T21:26:45.509" v="780"/>
      <pc:docMkLst>
        <pc:docMk/>
      </pc:docMkLst>
      <pc:sldChg chg="del">
        <pc:chgData name="Maximiliano Accotto" userId="df26f701-48f1-4525-9789-0a6becfa9f89" providerId="ADAL" clId="{EF5BD8E8-DEC2-43A4-BEAB-39EAE6C2D195}" dt="2026-08-31T18:18:14.280" v="29"/>
        <pc:sldMkLst>
          <pc:docMk/>
          <pc:sldMk cId="3530309010" sldId="281"/>
        </pc:sldMkLst>
      </pc:sldChg>
      <pc:sldChg chg="del ord">
        <pc:chgData name="Maximiliano Accotto" userId="df26f701-48f1-4525-9789-0a6becfa9f89" providerId="ADAL" clId="{EF5BD8E8-DEC2-43A4-BEAB-39EAE6C2D195}" dt="2026-08-31T18:58:11.538" v="353"/>
        <pc:sldMkLst>
          <pc:docMk/>
          <pc:sldMk cId="3236484895" sldId="297"/>
        </pc:sldMkLst>
      </pc:sldChg>
      <pc:sldChg chg="add del">
        <pc:chgData name="Maximiliano Accotto" userId="df26f701-48f1-4525-9789-0a6becfa9f89" providerId="ADAL" clId="{EF5BD8E8-DEC2-43A4-BEAB-39EAE6C2D195}" dt="2026-08-31T18:44:47.289" v="334"/>
        <pc:sldMkLst>
          <pc:docMk/>
          <pc:sldMk cId="828393272" sldId="298"/>
        </pc:sldMkLst>
      </pc:sldChg>
      <pc:sldChg chg="del">
        <pc:chgData name="Maximiliano Accotto" userId="df26f701-48f1-4525-9789-0a6becfa9f89" providerId="ADAL" clId="{EF5BD8E8-DEC2-43A4-BEAB-39EAE6C2D195}" dt="2026-08-31T20:37:26.294" v="517"/>
        <pc:sldMkLst>
          <pc:docMk/>
          <pc:sldMk cId="2171118239" sldId="302"/>
        </pc:sldMkLst>
      </pc:sldChg>
      <pc:sldChg chg="del ord">
        <pc:chgData name="Maximiliano Accotto" userId="df26f701-48f1-4525-9789-0a6becfa9f89" providerId="ADAL" clId="{EF5BD8E8-DEC2-43A4-BEAB-39EAE6C2D195}" dt="2026-08-31T20:46:02.997" v="536" actId="47"/>
        <pc:sldMkLst>
          <pc:docMk/>
          <pc:sldMk cId="415490862" sldId="303"/>
        </pc:sldMkLst>
      </pc:sldChg>
      <pc:sldChg chg="del">
        <pc:chgData name="Maximiliano Accotto" userId="df26f701-48f1-4525-9789-0a6becfa9f89" providerId="ADAL" clId="{EF5BD8E8-DEC2-43A4-BEAB-39EAE6C2D195}" dt="2026-08-31T20:44:38.814" v="532" actId="47"/>
        <pc:sldMkLst>
          <pc:docMk/>
          <pc:sldMk cId="1626110109" sldId="304"/>
        </pc:sldMkLst>
      </pc:sldChg>
      <pc:sldChg chg="del ord">
        <pc:chgData name="Maximiliano Accotto" userId="df26f701-48f1-4525-9789-0a6becfa9f89" providerId="ADAL" clId="{EF5BD8E8-DEC2-43A4-BEAB-39EAE6C2D195}" dt="2026-08-31T20:45:59.101" v="535" actId="47"/>
        <pc:sldMkLst>
          <pc:docMk/>
          <pc:sldMk cId="3336651289" sldId="305"/>
        </pc:sldMkLst>
      </pc:sldChg>
      <pc:sldChg chg="del">
        <pc:chgData name="Maximiliano Accotto" userId="df26f701-48f1-4525-9789-0a6becfa9f89" providerId="ADAL" clId="{EF5BD8E8-DEC2-43A4-BEAB-39EAE6C2D195}" dt="2026-08-31T20:44:42.258" v="533" actId="47"/>
        <pc:sldMkLst>
          <pc:docMk/>
          <pc:sldMk cId="352246039" sldId="306"/>
        </pc:sldMkLst>
      </pc:sldChg>
      <pc:sldChg chg="del">
        <pc:chgData name="Maximiliano Accotto" userId="df26f701-48f1-4525-9789-0a6becfa9f89" providerId="ADAL" clId="{EF5BD8E8-DEC2-43A4-BEAB-39EAE6C2D195}" dt="2026-08-31T20:45:02.283" v="534" actId="47"/>
        <pc:sldMkLst>
          <pc:docMk/>
          <pc:sldMk cId="3665412042" sldId="311"/>
        </pc:sldMkLst>
      </pc:sldChg>
      <pc:sldChg chg="del ord">
        <pc:chgData name="Maximiliano Accotto" userId="df26f701-48f1-4525-9789-0a6becfa9f89" providerId="ADAL" clId="{EF5BD8E8-DEC2-43A4-BEAB-39EAE6C2D195}" dt="2026-08-31T20:46:30.020" v="541" actId="47"/>
        <pc:sldMkLst>
          <pc:docMk/>
          <pc:sldMk cId="3922190318" sldId="317"/>
        </pc:sldMkLst>
      </pc:sldChg>
      <pc:sldChg chg="del">
        <pc:chgData name="Maximiliano Accotto" userId="df26f701-48f1-4525-9789-0a6becfa9f89" providerId="ADAL" clId="{EF5BD8E8-DEC2-43A4-BEAB-39EAE6C2D195}" dt="2026-08-31T18:47:10.762" v="338"/>
        <pc:sldMkLst>
          <pc:docMk/>
          <pc:sldMk cId="2390370535" sldId="323"/>
        </pc:sldMkLst>
      </pc:sldChg>
      <pc:sldChg chg="del">
        <pc:chgData name="Maximiliano Accotto" userId="df26f701-48f1-4525-9789-0a6becfa9f89" providerId="ADAL" clId="{EF5BD8E8-DEC2-43A4-BEAB-39EAE6C2D195}" dt="2026-08-31T18:51:20.554" v="348" actId="47"/>
        <pc:sldMkLst>
          <pc:docMk/>
          <pc:sldMk cId="1139312243" sldId="327"/>
        </pc:sldMkLst>
      </pc:sldChg>
      <pc:sldChg chg="del">
        <pc:chgData name="Maximiliano Accotto" userId="df26f701-48f1-4525-9789-0a6becfa9f89" providerId="ADAL" clId="{EF5BD8E8-DEC2-43A4-BEAB-39EAE6C2D195}" dt="2026-08-31T21:26:24.033" v="778"/>
        <pc:sldMkLst>
          <pc:docMk/>
          <pc:sldMk cId="350628125" sldId="328"/>
        </pc:sldMkLst>
      </pc:sldChg>
      <pc:sldChg chg="del">
        <pc:chgData name="Maximiliano Accotto" userId="df26f701-48f1-4525-9789-0a6becfa9f89" providerId="ADAL" clId="{EF5BD8E8-DEC2-43A4-BEAB-39EAE6C2D195}" dt="2026-08-31T21:08:34.770" v="555"/>
        <pc:sldMkLst>
          <pc:docMk/>
          <pc:sldMk cId="2189729467" sldId="329"/>
        </pc:sldMkLst>
      </pc:sldChg>
      <pc:sldChg chg="del">
        <pc:chgData name="Maximiliano Accotto" userId="df26f701-48f1-4525-9789-0a6becfa9f89" providerId="ADAL" clId="{EF5BD8E8-DEC2-43A4-BEAB-39EAE6C2D195}" dt="2026-08-31T21:19:26.700" v="742" actId="47"/>
        <pc:sldMkLst>
          <pc:docMk/>
          <pc:sldMk cId="1582590514" sldId="330"/>
        </pc:sldMkLst>
      </pc:sldChg>
      <pc:sldChg chg="modSp del">
        <pc:chgData name="Maximiliano Accotto" userId="df26f701-48f1-4525-9789-0a6becfa9f89" providerId="ADAL" clId="{EF5BD8E8-DEC2-43A4-BEAB-39EAE6C2D195}" dt="2026-08-31T18:31:58.802" v="178"/>
        <pc:sldMkLst>
          <pc:docMk/>
          <pc:sldMk cId="2550585179" sldId="333"/>
        </pc:sldMkLst>
        <pc:spChg chg="mod">
          <ac:chgData name="Maximiliano Accotto" userId="df26f701-48f1-4525-9789-0a6becfa9f89" providerId="ADAL" clId="{EF5BD8E8-DEC2-43A4-BEAB-39EAE6C2D195}" dt="2026-08-31T18:26:37.251" v="117" actId="20577"/>
          <ac:spMkLst>
            <pc:docMk/>
            <pc:sldMk cId="2550585179" sldId="333"/>
            <ac:spMk id="10" creationId="{5B4C8503-F480-B18B-C254-682DA22B39FA}"/>
          </ac:spMkLst>
        </pc:spChg>
        <pc:spChg chg="mod">
          <ac:chgData name="Maximiliano Accotto" userId="df26f701-48f1-4525-9789-0a6becfa9f89" providerId="ADAL" clId="{EF5BD8E8-DEC2-43A4-BEAB-39EAE6C2D195}" dt="2026-08-31T18:26:29.703" v="104" actId="20577"/>
          <ac:spMkLst>
            <pc:docMk/>
            <pc:sldMk cId="2550585179" sldId="333"/>
            <ac:spMk id="16" creationId="{83DDDA36-82F0-4BAC-67A9-110F2478135C}"/>
          </ac:spMkLst>
        </pc:spChg>
        <pc:spChg chg="mod">
          <ac:chgData name="Maximiliano Accotto" userId="df26f701-48f1-4525-9789-0a6becfa9f89" providerId="ADAL" clId="{EF5BD8E8-DEC2-43A4-BEAB-39EAE6C2D195}" dt="2026-08-31T18:27:33.731" v="176" actId="20577"/>
          <ac:spMkLst>
            <pc:docMk/>
            <pc:sldMk cId="2550585179" sldId="333"/>
            <ac:spMk id="21" creationId="{F39EBC54-0AC9-8350-E9B5-9C2B07A40F92}"/>
          </ac:spMkLst>
        </pc:spChg>
      </pc:sldChg>
      <pc:sldChg chg="del">
        <pc:chgData name="Maximiliano Accotto" userId="df26f701-48f1-4525-9789-0a6becfa9f89" providerId="ADAL" clId="{EF5BD8E8-DEC2-43A4-BEAB-39EAE6C2D195}" dt="2026-08-31T20:40:24.302" v="526"/>
        <pc:sldMkLst>
          <pc:docMk/>
          <pc:sldMk cId="3208205490" sldId="335"/>
        </pc:sldMkLst>
      </pc:sldChg>
      <pc:sldChg chg="modSp mod">
        <pc:chgData name="Maximiliano Accotto" userId="df26f701-48f1-4525-9789-0a6becfa9f89" providerId="ADAL" clId="{EF5BD8E8-DEC2-43A4-BEAB-39EAE6C2D195}" dt="2026-08-31T18:16:03.550" v="27" actId="20577"/>
        <pc:sldMkLst>
          <pc:docMk/>
          <pc:sldMk cId="2170008941" sldId="340"/>
        </pc:sldMkLst>
        <pc:spChg chg="mod">
          <ac:chgData name="Maximiliano Accotto" userId="df26f701-48f1-4525-9789-0a6becfa9f89" providerId="ADAL" clId="{EF5BD8E8-DEC2-43A4-BEAB-39EAE6C2D195}" dt="2026-08-31T18:14:58.760" v="15"/>
          <ac:spMkLst>
            <pc:docMk/>
            <pc:sldMk cId="2170008941" sldId="340"/>
            <ac:spMk id="21" creationId="{54097CE3-5D4D-4BD5-8575-A1E4EAAA1D4C}"/>
          </ac:spMkLst>
        </pc:spChg>
        <pc:spChg chg="mod">
          <ac:chgData name="Maximiliano Accotto" userId="df26f701-48f1-4525-9789-0a6becfa9f89" providerId="ADAL" clId="{EF5BD8E8-DEC2-43A4-BEAB-39EAE6C2D195}" dt="2026-08-31T18:14:58.759" v="11"/>
          <ac:spMkLst>
            <pc:docMk/>
            <pc:sldMk cId="2170008941" sldId="340"/>
            <ac:spMk id="25" creationId="{EE5B57EE-E247-4622-9AF9-B5432A91207B}"/>
          </ac:spMkLst>
        </pc:spChg>
        <pc:spChg chg="mod">
          <ac:chgData name="Maximiliano Accotto" userId="df26f701-48f1-4525-9789-0a6becfa9f89" providerId="ADAL" clId="{EF5BD8E8-DEC2-43A4-BEAB-39EAE6C2D195}" dt="2026-08-31T18:14:58.758" v="7"/>
          <ac:spMkLst>
            <pc:docMk/>
            <pc:sldMk cId="2170008941" sldId="340"/>
            <ac:spMk id="29" creationId="{4AE4E523-FC52-4701-8820-996BFBA2D1E4}"/>
          </ac:spMkLst>
        </pc:spChg>
        <pc:spChg chg="mod">
          <ac:chgData name="Maximiliano Accotto" userId="df26f701-48f1-4525-9789-0a6becfa9f89" providerId="ADAL" clId="{EF5BD8E8-DEC2-43A4-BEAB-39EAE6C2D195}" dt="2026-08-31T18:15:55.908" v="22" actId="6549"/>
          <ac:spMkLst>
            <pc:docMk/>
            <pc:sldMk cId="2170008941" sldId="340"/>
            <ac:spMk id="31" creationId="{1BF56A43-A74F-4F2D-BB83-A8AA8C8B585B}"/>
          </ac:spMkLst>
        </pc:spChg>
        <pc:spChg chg="mod">
          <ac:chgData name="Maximiliano Accotto" userId="df26f701-48f1-4525-9789-0a6becfa9f89" providerId="ADAL" clId="{EF5BD8E8-DEC2-43A4-BEAB-39EAE6C2D195}" dt="2026-08-31T18:16:03.550" v="27" actId="20577"/>
          <ac:spMkLst>
            <pc:docMk/>
            <pc:sldMk cId="2170008941" sldId="340"/>
            <ac:spMk id="32" creationId="{D1BEFABE-5560-4810-9694-A4FC1F3BCDF5}"/>
          </ac:spMkLst>
        </pc:spChg>
        <pc:spChg chg="mod">
          <ac:chgData name="Maximiliano Accotto" userId="df26f701-48f1-4525-9789-0a6becfa9f89" providerId="ADAL" clId="{EF5BD8E8-DEC2-43A4-BEAB-39EAE6C2D195}" dt="2026-08-31T18:14:58.757" v="3"/>
          <ac:spMkLst>
            <pc:docMk/>
            <pc:sldMk cId="2170008941" sldId="340"/>
            <ac:spMk id="33" creationId="{B4792A31-7CA5-4839-8D31-7A484DBB8B65}"/>
          </ac:spMkLst>
        </pc:spChg>
        <pc:picChg chg="ord">
          <ac:chgData name="Maximiliano Accotto" userId="df26f701-48f1-4525-9789-0a6becfa9f89" providerId="ADAL" clId="{EF5BD8E8-DEC2-43A4-BEAB-39EAE6C2D195}" dt="2026-08-31T18:15:32.754" v="16"/>
          <ac:picMkLst>
            <pc:docMk/>
            <pc:sldMk cId="2170008941" sldId="340"/>
            <ac:picMk id="2" creationId="{00000000-0000-0000-0000-000000000000}"/>
          </ac:picMkLst>
        </pc:picChg>
      </pc:sldChg>
      <pc:sldChg chg="modSp add del mod">
        <pc:chgData name="Maximiliano Accotto" userId="df26f701-48f1-4525-9789-0a6becfa9f89" providerId="ADAL" clId="{EF5BD8E8-DEC2-43A4-BEAB-39EAE6C2D195}" dt="2026-08-31T18:19:25.572" v="46"/>
        <pc:sldMkLst>
          <pc:docMk/>
          <pc:sldMk cId="1906766890" sldId="341"/>
        </pc:sldMkLst>
        <pc:spChg chg="mod">
          <ac:chgData name="Maximiliano Accotto" userId="df26f701-48f1-4525-9789-0a6becfa9f89" providerId="ADAL" clId="{EF5BD8E8-DEC2-43A4-BEAB-39EAE6C2D195}" dt="2026-08-31T18:18:22.588" v="31"/>
          <ac:spMkLst>
            <pc:docMk/>
            <pc:sldMk cId="1906766890" sldId="341"/>
            <ac:spMk id="11" creationId="{11DDE5F9-FB15-6175-43E1-1B09E726D80D}"/>
          </ac:spMkLst>
        </pc:spChg>
        <pc:spChg chg="mod">
          <ac:chgData name="Maximiliano Accotto" userId="df26f701-48f1-4525-9789-0a6becfa9f89" providerId="ADAL" clId="{EF5BD8E8-DEC2-43A4-BEAB-39EAE6C2D195}" dt="2026-08-31T18:18:22.589" v="33"/>
          <ac:spMkLst>
            <pc:docMk/>
            <pc:sldMk cId="1906766890" sldId="341"/>
            <ac:spMk id="12" creationId="{9F7C5C04-D550-B3F7-9636-ABA81BB2436D}"/>
          </ac:spMkLst>
        </pc:spChg>
        <pc:spChg chg="mod">
          <ac:chgData name="Maximiliano Accotto" userId="df26f701-48f1-4525-9789-0a6becfa9f89" providerId="ADAL" clId="{EF5BD8E8-DEC2-43A4-BEAB-39EAE6C2D195}" dt="2026-08-31T18:18:22.589" v="35"/>
          <ac:spMkLst>
            <pc:docMk/>
            <pc:sldMk cId="1906766890" sldId="341"/>
            <ac:spMk id="13" creationId="{F1CD78E7-29CA-11BE-D622-0E2C44344E98}"/>
          </ac:spMkLst>
        </pc:spChg>
        <pc:spChg chg="mod">
          <ac:chgData name="Maximiliano Accotto" userId="df26f701-48f1-4525-9789-0a6becfa9f89" providerId="ADAL" clId="{EF5BD8E8-DEC2-43A4-BEAB-39EAE6C2D195}" dt="2026-08-31T18:18:22.590" v="38"/>
          <ac:spMkLst>
            <pc:docMk/>
            <pc:sldMk cId="1906766890" sldId="341"/>
            <ac:spMk id="502" creationId="{00000000-0000-0000-0000-000000000000}"/>
          </ac:spMkLst>
        </pc:spChg>
        <pc:spChg chg="mod">
          <ac:chgData name="Maximiliano Accotto" userId="df26f701-48f1-4525-9789-0a6becfa9f89" providerId="ADAL" clId="{EF5BD8E8-DEC2-43A4-BEAB-39EAE6C2D195}" dt="2026-08-31T18:18:22.591" v="41"/>
          <ac:spMkLst>
            <pc:docMk/>
            <pc:sldMk cId="1906766890" sldId="341"/>
            <ac:spMk id="503" creationId="{00000000-0000-0000-0000-000000000000}"/>
          </ac:spMkLst>
        </pc:spChg>
        <pc:spChg chg="mod">
          <ac:chgData name="Maximiliano Accotto" userId="df26f701-48f1-4525-9789-0a6becfa9f89" providerId="ADAL" clId="{EF5BD8E8-DEC2-43A4-BEAB-39EAE6C2D195}" dt="2026-08-31T18:18:22.592" v="44"/>
          <ac:spMkLst>
            <pc:docMk/>
            <pc:sldMk cId="1906766890" sldId="341"/>
            <ac:spMk id="504" creationId="{00000000-0000-0000-0000-000000000000}"/>
          </ac:spMkLst>
        </pc:spChg>
      </pc:sldChg>
      <pc:sldChg chg="addSp modSp add del mod">
        <pc:chgData name="Maximiliano Accotto" userId="df26f701-48f1-4525-9789-0a6becfa9f89" providerId="ADAL" clId="{EF5BD8E8-DEC2-43A4-BEAB-39EAE6C2D195}" dt="2026-08-31T20:22:05.555" v="488"/>
        <pc:sldMkLst>
          <pc:docMk/>
          <pc:sldMk cId="4209343004" sldId="342"/>
        </pc:sldMkLst>
        <pc:spChg chg="add mod">
          <ac:chgData name="Maximiliano Accotto" userId="df26f701-48f1-4525-9789-0a6becfa9f89" providerId="ADAL" clId="{EF5BD8E8-DEC2-43A4-BEAB-39EAE6C2D195}" dt="2026-08-31T18:19:35.291" v="68"/>
          <ac:spMkLst>
            <pc:docMk/>
            <pc:sldMk cId="4209343004" sldId="342"/>
            <ac:spMk id="3" creationId="{BBC3D0AB-60BB-4D00-9916-D35A16B0C545}"/>
          </ac:spMkLst>
        </pc:spChg>
        <pc:spChg chg="add mod">
          <ac:chgData name="Maximiliano Accotto" userId="df26f701-48f1-4525-9789-0a6becfa9f89" providerId="ADAL" clId="{EF5BD8E8-DEC2-43A4-BEAB-39EAE6C2D195}" dt="2026-08-31T18:19:35.292" v="72"/>
          <ac:spMkLst>
            <pc:docMk/>
            <pc:sldMk cId="4209343004" sldId="342"/>
            <ac:spMk id="5" creationId="{88EC3122-24FC-4A3C-9C72-1DE70F08D5D0}"/>
          </ac:spMkLst>
        </pc:spChg>
        <pc:spChg chg="add mod">
          <ac:chgData name="Maximiliano Accotto" userId="df26f701-48f1-4525-9789-0a6becfa9f89" providerId="ADAL" clId="{EF5BD8E8-DEC2-43A4-BEAB-39EAE6C2D195}" dt="2026-08-31T18:19:35.292" v="76"/>
          <ac:spMkLst>
            <pc:docMk/>
            <pc:sldMk cId="4209343004" sldId="342"/>
            <ac:spMk id="7" creationId="{1440BC6A-1A0D-497D-AEE4-671905807EC1}"/>
          </ac:spMkLst>
        </pc:spChg>
        <pc:spChg chg="mod">
          <ac:chgData name="Maximiliano Accotto" userId="df26f701-48f1-4525-9789-0a6becfa9f89" providerId="ADAL" clId="{EF5BD8E8-DEC2-43A4-BEAB-39EAE6C2D195}" dt="2026-08-31T18:19:35.280" v="53"/>
          <ac:spMkLst>
            <pc:docMk/>
            <pc:sldMk cId="4209343004" sldId="342"/>
            <ac:spMk id="11" creationId="{11DDE5F9-FB15-6175-43E1-1B09E726D80D}"/>
          </ac:spMkLst>
        </pc:spChg>
        <pc:spChg chg="mod">
          <ac:chgData name="Maximiliano Accotto" userId="df26f701-48f1-4525-9789-0a6becfa9f89" providerId="ADAL" clId="{EF5BD8E8-DEC2-43A4-BEAB-39EAE6C2D195}" dt="2026-08-31T18:19:35.280" v="54"/>
          <ac:spMkLst>
            <pc:docMk/>
            <pc:sldMk cId="4209343004" sldId="342"/>
            <ac:spMk id="12" creationId="{9F7C5C04-D550-B3F7-9636-ABA81BB2436D}"/>
          </ac:spMkLst>
        </pc:spChg>
        <pc:spChg chg="mod">
          <ac:chgData name="Maximiliano Accotto" userId="df26f701-48f1-4525-9789-0a6becfa9f89" providerId="ADAL" clId="{EF5BD8E8-DEC2-43A4-BEAB-39EAE6C2D195}" dt="2026-08-31T18:19:35.280" v="55"/>
          <ac:spMkLst>
            <pc:docMk/>
            <pc:sldMk cId="4209343004" sldId="342"/>
            <ac:spMk id="13" creationId="{F1CD78E7-29CA-11BE-D622-0E2C44344E98}"/>
          </ac:spMkLst>
        </pc:spChg>
        <pc:spChg chg="mod">
          <ac:chgData name="Maximiliano Accotto" userId="df26f701-48f1-4525-9789-0a6becfa9f89" providerId="ADAL" clId="{EF5BD8E8-DEC2-43A4-BEAB-39EAE6C2D195}" dt="2026-08-31T18:20:09.018" v="77"/>
          <ac:spMkLst>
            <pc:docMk/>
            <pc:sldMk cId="4209343004" sldId="342"/>
            <ac:spMk id="502" creationId="{00000000-0000-0000-0000-000000000000}"/>
          </ac:spMkLst>
        </pc:spChg>
        <pc:spChg chg="mod">
          <ac:chgData name="Maximiliano Accotto" userId="df26f701-48f1-4525-9789-0a6becfa9f89" providerId="ADAL" clId="{EF5BD8E8-DEC2-43A4-BEAB-39EAE6C2D195}" dt="2026-08-31T18:20:09.018" v="78"/>
          <ac:spMkLst>
            <pc:docMk/>
            <pc:sldMk cId="4209343004" sldId="342"/>
            <ac:spMk id="503" creationId="{00000000-0000-0000-0000-000000000000}"/>
          </ac:spMkLst>
        </pc:spChg>
        <pc:spChg chg="mod">
          <ac:chgData name="Maximiliano Accotto" userId="df26f701-48f1-4525-9789-0a6becfa9f89" providerId="ADAL" clId="{EF5BD8E8-DEC2-43A4-BEAB-39EAE6C2D195}" dt="2026-08-31T18:20:09.019" v="79"/>
          <ac:spMkLst>
            <pc:docMk/>
            <pc:sldMk cId="4209343004" sldId="342"/>
            <ac:spMk id="504" creationId="{00000000-0000-0000-0000-000000000000}"/>
          </ac:spMkLst>
        </pc:spChg>
      </pc:sldChg>
      <pc:sldChg chg="delSp add del mod delAnim">
        <pc:chgData name="Maximiliano Accotto" userId="df26f701-48f1-4525-9789-0a6becfa9f89" providerId="ADAL" clId="{EF5BD8E8-DEC2-43A4-BEAB-39EAE6C2D195}" dt="2026-08-31T18:32:51.680" v="185"/>
        <pc:sldMkLst>
          <pc:docMk/>
          <pc:sldMk cId="1841268388" sldId="343"/>
        </pc:sldMkLst>
        <pc:spChg chg="del">
          <ac:chgData name="Maximiliano Accotto" userId="df26f701-48f1-4525-9789-0a6becfa9f89" providerId="ADAL" clId="{EF5BD8E8-DEC2-43A4-BEAB-39EAE6C2D195}" dt="2026-08-31T18:32:32.948" v="182"/>
          <ac:spMkLst>
            <pc:docMk/>
            <pc:sldMk cId="1841268388" sldId="343"/>
            <ac:spMk id="3" creationId="{D66D6C3D-DAEC-AB4D-C488-8004A8818508}"/>
          </ac:spMkLst>
        </pc:spChg>
        <pc:spChg chg="del">
          <ac:chgData name="Maximiliano Accotto" userId="df26f701-48f1-4525-9789-0a6becfa9f89" providerId="ADAL" clId="{EF5BD8E8-DEC2-43A4-BEAB-39EAE6C2D195}" dt="2026-08-31T18:32:32.946" v="179"/>
          <ac:spMkLst>
            <pc:docMk/>
            <pc:sldMk cId="1841268388" sldId="343"/>
            <ac:spMk id="14" creationId="{2D835951-A1E1-DC66-9359-E48C756512D7}"/>
          </ac:spMkLst>
        </pc:spChg>
        <pc:spChg chg="del">
          <ac:chgData name="Maximiliano Accotto" userId="df26f701-48f1-4525-9789-0a6becfa9f89" providerId="ADAL" clId="{EF5BD8E8-DEC2-43A4-BEAB-39EAE6C2D195}" dt="2026-08-31T18:32:32.946" v="180"/>
          <ac:spMkLst>
            <pc:docMk/>
            <pc:sldMk cId="1841268388" sldId="343"/>
            <ac:spMk id="15" creationId="{DF305925-D712-E41D-179D-5BED9938F814}"/>
          </ac:spMkLst>
        </pc:spChg>
        <pc:spChg chg="del">
          <ac:chgData name="Maximiliano Accotto" userId="df26f701-48f1-4525-9789-0a6becfa9f89" providerId="ADAL" clId="{EF5BD8E8-DEC2-43A4-BEAB-39EAE6C2D195}" dt="2026-08-31T18:32:32.948" v="181"/>
          <ac:spMkLst>
            <pc:docMk/>
            <pc:sldMk cId="1841268388" sldId="343"/>
            <ac:spMk id="16" creationId="{83DDDA36-82F0-4BAC-67A9-110F2478135C}"/>
          </ac:spMkLst>
        </pc:spChg>
        <pc:spChg chg="del">
          <ac:chgData name="Maximiliano Accotto" userId="df26f701-48f1-4525-9789-0a6becfa9f89" providerId="ADAL" clId="{EF5BD8E8-DEC2-43A4-BEAB-39EAE6C2D195}" dt="2026-08-31T18:32:32.949" v="183"/>
          <ac:spMkLst>
            <pc:docMk/>
            <pc:sldMk cId="1841268388" sldId="343"/>
            <ac:spMk id="21" creationId="{F39EBC54-0AC9-8350-E9B5-9C2B07A40F92}"/>
          </ac:spMkLst>
        </pc:spChg>
      </pc:sldChg>
      <pc:sldChg chg="addSp modSp add del mod">
        <pc:chgData name="Maximiliano Accotto" userId="df26f701-48f1-4525-9789-0a6becfa9f89" providerId="ADAL" clId="{EF5BD8E8-DEC2-43A4-BEAB-39EAE6C2D195}" dt="2026-08-31T20:35:45.944" v="513"/>
        <pc:sldMkLst>
          <pc:docMk/>
          <pc:sldMk cId="1122803873" sldId="344"/>
        </pc:sldMkLst>
        <pc:spChg chg="add mod ord">
          <ac:chgData name="Maximiliano Accotto" userId="df26f701-48f1-4525-9789-0a6becfa9f89" providerId="ADAL" clId="{EF5BD8E8-DEC2-43A4-BEAB-39EAE6C2D195}" dt="2026-08-31T18:35:00.159" v="217"/>
          <ac:spMkLst>
            <pc:docMk/>
            <pc:sldMk cId="1122803873" sldId="344"/>
            <ac:spMk id="3" creationId="{413B415E-4B20-4951-94EA-DF03DDFE1FFC}"/>
          </ac:spMkLst>
        </pc:spChg>
        <pc:spChg chg="mod">
          <ac:chgData name="Maximiliano Accotto" userId="df26f701-48f1-4525-9789-0a6becfa9f89" providerId="ADAL" clId="{EF5BD8E8-DEC2-43A4-BEAB-39EAE6C2D195}" dt="2026-08-31T18:33:15.991" v="198"/>
          <ac:spMkLst>
            <pc:docMk/>
            <pc:sldMk cId="1122803873" sldId="344"/>
            <ac:spMk id="4" creationId="{DA00621D-A91F-9DEF-FEC0-EDEA7CEB4D34}"/>
          </ac:spMkLst>
        </pc:spChg>
        <pc:spChg chg="mod">
          <ac:chgData name="Maximiliano Accotto" userId="df26f701-48f1-4525-9789-0a6becfa9f89" providerId="ADAL" clId="{EF5BD8E8-DEC2-43A4-BEAB-39EAE6C2D195}" dt="2026-08-31T18:35:00.136" v="202"/>
          <ac:spMkLst>
            <pc:docMk/>
            <pc:sldMk cId="1122803873" sldId="344"/>
            <ac:spMk id="5" creationId="{B8CA197F-6528-7BB0-BC4C-F0DBB4AF056A}"/>
          </ac:spMkLst>
        </pc:spChg>
        <pc:spChg chg="mod">
          <ac:chgData name="Maximiliano Accotto" userId="df26f701-48f1-4525-9789-0a6becfa9f89" providerId="ADAL" clId="{EF5BD8E8-DEC2-43A4-BEAB-39EAE6C2D195}" dt="2026-08-31T18:35:00.137" v="203"/>
          <ac:spMkLst>
            <pc:docMk/>
            <pc:sldMk cId="1122803873" sldId="344"/>
            <ac:spMk id="6" creationId="{EC5E9323-209C-5373-339B-7D21F0375A68}"/>
          </ac:spMkLst>
        </pc:spChg>
        <pc:spChg chg="mod">
          <ac:chgData name="Maximiliano Accotto" userId="df26f701-48f1-4525-9789-0a6becfa9f89" providerId="ADAL" clId="{EF5BD8E8-DEC2-43A4-BEAB-39EAE6C2D195}" dt="2026-08-31T18:35:00.137" v="204"/>
          <ac:spMkLst>
            <pc:docMk/>
            <pc:sldMk cId="1122803873" sldId="344"/>
            <ac:spMk id="7" creationId="{076F9133-8497-AE77-B5DC-A0F61F61363B}"/>
          </ac:spMkLst>
        </pc:spChg>
        <pc:spChg chg="mod">
          <ac:chgData name="Maximiliano Accotto" userId="df26f701-48f1-4525-9789-0a6becfa9f89" providerId="ADAL" clId="{EF5BD8E8-DEC2-43A4-BEAB-39EAE6C2D195}" dt="2026-08-31T18:35:00.137" v="205"/>
          <ac:spMkLst>
            <pc:docMk/>
            <pc:sldMk cId="1122803873" sldId="344"/>
            <ac:spMk id="8" creationId="{F3D3BAD0-9F8F-24EB-15A4-0FA95BD3EAFE}"/>
          </ac:spMkLst>
        </pc:spChg>
        <pc:spChg chg="mod">
          <ac:chgData name="Maximiliano Accotto" userId="df26f701-48f1-4525-9789-0a6becfa9f89" providerId="ADAL" clId="{EF5BD8E8-DEC2-43A4-BEAB-39EAE6C2D195}" dt="2026-08-31T18:35:00.138" v="206"/>
          <ac:spMkLst>
            <pc:docMk/>
            <pc:sldMk cId="1122803873" sldId="344"/>
            <ac:spMk id="9" creationId="{66795F74-7FAD-44C0-FB61-2F0E5F14F68A}"/>
          </ac:spMkLst>
        </pc:spChg>
        <pc:spChg chg="mod">
          <ac:chgData name="Maximiliano Accotto" userId="df26f701-48f1-4525-9789-0a6becfa9f89" providerId="ADAL" clId="{EF5BD8E8-DEC2-43A4-BEAB-39EAE6C2D195}" dt="2026-08-31T18:35:00.138" v="207"/>
          <ac:spMkLst>
            <pc:docMk/>
            <pc:sldMk cId="1122803873" sldId="344"/>
            <ac:spMk id="10" creationId="{5B4C8503-F480-B18B-C254-682DA22B39FA}"/>
          </ac:spMkLst>
        </pc:spChg>
        <pc:spChg chg="mod">
          <ac:chgData name="Maximiliano Accotto" userId="df26f701-48f1-4525-9789-0a6becfa9f89" providerId="ADAL" clId="{EF5BD8E8-DEC2-43A4-BEAB-39EAE6C2D195}" dt="2026-08-31T18:35:00.138" v="208"/>
          <ac:spMkLst>
            <pc:docMk/>
            <pc:sldMk cId="1122803873" sldId="344"/>
            <ac:spMk id="11" creationId="{AB66FD82-7A13-43BB-EFA1-0DE625DDE0FA}"/>
          </ac:spMkLst>
        </pc:spChg>
        <pc:spChg chg="mod">
          <ac:chgData name="Maximiliano Accotto" userId="df26f701-48f1-4525-9789-0a6becfa9f89" providerId="ADAL" clId="{EF5BD8E8-DEC2-43A4-BEAB-39EAE6C2D195}" dt="2026-08-31T18:35:00.138" v="209"/>
          <ac:spMkLst>
            <pc:docMk/>
            <pc:sldMk cId="1122803873" sldId="344"/>
            <ac:spMk id="12" creationId="{FC05852D-4A3F-7749-E05D-EEEDCDD52574}"/>
          </ac:spMkLst>
        </pc:spChg>
        <pc:spChg chg="mod">
          <ac:chgData name="Maximiliano Accotto" userId="df26f701-48f1-4525-9789-0a6becfa9f89" providerId="ADAL" clId="{EF5BD8E8-DEC2-43A4-BEAB-39EAE6C2D195}" dt="2026-08-31T18:35:00.139" v="210"/>
          <ac:spMkLst>
            <pc:docMk/>
            <pc:sldMk cId="1122803873" sldId="344"/>
            <ac:spMk id="13" creationId="{C37C119C-DD7B-0908-6753-73C02DFA3D70}"/>
          </ac:spMkLst>
        </pc:spChg>
        <pc:spChg chg="add mod ord">
          <ac:chgData name="Maximiliano Accotto" userId="df26f701-48f1-4525-9789-0a6becfa9f89" providerId="ADAL" clId="{EF5BD8E8-DEC2-43A4-BEAB-39EAE6C2D195}" dt="2026-08-31T18:35:00.160" v="224"/>
          <ac:spMkLst>
            <pc:docMk/>
            <pc:sldMk cId="1122803873" sldId="344"/>
            <ac:spMk id="14" creationId="{374D5EA0-E9D6-4A90-AD36-761A780774B4}"/>
          </ac:spMkLst>
        </pc:spChg>
        <pc:spChg chg="add mod ord">
          <ac:chgData name="Maximiliano Accotto" userId="df26f701-48f1-4525-9789-0a6becfa9f89" providerId="ADAL" clId="{EF5BD8E8-DEC2-43A4-BEAB-39EAE6C2D195}" dt="2026-08-31T18:35:00.162" v="231"/>
          <ac:spMkLst>
            <pc:docMk/>
            <pc:sldMk cId="1122803873" sldId="344"/>
            <ac:spMk id="15" creationId="{4B8301E1-5A91-481B-97F7-F83EB4A6A31A}"/>
          </ac:spMkLst>
        </pc:spChg>
      </pc:sldChg>
      <pc:sldChg chg="add del">
        <pc:chgData name="Maximiliano Accotto" userId="df26f701-48f1-4525-9789-0a6becfa9f89" providerId="ADAL" clId="{EF5BD8E8-DEC2-43A4-BEAB-39EAE6C2D195}" dt="2026-08-31T18:33:53.321" v="201"/>
        <pc:sldMkLst>
          <pc:docMk/>
          <pc:sldMk cId="22040118" sldId="345"/>
        </pc:sldMkLst>
      </pc:sldChg>
      <pc:sldChg chg="addSp modSp add del mod">
        <pc:chgData name="Maximiliano Accotto" userId="df26f701-48f1-4525-9789-0a6becfa9f89" providerId="ADAL" clId="{EF5BD8E8-DEC2-43A4-BEAB-39EAE6C2D195}" dt="2026-08-31T18:37:59.165" v="305"/>
        <pc:sldMkLst>
          <pc:docMk/>
          <pc:sldMk cId="2190712063" sldId="346"/>
        </pc:sldMkLst>
        <pc:spChg chg="add mod ord">
          <ac:chgData name="Maximiliano Accotto" userId="df26f701-48f1-4525-9789-0a6becfa9f89" providerId="ADAL" clId="{EF5BD8E8-DEC2-43A4-BEAB-39EAE6C2D195}" dt="2026-08-31T18:37:06.081" v="267"/>
          <ac:spMkLst>
            <pc:docMk/>
            <pc:sldMk cId="2190712063" sldId="346"/>
            <ac:spMk id="3" creationId="{1306EAD9-E13B-419E-9602-82510D5C7C82}"/>
          </ac:spMkLst>
        </pc:spChg>
        <pc:spChg chg="mod">
          <ac:chgData name="Maximiliano Accotto" userId="df26f701-48f1-4525-9789-0a6becfa9f89" providerId="ADAL" clId="{EF5BD8E8-DEC2-43A4-BEAB-39EAE6C2D195}" dt="2026-08-31T18:37:06.079" v="262"/>
          <ac:spMkLst>
            <pc:docMk/>
            <pc:sldMk cId="2190712063" sldId="346"/>
            <ac:spMk id="5" creationId="{B8CA197F-6528-7BB0-BC4C-F0DBB4AF056A}"/>
          </ac:spMkLst>
        </pc:spChg>
        <pc:spChg chg="mod">
          <ac:chgData name="Maximiliano Accotto" userId="df26f701-48f1-4525-9789-0a6becfa9f89" providerId="ADAL" clId="{EF5BD8E8-DEC2-43A4-BEAB-39EAE6C2D195}" dt="2026-08-31T18:37:06.079" v="263"/>
          <ac:spMkLst>
            <pc:docMk/>
            <pc:sldMk cId="2190712063" sldId="346"/>
            <ac:spMk id="6" creationId="{EC5E9323-209C-5373-339B-7D21F0375A68}"/>
          </ac:spMkLst>
        </pc:spChg>
        <pc:spChg chg="mod">
          <ac:chgData name="Maximiliano Accotto" userId="df26f701-48f1-4525-9789-0a6becfa9f89" providerId="ADAL" clId="{EF5BD8E8-DEC2-43A4-BEAB-39EAE6C2D195}" dt="2026-08-31T18:37:06.080" v="265"/>
          <ac:spMkLst>
            <pc:docMk/>
            <pc:sldMk cId="2190712063" sldId="346"/>
            <ac:spMk id="7" creationId="{076F9133-8497-AE77-B5DC-A0F61F61363B}"/>
          </ac:spMkLst>
        </pc:spChg>
        <pc:spChg chg="mod">
          <ac:chgData name="Maximiliano Accotto" userId="df26f701-48f1-4525-9789-0a6becfa9f89" providerId="ADAL" clId="{EF5BD8E8-DEC2-43A4-BEAB-39EAE6C2D195}" dt="2026-08-31T18:37:06.081" v="268"/>
          <ac:spMkLst>
            <pc:docMk/>
            <pc:sldMk cId="2190712063" sldId="346"/>
            <ac:spMk id="8" creationId="{F3D3BAD0-9F8F-24EB-15A4-0FA95BD3EAFE}"/>
          </ac:spMkLst>
        </pc:spChg>
        <pc:spChg chg="mod">
          <ac:chgData name="Maximiliano Accotto" userId="df26f701-48f1-4525-9789-0a6becfa9f89" providerId="ADAL" clId="{EF5BD8E8-DEC2-43A4-BEAB-39EAE6C2D195}" dt="2026-08-31T18:37:06.081" v="269"/>
          <ac:spMkLst>
            <pc:docMk/>
            <pc:sldMk cId="2190712063" sldId="346"/>
            <ac:spMk id="9" creationId="{66795F74-7FAD-44C0-FB61-2F0E5F14F68A}"/>
          </ac:spMkLst>
        </pc:spChg>
        <pc:spChg chg="mod">
          <ac:chgData name="Maximiliano Accotto" userId="df26f701-48f1-4525-9789-0a6becfa9f89" providerId="ADAL" clId="{EF5BD8E8-DEC2-43A4-BEAB-39EAE6C2D195}" dt="2026-08-31T18:37:06.082" v="271"/>
          <ac:spMkLst>
            <pc:docMk/>
            <pc:sldMk cId="2190712063" sldId="346"/>
            <ac:spMk id="10" creationId="{5B4C8503-F480-B18B-C254-682DA22B39FA}"/>
          </ac:spMkLst>
        </pc:spChg>
        <pc:spChg chg="mod">
          <ac:chgData name="Maximiliano Accotto" userId="df26f701-48f1-4525-9789-0a6becfa9f89" providerId="ADAL" clId="{EF5BD8E8-DEC2-43A4-BEAB-39EAE6C2D195}" dt="2026-08-31T18:37:06.083" v="274"/>
          <ac:spMkLst>
            <pc:docMk/>
            <pc:sldMk cId="2190712063" sldId="346"/>
            <ac:spMk id="11" creationId="{AB66FD82-7A13-43BB-EFA1-0DE625DDE0FA}"/>
          </ac:spMkLst>
        </pc:spChg>
        <pc:spChg chg="mod">
          <ac:chgData name="Maximiliano Accotto" userId="df26f701-48f1-4525-9789-0a6becfa9f89" providerId="ADAL" clId="{EF5BD8E8-DEC2-43A4-BEAB-39EAE6C2D195}" dt="2026-08-31T18:37:06.083" v="275"/>
          <ac:spMkLst>
            <pc:docMk/>
            <pc:sldMk cId="2190712063" sldId="346"/>
            <ac:spMk id="12" creationId="{FC05852D-4A3F-7749-E05D-EEEDCDD52574}"/>
          </ac:spMkLst>
        </pc:spChg>
        <pc:spChg chg="mod">
          <ac:chgData name="Maximiliano Accotto" userId="df26f701-48f1-4525-9789-0a6becfa9f89" providerId="ADAL" clId="{EF5BD8E8-DEC2-43A4-BEAB-39EAE6C2D195}" dt="2026-08-31T18:37:06.083" v="277"/>
          <ac:spMkLst>
            <pc:docMk/>
            <pc:sldMk cId="2190712063" sldId="346"/>
            <ac:spMk id="13" creationId="{C37C119C-DD7B-0908-6753-73C02DFA3D70}"/>
          </ac:spMkLst>
        </pc:spChg>
        <pc:spChg chg="add mod ord">
          <ac:chgData name="Maximiliano Accotto" userId="df26f701-48f1-4525-9789-0a6becfa9f89" providerId="ADAL" clId="{EF5BD8E8-DEC2-43A4-BEAB-39EAE6C2D195}" dt="2026-08-31T18:37:06.082" v="273"/>
          <ac:spMkLst>
            <pc:docMk/>
            <pc:sldMk cId="2190712063" sldId="346"/>
            <ac:spMk id="14" creationId="{A75E4786-D282-4E0B-B54B-84C528D78DF6}"/>
          </ac:spMkLst>
        </pc:spChg>
        <pc:spChg chg="add mod ord">
          <ac:chgData name="Maximiliano Accotto" userId="df26f701-48f1-4525-9789-0a6becfa9f89" providerId="ADAL" clId="{EF5BD8E8-DEC2-43A4-BEAB-39EAE6C2D195}" dt="2026-08-31T18:37:06.084" v="279"/>
          <ac:spMkLst>
            <pc:docMk/>
            <pc:sldMk cId="2190712063" sldId="346"/>
            <ac:spMk id="15" creationId="{8E271A30-083E-4D81-B53D-B95AA0818094}"/>
          </ac:spMkLst>
        </pc:spChg>
        <pc:spChg chg="add mod">
          <ac:chgData name="Maximiliano Accotto" userId="df26f701-48f1-4525-9789-0a6becfa9f89" providerId="ADAL" clId="{EF5BD8E8-DEC2-43A4-BEAB-39EAE6C2D195}" dt="2026-08-31T18:37:21.044" v="285"/>
          <ac:spMkLst>
            <pc:docMk/>
            <pc:sldMk cId="2190712063" sldId="346"/>
            <ac:spMk id="16" creationId="{DB6D33D3-921D-44BD-BE5E-BA29047B26B5}"/>
          </ac:spMkLst>
        </pc:spChg>
        <pc:spChg chg="add mod">
          <ac:chgData name="Maximiliano Accotto" userId="df26f701-48f1-4525-9789-0a6becfa9f89" providerId="ADAL" clId="{EF5BD8E8-DEC2-43A4-BEAB-39EAE6C2D195}" dt="2026-08-31T18:37:39.055" v="293"/>
          <ac:spMkLst>
            <pc:docMk/>
            <pc:sldMk cId="2190712063" sldId="346"/>
            <ac:spMk id="19" creationId="{E5F16969-6E31-421B-B582-E1B7A52FA774}"/>
          </ac:spMkLst>
        </pc:spChg>
        <pc:spChg chg="add mod">
          <ac:chgData name="Maximiliano Accotto" userId="df26f701-48f1-4525-9789-0a6becfa9f89" providerId="ADAL" clId="{EF5BD8E8-DEC2-43A4-BEAB-39EAE6C2D195}" dt="2026-08-31T18:37:39.057" v="296"/>
          <ac:spMkLst>
            <pc:docMk/>
            <pc:sldMk cId="2190712063" sldId="346"/>
            <ac:spMk id="20" creationId="{2407F0A5-6DB0-4E17-AAF8-E7BD6F2BAA8F}"/>
          </ac:spMkLst>
        </pc:spChg>
        <pc:spChg chg="add mod ord">
          <ac:chgData name="Maximiliano Accotto" userId="df26f701-48f1-4525-9789-0a6becfa9f89" providerId="ADAL" clId="{EF5BD8E8-DEC2-43A4-BEAB-39EAE6C2D195}" dt="2026-08-31T18:37:39.058" v="303"/>
          <ac:spMkLst>
            <pc:docMk/>
            <pc:sldMk cId="2190712063" sldId="346"/>
            <ac:spMk id="21" creationId="{98FBE9ED-BE1C-4852-869F-6C649361515F}"/>
          </ac:spMkLst>
        </pc:spChg>
      </pc:sldChg>
      <pc:sldChg chg="modSp add del mod ord">
        <pc:chgData name="Maximiliano Accotto" userId="df26f701-48f1-4525-9789-0a6becfa9f89" providerId="ADAL" clId="{EF5BD8E8-DEC2-43A4-BEAB-39EAE6C2D195}" dt="2026-08-31T20:46:27.793" v="540" actId="47"/>
        <pc:sldMkLst>
          <pc:docMk/>
          <pc:sldMk cId="3112974607" sldId="347"/>
        </pc:sldMkLst>
        <pc:spChg chg="mod">
          <ac:chgData name="Maximiliano Accotto" userId="df26f701-48f1-4525-9789-0a6becfa9f89" providerId="ADAL" clId="{EF5BD8E8-DEC2-43A4-BEAB-39EAE6C2D195}" dt="2026-08-31T18:38:35.074" v="311"/>
          <ac:spMkLst>
            <pc:docMk/>
            <pc:sldMk cId="3112974607" sldId="347"/>
            <ac:spMk id="3" creationId="{1306EAD9-E13B-419E-9602-82510D5C7C82}"/>
          </ac:spMkLst>
        </pc:spChg>
        <pc:spChg chg="mod">
          <ac:chgData name="Maximiliano Accotto" userId="df26f701-48f1-4525-9789-0a6becfa9f89" providerId="ADAL" clId="{EF5BD8E8-DEC2-43A4-BEAB-39EAE6C2D195}" dt="2026-08-31T18:38:35.074" v="308"/>
          <ac:spMkLst>
            <pc:docMk/>
            <pc:sldMk cId="3112974607" sldId="347"/>
            <ac:spMk id="5" creationId="{B8CA197F-6528-7BB0-BC4C-F0DBB4AF056A}"/>
          </ac:spMkLst>
        </pc:spChg>
        <pc:spChg chg="mod">
          <ac:chgData name="Maximiliano Accotto" userId="df26f701-48f1-4525-9789-0a6becfa9f89" providerId="ADAL" clId="{EF5BD8E8-DEC2-43A4-BEAB-39EAE6C2D195}" dt="2026-08-31T18:38:35.074" v="309"/>
          <ac:spMkLst>
            <pc:docMk/>
            <pc:sldMk cId="3112974607" sldId="347"/>
            <ac:spMk id="6" creationId="{EC5E9323-209C-5373-339B-7D21F0375A68}"/>
          </ac:spMkLst>
        </pc:spChg>
        <pc:spChg chg="mod">
          <ac:chgData name="Maximiliano Accotto" userId="df26f701-48f1-4525-9789-0a6becfa9f89" providerId="ADAL" clId="{EF5BD8E8-DEC2-43A4-BEAB-39EAE6C2D195}" dt="2026-08-31T18:39:39.765" v="330" actId="20577"/>
          <ac:spMkLst>
            <pc:docMk/>
            <pc:sldMk cId="3112974607" sldId="347"/>
            <ac:spMk id="7" creationId="{076F9133-8497-AE77-B5DC-A0F61F61363B}"/>
          </ac:spMkLst>
        </pc:spChg>
        <pc:spChg chg="mod">
          <ac:chgData name="Maximiliano Accotto" userId="df26f701-48f1-4525-9789-0a6becfa9f89" providerId="ADAL" clId="{EF5BD8E8-DEC2-43A4-BEAB-39EAE6C2D195}" dt="2026-08-31T18:38:35.075" v="312"/>
          <ac:spMkLst>
            <pc:docMk/>
            <pc:sldMk cId="3112974607" sldId="347"/>
            <ac:spMk id="8" creationId="{F3D3BAD0-9F8F-24EB-15A4-0FA95BD3EAFE}"/>
          </ac:spMkLst>
        </pc:spChg>
        <pc:spChg chg="mod">
          <ac:chgData name="Maximiliano Accotto" userId="df26f701-48f1-4525-9789-0a6becfa9f89" providerId="ADAL" clId="{EF5BD8E8-DEC2-43A4-BEAB-39EAE6C2D195}" dt="2026-08-31T18:38:35.075" v="313"/>
          <ac:spMkLst>
            <pc:docMk/>
            <pc:sldMk cId="3112974607" sldId="347"/>
            <ac:spMk id="9" creationId="{66795F74-7FAD-44C0-FB61-2F0E5F14F68A}"/>
          </ac:spMkLst>
        </pc:spChg>
        <pc:spChg chg="mod">
          <ac:chgData name="Maximiliano Accotto" userId="df26f701-48f1-4525-9789-0a6becfa9f89" providerId="ADAL" clId="{EF5BD8E8-DEC2-43A4-BEAB-39EAE6C2D195}" dt="2026-08-31T18:38:35.075" v="314"/>
          <ac:spMkLst>
            <pc:docMk/>
            <pc:sldMk cId="3112974607" sldId="347"/>
            <ac:spMk id="10" creationId="{5B4C8503-F480-B18B-C254-682DA22B39FA}"/>
          </ac:spMkLst>
        </pc:spChg>
        <pc:spChg chg="mod">
          <ac:chgData name="Maximiliano Accotto" userId="df26f701-48f1-4525-9789-0a6becfa9f89" providerId="ADAL" clId="{EF5BD8E8-DEC2-43A4-BEAB-39EAE6C2D195}" dt="2026-08-31T18:38:35.075" v="316"/>
          <ac:spMkLst>
            <pc:docMk/>
            <pc:sldMk cId="3112974607" sldId="347"/>
            <ac:spMk id="11" creationId="{AB66FD82-7A13-43BB-EFA1-0DE625DDE0FA}"/>
          </ac:spMkLst>
        </pc:spChg>
        <pc:spChg chg="mod">
          <ac:chgData name="Maximiliano Accotto" userId="df26f701-48f1-4525-9789-0a6becfa9f89" providerId="ADAL" clId="{EF5BD8E8-DEC2-43A4-BEAB-39EAE6C2D195}" dt="2026-08-31T18:38:35.076" v="317"/>
          <ac:spMkLst>
            <pc:docMk/>
            <pc:sldMk cId="3112974607" sldId="347"/>
            <ac:spMk id="12" creationId="{FC05852D-4A3F-7749-E05D-EEEDCDD52574}"/>
          </ac:spMkLst>
        </pc:spChg>
        <pc:spChg chg="mod">
          <ac:chgData name="Maximiliano Accotto" userId="df26f701-48f1-4525-9789-0a6becfa9f89" providerId="ADAL" clId="{EF5BD8E8-DEC2-43A4-BEAB-39EAE6C2D195}" dt="2026-08-31T18:38:35.076" v="318"/>
          <ac:spMkLst>
            <pc:docMk/>
            <pc:sldMk cId="3112974607" sldId="347"/>
            <ac:spMk id="13" creationId="{C37C119C-DD7B-0908-6753-73C02DFA3D70}"/>
          </ac:spMkLst>
        </pc:spChg>
        <pc:spChg chg="mod">
          <ac:chgData name="Maximiliano Accotto" userId="df26f701-48f1-4525-9789-0a6becfa9f89" providerId="ADAL" clId="{EF5BD8E8-DEC2-43A4-BEAB-39EAE6C2D195}" dt="2026-08-31T18:38:35.075" v="315"/>
          <ac:spMkLst>
            <pc:docMk/>
            <pc:sldMk cId="3112974607" sldId="347"/>
            <ac:spMk id="14" creationId="{A75E4786-D282-4E0B-B54B-84C528D78DF6}"/>
          </ac:spMkLst>
        </pc:spChg>
        <pc:spChg chg="mod">
          <ac:chgData name="Maximiliano Accotto" userId="df26f701-48f1-4525-9789-0a6becfa9f89" providerId="ADAL" clId="{EF5BD8E8-DEC2-43A4-BEAB-39EAE6C2D195}" dt="2026-08-31T18:38:35.076" v="319"/>
          <ac:spMkLst>
            <pc:docMk/>
            <pc:sldMk cId="3112974607" sldId="347"/>
            <ac:spMk id="15" creationId="{8E271A30-083E-4D81-B53D-B95AA0818094}"/>
          </ac:spMkLst>
        </pc:spChg>
        <pc:spChg chg="mod">
          <ac:chgData name="Maximiliano Accotto" userId="df26f701-48f1-4525-9789-0a6becfa9f89" providerId="ADAL" clId="{EF5BD8E8-DEC2-43A4-BEAB-39EAE6C2D195}" dt="2026-08-31T18:38:35.076" v="320"/>
          <ac:spMkLst>
            <pc:docMk/>
            <pc:sldMk cId="3112974607" sldId="347"/>
            <ac:spMk id="16" creationId="{DB6D33D3-921D-44BD-BE5E-BA29047B26B5}"/>
          </ac:spMkLst>
        </pc:spChg>
        <pc:spChg chg="mod">
          <ac:chgData name="Maximiliano Accotto" userId="df26f701-48f1-4525-9789-0a6becfa9f89" providerId="ADAL" clId="{EF5BD8E8-DEC2-43A4-BEAB-39EAE6C2D195}" dt="2026-08-31T18:38:35.077" v="321"/>
          <ac:spMkLst>
            <pc:docMk/>
            <pc:sldMk cId="3112974607" sldId="347"/>
            <ac:spMk id="19" creationId="{E5F16969-6E31-421B-B582-E1B7A52FA774}"/>
          </ac:spMkLst>
        </pc:spChg>
        <pc:spChg chg="mod">
          <ac:chgData name="Maximiliano Accotto" userId="df26f701-48f1-4525-9789-0a6becfa9f89" providerId="ADAL" clId="{EF5BD8E8-DEC2-43A4-BEAB-39EAE6C2D195}" dt="2026-08-31T18:38:35.077" v="322"/>
          <ac:spMkLst>
            <pc:docMk/>
            <pc:sldMk cId="3112974607" sldId="347"/>
            <ac:spMk id="20" creationId="{2407F0A5-6DB0-4E17-AAF8-E7BD6F2BAA8F}"/>
          </ac:spMkLst>
        </pc:spChg>
        <pc:spChg chg="mod">
          <ac:chgData name="Maximiliano Accotto" userId="df26f701-48f1-4525-9789-0a6becfa9f89" providerId="ADAL" clId="{EF5BD8E8-DEC2-43A4-BEAB-39EAE6C2D195}" dt="2026-08-31T18:38:35.077" v="323"/>
          <ac:spMkLst>
            <pc:docMk/>
            <pc:sldMk cId="3112974607" sldId="347"/>
            <ac:spMk id="21" creationId="{98FBE9ED-BE1C-4852-869F-6C649361515F}"/>
          </ac:spMkLst>
        </pc:spChg>
      </pc:sldChg>
      <pc:sldChg chg="add del">
        <pc:chgData name="Maximiliano Accotto" userId="df26f701-48f1-4525-9789-0a6becfa9f89" providerId="ADAL" clId="{EF5BD8E8-DEC2-43A4-BEAB-39EAE6C2D195}" dt="2026-08-31T18:45:00.152" v="336"/>
        <pc:sldMkLst>
          <pc:docMk/>
          <pc:sldMk cId="2737825388" sldId="348"/>
        </pc:sldMkLst>
      </pc:sldChg>
      <pc:sldChg chg="add ord">
        <pc:chgData name="Maximiliano Accotto" userId="df26f701-48f1-4525-9789-0a6becfa9f89" providerId="ADAL" clId="{EF5BD8E8-DEC2-43A4-BEAB-39EAE6C2D195}" dt="2026-08-31T20:30:26.601" v="504"/>
        <pc:sldMkLst>
          <pc:docMk/>
          <pc:sldMk cId="2703603092" sldId="349"/>
        </pc:sldMkLst>
      </pc:sldChg>
      <pc:sldChg chg="add del">
        <pc:chgData name="Maximiliano Accotto" userId="df26f701-48f1-4525-9789-0a6becfa9f89" providerId="ADAL" clId="{EF5BD8E8-DEC2-43A4-BEAB-39EAE6C2D195}" dt="2026-08-31T18:58:15.920" v="355"/>
        <pc:sldMkLst>
          <pc:docMk/>
          <pc:sldMk cId="1930272848" sldId="350"/>
        </pc:sldMkLst>
      </pc:sldChg>
      <pc:sldChg chg="add del">
        <pc:chgData name="Maximiliano Accotto" userId="df26f701-48f1-4525-9789-0a6becfa9f89" providerId="ADAL" clId="{EF5BD8E8-DEC2-43A4-BEAB-39EAE6C2D195}" dt="2026-08-31T18:47:16.113" v="340"/>
        <pc:sldMkLst>
          <pc:docMk/>
          <pc:sldMk cId="3666105895" sldId="350"/>
        </pc:sldMkLst>
      </pc:sldChg>
      <pc:sldChg chg="add del">
        <pc:chgData name="Maximiliano Accotto" userId="df26f701-48f1-4525-9789-0a6becfa9f89" providerId="ADAL" clId="{EF5BD8E8-DEC2-43A4-BEAB-39EAE6C2D195}" dt="2026-08-31T18:58:20.239" v="357"/>
        <pc:sldMkLst>
          <pc:docMk/>
          <pc:sldMk cId="446182535" sldId="351"/>
        </pc:sldMkLst>
      </pc:sldChg>
      <pc:sldChg chg="add del">
        <pc:chgData name="Maximiliano Accotto" userId="df26f701-48f1-4525-9789-0a6becfa9f89" providerId="ADAL" clId="{EF5BD8E8-DEC2-43A4-BEAB-39EAE6C2D195}" dt="2026-08-31T18:47:20.331" v="342"/>
        <pc:sldMkLst>
          <pc:docMk/>
          <pc:sldMk cId="4136381872" sldId="351"/>
        </pc:sldMkLst>
      </pc:sldChg>
      <pc:sldChg chg="delSp add del mod">
        <pc:chgData name="Maximiliano Accotto" userId="df26f701-48f1-4525-9789-0a6becfa9f89" providerId="ADAL" clId="{EF5BD8E8-DEC2-43A4-BEAB-39EAE6C2D195}" dt="2026-08-31T18:47:47.935" v="345"/>
        <pc:sldMkLst>
          <pc:docMk/>
          <pc:sldMk cId="1858004456" sldId="352"/>
        </pc:sldMkLst>
        <pc:picChg chg="del">
          <ac:chgData name="Maximiliano Accotto" userId="df26f701-48f1-4525-9789-0a6becfa9f89" providerId="ADAL" clId="{EF5BD8E8-DEC2-43A4-BEAB-39EAE6C2D195}" dt="2026-08-31T18:47:43.366" v="343"/>
          <ac:picMkLst>
            <pc:docMk/>
            <pc:sldMk cId="1858004456" sldId="352"/>
            <ac:picMk id="604" creationId="{00000000-0000-0000-0000-000000000000}"/>
          </ac:picMkLst>
        </pc:picChg>
      </pc:sldChg>
      <pc:sldChg chg="add del">
        <pc:chgData name="Maximiliano Accotto" userId="df26f701-48f1-4525-9789-0a6becfa9f89" providerId="ADAL" clId="{EF5BD8E8-DEC2-43A4-BEAB-39EAE6C2D195}" dt="2026-08-31T18:58:24.535" v="359"/>
        <pc:sldMkLst>
          <pc:docMk/>
          <pc:sldMk cId="2804730974" sldId="352"/>
        </pc:sldMkLst>
      </pc:sldChg>
      <pc:sldChg chg="add">
        <pc:chgData name="Maximiliano Accotto" userId="df26f701-48f1-4525-9789-0a6becfa9f89" providerId="ADAL" clId="{EF5BD8E8-DEC2-43A4-BEAB-39EAE6C2D195}" dt="2026-08-31T18:58:24.518" v="358"/>
        <pc:sldMkLst>
          <pc:docMk/>
          <pc:sldMk cId="1890359054" sldId="353"/>
        </pc:sldMkLst>
      </pc:sldChg>
      <pc:sldChg chg="modSp add del mod">
        <pc:chgData name="Maximiliano Accotto" userId="df26f701-48f1-4525-9789-0a6becfa9f89" providerId="ADAL" clId="{EF5BD8E8-DEC2-43A4-BEAB-39EAE6C2D195}" dt="2026-08-31T18:55:49.631" v="351" actId="47"/>
        <pc:sldMkLst>
          <pc:docMk/>
          <pc:sldMk cId="3919103640" sldId="353"/>
        </pc:sldMkLst>
        <pc:spChg chg="mod">
          <ac:chgData name="Maximiliano Accotto" userId="df26f701-48f1-4525-9789-0a6becfa9f89" providerId="ADAL" clId="{EF5BD8E8-DEC2-43A4-BEAB-39EAE6C2D195}" dt="2026-08-31T18:48:56.301" v="347" actId="1076"/>
          <ac:spMkLst>
            <pc:docMk/>
            <pc:sldMk cId="3919103640" sldId="353"/>
            <ac:spMk id="602" creationId="{00000000-0000-0000-0000-000000000000}"/>
          </ac:spMkLst>
        </pc:spChg>
      </pc:sldChg>
      <pc:sldChg chg="delSp modSp add del mod">
        <pc:chgData name="Maximiliano Accotto" userId="df26f701-48f1-4525-9789-0a6becfa9f89" providerId="ADAL" clId="{EF5BD8E8-DEC2-43A4-BEAB-39EAE6C2D195}" dt="2026-08-31T19:06:56.352" v="381"/>
        <pc:sldMkLst>
          <pc:docMk/>
          <pc:sldMk cId="911662212" sldId="354"/>
        </pc:sldMkLst>
        <pc:spChg chg="mod">
          <ac:chgData name="Maximiliano Accotto" userId="df26f701-48f1-4525-9789-0a6becfa9f89" providerId="ADAL" clId="{EF5BD8E8-DEC2-43A4-BEAB-39EAE6C2D195}" dt="2026-08-31T19:06:37.516" v="368"/>
          <ac:spMkLst>
            <pc:docMk/>
            <pc:sldMk cId="911662212" sldId="354"/>
            <ac:spMk id="601" creationId="{00000000-0000-0000-0000-000000000000}"/>
          </ac:spMkLst>
        </pc:spChg>
        <pc:spChg chg="mod">
          <ac:chgData name="Maximiliano Accotto" userId="df26f701-48f1-4525-9789-0a6becfa9f89" providerId="ADAL" clId="{EF5BD8E8-DEC2-43A4-BEAB-39EAE6C2D195}" dt="2026-08-31T19:06:37.517" v="372"/>
          <ac:spMkLst>
            <pc:docMk/>
            <pc:sldMk cId="911662212" sldId="354"/>
            <ac:spMk id="602" creationId="{00000000-0000-0000-0000-000000000000}"/>
          </ac:spMkLst>
        </pc:spChg>
        <pc:spChg chg="del">
          <ac:chgData name="Maximiliano Accotto" userId="df26f701-48f1-4525-9789-0a6becfa9f89" providerId="ADAL" clId="{EF5BD8E8-DEC2-43A4-BEAB-39EAE6C2D195}" dt="2026-08-31T19:06:37.505" v="361"/>
          <ac:spMkLst>
            <pc:docMk/>
            <pc:sldMk cId="911662212" sldId="354"/>
            <ac:spMk id="603" creationId="{00000000-0000-0000-0000-000000000000}"/>
          </ac:spMkLst>
        </pc:spChg>
        <pc:spChg chg="del">
          <ac:chgData name="Maximiliano Accotto" userId="df26f701-48f1-4525-9789-0a6becfa9f89" providerId="ADAL" clId="{EF5BD8E8-DEC2-43A4-BEAB-39EAE6C2D195}" dt="2026-08-31T19:06:37.505" v="362"/>
          <ac:spMkLst>
            <pc:docMk/>
            <pc:sldMk cId="911662212" sldId="354"/>
            <ac:spMk id="604" creationId="{00000000-0000-0000-0000-000000000000}"/>
          </ac:spMkLst>
        </pc:spChg>
        <pc:spChg chg="mod">
          <ac:chgData name="Maximiliano Accotto" userId="df26f701-48f1-4525-9789-0a6becfa9f89" providerId="ADAL" clId="{EF5BD8E8-DEC2-43A4-BEAB-39EAE6C2D195}" dt="2026-08-31T19:06:37.519" v="377"/>
          <ac:spMkLst>
            <pc:docMk/>
            <pc:sldMk cId="911662212" sldId="354"/>
            <ac:spMk id="605" creationId="{00000000-0000-0000-0000-000000000000}"/>
          </ac:spMkLst>
        </pc:spChg>
        <pc:picChg chg="del mod">
          <ac:chgData name="Maximiliano Accotto" userId="df26f701-48f1-4525-9789-0a6becfa9f89" providerId="ADAL" clId="{EF5BD8E8-DEC2-43A4-BEAB-39EAE6C2D195}" dt="2026-08-31T19:06:52.435" v="378"/>
          <ac:picMkLst>
            <pc:docMk/>
            <pc:sldMk cId="911662212" sldId="354"/>
            <ac:picMk id="606" creationId="{00000000-0000-0000-0000-000000000000}"/>
          </ac:picMkLst>
        </pc:picChg>
        <pc:picChg chg="del mod">
          <ac:chgData name="Maximiliano Accotto" userId="df26f701-48f1-4525-9789-0a6becfa9f89" providerId="ADAL" clId="{EF5BD8E8-DEC2-43A4-BEAB-39EAE6C2D195}" dt="2026-08-31T19:06:52.435" v="379"/>
          <ac:picMkLst>
            <pc:docMk/>
            <pc:sldMk cId="911662212" sldId="354"/>
            <ac:picMk id="607" creationId="{00000000-0000-0000-0000-000000000000}"/>
          </ac:picMkLst>
        </pc:picChg>
        <pc:picChg chg="del">
          <ac:chgData name="Maximiliano Accotto" userId="df26f701-48f1-4525-9789-0a6becfa9f89" providerId="ADAL" clId="{EF5BD8E8-DEC2-43A4-BEAB-39EAE6C2D195}" dt="2026-08-31T19:06:37.506" v="363"/>
          <ac:picMkLst>
            <pc:docMk/>
            <pc:sldMk cId="911662212" sldId="354"/>
            <ac:picMk id="608" creationId="{00000000-0000-0000-0000-000000000000}"/>
          </ac:picMkLst>
        </pc:picChg>
        <pc:picChg chg="del">
          <ac:chgData name="Maximiliano Accotto" userId="df26f701-48f1-4525-9789-0a6becfa9f89" providerId="ADAL" clId="{EF5BD8E8-DEC2-43A4-BEAB-39EAE6C2D195}" dt="2026-08-31T19:06:37.506" v="364"/>
          <ac:picMkLst>
            <pc:docMk/>
            <pc:sldMk cId="911662212" sldId="354"/>
            <ac:picMk id="609" creationId="{00000000-0000-0000-0000-000000000000}"/>
          </ac:picMkLst>
        </pc:picChg>
      </pc:sldChg>
      <pc:sldChg chg="add del">
        <pc:chgData name="Maximiliano Accotto" userId="df26f701-48f1-4525-9789-0a6becfa9f89" providerId="ADAL" clId="{EF5BD8E8-DEC2-43A4-BEAB-39EAE6C2D195}" dt="2026-08-31T19:07:01.518" v="383"/>
        <pc:sldMkLst>
          <pc:docMk/>
          <pc:sldMk cId="1081682421" sldId="355"/>
        </pc:sldMkLst>
      </pc:sldChg>
      <pc:sldChg chg="add del">
        <pc:chgData name="Maximiliano Accotto" userId="df26f701-48f1-4525-9789-0a6becfa9f89" providerId="ADAL" clId="{EF5BD8E8-DEC2-43A4-BEAB-39EAE6C2D195}" dt="2026-08-31T19:07:19.912" v="385"/>
        <pc:sldMkLst>
          <pc:docMk/>
          <pc:sldMk cId="535866617" sldId="356"/>
        </pc:sldMkLst>
      </pc:sldChg>
      <pc:sldChg chg="modSp add del mod ord">
        <pc:chgData name="Maximiliano Accotto" userId="df26f701-48f1-4525-9789-0a6becfa9f89" providerId="ADAL" clId="{EF5BD8E8-DEC2-43A4-BEAB-39EAE6C2D195}" dt="2026-08-31T20:46:13.784" v="537" actId="47"/>
        <pc:sldMkLst>
          <pc:docMk/>
          <pc:sldMk cId="882671652" sldId="357"/>
        </pc:sldMkLst>
        <pc:spChg chg="mod">
          <ac:chgData name="Maximiliano Accotto" userId="df26f701-48f1-4525-9789-0a6becfa9f89" providerId="ADAL" clId="{EF5BD8E8-DEC2-43A4-BEAB-39EAE6C2D195}" dt="2026-08-31T19:11:48.614" v="430" actId="20577"/>
          <ac:spMkLst>
            <pc:docMk/>
            <pc:sldMk cId="882671652" sldId="357"/>
            <ac:spMk id="601" creationId="{00000000-0000-0000-0000-000000000000}"/>
          </ac:spMkLst>
        </pc:spChg>
        <pc:spChg chg="mod">
          <ac:chgData name="Maximiliano Accotto" userId="df26f701-48f1-4525-9789-0a6becfa9f89" providerId="ADAL" clId="{EF5BD8E8-DEC2-43A4-BEAB-39EAE6C2D195}" dt="2026-08-31T19:12:22.922" v="459" actId="313"/>
          <ac:spMkLst>
            <pc:docMk/>
            <pc:sldMk cId="882671652" sldId="357"/>
            <ac:spMk id="602" creationId="{00000000-0000-0000-0000-000000000000}"/>
          </ac:spMkLst>
        </pc:spChg>
      </pc:sldChg>
      <pc:sldChg chg="add del">
        <pc:chgData name="Maximiliano Accotto" userId="df26f701-48f1-4525-9789-0a6becfa9f89" providerId="ADAL" clId="{EF5BD8E8-DEC2-43A4-BEAB-39EAE6C2D195}" dt="2026-08-31T19:08:32.248" v="388"/>
        <pc:sldMkLst>
          <pc:docMk/>
          <pc:sldMk cId="301966764" sldId="358"/>
        </pc:sldMkLst>
      </pc:sldChg>
      <pc:sldChg chg="delSp modSp add del mod">
        <pc:chgData name="Maximiliano Accotto" userId="df26f701-48f1-4525-9789-0a6becfa9f89" providerId="ADAL" clId="{EF5BD8E8-DEC2-43A4-BEAB-39EAE6C2D195}" dt="2026-08-31T19:09:12.937" v="408"/>
        <pc:sldMkLst>
          <pc:docMk/>
          <pc:sldMk cId="1518524867" sldId="359"/>
        </pc:sldMkLst>
        <pc:spChg chg="mod">
          <ac:chgData name="Maximiliano Accotto" userId="df26f701-48f1-4525-9789-0a6becfa9f89" providerId="ADAL" clId="{EF5BD8E8-DEC2-43A4-BEAB-39EAE6C2D195}" dt="2026-08-31T19:08:45.891" v="392"/>
          <ac:spMkLst>
            <pc:docMk/>
            <pc:sldMk cId="1518524867" sldId="359"/>
            <ac:spMk id="601" creationId="{00000000-0000-0000-0000-000000000000}"/>
          </ac:spMkLst>
        </pc:spChg>
        <pc:spChg chg="mod">
          <ac:chgData name="Maximiliano Accotto" userId="df26f701-48f1-4525-9789-0a6becfa9f89" providerId="ADAL" clId="{EF5BD8E8-DEC2-43A4-BEAB-39EAE6C2D195}" dt="2026-08-31T19:08:45.892" v="396"/>
          <ac:spMkLst>
            <pc:docMk/>
            <pc:sldMk cId="1518524867" sldId="359"/>
            <ac:spMk id="602" creationId="{00000000-0000-0000-0000-000000000000}"/>
          </ac:spMkLst>
        </pc:spChg>
        <pc:spChg chg="mod">
          <ac:chgData name="Maximiliano Accotto" userId="df26f701-48f1-4525-9789-0a6becfa9f89" providerId="ADAL" clId="{EF5BD8E8-DEC2-43A4-BEAB-39EAE6C2D195}" dt="2026-08-31T19:08:45.893" v="400"/>
          <ac:spMkLst>
            <pc:docMk/>
            <pc:sldMk cId="1518524867" sldId="359"/>
            <ac:spMk id="610" creationId="{00000000-0000-0000-0000-000000000000}"/>
          </ac:spMkLst>
        </pc:spChg>
        <pc:picChg chg="del mod">
          <ac:chgData name="Maximiliano Accotto" userId="df26f701-48f1-4525-9789-0a6becfa9f89" providerId="ADAL" clId="{EF5BD8E8-DEC2-43A4-BEAB-39EAE6C2D195}" dt="2026-08-31T19:09:09.175" v="405"/>
          <ac:picMkLst>
            <pc:docMk/>
            <pc:sldMk cId="1518524867" sldId="359"/>
            <ac:picMk id="606" creationId="{00000000-0000-0000-0000-000000000000}"/>
          </ac:picMkLst>
        </pc:picChg>
        <pc:picChg chg="del mod">
          <ac:chgData name="Maximiliano Accotto" userId="df26f701-48f1-4525-9789-0a6becfa9f89" providerId="ADAL" clId="{EF5BD8E8-DEC2-43A4-BEAB-39EAE6C2D195}" dt="2026-08-31T19:09:09.176" v="406"/>
          <ac:picMkLst>
            <pc:docMk/>
            <pc:sldMk cId="1518524867" sldId="359"/>
            <ac:picMk id="607" creationId="{00000000-0000-0000-0000-000000000000}"/>
          </ac:picMkLst>
        </pc:picChg>
      </pc:sldChg>
      <pc:sldChg chg="add del">
        <pc:chgData name="Maximiliano Accotto" userId="df26f701-48f1-4525-9789-0a6becfa9f89" providerId="ADAL" clId="{EF5BD8E8-DEC2-43A4-BEAB-39EAE6C2D195}" dt="2026-08-31T19:09:17.326" v="410"/>
        <pc:sldMkLst>
          <pc:docMk/>
          <pc:sldMk cId="3964597959" sldId="360"/>
        </pc:sldMkLst>
      </pc:sldChg>
      <pc:sldChg chg="add del">
        <pc:chgData name="Maximiliano Accotto" userId="df26f701-48f1-4525-9789-0a6becfa9f89" providerId="ADAL" clId="{EF5BD8E8-DEC2-43A4-BEAB-39EAE6C2D195}" dt="2026-08-31T19:09:22.176" v="412"/>
        <pc:sldMkLst>
          <pc:docMk/>
          <pc:sldMk cId="784411029" sldId="361"/>
        </pc:sldMkLst>
      </pc:sldChg>
      <pc:sldChg chg="modSp add del mod ord">
        <pc:chgData name="Maximiliano Accotto" userId="df26f701-48f1-4525-9789-0a6becfa9f89" providerId="ADAL" clId="{EF5BD8E8-DEC2-43A4-BEAB-39EAE6C2D195}" dt="2026-08-31T20:46:24.379" v="538" actId="47"/>
        <pc:sldMkLst>
          <pc:docMk/>
          <pc:sldMk cId="594125614" sldId="362"/>
        </pc:sldMkLst>
        <pc:spChg chg="mod">
          <ac:chgData name="Maximiliano Accotto" userId="df26f701-48f1-4525-9789-0a6becfa9f89" providerId="ADAL" clId="{EF5BD8E8-DEC2-43A4-BEAB-39EAE6C2D195}" dt="2026-08-31T19:12:35.442" v="478" actId="20577"/>
          <ac:spMkLst>
            <pc:docMk/>
            <pc:sldMk cId="594125614" sldId="362"/>
            <ac:spMk id="601" creationId="{00000000-0000-0000-0000-000000000000}"/>
          </ac:spMkLst>
        </pc:spChg>
        <pc:spChg chg="mod">
          <ac:chgData name="Maximiliano Accotto" userId="df26f701-48f1-4525-9789-0a6becfa9f89" providerId="ADAL" clId="{EF5BD8E8-DEC2-43A4-BEAB-39EAE6C2D195}" dt="2026-08-31T19:13:01.176" v="486" actId="20577"/>
          <ac:spMkLst>
            <pc:docMk/>
            <pc:sldMk cId="594125614" sldId="362"/>
            <ac:spMk id="610" creationId="{00000000-0000-0000-0000-000000000000}"/>
          </ac:spMkLst>
        </pc:spChg>
      </pc:sldChg>
      <pc:sldChg chg="add del ord">
        <pc:chgData name="Maximiliano Accotto" userId="df26f701-48f1-4525-9789-0a6becfa9f89" providerId="ADAL" clId="{EF5BD8E8-DEC2-43A4-BEAB-39EAE6C2D195}" dt="2026-08-31T19:10:15.951" v="416"/>
        <pc:sldMkLst>
          <pc:docMk/>
          <pc:sldMk cId="311367268" sldId="363"/>
        </pc:sldMkLst>
      </pc:sldChg>
      <pc:sldChg chg="delSp add del mod">
        <pc:chgData name="Maximiliano Accotto" userId="df26f701-48f1-4525-9789-0a6becfa9f89" providerId="ADAL" clId="{EF5BD8E8-DEC2-43A4-BEAB-39EAE6C2D195}" dt="2026-08-31T19:10:26.627" v="420"/>
        <pc:sldMkLst>
          <pc:docMk/>
          <pc:sldMk cId="4234857186" sldId="364"/>
        </pc:sldMkLst>
        <pc:picChg chg="del">
          <ac:chgData name="Maximiliano Accotto" userId="df26f701-48f1-4525-9789-0a6becfa9f89" providerId="ADAL" clId="{EF5BD8E8-DEC2-43A4-BEAB-39EAE6C2D195}" dt="2026-08-31T19:10:22.003" v="417"/>
          <ac:picMkLst>
            <pc:docMk/>
            <pc:sldMk cId="4234857186" sldId="364"/>
            <ac:picMk id="606" creationId="{00000000-0000-0000-0000-000000000000}"/>
          </ac:picMkLst>
        </pc:picChg>
        <pc:picChg chg="del">
          <ac:chgData name="Maximiliano Accotto" userId="df26f701-48f1-4525-9789-0a6becfa9f89" providerId="ADAL" clId="{EF5BD8E8-DEC2-43A4-BEAB-39EAE6C2D195}" dt="2026-08-31T19:10:22.004" v="418"/>
          <ac:picMkLst>
            <pc:docMk/>
            <pc:sldMk cId="4234857186" sldId="364"/>
            <ac:picMk id="607" creationId="{00000000-0000-0000-0000-000000000000}"/>
          </ac:picMkLst>
        </pc:picChg>
      </pc:sldChg>
      <pc:sldChg chg="add del">
        <pc:chgData name="Maximiliano Accotto" userId="df26f701-48f1-4525-9789-0a6becfa9f89" providerId="ADAL" clId="{EF5BD8E8-DEC2-43A4-BEAB-39EAE6C2D195}" dt="2026-08-31T19:10:31.943" v="422"/>
        <pc:sldMkLst>
          <pc:docMk/>
          <pc:sldMk cId="3039601211" sldId="365"/>
        </pc:sldMkLst>
      </pc:sldChg>
      <pc:sldChg chg="add del">
        <pc:chgData name="Maximiliano Accotto" userId="df26f701-48f1-4525-9789-0a6becfa9f89" providerId="ADAL" clId="{EF5BD8E8-DEC2-43A4-BEAB-39EAE6C2D195}" dt="2026-08-31T19:11:05.231" v="424"/>
        <pc:sldMkLst>
          <pc:docMk/>
          <pc:sldMk cId="4059767983" sldId="366"/>
        </pc:sldMkLst>
      </pc:sldChg>
      <pc:sldChg chg="add del ord">
        <pc:chgData name="Maximiliano Accotto" userId="df26f701-48f1-4525-9789-0a6becfa9f89" providerId="ADAL" clId="{EF5BD8E8-DEC2-43A4-BEAB-39EAE6C2D195}" dt="2026-08-31T20:46:26.091" v="539" actId="47"/>
        <pc:sldMkLst>
          <pc:docMk/>
          <pc:sldMk cId="1898069738" sldId="367"/>
        </pc:sldMkLst>
      </pc:sldChg>
      <pc:sldChg chg="add del">
        <pc:chgData name="Maximiliano Accotto" userId="df26f701-48f1-4525-9789-0a6becfa9f89" providerId="ADAL" clId="{EF5BD8E8-DEC2-43A4-BEAB-39EAE6C2D195}" dt="2026-08-31T20:22:45.321" v="490"/>
        <pc:sldMkLst>
          <pc:docMk/>
          <pc:sldMk cId="2695208633" sldId="368"/>
        </pc:sldMkLst>
      </pc:sldChg>
      <pc:sldChg chg="add del">
        <pc:chgData name="Maximiliano Accotto" userId="df26f701-48f1-4525-9789-0a6becfa9f89" providerId="ADAL" clId="{EF5BD8E8-DEC2-43A4-BEAB-39EAE6C2D195}" dt="2026-08-31T20:51:41.321" v="545"/>
        <pc:sldMkLst>
          <pc:docMk/>
          <pc:sldMk cId="2242206851" sldId="369"/>
        </pc:sldMkLst>
      </pc:sldChg>
      <pc:sldChg chg="addSp modSp add del ord">
        <pc:chgData name="Maximiliano Accotto" userId="df26f701-48f1-4525-9789-0a6becfa9f89" providerId="ADAL" clId="{EF5BD8E8-DEC2-43A4-BEAB-39EAE6C2D195}" dt="2026-08-31T20:27:45.320" v="495"/>
        <pc:sldMkLst>
          <pc:docMk/>
          <pc:sldMk cId="3250709656" sldId="370"/>
        </pc:sldMkLst>
        <pc:picChg chg="add mod">
          <ac:chgData name="Maximiliano Accotto" userId="df26f701-48f1-4525-9789-0a6becfa9f89" providerId="ADAL" clId="{EF5BD8E8-DEC2-43A4-BEAB-39EAE6C2D195}" dt="2026-08-31T20:25:56.539" v="493"/>
          <ac:picMkLst>
            <pc:docMk/>
            <pc:sldMk cId="3250709656" sldId="370"/>
            <ac:picMk id="3" creationId="{5AC42B50-9B3E-C1D4-1B0B-A46AA570CB9B}"/>
          </ac:picMkLst>
        </pc:picChg>
      </pc:sldChg>
      <pc:sldChg chg="add del">
        <pc:chgData name="Maximiliano Accotto" userId="df26f701-48f1-4525-9789-0a6becfa9f89" providerId="ADAL" clId="{EF5BD8E8-DEC2-43A4-BEAB-39EAE6C2D195}" dt="2026-08-31T20:27:56.900" v="497"/>
        <pc:sldMkLst>
          <pc:docMk/>
          <pc:sldMk cId="2897247876" sldId="371"/>
        </pc:sldMkLst>
      </pc:sldChg>
      <pc:sldChg chg="add del">
        <pc:chgData name="Maximiliano Accotto" userId="df26f701-48f1-4525-9789-0a6becfa9f89" providerId="ADAL" clId="{EF5BD8E8-DEC2-43A4-BEAB-39EAE6C2D195}" dt="2026-08-31T20:28:26.189" v="499"/>
        <pc:sldMkLst>
          <pc:docMk/>
          <pc:sldMk cId="3188837682" sldId="372"/>
        </pc:sldMkLst>
      </pc:sldChg>
      <pc:sldChg chg="add del">
        <pc:chgData name="Maximiliano Accotto" userId="df26f701-48f1-4525-9789-0a6becfa9f89" providerId="ADAL" clId="{EF5BD8E8-DEC2-43A4-BEAB-39EAE6C2D195}" dt="2026-08-31T20:28:53.387" v="501"/>
        <pc:sldMkLst>
          <pc:docMk/>
          <pc:sldMk cId="2952156029" sldId="373"/>
        </pc:sldMkLst>
      </pc:sldChg>
      <pc:sldChg chg="modSp add mod">
        <pc:chgData name="Maximiliano Accotto" userId="df26f701-48f1-4525-9789-0a6becfa9f89" providerId="ADAL" clId="{EF5BD8E8-DEC2-43A4-BEAB-39EAE6C2D195}" dt="2026-08-31T21:15:52.711" v="694" actId="6549"/>
        <pc:sldMkLst>
          <pc:docMk/>
          <pc:sldMk cId="553735192" sldId="374"/>
        </pc:sldMkLst>
        <pc:spChg chg="mod">
          <ac:chgData name="Maximiliano Accotto" userId="df26f701-48f1-4525-9789-0a6becfa9f89" providerId="ADAL" clId="{EF5BD8E8-DEC2-43A4-BEAB-39EAE6C2D195}" dt="2026-08-31T21:15:52.711" v="694" actId="6549"/>
          <ac:spMkLst>
            <pc:docMk/>
            <pc:sldMk cId="553735192" sldId="374"/>
            <ac:spMk id="19" creationId="{51C0588A-7D7F-4C19-98F3-01A430C0572D}"/>
          </ac:spMkLst>
        </pc:spChg>
      </pc:sldChg>
      <pc:sldChg chg="add del ord">
        <pc:chgData name="Maximiliano Accotto" userId="df26f701-48f1-4525-9789-0a6becfa9f89" providerId="ADAL" clId="{EF5BD8E8-DEC2-43A4-BEAB-39EAE6C2D195}" dt="2026-08-31T20:31:07.197" v="506"/>
        <pc:sldMkLst>
          <pc:docMk/>
          <pc:sldMk cId="3037373871" sldId="375"/>
        </pc:sldMkLst>
      </pc:sldChg>
      <pc:sldChg chg="modSp add mod">
        <pc:chgData name="Maximiliano Accotto" userId="df26f701-48f1-4525-9789-0a6becfa9f89" providerId="ADAL" clId="{EF5BD8E8-DEC2-43A4-BEAB-39EAE6C2D195}" dt="2026-08-31T20:43:11.880" v="530" actId="6549"/>
        <pc:sldMkLst>
          <pc:docMk/>
          <pc:sldMk cId="2033328616" sldId="376"/>
        </pc:sldMkLst>
        <pc:spChg chg="mod">
          <ac:chgData name="Maximiliano Accotto" userId="df26f701-48f1-4525-9789-0a6becfa9f89" providerId="ADAL" clId="{EF5BD8E8-DEC2-43A4-BEAB-39EAE6C2D195}" dt="2026-08-31T20:43:08.161" v="529" actId="6549"/>
          <ac:spMkLst>
            <pc:docMk/>
            <pc:sldMk cId="2033328616" sldId="376"/>
            <ac:spMk id="19" creationId="{51C0588A-7D7F-4C19-98F3-01A430C0572D}"/>
          </ac:spMkLst>
        </pc:spChg>
        <pc:spChg chg="mod">
          <ac:chgData name="Maximiliano Accotto" userId="df26f701-48f1-4525-9789-0a6becfa9f89" providerId="ADAL" clId="{EF5BD8E8-DEC2-43A4-BEAB-39EAE6C2D195}" dt="2026-08-31T20:43:11.880" v="530" actId="6549"/>
          <ac:spMkLst>
            <pc:docMk/>
            <pc:sldMk cId="2033328616" sldId="376"/>
            <ac:spMk id="921" creationId="{51C0588A-7D7F-4C19-98F3-01A430C0572D}"/>
          </ac:spMkLst>
        </pc:spChg>
      </pc:sldChg>
      <pc:sldChg chg="addSp modSp add del ord">
        <pc:chgData name="Maximiliano Accotto" userId="df26f701-48f1-4525-9789-0a6becfa9f89" providerId="ADAL" clId="{EF5BD8E8-DEC2-43A4-BEAB-39EAE6C2D195}" dt="2026-08-31T20:33:11.190" v="511"/>
        <pc:sldMkLst>
          <pc:docMk/>
          <pc:sldMk cId="1140377264" sldId="377"/>
        </pc:sldMkLst>
        <pc:picChg chg="add mod">
          <ac:chgData name="Maximiliano Accotto" userId="df26f701-48f1-4525-9789-0a6becfa9f89" providerId="ADAL" clId="{EF5BD8E8-DEC2-43A4-BEAB-39EAE6C2D195}" dt="2026-08-31T20:32:43.587" v="509"/>
          <ac:picMkLst>
            <pc:docMk/>
            <pc:sldMk cId="1140377264" sldId="377"/>
            <ac:picMk id="3" creationId="{5F2F5B63-F73B-668D-8DFE-6CA9CEFB1500}"/>
          </ac:picMkLst>
        </pc:picChg>
      </pc:sldChg>
      <pc:sldChg chg="add">
        <pc:chgData name="Maximiliano Accotto" userId="df26f701-48f1-4525-9789-0a6becfa9f89" providerId="ADAL" clId="{EF5BD8E8-DEC2-43A4-BEAB-39EAE6C2D195}" dt="2026-08-31T20:33:11.177" v="510"/>
        <pc:sldMkLst>
          <pc:docMk/>
          <pc:sldMk cId="440111354" sldId="378"/>
        </pc:sldMkLst>
      </pc:sldChg>
      <pc:sldChg chg="add del">
        <pc:chgData name="Maximiliano Accotto" userId="df26f701-48f1-4525-9789-0a6becfa9f89" providerId="ADAL" clId="{EF5BD8E8-DEC2-43A4-BEAB-39EAE6C2D195}" dt="2026-08-31T20:36:08.977" v="515"/>
        <pc:sldMkLst>
          <pc:docMk/>
          <pc:sldMk cId="2059265224" sldId="379"/>
        </pc:sldMkLst>
      </pc:sldChg>
      <pc:sldChg chg="add del">
        <pc:chgData name="Maximiliano Accotto" userId="df26f701-48f1-4525-9789-0a6becfa9f89" providerId="ADAL" clId="{EF5BD8E8-DEC2-43A4-BEAB-39EAE6C2D195}" dt="2026-08-31T20:49:09.258" v="543"/>
        <pc:sldMkLst>
          <pc:docMk/>
          <pc:sldMk cId="1222683376" sldId="380"/>
        </pc:sldMkLst>
      </pc:sldChg>
      <pc:sldChg chg="add del">
        <pc:chgData name="Maximiliano Accotto" userId="df26f701-48f1-4525-9789-0a6becfa9f89" providerId="ADAL" clId="{EF5BD8E8-DEC2-43A4-BEAB-39EAE6C2D195}" dt="2026-08-31T20:44:35.423" v="531" actId="47"/>
        <pc:sldMkLst>
          <pc:docMk/>
          <pc:sldMk cId="2531717170" sldId="381"/>
        </pc:sldMkLst>
      </pc:sldChg>
      <pc:sldChg chg="add del">
        <pc:chgData name="Maximiliano Accotto" userId="df26f701-48f1-4525-9789-0a6becfa9f89" providerId="ADAL" clId="{EF5BD8E8-DEC2-43A4-BEAB-39EAE6C2D195}" dt="2026-08-31T20:41:03.486" v="528"/>
        <pc:sldMkLst>
          <pc:docMk/>
          <pc:sldMk cId="3244861495" sldId="382"/>
        </pc:sldMkLst>
      </pc:sldChg>
      <pc:sldChg chg="add">
        <pc:chgData name="Maximiliano Accotto" userId="df26f701-48f1-4525-9789-0a6becfa9f89" providerId="ADAL" clId="{EF5BD8E8-DEC2-43A4-BEAB-39EAE6C2D195}" dt="2026-08-31T20:41:03.482" v="527"/>
        <pc:sldMkLst>
          <pc:docMk/>
          <pc:sldMk cId="81051041" sldId="383"/>
        </pc:sldMkLst>
      </pc:sldChg>
      <pc:sldChg chg="modSp add">
        <pc:chgData name="Maximiliano Accotto" userId="df26f701-48f1-4525-9789-0a6becfa9f89" providerId="ADAL" clId="{EF5BD8E8-DEC2-43A4-BEAB-39EAE6C2D195}" dt="2026-08-31T21:18:13.615" v="741" actId="20577"/>
        <pc:sldMkLst>
          <pc:docMk/>
          <pc:sldMk cId="1811218086" sldId="384"/>
        </pc:sldMkLst>
        <pc:spChg chg="mod">
          <ac:chgData name="Maximiliano Accotto" userId="df26f701-48f1-4525-9789-0a6becfa9f89" providerId="ADAL" clId="{EF5BD8E8-DEC2-43A4-BEAB-39EAE6C2D195}" dt="2026-08-31T21:18:13.615" v="741" actId="20577"/>
          <ac:spMkLst>
            <pc:docMk/>
            <pc:sldMk cId="1811218086" sldId="384"/>
            <ac:spMk id="7" creationId="{076F9133-8497-AE77-B5DC-A0F61F61363B}"/>
          </ac:spMkLst>
        </pc:spChg>
      </pc:sldChg>
      <pc:sldChg chg="add del">
        <pc:chgData name="Maximiliano Accotto" userId="df26f701-48f1-4525-9789-0a6becfa9f89" providerId="ADAL" clId="{EF5BD8E8-DEC2-43A4-BEAB-39EAE6C2D195}" dt="2026-08-31T20:51:49.746" v="547"/>
        <pc:sldMkLst>
          <pc:docMk/>
          <pc:sldMk cId="3523750698" sldId="385"/>
        </pc:sldMkLst>
      </pc:sldChg>
      <pc:sldChg chg="add del">
        <pc:chgData name="Maximiliano Accotto" userId="df26f701-48f1-4525-9789-0a6becfa9f89" providerId="ADAL" clId="{EF5BD8E8-DEC2-43A4-BEAB-39EAE6C2D195}" dt="2026-08-31T20:52:29.253" v="549"/>
        <pc:sldMkLst>
          <pc:docMk/>
          <pc:sldMk cId="37912513" sldId="386"/>
        </pc:sldMkLst>
      </pc:sldChg>
      <pc:sldChg chg="add del">
        <pc:chgData name="Maximiliano Accotto" userId="df26f701-48f1-4525-9789-0a6becfa9f89" providerId="ADAL" clId="{EF5BD8E8-DEC2-43A4-BEAB-39EAE6C2D195}" dt="2026-08-31T20:52:58.250" v="551"/>
        <pc:sldMkLst>
          <pc:docMk/>
          <pc:sldMk cId="924879295" sldId="387"/>
        </pc:sldMkLst>
      </pc:sldChg>
      <pc:sldChg chg="add del">
        <pc:chgData name="Maximiliano Accotto" userId="df26f701-48f1-4525-9789-0a6becfa9f89" providerId="ADAL" clId="{EF5BD8E8-DEC2-43A4-BEAB-39EAE6C2D195}" dt="2026-08-31T20:55:20.452" v="553"/>
        <pc:sldMkLst>
          <pc:docMk/>
          <pc:sldMk cId="3183837296" sldId="388"/>
        </pc:sldMkLst>
      </pc:sldChg>
      <pc:sldChg chg="modSp add">
        <pc:chgData name="Maximiliano Accotto" userId="df26f701-48f1-4525-9789-0a6becfa9f89" providerId="ADAL" clId="{EF5BD8E8-DEC2-43A4-BEAB-39EAE6C2D195}" dt="2026-08-31T21:14:16.633" v="674" actId="20577"/>
        <pc:sldMkLst>
          <pc:docMk/>
          <pc:sldMk cId="1913656458" sldId="389"/>
        </pc:sldMkLst>
        <pc:spChg chg="mod">
          <ac:chgData name="Maximiliano Accotto" userId="df26f701-48f1-4525-9789-0a6becfa9f89" providerId="ADAL" clId="{EF5BD8E8-DEC2-43A4-BEAB-39EAE6C2D195}" dt="2026-08-31T21:13:46.052" v="667" actId="20577"/>
          <ac:spMkLst>
            <pc:docMk/>
            <pc:sldMk cId="1913656458" sldId="389"/>
            <ac:spMk id="505" creationId="{00000000-0000-0000-0000-000000000000}"/>
          </ac:spMkLst>
        </pc:spChg>
        <pc:spChg chg="mod">
          <ac:chgData name="Maximiliano Accotto" userId="df26f701-48f1-4525-9789-0a6becfa9f89" providerId="ADAL" clId="{EF5BD8E8-DEC2-43A4-BEAB-39EAE6C2D195}" dt="2026-08-31T21:14:16.633" v="674" actId="20577"/>
          <ac:spMkLst>
            <pc:docMk/>
            <pc:sldMk cId="1913656458" sldId="389"/>
            <ac:spMk id="911" creationId="{00000000-0000-0000-0000-000000000000}"/>
          </ac:spMkLst>
        </pc:spChg>
      </pc:sldChg>
      <pc:sldChg chg="add del">
        <pc:chgData name="Maximiliano Accotto" userId="df26f701-48f1-4525-9789-0a6becfa9f89" providerId="ADAL" clId="{EF5BD8E8-DEC2-43A4-BEAB-39EAE6C2D195}" dt="2026-08-31T21:09:14.559" v="557"/>
        <pc:sldMkLst>
          <pc:docMk/>
          <pc:sldMk cId="3156898770" sldId="390"/>
        </pc:sldMkLst>
      </pc:sldChg>
      <pc:sldChg chg="modSp add del mod">
        <pc:chgData name="Maximiliano Accotto" userId="df26f701-48f1-4525-9789-0a6becfa9f89" providerId="ADAL" clId="{EF5BD8E8-DEC2-43A4-BEAB-39EAE6C2D195}" dt="2026-08-31T21:11:23.640" v="608"/>
        <pc:sldMkLst>
          <pc:docMk/>
          <pc:sldMk cId="290104169" sldId="391"/>
        </pc:sldMkLst>
        <pc:spChg chg="mod">
          <ac:chgData name="Maximiliano Accotto" userId="df26f701-48f1-4525-9789-0a6becfa9f89" providerId="ADAL" clId="{EF5BD8E8-DEC2-43A4-BEAB-39EAE6C2D195}" dt="2026-08-31T21:11:20.913" v="606" actId="20577"/>
          <ac:spMkLst>
            <pc:docMk/>
            <pc:sldMk cId="290104169" sldId="391"/>
            <ac:spMk id="8" creationId="{00000000-0000-0000-0000-000000000000}"/>
          </ac:spMkLst>
        </pc:spChg>
      </pc:sldChg>
      <pc:sldChg chg="modSp add del mod">
        <pc:chgData name="Maximiliano Accotto" userId="df26f701-48f1-4525-9789-0a6becfa9f89" providerId="ADAL" clId="{EF5BD8E8-DEC2-43A4-BEAB-39EAE6C2D195}" dt="2026-08-31T21:11:45.313" v="612"/>
        <pc:sldMkLst>
          <pc:docMk/>
          <pc:sldMk cId="1659419893" sldId="392"/>
        </pc:sldMkLst>
        <pc:spChg chg="mod">
          <ac:chgData name="Maximiliano Accotto" userId="df26f701-48f1-4525-9789-0a6becfa9f89" providerId="ADAL" clId="{EF5BD8E8-DEC2-43A4-BEAB-39EAE6C2D195}" dt="2026-08-31T21:11:28.667" v="610" actId="20577"/>
          <ac:spMkLst>
            <pc:docMk/>
            <pc:sldMk cId="1659419893" sldId="392"/>
            <ac:spMk id="8" creationId="{00000000-0000-0000-0000-000000000000}"/>
          </ac:spMkLst>
        </pc:spChg>
      </pc:sldChg>
      <pc:sldChg chg="addSp delSp modSp add mod">
        <pc:chgData name="Maximiliano Accotto" userId="df26f701-48f1-4525-9789-0a6becfa9f89" providerId="ADAL" clId="{EF5BD8E8-DEC2-43A4-BEAB-39EAE6C2D195}" dt="2026-08-31T21:23:23.079" v="757" actId="1076"/>
        <pc:sldMkLst>
          <pc:docMk/>
          <pc:sldMk cId="897662713" sldId="393"/>
        </pc:sldMkLst>
        <pc:spChg chg="mod">
          <ac:chgData name="Maximiliano Accotto" userId="df26f701-48f1-4525-9789-0a6becfa9f89" providerId="ADAL" clId="{EF5BD8E8-DEC2-43A4-BEAB-39EAE6C2D195}" dt="2026-08-31T21:12:06.149" v="613" actId="207"/>
          <ac:spMkLst>
            <pc:docMk/>
            <pc:sldMk cId="897662713" sldId="393"/>
            <ac:spMk id="7" creationId="{00000000-0000-0000-0000-000000000000}"/>
          </ac:spMkLst>
        </pc:spChg>
        <pc:spChg chg="mod">
          <ac:chgData name="Maximiliano Accotto" userId="df26f701-48f1-4525-9789-0a6becfa9f89" providerId="ADAL" clId="{EF5BD8E8-DEC2-43A4-BEAB-39EAE6C2D195}" dt="2026-08-31T21:12:29.452" v="617" actId="207"/>
          <ac:spMkLst>
            <pc:docMk/>
            <pc:sldMk cId="897662713" sldId="393"/>
            <ac:spMk id="9" creationId="{00000000-0000-0000-0000-000000000000}"/>
          </ac:spMkLst>
        </pc:spChg>
        <pc:spChg chg="mod">
          <ac:chgData name="Maximiliano Accotto" userId="df26f701-48f1-4525-9789-0a6becfa9f89" providerId="ADAL" clId="{EF5BD8E8-DEC2-43A4-BEAB-39EAE6C2D195}" dt="2026-08-31T21:12:19.254" v="615" actId="1076"/>
          <ac:spMkLst>
            <pc:docMk/>
            <pc:sldMk cId="897662713" sldId="393"/>
            <ac:spMk id="920" creationId="{00000000-0000-0000-0000-000000000000}"/>
          </ac:spMkLst>
        </pc:spChg>
        <pc:spChg chg="mod">
          <ac:chgData name="Maximiliano Accotto" userId="df26f701-48f1-4525-9789-0a6becfa9f89" providerId="ADAL" clId="{EF5BD8E8-DEC2-43A4-BEAB-39EAE6C2D195}" dt="2026-08-31T21:12:23.956" v="616" actId="1076"/>
          <ac:spMkLst>
            <pc:docMk/>
            <pc:sldMk cId="897662713" sldId="393"/>
            <ac:spMk id="930" creationId="{00000000-0000-0000-0000-000000000000}"/>
          </ac:spMkLst>
        </pc:spChg>
        <pc:picChg chg="add del mod">
          <ac:chgData name="Maximiliano Accotto" userId="df26f701-48f1-4525-9789-0a6becfa9f89" providerId="ADAL" clId="{EF5BD8E8-DEC2-43A4-BEAB-39EAE6C2D195}" dt="2026-08-31T21:22:58.718" v="751" actId="478"/>
          <ac:picMkLst>
            <pc:docMk/>
            <pc:sldMk cId="897662713" sldId="393"/>
            <ac:picMk id="13" creationId="{0D606292-15C9-28BE-9919-96411C3AFC1D}"/>
          </ac:picMkLst>
        </pc:picChg>
        <pc:picChg chg="add mod">
          <ac:chgData name="Maximiliano Accotto" userId="df26f701-48f1-4525-9789-0a6becfa9f89" providerId="ADAL" clId="{EF5BD8E8-DEC2-43A4-BEAB-39EAE6C2D195}" dt="2026-08-31T21:23:23.079" v="757" actId="1076"/>
          <ac:picMkLst>
            <pc:docMk/>
            <pc:sldMk cId="897662713" sldId="393"/>
            <ac:picMk id="15" creationId="{4408A345-67E8-1ABA-F42F-D5616CA4DC02}"/>
          </ac:picMkLst>
        </pc:picChg>
      </pc:sldChg>
      <pc:sldChg chg="modSp add mod ord">
        <pc:chgData name="Maximiliano Accotto" userId="df26f701-48f1-4525-9789-0a6becfa9f89" providerId="ADAL" clId="{EF5BD8E8-DEC2-43A4-BEAB-39EAE6C2D195}" dt="2026-08-31T21:24:24.330" v="776" actId="207"/>
        <pc:sldMkLst>
          <pc:docMk/>
          <pc:sldMk cId="952327426" sldId="394"/>
        </pc:sldMkLst>
        <pc:spChg chg="mod">
          <ac:chgData name="Maximiliano Accotto" userId="df26f701-48f1-4525-9789-0a6becfa9f89" providerId="ADAL" clId="{EF5BD8E8-DEC2-43A4-BEAB-39EAE6C2D195}" dt="2026-08-31T21:24:24.330" v="776" actId="207"/>
          <ac:spMkLst>
            <pc:docMk/>
            <pc:sldMk cId="952327426" sldId="394"/>
            <ac:spMk id="3" creationId="{E03D80F2-5B6B-FE5D-BE11-DB400AF804D3}"/>
          </ac:spMkLst>
        </pc:spChg>
      </pc:sldChg>
      <pc:sldChg chg="add del">
        <pc:chgData name="Maximiliano Accotto" userId="df26f701-48f1-4525-9789-0a6becfa9f89" providerId="ADAL" clId="{EF5BD8E8-DEC2-43A4-BEAB-39EAE6C2D195}" dt="2026-08-31T21:26:45.509" v="780"/>
        <pc:sldMkLst>
          <pc:docMk/>
          <pc:sldMk cId="634487191" sldId="395"/>
        </pc:sldMkLst>
      </pc:sldChg>
      <pc:sldChg chg="add">
        <pc:chgData name="Maximiliano Accotto" userId="df26f701-48f1-4525-9789-0a6becfa9f89" providerId="ADAL" clId="{EF5BD8E8-DEC2-43A4-BEAB-39EAE6C2D195}" dt="2026-08-31T21:26:45.501" v="779"/>
        <pc:sldMkLst>
          <pc:docMk/>
          <pc:sldMk cId="973885365" sldId="396"/>
        </pc:sldMkLst>
      </pc:sldChg>
    </pc:docChg>
  </pc:docChgLst>
  <pc:docChgLst>
    <pc:chgData name="Maximiliano Accotto" userId="df26f701-48f1-4525-9789-0a6becfa9f89" providerId="ADAL" clId="{E162CBD5-BF47-47CF-8700-E4E203D8AB0D}"/>
    <pc:docChg chg="undo custSel addSld delSld modSld sldOrd">
      <pc:chgData name="Maximiliano Accotto" userId="df26f701-48f1-4525-9789-0a6becfa9f89" providerId="ADAL" clId="{E162CBD5-BF47-47CF-8700-E4E203D8AB0D}" dt="2026-08-30T23:50:08.788" v="1294" actId="20577"/>
      <pc:docMkLst>
        <pc:docMk/>
      </pc:docMkLst>
      <pc:sldChg chg="addSp delSp modSp add del mod">
        <pc:chgData name="Maximiliano Accotto" userId="df26f701-48f1-4525-9789-0a6becfa9f89" providerId="ADAL" clId="{E162CBD5-BF47-47CF-8700-E4E203D8AB0D}" dt="2026-08-30T12:37:03.826" v="1136" actId="47"/>
        <pc:sldMkLst>
          <pc:docMk/>
          <pc:sldMk cId="3697339238" sldId="258"/>
        </pc:sldMkLst>
        <pc:spChg chg="mod">
          <ac:chgData name="Maximiliano Accotto" userId="df26f701-48f1-4525-9789-0a6becfa9f89" providerId="ADAL" clId="{E162CBD5-BF47-47CF-8700-E4E203D8AB0D}" dt="2026-08-30T12:35:35.008" v="1110" actId="207"/>
          <ac:spMkLst>
            <pc:docMk/>
            <pc:sldMk cId="3697339238" sldId="258"/>
            <ac:spMk id="2" creationId="{7FEA06F7-D833-B327-9830-556899D71219}"/>
          </ac:spMkLst>
        </pc:spChg>
        <pc:spChg chg="del">
          <ac:chgData name="Maximiliano Accotto" userId="df26f701-48f1-4525-9789-0a6becfa9f89" providerId="ADAL" clId="{E162CBD5-BF47-47CF-8700-E4E203D8AB0D}" dt="2026-08-30T12:35:27.760" v="1108" actId="478"/>
          <ac:spMkLst>
            <pc:docMk/>
            <pc:sldMk cId="3697339238" sldId="258"/>
            <ac:spMk id="227" creationId="{00000000-0000-0000-0000-000000000000}"/>
          </ac:spMkLst>
        </pc:spChg>
        <pc:picChg chg="add del ord">
          <ac:chgData name="Maximiliano Accotto" userId="df26f701-48f1-4525-9789-0a6becfa9f89" providerId="ADAL" clId="{E162CBD5-BF47-47CF-8700-E4E203D8AB0D}" dt="2026-08-30T12:36:31.064" v="1120" actId="478"/>
          <ac:picMkLst>
            <pc:docMk/>
            <pc:sldMk cId="3697339238" sldId="258"/>
            <ac:picMk id="4" creationId="{E831B7C2-B695-EF75-D772-E6077D3BAEFB}"/>
          </ac:picMkLst>
        </pc:picChg>
      </pc:sldChg>
      <pc:sldChg chg="delSp modSp mod ord">
        <pc:chgData name="Maximiliano Accotto" userId="df26f701-48f1-4525-9789-0a6becfa9f89" providerId="ADAL" clId="{E162CBD5-BF47-47CF-8700-E4E203D8AB0D}" dt="2026-08-30T12:00:04.729" v="648"/>
        <pc:sldMkLst>
          <pc:docMk/>
          <pc:sldMk cId="579105418" sldId="280"/>
        </pc:sldMkLst>
        <pc:spChg chg="mod">
          <ac:chgData name="Maximiliano Accotto" userId="df26f701-48f1-4525-9789-0a6becfa9f89" providerId="ADAL" clId="{E162CBD5-BF47-47CF-8700-E4E203D8AB0D}" dt="2026-08-29T15:42:58.387" v="359" actId="6549"/>
          <ac:spMkLst>
            <pc:docMk/>
            <pc:sldMk cId="579105418" sldId="280"/>
            <ac:spMk id="19" creationId="{51C0588A-7D7F-4C19-98F3-01A430C0572D}"/>
          </ac:spMkLst>
        </pc:spChg>
      </pc:sldChg>
      <pc:sldChg chg="del">
        <pc:chgData name="Maximiliano Accotto" userId="df26f701-48f1-4525-9789-0a6becfa9f89" providerId="ADAL" clId="{E162CBD5-BF47-47CF-8700-E4E203D8AB0D}" dt="2026-08-30T12:11:25.531" v="830" actId="47"/>
        <pc:sldMkLst>
          <pc:docMk/>
          <pc:sldMk cId="3812849693" sldId="282"/>
        </pc:sldMkLst>
      </pc:sldChg>
      <pc:sldChg chg="del">
        <pc:chgData name="Maximiliano Accotto" userId="df26f701-48f1-4525-9789-0a6becfa9f89" providerId="ADAL" clId="{E162CBD5-BF47-47CF-8700-E4E203D8AB0D}" dt="2026-08-30T12:11:29.892" v="831" actId="47"/>
        <pc:sldMkLst>
          <pc:docMk/>
          <pc:sldMk cId="1721966737" sldId="296"/>
        </pc:sldMkLst>
      </pc:sldChg>
      <pc:sldChg chg="delSp modSp mod ord">
        <pc:chgData name="Maximiliano Accotto" userId="df26f701-48f1-4525-9789-0a6becfa9f89" providerId="ADAL" clId="{E162CBD5-BF47-47CF-8700-E4E203D8AB0D}" dt="2026-08-30T12:24:12.848" v="1009" actId="20577"/>
        <pc:sldMkLst>
          <pc:docMk/>
          <pc:sldMk cId="828393272" sldId="298"/>
        </pc:sldMkLst>
        <pc:spChg chg="del">
          <ac:chgData name="Maximiliano Accotto" userId="df26f701-48f1-4525-9789-0a6becfa9f89" providerId="ADAL" clId="{E162CBD5-BF47-47CF-8700-E4E203D8AB0D}" dt="2026-08-30T12:07:53.143" v="719" actId="478"/>
          <ac:spMkLst>
            <pc:docMk/>
            <pc:sldMk cId="828393272" sldId="298"/>
            <ac:spMk id="3" creationId="{F149B49F-A9F3-FB9E-90AB-C31D9CC2A7CE}"/>
          </ac:spMkLst>
        </pc:spChg>
        <pc:spChg chg="mod">
          <ac:chgData name="Maximiliano Accotto" userId="df26f701-48f1-4525-9789-0a6becfa9f89" providerId="ADAL" clId="{E162CBD5-BF47-47CF-8700-E4E203D8AB0D}" dt="2026-08-30T12:08:04.083" v="721" actId="1076"/>
          <ac:spMkLst>
            <pc:docMk/>
            <pc:sldMk cId="828393272" sldId="298"/>
            <ac:spMk id="4" creationId="{D67C6528-4B7A-6865-08BB-C73B6528420D}"/>
          </ac:spMkLst>
        </pc:spChg>
        <pc:spChg chg="mod">
          <ac:chgData name="Maximiliano Accotto" userId="df26f701-48f1-4525-9789-0a6becfa9f89" providerId="ADAL" clId="{E162CBD5-BF47-47CF-8700-E4E203D8AB0D}" dt="2026-08-30T12:24:12.848" v="1009" actId="20577"/>
          <ac:spMkLst>
            <pc:docMk/>
            <pc:sldMk cId="828393272" sldId="298"/>
            <ac:spMk id="601" creationId="{00000000-0000-0000-0000-000000000000}"/>
          </ac:spMkLst>
        </pc:spChg>
        <pc:spChg chg="mod">
          <ac:chgData name="Maximiliano Accotto" userId="df26f701-48f1-4525-9789-0a6becfa9f89" providerId="ADAL" clId="{E162CBD5-BF47-47CF-8700-E4E203D8AB0D}" dt="2026-08-30T12:11:15.319" v="829" actId="20577"/>
          <ac:spMkLst>
            <pc:docMk/>
            <pc:sldMk cId="828393272" sldId="298"/>
            <ac:spMk id="602" creationId="{00000000-0000-0000-0000-000000000000}"/>
          </ac:spMkLst>
        </pc:spChg>
        <pc:spChg chg="mod">
          <ac:chgData name="Maximiliano Accotto" userId="df26f701-48f1-4525-9789-0a6becfa9f89" providerId="ADAL" clId="{E162CBD5-BF47-47CF-8700-E4E203D8AB0D}" dt="2026-08-30T12:08:12.313" v="722" actId="207"/>
          <ac:spMkLst>
            <pc:docMk/>
            <pc:sldMk cId="828393272" sldId="298"/>
            <ac:spMk id="603" creationId="{00000000-0000-0000-0000-000000000000}"/>
          </ac:spMkLst>
        </pc:spChg>
        <pc:picChg chg="mod">
          <ac:chgData name="Maximiliano Accotto" userId="df26f701-48f1-4525-9789-0a6becfa9f89" providerId="ADAL" clId="{E162CBD5-BF47-47CF-8700-E4E203D8AB0D}" dt="2026-08-30T12:07:58.547" v="720" actId="1076"/>
          <ac:picMkLst>
            <pc:docMk/>
            <pc:sldMk cId="828393272" sldId="298"/>
            <ac:picMk id="2" creationId="{FCB82164-D81C-B2B9-6284-C9A017752AEA}"/>
          </ac:picMkLst>
        </pc:picChg>
      </pc:sldChg>
      <pc:sldChg chg="del">
        <pc:chgData name="Maximiliano Accotto" userId="df26f701-48f1-4525-9789-0a6becfa9f89" providerId="ADAL" clId="{E162CBD5-BF47-47CF-8700-E4E203D8AB0D}" dt="2026-08-30T12:32:36.819" v="1100" actId="47"/>
        <pc:sldMkLst>
          <pc:docMk/>
          <pc:sldMk cId="3139001054" sldId="301"/>
        </pc:sldMkLst>
      </pc:sldChg>
      <pc:sldChg chg="modSp mod ord">
        <pc:chgData name="Maximiliano Accotto" userId="df26f701-48f1-4525-9789-0a6becfa9f89" providerId="ADAL" clId="{E162CBD5-BF47-47CF-8700-E4E203D8AB0D}" dt="2026-08-30T12:32:23.395" v="1099" actId="20577"/>
        <pc:sldMkLst>
          <pc:docMk/>
          <pc:sldMk cId="2171118239" sldId="302"/>
        </pc:sldMkLst>
        <pc:spChg chg="mod">
          <ac:chgData name="Maximiliano Accotto" userId="df26f701-48f1-4525-9789-0a6becfa9f89" providerId="ADAL" clId="{E162CBD5-BF47-47CF-8700-E4E203D8AB0D}" dt="2026-08-30T12:32:23.395" v="1099" actId="20577"/>
          <ac:spMkLst>
            <pc:docMk/>
            <pc:sldMk cId="2171118239" sldId="302"/>
            <ac:spMk id="604" creationId="{00000000-0000-0000-0000-000000000000}"/>
          </ac:spMkLst>
        </pc:spChg>
        <pc:spChg chg="mod">
          <ac:chgData name="Maximiliano Accotto" userId="df26f701-48f1-4525-9789-0a6becfa9f89" providerId="ADAL" clId="{E162CBD5-BF47-47CF-8700-E4E203D8AB0D}" dt="2026-08-30T12:31:39.458" v="1053" actId="207"/>
          <ac:spMkLst>
            <pc:docMk/>
            <pc:sldMk cId="2171118239" sldId="302"/>
            <ac:spMk id="606" creationId="{00000000-0000-0000-0000-000000000000}"/>
          </ac:spMkLst>
        </pc:spChg>
      </pc:sldChg>
      <pc:sldChg chg="del">
        <pc:chgData name="Maximiliano Accotto" userId="df26f701-48f1-4525-9789-0a6becfa9f89" providerId="ADAL" clId="{E162CBD5-BF47-47CF-8700-E4E203D8AB0D}" dt="2026-08-30T12:21:52.295" v="910" actId="47"/>
        <pc:sldMkLst>
          <pc:docMk/>
          <pc:sldMk cId="1662685545" sldId="314"/>
        </pc:sldMkLst>
      </pc:sldChg>
      <pc:sldChg chg="addSp delSp modSp add del mod">
        <pc:chgData name="Maximiliano Accotto" userId="df26f701-48f1-4525-9789-0a6becfa9f89" providerId="ADAL" clId="{E162CBD5-BF47-47CF-8700-E4E203D8AB0D}" dt="2026-08-30T12:30:28.232" v="1050" actId="14100"/>
        <pc:sldMkLst>
          <pc:docMk/>
          <pc:sldMk cId="3922190318" sldId="317"/>
        </pc:sldMkLst>
        <pc:spChg chg="del">
          <ac:chgData name="Maximiliano Accotto" userId="df26f701-48f1-4525-9789-0a6becfa9f89" providerId="ADAL" clId="{E162CBD5-BF47-47CF-8700-E4E203D8AB0D}" dt="2026-08-30T12:28:57.292" v="1010" actId="478"/>
          <ac:spMkLst>
            <pc:docMk/>
            <pc:sldMk cId="3922190318" sldId="317"/>
            <ac:spMk id="3" creationId="{F149B49F-A9F3-FB9E-90AB-C31D9CC2A7CE}"/>
          </ac:spMkLst>
        </pc:spChg>
        <pc:spChg chg="mod">
          <ac:chgData name="Maximiliano Accotto" userId="df26f701-48f1-4525-9789-0a6becfa9f89" providerId="ADAL" clId="{E162CBD5-BF47-47CF-8700-E4E203D8AB0D}" dt="2026-08-30T12:30:11.797" v="1045" actId="1076"/>
          <ac:spMkLst>
            <pc:docMk/>
            <pc:sldMk cId="3922190318" sldId="317"/>
            <ac:spMk id="4" creationId="{D67C6528-4B7A-6865-08BB-C73B6528420D}"/>
          </ac:spMkLst>
        </pc:spChg>
        <pc:spChg chg="del">
          <ac:chgData name="Maximiliano Accotto" userId="df26f701-48f1-4525-9789-0a6becfa9f89" providerId="ADAL" clId="{E162CBD5-BF47-47CF-8700-E4E203D8AB0D}" dt="2026-08-30T12:29:17.914" v="1028" actId="478"/>
          <ac:spMkLst>
            <pc:docMk/>
            <pc:sldMk cId="3922190318" sldId="317"/>
            <ac:spMk id="19" creationId="{D1755DC0-9D5D-B8A3-D80A-4EB9E2BAF273}"/>
          </ac:spMkLst>
        </pc:spChg>
        <pc:spChg chg="del">
          <ac:chgData name="Maximiliano Accotto" userId="df26f701-48f1-4525-9789-0a6becfa9f89" providerId="ADAL" clId="{E162CBD5-BF47-47CF-8700-E4E203D8AB0D}" dt="2026-08-30T12:30:15.189" v="1046" actId="478"/>
          <ac:spMkLst>
            <pc:docMk/>
            <pc:sldMk cId="3922190318" sldId="317"/>
            <ac:spMk id="21" creationId="{C6407136-96ED-A09A-ACCB-C735FB45B0F9}"/>
          </ac:spMkLst>
        </pc:spChg>
        <pc:spChg chg="del">
          <ac:chgData name="Maximiliano Accotto" userId="df26f701-48f1-4525-9789-0a6becfa9f89" providerId="ADAL" clId="{E162CBD5-BF47-47CF-8700-E4E203D8AB0D}" dt="2026-08-30T12:29:23.326" v="1030" actId="478"/>
          <ac:spMkLst>
            <pc:docMk/>
            <pc:sldMk cId="3922190318" sldId="317"/>
            <ac:spMk id="601" creationId="{00000000-0000-0000-0000-000000000000}"/>
          </ac:spMkLst>
        </pc:spChg>
        <pc:spChg chg="del">
          <ac:chgData name="Maximiliano Accotto" userId="df26f701-48f1-4525-9789-0a6becfa9f89" providerId="ADAL" clId="{E162CBD5-BF47-47CF-8700-E4E203D8AB0D}" dt="2026-08-30T12:29:42.777" v="1042" actId="478"/>
          <ac:spMkLst>
            <pc:docMk/>
            <pc:sldMk cId="3922190318" sldId="317"/>
            <ac:spMk id="602" creationId="{00000000-0000-0000-0000-000000000000}"/>
          </ac:spMkLst>
        </pc:spChg>
        <pc:spChg chg="del">
          <ac:chgData name="Maximiliano Accotto" userId="df26f701-48f1-4525-9789-0a6becfa9f89" providerId="ADAL" clId="{E162CBD5-BF47-47CF-8700-E4E203D8AB0D}" dt="2026-08-30T12:29:20.337" v="1029" actId="478"/>
          <ac:spMkLst>
            <pc:docMk/>
            <pc:sldMk cId="3922190318" sldId="317"/>
            <ac:spMk id="603" creationId="{00000000-0000-0000-0000-000000000000}"/>
          </ac:spMkLst>
        </pc:spChg>
        <pc:spChg chg="del">
          <ac:chgData name="Maximiliano Accotto" userId="df26f701-48f1-4525-9789-0a6becfa9f89" providerId="ADAL" clId="{E162CBD5-BF47-47CF-8700-E4E203D8AB0D}" dt="2026-08-30T12:29:39.954" v="1040" actId="478"/>
          <ac:spMkLst>
            <pc:docMk/>
            <pc:sldMk cId="3922190318" sldId="317"/>
            <ac:spMk id="604" creationId="{00000000-0000-0000-0000-000000000000}"/>
          </ac:spMkLst>
        </pc:spChg>
        <pc:spChg chg="del">
          <ac:chgData name="Maximiliano Accotto" userId="df26f701-48f1-4525-9789-0a6becfa9f89" providerId="ADAL" clId="{E162CBD5-BF47-47CF-8700-E4E203D8AB0D}" dt="2026-08-30T12:29:35.061" v="1037" actId="478"/>
          <ac:spMkLst>
            <pc:docMk/>
            <pc:sldMk cId="3922190318" sldId="317"/>
            <ac:spMk id="605" creationId="{00000000-0000-0000-0000-000000000000}"/>
          </ac:spMkLst>
        </pc:spChg>
        <pc:spChg chg="del">
          <ac:chgData name="Maximiliano Accotto" userId="df26f701-48f1-4525-9789-0a6becfa9f89" providerId="ADAL" clId="{E162CBD5-BF47-47CF-8700-E4E203D8AB0D}" dt="2026-08-30T12:29:40.982" v="1041" actId="478"/>
          <ac:spMkLst>
            <pc:docMk/>
            <pc:sldMk cId="3922190318" sldId="317"/>
            <ac:spMk id="606" creationId="{00000000-0000-0000-0000-000000000000}"/>
          </ac:spMkLst>
        </pc:spChg>
        <pc:spChg chg="del">
          <ac:chgData name="Maximiliano Accotto" userId="df26f701-48f1-4525-9789-0a6becfa9f89" providerId="ADAL" clId="{E162CBD5-BF47-47CF-8700-E4E203D8AB0D}" dt="2026-08-30T12:29:39.067" v="1039" actId="478"/>
          <ac:spMkLst>
            <pc:docMk/>
            <pc:sldMk cId="3922190318" sldId="317"/>
            <ac:spMk id="607" creationId="{00000000-0000-0000-0000-000000000000}"/>
          </ac:spMkLst>
        </pc:spChg>
        <pc:spChg chg="del">
          <ac:chgData name="Maximiliano Accotto" userId="df26f701-48f1-4525-9789-0a6becfa9f89" providerId="ADAL" clId="{E162CBD5-BF47-47CF-8700-E4E203D8AB0D}" dt="2026-08-30T12:29:26.059" v="1032" actId="478"/>
          <ac:spMkLst>
            <pc:docMk/>
            <pc:sldMk cId="3922190318" sldId="317"/>
            <ac:spMk id="608" creationId="{00000000-0000-0000-0000-000000000000}"/>
          </ac:spMkLst>
        </pc:spChg>
        <pc:spChg chg="del">
          <ac:chgData name="Maximiliano Accotto" userId="df26f701-48f1-4525-9789-0a6becfa9f89" providerId="ADAL" clId="{E162CBD5-BF47-47CF-8700-E4E203D8AB0D}" dt="2026-08-30T12:29:37.397" v="1038" actId="478"/>
          <ac:spMkLst>
            <pc:docMk/>
            <pc:sldMk cId="3922190318" sldId="317"/>
            <ac:spMk id="609" creationId="{00000000-0000-0000-0000-000000000000}"/>
          </ac:spMkLst>
        </pc:spChg>
        <pc:spChg chg="del mod">
          <ac:chgData name="Maximiliano Accotto" userId="df26f701-48f1-4525-9789-0a6becfa9f89" providerId="ADAL" clId="{E162CBD5-BF47-47CF-8700-E4E203D8AB0D}" dt="2026-08-30T12:29:33.153" v="1035" actId="478"/>
          <ac:spMkLst>
            <pc:docMk/>
            <pc:sldMk cId="3922190318" sldId="317"/>
            <ac:spMk id="610" creationId="{00000000-0000-0000-0000-000000000000}"/>
          </ac:spMkLst>
        </pc:spChg>
        <pc:spChg chg="del">
          <ac:chgData name="Maximiliano Accotto" userId="df26f701-48f1-4525-9789-0a6becfa9f89" providerId="ADAL" clId="{E162CBD5-BF47-47CF-8700-E4E203D8AB0D}" dt="2026-08-30T12:29:25.337" v="1031" actId="478"/>
          <ac:spMkLst>
            <pc:docMk/>
            <pc:sldMk cId="3922190318" sldId="317"/>
            <ac:spMk id="611" creationId="{00000000-0000-0000-0000-000000000000}"/>
          </ac:spMkLst>
        </pc:spChg>
        <pc:spChg chg="del">
          <ac:chgData name="Maximiliano Accotto" userId="df26f701-48f1-4525-9789-0a6becfa9f89" providerId="ADAL" clId="{E162CBD5-BF47-47CF-8700-E4E203D8AB0D}" dt="2026-08-30T12:29:34.142" v="1036" actId="478"/>
          <ac:spMkLst>
            <pc:docMk/>
            <pc:sldMk cId="3922190318" sldId="317"/>
            <ac:spMk id="612" creationId="{00000000-0000-0000-0000-000000000000}"/>
          </ac:spMkLst>
        </pc:spChg>
        <pc:spChg chg="del">
          <ac:chgData name="Maximiliano Accotto" userId="df26f701-48f1-4525-9789-0a6becfa9f89" providerId="ADAL" clId="{E162CBD5-BF47-47CF-8700-E4E203D8AB0D}" dt="2026-08-30T12:29:32.291" v="1034" actId="478"/>
          <ac:spMkLst>
            <pc:docMk/>
            <pc:sldMk cId="3922190318" sldId="317"/>
            <ac:spMk id="613" creationId="{00000000-0000-0000-0000-000000000000}"/>
          </ac:spMkLst>
        </pc:spChg>
        <pc:picChg chg="add mod">
          <ac:chgData name="Maximiliano Accotto" userId="df26f701-48f1-4525-9789-0a6becfa9f89" providerId="ADAL" clId="{E162CBD5-BF47-47CF-8700-E4E203D8AB0D}" dt="2026-08-30T12:30:28.232" v="1050" actId="14100"/>
          <ac:picMkLst>
            <pc:docMk/>
            <pc:sldMk cId="3922190318" sldId="317"/>
            <ac:picMk id="6" creationId="{2B1520F8-7208-4454-EA66-FBA4CF9AF6CF}"/>
          </ac:picMkLst>
        </pc:picChg>
      </pc:sldChg>
      <pc:sldChg chg="del">
        <pc:chgData name="Maximiliano Accotto" userId="df26f701-48f1-4525-9789-0a6becfa9f89" providerId="ADAL" clId="{E162CBD5-BF47-47CF-8700-E4E203D8AB0D}" dt="2026-08-30T12:15:45.565" v="843" actId="47"/>
        <pc:sldMkLst>
          <pc:docMk/>
          <pc:sldMk cId="3379534014" sldId="319"/>
        </pc:sldMkLst>
      </pc:sldChg>
      <pc:sldChg chg="delSp modSp add mod ord">
        <pc:chgData name="Maximiliano Accotto" userId="df26f701-48f1-4525-9789-0a6becfa9f89" providerId="ADAL" clId="{E162CBD5-BF47-47CF-8700-E4E203D8AB0D}" dt="2026-08-30T12:12:33.979" v="836" actId="207"/>
        <pc:sldMkLst>
          <pc:docMk/>
          <pc:sldMk cId="2390370535" sldId="323"/>
        </pc:sldMkLst>
        <pc:spChg chg="del mod">
          <ac:chgData name="Maximiliano Accotto" userId="df26f701-48f1-4525-9789-0a6becfa9f89" providerId="ADAL" clId="{E162CBD5-BF47-47CF-8700-E4E203D8AB0D}" dt="2026-08-30T12:11:59.354" v="835" actId="478"/>
          <ac:spMkLst>
            <pc:docMk/>
            <pc:sldMk cId="2390370535" sldId="323"/>
            <ac:spMk id="3" creationId="{F149B49F-A9F3-FB9E-90AB-C31D9CC2A7CE}"/>
          </ac:spMkLst>
        </pc:spChg>
        <pc:spChg chg="mod">
          <ac:chgData name="Maximiliano Accotto" userId="df26f701-48f1-4525-9789-0a6becfa9f89" providerId="ADAL" clId="{E162CBD5-BF47-47CF-8700-E4E203D8AB0D}" dt="2026-08-30T12:12:33.979" v="836" actId="207"/>
          <ac:spMkLst>
            <pc:docMk/>
            <pc:sldMk cId="2390370535" sldId="323"/>
            <ac:spMk id="603" creationId="{00000000-0000-0000-0000-000000000000}"/>
          </ac:spMkLst>
        </pc:spChg>
      </pc:sldChg>
      <pc:sldChg chg="delSp modSp add mod ord">
        <pc:chgData name="Maximiliano Accotto" userId="df26f701-48f1-4525-9789-0a6becfa9f89" providerId="ADAL" clId="{E162CBD5-BF47-47CF-8700-E4E203D8AB0D}" dt="2026-08-30T12:13:55.029" v="840" actId="207"/>
        <pc:sldMkLst>
          <pc:docMk/>
          <pc:sldMk cId="1139312243" sldId="327"/>
        </pc:sldMkLst>
        <pc:spChg chg="del">
          <ac:chgData name="Maximiliano Accotto" userId="df26f701-48f1-4525-9789-0a6becfa9f89" providerId="ADAL" clId="{E162CBD5-BF47-47CF-8700-E4E203D8AB0D}" dt="2026-08-30T12:13:33.849" v="839" actId="478"/>
          <ac:spMkLst>
            <pc:docMk/>
            <pc:sldMk cId="1139312243" sldId="327"/>
            <ac:spMk id="3" creationId="{F149B49F-A9F3-FB9E-90AB-C31D9CC2A7CE}"/>
          </ac:spMkLst>
        </pc:spChg>
        <pc:spChg chg="mod">
          <ac:chgData name="Maximiliano Accotto" userId="df26f701-48f1-4525-9789-0a6becfa9f89" providerId="ADAL" clId="{E162CBD5-BF47-47CF-8700-E4E203D8AB0D}" dt="2026-08-30T12:13:55.029" v="840" actId="207"/>
          <ac:spMkLst>
            <pc:docMk/>
            <pc:sldMk cId="1139312243" sldId="327"/>
            <ac:spMk id="604" creationId="{00000000-0000-0000-0000-000000000000}"/>
          </ac:spMkLst>
        </pc:spChg>
      </pc:sldChg>
      <pc:sldChg chg="add">
        <pc:chgData name="Maximiliano Accotto" userId="df26f701-48f1-4525-9789-0a6becfa9f89" providerId="ADAL" clId="{E162CBD5-BF47-47CF-8700-E4E203D8AB0D}" dt="2026-08-26T22:39:34.372" v="21"/>
        <pc:sldMkLst>
          <pc:docMk/>
          <pc:sldMk cId="3321149109" sldId="331"/>
        </pc:sldMkLst>
      </pc:sldChg>
      <pc:sldChg chg="addSp delSp modSp add del mod addAnim delAnim modAnim">
        <pc:chgData name="Maximiliano Accotto" userId="df26f701-48f1-4525-9789-0a6becfa9f89" providerId="ADAL" clId="{E162CBD5-BF47-47CF-8700-E4E203D8AB0D}" dt="2026-08-30T23:45:56.201" v="1252"/>
        <pc:sldMkLst>
          <pc:docMk/>
          <pc:sldMk cId="2401435575" sldId="332"/>
        </pc:sldMkLst>
        <pc:spChg chg="add del mod ord">
          <ac:chgData name="Maximiliano Accotto" userId="df26f701-48f1-4525-9789-0a6becfa9f89" providerId="ADAL" clId="{E162CBD5-BF47-47CF-8700-E4E203D8AB0D}" dt="2026-08-30T23:45:51.190" v="1168"/>
          <ac:spMkLst>
            <pc:docMk/>
            <pc:sldMk cId="2401435575" sldId="332"/>
            <ac:spMk id="3" creationId="{2E9C03DC-B1A9-425F-9295-C2896DA0C3B1}"/>
          </ac:spMkLst>
        </pc:spChg>
        <pc:spChg chg="del">
          <ac:chgData name="Maximiliano Accotto" userId="df26f701-48f1-4525-9789-0a6becfa9f89" providerId="ADAL" clId="{E162CBD5-BF47-47CF-8700-E4E203D8AB0D}" dt="2026-08-30T23:36:36.959" v="1143"/>
          <ac:spMkLst>
            <pc:docMk/>
            <pc:sldMk cId="2401435575" sldId="332"/>
            <ac:spMk id="5" creationId="{00000000-0000-0000-0000-000000000000}"/>
          </ac:spMkLst>
        </pc:spChg>
        <pc:spChg chg="del">
          <ac:chgData name="Maximiliano Accotto" userId="df26f701-48f1-4525-9789-0a6becfa9f89" providerId="ADAL" clId="{E162CBD5-BF47-47CF-8700-E4E203D8AB0D}" dt="2026-08-30T23:36:36.962" v="1144"/>
          <ac:spMkLst>
            <pc:docMk/>
            <pc:sldMk cId="2401435575" sldId="332"/>
            <ac:spMk id="6" creationId="{00000000-0000-0000-0000-000000000000}"/>
          </ac:spMkLst>
        </pc:spChg>
        <pc:spChg chg="del mod">
          <ac:chgData name="Maximiliano Accotto" userId="df26f701-48f1-4525-9789-0a6becfa9f89" providerId="ADAL" clId="{E162CBD5-BF47-47CF-8700-E4E203D8AB0D}" dt="2026-08-30T23:36:36.966" v="1145"/>
          <ac:spMkLst>
            <pc:docMk/>
            <pc:sldMk cId="2401435575" sldId="332"/>
            <ac:spMk id="7" creationId="{00000000-0000-0000-0000-000000000000}"/>
          </ac:spMkLst>
        </pc:spChg>
        <pc:spChg chg="del">
          <ac:chgData name="Maximiliano Accotto" userId="df26f701-48f1-4525-9789-0a6becfa9f89" providerId="ADAL" clId="{E162CBD5-BF47-47CF-8700-E4E203D8AB0D}" dt="2026-08-30T23:36:36.966" v="1146"/>
          <ac:spMkLst>
            <pc:docMk/>
            <pc:sldMk cId="2401435575" sldId="332"/>
            <ac:spMk id="8" creationId="{00000000-0000-0000-0000-000000000000}"/>
          </ac:spMkLst>
        </pc:spChg>
        <pc:spChg chg="del">
          <ac:chgData name="Maximiliano Accotto" userId="df26f701-48f1-4525-9789-0a6becfa9f89" providerId="ADAL" clId="{E162CBD5-BF47-47CF-8700-E4E203D8AB0D}" dt="2026-08-30T23:36:36.967" v="1147"/>
          <ac:spMkLst>
            <pc:docMk/>
            <pc:sldMk cId="2401435575" sldId="332"/>
            <ac:spMk id="9" creationId="{00000000-0000-0000-0000-000000000000}"/>
          </ac:spMkLst>
        </pc:spChg>
        <pc:spChg chg="del mod">
          <ac:chgData name="Maximiliano Accotto" userId="df26f701-48f1-4525-9789-0a6becfa9f89" providerId="ADAL" clId="{E162CBD5-BF47-47CF-8700-E4E203D8AB0D}" dt="2026-08-30T23:36:36.967" v="1148"/>
          <ac:spMkLst>
            <pc:docMk/>
            <pc:sldMk cId="2401435575" sldId="332"/>
            <ac:spMk id="10" creationId="{00000000-0000-0000-0000-000000000000}"/>
          </ac:spMkLst>
        </pc:spChg>
        <pc:spChg chg="del">
          <ac:chgData name="Maximiliano Accotto" userId="df26f701-48f1-4525-9789-0a6becfa9f89" providerId="ADAL" clId="{E162CBD5-BF47-47CF-8700-E4E203D8AB0D}" dt="2026-08-30T23:36:36.967" v="1149"/>
          <ac:spMkLst>
            <pc:docMk/>
            <pc:sldMk cId="2401435575" sldId="332"/>
            <ac:spMk id="11" creationId="{00000000-0000-0000-0000-000000000000}"/>
          </ac:spMkLst>
        </pc:spChg>
        <pc:spChg chg="del">
          <ac:chgData name="Maximiliano Accotto" userId="df26f701-48f1-4525-9789-0a6becfa9f89" providerId="ADAL" clId="{E162CBD5-BF47-47CF-8700-E4E203D8AB0D}" dt="2026-08-30T23:36:36.967" v="1150"/>
          <ac:spMkLst>
            <pc:docMk/>
            <pc:sldMk cId="2401435575" sldId="332"/>
            <ac:spMk id="12" creationId="{00000000-0000-0000-0000-000000000000}"/>
          </ac:spMkLst>
        </pc:spChg>
        <pc:spChg chg="del mod">
          <ac:chgData name="Maximiliano Accotto" userId="df26f701-48f1-4525-9789-0a6becfa9f89" providerId="ADAL" clId="{E162CBD5-BF47-47CF-8700-E4E203D8AB0D}" dt="2026-08-30T23:36:36.973" v="1151"/>
          <ac:spMkLst>
            <pc:docMk/>
            <pc:sldMk cId="2401435575" sldId="332"/>
            <ac:spMk id="13" creationId="{00000000-0000-0000-0000-000000000000}"/>
          </ac:spMkLst>
        </pc:spChg>
        <pc:spChg chg="del">
          <ac:chgData name="Maximiliano Accotto" userId="df26f701-48f1-4525-9789-0a6becfa9f89" providerId="ADAL" clId="{E162CBD5-BF47-47CF-8700-E4E203D8AB0D}" dt="2026-08-30T23:36:36.975" v="1152"/>
          <ac:spMkLst>
            <pc:docMk/>
            <pc:sldMk cId="2401435575" sldId="332"/>
            <ac:spMk id="14" creationId="{00000000-0000-0000-0000-000000000000}"/>
          </ac:spMkLst>
        </pc:spChg>
        <pc:spChg chg="del">
          <ac:chgData name="Maximiliano Accotto" userId="df26f701-48f1-4525-9789-0a6becfa9f89" providerId="ADAL" clId="{E162CBD5-BF47-47CF-8700-E4E203D8AB0D}" dt="2026-08-30T23:36:36.975" v="1153"/>
          <ac:spMkLst>
            <pc:docMk/>
            <pc:sldMk cId="2401435575" sldId="332"/>
            <ac:spMk id="15" creationId="{00000000-0000-0000-0000-000000000000}"/>
          </ac:spMkLst>
        </pc:spChg>
        <pc:spChg chg="del mod">
          <ac:chgData name="Maximiliano Accotto" userId="df26f701-48f1-4525-9789-0a6becfa9f89" providerId="ADAL" clId="{E162CBD5-BF47-47CF-8700-E4E203D8AB0D}" dt="2026-08-30T23:36:36.975" v="1154"/>
          <ac:spMkLst>
            <pc:docMk/>
            <pc:sldMk cId="2401435575" sldId="332"/>
            <ac:spMk id="16" creationId="{00000000-0000-0000-0000-000000000000}"/>
          </ac:spMkLst>
        </pc:spChg>
        <pc:spChg chg="add del mod">
          <ac:chgData name="Maximiliano Accotto" userId="df26f701-48f1-4525-9789-0a6becfa9f89" providerId="ADAL" clId="{E162CBD5-BF47-47CF-8700-E4E203D8AB0D}" dt="2026-08-30T23:45:51.193" v="1169"/>
          <ac:spMkLst>
            <pc:docMk/>
            <pc:sldMk cId="2401435575" sldId="332"/>
            <ac:spMk id="19" creationId="{C35DE35C-B701-46D1-8097-46BD32CAF1B1}"/>
          </ac:spMkLst>
        </pc:spChg>
        <pc:spChg chg="add del mod">
          <ac:chgData name="Maximiliano Accotto" userId="df26f701-48f1-4525-9789-0a6becfa9f89" providerId="ADAL" clId="{E162CBD5-BF47-47CF-8700-E4E203D8AB0D}" dt="2026-08-30T23:45:51.193" v="1170"/>
          <ac:spMkLst>
            <pc:docMk/>
            <pc:sldMk cId="2401435575" sldId="332"/>
            <ac:spMk id="20" creationId="{3FD775C3-6F6B-450E-B5A6-3804E582833D}"/>
          </ac:spMkLst>
        </pc:spChg>
        <pc:spChg chg="add mod ord">
          <ac:chgData name="Maximiliano Accotto" userId="df26f701-48f1-4525-9789-0a6becfa9f89" providerId="ADAL" clId="{E162CBD5-BF47-47CF-8700-E4E203D8AB0D}" dt="2026-08-30T23:45:51.209" v="1174"/>
          <ac:spMkLst>
            <pc:docMk/>
            <pc:sldMk cId="2401435575" sldId="332"/>
            <ac:spMk id="21" creationId="{54097CE3-5D4D-4BD5-8575-A1E4EAAA1D4C}"/>
          </ac:spMkLst>
        </pc:spChg>
        <pc:spChg chg="add mod">
          <ac:chgData name="Maximiliano Accotto" userId="df26f701-48f1-4525-9789-0a6becfa9f89" providerId="ADAL" clId="{E162CBD5-BF47-47CF-8700-E4E203D8AB0D}" dt="2026-08-30T23:45:51.209" v="1177"/>
          <ac:spMkLst>
            <pc:docMk/>
            <pc:sldMk cId="2401435575" sldId="332"/>
            <ac:spMk id="22" creationId="{7D13CF73-1F7B-4C64-932E-1F2C09C95113}"/>
          </ac:spMkLst>
        </pc:spChg>
        <pc:spChg chg="add mod">
          <ac:chgData name="Maximiliano Accotto" userId="df26f701-48f1-4525-9789-0a6becfa9f89" providerId="ADAL" clId="{E162CBD5-BF47-47CF-8700-E4E203D8AB0D}" dt="2026-08-30T23:45:51.216" v="1184"/>
          <ac:spMkLst>
            <pc:docMk/>
            <pc:sldMk cId="2401435575" sldId="332"/>
            <ac:spMk id="23" creationId="{AA286316-5AFD-4B71-9EF0-2ADE8B8B3A0E}"/>
          </ac:spMkLst>
        </pc:spChg>
        <pc:spChg chg="add mod">
          <ac:chgData name="Maximiliano Accotto" userId="df26f701-48f1-4525-9789-0a6becfa9f89" providerId="ADAL" clId="{E162CBD5-BF47-47CF-8700-E4E203D8AB0D}" dt="2026-08-30T23:45:51.220" v="1190"/>
          <ac:spMkLst>
            <pc:docMk/>
            <pc:sldMk cId="2401435575" sldId="332"/>
            <ac:spMk id="24" creationId="{4CBC3F66-B655-4958-AB92-F201D1228F3B}"/>
          </ac:spMkLst>
        </pc:spChg>
        <pc:spChg chg="add mod ord">
          <ac:chgData name="Maximiliano Accotto" userId="df26f701-48f1-4525-9789-0a6becfa9f89" providerId="ADAL" clId="{E162CBD5-BF47-47CF-8700-E4E203D8AB0D}" dt="2026-08-30T23:45:51.222" v="1194"/>
          <ac:spMkLst>
            <pc:docMk/>
            <pc:sldMk cId="2401435575" sldId="332"/>
            <ac:spMk id="25" creationId="{EE5B57EE-E247-4622-9AF9-B5432A91207B}"/>
          </ac:spMkLst>
        </pc:spChg>
        <pc:spChg chg="add mod">
          <ac:chgData name="Maximiliano Accotto" userId="df26f701-48f1-4525-9789-0a6becfa9f89" providerId="ADAL" clId="{E162CBD5-BF47-47CF-8700-E4E203D8AB0D}" dt="2026-08-30T23:45:51.222" v="1197"/>
          <ac:spMkLst>
            <pc:docMk/>
            <pc:sldMk cId="2401435575" sldId="332"/>
            <ac:spMk id="26" creationId="{641D6CF6-CF17-4754-AEBB-0126ED4B13F3}"/>
          </ac:spMkLst>
        </pc:spChg>
        <pc:spChg chg="add mod">
          <ac:chgData name="Maximiliano Accotto" userId="df26f701-48f1-4525-9789-0a6becfa9f89" providerId="ADAL" clId="{E162CBD5-BF47-47CF-8700-E4E203D8AB0D}" dt="2026-08-30T23:45:51.227" v="1204"/>
          <ac:spMkLst>
            <pc:docMk/>
            <pc:sldMk cId="2401435575" sldId="332"/>
            <ac:spMk id="27" creationId="{8BB48B75-3904-44C4-8821-859834544F46}"/>
          </ac:spMkLst>
        </pc:spChg>
        <pc:spChg chg="add mod">
          <ac:chgData name="Maximiliano Accotto" userId="df26f701-48f1-4525-9789-0a6becfa9f89" providerId="ADAL" clId="{E162CBD5-BF47-47CF-8700-E4E203D8AB0D}" dt="2026-08-30T23:45:51.229" v="1210"/>
          <ac:spMkLst>
            <pc:docMk/>
            <pc:sldMk cId="2401435575" sldId="332"/>
            <ac:spMk id="28" creationId="{63BD13BA-E6C4-4DA7-9923-2B4687FDDDB7}"/>
          </ac:spMkLst>
        </pc:spChg>
        <pc:spChg chg="add mod ord">
          <ac:chgData name="Maximiliano Accotto" userId="df26f701-48f1-4525-9789-0a6becfa9f89" providerId="ADAL" clId="{E162CBD5-BF47-47CF-8700-E4E203D8AB0D}" dt="2026-08-30T23:45:51.229" v="1214"/>
          <ac:spMkLst>
            <pc:docMk/>
            <pc:sldMk cId="2401435575" sldId="332"/>
            <ac:spMk id="29" creationId="{4AE4E523-FC52-4701-8820-996BFBA2D1E4}"/>
          </ac:spMkLst>
        </pc:spChg>
        <pc:spChg chg="add mod">
          <ac:chgData name="Maximiliano Accotto" userId="df26f701-48f1-4525-9789-0a6becfa9f89" providerId="ADAL" clId="{E162CBD5-BF47-47CF-8700-E4E203D8AB0D}" dt="2026-08-30T23:45:51.233" v="1217"/>
          <ac:spMkLst>
            <pc:docMk/>
            <pc:sldMk cId="2401435575" sldId="332"/>
            <ac:spMk id="30" creationId="{BCEC7136-BEE6-46E1-A03C-7A060D631DAE}"/>
          </ac:spMkLst>
        </pc:spChg>
        <pc:spChg chg="add mod">
          <ac:chgData name="Maximiliano Accotto" userId="df26f701-48f1-4525-9789-0a6becfa9f89" providerId="ADAL" clId="{E162CBD5-BF47-47CF-8700-E4E203D8AB0D}" dt="2026-08-30T23:45:51.233" v="1224"/>
          <ac:spMkLst>
            <pc:docMk/>
            <pc:sldMk cId="2401435575" sldId="332"/>
            <ac:spMk id="31" creationId="{1BF56A43-A74F-4F2D-BB83-A8AA8C8B585B}"/>
          </ac:spMkLst>
        </pc:spChg>
        <pc:spChg chg="add mod">
          <ac:chgData name="Maximiliano Accotto" userId="df26f701-48f1-4525-9789-0a6becfa9f89" providerId="ADAL" clId="{E162CBD5-BF47-47CF-8700-E4E203D8AB0D}" dt="2026-08-30T23:45:51.236" v="1230"/>
          <ac:spMkLst>
            <pc:docMk/>
            <pc:sldMk cId="2401435575" sldId="332"/>
            <ac:spMk id="32" creationId="{D1BEFABE-5560-4810-9694-A4FC1F3BCDF5}"/>
          </ac:spMkLst>
        </pc:spChg>
        <pc:spChg chg="add mod ord">
          <ac:chgData name="Maximiliano Accotto" userId="df26f701-48f1-4525-9789-0a6becfa9f89" providerId="ADAL" clId="{E162CBD5-BF47-47CF-8700-E4E203D8AB0D}" dt="2026-08-30T23:45:51.236" v="1234"/>
          <ac:spMkLst>
            <pc:docMk/>
            <pc:sldMk cId="2401435575" sldId="332"/>
            <ac:spMk id="33" creationId="{B4792A31-7CA5-4839-8D31-7A484DBB8B65}"/>
          </ac:spMkLst>
        </pc:spChg>
        <pc:spChg chg="add mod">
          <ac:chgData name="Maximiliano Accotto" userId="df26f701-48f1-4525-9789-0a6becfa9f89" providerId="ADAL" clId="{E162CBD5-BF47-47CF-8700-E4E203D8AB0D}" dt="2026-08-30T23:45:51.236" v="1237"/>
          <ac:spMkLst>
            <pc:docMk/>
            <pc:sldMk cId="2401435575" sldId="332"/>
            <ac:spMk id="34" creationId="{C9E63426-E413-4453-8A09-CBB96F249DF9}"/>
          </ac:spMkLst>
        </pc:spChg>
        <pc:spChg chg="add mod">
          <ac:chgData name="Maximiliano Accotto" userId="df26f701-48f1-4525-9789-0a6becfa9f89" providerId="ADAL" clId="{E162CBD5-BF47-47CF-8700-E4E203D8AB0D}" dt="2026-08-30T23:45:51.244" v="1244"/>
          <ac:spMkLst>
            <pc:docMk/>
            <pc:sldMk cId="2401435575" sldId="332"/>
            <ac:spMk id="35" creationId="{B649B2DC-B9E0-4CD5-BCA6-6BC383D81986}"/>
          </ac:spMkLst>
        </pc:spChg>
        <pc:spChg chg="add mod">
          <ac:chgData name="Maximiliano Accotto" userId="df26f701-48f1-4525-9789-0a6becfa9f89" providerId="ADAL" clId="{E162CBD5-BF47-47CF-8700-E4E203D8AB0D}" dt="2026-08-30T23:45:51.244" v="1250"/>
          <ac:spMkLst>
            <pc:docMk/>
            <pc:sldMk cId="2401435575" sldId="332"/>
            <ac:spMk id="36" creationId="{FFFF2C3D-07EC-4575-AC20-295BFA5FAB83}"/>
          </ac:spMkLst>
        </pc:spChg>
      </pc:sldChg>
      <pc:sldChg chg="addSp delSp modSp add mod ord modAnim">
        <pc:chgData name="Maximiliano Accotto" userId="df26f701-48f1-4525-9789-0a6becfa9f89" providerId="ADAL" clId="{E162CBD5-BF47-47CF-8700-E4E203D8AB0D}" dt="2026-08-30T12:23:18.131" v="973" actId="20577"/>
        <pc:sldMkLst>
          <pc:docMk/>
          <pc:sldMk cId="2550585179" sldId="333"/>
        </pc:sldMkLst>
        <pc:spChg chg="add mod">
          <ac:chgData name="Maximiliano Accotto" userId="df26f701-48f1-4525-9789-0a6becfa9f89" providerId="ADAL" clId="{E162CBD5-BF47-47CF-8700-E4E203D8AB0D}" dt="2026-08-30T12:04:56.396" v="654" actId="1076"/>
          <ac:spMkLst>
            <pc:docMk/>
            <pc:sldMk cId="2550585179" sldId="333"/>
            <ac:spMk id="3" creationId="{D66D6C3D-DAEC-AB4D-C488-8004A8818508}"/>
          </ac:spMkLst>
        </pc:spChg>
        <pc:spChg chg="mod">
          <ac:chgData name="Maximiliano Accotto" userId="df26f701-48f1-4525-9789-0a6becfa9f89" providerId="ADAL" clId="{E162CBD5-BF47-47CF-8700-E4E203D8AB0D}" dt="2026-08-30T12:04:56.396" v="654" actId="1076"/>
          <ac:spMkLst>
            <pc:docMk/>
            <pc:sldMk cId="2550585179" sldId="333"/>
            <ac:spMk id="5" creationId="{B8CA197F-6528-7BB0-BC4C-F0DBB4AF056A}"/>
          </ac:spMkLst>
        </pc:spChg>
        <pc:spChg chg="mod">
          <ac:chgData name="Maximiliano Accotto" userId="df26f701-48f1-4525-9789-0a6becfa9f89" providerId="ADAL" clId="{E162CBD5-BF47-47CF-8700-E4E203D8AB0D}" dt="2026-08-30T12:04:56.396" v="654" actId="1076"/>
          <ac:spMkLst>
            <pc:docMk/>
            <pc:sldMk cId="2550585179" sldId="333"/>
            <ac:spMk id="6" creationId="{EC5E9323-209C-5373-339B-7D21F0375A68}"/>
          </ac:spMkLst>
        </pc:spChg>
        <pc:spChg chg="mod">
          <ac:chgData name="Maximiliano Accotto" userId="df26f701-48f1-4525-9789-0a6becfa9f89" providerId="ADAL" clId="{E162CBD5-BF47-47CF-8700-E4E203D8AB0D}" dt="2026-08-30T12:05:47.096" v="680" actId="6549"/>
          <ac:spMkLst>
            <pc:docMk/>
            <pc:sldMk cId="2550585179" sldId="333"/>
            <ac:spMk id="7" creationId="{076F9133-8497-AE77-B5DC-A0F61F61363B}"/>
          </ac:spMkLst>
        </pc:spChg>
        <pc:spChg chg="mod">
          <ac:chgData name="Maximiliano Accotto" userId="df26f701-48f1-4525-9789-0a6becfa9f89" providerId="ADAL" clId="{E162CBD5-BF47-47CF-8700-E4E203D8AB0D}" dt="2026-08-30T12:04:56.396" v="654" actId="1076"/>
          <ac:spMkLst>
            <pc:docMk/>
            <pc:sldMk cId="2550585179" sldId="333"/>
            <ac:spMk id="8" creationId="{F3D3BAD0-9F8F-24EB-15A4-0FA95BD3EAFE}"/>
          </ac:spMkLst>
        </pc:spChg>
        <pc:spChg chg="mod">
          <ac:chgData name="Maximiliano Accotto" userId="df26f701-48f1-4525-9789-0a6becfa9f89" providerId="ADAL" clId="{E162CBD5-BF47-47CF-8700-E4E203D8AB0D}" dt="2026-08-30T12:04:56.396" v="654" actId="1076"/>
          <ac:spMkLst>
            <pc:docMk/>
            <pc:sldMk cId="2550585179" sldId="333"/>
            <ac:spMk id="9" creationId="{66795F74-7FAD-44C0-FB61-2F0E5F14F68A}"/>
          </ac:spMkLst>
        </pc:spChg>
        <pc:spChg chg="mod">
          <ac:chgData name="Maximiliano Accotto" userId="df26f701-48f1-4525-9789-0a6becfa9f89" providerId="ADAL" clId="{E162CBD5-BF47-47CF-8700-E4E203D8AB0D}" dt="2026-08-30T12:22:50.207" v="963" actId="6549"/>
          <ac:spMkLst>
            <pc:docMk/>
            <pc:sldMk cId="2550585179" sldId="333"/>
            <ac:spMk id="10" creationId="{5B4C8503-F480-B18B-C254-682DA22B39FA}"/>
          </ac:spMkLst>
        </pc:spChg>
        <pc:spChg chg="mod">
          <ac:chgData name="Maximiliano Accotto" userId="df26f701-48f1-4525-9789-0a6becfa9f89" providerId="ADAL" clId="{E162CBD5-BF47-47CF-8700-E4E203D8AB0D}" dt="2026-08-30T12:04:56.396" v="654" actId="1076"/>
          <ac:spMkLst>
            <pc:docMk/>
            <pc:sldMk cId="2550585179" sldId="333"/>
            <ac:spMk id="12" creationId="{FC05852D-4A3F-7749-E05D-EEEDCDD52574}"/>
          </ac:spMkLst>
        </pc:spChg>
        <pc:spChg chg="mod">
          <ac:chgData name="Maximiliano Accotto" userId="df26f701-48f1-4525-9789-0a6becfa9f89" providerId="ADAL" clId="{E162CBD5-BF47-47CF-8700-E4E203D8AB0D}" dt="2026-08-30T12:04:56.396" v="654" actId="1076"/>
          <ac:spMkLst>
            <pc:docMk/>
            <pc:sldMk cId="2550585179" sldId="333"/>
            <ac:spMk id="15" creationId="{DF305925-D712-E41D-179D-5BED9938F814}"/>
          </ac:spMkLst>
        </pc:spChg>
        <pc:spChg chg="mod">
          <ac:chgData name="Maximiliano Accotto" userId="df26f701-48f1-4525-9789-0a6becfa9f89" providerId="ADAL" clId="{E162CBD5-BF47-47CF-8700-E4E203D8AB0D}" dt="2026-08-30T12:23:18.131" v="973" actId="20577"/>
          <ac:spMkLst>
            <pc:docMk/>
            <pc:sldMk cId="2550585179" sldId="333"/>
            <ac:spMk id="16" creationId="{83DDDA36-82F0-4BAC-67A9-110F2478135C}"/>
          </ac:spMkLst>
        </pc:spChg>
        <pc:spChg chg="add mod">
          <ac:chgData name="Maximiliano Accotto" userId="df26f701-48f1-4525-9789-0a6becfa9f89" providerId="ADAL" clId="{E162CBD5-BF47-47CF-8700-E4E203D8AB0D}" dt="2026-08-30T12:06:29.269" v="716" actId="1076"/>
          <ac:spMkLst>
            <pc:docMk/>
            <pc:sldMk cId="2550585179" sldId="333"/>
            <ac:spMk id="21" creationId="{F39EBC54-0AC9-8350-E9B5-9C2B07A40F92}"/>
          </ac:spMkLst>
        </pc:spChg>
        <pc:picChg chg="mod ord">
          <ac:chgData name="Maximiliano Accotto" userId="df26f701-48f1-4525-9789-0a6becfa9f89" providerId="ADAL" clId="{E162CBD5-BF47-47CF-8700-E4E203D8AB0D}" dt="2026-08-30T12:05:15.458" v="660" actId="1076"/>
          <ac:picMkLst>
            <pc:docMk/>
            <pc:sldMk cId="2550585179" sldId="333"/>
            <ac:picMk id="2" creationId="{D9EC40B6-D570-96ED-DF2B-526AE1494B0A}"/>
          </ac:picMkLst>
        </pc:picChg>
      </pc:sldChg>
      <pc:sldChg chg="addSp delSp modSp add del mod ord">
        <pc:chgData name="Maximiliano Accotto" userId="df26f701-48f1-4525-9789-0a6becfa9f89" providerId="ADAL" clId="{E162CBD5-BF47-47CF-8700-E4E203D8AB0D}" dt="2026-08-30T12:37:07.468" v="1137" actId="47"/>
        <pc:sldMkLst>
          <pc:docMk/>
          <pc:sldMk cId="3452712464" sldId="334"/>
        </pc:sldMkLst>
        <pc:spChg chg="del mod">
          <ac:chgData name="Maximiliano Accotto" userId="df26f701-48f1-4525-9789-0a6becfa9f89" providerId="ADAL" clId="{E162CBD5-BF47-47CF-8700-E4E203D8AB0D}" dt="2026-08-30T12:33:47.700" v="1101" actId="478"/>
          <ac:spMkLst>
            <pc:docMk/>
            <pc:sldMk cId="3452712464" sldId="334"/>
            <ac:spMk id="4" creationId="{32DF7C87-BAF1-84CC-C0D5-283A4FE8BC0D}"/>
          </ac:spMkLst>
        </pc:spChg>
        <pc:spChg chg="del">
          <ac:chgData name="Maximiliano Accotto" userId="df26f701-48f1-4525-9789-0a6becfa9f89" providerId="ADAL" clId="{E162CBD5-BF47-47CF-8700-E4E203D8AB0D}" dt="2026-08-30T12:18:40.456" v="847" actId="478"/>
          <ac:spMkLst>
            <pc:docMk/>
            <pc:sldMk cId="3452712464" sldId="334"/>
            <ac:spMk id="19" creationId="{614DB96E-81C8-1571-5BCB-3D175E022B3D}"/>
          </ac:spMkLst>
        </pc:spChg>
        <pc:spChg chg="del">
          <ac:chgData name="Maximiliano Accotto" userId="df26f701-48f1-4525-9789-0a6becfa9f89" providerId="ADAL" clId="{E162CBD5-BF47-47CF-8700-E4E203D8AB0D}" dt="2026-08-30T12:19:47.683" v="855" actId="478"/>
          <ac:spMkLst>
            <pc:docMk/>
            <pc:sldMk cId="3452712464" sldId="334"/>
            <ac:spMk id="21" creationId="{FC14B419-871E-50AC-5FC0-6A2FDA36C724}"/>
          </ac:spMkLst>
        </pc:spChg>
        <pc:spChg chg="del">
          <ac:chgData name="Maximiliano Accotto" userId="df26f701-48f1-4525-9789-0a6becfa9f89" providerId="ADAL" clId="{E162CBD5-BF47-47CF-8700-E4E203D8AB0D}" dt="2026-08-30T12:18:43.621" v="848" actId="478"/>
          <ac:spMkLst>
            <pc:docMk/>
            <pc:sldMk cId="3452712464" sldId="334"/>
            <ac:spMk id="601" creationId="{52FF6DCA-02C5-FEDE-BF48-CCD656C4DF8B}"/>
          </ac:spMkLst>
        </pc:spChg>
        <pc:spChg chg="del">
          <ac:chgData name="Maximiliano Accotto" userId="df26f701-48f1-4525-9789-0a6becfa9f89" providerId="ADAL" clId="{E162CBD5-BF47-47CF-8700-E4E203D8AB0D}" dt="2026-08-30T12:18:45.909" v="849" actId="478"/>
          <ac:spMkLst>
            <pc:docMk/>
            <pc:sldMk cId="3452712464" sldId="334"/>
            <ac:spMk id="602" creationId="{79597DA0-E938-8DA6-61C5-CD55D8386899}"/>
          </ac:spMkLst>
        </pc:spChg>
        <pc:spChg chg="del">
          <ac:chgData name="Maximiliano Accotto" userId="df26f701-48f1-4525-9789-0a6becfa9f89" providerId="ADAL" clId="{E162CBD5-BF47-47CF-8700-E4E203D8AB0D}" dt="2026-08-30T12:18:47.345" v="850" actId="478"/>
          <ac:spMkLst>
            <pc:docMk/>
            <pc:sldMk cId="3452712464" sldId="334"/>
            <ac:spMk id="603" creationId="{00547361-6153-6653-4357-8DC05347339B}"/>
          </ac:spMkLst>
        </pc:spChg>
        <pc:spChg chg="del">
          <ac:chgData name="Maximiliano Accotto" userId="df26f701-48f1-4525-9789-0a6becfa9f89" providerId="ADAL" clId="{E162CBD5-BF47-47CF-8700-E4E203D8AB0D}" dt="2026-08-30T12:18:54.011" v="851" actId="478"/>
          <ac:spMkLst>
            <pc:docMk/>
            <pc:sldMk cId="3452712464" sldId="334"/>
            <ac:spMk id="604" creationId="{036B39E8-034C-E9FA-C40F-672BB6774207}"/>
          </ac:spMkLst>
        </pc:spChg>
        <pc:picChg chg="add mod">
          <ac:chgData name="Maximiliano Accotto" userId="df26f701-48f1-4525-9789-0a6becfa9f89" providerId="ADAL" clId="{E162CBD5-BF47-47CF-8700-E4E203D8AB0D}" dt="2026-08-30T12:33:54.378" v="1103" actId="14100"/>
          <ac:picMkLst>
            <pc:docMk/>
            <pc:sldMk cId="3452712464" sldId="334"/>
            <ac:picMk id="5" creationId="{4673F588-2E56-EF7F-0B9B-9D8D1369B0A0}"/>
          </ac:picMkLst>
        </pc:picChg>
      </pc:sldChg>
      <pc:sldChg chg="addSp delSp modSp add mod">
        <pc:chgData name="Maximiliano Accotto" userId="df26f701-48f1-4525-9789-0a6becfa9f89" providerId="ADAL" clId="{E162CBD5-BF47-47CF-8700-E4E203D8AB0D}" dt="2026-08-30T12:37:46.467" v="1139" actId="113"/>
        <pc:sldMkLst>
          <pc:docMk/>
          <pc:sldMk cId="3208205490" sldId="335"/>
        </pc:sldMkLst>
        <pc:spChg chg="mod">
          <ac:chgData name="Maximiliano Accotto" userId="df26f701-48f1-4525-9789-0a6becfa9f89" providerId="ADAL" clId="{E162CBD5-BF47-47CF-8700-E4E203D8AB0D}" dt="2026-08-30T12:37:46.467" v="1139" actId="113"/>
          <ac:spMkLst>
            <pc:docMk/>
            <pc:sldMk cId="3208205490" sldId="335"/>
            <ac:spMk id="3" creationId="{B4886E05-275E-C18E-7C78-6E3F3537B371}"/>
          </ac:spMkLst>
        </pc:spChg>
        <pc:spChg chg="del mod">
          <ac:chgData name="Maximiliano Accotto" userId="df26f701-48f1-4525-9789-0a6becfa9f89" providerId="ADAL" clId="{E162CBD5-BF47-47CF-8700-E4E203D8AB0D}" dt="2026-08-30T12:36:19.010" v="1118" actId="478"/>
          <ac:spMkLst>
            <pc:docMk/>
            <pc:sldMk cId="3208205490" sldId="335"/>
            <ac:spMk id="4" creationId="{D6BDFBDD-519B-742B-EDFF-383D8C302FFD}"/>
          </ac:spMkLst>
        </pc:spChg>
        <pc:spChg chg="add mod">
          <ac:chgData name="Maximiliano Accotto" userId="df26f701-48f1-4525-9789-0a6becfa9f89" providerId="ADAL" clId="{E162CBD5-BF47-47CF-8700-E4E203D8AB0D}" dt="2026-08-30T12:36:38.556" v="1121"/>
          <ac:spMkLst>
            <pc:docMk/>
            <pc:sldMk cId="3208205490" sldId="335"/>
            <ac:spMk id="5" creationId="{AE368A81-43CE-660F-F337-2823588D8D21}"/>
          </ac:spMkLst>
        </pc:spChg>
        <pc:spChg chg="add mod">
          <ac:chgData name="Maximiliano Accotto" userId="df26f701-48f1-4525-9789-0a6becfa9f89" providerId="ADAL" clId="{E162CBD5-BF47-47CF-8700-E4E203D8AB0D}" dt="2026-08-30T12:36:38.556" v="1121"/>
          <ac:spMkLst>
            <pc:docMk/>
            <pc:sldMk cId="3208205490" sldId="335"/>
            <ac:spMk id="6" creationId="{87421CA9-5AE0-3AF5-EE07-6E8BE7184001}"/>
          </ac:spMkLst>
        </pc:spChg>
        <pc:spChg chg="add mod">
          <ac:chgData name="Maximiliano Accotto" userId="df26f701-48f1-4525-9789-0a6becfa9f89" providerId="ADAL" clId="{E162CBD5-BF47-47CF-8700-E4E203D8AB0D}" dt="2026-08-30T12:36:38.556" v="1121"/>
          <ac:spMkLst>
            <pc:docMk/>
            <pc:sldMk cId="3208205490" sldId="335"/>
            <ac:spMk id="7" creationId="{E6624D35-D113-8298-4942-4A8FFE7C948D}"/>
          </ac:spMkLst>
        </pc:spChg>
        <pc:spChg chg="add mod">
          <ac:chgData name="Maximiliano Accotto" userId="df26f701-48f1-4525-9789-0a6becfa9f89" providerId="ADAL" clId="{E162CBD5-BF47-47CF-8700-E4E203D8AB0D}" dt="2026-08-30T12:36:38.556" v="1121"/>
          <ac:spMkLst>
            <pc:docMk/>
            <pc:sldMk cId="3208205490" sldId="335"/>
            <ac:spMk id="8" creationId="{59C5F8DC-7D38-28C8-4D65-52FB8D328FF7}"/>
          </ac:spMkLst>
        </pc:spChg>
        <pc:spChg chg="add mod">
          <ac:chgData name="Maximiliano Accotto" userId="df26f701-48f1-4525-9789-0a6becfa9f89" providerId="ADAL" clId="{E162CBD5-BF47-47CF-8700-E4E203D8AB0D}" dt="2026-08-30T12:36:38.556" v="1121"/>
          <ac:spMkLst>
            <pc:docMk/>
            <pc:sldMk cId="3208205490" sldId="335"/>
            <ac:spMk id="10" creationId="{8E033FB8-B267-4CBC-0E13-89A18F3095D2}"/>
          </ac:spMkLst>
        </pc:spChg>
        <pc:spChg chg="add mod">
          <ac:chgData name="Maximiliano Accotto" userId="df26f701-48f1-4525-9789-0a6becfa9f89" providerId="ADAL" clId="{E162CBD5-BF47-47CF-8700-E4E203D8AB0D}" dt="2026-08-30T12:36:38.556" v="1121"/>
          <ac:spMkLst>
            <pc:docMk/>
            <pc:sldMk cId="3208205490" sldId="335"/>
            <ac:spMk id="13" creationId="{5EDA8357-4FC1-E526-7129-1221284A18D3}"/>
          </ac:spMkLst>
        </pc:spChg>
        <pc:spChg chg="add mod">
          <ac:chgData name="Maximiliano Accotto" userId="df26f701-48f1-4525-9789-0a6becfa9f89" providerId="ADAL" clId="{E162CBD5-BF47-47CF-8700-E4E203D8AB0D}" dt="2026-08-30T12:36:38.556" v="1121"/>
          <ac:spMkLst>
            <pc:docMk/>
            <pc:sldMk cId="3208205490" sldId="335"/>
            <ac:spMk id="14" creationId="{04E72249-44B2-5B70-EF5C-604FF0BCD061}"/>
          </ac:spMkLst>
        </pc:spChg>
        <pc:spChg chg="del">
          <ac:chgData name="Maximiliano Accotto" userId="df26f701-48f1-4525-9789-0a6becfa9f89" providerId="ADAL" clId="{E162CBD5-BF47-47CF-8700-E4E203D8AB0D}" dt="2026-08-30T12:36:06.559" v="1113" actId="478"/>
          <ac:spMkLst>
            <pc:docMk/>
            <pc:sldMk cId="3208205490" sldId="335"/>
            <ac:spMk id="19" creationId="{F34103A8-CFC1-30AA-FD97-0E3E5EFD5E02}"/>
          </ac:spMkLst>
        </pc:spChg>
        <pc:spChg chg="add mod">
          <ac:chgData name="Maximiliano Accotto" userId="df26f701-48f1-4525-9789-0a6becfa9f89" providerId="ADAL" clId="{E162CBD5-BF47-47CF-8700-E4E203D8AB0D}" dt="2026-08-30T12:36:38.556" v="1121"/>
          <ac:spMkLst>
            <pc:docMk/>
            <pc:sldMk cId="3208205490" sldId="335"/>
            <ac:spMk id="20" creationId="{377B20F6-E15D-1597-61CE-6D5AA6AA133F}"/>
          </ac:spMkLst>
        </pc:spChg>
        <pc:spChg chg="del">
          <ac:chgData name="Maximiliano Accotto" userId="df26f701-48f1-4525-9789-0a6becfa9f89" providerId="ADAL" clId="{E162CBD5-BF47-47CF-8700-E4E203D8AB0D}" dt="2026-08-30T12:36:20.346" v="1119" actId="478"/>
          <ac:spMkLst>
            <pc:docMk/>
            <pc:sldMk cId="3208205490" sldId="335"/>
            <ac:spMk id="21" creationId="{6E926EC4-DDE3-649B-5D49-54A163765FE2}"/>
          </ac:spMkLst>
        </pc:spChg>
        <pc:spChg chg="add mod">
          <ac:chgData name="Maximiliano Accotto" userId="df26f701-48f1-4525-9789-0a6becfa9f89" providerId="ADAL" clId="{E162CBD5-BF47-47CF-8700-E4E203D8AB0D}" dt="2026-08-30T12:36:38.556" v="1121"/>
          <ac:spMkLst>
            <pc:docMk/>
            <pc:sldMk cId="3208205490" sldId="335"/>
            <ac:spMk id="24" creationId="{70C260A8-2F19-E065-88FA-377307ECBECF}"/>
          </ac:spMkLst>
        </pc:spChg>
        <pc:spChg chg="add mod">
          <ac:chgData name="Maximiliano Accotto" userId="df26f701-48f1-4525-9789-0a6becfa9f89" providerId="ADAL" clId="{E162CBD5-BF47-47CF-8700-E4E203D8AB0D}" dt="2026-08-30T12:36:38.556" v="1121"/>
          <ac:spMkLst>
            <pc:docMk/>
            <pc:sldMk cId="3208205490" sldId="335"/>
            <ac:spMk id="33" creationId="{26240921-0C4C-D3B2-D0B4-E08CADF0A666}"/>
          </ac:spMkLst>
        </pc:spChg>
        <pc:spChg chg="del">
          <ac:chgData name="Maximiliano Accotto" userId="df26f701-48f1-4525-9789-0a6becfa9f89" providerId="ADAL" clId="{E162CBD5-BF47-47CF-8700-E4E203D8AB0D}" dt="2026-08-30T12:36:09.280" v="1115" actId="478"/>
          <ac:spMkLst>
            <pc:docMk/>
            <pc:sldMk cId="3208205490" sldId="335"/>
            <ac:spMk id="601" creationId="{358716F3-EAA7-4665-B43A-2AF404695B62}"/>
          </ac:spMkLst>
        </pc:spChg>
        <pc:spChg chg="del">
          <ac:chgData name="Maximiliano Accotto" userId="df26f701-48f1-4525-9789-0a6becfa9f89" providerId="ADAL" clId="{E162CBD5-BF47-47CF-8700-E4E203D8AB0D}" dt="2026-08-30T12:36:10.161" v="1116" actId="478"/>
          <ac:spMkLst>
            <pc:docMk/>
            <pc:sldMk cId="3208205490" sldId="335"/>
            <ac:spMk id="602" creationId="{3D68E44E-D030-19A4-9E05-1A97F3366A54}"/>
          </ac:spMkLst>
        </pc:spChg>
        <pc:spChg chg="del">
          <ac:chgData name="Maximiliano Accotto" userId="df26f701-48f1-4525-9789-0a6becfa9f89" providerId="ADAL" clId="{E162CBD5-BF47-47CF-8700-E4E203D8AB0D}" dt="2026-08-30T12:36:08.451" v="1114" actId="478"/>
          <ac:spMkLst>
            <pc:docMk/>
            <pc:sldMk cId="3208205490" sldId="335"/>
            <ac:spMk id="603" creationId="{9FBFF4ED-AA59-2022-E6EE-A117EB9084FE}"/>
          </ac:spMkLst>
        </pc:spChg>
      </pc:sldChg>
      <pc:sldChg chg="new del">
        <pc:chgData name="Maximiliano Accotto" userId="df26f701-48f1-4525-9789-0a6becfa9f89" providerId="ADAL" clId="{E162CBD5-BF47-47CF-8700-E4E203D8AB0D}" dt="2026-08-30T12:35:43.150" v="1111" actId="47"/>
        <pc:sldMkLst>
          <pc:docMk/>
          <pc:sldMk cId="3764002568" sldId="335"/>
        </pc:sldMkLst>
      </pc:sldChg>
      <pc:sldChg chg="add del">
        <pc:chgData name="Maximiliano Accotto" userId="df26f701-48f1-4525-9789-0a6becfa9f89" providerId="ADAL" clId="{E162CBD5-BF47-47CF-8700-E4E203D8AB0D}" dt="2026-08-30T23:45:57.158" v="1254"/>
        <pc:sldMkLst>
          <pc:docMk/>
          <pc:sldMk cId="1127414079" sldId="336"/>
        </pc:sldMkLst>
      </pc:sldChg>
      <pc:sldChg chg="add del">
        <pc:chgData name="Maximiliano Accotto" userId="df26f701-48f1-4525-9789-0a6becfa9f89" providerId="ADAL" clId="{E162CBD5-BF47-47CF-8700-E4E203D8AB0D}" dt="2026-08-30T23:45:58.799" v="1256"/>
        <pc:sldMkLst>
          <pc:docMk/>
          <pc:sldMk cId="2112753620" sldId="337"/>
        </pc:sldMkLst>
      </pc:sldChg>
      <pc:sldChg chg="add del">
        <pc:chgData name="Maximiliano Accotto" userId="df26f701-48f1-4525-9789-0a6becfa9f89" providerId="ADAL" clId="{E162CBD5-BF47-47CF-8700-E4E203D8AB0D}" dt="2026-08-30T23:45:59.659" v="1258"/>
        <pc:sldMkLst>
          <pc:docMk/>
          <pc:sldMk cId="4082642618" sldId="338"/>
        </pc:sldMkLst>
      </pc:sldChg>
      <pc:sldChg chg="add del">
        <pc:chgData name="Maximiliano Accotto" userId="df26f701-48f1-4525-9789-0a6becfa9f89" providerId="ADAL" clId="{E162CBD5-BF47-47CF-8700-E4E203D8AB0D}" dt="2026-08-30T23:47:47.999" v="1260"/>
        <pc:sldMkLst>
          <pc:docMk/>
          <pc:sldMk cId="498683169" sldId="339"/>
        </pc:sldMkLst>
      </pc:sldChg>
      <pc:sldChg chg="modSp add mod">
        <pc:chgData name="Maximiliano Accotto" userId="df26f701-48f1-4525-9789-0a6becfa9f89" providerId="ADAL" clId="{E162CBD5-BF47-47CF-8700-E4E203D8AB0D}" dt="2026-08-30T23:50:08.788" v="1294" actId="20577"/>
        <pc:sldMkLst>
          <pc:docMk/>
          <pc:sldMk cId="2170008941" sldId="340"/>
        </pc:sldMkLst>
        <pc:spChg chg="mod">
          <ac:chgData name="Maximiliano Accotto" userId="df26f701-48f1-4525-9789-0a6becfa9f89" providerId="ADAL" clId="{E162CBD5-BF47-47CF-8700-E4E203D8AB0D}" dt="2026-08-30T23:48:22.454" v="1262"/>
          <ac:spMkLst>
            <pc:docMk/>
            <pc:sldMk cId="2170008941" sldId="340"/>
            <ac:spMk id="23" creationId="{AA286316-5AFD-4B71-9EF0-2ADE8B8B3A0E}"/>
          </ac:spMkLst>
        </pc:spChg>
        <pc:spChg chg="mod">
          <ac:chgData name="Maximiliano Accotto" userId="df26f701-48f1-4525-9789-0a6becfa9f89" providerId="ADAL" clId="{E162CBD5-BF47-47CF-8700-E4E203D8AB0D}" dt="2026-08-30T23:49:33.231" v="1273" actId="20577"/>
          <ac:spMkLst>
            <pc:docMk/>
            <pc:sldMk cId="2170008941" sldId="340"/>
            <ac:spMk id="24" creationId="{4CBC3F66-B655-4958-AB92-F201D1228F3B}"/>
          </ac:spMkLst>
        </pc:spChg>
        <pc:spChg chg="mod">
          <ac:chgData name="Maximiliano Accotto" userId="df26f701-48f1-4525-9789-0a6becfa9f89" providerId="ADAL" clId="{E162CBD5-BF47-47CF-8700-E4E203D8AB0D}" dt="2026-08-30T23:48:22.484" v="1264"/>
          <ac:spMkLst>
            <pc:docMk/>
            <pc:sldMk cId="2170008941" sldId="340"/>
            <ac:spMk id="27" creationId="{8BB48B75-3904-44C4-8821-859834544F46}"/>
          </ac:spMkLst>
        </pc:spChg>
        <pc:spChg chg="mod">
          <ac:chgData name="Maximiliano Accotto" userId="df26f701-48f1-4525-9789-0a6becfa9f89" providerId="ADAL" clId="{E162CBD5-BF47-47CF-8700-E4E203D8AB0D}" dt="2026-08-30T23:49:51.808" v="1283" actId="20577"/>
          <ac:spMkLst>
            <pc:docMk/>
            <pc:sldMk cId="2170008941" sldId="340"/>
            <ac:spMk id="28" creationId="{63BD13BA-E6C4-4DA7-9923-2B4687FDDDB7}"/>
          </ac:spMkLst>
        </pc:spChg>
        <pc:spChg chg="mod">
          <ac:chgData name="Maximiliano Accotto" userId="df26f701-48f1-4525-9789-0a6becfa9f89" providerId="ADAL" clId="{E162CBD5-BF47-47CF-8700-E4E203D8AB0D}" dt="2026-08-30T23:48:22.487" v="1266"/>
          <ac:spMkLst>
            <pc:docMk/>
            <pc:sldMk cId="2170008941" sldId="340"/>
            <ac:spMk id="31" creationId="{1BF56A43-A74F-4F2D-BB83-A8AA8C8B585B}"/>
          </ac:spMkLst>
        </pc:spChg>
        <pc:spChg chg="mod">
          <ac:chgData name="Maximiliano Accotto" userId="df26f701-48f1-4525-9789-0a6becfa9f89" providerId="ADAL" clId="{E162CBD5-BF47-47CF-8700-E4E203D8AB0D}" dt="2026-08-30T23:50:08.788" v="1294" actId="20577"/>
          <ac:spMkLst>
            <pc:docMk/>
            <pc:sldMk cId="2170008941" sldId="340"/>
            <ac:spMk id="32" creationId="{D1BEFABE-5560-4810-9694-A4FC1F3BCDF5}"/>
          </ac:spMkLst>
        </pc:spChg>
        <pc:spChg chg="mod">
          <ac:chgData name="Maximiliano Accotto" userId="df26f701-48f1-4525-9789-0a6becfa9f89" providerId="ADAL" clId="{E162CBD5-BF47-47CF-8700-E4E203D8AB0D}" dt="2026-08-30T23:48:22.494" v="1268"/>
          <ac:spMkLst>
            <pc:docMk/>
            <pc:sldMk cId="2170008941" sldId="340"/>
            <ac:spMk id="35" creationId="{B649B2DC-B9E0-4CD5-BCA6-6BC383D81986}"/>
          </ac:spMkLst>
        </pc:spChg>
      </pc:sldChg>
      <pc:sldMasterChg chg="delSldLayout">
        <pc:chgData name="Maximiliano Accotto" userId="df26f701-48f1-4525-9789-0a6becfa9f89" providerId="ADAL" clId="{E162CBD5-BF47-47CF-8700-E4E203D8AB0D}" dt="2026-08-30T12:37:03.826" v="1136" actId="47"/>
        <pc:sldMasterMkLst>
          <pc:docMk/>
          <pc:sldMasterMk cId="0" sldId="2147483648"/>
        </pc:sldMasterMkLst>
        <pc:sldLayoutChg chg="del">
          <pc:chgData name="Maximiliano Accotto" userId="df26f701-48f1-4525-9789-0a6becfa9f89" providerId="ADAL" clId="{E162CBD5-BF47-47CF-8700-E4E203D8AB0D}" dt="2026-08-30T12:37:03.826" v="1136" actId="47"/>
          <pc:sldLayoutMkLst>
            <pc:docMk/>
            <pc:sldMasterMk cId="0" sldId="2147483648"/>
            <pc:sldLayoutMk cId="1694603693"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936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PORTADA DEL EVENTO — Reemplazar nombre del evento, ciudad y año. No mover los logos de la esquina inferior derecha.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(0:00 - 0:40) — APERTURA
NO leas el titulo. La sala ya lo leyo.
"Buenas tardes. El titulo es medio provocador, asi que lo aclaro de entrada: no vengo a hablar mal de Power BI. Trabajo con Power BI todos los dias y me parece una de las mejores herramientas que existen."
[PAUSA]
"Vengo a hablar de lo que le pedimos a Power BI que haga y no le corresponde. Porque cuando una herramienta buena se usa para tapar un problema de arquitectura, no lo arregla: lo acelera."
"En los proximos 30 minutos vamos a ver los errores que veo una y otra vez en empresas de todos los tamanos, y — mas importante — como salir de ahi sin rehacer todo."
TONO: tranquilo, sin apuro. Esta slide se sostiene 20 segundos en silencio y funciona.
VISUAL SUGERIDO: si queres reforzar, una imagen de fondo con cables enredados o un pizarron caotico. La plantilla ya es sobria, no la sobrecargues.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 PONENTE — Reemplazar foto (círculo), nombre, rol y bio. Duplicar el bloque de texto a la derecha si hay más de un/a ponente.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SPONSORS — Reemplazar la imagen por el arte oficial de sponsors vigente del evento (carpeta de logos provista por organización).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COMUNIDADES — Reemplazar las tarjetas placeholder por los logos de comunidades participantes. Mantener las tarjetas blancas para asegurar contraste.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(0:30 - 1:30)
"Antes de arrancar necesito ver algo. Levanten la mano los que usan Power BI todos los días."
[PAUSA. Esperá de verdad. Contá las manos en voz alta: "uno, dos... la mitad de la sala".]
"Perfecto. Bájenlas. Guarden esa mano levantada, porque en un minuto se la voy a volver a pedir."
ÉNFASIS: bajá el volumen en "guarden esa mano". Que suene a advertencia amable, no a chiste.
OBJETIVO: complicidad. Que nadie se sienta señalado todavía.
VISUAL SUGERIDO: nada más. La slide tiene que estar casi vacía para que la atención esté en la sala, no en la pantalla.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(1:30 - 2:00) — AGENDA
RAPIDO. Esta slide no se explica, se muestra.
"Cuatro bloques. Arrancamos con el diagnostico, que es la parte donde se van a reir con incomodidad porque se van a reconocer."
"Despues arquitectura y modelado, que es la parte tecnica. Despues gobierno, que es la parte politica. Y cerramos con un roadmap concreto, porque no quiero que se vayan con la sensacion de que hay que rehacer todo."
"Dejo las preguntas para el final, pero si algo no se entiende, levanten la mano en el momento."
CONTROL DE TIEMPO: si a los 2 minutos no estas en esta slide, apura los icebreakers.
MARCADORES DE RITMO (para mirar el reloj):
- 8 min: deberias estar cerrando el diagnostico (slide 12)
- 17 min: cerrando arquitectura y modelado (slide 15)
- 26 min: cerrando gobierno (slide 20)
- 30 min: roadmap y conclusiones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(1:30 - 3:00)
"Ahora la segunda pregunta. De todos los que levantaron la mano hace un minuto: ¿quién leyó a Kimball, o la guía de adopción de Microsoft, o algún libro de SQLBI?"
[PAUSA LARGA. Cuatro segundos de silencio. Mirá la sala: las manos que quedan son tres o cuatro.]
"Y esta es toda la charla, resumida en dos preguntas."
[PAUSA]
"No lo digo para que nadie se sienta mal. Yo también aprendi Power BI a los golpes, arrastrando campos hasta que el grafico daba algo parecido a lo que el jefe pedia. El problema no son ustedes: es que la herramienta es tan buena que te deja llegar muy lejos sin saber nada de modelado. Hasta que un dia no te deja mas."
ENFASIS: 'te deja llegar muy lejos sin saber nada de modelado' — subi el volumen. Es la tesis de la charla.
TONO: empatico, primera persona del plural. Nunca acusador.
VISUAL SUGERIDO: reemplazar las tres tarjetas por las tapas reales de los libros (Kimball, guia de adopcion, SQLBI). Funciona muy bien y da autoridad.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(0:30 - 1:30)
"Antes de arrancar necesito ver algo. Levanten la mano los que usan Power BI todos los días."
[PAUSA. Esperá de verdad. Contá las manos en voz alta: "uno, dos... la mitad de la sala".]
"Perfecto. Bájenlas. Guarden esa mano levantada, porque en un minuto se la voy a volver a pedir."
ÉNFASIS: bajá el volumen en "guarden esa mano". Que suene a advertencia amable, no a chiste.
OBJETIVO: complicidad. Que nadie se sienta señalado todavía.
VISUAL SUGERIDO: nada más. La slide tiene que estar casi vacía para que la atención esté en la sala, no en la pantalla.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(0:30 - 1:30)
"Antes de arrancar necesito ver algo. Levanten la mano los que usan Power BI todos los días."
[PAUSA. Esperá de verdad. Contá las manos en voz alta: "uno, dos... la mitad de la sala".]
"Perfecto. Bájenlas. Guarden esa mano levantada, porque en un minuto se la voy a volver a pedir."
ÉNFASIS: bajá el volumen en "guarden esa mano". Que suene a advertencia amable, no a chiste.
OBJETIVO: complicidad. Que nadie se sienta señalado todavía.
VISUAL SUGERIDO: nada más. La slide tiene que estar casi vacía para que la atención esté en la sala, no en la pantalla.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(9:00 - 11:00)
"Y aca esta la creencia que genera todo lo anterior. La llamo el espejismo del Power BI autosuficiente."
"La empresa compra las licencias y asume que compro una plataforma de datos completa. Que Power BI hace el ETL, que Power BI es el data warehouse, que Power BI arregla la calidad del dato. Y en el peor de los casos: que Power BI reemplaza al equipo de datos."
[PAUSA. Senala la columna celeste.]
"Power BI es excelente en lo que hace: modelo semantico, analisis, visualizacion, distribucion. Pero no hace ingenieria de datos. Y no esta disenado para hacerla."
"Si tu unica capa de transformacion es Power Query, no tenes una arquitectura. Tenes un cuello de botella con una linda interfaz."
[PAUSA]
ENFASIS: 'un cuello de botella con una linda interfaz'. Es una de las frases que la gente va a tuitear. Decila mirando a la sala, no a la pantalla.
ACLARACION IMPORTANTE (decila): 'Esto no es una critica a Power BI. Es una critica a como lo posicionamos adentro de las empresas.'
VISUAL SUGERIDO: meme del auto con una sola rueda enorme adelante, o la imagen de un iceberg donde solo se ve la punta (el reporte) y abajo todo lo que no se ve (ingesta, modelado, calidad, gobierno).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(0:30 - 1:30)
"Antes de arrancar necesito ver algo. Levanten la mano los que usan Power BI todos los días."
[PAUSA. Esperá de verdad. Contá las manos en voz alta: "uno, dos... la mitad de la sala".]
"Perfecto. Bájenlas. Guarden esa mano levantada, porque en un minuto se la voy a volver a pedir."
ÉNFASIS: bajá el volumen en "guarden esa mano". Que suene a advertencia amable, no a chiste.
OBJETIVO: complicidad. Que nadie se sienta señalado todavía.
VISUAL SUGERIDO: nada más. La slide tiene que estar casi vacía para que la atención esté en la sala, no en la pantalla.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3C440-A587-CF25-57B8-99406AD2BC9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43C07FB1-3270-5A4A-B487-74B72B85AAFB}"/>
              </a:ext>
            </a:extLst>
          </p:cNvPr>
          <p:cNvSpPr>
            <a:spLocks noGrp="1"/>
          </p:cNvSpPr>
          <p:nvPr>
            <p:ph type="body" idx="1"/>
          </p:nvPr>
        </p:nvSpPr>
        <p:spPr/>
        <p:txBody>
          <a:bodyPr/>
          <a:lstStyle/>
          <a:p>
            <a:r>
              <a:rPr lang="es-AR" dirty="0"/>
              <a:t>GUION (1:30 - 2:00) — AGENDA
RAPIDO. Esta slide no se explica, se muestra.
"Cuatro bloques. Arrancamos con el diagnostico, que es la parte donde se van a reir con incomodidad porque se van a reconocer."
"Despues arquitectura y modelado, que es la parte tecnica. Despues gobierno, que es la parte politica. Y cerramos con un roadmap concreto, porque no quiero que se vayan con la sensacion de que hay que rehacer todo."
"Dejo las preguntas para el final, pero si algo no se entiende, levanten la mano en el momento."
CONTROL DE TIEMPO: si a los 2 minutos no estas en esta slide, apura los icebreakers.
MARCADORES DE RITMO (para mirar el reloj):
- 8 min: deberias estar cerrando el diagnostico (slide 12)
- 17 min: cerrando arquitectura y modelado (slide 15)
- 26 min: cerrando gobierno (slide 20)
- 30 min: roadmap y conclusiones</a:t>
            </a:r>
          </a:p>
        </p:txBody>
      </p:sp>
    </p:spTree>
    <p:extLst>
      <p:ext uri="{BB962C8B-B14F-4D97-AF65-F5344CB8AC3E}">
        <p14:creationId xmlns:p14="http://schemas.microsoft.com/office/powerpoint/2010/main" val="1804419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(7:00 - 9:00)
[Cambio de tono. Mas serio, mas lento. Aca hablas a los que firman los presupuestos.]
"Hasta ahora nos reimos. Ahora la parte que no da risa: esto cuesta plata. Todos los meses."
"Cuesta capacidad, porque estas refrescando columnas que nadie mira. Cuesta retrabajo, porque tu equipo de datos se pasa el dia explicando por que dos numeros no coinciden en lugar de construir algo nuevo. Cuesta decisiones, porque la reunion se va en discutir el numero y no el negocio."
[PAUSA]
"Y cuesta conocimiento. El modelo lo armo una persona, esa persona se fue, y nadie lo puede tocar."
[PAUSA LARGA]
"Si sos lider de area y hay una sola slide que te tenes que llevar de esta charla, es esta."
ENFASIS: 'Es una linea del presupuesto' — decilo despacio, palabra por palabra.
SUGERENCIA: si tenes un numero propio (horas mensuales de retrabajo, costo de capacidad) ponelo aca. Un dato real vale mas que las cuatro tarjetas.
VISUAL SUGERIDO: mantenerlo austero. Sin memes en esta slide. El contraste con la slide anterior es lo que le da peso.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EF9CB-847B-BE74-C162-E9E871BF6AC2}"/>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C817035E-16A0-DEB1-0451-3E7C6E8875B1}"/>
              </a:ext>
            </a:extLst>
          </p:cNvPr>
          <p:cNvSpPr>
            <a:spLocks noGrp="1"/>
          </p:cNvSpPr>
          <p:nvPr>
            <p:ph type="body" idx="1"/>
          </p:nvPr>
        </p:nvSpPr>
        <p:spPr/>
        <p:txBody>
          <a:bodyPr/>
          <a:lstStyle/>
          <a:p>
            <a:r>
              <a:rPr lang="es-AR" dirty="0"/>
              <a:t>GUION (9:00 - 11:00)
"Y aca esta la creencia que genera todo lo anterior. La llamo el espejismo del Power BI autosuficiente."
"La empresa compra las licencias y asume que compro una plataforma de datos completa. Que Power BI hace el ETL, que Power BI es el data warehouse, que Power BI arregla la calidad del dato. Y en el peor de los casos: que Power BI reemplaza al equipo de datos."
[PAUSA. Senala la columna celeste.]
"Power BI es excelente en lo que hace: modelo semantico, analisis, visualizacion, distribucion. Pero no hace ingenieria de datos. Y no esta disenado para hacerla."
"Si tu unica capa de transformacion es Power Query, no tenes una arquitectura. Tenes un cuello de botella con una linda interfaz."
[PAUSA]
ENFASIS: 'un cuello de botella con una linda interfaz'. Es una de las frases que la gente va a tuitear. Decila mirando a la sala, no a la pantalla.
ACLARACION IMPORTANTE (decila): 'Esto no es una critica a Power BI. Es una critica a como lo posicionamos adentro de las empresas.'
VISUAL SUGERIDO: meme del auto con una sola rueda enorme adelante, o la imagen de un iceberg donde solo se ve la punta (el reporte) y abajo todo lo que no se ve (ingesta, modelado, calidad, gobierno).</a:t>
            </a:r>
          </a:p>
        </p:txBody>
      </p:sp>
    </p:spTree>
    <p:extLst>
      <p:ext uri="{BB962C8B-B14F-4D97-AF65-F5344CB8AC3E}">
        <p14:creationId xmlns:p14="http://schemas.microsoft.com/office/powerpoint/2010/main" val="1093253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(27:00 - 28:30)
[LA SLIDE DE LA FOTO. Deciles explicitamente que la saquen.]
"Esta slide es para que le saquen una foto. Se la doy diez segundos antes de seguir."
[PAUSA REAL DE 8 A 10 SEGUNDOS. No hables. Deja que saquen el telefono. Este silencio es intencional y hace que la charla se recuerde.]
"Cinco preguntas para hacerse el lunes a la manana, con el equipo, en voz alta."
[Leelas una por una, con un segundo entre cada una. No las expliques.]
"Uno: ¿alguien puede decir cual es el reporte oficial de ventas?"
"Dos: ¿donde viven tus transformaciones criticas? Si la respuesta es Power Query, anotalo."
"Tres: ¿hay mas de un modelo que calcula el mismo indicador?"
"Cuatro: ¿cuantos administradores tiene tu workspace de produccion?"
"Cinco: si manana se va una persona, ¿queda algun tablero que nadie pueda tocar?"
[PAUSA]
"Si contestaste si a tres o mas, no tenes un problema de Power BI. Tenes un problema de arquitectura. Y la buena noticia es que los problemas de arquitectura se arreglan por etapas."
NOTA: esta slide reemplaza la de cultura de datos. El mensaje de cultura y capacitacion va en el paso 5 del roadmap.
VISUAL SUGERIDO: opcionalmente un QR chico en la esquina que lleve a la version en PDF de este checklist. Convierte la foto en un lead.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s-AR" dirty="0"/>
              <a:t>GUION (28:30 - 30:00)
[Energia alta, ritmo rapido. Cierre practico.]
"Y termino con el plan. Cinco pasos, en este orden, porque el orden importa."
"Uno: limpiar en el origen. Todo lo que se puede resolver antes, no tiene que llegar a Power Query."
"Dos: modelar en estrella. Empeza por un dominio, uno solo. Ventas, o cobranzas. No el tenant entero."
"Tres: separar dataset de reporte. Un modelo, muchos reportes conectados."
"Cuatro: workspaces en capas. Sandbox, validado, certificado."
"Cinco: certificar y capacitar."
[PAUSA en el punto cinco.]
"Y me detengo en el cinco, porque es el que todos saltean. La herramienta no crea la cultura. Si no hay formacion continua, Power BI se convierte en un cementerio de reportes que nadie abre. Podes tener la arquitectura perfecta: si la gente no sabe por que existe, en seis meses volvieron todos a exportar a Excel."
[PAUSA]
"Y el consejo mas importante de toda la charla: no hace falta un big bang. No frenes la operacion seis meses para rehacer todo. Elegi UN indicador, el mas discutido de tu empresa, y hacelo bien de punta a punta. Ese caso te compra la credibilidad para el resto."
MENSAJE DE CULTURA: aca vive el contenido de la slide de cultura de datos original.
VISUAL SUGERIDO: si tenes un antes/despues real de un cliente (tiempo de refresco, cantidad de modelos), esta es la slide para mostrarlo.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E2EF-8402-4BF2-98D2-183140CA6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85372-775A-FD1E-DDDB-DE127ED39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98AB2-DB51-530A-D1E7-678CB5E09889}"/>
              </a:ext>
            </a:extLst>
          </p:cNvPr>
          <p:cNvSpPr>
            <a:spLocks noGrp="1"/>
          </p:cNvSpPr>
          <p:nvPr>
            <p:ph type="body" idx="1"/>
          </p:nvPr>
        </p:nvSpPr>
        <p:spPr/>
        <p:txBody>
          <a:bodyPr/>
          <a:lstStyle/>
          <a:p>
            <a:r>
              <a:rPr lang="en-US" dirty="0"/>
              <a:t>BIO PONENTE — Reemplazar foto (círculo), nombre, rol y bio. Duplicar el bloque de texto a la derecha si hay más de un/a ponente.</a:t>
            </a:r>
          </a:p>
        </p:txBody>
      </p:sp>
      <p:sp>
        <p:nvSpPr>
          <p:cNvPr id="4" name="Slide Number Placeholder 3">
            <a:extLst>
              <a:ext uri="{FF2B5EF4-FFF2-40B4-BE49-F238E27FC236}">
                <a16:creationId xmlns:a16="http://schemas.microsoft.com/office/drawing/2014/main" id="{C2E40BF4-FE7A-076C-A2B5-92846AAD9971}"/>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697950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GRACIAS — Slide de cierre. Completar nombre y contacto del/la ponente.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4.png"/><Relationship Id="rId5" Type="http://schemas.openxmlformats.org/officeDocument/2006/relationships/image" Target="../media/image2.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png"/><Relationship Id="rId7"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8.sv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png"/><Relationship Id="rId7"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762000" y="3378200"/>
            <a:ext cx="10668000" cy="1016000"/>
          </a:xfrm>
          <a:prstGeom prst="rect">
            <a:avLst/>
          </a:prstGeom>
          <a:noFill/>
          <a:ln/>
        </p:spPr>
        <p:txBody>
          <a:bodyPr wrap="square" rtlCol="0" anchor="b"/>
          <a:lstStyle/>
          <a:p>
            <a:pPr marL="0" indent="0" algn="ctr">
              <a:buNone/>
            </a:pPr>
            <a:r>
              <a:rPr lang="es-AR" sz="6000" b="1" kern="0" spc="300" dirty="0">
                <a:solidFill>
                  <a:srgbClr val="FFFFFF"/>
                </a:solidFill>
                <a:latin typeface="Calibri" pitchFamily="34" charset="0"/>
                <a:ea typeface="Calibri" pitchFamily="34" charset="-122"/>
                <a:cs typeface="Calibri" pitchFamily="34" charset="-120"/>
              </a:rPr>
              <a:t>DATA SATURDAY LATAM</a:t>
            </a:r>
          </a:p>
        </p:txBody>
      </p:sp>
      <p:sp>
        <p:nvSpPr>
          <p:cNvPr id="4" name="Text 1"/>
          <p:cNvSpPr/>
          <p:nvPr/>
        </p:nvSpPr>
        <p:spPr>
          <a:xfrm>
            <a:off x="762000" y="4826000"/>
            <a:ext cx="10668000" cy="457200"/>
          </a:xfrm>
          <a:prstGeom prst="rect">
            <a:avLst/>
          </a:prstGeom>
          <a:noFill/>
          <a:ln/>
        </p:spPr>
        <p:txBody>
          <a:bodyPr wrap="square" rtlCol="0" anchor="ctr"/>
          <a:lstStyle/>
          <a:p>
            <a:pPr marL="0" indent="0" algn="ctr">
              <a:buNone/>
            </a:pPr>
            <a:r>
              <a:rPr lang="es-AR" sz="1800" b="1" kern="0" spc="500" dirty="0">
                <a:solidFill>
                  <a:srgbClr val="8FC3F0"/>
                </a:solidFill>
                <a:latin typeface="Calibri" pitchFamily="34" charset="0"/>
                <a:ea typeface="Calibri" pitchFamily="34" charset="-122"/>
                <a:cs typeface="Calibri" pitchFamily="34" charset="-120"/>
              </a:rPr>
              <a:t>BUENOS AIRES · </a:t>
            </a:r>
            <a:r>
              <a:rPr lang="es-AR" sz="1800" b="1" kern="0" spc="500" dirty="0">
                <a:solidFill>
                  <a:srgbClr val="FFFFFF"/>
                </a:solidFill>
                <a:latin typeface="Calibri" pitchFamily="34" charset="0"/>
                <a:ea typeface="Calibri" pitchFamily="34" charset="-122"/>
                <a:cs typeface="Calibri" pitchFamily="34" charset="-120"/>
              </a:rPr>
              <a:t>ARGENTINA</a:t>
            </a:r>
            <a:r>
              <a:rPr lang="es-AR" sz="1800" b="1" kern="0" spc="500" dirty="0">
                <a:solidFill>
                  <a:srgbClr val="8FC3F0"/>
                </a:solidFill>
                <a:latin typeface="Calibri" pitchFamily="34" charset="0"/>
                <a:ea typeface="Calibri" pitchFamily="34" charset="-122"/>
                <a:cs typeface="Calibri" pitchFamily="34" charset="-120"/>
              </a:rPr>
              <a:t> · 2026</a:t>
            </a:r>
          </a:p>
        </p:txBody>
      </p:sp>
      <p:pic>
        <p:nvPicPr>
          <p:cNvPr id="5" name="Image 1" descr="assets/logo_datasaturday/Logo DataSaturday/Logo DT Blanco con mapa azul.png"/>
          <p:cNvPicPr>
            <a:picLocks noChangeAspect="1"/>
          </p:cNvPicPr>
          <p:nvPr/>
        </p:nvPicPr>
        <p:blipFill>
          <a:blip r:embed="rId4"/>
          <a:stretch>
            <a:fillRect/>
          </a:stretch>
        </p:blipFill>
        <p:spPr>
          <a:xfrm>
            <a:off x="4191000" y="939800"/>
            <a:ext cx="3810000" cy="2286000"/>
          </a:xfrm>
          <a:prstGeom prst="rect">
            <a:avLst/>
          </a:prstGeom>
        </p:spPr>
      </p:pic>
      <p:pic>
        <p:nvPicPr>
          <p:cNvPr id="6" name="Image 2" descr="assets/logo_sponsors/Logos Sponsors/UTN BA_logos/Logo Manual de Marca UTN BA/logo utn blanco alta.png"/>
          <p:cNvPicPr>
            <a:picLocks noChangeAspect="1"/>
          </p:cNvPicPr>
          <p:nvPr/>
        </p:nvPicPr>
        <p:blipFill>
          <a:blip r:embed="rId5"/>
          <a:stretch>
            <a:fillRect/>
          </a:stretch>
        </p:blipFill>
        <p:spPr>
          <a:xfrm>
            <a:off x="10642600" y="5969000"/>
            <a:ext cx="1051560" cy="457200"/>
          </a:xfrm>
          <a:prstGeom prst="rect">
            <a:avLst/>
          </a:prstGeom>
        </p:spPr>
      </p:pic>
      <p:sp>
        <p:nvSpPr>
          <p:cNvPr id="7" name="Accent Bar">
            <a:extLst>
              <a:ext uri="{FF2B5EF4-FFF2-40B4-BE49-F238E27FC236}">
                <a16:creationId xmlns:a16="http://schemas.microsoft.com/office/drawing/2014/main" id="{B40C60D8-6CBF-4D22-8770-8CB7CA686F89}"/>
              </a:ext>
            </a:extLst>
          </p:cNvPr>
          <p:cNvSpPr/>
          <p:nvPr/>
        </p:nvSpPr>
        <p:spPr>
          <a:xfrm>
            <a:off x="4927600" y="4546600"/>
            <a:ext cx="863600" cy="889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8" name="Flag White">
            <a:extLst>
              <a:ext uri="{FF2B5EF4-FFF2-40B4-BE49-F238E27FC236}">
                <a16:creationId xmlns:a16="http://schemas.microsoft.com/office/drawing/2014/main" id="{F0F6A627-4CBF-437F-AD23-1A30EA57D093}"/>
              </a:ext>
            </a:extLst>
          </p:cNvPr>
          <p:cNvSpPr/>
          <p:nvPr/>
        </p:nvSpPr>
        <p:spPr>
          <a:xfrm>
            <a:off x="5791200" y="4546600"/>
            <a:ext cx="609600" cy="88900"/>
          </a:xfrm>
          <a:prstGeom prst="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9" name="Flag Celeste 2">
            <a:extLst>
              <a:ext uri="{FF2B5EF4-FFF2-40B4-BE49-F238E27FC236}">
                <a16:creationId xmlns:a16="http://schemas.microsoft.com/office/drawing/2014/main" id="{EB762617-5206-4119-8ABE-F6A77B9C92E9}"/>
              </a:ext>
            </a:extLst>
          </p:cNvPr>
          <p:cNvSpPr/>
          <p:nvPr/>
        </p:nvSpPr>
        <p:spPr>
          <a:xfrm>
            <a:off x="6400800" y="4546600"/>
            <a:ext cx="863600" cy="889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Tree>
    <p:extLst>
      <p:ext uri="{BB962C8B-B14F-4D97-AF65-F5344CB8AC3E}">
        <p14:creationId xmlns:p14="http://schemas.microsoft.com/office/powerpoint/2010/main" val="2541072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939" name="Hero Scrim"/>
          <p:cNvSpPr/>
          <p:nvPr/>
        </p:nvSpPr>
        <p:spPr>
          <a:xfrm>
            <a:off x="825500" y="2209800"/>
            <a:ext cx="8382000" cy="3683000"/>
          </a:xfrm>
          <a:prstGeom prst="roundRect">
            <a:avLst>
              <a:gd name="adj" fmla="val 6000"/>
            </a:avLst>
          </a:prstGeom>
          <a:solidFill>
            <a:srgbClr val="0A1B33">
              <a:alpha val="82000"/>
            </a:srgbClr>
          </a:solidFill>
          <a:ln>
            <a:noFill/>
          </a:ln>
        </p:spPr>
        <p:txBody>
          <a:bodyPr/>
          <a:lstStyle/>
          <a:p>
            <a:endParaRPr lang="es-AR"/>
          </a:p>
        </p:txBody>
      </p:sp>
      <p:sp>
        <p:nvSpPr>
          <p:cNvPr id="938" name="Accent Bar"/>
          <p:cNvSpPr/>
          <p:nvPr/>
        </p:nvSpPr>
        <p:spPr>
          <a:xfrm>
            <a:off x="825500" y="1981200"/>
            <a:ext cx="914400" cy="76200"/>
          </a:xfrm>
          <a:prstGeom prst="rect">
            <a:avLst/>
          </a:prstGeom>
          <a:solidFill>
            <a:srgbClr val="8FC3F0"/>
          </a:solidFill>
          <a:ln>
            <a:noFill/>
          </a:ln>
        </p:spPr>
        <p:txBody>
          <a:bodyPr/>
          <a:lstStyle/>
          <a:p>
            <a:endParaRPr lang="es-AR"/>
          </a:p>
        </p:txBody>
      </p:sp>
      <p:sp>
        <p:nvSpPr>
          <p:cNvPr id="941" name="Divider"/>
          <p:cNvSpPr/>
          <p:nvPr/>
        </p:nvSpPr>
        <p:spPr>
          <a:xfrm>
            <a:off x="1206500" y="4064000"/>
            <a:ext cx="1524000" cy="25400"/>
          </a:xfrm>
          <a:prstGeom prst="rect">
            <a:avLst/>
          </a:prstGeom>
          <a:solidFill>
            <a:srgbClr val="3E8EDE"/>
          </a:solidFill>
          <a:ln>
            <a:noFill/>
          </a:ln>
        </p:spPr>
        <p:txBody>
          <a:bodyPr/>
          <a:lstStyle/>
          <a:p>
            <a:endParaRPr lang="es-AR"/>
          </a:p>
        </p:txBody>
      </p:sp>
      <p:sp>
        <p:nvSpPr>
          <p:cNvPr id="3" name="Text 0"/>
          <p:cNvSpPr/>
          <p:nvPr/>
        </p:nvSpPr>
        <p:spPr>
          <a:xfrm>
            <a:off x="548640" y="457200"/>
            <a:ext cx="7315200" cy="457200"/>
          </a:xfrm>
          <a:prstGeom prst="rect">
            <a:avLst/>
          </a:prstGeom>
          <a:noFill/>
          <a:ln/>
        </p:spPr>
        <p:txBody>
          <a:bodyPr wrap="square" rtlCol="0" anchor="ctr"/>
          <a:lstStyle/>
          <a:p>
            <a:pPr marL="0" indent="0" algn="l">
              <a:buNone/>
            </a:pPr>
            <a:r>
              <a:rPr lang="en-US" sz="1300" b="1" kern="0" spc="300" dirty="0">
                <a:solidFill>
                  <a:srgbClr val="3E8EDE"/>
                </a:solidFill>
                <a:latin typeface="Calibri" pitchFamily="34" charset="0"/>
                <a:ea typeface="Calibri" pitchFamily="34" charset="-122"/>
                <a:cs typeface="Calibri" pitchFamily="34" charset="-120"/>
              </a:rPr>
              <a:t>DATA SATURDAY LATAM</a:t>
            </a:r>
            <a:endParaRPr lang="en-US" sz="1300" dirty="0"/>
          </a:p>
        </p:txBody>
      </p:sp>
      <p:sp>
        <p:nvSpPr>
          <p:cNvPr id="4" name="Text 1"/>
          <p:cNvSpPr/>
          <p:nvPr/>
        </p:nvSpPr>
        <p:spPr>
          <a:xfrm>
            <a:off x="1206500" y="2565400"/>
            <a:ext cx="7620000" cy="736600"/>
          </a:xfrm>
          <a:prstGeom prst="rect">
            <a:avLst/>
          </a:prstGeom>
          <a:noFill/>
          <a:ln/>
        </p:spPr>
        <p:txBody>
          <a:bodyPr wrap="square" rtlCol="0" anchor="b"/>
          <a:lstStyle/>
          <a:p>
            <a:pPr marL="0" indent="0" algn="l">
              <a:buNone/>
            </a:pPr>
            <a:r>
              <a:rPr lang="es-AR" sz="4000" b="1" dirty="0">
                <a:solidFill>
                  <a:srgbClr val="FFFFFF"/>
                </a:solidFill>
                <a:latin typeface="Calibri" pitchFamily="34" charset="0"/>
              </a:rPr>
              <a:t>Power BI en el mundo real</a:t>
            </a:r>
          </a:p>
        </p:txBody>
      </p:sp>
      <p:sp>
        <p:nvSpPr>
          <p:cNvPr id="5" name="Text 2"/>
          <p:cNvSpPr/>
          <p:nvPr/>
        </p:nvSpPr>
        <p:spPr>
          <a:xfrm>
            <a:off x="1206500" y="3352800"/>
            <a:ext cx="7620000" cy="508000"/>
          </a:xfrm>
          <a:prstGeom prst="rect">
            <a:avLst/>
          </a:prstGeom>
          <a:noFill/>
          <a:ln/>
        </p:spPr>
        <p:txBody>
          <a:bodyPr wrap="square" rtlCol="0" anchor="ctr"/>
          <a:lstStyle/>
          <a:p>
            <a:pPr marL="0" indent="0" algn="l">
              <a:buNone/>
            </a:pPr>
            <a:r>
              <a:rPr lang="es-AR" sz="2200" b="1" dirty="0">
                <a:solidFill>
                  <a:srgbClr val="8FC3F0"/>
                </a:solidFill>
                <a:latin typeface="Calibri" pitchFamily="34" charset="0"/>
              </a:rPr>
              <a:t>Errores críticos que destruyen tu inversión</a:t>
            </a:r>
          </a:p>
        </p:txBody>
      </p:sp>
      <p:sp>
        <p:nvSpPr>
          <p:cNvPr id="6" name="Text 3"/>
          <p:cNvSpPr/>
          <p:nvPr/>
        </p:nvSpPr>
        <p:spPr>
          <a:xfrm>
            <a:off x="1206500" y="4292600"/>
            <a:ext cx="7620000" cy="406400"/>
          </a:xfrm>
          <a:prstGeom prst="rect">
            <a:avLst/>
          </a:prstGeom>
          <a:noFill/>
          <a:ln/>
        </p:spPr>
        <p:txBody>
          <a:bodyPr wrap="square" rtlCol="0" anchor="ctr"/>
          <a:lstStyle/>
          <a:p>
            <a:pPr marL="0" indent="0" algn="l">
              <a:buNone/>
            </a:pPr>
            <a:r>
              <a:rPr lang="es-AR" sz="2000" b="1" dirty="0">
                <a:solidFill>
                  <a:srgbClr val="FFFFFF"/>
                </a:solidFill>
                <a:latin typeface="Calibri" pitchFamily="34" charset="0"/>
              </a:rPr>
              <a:t>Maxi Accotto</a:t>
            </a:r>
          </a:p>
        </p:txBody>
      </p:sp>
      <p:sp>
        <p:nvSpPr>
          <p:cNvPr id="7" name="Text 4"/>
          <p:cNvSpPr/>
          <p:nvPr/>
        </p:nvSpPr>
        <p:spPr>
          <a:xfrm>
            <a:off x="1206500" y="4749800"/>
            <a:ext cx="7620000" cy="330200"/>
          </a:xfrm>
          <a:prstGeom prst="rect">
            <a:avLst/>
          </a:prstGeom>
          <a:noFill/>
          <a:ln/>
        </p:spPr>
        <p:txBody>
          <a:bodyPr wrap="square" rtlCol="0" anchor="ctr"/>
          <a:lstStyle/>
          <a:p>
            <a:pPr marL="0" indent="0" algn="l">
              <a:buNone/>
            </a:pPr>
            <a:r>
              <a:rPr lang="es-AR" sz="1500" dirty="0">
                <a:solidFill>
                  <a:srgbClr val="B8D4EE"/>
                </a:solidFill>
                <a:latin typeface="Calibri" pitchFamily="34" charset="0"/>
              </a:rPr>
              <a:t>Socio fundador · TriggerDB Consulting</a:t>
            </a:r>
          </a:p>
        </p:txBody>
      </p:sp>
      <p:pic>
        <p:nvPicPr>
          <p:cNvPr id="8"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9"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11" name="Text 4">
            <a:extLst>
              <a:ext uri="{FF2B5EF4-FFF2-40B4-BE49-F238E27FC236}">
                <a16:creationId xmlns:a16="http://schemas.microsoft.com/office/drawing/2014/main" id="{24C928F2-B51D-B0FD-3B4B-FB5570EA3014}"/>
              </a:ext>
            </a:extLst>
          </p:cNvPr>
          <p:cNvSpPr/>
          <p:nvPr/>
        </p:nvSpPr>
        <p:spPr>
          <a:xfrm>
            <a:off x="1206500" y="5080000"/>
            <a:ext cx="7620000" cy="330200"/>
          </a:xfrm>
          <a:prstGeom prst="rect">
            <a:avLst/>
          </a:prstGeom>
          <a:noFill/>
          <a:ln/>
        </p:spPr>
        <p:txBody>
          <a:bodyPr wrap="square" rtlCol="0" anchor="ctr"/>
          <a:lstStyle/>
          <a:p>
            <a:pPr marL="0" indent="0" algn="l">
              <a:buNone/>
            </a:pPr>
            <a:r>
              <a:rPr lang="es-AR" sz="1500" dirty="0">
                <a:solidFill>
                  <a:srgbClr val="B8D4EE"/>
                </a:solidFill>
                <a:latin typeface="Calibri" pitchFamily="34" charset="0"/>
              </a:rPr>
              <a:t>Consultor y Arquitecto en Data &amp; IA · Microsoft</a:t>
            </a:r>
          </a:p>
        </p:txBody>
      </p:sp>
      <p:sp>
        <p:nvSpPr>
          <p:cNvPr id="940" name="Comunidades"/>
          <p:cNvSpPr txBox="1"/>
          <p:nvPr/>
        </p:nvSpPr>
        <p:spPr>
          <a:xfrm>
            <a:off x="1297940" y="5461000"/>
            <a:ext cx="7620000" cy="304800"/>
          </a:xfrm>
          <a:prstGeom prst="rect">
            <a:avLst/>
          </a:prstGeom>
          <a:noFill/>
          <a:ln>
            <a:noFill/>
          </a:ln>
        </p:spPr>
        <p:txBody>
          <a:bodyPr wrap="square" lIns="0" tIns="0" rIns="0" bIns="0" anchor="t">
            <a:noAutofit/>
          </a:bodyPr>
          <a:lstStyle/>
          <a:p>
            <a:pPr marL="0" indent="0" algn="l">
              <a:buNone/>
            </a:pPr>
            <a:r>
              <a:rPr lang="es-AR" sz="1400" dirty="0">
                <a:solidFill>
                  <a:srgbClr val="A9BEDD"/>
                </a:solidFill>
                <a:latin typeface="Calibri" pitchFamily="34" charset="0"/>
              </a:rPr>
              <a:t>Comunidades </a:t>
            </a:r>
            <a:r>
              <a:rPr lang="es-AR" sz="1400" b="1" dirty="0">
                <a:solidFill>
                  <a:srgbClr val="E8A33D"/>
                </a:solidFill>
                <a:latin typeface="Calibri" pitchFamily="34" charset="0"/>
              </a:rPr>
              <a:t>SQL Argentina</a:t>
            </a:r>
            <a:r>
              <a:rPr lang="es-AR" sz="1400" dirty="0">
                <a:solidFill>
                  <a:srgbClr val="A9BEDD"/>
                </a:solidFill>
                <a:latin typeface="Calibri" pitchFamily="34" charset="0"/>
              </a:rPr>
              <a:t> · </a:t>
            </a:r>
            <a:r>
              <a:rPr lang="es-AR" sz="1400" b="1" dirty="0">
                <a:solidFill>
                  <a:srgbClr val="E8A33D"/>
                </a:solidFill>
                <a:latin typeface="Calibri" pitchFamily="34" charset="0"/>
              </a:rPr>
              <a:t>NoHayData</a:t>
            </a:r>
          </a:p>
        </p:txBody>
      </p:sp>
    </p:spTree>
    <p:extLst>
      <p:ext uri="{BB962C8B-B14F-4D97-AF65-F5344CB8AC3E}">
        <p14:creationId xmlns:p14="http://schemas.microsoft.com/office/powerpoint/2010/main" val="973885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920" name="Visual Panel"/>
          <p:cNvSpPr/>
          <p:nvPr/>
        </p:nvSpPr>
        <p:spPr>
          <a:xfrm>
            <a:off x="825500" y="1397000"/>
            <a:ext cx="10541000" cy="4191000"/>
          </a:xfrm>
          <a:prstGeom prst="roundRect">
            <a:avLst/>
          </a:prstGeom>
          <a:solidFill>
            <a:srgbClr val="0A1B33"/>
          </a:solidFill>
          <a:ln w="19050">
            <a:solidFill>
              <a:srgbClr val="8FC3F0"/>
            </a:solidFill>
            <a:prstDash val="solid"/>
          </a:ln>
        </p:spPr>
        <p:txBody>
          <a:bodyPr/>
          <a:lstStyle/>
          <a:p>
            <a:endParaRPr lang="es-AR"/>
          </a:p>
        </p:txBody>
      </p:sp>
      <p:sp>
        <p:nvSpPr>
          <p:cNvPr id="921" name="Accent Bar"/>
          <p:cNvSpPr/>
          <p:nvPr/>
        </p:nvSpPr>
        <p:spPr>
          <a:xfrm>
            <a:off x="825500" y="1244600"/>
            <a:ext cx="762000" cy="63500"/>
          </a:xfrm>
          <a:prstGeom prst="rect">
            <a:avLst/>
          </a:prstGeom>
          <a:solidFill>
            <a:srgbClr val="8FC3F0"/>
          </a:solidFill>
          <a:ln>
            <a:noFill/>
          </a:ln>
        </p:spPr>
        <p:txBody>
          <a:bodyPr/>
          <a:lstStyle/>
          <a:p>
            <a:endParaRPr lang="es-AR"/>
          </a:p>
        </p:txBody>
      </p:sp>
      <p:sp>
        <p:nvSpPr>
          <p:cNvPr id="3" name="Text 0"/>
          <p:cNvSpPr/>
          <p:nvPr/>
        </p:nvSpPr>
        <p:spPr>
          <a:xfrm>
            <a:off x="546100" y="508000"/>
            <a:ext cx="7315200" cy="457200"/>
          </a:xfrm>
          <a:prstGeom prst="rect">
            <a:avLst/>
          </a:prstGeom>
          <a:noFill/>
          <a:ln/>
        </p:spPr>
        <p:txBody>
          <a:bodyPr wrap="square" rtlCol="0" anchor="ctr"/>
          <a:lstStyle/>
          <a:p>
            <a:pPr marL="0" indent="0" algn="l">
              <a:buNone/>
            </a:pPr>
            <a:r>
              <a:rPr lang="es-AR" sz="1300" b="1" kern="0" spc="300" dirty="0">
                <a:solidFill>
                  <a:srgbClr val="3E8EDE"/>
                </a:solidFill>
                <a:latin typeface="Calibri" pitchFamily="34" charset="0"/>
              </a:rPr>
              <a:t>SOBRE MÍ</a:t>
            </a:r>
          </a:p>
        </p:txBody>
      </p:sp>
      <p:sp>
        <p:nvSpPr>
          <p:cNvPr id="4" name="Shape 1"/>
          <p:cNvSpPr/>
          <p:nvPr/>
        </p:nvSpPr>
        <p:spPr>
          <a:xfrm>
            <a:off x="1397000" y="2413000"/>
            <a:ext cx="2235200" cy="2235200"/>
          </a:xfrm>
          <a:prstGeom prst="ellipse">
            <a:avLst/>
          </a:prstGeom>
          <a:solidFill>
            <a:srgbClr val="13294B"/>
          </a:solidFill>
          <a:ln w="25400">
            <a:solidFill>
              <a:srgbClr val="8FC3F0"/>
            </a:solidFill>
            <a:prstDash val="solid"/>
          </a:ln>
        </p:spPr>
        <p:txBody>
          <a:bodyPr/>
          <a:lstStyle/>
          <a:p>
            <a:endParaRPr lang="es-AR"/>
          </a:p>
        </p:txBody>
      </p:sp>
      <p:sp>
        <p:nvSpPr>
          <p:cNvPr id="5" name="Text 2"/>
          <p:cNvSpPr/>
          <p:nvPr/>
        </p:nvSpPr>
        <p:spPr>
          <a:xfrm>
            <a:off x="1397000" y="2413000"/>
            <a:ext cx="2235200" cy="2235200"/>
          </a:xfrm>
          <a:prstGeom prst="rect">
            <a:avLst/>
          </a:prstGeom>
          <a:noFill/>
          <a:ln/>
        </p:spPr>
        <p:txBody>
          <a:bodyPr wrap="square" rtlCol="0" anchor="ctr"/>
          <a:lstStyle/>
          <a:p>
            <a:pPr algn="ctr">
              <a:buNone/>
            </a:pPr>
            <a:r>
              <a:rPr lang="es-AR" sz="1400" b="1" spc="200" dirty="0">
                <a:solidFill>
                  <a:srgbClr val="8FC3F0"/>
                </a:solidFill>
                <a:latin typeface="Calibri" pitchFamily="34" charset="0"/>
              </a:rPr>
              <a:t>TU FOTO</a:t>
            </a:r>
          </a:p>
        </p:txBody>
      </p:sp>
      <p:sp>
        <p:nvSpPr>
          <p:cNvPr id="6" name="Text 3"/>
          <p:cNvSpPr/>
          <p:nvPr/>
        </p:nvSpPr>
        <p:spPr>
          <a:xfrm>
            <a:off x="4089400" y="1905000"/>
            <a:ext cx="6921500" cy="58420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Maxi Accotto</a:t>
            </a:r>
            <a:endParaRPr lang="en-US" sz="2800" dirty="0"/>
          </a:p>
        </p:txBody>
      </p:sp>
      <p:sp>
        <p:nvSpPr>
          <p:cNvPr id="7" name="Text 4"/>
          <p:cNvSpPr/>
          <p:nvPr/>
        </p:nvSpPr>
        <p:spPr>
          <a:xfrm>
            <a:off x="4089400" y="2514600"/>
            <a:ext cx="6921500" cy="660400"/>
          </a:xfrm>
          <a:prstGeom prst="rect">
            <a:avLst/>
          </a:prstGeom>
          <a:noFill/>
          <a:ln/>
        </p:spPr>
        <p:txBody>
          <a:bodyPr wrap="square" rtlCol="0" anchor="ctr"/>
          <a:lstStyle/>
          <a:p>
            <a:pPr marL="0" indent="0">
              <a:buNone/>
            </a:pPr>
            <a:r>
              <a:rPr lang="es-AR" sz="1500" b="1" dirty="0">
                <a:solidFill>
                  <a:schemeClr val="bg1"/>
                </a:solidFill>
                <a:latin typeface="Calibri" pitchFamily="34" charset="0"/>
              </a:rPr>
              <a:t>Socio fundador · TriggerDB Consulting</a:t>
            </a:r>
          </a:p>
          <a:p>
            <a:pPr marL="0" indent="0">
              <a:spcBef>
                <a:spcPts val="200"/>
              </a:spcBef>
              <a:buNone/>
            </a:pPr>
            <a:r>
              <a:rPr lang="es-AR" sz="1400" b="1" dirty="0">
                <a:solidFill>
                  <a:srgbClr val="8FC3F0"/>
                </a:solidFill>
                <a:latin typeface="Calibri" pitchFamily="34" charset="0"/>
              </a:rPr>
              <a:t>Consultor y Arquitecto en Data &amp; IA · Microsoft</a:t>
            </a:r>
          </a:p>
        </p:txBody>
      </p:sp>
      <p:sp>
        <p:nvSpPr>
          <p:cNvPr id="8" name="Text 5"/>
          <p:cNvSpPr/>
          <p:nvPr/>
        </p:nvSpPr>
        <p:spPr>
          <a:xfrm>
            <a:off x="4089400" y="3225800"/>
            <a:ext cx="6921500" cy="1066800"/>
          </a:xfrm>
          <a:prstGeom prst="rect">
            <a:avLst/>
          </a:prstGeom>
          <a:noFill/>
          <a:ln/>
        </p:spPr>
        <p:txBody>
          <a:bodyPr wrap="square" rtlCol="0" anchor="ctr"/>
          <a:lstStyle/>
          <a:p>
            <a:pPr marL="0" indent="0">
              <a:lnSpc>
                <a:spcPct val="130000"/>
              </a:lnSpc>
              <a:buNone/>
            </a:pPr>
            <a:r>
              <a:rPr lang="es-AR" sz="1400" dirty="0">
                <a:solidFill>
                  <a:srgbClr val="A9BEDD"/>
                </a:solidFill>
                <a:latin typeface="Calibri" pitchFamily="34" charset="0"/>
              </a:rPr>
              <a:t>Más de 25 años en el ecosistema de datos de Microsoft: performance de SQL Server, arquitectura de datos, Power BI y Microsoft Fabric.</a:t>
            </a:r>
          </a:p>
        </p:txBody>
      </p:sp>
      <p:sp>
        <p:nvSpPr>
          <p:cNvPr id="9" name="Text 6"/>
          <p:cNvSpPr/>
          <p:nvPr/>
        </p:nvSpPr>
        <p:spPr>
          <a:xfrm>
            <a:off x="4089400" y="4902200"/>
            <a:ext cx="6921500" cy="406400"/>
          </a:xfrm>
          <a:prstGeom prst="rect">
            <a:avLst/>
          </a:prstGeom>
          <a:noFill/>
          <a:ln/>
        </p:spPr>
        <p:txBody>
          <a:bodyPr wrap="square" rtlCol="0" anchor="ctr"/>
          <a:lstStyle/>
          <a:p>
            <a:pPr marL="0" indent="0">
              <a:buNone/>
            </a:pPr>
            <a:r>
              <a:rPr lang="es-AR" sz="1300" b="1" dirty="0">
                <a:solidFill>
                  <a:schemeClr val="bg1"/>
                </a:solidFill>
                <a:latin typeface="Calibri" pitchFamily="34" charset="0"/>
              </a:rPr>
              <a:t>YouTube</a:t>
            </a:r>
            <a:r>
              <a:rPr lang="es-AR" sz="1300" dirty="0">
                <a:solidFill>
                  <a:schemeClr val="bg1"/>
                </a:solidFill>
                <a:latin typeface="Calibri" pitchFamily="34" charset="0"/>
              </a:rPr>
              <a:t> /@maxiaccotto   ·   </a:t>
            </a:r>
            <a:r>
              <a:rPr lang="es-AR" sz="1300" b="1" dirty="0">
                <a:solidFill>
                  <a:schemeClr val="bg1"/>
                </a:solidFill>
                <a:latin typeface="Calibri" pitchFamily="34" charset="0"/>
              </a:rPr>
              <a:t>LinkedIn</a:t>
            </a:r>
            <a:r>
              <a:rPr lang="es-AR" sz="1300" dirty="0">
                <a:solidFill>
                  <a:schemeClr val="bg1"/>
                </a:solidFill>
                <a:latin typeface="Calibri" pitchFamily="34" charset="0"/>
              </a:rPr>
              <a:t> /@maxiaccotto   ·   </a:t>
            </a:r>
            <a:r>
              <a:rPr lang="es-AR" sz="1300" b="1" dirty="0">
                <a:solidFill>
                  <a:schemeClr val="bg1"/>
                </a:solidFill>
                <a:latin typeface="Calibri" pitchFamily="34" charset="0"/>
              </a:rPr>
              <a:t>triggerdb.com</a:t>
            </a:r>
          </a:p>
        </p:txBody>
      </p:sp>
      <p:pic>
        <p:nvPicPr>
          <p:cNvPr id="10"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11"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930" name="Comunidades"/>
          <p:cNvSpPr txBox="1"/>
          <p:nvPr/>
        </p:nvSpPr>
        <p:spPr>
          <a:xfrm>
            <a:off x="4203700" y="4216400"/>
            <a:ext cx="6921500" cy="381000"/>
          </a:xfrm>
          <a:prstGeom prst="rect">
            <a:avLst/>
          </a:prstGeom>
          <a:noFill/>
          <a:ln>
            <a:noFill/>
          </a:ln>
        </p:spPr>
        <p:txBody>
          <a:bodyPr wrap="square" lIns="0" tIns="0" rIns="0" bIns="0" anchor="t">
            <a:noAutofit/>
          </a:bodyPr>
          <a:lstStyle/>
          <a:p>
            <a:pPr marL="0" indent="0">
              <a:buNone/>
            </a:pPr>
            <a:r>
              <a:rPr lang="es-AR" sz="1400" dirty="0">
                <a:solidFill>
                  <a:srgbClr val="A9BEDD"/>
                </a:solidFill>
                <a:latin typeface="Calibri" pitchFamily="34" charset="0"/>
              </a:rPr>
              <a:t>Miembro creador de las comunidades </a:t>
            </a:r>
            <a:r>
              <a:rPr lang="es-AR" sz="1400" b="1" dirty="0">
                <a:solidFill>
                  <a:srgbClr val="E8A33D"/>
                </a:solidFill>
                <a:latin typeface="Calibri" pitchFamily="34" charset="0"/>
              </a:rPr>
              <a:t>SQL Argentina</a:t>
            </a:r>
            <a:r>
              <a:rPr lang="es-AR" sz="1400" dirty="0">
                <a:solidFill>
                  <a:srgbClr val="A9BEDD"/>
                </a:solidFill>
                <a:latin typeface="Calibri" pitchFamily="34" charset="0"/>
              </a:rPr>
              <a:t> y </a:t>
            </a:r>
            <a:r>
              <a:rPr lang="es-AR" sz="1400" b="1" dirty="0">
                <a:solidFill>
                  <a:srgbClr val="E8A33D"/>
                </a:solidFill>
                <a:latin typeface="Calibri" pitchFamily="34" charset="0"/>
              </a:rPr>
              <a:t>NoHayData</a:t>
            </a:r>
          </a:p>
        </p:txBody>
      </p:sp>
      <p:pic>
        <p:nvPicPr>
          <p:cNvPr id="15" name="Picture 14">
            <a:extLst>
              <a:ext uri="{FF2B5EF4-FFF2-40B4-BE49-F238E27FC236}">
                <a16:creationId xmlns:a16="http://schemas.microsoft.com/office/drawing/2014/main" id="{4408A345-67E8-1ABA-F42F-D5616CA4DC02}"/>
              </a:ext>
            </a:extLst>
          </p:cNvPr>
          <p:cNvPicPr>
            <a:picLocks noChangeAspect="1"/>
          </p:cNvPicPr>
          <p:nvPr/>
        </p:nvPicPr>
        <p:blipFill>
          <a:blip r:embed="rId6"/>
          <a:stretch>
            <a:fillRect/>
          </a:stretch>
        </p:blipFill>
        <p:spPr>
          <a:xfrm>
            <a:off x="1310640" y="2319020"/>
            <a:ext cx="2423160" cy="2423160"/>
          </a:xfrm>
          <a:prstGeom prst="ellipse">
            <a:avLst/>
          </a:prstGeom>
        </p:spPr>
      </p:pic>
    </p:spTree>
    <p:extLst>
      <p:ext uri="{BB962C8B-B14F-4D97-AF65-F5344CB8AC3E}">
        <p14:creationId xmlns:p14="http://schemas.microsoft.com/office/powerpoint/2010/main" val="897662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8" name="Sponsors Panel">
            <a:extLst>
              <a:ext uri="{FF2B5EF4-FFF2-40B4-BE49-F238E27FC236}">
                <a16:creationId xmlns:a16="http://schemas.microsoft.com/office/drawing/2014/main" id="{A8C002DC-674C-4F24-9419-57BB9E26D4FF}"/>
              </a:ext>
            </a:extLst>
          </p:cNvPr>
          <p:cNvSpPr/>
          <p:nvPr/>
        </p:nvSpPr>
        <p:spPr>
          <a:xfrm>
            <a:off x="755650" y="1803400"/>
            <a:ext cx="10679502" cy="3860800"/>
          </a:xfrm>
          <a:prstGeom prst="round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3" name="Text 0"/>
          <p:cNvSpPr/>
          <p:nvPr/>
        </p:nvSpPr>
        <p:spPr>
          <a:xfrm>
            <a:off x="0" y="640080"/>
            <a:ext cx="12191695" cy="731520"/>
          </a:xfrm>
          <a:prstGeom prst="rect">
            <a:avLst/>
          </a:prstGeom>
          <a:noFill/>
          <a:ln/>
        </p:spPr>
        <p:txBody>
          <a:bodyPr wrap="square" rtlCol="0" anchor="ctr"/>
          <a:lstStyle/>
          <a:p>
            <a:pPr marL="0" indent="0" algn="ctr">
              <a:buNone/>
            </a:pPr>
            <a:r>
              <a:rPr lang="en-US" sz="4000" b="1" kern="0" spc="400" dirty="0">
                <a:solidFill>
                  <a:srgbClr val="FFFFFF"/>
                </a:solidFill>
                <a:latin typeface="Calibri" pitchFamily="34" charset="0"/>
                <a:ea typeface="Calibri" pitchFamily="34" charset="-122"/>
                <a:cs typeface="Calibri" pitchFamily="34" charset="-120"/>
              </a:rPr>
              <a:t>SPONSORS</a:t>
            </a:r>
            <a:endParaRPr lang="en-US" sz="4000" dirty="0"/>
          </a:p>
        </p:txBody>
      </p:sp>
      <p:pic>
        <p:nvPicPr>
          <p:cNvPr id="5" name="Image 2"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6" name="Image 3"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7" name="Text 1"/>
          <p:cNvSpPr/>
          <p:nvPr/>
        </p:nvSpPr>
        <p:spPr>
          <a:xfrm>
            <a:off x="548640" y="6446520"/>
            <a:ext cx="5486400" cy="320040"/>
          </a:xfrm>
          <a:prstGeom prst="rect">
            <a:avLst/>
          </a:prstGeom>
          <a:noFill/>
          <a:ln/>
        </p:spPr>
        <p:txBody>
          <a:bodyPr wrap="square" rtlCol="0" anchor="ctr"/>
          <a:lstStyle/>
          <a:p>
            <a:pPr marL="0" indent="0">
              <a:buNone/>
            </a:pPr>
            <a:endParaRPr lang="en-US" sz="900" dirty="0"/>
          </a:p>
        </p:txBody>
      </p:sp>
      <p:pic>
        <p:nvPicPr>
          <p:cNvPr id="10" name="Imagen 9">
            <a:extLst>
              <a:ext uri="{FF2B5EF4-FFF2-40B4-BE49-F238E27FC236}">
                <a16:creationId xmlns:a16="http://schemas.microsoft.com/office/drawing/2014/main" id="{26470891-67D3-28AA-6E05-DC6DEE6A234C}"/>
              </a:ext>
            </a:extLst>
          </p:cNvPr>
          <p:cNvPicPr>
            <a:picLocks noChangeAspect="1"/>
          </p:cNvPicPr>
          <p:nvPr/>
        </p:nvPicPr>
        <p:blipFill>
          <a:blip r:embed="rId6"/>
          <a:stretch>
            <a:fillRect/>
          </a:stretch>
        </p:blipFill>
        <p:spPr>
          <a:xfrm>
            <a:off x="1339850" y="2343150"/>
            <a:ext cx="9516803" cy="2781688"/>
          </a:xfrm>
          <a:prstGeom prst="rect">
            <a:avLst/>
          </a:prstGeom>
        </p:spPr>
      </p:pic>
    </p:spTree>
    <p:extLst>
      <p:ext uri="{BB962C8B-B14F-4D97-AF65-F5344CB8AC3E}">
        <p14:creationId xmlns:p14="http://schemas.microsoft.com/office/powerpoint/2010/main" val="137948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1" y="355600"/>
            <a:ext cx="12191695" cy="6858000"/>
          </a:xfrm>
          <a:prstGeom prst="rect">
            <a:avLst/>
          </a:prstGeom>
        </p:spPr>
      </p:pic>
      <p:sp>
        <p:nvSpPr>
          <p:cNvPr id="3" name="Text 0"/>
          <p:cNvSpPr/>
          <p:nvPr/>
        </p:nvSpPr>
        <p:spPr>
          <a:xfrm>
            <a:off x="0" y="640080"/>
            <a:ext cx="12191695" cy="731520"/>
          </a:xfrm>
          <a:prstGeom prst="rect">
            <a:avLst/>
          </a:prstGeom>
          <a:noFill/>
          <a:ln/>
        </p:spPr>
        <p:txBody>
          <a:bodyPr wrap="square" rtlCol="0" anchor="ctr"/>
          <a:lstStyle/>
          <a:p>
            <a:pPr marL="0" indent="0" algn="ctr">
              <a:buNone/>
            </a:pPr>
            <a:r>
              <a:rPr lang="en-US" sz="3000" b="1" kern="0" spc="400" dirty="0">
                <a:solidFill>
                  <a:srgbClr val="FFFFFF"/>
                </a:solidFill>
                <a:latin typeface="Calibri" pitchFamily="34" charset="0"/>
                <a:ea typeface="Calibri" pitchFamily="34" charset="-122"/>
                <a:cs typeface="Calibri" pitchFamily="34" charset="-120"/>
              </a:rPr>
              <a:t>COMUNIDADES</a:t>
            </a:r>
            <a:endParaRPr lang="en-US" sz="3000" dirty="0"/>
          </a:p>
        </p:txBody>
      </p:sp>
      <p:sp>
        <p:nvSpPr>
          <p:cNvPr id="4" name="Shape 1"/>
          <p:cNvSpPr/>
          <p:nvPr/>
        </p:nvSpPr>
        <p:spPr>
          <a:xfrm>
            <a:off x="2209800" y="1816100"/>
            <a:ext cx="2286000" cy="1739900"/>
          </a:xfrm>
          <a:prstGeom prst="roundRect">
            <a:avLst>
              <a:gd name="adj" fmla="val 5263"/>
            </a:avLst>
          </a:prstGeom>
          <a:solidFill>
            <a:srgbClr val="FFFFFF"/>
          </a:solidFill>
          <a:ln/>
        </p:spPr>
        <p:txBody>
          <a:bodyPr/>
          <a:lstStyle/>
          <a:p>
            <a:endParaRPr lang="es-AR"/>
          </a:p>
        </p:txBody>
      </p:sp>
      <p:pic>
        <p:nvPicPr>
          <p:cNvPr id="5" name="Image 1" descr="assets/logo_datasaturday/Logo DataSaturday/Logo DT azul oscuro con mapa azul oscuro.png"/>
          <p:cNvPicPr>
            <a:picLocks noChangeAspect="1"/>
          </p:cNvPicPr>
          <p:nvPr/>
        </p:nvPicPr>
        <p:blipFill>
          <a:blip r:embed="rId4"/>
          <a:srcRect/>
          <a:stretch/>
        </p:blipFill>
        <p:spPr>
          <a:xfrm>
            <a:off x="2438400" y="2044700"/>
            <a:ext cx="1828800" cy="1282700"/>
          </a:xfrm>
          <a:prstGeom prst="rect">
            <a:avLst/>
          </a:prstGeom>
        </p:spPr>
      </p:pic>
      <p:sp>
        <p:nvSpPr>
          <p:cNvPr id="6" name="Shape 2"/>
          <p:cNvSpPr/>
          <p:nvPr/>
        </p:nvSpPr>
        <p:spPr>
          <a:xfrm>
            <a:off x="4953000" y="1816100"/>
            <a:ext cx="2286000" cy="1739900"/>
          </a:xfrm>
          <a:prstGeom prst="roundRect">
            <a:avLst>
              <a:gd name="adj" fmla="val 5263"/>
            </a:avLst>
          </a:prstGeom>
          <a:solidFill>
            <a:srgbClr val="FFFFFF"/>
          </a:solidFill>
          <a:ln/>
        </p:spPr>
        <p:txBody>
          <a:bodyPr/>
          <a:lstStyle/>
          <a:p>
            <a:endParaRPr lang="es-AR"/>
          </a:p>
        </p:txBody>
      </p:sp>
      <p:pic>
        <p:nvPicPr>
          <p:cNvPr id="12" name="Image 3" descr="assets/logo_datasaturday/Logo DataSaturday/Logo DT Blanco con mapa azul.png"/>
          <p:cNvPicPr>
            <a:picLocks noChangeAspect="1"/>
          </p:cNvPicPr>
          <p:nvPr/>
        </p:nvPicPr>
        <p:blipFill>
          <a:blip r:embed="rId5"/>
          <a:stretch>
            <a:fillRect/>
          </a:stretch>
        </p:blipFill>
        <p:spPr>
          <a:xfrm>
            <a:off x="9464040" y="6172200"/>
            <a:ext cx="1051560" cy="566928"/>
          </a:xfrm>
          <a:prstGeom prst="rect">
            <a:avLst/>
          </a:prstGeom>
        </p:spPr>
      </p:pic>
      <p:pic>
        <p:nvPicPr>
          <p:cNvPr id="13" name="Image 4" descr="assets/logo_sponsors/Logos Sponsors/UTN BA_logos/Logo Manual de Marca UTN BA/logo utn blanco alta.png"/>
          <p:cNvPicPr>
            <a:picLocks noChangeAspect="1"/>
          </p:cNvPicPr>
          <p:nvPr/>
        </p:nvPicPr>
        <p:blipFill>
          <a:blip r:embed="rId6"/>
          <a:stretch>
            <a:fillRect/>
          </a:stretch>
        </p:blipFill>
        <p:spPr>
          <a:xfrm>
            <a:off x="10652760" y="6263640"/>
            <a:ext cx="960120" cy="384048"/>
          </a:xfrm>
          <a:prstGeom prst="rect">
            <a:avLst/>
          </a:prstGeom>
        </p:spPr>
      </p:pic>
      <p:sp>
        <p:nvSpPr>
          <p:cNvPr id="20" name="Shape 2">
            <a:extLst>
              <a:ext uri="{FF2B5EF4-FFF2-40B4-BE49-F238E27FC236}">
                <a16:creationId xmlns:a16="http://schemas.microsoft.com/office/drawing/2014/main" id="{F058FFDA-3A64-B551-2F7D-229AD523B61B}"/>
              </a:ext>
            </a:extLst>
          </p:cNvPr>
          <p:cNvSpPr/>
          <p:nvPr/>
        </p:nvSpPr>
        <p:spPr>
          <a:xfrm>
            <a:off x="4953000" y="3987800"/>
            <a:ext cx="2286000" cy="1739900"/>
          </a:xfrm>
          <a:prstGeom prst="roundRect">
            <a:avLst>
              <a:gd name="adj" fmla="val 5263"/>
            </a:avLst>
          </a:prstGeom>
          <a:solidFill>
            <a:srgbClr val="FFFFFF"/>
          </a:solidFill>
          <a:ln/>
        </p:spPr>
        <p:txBody>
          <a:bodyPr/>
          <a:lstStyle/>
          <a:p>
            <a:endParaRPr lang="es-AR"/>
          </a:p>
        </p:txBody>
      </p:sp>
      <p:sp>
        <p:nvSpPr>
          <p:cNvPr id="24" name="Shape 2">
            <a:extLst>
              <a:ext uri="{FF2B5EF4-FFF2-40B4-BE49-F238E27FC236}">
                <a16:creationId xmlns:a16="http://schemas.microsoft.com/office/drawing/2014/main" id="{CF8796EF-D846-8BBC-457B-496E2C290E0D}"/>
              </a:ext>
            </a:extLst>
          </p:cNvPr>
          <p:cNvSpPr/>
          <p:nvPr/>
        </p:nvSpPr>
        <p:spPr>
          <a:xfrm>
            <a:off x="7696200" y="3987800"/>
            <a:ext cx="2286000" cy="1739900"/>
          </a:xfrm>
          <a:prstGeom prst="roundRect">
            <a:avLst>
              <a:gd name="adj" fmla="val 5263"/>
            </a:avLst>
          </a:prstGeom>
          <a:solidFill>
            <a:srgbClr val="FFFFFF"/>
          </a:solidFill>
          <a:ln/>
        </p:spPr>
        <p:txBody>
          <a:bodyPr/>
          <a:lstStyle/>
          <a:p>
            <a:endParaRPr lang="es-AR"/>
          </a:p>
        </p:txBody>
      </p:sp>
      <p:pic>
        <p:nvPicPr>
          <p:cNvPr id="18" name="Imagen 17">
            <a:extLst>
              <a:ext uri="{FF2B5EF4-FFF2-40B4-BE49-F238E27FC236}">
                <a16:creationId xmlns:a16="http://schemas.microsoft.com/office/drawing/2014/main" id="{33A30DB7-DB68-42E3-C4CF-8405F94E746E}"/>
              </a:ext>
            </a:extLst>
          </p:cNvPr>
          <p:cNvPicPr>
            <a:picLocks noChangeAspect="1"/>
          </p:cNvPicPr>
          <p:nvPr/>
        </p:nvPicPr>
        <p:blipFill>
          <a:blip r:embed="rId7"/>
          <a:stretch>
            <a:fillRect/>
          </a:stretch>
        </p:blipFill>
        <p:spPr>
          <a:xfrm>
            <a:off x="8122819" y="4191000"/>
            <a:ext cx="1470753" cy="1333500"/>
          </a:xfrm>
          <a:prstGeom prst="rect">
            <a:avLst/>
          </a:prstGeom>
        </p:spPr>
      </p:pic>
      <p:sp>
        <p:nvSpPr>
          <p:cNvPr id="8" name="Shape 3"/>
          <p:cNvSpPr/>
          <p:nvPr/>
        </p:nvSpPr>
        <p:spPr>
          <a:xfrm>
            <a:off x="7696200" y="1816100"/>
            <a:ext cx="2286000" cy="1739900"/>
          </a:xfrm>
          <a:prstGeom prst="roundRect">
            <a:avLst>
              <a:gd name="adj" fmla="val 5263"/>
            </a:avLst>
          </a:prstGeom>
          <a:solidFill>
            <a:srgbClr val="FFFFFF"/>
          </a:solidFill>
          <a:ln w="12700">
            <a:noFill/>
            <a:prstDash val="solid"/>
          </a:ln>
        </p:spPr>
        <p:txBody>
          <a:bodyPr/>
          <a:lstStyle/>
          <a:p>
            <a:endParaRPr lang="es-AR"/>
          </a:p>
        </p:txBody>
      </p:sp>
      <p:sp>
        <p:nvSpPr>
          <p:cNvPr id="9" name="Text 4"/>
          <p:cNvSpPr/>
          <p:nvPr/>
        </p:nvSpPr>
        <p:spPr>
          <a:xfrm>
            <a:off x="7696200" y="1816100"/>
            <a:ext cx="2286000" cy="1739900"/>
          </a:xfrm>
          <a:prstGeom prst="roundRect">
            <a:avLst>
              <a:gd name="adj" fmla="val 5263"/>
            </a:avLst>
          </a:prstGeom>
          <a:solidFill>
            <a:srgbClr val="FFFFFF"/>
          </a:solidFill>
          <a:ln>
            <a:noFill/>
          </a:ln>
        </p:spPr>
        <p:txBody>
          <a:bodyPr wrap="square" rtlCol="0" anchor="ctr"/>
          <a:lstStyle/>
          <a:p>
            <a:pPr marL="0" indent="0" algn="ctr">
              <a:buNone/>
            </a:pPr>
            <a:r>
              <a:rPr lang="en-US" sz="1200" kern="0" spc="100" dirty="0">
                <a:solidFill>
                  <a:srgbClr val="A9BEDD"/>
                </a:solidFill>
                <a:latin typeface="Calibri" pitchFamily="34" charset="0"/>
                <a:ea typeface="Calibri" pitchFamily="34" charset="-122"/>
                <a:cs typeface="Calibri" pitchFamily="34" charset="-120"/>
              </a:rPr>
              <a:t>[LOGO</a:t>
            </a:r>
            <a:endParaRPr lang="en-US" sz="1200" dirty="0"/>
          </a:p>
          <a:p>
            <a:pPr marL="0" indent="0" algn="ctr">
              <a:buNone/>
            </a:pPr>
            <a:r>
              <a:rPr lang="en-US" sz="1200" kern="0" spc="100" dirty="0">
                <a:solidFill>
                  <a:srgbClr val="A9BEDD"/>
                </a:solidFill>
                <a:latin typeface="Calibri" pitchFamily="34" charset="0"/>
                <a:ea typeface="Calibri" pitchFamily="34" charset="-122"/>
                <a:cs typeface="Calibri" pitchFamily="34" charset="-120"/>
              </a:rPr>
              <a:t>COMUNIDAD]</a:t>
            </a:r>
            <a:endParaRPr lang="en-US" sz="1200" dirty="0"/>
          </a:p>
        </p:txBody>
      </p:sp>
      <p:pic>
        <p:nvPicPr>
          <p:cNvPr id="16" name="Imagen 15">
            <a:extLst>
              <a:ext uri="{FF2B5EF4-FFF2-40B4-BE49-F238E27FC236}">
                <a16:creationId xmlns:a16="http://schemas.microsoft.com/office/drawing/2014/main" id="{4933F374-85AC-A3CF-0956-4DAC7400909F}"/>
              </a:ext>
            </a:extLst>
          </p:cNvPr>
          <p:cNvPicPr>
            <a:picLocks noChangeAspect="1"/>
          </p:cNvPicPr>
          <p:nvPr/>
        </p:nvPicPr>
        <p:blipFill>
          <a:blip r:embed="rId8"/>
          <a:stretch>
            <a:fillRect/>
          </a:stretch>
        </p:blipFill>
        <p:spPr>
          <a:xfrm>
            <a:off x="8119863" y="1993900"/>
            <a:ext cx="1473709" cy="1333500"/>
          </a:xfrm>
          <a:prstGeom prst="ellipse">
            <a:avLst/>
          </a:prstGeom>
        </p:spPr>
      </p:pic>
      <p:pic>
        <p:nvPicPr>
          <p:cNvPr id="22" name="Imagen 21">
            <a:extLst>
              <a:ext uri="{FF2B5EF4-FFF2-40B4-BE49-F238E27FC236}">
                <a16:creationId xmlns:a16="http://schemas.microsoft.com/office/drawing/2014/main" id="{F49508A5-5972-4580-E4C2-0A5A62FF10CC}"/>
              </a:ext>
            </a:extLst>
          </p:cNvPr>
          <p:cNvPicPr>
            <a:picLocks noChangeAspect="1"/>
          </p:cNvPicPr>
          <p:nvPr/>
        </p:nvPicPr>
        <p:blipFill>
          <a:blip r:embed="rId9"/>
          <a:stretch>
            <a:fillRect/>
          </a:stretch>
        </p:blipFill>
        <p:spPr>
          <a:xfrm>
            <a:off x="5321849" y="2011784"/>
            <a:ext cx="1502833" cy="1333500"/>
          </a:xfrm>
          <a:prstGeom prst="rect">
            <a:avLst/>
          </a:prstGeom>
        </p:spPr>
      </p:pic>
      <p:sp>
        <p:nvSpPr>
          <p:cNvPr id="11" name="Shape 2">
            <a:extLst>
              <a:ext uri="{FF2B5EF4-FFF2-40B4-BE49-F238E27FC236}">
                <a16:creationId xmlns:a16="http://schemas.microsoft.com/office/drawing/2014/main" id="{1ECA3D7F-AABF-19BA-1BDB-FBBCADCA85E3}"/>
              </a:ext>
            </a:extLst>
          </p:cNvPr>
          <p:cNvSpPr/>
          <p:nvPr/>
        </p:nvSpPr>
        <p:spPr>
          <a:xfrm>
            <a:off x="2209800" y="3987800"/>
            <a:ext cx="2286000" cy="1739900"/>
          </a:xfrm>
          <a:prstGeom prst="roundRect">
            <a:avLst>
              <a:gd name="adj" fmla="val 5263"/>
            </a:avLst>
          </a:prstGeom>
          <a:solidFill>
            <a:srgbClr val="FFFFFF"/>
          </a:solidFill>
          <a:ln/>
        </p:spPr>
        <p:txBody>
          <a:bodyPr/>
          <a:lstStyle/>
          <a:p>
            <a:endParaRPr lang="es-AR"/>
          </a:p>
        </p:txBody>
      </p:sp>
      <p:pic>
        <p:nvPicPr>
          <p:cNvPr id="15" name="Imagen 14">
            <a:extLst>
              <a:ext uri="{FF2B5EF4-FFF2-40B4-BE49-F238E27FC236}">
                <a16:creationId xmlns:a16="http://schemas.microsoft.com/office/drawing/2014/main" id="{863259F5-BC8F-D6EF-34F7-868616A7971D}"/>
              </a:ext>
            </a:extLst>
          </p:cNvPr>
          <p:cNvPicPr>
            <a:picLocks noChangeAspect="1"/>
          </p:cNvPicPr>
          <p:nvPr/>
        </p:nvPicPr>
        <p:blipFill>
          <a:blip r:embed="rId10"/>
          <a:stretch>
            <a:fillRect/>
          </a:stretch>
        </p:blipFill>
        <p:spPr>
          <a:xfrm>
            <a:off x="2645620" y="4191000"/>
            <a:ext cx="1411331" cy="1333500"/>
          </a:xfrm>
          <a:prstGeom prst="rect">
            <a:avLst/>
          </a:prstGeom>
        </p:spPr>
      </p:pic>
      <p:pic>
        <p:nvPicPr>
          <p:cNvPr id="7" name="Image 2" descr="assets/logo_sponsors/Logos Sponsors/Logos comunidades/powerbichile.png"/>
          <p:cNvPicPr>
            <a:picLocks noChangeAspect="1"/>
          </p:cNvPicPr>
          <p:nvPr/>
        </p:nvPicPr>
        <p:blipFill>
          <a:blip r:embed="rId11"/>
          <a:srcRect/>
          <a:stretch/>
        </p:blipFill>
        <p:spPr>
          <a:xfrm>
            <a:off x="5333768" y="4191000"/>
            <a:ext cx="1524155" cy="1282700"/>
          </a:xfrm>
          <a:prstGeom prst="rect">
            <a:avLst/>
          </a:prstGeom>
        </p:spPr>
      </p:pic>
    </p:spTree>
    <p:extLst>
      <p:ext uri="{BB962C8B-B14F-4D97-AF65-F5344CB8AC3E}">
        <p14:creationId xmlns:p14="http://schemas.microsoft.com/office/powerpoint/2010/main" val="1957170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4" name="Text 1"/>
          <p:cNvSpPr/>
          <p:nvPr/>
        </p:nvSpPr>
        <p:spPr>
          <a:xfrm>
            <a:off x="822960" y="868680"/>
            <a:ext cx="7315200" cy="640080"/>
          </a:xfrm>
          <a:prstGeom prst="rect">
            <a:avLst/>
          </a:prstGeom>
          <a:noFill/>
          <a:ln/>
        </p:spPr>
        <p:txBody>
          <a:bodyPr wrap="square" rtlCol="0" anchor="ctr"/>
          <a:lstStyle/>
          <a:p>
            <a:pPr marL="0" indent="0" algn="l">
              <a:buNone/>
            </a:pPr>
            <a:r>
              <a:rPr lang="es-AR" sz="3200" b="1" dirty="0">
                <a:solidFill>
                  <a:srgbClr val="FFFFFF"/>
                </a:solidFill>
                <a:latin typeface="Calibri" pitchFamily="34" charset="0"/>
              </a:rPr>
              <a:t>Manos arriba</a:t>
            </a:r>
          </a:p>
        </p:txBody>
      </p:sp>
      <p:pic>
        <p:nvPicPr>
          <p:cNvPr id="17"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51C0588A-7D7F-4C19-98F3-01A430C0572D}"/>
              </a:ext>
            </a:extLst>
          </p:cNvPr>
          <p:cNvSpPr/>
          <p:nvPr/>
        </p:nvSpPr>
        <p:spPr>
          <a:xfrm>
            <a:off x="825500" y="1905000"/>
            <a:ext cx="10541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marL="0" indent="0" algn="ctr">
              <a:buNone/>
            </a:pPr>
            <a:r>
              <a:rPr lang="es-ES" sz="6000" b="1" dirty="0">
                <a:solidFill>
                  <a:srgbClr val="FFFFFF"/>
                </a:solidFill>
                <a:latin typeface="Calibri" pitchFamily="34" charset="0"/>
              </a:rPr>
              <a:t>¿Cuántos de ustedes</a:t>
            </a:r>
          </a:p>
          <a:p>
            <a:pPr marL="0" indent="0" algn="ctr">
              <a:buNone/>
            </a:pPr>
            <a:r>
              <a:rPr lang="es-ES" sz="6000" b="1" dirty="0">
                <a:solidFill>
                  <a:srgbClr val="FFFFFF"/>
                </a:solidFill>
                <a:latin typeface="Calibri" pitchFamily="34" charset="0"/>
              </a:rPr>
              <a:t>usan Power BI en su empresa?</a:t>
            </a:r>
            <a:endParaRPr lang="es-AR" sz="6000" b="1" dirty="0">
              <a:solidFill>
                <a:schemeClr val="bg1"/>
              </a:solidFill>
              <a:latin typeface="Calibri" pitchFamily="34" charset="0"/>
            </a:endParaRPr>
          </a:p>
        </p:txBody>
      </p:sp>
      <p:sp>
        <p:nvSpPr>
          <p:cNvPr id="21" name="Accent Bar">
            <a:extLst>
              <a:ext uri="{FF2B5EF4-FFF2-40B4-BE49-F238E27FC236}">
                <a16:creationId xmlns:a16="http://schemas.microsoft.com/office/drawing/2014/main" id="{18602C9A-BFAB-45CF-9B7C-D0BDF554DFDA}"/>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Tree>
    <p:extLst>
      <p:ext uri="{BB962C8B-B14F-4D97-AF65-F5344CB8AC3E}">
        <p14:creationId xmlns:p14="http://schemas.microsoft.com/office/powerpoint/2010/main" val="57910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33" name="Rectangle: Rounded Corners 32">
            <a:extLst>
              <a:ext uri="{FF2B5EF4-FFF2-40B4-BE49-F238E27FC236}">
                <a16:creationId xmlns:a16="http://schemas.microsoft.com/office/drawing/2014/main" id="{B4792A31-7CA5-4839-8D31-7A484DBB8B65}"/>
              </a:ext>
            </a:extLst>
          </p:cNvPr>
          <p:cNvSpPr/>
          <p:nvPr/>
        </p:nvSpPr>
        <p:spPr>
          <a:xfrm>
            <a:off x="6223000" y="4038600"/>
            <a:ext cx="5207000" cy="2006600"/>
          </a:xfrm>
          <a:prstGeom prst="roundRect">
            <a:avLst/>
          </a:prstGeom>
          <a:solidFill>
            <a:srgbClr val="1D3050"/>
          </a:solidFill>
          <a:ln w="9525" cap="flat" cmpd="sng" algn="ctr">
            <a:solidFill>
              <a:srgbClr val="E4572E"/>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Rectangle: Rounded Corners 28">
            <a:extLst>
              <a:ext uri="{FF2B5EF4-FFF2-40B4-BE49-F238E27FC236}">
                <a16:creationId xmlns:a16="http://schemas.microsoft.com/office/drawing/2014/main" id="{4AE4E523-FC52-4701-8820-996BFBA2D1E4}"/>
              </a:ext>
            </a:extLst>
          </p:cNvPr>
          <p:cNvSpPr/>
          <p:nvPr/>
        </p:nvSpPr>
        <p:spPr>
          <a:xfrm>
            <a:off x="762000" y="4038600"/>
            <a:ext cx="5207000" cy="2006600"/>
          </a:xfrm>
          <a:prstGeom prst="roundRect">
            <a:avLst/>
          </a:prstGeom>
          <a:solidFill>
            <a:srgbClr val="1D3050"/>
          </a:solidFill>
          <a:ln w="9525" cap="flat" cmpd="sng" algn="ctr">
            <a:solidFill>
              <a:srgbClr val="FF9F4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5" name="Rectangle: Rounded Corners 24">
            <a:extLst>
              <a:ext uri="{FF2B5EF4-FFF2-40B4-BE49-F238E27FC236}">
                <a16:creationId xmlns:a16="http://schemas.microsoft.com/office/drawing/2014/main" id="{EE5B57EE-E247-4622-9AF9-B5432A91207B}"/>
              </a:ext>
            </a:extLst>
          </p:cNvPr>
          <p:cNvSpPr/>
          <p:nvPr/>
        </p:nvSpPr>
        <p:spPr>
          <a:xfrm>
            <a:off x="6223000" y="1778000"/>
            <a:ext cx="5207000" cy="2006600"/>
          </a:xfrm>
          <a:prstGeom prst="roundRect">
            <a:avLst/>
          </a:prstGeom>
          <a:solidFill>
            <a:srgbClr val="1D3050"/>
          </a:solidFill>
          <a:ln w="9525" cap="flat" cmpd="sng" algn="ctr">
            <a:solidFill>
              <a:srgbClr val="22C1C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1" name="Rectangle: Rounded Corners 20">
            <a:extLst>
              <a:ext uri="{FF2B5EF4-FFF2-40B4-BE49-F238E27FC236}">
                <a16:creationId xmlns:a16="http://schemas.microsoft.com/office/drawing/2014/main" id="{54097CE3-5D4D-4BD5-8575-A1E4EAAA1D4C}"/>
              </a:ext>
            </a:extLst>
          </p:cNvPr>
          <p:cNvSpPr/>
          <p:nvPr/>
        </p:nvSpPr>
        <p:spPr>
          <a:xfrm>
            <a:off x="762000" y="1778000"/>
            <a:ext cx="5207000" cy="2006600"/>
          </a:xfrm>
          <a:prstGeom prst="roundRect">
            <a:avLst/>
          </a:prstGeom>
          <a:solidFill>
            <a:srgbClr val="1D3050"/>
          </a:solidFill>
          <a:ln w="9525" cap="flat" cmpd="sng" algn="ctr">
            <a:solidFill>
              <a:srgbClr val="3E8EDE"/>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ext 1"/>
          <p:cNvSpPr/>
          <p:nvPr/>
        </p:nvSpPr>
        <p:spPr>
          <a:xfrm>
            <a:off x="822960" y="868680"/>
            <a:ext cx="7315200" cy="640080"/>
          </a:xfrm>
          <a:prstGeom prst="rect">
            <a:avLst/>
          </a:prstGeom>
          <a:noFill/>
          <a:ln/>
        </p:spPr>
        <p:txBody>
          <a:bodyPr wrap="square" rtlCol="0" anchor="ctr"/>
          <a:lstStyle/>
          <a:p>
            <a:pPr marL="0" indent="0" algn="l">
              <a:buNone/>
            </a:pPr>
            <a:r>
              <a:rPr lang="es-ES" sz="3200" b="1" dirty="0">
                <a:solidFill>
                  <a:srgbClr val="FFFFFF"/>
                </a:solidFill>
                <a:latin typeface="Calibri" pitchFamily="34" charset="0"/>
              </a:rPr>
              <a:t>¿Te suena familiar alguno de estos escenarios?</a:t>
            </a:r>
          </a:p>
        </p:txBody>
      </p:sp>
      <p:pic>
        <p:nvPicPr>
          <p:cNvPr id="17"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22" name="Rectangle 21">
            <a:extLst>
              <a:ext uri="{FF2B5EF4-FFF2-40B4-BE49-F238E27FC236}">
                <a16:creationId xmlns:a16="http://schemas.microsoft.com/office/drawing/2014/main" id="{7D13CF73-1F7B-4C64-932E-1F2C09C95113}"/>
              </a:ext>
            </a:extLst>
          </p:cNvPr>
          <p:cNvSpPr/>
          <p:nvPr/>
        </p:nvSpPr>
        <p:spPr>
          <a:xfrm>
            <a:off x="762000" y="1778000"/>
            <a:ext cx="76200" cy="2006600"/>
          </a:xfrm>
          <a:prstGeom prst="rect">
            <a:avLst/>
          </a:prstGeom>
          <a:solidFill>
            <a:srgbClr val="3E8ED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TextBox 22">
            <a:extLst>
              <a:ext uri="{FF2B5EF4-FFF2-40B4-BE49-F238E27FC236}">
                <a16:creationId xmlns:a16="http://schemas.microsoft.com/office/drawing/2014/main" id="{AA286316-5AFD-4B71-9EF0-2ADE8B8B3A0E}"/>
              </a:ext>
            </a:extLst>
          </p:cNvPr>
          <p:cNvSpPr txBox="1"/>
          <p:nvPr/>
        </p:nvSpPr>
        <p:spPr>
          <a:xfrm>
            <a:off x="1701800" y="1955800"/>
            <a:ext cx="4013200" cy="431800"/>
          </a:xfrm>
          <a:prstGeom prst="rect">
            <a:avLst/>
          </a:prstGeom>
          <a:noFill/>
        </p:spPr>
        <p:txBody>
          <a:bodyPr vertOverflow="overflow" vert="horz" wrap="square" rtlCol="0" anchor="t">
            <a:noAutofit/>
          </a:bodyPr>
          <a:lstStyle/>
          <a:p>
            <a:pPr algn="l"/>
            <a:r>
              <a:rPr lang="es-ES" sz="2000" b="1">
                <a:solidFill>
                  <a:srgbClr val="3E8EDE"/>
                </a:solidFill>
              </a:rPr>
              <a:t>"Exportar a Excel"</a:t>
            </a:r>
          </a:p>
        </p:txBody>
      </p:sp>
      <p:sp>
        <p:nvSpPr>
          <p:cNvPr id="24" name="TextBox 23">
            <a:extLst>
              <a:ext uri="{FF2B5EF4-FFF2-40B4-BE49-F238E27FC236}">
                <a16:creationId xmlns:a16="http://schemas.microsoft.com/office/drawing/2014/main" id="{4CBC3F66-B655-4958-AB92-F201D1228F3B}"/>
              </a:ext>
            </a:extLst>
          </p:cNvPr>
          <p:cNvSpPr txBox="1"/>
          <p:nvPr/>
        </p:nvSpPr>
        <p:spPr>
          <a:xfrm>
            <a:off x="1016000" y="2489200"/>
            <a:ext cx="4699000" cy="1168400"/>
          </a:xfrm>
          <a:prstGeom prst="rect">
            <a:avLst/>
          </a:prstGeom>
          <a:noFill/>
        </p:spPr>
        <p:txBody>
          <a:bodyPr vertOverflow="overflow" vert="horz" wrap="square" rtlCol="0" anchor="t">
            <a:noAutofit/>
          </a:bodyPr>
          <a:lstStyle/>
          <a:p>
            <a:pPr algn="l"/>
            <a:r>
              <a:rPr lang="es-ES" sz="1800" dirty="0" err="1">
                <a:solidFill>
                  <a:srgbClr val="FFFFFF"/>
                </a:solidFill>
              </a:rPr>
              <a:t>Dashboard</a:t>
            </a:r>
            <a:r>
              <a:rPr lang="es-ES" sz="1800" dirty="0">
                <a:solidFill>
                  <a:srgbClr val="FFFFFF"/>
                </a:solidFill>
              </a:rPr>
              <a:t> armado en meses. La pregunta: ¿cómo lo bajo a Excel?</a:t>
            </a:r>
          </a:p>
        </p:txBody>
      </p:sp>
      <p:sp>
        <p:nvSpPr>
          <p:cNvPr id="26" name="Rectangle 25">
            <a:extLst>
              <a:ext uri="{FF2B5EF4-FFF2-40B4-BE49-F238E27FC236}">
                <a16:creationId xmlns:a16="http://schemas.microsoft.com/office/drawing/2014/main" id="{641D6CF6-CF17-4754-AEBB-0126ED4B13F3}"/>
              </a:ext>
            </a:extLst>
          </p:cNvPr>
          <p:cNvSpPr/>
          <p:nvPr/>
        </p:nvSpPr>
        <p:spPr>
          <a:xfrm>
            <a:off x="6223000" y="1778000"/>
            <a:ext cx="76200" cy="2006600"/>
          </a:xfrm>
          <a:prstGeom prst="rect">
            <a:avLst/>
          </a:prstGeom>
          <a:solidFill>
            <a:srgbClr val="22C1C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8BB48B75-3904-44C4-8821-859834544F46}"/>
              </a:ext>
            </a:extLst>
          </p:cNvPr>
          <p:cNvSpPr txBox="1"/>
          <p:nvPr/>
        </p:nvSpPr>
        <p:spPr>
          <a:xfrm>
            <a:off x="7162800" y="1955800"/>
            <a:ext cx="4013200" cy="431800"/>
          </a:xfrm>
          <a:prstGeom prst="rect">
            <a:avLst/>
          </a:prstGeom>
          <a:noFill/>
        </p:spPr>
        <p:txBody>
          <a:bodyPr vertOverflow="overflow" vert="horz" wrap="square" rtlCol="0" anchor="t">
            <a:noAutofit/>
          </a:bodyPr>
          <a:lstStyle/>
          <a:p>
            <a:pPr algn="l"/>
            <a:r>
              <a:rPr lang="es-ES" sz="2000" b="1">
                <a:solidFill>
                  <a:srgbClr val="22C1C3"/>
                </a:solidFill>
              </a:rPr>
              <a:t>KPI Contradictorio</a:t>
            </a:r>
          </a:p>
        </p:txBody>
      </p:sp>
      <p:sp>
        <p:nvSpPr>
          <p:cNvPr id="28" name="TextBox 27">
            <a:extLst>
              <a:ext uri="{FF2B5EF4-FFF2-40B4-BE49-F238E27FC236}">
                <a16:creationId xmlns:a16="http://schemas.microsoft.com/office/drawing/2014/main" id="{63BD13BA-E6C4-4DA7-9923-2B4687FDDDB7}"/>
              </a:ext>
            </a:extLst>
          </p:cNvPr>
          <p:cNvSpPr txBox="1"/>
          <p:nvPr/>
        </p:nvSpPr>
        <p:spPr>
          <a:xfrm>
            <a:off x="6477000" y="2489200"/>
            <a:ext cx="4699000" cy="1168400"/>
          </a:xfrm>
          <a:prstGeom prst="rect">
            <a:avLst/>
          </a:prstGeom>
          <a:noFill/>
        </p:spPr>
        <p:txBody>
          <a:bodyPr vertOverflow="overflow" vert="horz" wrap="square" rtlCol="0" anchor="t">
            <a:noAutofit/>
          </a:bodyPr>
          <a:lstStyle/>
          <a:p>
            <a:pPr algn="l"/>
            <a:r>
              <a:rPr lang="es-ES" sz="1800" dirty="0">
                <a:solidFill>
                  <a:srgbClr val="FFFFFF"/>
                </a:solidFill>
              </a:rPr>
              <a:t>Finanzas: $10M. Comercial: $12M y tu Power BI: $8.5M.</a:t>
            </a:r>
          </a:p>
        </p:txBody>
      </p:sp>
      <p:sp>
        <p:nvSpPr>
          <p:cNvPr id="30" name="Rectangle 29">
            <a:extLst>
              <a:ext uri="{FF2B5EF4-FFF2-40B4-BE49-F238E27FC236}">
                <a16:creationId xmlns:a16="http://schemas.microsoft.com/office/drawing/2014/main" id="{BCEC7136-BEE6-46E1-A03C-7A060D631DAE}"/>
              </a:ext>
            </a:extLst>
          </p:cNvPr>
          <p:cNvSpPr/>
          <p:nvPr/>
        </p:nvSpPr>
        <p:spPr>
          <a:xfrm>
            <a:off x="762000" y="4038600"/>
            <a:ext cx="76200" cy="2006600"/>
          </a:xfrm>
          <a:prstGeom prst="rect">
            <a:avLst/>
          </a:prstGeom>
          <a:solidFill>
            <a:srgbClr val="FF9F4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1" name="TextBox 30">
            <a:extLst>
              <a:ext uri="{FF2B5EF4-FFF2-40B4-BE49-F238E27FC236}">
                <a16:creationId xmlns:a16="http://schemas.microsoft.com/office/drawing/2014/main" id="{1BF56A43-A74F-4F2D-BB83-A8AA8C8B585B}"/>
              </a:ext>
            </a:extLst>
          </p:cNvPr>
          <p:cNvSpPr txBox="1"/>
          <p:nvPr/>
        </p:nvSpPr>
        <p:spPr>
          <a:xfrm>
            <a:off x="1701800" y="4216400"/>
            <a:ext cx="4013200" cy="431800"/>
          </a:xfrm>
          <a:prstGeom prst="rect">
            <a:avLst/>
          </a:prstGeom>
          <a:noFill/>
        </p:spPr>
        <p:txBody>
          <a:bodyPr vertOverflow="overflow" vert="horz" wrap="square" rtlCol="0" anchor="t">
            <a:noAutofit/>
          </a:bodyPr>
          <a:lstStyle/>
          <a:p>
            <a:pPr algn="l"/>
            <a:r>
              <a:rPr lang="es-ES" sz="2000" b="1" dirty="0">
                <a:solidFill>
                  <a:srgbClr val="FF9F43"/>
                </a:solidFill>
              </a:rPr>
              <a:t>Efecto Tortuga</a:t>
            </a:r>
          </a:p>
        </p:txBody>
      </p:sp>
      <p:sp>
        <p:nvSpPr>
          <p:cNvPr id="32" name="TextBox 31">
            <a:extLst>
              <a:ext uri="{FF2B5EF4-FFF2-40B4-BE49-F238E27FC236}">
                <a16:creationId xmlns:a16="http://schemas.microsoft.com/office/drawing/2014/main" id="{D1BEFABE-5560-4810-9694-A4FC1F3BCDF5}"/>
              </a:ext>
            </a:extLst>
          </p:cNvPr>
          <p:cNvSpPr txBox="1"/>
          <p:nvPr/>
        </p:nvSpPr>
        <p:spPr>
          <a:xfrm>
            <a:off x="1016000" y="4749800"/>
            <a:ext cx="4699000" cy="1168400"/>
          </a:xfrm>
          <a:prstGeom prst="rect">
            <a:avLst/>
          </a:prstGeom>
          <a:noFill/>
        </p:spPr>
        <p:txBody>
          <a:bodyPr vertOverflow="overflow" vert="horz" wrap="square" rtlCol="0" anchor="t">
            <a:noAutofit/>
          </a:bodyPr>
          <a:lstStyle/>
          <a:p>
            <a:pPr algn="l"/>
            <a:r>
              <a:rPr lang="es-ES" sz="1800" dirty="0">
                <a:solidFill>
                  <a:srgbClr val="FFFFFF"/>
                </a:solidFill>
              </a:rPr>
              <a:t>Carga nocturna de horas o se congela el reporte en la reunión de directorio.</a:t>
            </a:r>
          </a:p>
        </p:txBody>
      </p:sp>
      <p:sp>
        <p:nvSpPr>
          <p:cNvPr id="34" name="Rectangle 33">
            <a:extLst>
              <a:ext uri="{FF2B5EF4-FFF2-40B4-BE49-F238E27FC236}">
                <a16:creationId xmlns:a16="http://schemas.microsoft.com/office/drawing/2014/main" id="{C9E63426-E413-4453-8A09-CBB96F249DF9}"/>
              </a:ext>
            </a:extLst>
          </p:cNvPr>
          <p:cNvSpPr/>
          <p:nvPr/>
        </p:nvSpPr>
        <p:spPr>
          <a:xfrm>
            <a:off x="6223000" y="4038600"/>
            <a:ext cx="76200" cy="2006600"/>
          </a:xfrm>
          <a:prstGeom prst="rect">
            <a:avLst/>
          </a:prstGeom>
          <a:solidFill>
            <a:srgbClr val="E457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5" name="TextBox 34">
            <a:extLst>
              <a:ext uri="{FF2B5EF4-FFF2-40B4-BE49-F238E27FC236}">
                <a16:creationId xmlns:a16="http://schemas.microsoft.com/office/drawing/2014/main" id="{B649B2DC-B9E0-4CD5-BCA6-6BC383D81986}"/>
              </a:ext>
            </a:extLst>
          </p:cNvPr>
          <p:cNvSpPr txBox="1"/>
          <p:nvPr/>
        </p:nvSpPr>
        <p:spPr>
          <a:xfrm>
            <a:off x="7162800" y="4216400"/>
            <a:ext cx="4013200" cy="431800"/>
          </a:xfrm>
          <a:prstGeom prst="rect">
            <a:avLst/>
          </a:prstGeom>
          <a:noFill/>
        </p:spPr>
        <p:txBody>
          <a:bodyPr vertOverflow="overflow" vert="horz" wrap="square" rtlCol="0" anchor="t">
            <a:noAutofit/>
          </a:bodyPr>
          <a:lstStyle/>
          <a:p>
            <a:pPr algn="l"/>
            <a:r>
              <a:rPr lang="es-ES" sz="2000" b="1">
                <a:solidFill>
                  <a:srgbClr val="E4572E"/>
                </a:solidFill>
              </a:rPr>
              <a:t>El Héroe que renuncia</a:t>
            </a:r>
          </a:p>
        </p:txBody>
      </p:sp>
      <p:sp>
        <p:nvSpPr>
          <p:cNvPr id="36" name="TextBox 35">
            <a:extLst>
              <a:ext uri="{FF2B5EF4-FFF2-40B4-BE49-F238E27FC236}">
                <a16:creationId xmlns:a16="http://schemas.microsoft.com/office/drawing/2014/main" id="{FFFF2C3D-07EC-4575-AC20-295BFA5FAB83}"/>
              </a:ext>
            </a:extLst>
          </p:cNvPr>
          <p:cNvSpPr txBox="1"/>
          <p:nvPr/>
        </p:nvSpPr>
        <p:spPr>
          <a:xfrm>
            <a:off x="6477000" y="4749800"/>
            <a:ext cx="4699000" cy="1168400"/>
          </a:xfrm>
          <a:prstGeom prst="rect">
            <a:avLst/>
          </a:prstGeom>
          <a:noFill/>
        </p:spPr>
        <p:txBody>
          <a:bodyPr vertOverflow="overflow" vert="horz" wrap="square" rtlCol="0" anchor="t">
            <a:noAutofit/>
          </a:bodyPr>
          <a:lstStyle/>
          <a:p>
            <a:pPr algn="l"/>
            <a:r>
              <a:rPr lang="es-ES" sz="1800" dirty="0">
                <a:solidFill>
                  <a:srgbClr val="FFFFFF"/>
                </a:solidFill>
              </a:rPr>
              <a:t>El analista se va. El modelo espagueti queda huérfano.</a:t>
            </a:r>
          </a:p>
        </p:txBody>
      </p:sp>
      <p:pic>
        <p:nvPicPr>
          <p:cNvPr id="37" name="Graphic 37" descr="Exportar a Excel"/>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600" y="1955800"/>
            <a:ext cx="406400" cy="406400"/>
          </a:xfrm>
          <a:prstGeom prst="rect">
            <a:avLst/>
          </a:prstGeom>
        </p:spPr>
      </p:pic>
      <p:pic>
        <p:nvPicPr>
          <p:cNvPr id="38" name="Graphic 38" descr="KPI Contradictori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51600" y="1955800"/>
            <a:ext cx="406400" cy="406400"/>
          </a:xfrm>
          <a:prstGeom prst="rect">
            <a:avLst/>
          </a:prstGeom>
        </p:spPr>
      </p:pic>
      <p:pic>
        <p:nvPicPr>
          <p:cNvPr id="39" name="Graphic 39" descr="Doble Tortuga"/>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90600" y="4216400"/>
            <a:ext cx="406400" cy="406400"/>
          </a:xfrm>
          <a:prstGeom prst="rect">
            <a:avLst/>
          </a:prstGeom>
        </p:spPr>
      </p:pic>
      <p:pic>
        <p:nvPicPr>
          <p:cNvPr id="40" name="Graphic 40" descr="Héroe del dato renuncia"/>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51600" y="4216400"/>
            <a:ext cx="406400" cy="406400"/>
          </a:xfrm>
          <a:prstGeom prst="rect">
            <a:avLst/>
          </a:prstGeom>
        </p:spPr>
      </p:pic>
    </p:spTree>
    <p:extLst>
      <p:ext uri="{BB962C8B-B14F-4D97-AF65-F5344CB8AC3E}">
        <p14:creationId xmlns:p14="http://schemas.microsoft.com/office/powerpoint/2010/main" val="2170008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2C1DD7DA-D62F-3126-53A4-BF122B17DD9D}"/>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F80B2E48-5960-CA1D-E014-7CAC578330D2}"/>
              </a:ext>
            </a:extLst>
          </p:cNvPr>
          <p:cNvPicPr>
            <a:picLocks noChangeAspect="1"/>
          </p:cNvPicPr>
          <p:nvPr/>
        </p:nvPicPr>
        <p:blipFill>
          <a:blip r:embed="rId3"/>
          <a:stretch>
            <a:fillRect/>
          </a:stretch>
        </p:blipFill>
        <p:spPr>
          <a:xfrm>
            <a:off x="0" y="0"/>
            <a:ext cx="12191695" cy="6858000"/>
          </a:xfrm>
          <a:prstGeom prst="rect">
            <a:avLst/>
          </a:prstGeom>
        </p:spPr>
      </p:pic>
      <p:sp>
        <p:nvSpPr>
          <p:cNvPr id="4" name="Text 1">
            <a:extLst>
              <a:ext uri="{FF2B5EF4-FFF2-40B4-BE49-F238E27FC236}">
                <a16:creationId xmlns:a16="http://schemas.microsoft.com/office/drawing/2014/main" id="{C7E96EF7-2B12-D473-FE82-C850904A6CCE}"/>
              </a:ext>
            </a:extLst>
          </p:cNvPr>
          <p:cNvSpPr/>
          <p:nvPr/>
        </p:nvSpPr>
        <p:spPr>
          <a:xfrm>
            <a:off x="546100" y="511498"/>
            <a:ext cx="10820400" cy="640080"/>
          </a:xfrm>
          <a:prstGeom prst="rect">
            <a:avLst/>
          </a:prstGeom>
          <a:noFill/>
          <a:ln/>
        </p:spPr>
        <p:txBody>
          <a:bodyPr wrap="square" rtlCol="0" anchor="ctr"/>
          <a:lstStyle/>
          <a:p>
            <a:r>
              <a:rPr lang="es-AR" sz="3200" dirty="0">
                <a:solidFill>
                  <a:srgbClr val="FFFFFF"/>
                </a:solidFill>
                <a:latin typeface="Calibri" pitchFamily="34" charset="0"/>
              </a:rPr>
              <a:t>¿Cuántos aprendieron Power BI solos?</a:t>
            </a:r>
          </a:p>
        </p:txBody>
      </p:sp>
      <p:pic>
        <p:nvPicPr>
          <p:cNvPr id="17" name="Image 1" descr="assets/logo_datasaturday/Logo DataSaturday/Logo DT Blanco con mapa azul.png">
            <a:extLst>
              <a:ext uri="{FF2B5EF4-FFF2-40B4-BE49-F238E27FC236}">
                <a16:creationId xmlns:a16="http://schemas.microsoft.com/office/drawing/2014/main" id="{087A5E44-F8DD-994E-29D9-65609FCDE7B4}"/>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1FD71CEE-FF32-6A3B-BC41-1E2B0713D39E}"/>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72302D2C-59A8-9B13-AD77-30097F180525}"/>
              </a:ext>
            </a:extLst>
          </p:cNvPr>
          <p:cNvSpPr/>
          <p:nvPr/>
        </p:nvSpPr>
        <p:spPr>
          <a:xfrm>
            <a:off x="825500" y="1981200"/>
            <a:ext cx="10541000" cy="37592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t" anchorCtr="0">
            <a:noAutofit/>
          </a:bodyPr>
          <a:lstStyle/>
          <a:p>
            <a:pPr algn="l">
              <a:buNone/>
            </a:pPr>
            <a:endParaRPr lang="es-AR" sz="1800" dirty="0"/>
          </a:p>
        </p:txBody>
      </p:sp>
      <p:sp>
        <p:nvSpPr>
          <p:cNvPr id="21" name="Accent Bar">
            <a:extLst>
              <a:ext uri="{FF2B5EF4-FFF2-40B4-BE49-F238E27FC236}">
                <a16:creationId xmlns:a16="http://schemas.microsoft.com/office/drawing/2014/main" id="{AB9D69C0-D5A8-FEE6-1325-AC6883FFB183}"/>
              </a:ext>
            </a:extLst>
          </p:cNvPr>
          <p:cNvSpPr/>
          <p:nvPr/>
        </p:nvSpPr>
        <p:spPr>
          <a:xfrm>
            <a:off x="825500" y="18415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502" name="Box502"/>
          <p:cNvSpPr/>
          <p:nvPr/>
        </p:nvSpPr>
        <p:spPr>
          <a:xfrm>
            <a:off x="825500" y="2946400"/>
            <a:ext cx="3175000" cy="2260600"/>
          </a:xfrm>
          <a:prstGeom prst="roundRect">
            <a:avLst/>
          </a:prstGeom>
          <a:solidFill>
            <a:srgbClr val="FFFFFF">
              <a:alpha val="10000"/>
            </a:srgbClr>
          </a:solidFill>
          <a:ln w="57150">
            <a:solidFill>
              <a:srgbClr val="3E8EDE">
                <a:alpha val="21961"/>
              </a:srgbClr>
            </a:solidFill>
          </a:ln>
        </p:spPr>
        <p:txBody>
          <a:bodyPr wrap="square" lIns="203200" tIns="152400" rIns="203200" bIns="152400" anchor="ctr"/>
          <a:lstStyle/>
          <a:p>
            <a:pPr marL="0" indent="0" algn="l">
              <a:buNone/>
            </a:pPr>
            <a:endParaRPr lang="es-AR" sz="1600" b="1" dirty="0">
              <a:solidFill>
                <a:srgbClr val="8FC3F0"/>
              </a:solidFill>
              <a:latin typeface="Calibri" pitchFamily="34" charset="0"/>
            </a:endParaRPr>
          </a:p>
        </p:txBody>
      </p:sp>
      <p:sp>
        <p:nvSpPr>
          <p:cNvPr id="503" name="Box503"/>
          <p:cNvSpPr/>
          <p:nvPr/>
        </p:nvSpPr>
        <p:spPr>
          <a:xfrm>
            <a:off x="4508500" y="2946400"/>
            <a:ext cx="3175000" cy="2260600"/>
          </a:xfrm>
          <a:prstGeom prst="roundRect">
            <a:avLst/>
          </a:prstGeom>
          <a:solidFill>
            <a:srgbClr val="FFFFFF">
              <a:alpha val="10000"/>
            </a:srgbClr>
          </a:solidFill>
          <a:ln w="57150">
            <a:solidFill>
              <a:srgbClr val="22C1C3">
                <a:alpha val="21961"/>
              </a:srgbClr>
            </a:solidFill>
          </a:ln>
        </p:spPr>
        <p:txBody>
          <a:bodyPr wrap="square" lIns="203200" tIns="152400" rIns="203200" bIns="152400" anchor="ctr"/>
          <a:lstStyle/>
          <a:p>
            <a:pPr marL="0" indent="0" algn="l">
              <a:buNone/>
            </a:pPr>
            <a:endParaRPr/>
          </a:p>
        </p:txBody>
      </p:sp>
      <p:sp>
        <p:nvSpPr>
          <p:cNvPr id="504" name="Box504"/>
          <p:cNvSpPr/>
          <p:nvPr/>
        </p:nvSpPr>
        <p:spPr>
          <a:xfrm>
            <a:off x="8191500" y="2946400"/>
            <a:ext cx="3175000" cy="2260600"/>
          </a:xfrm>
          <a:prstGeom prst="roundRect">
            <a:avLst/>
          </a:prstGeom>
          <a:solidFill>
            <a:srgbClr val="FFFFFF">
              <a:alpha val="10000"/>
            </a:srgbClr>
          </a:solidFill>
          <a:ln w="57150">
            <a:solidFill>
              <a:srgbClr val="FF9F43">
                <a:alpha val="21961"/>
              </a:srgbClr>
            </a:solidFill>
          </a:ln>
        </p:spPr>
        <p:txBody>
          <a:bodyPr wrap="square" lIns="203200" tIns="152400" rIns="203200" bIns="152400" anchor="ctr"/>
          <a:lstStyle/>
          <a:p>
            <a:pPr marL="0" indent="0" algn="l">
              <a:buNone/>
            </a:pPr>
            <a:endParaRPr lang="es-AR" sz="1500" b="0" dirty="0">
              <a:solidFill>
                <a:srgbClr val="E3EDF7"/>
              </a:solidFill>
              <a:latin typeface="Calibri" pitchFamily="34" charset="0"/>
            </a:endParaRPr>
          </a:p>
        </p:txBody>
      </p:sp>
      <p:sp>
        <p:nvSpPr>
          <p:cNvPr id="505" name="Box505"/>
          <p:cNvSpPr/>
          <p:nvPr/>
        </p:nvSpPr>
        <p:spPr>
          <a:xfrm>
            <a:off x="825500" y="5308600"/>
            <a:ext cx="10541000" cy="406400"/>
          </a:xfrm>
          <a:prstGeom prst="roundRect">
            <a:avLst/>
          </a:prstGeom>
          <a:noFill/>
          <a:ln>
            <a:noFill/>
          </a:ln>
        </p:spPr>
        <p:txBody>
          <a:bodyPr wrap="square" lIns="203200" tIns="152400" rIns="203200" bIns="152400" anchor="ctr"/>
          <a:lstStyle/>
          <a:p>
            <a:pPr marL="0" indent="0" algn="ctr">
              <a:buNone/>
            </a:pPr>
            <a:r>
              <a:rPr lang="es-AR" sz="1800" b="1" dirty="0">
                <a:solidFill>
                  <a:schemeClr val="bg1"/>
                </a:solidFill>
                <a:latin typeface="Calibri" pitchFamily="34" charset="0"/>
              </a:rPr>
              <a:t>Y esto es lo que casi nadie ha </a:t>
            </a:r>
            <a:r>
              <a:rPr lang="es-AR" sz="1800" b="1" dirty="0" err="1">
                <a:solidFill>
                  <a:schemeClr val="bg1"/>
                </a:solidFill>
                <a:latin typeface="Calibri" pitchFamily="34" charset="0"/>
              </a:rPr>
              <a:t>leido</a:t>
            </a:r>
            <a:endParaRPr lang="es-AR" sz="1800" b="1" dirty="0">
              <a:solidFill>
                <a:schemeClr val="bg1"/>
              </a:solidFill>
              <a:latin typeface="Calibri" pitchFamily="34" charset="0"/>
            </a:endParaRPr>
          </a:p>
        </p:txBody>
      </p:sp>
      <p:pic>
        <p:nvPicPr>
          <p:cNvPr id="6" name="Picture 5">
            <a:extLst>
              <a:ext uri="{FF2B5EF4-FFF2-40B4-BE49-F238E27FC236}">
                <a16:creationId xmlns:a16="http://schemas.microsoft.com/office/drawing/2014/main" id="{6BE49AB0-A575-8C3C-CA9E-86ABCDF45717}"/>
              </a:ext>
            </a:extLst>
          </p:cNvPr>
          <p:cNvPicPr>
            <a:picLocks noChangeAspect="1"/>
          </p:cNvPicPr>
          <p:nvPr/>
        </p:nvPicPr>
        <p:blipFill>
          <a:blip r:embed="rId6"/>
          <a:stretch>
            <a:fillRect/>
          </a:stretch>
        </p:blipFill>
        <p:spPr>
          <a:xfrm>
            <a:off x="8953500" y="3048000"/>
            <a:ext cx="1651000" cy="2082800"/>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28DF1488-7379-0CED-59FF-06B43E99D434}"/>
              </a:ext>
            </a:extLst>
          </p:cNvPr>
          <p:cNvPicPr>
            <a:picLocks noChangeAspect="1"/>
          </p:cNvPicPr>
          <p:nvPr/>
        </p:nvPicPr>
        <p:blipFill>
          <a:blip r:embed="rId7"/>
          <a:stretch>
            <a:fillRect/>
          </a:stretch>
        </p:blipFill>
        <p:spPr>
          <a:xfrm>
            <a:off x="1663700" y="3048000"/>
            <a:ext cx="1651000" cy="2082800"/>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2778C2FD-6E81-761D-2233-5473FC8F8B5C}"/>
              </a:ext>
            </a:extLst>
          </p:cNvPr>
          <p:cNvPicPr>
            <a:picLocks noChangeAspect="1"/>
          </p:cNvPicPr>
          <p:nvPr/>
        </p:nvPicPr>
        <p:blipFill>
          <a:blip r:embed="rId8"/>
          <a:stretch>
            <a:fillRect/>
          </a:stretch>
        </p:blipFill>
        <p:spPr>
          <a:xfrm>
            <a:off x="4614945" y="3377744"/>
            <a:ext cx="2961803" cy="1473656"/>
          </a:xfrm>
          <a:prstGeom prst="rect">
            <a:avLst/>
          </a:prstGeom>
          <a:ln>
            <a:noFill/>
          </a:ln>
          <a:effectLst>
            <a:outerShdw blurRad="190500" algn="tl" rotWithShape="0">
              <a:srgbClr val="000000">
                <a:alpha val="70000"/>
              </a:srgbClr>
            </a:outerShdw>
          </a:effectLst>
        </p:spPr>
      </p:pic>
      <p:sp>
        <p:nvSpPr>
          <p:cNvPr id="11" name="Text 4">
            <a:extLst>
              <a:ext uri="{FF2B5EF4-FFF2-40B4-BE49-F238E27FC236}">
                <a16:creationId xmlns:a16="http://schemas.microsoft.com/office/drawing/2014/main" id="{11DDE5F9-FB15-6175-43E1-1B09E726D80D}"/>
              </a:ext>
            </a:extLst>
          </p:cNvPr>
          <p:cNvSpPr/>
          <p:nvPr/>
        </p:nvSpPr>
        <p:spPr>
          <a:xfrm>
            <a:off x="825500" y="2311400"/>
            <a:ext cx="3175000" cy="558800"/>
          </a:xfrm>
          <a:prstGeom prst="rect">
            <a:avLst/>
          </a:prstGeom>
          <a:noFill/>
          <a:ln/>
        </p:spPr>
        <p:txBody>
          <a:bodyPr wrap="square" rtlCol="0" anchor="b" anchorCtr="0"/>
          <a:lstStyle/>
          <a:p>
            <a:pPr marL="0" indent="0" algn="ctr">
              <a:buNone/>
            </a:pPr>
            <a:r>
              <a:rPr lang="es-AR" sz="1800" b="1" dirty="0">
                <a:solidFill>
                  <a:srgbClr val="3E8EDE"/>
                </a:solidFill>
                <a:latin typeface="Calibri" pitchFamily="34" charset="0"/>
              </a:rPr>
              <a:t>Modelado Kimball</a:t>
            </a:r>
          </a:p>
        </p:txBody>
      </p:sp>
      <p:sp>
        <p:nvSpPr>
          <p:cNvPr id="12" name="Text 4">
            <a:extLst>
              <a:ext uri="{FF2B5EF4-FFF2-40B4-BE49-F238E27FC236}">
                <a16:creationId xmlns:a16="http://schemas.microsoft.com/office/drawing/2014/main" id="{9F7C5C04-D550-B3F7-9636-ABA81BB2436D}"/>
              </a:ext>
            </a:extLst>
          </p:cNvPr>
          <p:cNvSpPr/>
          <p:nvPr/>
        </p:nvSpPr>
        <p:spPr>
          <a:xfrm>
            <a:off x="4508500" y="2311400"/>
            <a:ext cx="3175000" cy="558800"/>
          </a:xfrm>
          <a:prstGeom prst="rect">
            <a:avLst/>
          </a:prstGeom>
          <a:noFill/>
          <a:ln/>
        </p:spPr>
        <p:txBody>
          <a:bodyPr wrap="square" rtlCol="0" anchor="b" anchorCtr="0"/>
          <a:lstStyle/>
          <a:p>
            <a:pPr marL="0" indent="0" algn="ctr">
              <a:buNone/>
            </a:pPr>
            <a:r>
              <a:rPr lang="es-AR" sz="1800" b="1" dirty="0">
                <a:solidFill>
                  <a:srgbClr val="22C1C3"/>
                </a:solidFill>
                <a:latin typeface="Calibri" pitchFamily="34" charset="0"/>
              </a:rPr>
              <a:t>Microsoft: Modelo estrella</a:t>
            </a:r>
          </a:p>
        </p:txBody>
      </p:sp>
      <p:sp>
        <p:nvSpPr>
          <p:cNvPr id="13" name="Text 4">
            <a:extLst>
              <a:ext uri="{FF2B5EF4-FFF2-40B4-BE49-F238E27FC236}">
                <a16:creationId xmlns:a16="http://schemas.microsoft.com/office/drawing/2014/main" id="{F1CD78E7-29CA-11BE-D622-0E2C44344E98}"/>
              </a:ext>
            </a:extLst>
          </p:cNvPr>
          <p:cNvSpPr/>
          <p:nvPr/>
        </p:nvSpPr>
        <p:spPr>
          <a:xfrm>
            <a:off x="8191500" y="2311400"/>
            <a:ext cx="3175000" cy="558800"/>
          </a:xfrm>
          <a:prstGeom prst="rect">
            <a:avLst/>
          </a:prstGeom>
          <a:noFill/>
          <a:ln/>
        </p:spPr>
        <p:txBody>
          <a:bodyPr wrap="square" rtlCol="0" anchor="b" anchorCtr="0"/>
          <a:lstStyle/>
          <a:p>
            <a:pPr marL="0" indent="0" algn="ctr">
              <a:buNone/>
            </a:pPr>
            <a:r>
              <a:rPr lang="es-AR" sz="1800" b="1" dirty="0">
                <a:solidFill>
                  <a:srgbClr val="FF9F43"/>
                </a:solidFill>
                <a:latin typeface="Calibri" pitchFamily="34" charset="0"/>
              </a:rPr>
              <a:t>La guía de DAX</a:t>
            </a:r>
          </a:p>
        </p:txBody>
      </p:sp>
      <p:sp>
        <p:nvSpPr>
          <p:cNvPr id="3" name="AccentStrip_502">
            <a:extLst>
              <a:ext uri="{FF2B5EF4-FFF2-40B4-BE49-F238E27FC236}">
                <a16:creationId xmlns:a16="http://schemas.microsoft.com/office/drawing/2014/main" id="{BBC3D0AB-60BB-4D00-9916-D35A16B0C545}"/>
              </a:ext>
            </a:extLst>
          </p:cNvPr>
          <p:cNvSpPr/>
          <p:nvPr/>
        </p:nvSpPr>
        <p:spPr>
          <a:xfrm>
            <a:off x="825500" y="2895600"/>
            <a:ext cx="3175000" cy="63500"/>
          </a:xfrm>
          <a:prstGeom prst="rect">
            <a:avLst/>
          </a:prstGeom>
          <a:solidFill>
            <a:srgbClr val="3E8ED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5" name="AccentStrip_503">
            <a:extLst>
              <a:ext uri="{FF2B5EF4-FFF2-40B4-BE49-F238E27FC236}">
                <a16:creationId xmlns:a16="http://schemas.microsoft.com/office/drawing/2014/main" id="{88EC3122-24FC-4A3C-9C72-1DE70F08D5D0}"/>
              </a:ext>
            </a:extLst>
          </p:cNvPr>
          <p:cNvSpPr/>
          <p:nvPr/>
        </p:nvSpPr>
        <p:spPr>
          <a:xfrm>
            <a:off x="4508500" y="2895600"/>
            <a:ext cx="3175000" cy="63500"/>
          </a:xfrm>
          <a:prstGeom prst="rect">
            <a:avLst/>
          </a:prstGeom>
          <a:solidFill>
            <a:srgbClr val="22C1C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7" name="AccentStrip_504">
            <a:extLst>
              <a:ext uri="{FF2B5EF4-FFF2-40B4-BE49-F238E27FC236}">
                <a16:creationId xmlns:a16="http://schemas.microsoft.com/office/drawing/2014/main" id="{1440BC6A-1A0D-497D-AEE4-671905807EC1}"/>
              </a:ext>
            </a:extLst>
          </p:cNvPr>
          <p:cNvSpPr/>
          <p:nvPr/>
        </p:nvSpPr>
        <p:spPr>
          <a:xfrm>
            <a:off x="8191500" y="2895600"/>
            <a:ext cx="3175000" cy="63500"/>
          </a:xfrm>
          <a:prstGeom prst="rect">
            <a:avLst/>
          </a:prstGeom>
          <a:solidFill>
            <a:srgbClr val="FF9F4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911" name="Subtitle Reading"/>
          <p:cNvSpPr txBox="1"/>
          <p:nvPr/>
        </p:nvSpPr>
        <p:spPr>
          <a:xfrm>
            <a:off x="546100" y="1117600"/>
            <a:ext cx="10541000" cy="660400"/>
          </a:xfrm>
          <a:prstGeom prst="rect">
            <a:avLst/>
          </a:prstGeom>
          <a:noFill/>
        </p:spPr>
        <p:txBody>
          <a:bodyPr wrap="square" lIns="0" tIns="0" rIns="0" bIns="0" anchor="t">
            <a:noAutofit/>
          </a:bodyPr>
          <a:lstStyle/>
          <a:p>
            <a:pPr marL="0" indent="0" algn="l">
              <a:buNone/>
            </a:pPr>
            <a:r>
              <a:rPr lang="es-AR" sz="2000" dirty="0">
                <a:solidFill>
                  <a:srgbClr val="B9C4D4"/>
                </a:solidFill>
                <a:latin typeface="Calibri" pitchFamily="34" charset="0"/>
              </a:rPr>
              <a:t>     Con un CSV o un Excel propio, y funcionó perfecto.</a:t>
            </a:r>
          </a:p>
        </p:txBody>
      </p:sp>
    </p:spTree>
    <p:extLst>
      <p:ext uri="{BB962C8B-B14F-4D97-AF65-F5344CB8AC3E}">
        <p14:creationId xmlns:p14="http://schemas.microsoft.com/office/powerpoint/2010/main" val="1913656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childTnLst>
                                </p:cTn>
                              </p:par>
                              <p:par>
                                <p:cTn id="8" presetID="10" presetClass="entr" presetSubtype="0" fill="hold" nodeType="withEffect">
                                  <p:stCondLst>
                                    <p:cond delay="400"/>
                                  </p:stCondLst>
                                  <p:childTnLst>
                                    <p:set>
                                      <p:cBhvr>
                                        <p:cTn id="9" dur="1" fill="hold">
                                          <p:stCondLst>
                                            <p:cond delay="0"/>
                                          </p:stCondLst>
                                        </p:cTn>
                                        <p:tgtEl>
                                          <p:spTgt spid="911"/>
                                        </p:tgtEl>
                                        <p:attrNameLst>
                                          <p:attrName>style.visibility</p:attrName>
                                        </p:attrNameLst>
                                      </p:cBhvr>
                                      <p:to>
                                        <p:strVal val="visible"/>
                                      </p:to>
                                    </p:set>
                                    <p:animEffect transition="in" filter="fade">
                                      <p:cBhvr>
                                        <p:cTn id="10" dur="600"/>
                                        <p:tgtEl>
                                          <p:spTgt spid="9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2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24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360"/>
                                  </p:stCondLst>
                                  <p:childTnLst>
                                    <p:set>
                                      <p:cBhvr>
                                        <p:cTn id="23" dur="1" fill="hold">
                                          <p:stCondLst>
                                            <p:cond delay="0"/>
                                          </p:stCondLst>
                                        </p:cTn>
                                        <p:tgtEl>
                                          <p:spTgt spid="502"/>
                                        </p:tgtEl>
                                        <p:attrNameLst>
                                          <p:attrName>style.visibility</p:attrName>
                                        </p:attrNameLst>
                                      </p:cBhvr>
                                      <p:to>
                                        <p:strVal val="visible"/>
                                      </p:to>
                                    </p:set>
                                    <p:animEffect transition="in" filter="fade">
                                      <p:cBhvr>
                                        <p:cTn id="24" dur="500"/>
                                        <p:tgtEl>
                                          <p:spTgt spid="502"/>
                                        </p:tgtEl>
                                      </p:cBhvr>
                                    </p:animEffect>
                                  </p:childTnLst>
                                </p:cTn>
                              </p:par>
                              <p:par>
                                <p:cTn id="25" presetID="10" presetClass="entr" presetSubtype="0" fill="hold" nodeType="withEffect">
                                  <p:stCondLst>
                                    <p:cond delay="48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6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nodeType="withEffect">
                                  <p:stCondLst>
                                    <p:cond delay="72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nodeType="withEffect">
                                  <p:stCondLst>
                                    <p:cond delay="840"/>
                                  </p:stCondLst>
                                  <p:childTnLst>
                                    <p:set>
                                      <p:cBhvr>
                                        <p:cTn id="35" dur="1" fill="hold">
                                          <p:stCondLst>
                                            <p:cond delay="0"/>
                                          </p:stCondLst>
                                        </p:cTn>
                                        <p:tgtEl>
                                          <p:spTgt spid="503"/>
                                        </p:tgtEl>
                                        <p:attrNameLst>
                                          <p:attrName>style.visibility</p:attrName>
                                        </p:attrNameLst>
                                      </p:cBhvr>
                                      <p:to>
                                        <p:strVal val="visible"/>
                                      </p:to>
                                    </p:set>
                                    <p:animEffect transition="in" filter="fade">
                                      <p:cBhvr>
                                        <p:cTn id="36" dur="500"/>
                                        <p:tgtEl>
                                          <p:spTgt spid="503"/>
                                        </p:tgtEl>
                                      </p:cBhvr>
                                    </p:animEffect>
                                  </p:childTnLst>
                                </p:cTn>
                              </p:par>
                              <p:par>
                                <p:cTn id="37" presetID="10" presetClass="entr" presetSubtype="0" fill="hold" nodeType="withEffect">
                                  <p:stCondLst>
                                    <p:cond delay="96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nodeType="withEffect">
                                  <p:stCondLst>
                                    <p:cond delay="108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nodeType="withEffect">
                                  <p:stCondLst>
                                    <p:cond delay="12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1320"/>
                                  </p:stCondLst>
                                  <p:childTnLst>
                                    <p:set>
                                      <p:cBhvr>
                                        <p:cTn id="47" dur="1" fill="hold">
                                          <p:stCondLst>
                                            <p:cond delay="0"/>
                                          </p:stCondLst>
                                        </p:cTn>
                                        <p:tgtEl>
                                          <p:spTgt spid="504"/>
                                        </p:tgtEl>
                                        <p:attrNameLst>
                                          <p:attrName>style.visibility</p:attrName>
                                        </p:attrNameLst>
                                      </p:cBhvr>
                                      <p:to>
                                        <p:strVal val="visible"/>
                                      </p:to>
                                    </p:set>
                                    <p:animEffect transition="in" filter="fade">
                                      <p:cBhvr>
                                        <p:cTn id="48" dur="500"/>
                                        <p:tgtEl>
                                          <p:spTgt spid="504"/>
                                        </p:tgtEl>
                                      </p:cBhvr>
                                    </p:animEffect>
                                  </p:childTnLst>
                                </p:cTn>
                              </p:par>
                              <p:par>
                                <p:cTn id="49" presetID="10" presetClass="entr" presetSubtype="0" fill="hold" nodeType="withEffect">
                                  <p:stCondLst>
                                    <p:cond delay="144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nodeType="withEffect">
                                  <p:stCondLst>
                                    <p:cond delay="156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10" presetClass="entr" presetSubtype="0" fill="hold" nodeType="withEffect">
                                  <p:stCondLst>
                                    <p:cond delay="1680"/>
                                  </p:stCondLst>
                                  <p:childTnLst>
                                    <p:set>
                                      <p:cBhvr>
                                        <p:cTn id="56" dur="1" fill="hold">
                                          <p:stCondLst>
                                            <p:cond delay="0"/>
                                          </p:stCondLst>
                                        </p:cTn>
                                        <p:tgtEl>
                                          <p:spTgt spid="505"/>
                                        </p:tgtEl>
                                        <p:attrNameLst>
                                          <p:attrName>style.visibility</p:attrName>
                                        </p:attrNameLst>
                                      </p:cBhvr>
                                      <p:to>
                                        <p:strVal val="visible"/>
                                      </p:to>
                                    </p:set>
                                    <p:animEffect transition="in" filter="fade">
                                      <p:cBhvr>
                                        <p:cTn id="57" dur="500"/>
                                        <p:tgtEl>
                                          <p:spTgt spid="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4" name="Text 1"/>
          <p:cNvSpPr/>
          <p:nvPr/>
        </p:nvSpPr>
        <p:spPr>
          <a:xfrm>
            <a:off x="822960" y="868680"/>
            <a:ext cx="7315200" cy="640080"/>
          </a:xfrm>
          <a:prstGeom prst="rect">
            <a:avLst/>
          </a:prstGeom>
          <a:noFill/>
          <a:ln/>
        </p:spPr>
        <p:txBody>
          <a:bodyPr wrap="square" rtlCol="0" anchor="ctr"/>
          <a:lstStyle/>
          <a:p>
            <a:pPr marL="0" indent="0" algn="l">
              <a:buNone/>
            </a:pPr>
            <a:r>
              <a:rPr lang="es-AR" sz="3200" dirty="0">
                <a:solidFill>
                  <a:srgbClr val="FFFFFF"/>
                </a:solidFill>
                <a:latin typeface="Calibri" pitchFamily="34" charset="0"/>
              </a:rPr>
              <a:t>Así se vende Power BI en la calle</a:t>
            </a:r>
          </a:p>
        </p:txBody>
      </p:sp>
      <p:pic>
        <p:nvPicPr>
          <p:cNvPr id="17"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51C0588A-7D7F-4C19-98F3-01A430C0572D}"/>
              </a:ext>
            </a:extLst>
          </p:cNvPr>
          <p:cNvSpPr/>
          <p:nvPr/>
        </p:nvSpPr>
        <p:spPr>
          <a:xfrm>
            <a:off x="825500" y="1905000"/>
            <a:ext cx="5080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lIns="228600" tIns="182880" rIns="228600" bIns="182880" rtlCol="0" anchor="ctr" anchorCtr="0">
            <a:noAutofit/>
          </a:bodyPr>
          <a:lstStyle/>
          <a:p>
            <a:pPr marL="0" indent="0" algn="l">
              <a:spcBef>
                <a:spcPts val="600"/>
              </a:spcBef>
              <a:buNone/>
            </a:pPr>
            <a:r>
              <a:rPr lang="es-AR" sz="1800" dirty="0">
                <a:solidFill>
                  <a:srgbClr val="FFFFFF"/>
                </a:solidFill>
                <a:latin typeface="Calibri" pitchFamily="34" charset="0"/>
              </a:rPr>
              <a:t>Excel, Business Intelligence y Power BI, en la misma lista y al mismo nivel.</a:t>
            </a:r>
          </a:p>
          <a:p>
            <a:pPr marL="0" indent="0" algn="l">
              <a:spcBef>
                <a:spcPts val="800"/>
              </a:spcBef>
              <a:buNone/>
            </a:pPr>
            <a:r>
              <a:rPr lang="es-AR" sz="2400" b="1" dirty="0">
                <a:solidFill>
                  <a:srgbClr val="E8A33D"/>
                </a:solidFill>
                <a:latin typeface="Calibri" pitchFamily="34" charset="0"/>
              </a:rPr>
              <a:t>«Personalizada o corporativa»</a:t>
            </a:r>
          </a:p>
          <a:p>
            <a:pPr marL="0" indent="0" algn="l">
              <a:spcBef>
                <a:spcPts val="600"/>
              </a:spcBef>
              <a:buNone/>
            </a:pPr>
            <a:r>
              <a:rPr lang="es-AR" sz="1800" dirty="0">
                <a:solidFill>
                  <a:srgbClr val="FFFFFF"/>
                </a:solidFill>
                <a:latin typeface="Calibri" pitchFamily="34" charset="0"/>
              </a:rPr>
              <a:t>Como si fuera la misma cosa con distinto precio.</a:t>
            </a:r>
          </a:p>
          <a:p>
            <a:pPr marL="0" indent="0" algn="l">
              <a:spcBef>
                <a:spcPts val="900"/>
              </a:spcBef>
              <a:buNone/>
            </a:pPr>
            <a:r>
              <a:rPr lang="es-AR" sz="1600" i="1" dirty="0">
                <a:solidFill>
                  <a:srgbClr val="EAF0F7"/>
                </a:solidFill>
                <a:latin typeface="Calibri" pitchFamily="34" charset="0"/>
              </a:rPr>
              <a:t>No lo es. Y esa confusión es la que después pagan las </a:t>
            </a:r>
            <a:r>
              <a:rPr lang="es-AR" sz="1600" i="1" dirty="0">
                <a:solidFill>
                  <a:srgbClr val="FFC000"/>
                </a:solidFill>
                <a:latin typeface="Calibri" pitchFamily="34" charset="0"/>
              </a:rPr>
              <a:t>empresas</a:t>
            </a:r>
          </a:p>
        </p:txBody>
      </p:sp>
      <p:sp>
        <p:nvSpPr>
          <p:cNvPr id="21" name="Accent Bar">
            <a:extLst>
              <a:ext uri="{FF2B5EF4-FFF2-40B4-BE49-F238E27FC236}">
                <a16:creationId xmlns:a16="http://schemas.microsoft.com/office/drawing/2014/main" id="{18602C9A-BFAB-45CF-9B7C-D0BDF554DFDA}"/>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pic>
        <p:nvPicPr>
          <p:cNvPr id="3" name="Picture 2">
            <a:extLst>
              <a:ext uri="{FF2B5EF4-FFF2-40B4-BE49-F238E27FC236}">
                <a16:creationId xmlns:a16="http://schemas.microsoft.com/office/drawing/2014/main" id="{5AC42B50-9B3E-C1D4-1B0B-A46AA570CB9B}"/>
              </a:ext>
            </a:extLst>
          </p:cNvPr>
          <p:cNvPicPr>
            <a:picLocks noChangeAspect="1"/>
          </p:cNvPicPr>
          <p:nvPr/>
        </p:nvPicPr>
        <p:blipFill>
          <a:blip r:embed="rId6"/>
          <a:srcRect l="14000" t="25000" r="18000" b="27600"/>
          <a:stretch>
            <a:fillRect/>
          </a:stretch>
        </p:blipFill>
        <p:spPr>
          <a:xfrm>
            <a:off x="6921500" y="1905000"/>
            <a:ext cx="4000500" cy="3810000"/>
          </a:xfrm>
          <a:prstGeom prst="rect">
            <a:avLst/>
          </a:prstGeom>
        </p:spPr>
      </p:pic>
    </p:spTree>
    <p:extLst>
      <p:ext uri="{BB962C8B-B14F-4D97-AF65-F5344CB8AC3E}">
        <p14:creationId xmlns:p14="http://schemas.microsoft.com/office/powerpoint/2010/main" val="553735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4" name="Text 1"/>
          <p:cNvSpPr/>
          <p:nvPr/>
        </p:nvSpPr>
        <p:spPr>
          <a:xfrm>
            <a:off x="822960" y="868680"/>
            <a:ext cx="7315200" cy="640080"/>
          </a:xfrm>
          <a:prstGeom prst="rect">
            <a:avLst/>
          </a:prstGeom>
          <a:noFill/>
          <a:ln/>
        </p:spPr>
        <p:txBody>
          <a:bodyPr wrap="square" lIns="228600" tIns="137160" rIns="228600" bIns="137160" rtlCol="0" anchor="ctr"/>
          <a:lstStyle/>
          <a:p>
            <a:pPr marL="0" indent="0" algn="l">
              <a:buNone/>
            </a:pPr>
            <a:r>
              <a:rPr lang="es-AR" sz="3200" dirty="0">
                <a:solidFill>
                  <a:srgbClr val="FFFFFF"/>
                </a:solidFill>
                <a:latin typeface="Calibri" pitchFamily="34" charset="0"/>
              </a:rPr>
              <a:t>Las dos Power BI</a:t>
            </a:r>
          </a:p>
        </p:txBody>
      </p:sp>
      <p:pic>
        <p:nvPicPr>
          <p:cNvPr id="17" name="Image 1" descr="assets/logo_datasaturday/Logo DataSaturday/Logo DT Blanco con mapa azul.png"/>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51C0588A-7D7F-4C19-98F3-01A430C0572D}"/>
              </a:ext>
            </a:extLst>
          </p:cNvPr>
          <p:cNvSpPr/>
          <p:nvPr/>
        </p:nvSpPr>
        <p:spPr>
          <a:xfrm>
            <a:off x="825500" y="1905000"/>
            <a:ext cx="5080000" cy="3556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lIns="228600" tIns="137160" rIns="228600" bIns="137160" rtlCol="0" anchor="ctr" anchorCtr="0">
            <a:noAutofit/>
          </a:bodyPr>
          <a:lstStyle/>
          <a:p>
            <a:pPr marL="0" indent="0" algn="l">
              <a:buNone/>
            </a:pPr>
            <a:r>
              <a:rPr lang="es-AR" sz="1500" b="1" spc="200" dirty="0">
                <a:solidFill>
                  <a:srgbClr val="7FB2E8"/>
                </a:solidFill>
                <a:latin typeface="Calibri" pitchFamily="34" charset="0"/>
              </a:rPr>
              <a:t>LA QUE APRENDISTE SOLO</a:t>
            </a:r>
          </a:p>
          <a:p>
            <a:pPr marL="0" indent="0" algn="l">
              <a:spcBef>
                <a:spcPts val="900"/>
              </a:spcBef>
              <a:buNone/>
            </a:pPr>
            <a:r>
              <a:rPr lang="es-AR" sz="1800" dirty="0">
                <a:solidFill>
                  <a:srgbClr val="FFFFFF"/>
                </a:solidFill>
                <a:latin typeface="Calibri" pitchFamily="34" charset="0"/>
              </a:rPr>
              <a:t>Un usuario, una verdad</a:t>
            </a:r>
          </a:p>
          <a:p>
            <a:pPr marL="0" indent="0" algn="l">
              <a:spcBef>
                <a:spcPts val="900"/>
              </a:spcBef>
              <a:buNone/>
            </a:pPr>
            <a:r>
              <a:rPr lang="es-AR" sz="1800" dirty="0">
                <a:solidFill>
                  <a:srgbClr val="FFFFFF"/>
                </a:solidFill>
                <a:latin typeface="Calibri" pitchFamily="34" charset="0"/>
              </a:rPr>
              <a:t>Lo entiende quien lo hizo</a:t>
            </a:r>
          </a:p>
          <a:p>
            <a:pPr marL="0" indent="0" algn="l">
              <a:spcBef>
                <a:spcPts val="900"/>
              </a:spcBef>
              <a:buNone/>
            </a:pPr>
            <a:r>
              <a:rPr lang="es-AR" sz="1800" dirty="0">
                <a:solidFill>
                  <a:srgbClr val="FFFFFF"/>
                </a:solidFill>
                <a:latin typeface="Calibri" pitchFamily="34" charset="0"/>
              </a:rPr>
              <a:t>Si falla, lo arreglás vos</a:t>
            </a:r>
          </a:p>
        </p:txBody>
      </p:sp>
      <p:sp>
        <p:nvSpPr>
          <p:cNvPr id="21" name="Accent Bar">
            <a:extLst>
              <a:ext uri="{FF2B5EF4-FFF2-40B4-BE49-F238E27FC236}">
                <a16:creationId xmlns:a16="http://schemas.microsoft.com/office/drawing/2014/main" id="{18602C9A-BFAB-45CF-9B7C-D0BDF554DFDA}"/>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921" name="Col Empresa">
            <a:extLst>
              <a:ext uri="{FF2B5EF4-FFF2-40B4-BE49-F238E27FC236}">
                <a16:creationId xmlns:a16="http://schemas.microsoft.com/office/drawing/2014/main" id="{51C0588A-7D7F-4C19-98F3-01A430C0572D}"/>
              </a:ext>
            </a:extLst>
          </p:cNvPr>
          <p:cNvSpPr/>
          <p:nvPr/>
        </p:nvSpPr>
        <p:spPr>
          <a:xfrm>
            <a:off x="6286500" y="1905000"/>
            <a:ext cx="5080000" cy="3556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lIns="228600" tIns="137160" rIns="228600" bIns="137160" rtlCol="0" anchor="ctr" anchorCtr="0">
            <a:noAutofit/>
          </a:bodyPr>
          <a:lstStyle/>
          <a:p>
            <a:pPr marL="0" indent="0" algn="l">
              <a:buNone/>
            </a:pPr>
            <a:r>
              <a:rPr lang="es-AR" sz="1500" b="1" spc="200" dirty="0">
                <a:solidFill>
                  <a:srgbClr val="E8A33D"/>
                </a:solidFill>
                <a:latin typeface="Calibri" pitchFamily="34" charset="0"/>
              </a:rPr>
              <a:t>LA QUE TE TOCA EN LA EMPRESA</a:t>
            </a:r>
          </a:p>
          <a:p>
            <a:pPr marL="0" indent="0" algn="l">
              <a:spcBef>
                <a:spcPts val="900"/>
              </a:spcBef>
              <a:buNone/>
            </a:pPr>
            <a:r>
              <a:rPr lang="es-AR" sz="1800" dirty="0">
                <a:solidFill>
                  <a:srgbClr val="FFFFFF"/>
                </a:solidFill>
                <a:latin typeface="Calibri" pitchFamily="34" charset="0"/>
              </a:rPr>
              <a:t>200 usuarios, una sola verdad posible</a:t>
            </a:r>
          </a:p>
          <a:p>
            <a:pPr marL="0" indent="0" algn="l">
              <a:spcBef>
                <a:spcPts val="900"/>
              </a:spcBef>
              <a:buNone/>
            </a:pPr>
            <a:r>
              <a:rPr lang="es-AR" sz="1800" dirty="0">
                <a:solidFill>
                  <a:srgbClr val="FFFFFF"/>
                </a:solidFill>
                <a:latin typeface="Calibri" pitchFamily="34" charset="0"/>
              </a:rPr>
              <a:t>Lo tiene que entender el que llega</a:t>
            </a:r>
          </a:p>
          <a:p>
            <a:pPr marL="0" indent="0" algn="l">
              <a:spcBef>
                <a:spcPts val="900"/>
              </a:spcBef>
              <a:buNone/>
            </a:pPr>
            <a:r>
              <a:rPr lang="es-AR" sz="1800" dirty="0">
                <a:solidFill>
                  <a:srgbClr val="FFFFFF"/>
                </a:solidFill>
                <a:latin typeface="Calibri" pitchFamily="34" charset="0"/>
              </a:rPr>
              <a:t>Si falla, alguien tiene que responder</a:t>
            </a:r>
          </a:p>
        </p:txBody>
      </p:sp>
      <p:sp>
        <p:nvSpPr>
          <p:cNvPr id="922" name="Punchline Bar">
            <a:extLst>
              <a:ext uri="{FF2B5EF4-FFF2-40B4-BE49-F238E27FC236}">
                <a16:creationId xmlns:a16="http://schemas.microsoft.com/office/drawing/2014/main" id="{51C0588A-7D7F-4C19-98F3-01A430C0572D}"/>
              </a:ext>
            </a:extLst>
          </p:cNvPr>
          <p:cNvSpPr/>
          <p:nvPr/>
        </p:nvSpPr>
        <p:spPr>
          <a:xfrm>
            <a:off x="825500" y="5613400"/>
            <a:ext cx="10541000" cy="4572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lIns="228600" tIns="137160" rIns="228600" bIns="137160" rtlCol="0" anchor="ctr" anchorCtr="0">
            <a:noAutofit/>
          </a:bodyPr>
          <a:lstStyle/>
          <a:p>
            <a:pPr marL="0" indent="0" algn="ctr">
              <a:buNone/>
            </a:pPr>
            <a:r>
              <a:rPr lang="es-AR" sz="1600" b="1" dirty="0">
                <a:solidFill>
                  <a:srgbClr val="FFFFFF"/>
                </a:solidFill>
                <a:latin typeface="Calibri" pitchFamily="34" charset="0"/>
              </a:rPr>
              <a:t>Todo lo que sigue no son buenas prácticas. Son las consecuencias de haber traído la primera a la segunda.</a:t>
            </a:r>
          </a:p>
        </p:txBody>
      </p:sp>
    </p:spTree>
    <p:extLst>
      <p:ext uri="{BB962C8B-B14F-4D97-AF65-F5344CB8AC3E}">
        <p14:creationId xmlns:p14="http://schemas.microsoft.com/office/powerpoint/2010/main" val="203332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96CF2BCC-E3D6-7D5C-B1D5-C24078E892AC}"/>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FCB82164-D81C-B2B9-6284-C9A017752AEA}"/>
              </a:ext>
            </a:extLst>
          </p:cNvPr>
          <p:cNvPicPr>
            <a:picLocks noChangeAspect="1"/>
          </p:cNvPicPr>
          <p:nvPr/>
        </p:nvPicPr>
        <p:blipFill>
          <a:blip r:embed="rId3"/>
          <a:stretch>
            <a:fillRect/>
          </a:stretch>
        </p:blipFill>
        <p:spPr>
          <a:xfrm>
            <a:off x="305" y="0"/>
            <a:ext cx="12191695" cy="6858000"/>
          </a:xfrm>
          <a:prstGeom prst="rect">
            <a:avLst/>
          </a:prstGeom>
        </p:spPr>
      </p:pic>
      <p:sp>
        <p:nvSpPr>
          <p:cNvPr id="4" name="Text 1">
            <a:extLst>
              <a:ext uri="{FF2B5EF4-FFF2-40B4-BE49-F238E27FC236}">
                <a16:creationId xmlns:a16="http://schemas.microsoft.com/office/drawing/2014/main" id="{D67C6528-4B7A-6865-08BB-C73B6528420D}"/>
              </a:ext>
            </a:extLst>
          </p:cNvPr>
          <p:cNvSpPr/>
          <p:nvPr/>
        </p:nvSpPr>
        <p:spPr>
          <a:xfrm>
            <a:off x="822960" y="178950"/>
            <a:ext cx="7315200" cy="640080"/>
          </a:xfrm>
          <a:prstGeom prst="rect">
            <a:avLst/>
          </a:prstGeom>
          <a:noFill/>
          <a:ln/>
        </p:spPr>
        <p:txBody>
          <a:bodyPr wrap="square" rtlCol="0" anchor="ctr"/>
          <a:lstStyle/>
          <a:p>
            <a:pPr marL="0" indent="0" algn="l">
              <a:buNone/>
            </a:pPr>
            <a:r>
              <a:rPr lang="es-AR" sz="3200" b="1" dirty="0">
                <a:solidFill>
                  <a:srgbClr val="FFFFFF"/>
                </a:solidFill>
                <a:latin typeface="Calibri" pitchFamily="34" charset="0"/>
              </a:rPr>
              <a:t>El espejismo autosuficiente</a:t>
            </a:r>
          </a:p>
        </p:txBody>
      </p:sp>
      <p:pic>
        <p:nvPicPr>
          <p:cNvPr id="17" name="Image 1" descr="assets/logo_datasaturday/Logo DataSaturday/Logo DT Blanco con mapa azul.png">
            <a:extLst>
              <a:ext uri="{FF2B5EF4-FFF2-40B4-BE49-F238E27FC236}">
                <a16:creationId xmlns:a16="http://schemas.microsoft.com/office/drawing/2014/main" id="{47CF3228-D568-A578-CE83-E160E83898AC}"/>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4E6F5FEB-6CAA-E35C-F092-46901856A784}"/>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D1755DC0-9D5D-B8A3-D80A-4EB9E2BAF273}"/>
              </a:ext>
            </a:extLst>
          </p:cNvPr>
          <p:cNvSpPr/>
          <p:nvPr/>
        </p:nvSpPr>
        <p:spPr>
          <a:xfrm>
            <a:off x="825500" y="1905000"/>
            <a:ext cx="10541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t" anchorCtr="0">
            <a:noAutofit/>
          </a:bodyPr>
          <a:lstStyle/>
          <a:p>
            <a:pPr algn="l">
              <a:buNone/>
            </a:pPr>
            <a:endParaRPr lang="es-AR" sz="1800" dirty="0"/>
          </a:p>
        </p:txBody>
      </p:sp>
      <p:sp>
        <p:nvSpPr>
          <p:cNvPr id="21" name="Accent Bar">
            <a:extLst>
              <a:ext uri="{FF2B5EF4-FFF2-40B4-BE49-F238E27FC236}">
                <a16:creationId xmlns:a16="http://schemas.microsoft.com/office/drawing/2014/main" id="{C6407136-96ED-A09A-ACCB-C735FB45B0F9}"/>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601" name="Box601"/>
          <p:cNvSpPr/>
          <p:nvPr/>
        </p:nvSpPr>
        <p:spPr>
          <a:xfrm>
            <a:off x="1143000" y="2184400"/>
            <a:ext cx="4826000" cy="2946400"/>
          </a:xfrm>
          <a:prstGeom prst="roundRect">
            <a:avLst/>
          </a:prstGeom>
          <a:solidFill>
            <a:srgbClr val="FFFFFF">
              <a:alpha val="10000"/>
            </a:srgbClr>
          </a:solidFill>
          <a:ln w="12700">
            <a:solidFill>
              <a:srgbClr val="FFFFFF">
                <a:alpha val="22000"/>
              </a:srgbClr>
            </a:solidFill>
          </a:ln>
        </p:spPr>
        <p:txBody>
          <a:bodyPr wrap="square" lIns="228600" tIns="177800" rIns="228600" bIns="177800" anchor="t"/>
          <a:lstStyle/>
          <a:p>
            <a:pPr marL="0" indent="0" algn="l">
              <a:buNone/>
            </a:pPr>
            <a:r>
              <a:rPr lang="es-AR" sz="1900" b="1" dirty="0">
                <a:solidFill>
                  <a:srgbClr val="FFFFFF"/>
                </a:solidFill>
                <a:latin typeface="Calibri" pitchFamily="34" charset="0"/>
              </a:rPr>
              <a:t>Lo que se cree de Power BI</a:t>
            </a:r>
          </a:p>
          <a:p>
            <a:pPr marL="0" indent="0" algn="l">
              <a:spcBef>
                <a:spcPts val="700"/>
              </a:spcBef>
              <a:buNone/>
            </a:pPr>
            <a:r>
              <a:rPr lang="es-AR" sz="1600" b="0" dirty="0">
                <a:solidFill>
                  <a:srgbClr val="E3EDF7"/>
                </a:solidFill>
                <a:latin typeface="Calibri" pitchFamily="34" charset="0"/>
              </a:rPr>
              <a:t>Power BI hace el ETL</a:t>
            </a:r>
          </a:p>
          <a:p>
            <a:pPr marL="0" indent="0" algn="l">
              <a:spcBef>
                <a:spcPts val="400"/>
              </a:spcBef>
              <a:buNone/>
            </a:pPr>
            <a:r>
              <a:rPr lang="es-AR" sz="1600" b="0" dirty="0">
                <a:solidFill>
                  <a:srgbClr val="E3EDF7"/>
                </a:solidFill>
                <a:latin typeface="Calibri" pitchFamily="34" charset="0"/>
              </a:rPr>
              <a:t>Power BI es el data warehouse</a:t>
            </a:r>
          </a:p>
          <a:p>
            <a:pPr marL="0" indent="0" algn="l">
              <a:spcBef>
                <a:spcPts val="400"/>
              </a:spcBef>
              <a:buNone/>
            </a:pPr>
            <a:r>
              <a:rPr lang="es-AR" sz="1600" b="0" dirty="0">
                <a:solidFill>
                  <a:srgbClr val="E3EDF7"/>
                </a:solidFill>
                <a:latin typeface="Calibri" pitchFamily="34" charset="0"/>
              </a:rPr>
              <a:t>Power BI resuelve la calidad del dato</a:t>
            </a:r>
          </a:p>
          <a:p>
            <a:pPr marL="0" indent="0" algn="l">
              <a:spcBef>
                <a:spcPts val="400"/>
              </a:spcBef>
              <a:buNone/>
            </a:pPr>
            <a:r>
              <a:rPr lang="es-AR" sz="1600" b="0" dirty="0">
                <a:solidFill>
                  <a:srgbClr val="E3EDF7"/>
                </a:solidFill>
                <a:latin typeface="Calibri" pitchFamily="34" charset="0"/>
              </a:rPr>
              <a:t>Power BI reemplaza al </a:t>
            </a:r>
            <a:r>
              <a:rPr lang="es-AR" sz="1600" dirty="0">
                <a:solidFill>
                  <a:srgbClr val="E3EDF7"/>
                </a:solidFill>
                <a:latin typeface="Calibri" pitchFamily="34" charset="0"/>
              </a:rPr>
              <a:t>E</a:t>
            </a:r>
            <a:r>
              <a:rPr lang="es-AR" sz="1600" b="0" dirty="0">
                <a:solidFill>
                  <a:srgbClr val="E3EDF7"/>
                </a:solidFill>
                <a:latin typeface="Calibri" pitchFamily="34" charset="0"/>
              </a:rPr>
              <a:t>xcel</a:t>
            </a:r>
          </a:p>
        </p:txBody>
      </p:sp>
      <p:sp>
        <p:nvSpPr>
          <p:cNvPr id="602" name="Box602"/>
          <p:cNvSpPr/>
          <p:nvPr/>
        </p:nvSpPr>
        <p:spPr>
          <a:xfrm>
            <a:off x="6223000" y="2184400"/>
            <a:ext cx="4826000" cy="2946400"/>
          </a:xfrm>
          <a:prstGeom prst="roundRect">
            <a:avLst/>
          </a:prstGeom>
          <a:solidFill>
            <a:srgbClr val="8FC3F0"/>
          </a:solidFill>
          <a:ln>
            <a:noFill/>
          </a:ln>
        </p:spPr>
        <p:txBody>
          <a:bodyPr wrap="square" lIns="228600" tIns="177800" rIns="228600" bIns="177800" anchor="t"/>
          <a:lstStyle/>
          <a:p>
            <a:pPr marL="0" indent="0" algn="l">
              <a:buNone/>
            </a:pPr>
            <a:r>
              <a:rPr lang="es-AR" sz="1900" b="1" dirty="0">
                <a:solidFill>
                  <a:srgbClr val="0B2545"/>
                </a:solidFill>
                <a:latin typeface="Calibri" pitchFamily="34" charset="0"/>
              </a:rPr>
              <a:t>Lo que Power BI es</a:t>
            </a:r>
          </a:p>
          <a:p>
            <a:pPr marL="0" indent="0" algn="l">
              <a:spcBef>
                <a:spcPts val="700"/>
              </a:spcBef>
              <a:buNone/>
            </a:pPr>
            <a:r>
              <a:rPr lang="es-AR" sz="1600" b="0" dirty="0">
                <a:solidFill>
                  <a:srgbClr val="0B2545"/>
                </a:solidFill>
                <a:latin typeface="Calibri" pitchFamily="34" charset="0"/>
              </a:rPr>
              <a:t>Modelo semántico</a:t>
            </a:r>
          </a:p>
          <a:p>
            <a:pPr marL="0" indent="0" algn="l">
              <a:spcBef>
                <a:spcPts val="400"/>
              </a:spcBef>
              <a:buNone/>
            </a:pPr>
            <a:r>
              <a:rPr lang="es-AR" sz="1600" b="0" dirty="0">
                <a:solidFill>
                  <a:srgbClr val="0B2545"/>
                </a:solidFill>
                <a:latin typeface="Calibri" pitchFamily="34" charset="0"/>
              </a:rPr>
              <a:t>Capa de análisis y visualización</a:t>
            </a:r>
          </a:p>
          <a:p>
            <a:pPr marL="0" indent="0" algn="l">
              <a:spcBef>
                <a:spcPts val="400"/>
              </a:spcBef>
              <a:buNone/>
            </a:pPr>
            <a:r>
              <a:rPr lang="es-AR" sz="1600" b="0" dirty="0">
                <a:solidFill>
                  <a:srgbClr val="0B2545"/>
                </a:solidFill>
                <a:latin typeface="Calibri" pitchFamily="34" charset="0"/>
              </a:rPr>
              <a:t>Distribución y consumo</a:t>
            </a:r>
          </a:p>
          <a:p>
            <a:pPr marL="0" indent="0" algn="l">
              <a:spcBef>
                <a:spcPts val="400"/>
              </a:spcBef>
              <a:buNone/>
            </a:pPr>
            <a:r>
              <a:rPr lang="es-AR" sz="1600" b="1" dirty="0">
                <a:solidFill>
                  <a:srgbClr val="0B2545"/>
                </a:solidFill>
                <a:latin typeface="Calibri" pitchFamily="34" charset="0"/>
              </a:rPr>
              <a:t>Nada de ingeniería de datos y NO es el nuevo Excel de Microsoft</a:t>
            </a:r>
          </a:p>
        </p:txBody>
      </p:sp>
      <p:sp>
        <p:nvSpPr>
          <p:cNvPr id="603" name="Box603"/>
          <p:cNvSpPr/>
          <p:nvPr/>
        </p:nvSpPr>
        <p:spPr>
          <a:xfrm>
            <a:off x="1143000" y="5308600"/>
            <a:ext cx="9906000" cy="457200"/>
          </a:xfrm>
          <a:prstGeom prst="roundRect">
            <a:avLst/>
          </a:prstGeom>
          <a:noFill/>
          <a:ln>
            <a:noFill/>
          </a:ln>
        </p:spPr>
        <p:txBody>
          <a:bodyPr wrap="square" lIns="228600" tIns="177800" rIns="228600" bIns="177800" anchor="ctr"/>
          <a:lstStyle/>
          <a:p>
            <a:pPr marL="0" indent="0" algn="ctr">
              <a:buNone/>
            </a:pPr>
            <a:r>
              <a:rPr lang="es-AR" sz="1900" b="1" dirty="0">
                <a:solidFill>
                  <a:schemeClr val="bg1"/>
                </a:solidFill>
                <a:latin typeface="Calibri" pitchFamily="34" charset="0"/>
              </a:rPr>
              <a:t>Power BI es el último kilómetro. No es la ruta entera</a:t>
            </a:r>
            <a:r>
              <a:rPr lang="es-AR" sz="1900" b="1" dirty="0">
                <a:solidFill>
                  <a:srgbClr val="8FC3F0"/>
                </a:solidFill>
                <a:latin typeface="Calibri" pitchFamily="34" charset="0"/>
              </a:rPr>
              <a:t>.</a:t>
            </a:r>
          </a:p>
        </p:txBody>
      </p:sp>
      <p:pic>
        <p:nvPicPr>
          <p:cNvPr id="604" name="Graphic 604" descr="Warning icon for myth card"/>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83200" y="2336800"/>
            <a:ext cx="355600" cy="355600"/>
          </a:xfrm>
          <a:prstGeom prst="rect">
            <a:avLst/>
          </a:prstGeom>
        </p:spPr>
      </p:pic>
      <p:pic>
        <p:nvPicPr>
          <p:cNvPr id="605" name="Graphic 605" descr="Check icon for reality card"/>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63200" y="2336800"/>
            <a:ext cx="355600" cy="355600"/>
          </a:xfrm>
          <a:prstGeom prst="rect">
            <a:avLst/>
          </a:prstGeom>
        </p:spPr>
      </p:pic>
    </p:spTree>
    <p:extLst>
      <p:ext uri="{BB962C8B-B14F-4D97-AF65-F5344CB8AC3E}">
        <p14:creationId xmlns:p14="http://schemas.microsoft.com/office/powerpoint/2010/main" val="2703603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pic>
        <p:nvPicPr>
          <p:cNvPr id="3" name="Picture 2">
            <a:extLst>
              <a:ext uri="{FF2B5EF4-FFF2-40B4-BE49-F238E27FC236}">
                <a16:creationId xmlns:a16="http://schemas.microsoft.com/office/drawing/2014/main" id="{5F2F5B63-F73B-668D-8DFE-6CA9CEFB1500}"/>
              </a:ext>
            </a:extLst>
          </p:cNvPr>
          <p:cNvPicPr>
            <a:picLocks noChangeAspect="1"/>
          </p:cNvPicPr>
          <p:nvPr/>
        </p:nvPicPr>
        <p:blipFill>
          <a:blip r:embed="rId4"/>
          <a:stretch>
            <a:fillRect/>
          </a:stretch>
        </p:blipFill>
        <p:spPr>
          <a:xfrm>
            <a:off x="0" y="0"/>
            <a:ext cx="12192000" cy="5486400"/>
          </a:xfrm>
          <a:prstGeom prst="rect">
            <a:avLst/>
          </a:prstGeom>
        </p:spPr>
      </p:pic>
      <p:pic>
        <p:nvPicPr>
          <p:cNvPr id="17" name="Image 1" descr="assets/logo_datasaturday/Logo DataSaturday/Logo DT Blanco con mapa azul.png"/>
          <p:cNvPicPr>
            <a:picLocks noChangeAspect="1"/>
          </p:cNvPicPr>
          <p:nvPr/>
        </p:nvPicPr>
        <p:blipFill>
          <a:blip r:embed="rId5"/>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p:cNvPicPr>
            <a:picLocks noChangeAspect="1"/>
          </p:cNvPicPr>
          <p:nvPr/>
        </p:nvPicPr>
        <p:blipFill>
          <a:blip r:embed="rId6"/>
          <a:stretch>
            <a:fillRect/>
          </a:stretch>
        </p:blipFill>
        <p:spPr>
          <a:xfrm>
            <a:off x="10652760" y="6263640"/>
            <a:ext cx="960120" cy="384048"/>
          </a:xfrm>
          <a:prstGeom prst="rect">
            <a:avLst/>
          </a:prstGeom>
        </p:spPr>
      </p:pic>
      <p:sp>
        <p:nvSpPr>
          <p:cNvPr id="4" name="Text 1"/>
          <p:cNvSpPr/>
          <p:nvPr/>
        </p:nvSpPr>
        <p:spPr>
          <a:xfrm>
            <a:off x="762000" y="5664200"/>
            <a:ext cx="8509000" cy="787400"/>
          </a:xfrm>
          <a:prstGeom prst="rect">
            <a:avLst/>
          </a:prstGeom>
          <a:noFill/>
          <a:ln/>
        </p:spPr>
        <p:txBody>
          <a:bodyPr wrap="square" lIns="0" tIns="0" rIns="0" bIns="0" rtlCol="0" anchor="ctr"/>
          <a:lstStyle/>
          <a:p>
            <a:pPr marL="0" indent="0" algn="l">
              <a:buNone/>
            </a:pPr>
            <a:r>
              <a:rPr lang="es-AR" sz="2000" b="1" dirty="0">
                <a:solidFill>
                  <a:srgbClr val="FFFFFF"/>
                </a:solidFill>
                <a:latin typeface="Calibri" pitchFamily="34" charset="0"/>
              </a:rPr>
              <a:t>Migrar a Power BI no elimina el caos de Excel. Lo hereda, con mejores gráficos.</a:t>
            </a:r>
          </a:p>
        </p:txBody>
      </p:sp>
    </p:spTree>
    <p:extLst>
      <p:ext uri="{BB962C8B-B14F-4D97-AF65-F5344CB8AC3E}">
        <p14:creationId xmlns:p14="http://schemas.microsoft.com/office/powerpoint/2010/main" val="440111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B24FCCB0-CC87-68F9-A5E6-40146B1D85CF}"/>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D9EC40B6-D570-96ED-DF2B-526AE1494B0A}"/>
              </a:ext>
            </a:extLst>
          </p:cNvPr>
          <p:cNvPicPr>
            <a:picLocks noChangeAspect="1"/>
          </p:cNvPicPr>
          <p:nvPr/>
        </p:nvPicPr>
        <p:blipFill>
          <a:blip r:embed="rId3"/>
          <a:stretch>
            <a:fillRect/>
          </a:stretch>
        </p:blipFill>
        <p:spPr>
          <a:xfrm>
            <a:off x="34802" y="224574"/>
            <a:ext cx="11683722" cy="6572257"/>
          </a:xfrm>
          <a:prstGeom prst="rect">
            <a:avLst/>
          </a:prstGeom>
        </p:spPr>
      </p:pic>
      <p:sp>
        <p:nvSpPr>
          <p:cNvPr id="950" name="Visual Panel"/>
          <p:cNvSpPr/>
          <p:nvPr/>
        </p:nvSpPr>
        <p:spPr>
          <a:xfrm>
            <a:off x="825500" y="1066800"/>
            <a:ext cx="10541000" cy="4902200"/>
          </a:xfrm>
          <a:prstGeom prst="roundRect">
            <a:avLst/>
          </a:prstGeom>
          <a:solidFill>
            <a:srgbClr val="0A1B33">
              <a:alpha val="100000"/>
            </a:srgbClr>
          </a:solidFill>
          <a:ln w="12700" cap="flat" cmpd="sng" algn="ctr">
            <a:solidFill>
              <a:srgbClr val="8FC3F0"/>
            </a:solidFill>
            <a:prstDash val="solid"/>
            <a:miter lim="800000"/>
          </a:ln>
        </p:spPr>
        <p:txBody>
          <a:bodyPr/>
          <a:lstStyle/>
          <a:p>
            <a:endParaRPr/>
          </a:p>
        </p:txBody>
      </p:sp>
      <p:sp>
        <p:nvSpPr>
          <p:cNvPr id="951" name="Col Card L"/>
          <p:cNvSpPr/>
          <p:nvPr/>
        </p:nvSpPr>
        <p:spPr>
          <a:xfrm>
            <a:off x="1092200" y="1320800"/>
            <a:ext cx="5054600" cy="3810000"/>
          </a:xfrm>
          <a:prstGeom prst="roundRect">
            <a:avLst/>
          </a:prstGeom>
          <a:solidFill>
            <a:srgbClr val="FFFFFF">
              <a:alpha val="8000"/>
            </a:srgbClr>
          </a:solidFill>
          <a:ln w="12700">
            <a:solidFill>
              <a:srgbClr val="FFFFFF">
                <a:alpha val="18000"/>
              </a:srgbClr>
            </a:solidFill>
          </a:ln>
        </p:spPr>
        <p:txBody>
          <a:bodyPr/>
          <a:lstStyle/>
          <a:p>
            <a:endParaRPr/>
          </a:p>
        </p:txBody>
      </p:sp>
      <p:sp>
        <p:nvSpPr>
          <p:cNvPr id="952" name="Col Card R"/>
          <p:cNvSpPr/>
          <p:nvPr/>
        </p:nvSpPr>
        <p:spPr>
          <a:xfrm>
            <a:off x="6299200" y="1320800"/>
            <a:ext cx="5054600" cy="3810000"/>
          </a:xfrm>
          <a:prstGeom prst="roundRect">
            <a:avLst/>
          </a:prstGeom>
          <a:solidFill>
            <a:srgbClr val="FFFFFF">
              <a:alpha val="8000"/>
            </a:srgbClr>
          </a:solidFill>
          <a:ln w="12700">
            <a:solidFill>
              <a:srgbClr val="FFFFFF">
                <a:alpha val="18000"/>
              </a:srgbClr>
            </a:solidFill>
          </a:ln>
        </p:spPr>
        <p:txBody>
          <a:bodyPr/>
          <a:lstStyle/>
          <a:p>
            <a:endParaRPr/>
          </a:p>
        </p:txBody>
      </p:sp>
      <p:sp>
        <p:nvSpPr>
          <p:cNvPr id="4" name="Text 1">
            <a:extLst>
              <a:ext uri="{FF2B5EF4-FFF2-40B4-BE49-F238E27FC236}">
                <a16:creationId xmlns:a16="http://schemas.microsoft.com/office/drawing/2014/main" id="{DA00621D-A91F-9DEF-FEC0-EDEA7CEB4D34}"/>
              </a:ext>
            </a:extLst>
          </p:cNvPr>
          <p:cNvSpPr/>
          <p:nvPr/>
        </p:nvSpPr>
        <p:spPr>
          <a:xfrm>
            <a:off x="787400" y="304800"/>
            <a:ext cx="10922000" cy="584200"/>
          </a:xfrm>
          <a:prstGeom prst="rect">
            <a:avLst/>
          </a:prstGeom>
          <a:noFill/>
          <a:ln/>
        </p:spPr>
        <p:txBody>
          <a:bodyPr wrap="square" rtlCol="0" anchor="ctr"/>
          <a:lstStyle/>
          <a:p>
            <a:pPr marL="0" indent="0" algn="l">
              <a:buNone/>
            </a:pPr>
            <a:r>
              <a:rPr lang="es-AR" sz="3000" b="1" dirty="0">
                <a:solidFill>
                  <a:srgbClr val="FFFFFF"/>
                </a:solidFill>
                <a:latin typeface="Calibri" pitchFamily="34" charset="0"/>
              </a:rPr>
              <a:t>Los siete errores que veo en las empresas</a:t>
            </a:r>
          </a:p>
        </p:txBody>
      </p:sp>
      <p:sp>
        <p:nvSpPr>
          <p:cNvPr id="7" name="Text 4">
            <a:extLst>
              <a:ext uri="{FF2B5EF4-FFF2-40B4-BE49-F238E27FC236}">
                <a16:creationId xmlns:a16="http://schemas.microsoft.com/office/drawing/2014/main" id="{076F9133-8497-AE77-B5DC-A0F61F61363B}"/>
              </a:ext>
            </a:extLst>
          </p:cNvPr>
          <p:cNvSpPr/>
          <p:nvPr/>
        </p:nvSpPr>
        <p:spPr>
          <a:xfrm>
            <a:off x="1320800" y="1498600"/>
            <a:ext cx="4597400" cy="3479800"/>
          </a:xfrm>
          <a:prstGeom prst="rect">
            <a:avLst/>
          </a:prstGeom>
          <a:noFill/>
          <a:ln/>
        </p:spPr>
        <p:txBody>
          <a:bodyPr wrap="square" rtlCol="0" anchor="t"/>
          <a:lstStyle/>
          <a:p>
            <a:pPr marL="342900" indent="-342900" algn="l">
              <a:spcBef>
                <a:spcPts val="0"/>
              </a:spcBef>
              <a:buNone/>
            </a:pPr>
            <a:r>
              <a:rPr lang="es-AR" sz="2000" b="1" dirty="0">
                <a:solidFill>
                  <a:srgbClr val="E8A33D"/>
                </a:solidFill>
                <a:latin typeface="Calibri" pitchFamily="34" charset="0"/>
              </a:rPr>
              <a:t>1. </a:t>
            </a:r>
            <a:r>
              <a:rPr lang="es-AR" sz="2000" b="1" dirty="0">
                <a:solidFill>
                  <a:srgbClr val="FFFFFF"/>
                </a:solidFill>
                <a:latin typeface="Calibri" pitchFamily="34" charset="0"/>
              </a:rPr>
              <a:t>Arquitectura: </a:t>
            </a:r>
            <a:r>
              <a:rPr lang="es-AR" sz="2000" dirty="0">
                <a:solidFill>
                  <a:srgbClr val="D6DEE9"/>
                </a:solidFill>
                <a:latin typeface="Calibri" pitchFamily="34" charset="0"/>
              </a:rPr>
              <a:t>Power BI como único componente para todo, sin DWH y/o Lakehouse.</a:t>
            </a:r>
          </a:p>
          <a:p>
            <a:pPr marL="342900" indent="-342900" algn="l">
              <a:spcBef>
                <a:spcPts val="1500"/>
              </a:spcBef>
              <a:buNone/>
            </a:pPr>
            <a:r>
              <a:rPr lang="es-AR" sz="2000" b="1" dirty="0">
                <a:solidFill>
                  <a:srgbClr val="E8A33D"/>
                </a:solidFill>
                <a:latin typeface="Calibri" pitchFamily="34" charset="0"/>
              </a:rPr>
              <a:t>2. </a:t>
            </a:r>
            <a:r>
              <a:rPr lang="es-AR" sz="2000" b="1" dirty="0">
                <a:solidFill>
                  <a:srgbClr val="FFFFFF"/>
                </a:solidFill>
                <a:latin typeface="Calibri" pitchFamily="34" charset="0"/>
              </a:rPr>
              <a:t>Modelos ineficientes: </a:t>
            </a:r>
            <a:r>
              <a:rPr lang="es-AR" sz="2000" dirty="0">
                <a:solidFill>
                  <a:srgbClr val="D6DEE9"/>
                </a:solidFill>
                <a:latin typeface="Calibri" pitchFamily="34" charset="0"/>
              </a:rPr>
              <a:t>sin esquema en estrella, parcheado con DAX.</a:t>
            </a:r>
          </a:p>
          <a:p>
            <a:pPr marL="342900" indent="-342900" algn="l">
              <a:spcBef>
                <a:spcPts val="1500"/>
              </a:spcBef>
              <a:buNone/>
            </a:pPr>
            <a:r>
              <a:rPr lang="es-AR" sz="2000" b="1" dirty="0">
                <a:solidFill>
                  <a:srgbClr val="E8A33D"/>
                </a:solidFill>
                <a:latin typeface="Calibri" pitchFamily="34" charset="0"/>
              </a:rPr>
              <a:t>3. </a:t>
            </a:r>
            <a:r>
              <a:rPr lang="es-AR" sz="2000" b="1" dirty="0">
                <a:solidFill>
                  <a:srgbClr val="FFFFFF"/>
                </a:solidFill>
                <a:latin typeface="Calibri" pitchFamily="34" charset="0"/>
              </a:rPr>
              <a:t>Desgobierno: </a:t>
            </a:r>
            <a:r>
              <a:rPr lang="es-AR" sz="2000" dirty="0">
                <a:solidFill>
                  <a:srgbClr val="D6DEE9"/>
                </a:solidFill>
                <a:latin typeface="Calibri" pitchFamily="34" charset="0"/>
              </a:rPr>
              <a:t>sin ambientes, todos Admin, nada certificado.</a:t>
            </a:r>
          </a:p>
          <a:p>
            <a:pPr marL="342900" indent="-342900" algn="l">
              <a:spcBef>
                <a:spcPts val="1500"/>
              </a:spcBef>
              <a:buNone/>
            </a:pPr>
            <a:r>
              <a:rPr lang="es-AR" sz="2000" b="1" dirty="0">
                <a:solidFill>
                  <a:srgbClr val="E8A33D"/>
                </a:solidFill>
                <a:latin typeface="Calibri" pitchFamily="34" charset="0"/>
              </a:rPr>
              <a:t>4. </a:t>
            </a:r>
            <a:r>
              <a:rPr lang="es-AR" sz="2000" b="1" dirty="0">
                <a:solidFill>
                  <a:srgbClr val="FFFFFF"/>
                </a:solidFill>
                <a:latin typeface="Calibri" pitchFamily="34" charset="0"/>
              </a:rPr>
              <a:t>La IA que resuelve todo: </a:t>
            </a:r>
            <a:r>
              <a:rPr lang="es-AR" sz="2000" dirty="0">
                <a:solidFill>
                  <a:srgbClr val="D6DEE9"/>
                </a:solidFill>
                <a:latin typeface="Calibri" pitchFamily="34" charset="0"/>
              </a:rPr>
              <a:t>Copilot no compensa un modelo mal hecho.</a:t>
            </a:r>
          </a:p>
        </p:txBody>
      </p:sp>
      <p:sp>
        <p:nvSpPr>
          <p:cNvPr id="10" name="Text 7">
            <a:extLst>
              <a:ext uri="{FF2B5EF4-FFF2-40B4-BE49-F238E27FC236}">
                <a16:creationId xmlns:a16="http://schemas.microsoft.com/office/drawing/2014/main" id="{5B4C8503-F480-B18B-C254-682DA22B39FA}"/>
              </a:ext>
            </a:extLst>
          </p:cNvPr>
          <p:cNvSpPr/>
          <p:nvPr/>
        </p:nvSpPr>
        <p:spPr>
          <a:xfrm>
            <a:off x="6527800" y="1498600"/>
            <a:ext cx="4597400" cy="3479800"/>
          </a:xfrm>
          <a:prstGeom prst="rect">
            <a:avLst/>
          </a:prstGeom>
          <a:noFill/>
          <a:ln/>
        </p:spPr>
        <p:txBody>
          <a:bodyPr wrap="square" rtlCol="0" anchor="t"/>
          <a:lstStyle/>
          <a:p>
            <a:pPr marL="342900" indent="-342900" algn="l">
              <a:spcBef>
                <a:spcPts val="0"/>
              </a:spcBef>
              <a:buNone/>
            </a:pPr>
            <a:r>
              <a:rPr lang="es-AR" sz="2000" b="1" dirty="0">
                <a:solidFill>
                  <a:srgbClr val="E8A33D"/>
                </a:solidFill>
                <a:latin typeface="Calibri" pitchFamily="34" charset="0"/>
              </a:rPr>
              <a:t>5. </a:t>
            </a:r>
            <a:r>
              <a:rPr lang="es-AR" sz="2000" b="1" dirty="0">
                <a:solidFill>
                  <a:srgbClr val="FFFFFF"/>
                </a:solidFill>
                <a:latin typeface="Calibri" pitchFamily="34" charset="0"/>
              </a:rPr>
              <a:t>Actualizaciones manuales: </a:t>
            </a:r>
            <a:r>
              <a:rPr lang="es-AR" sz="2000" dirty="0">
                <a:solidFill>
                  <a:srgbClr val="D6DEE9"/>
                </a:solidFill>
                <a:latin typeface="Calibri" pitchFamily="34" charset="0"/>
              </a:rPr>
              <a:t>refrescos a mano, Excels por mail, gateways mal armados.</a:t>
            </a:r>
          </a:p>
          <a:p>
            <a:pPr marL="342900" indent="-342900" algn="l">
              <a:spcBef>
                <a:spcPts val="1500"/>
              </a:spcBef>
              <a:buNone/>
            </a:pPr>
            <a:r>
              <a:rPr lang="es-AR" sz="2000" b="1" dirty="0">
                <a:solidFill>
                  <a:srgbClr val="E8A33D"/>
                </a:solidFill>
                <a:latin typeface="Calibri" pitchFamily="34" charset="0"/>
              </a:rPr>
              <a:t>6. </a:t>
            </a:r>
            <a:r>
              <a:rPr lang="es-AR" sz="2000" b="1" dirty="0">
                <a:solidFill>
                  <a:srgbClr val="FFFFFF"/>
                </a:solidFill>
                <a:latin typeface="Calibri" pitchFamily="34" charset="0"/>
              </a:rPr>
              <a:t>Licenciamiento sin plan: </a:t>
            </a:r>
            <a:r>
              <a:rPr lang="es-AR" sz="2000" dirty="0">
                <a:solidFill>
                  <a:srgbClr val="D6DEE9"/>
                </a:solidFill>
                <a:latin typeface="Calibri" pitchFamily="34" charset="0"/>
              </a:rPr>
              <a:t>Pro, PPU o Fabric elegidos por default.</a:t>
            </a:r>
          </a:p>
          <a:p>
            <a:pPr marL="342900" indent="-342900" algn="l">
              <a:spcBef>
                <a:spcPts val="1500"/>
              </a:spcBef>
              <a:buNone/>
            </a:pPr>
            <a:r>
              <a:rPr lang="es-AR" sz="2000" b="1" dirty="0">
                <a:solidFill>
                  <a:srgbClr val="E8A33D"/>
                </a:solidFill>
                <a:latin typeface="Calibri" pitchFamily="34" charset="0"/>
              </a:rPr>
              <a:t>7. </a:t>
            </a:r>
            <a:r>
              <a:rPr lang="es-AR" sz="2000" b="1" dirty="0">
                <a:solidFill>
                  <a:srgbClr val="FFFFFF"/>
                </a:solidFill>
                <a:latin typeface="Calibri" pitchFamily="34" charset="0"/>
              </a:rPr>
              <a:t>Todo es dashboard: </a:t>
            </a:r>
            <a:r>
              <a:rPr lang="es-AR" sz="2000" dirty="0">
                <a:solidFill>
                  <a:srgbClr val="D6DEE9"/>
                </a:solidFill>
                <a:latin typeface="Calibri" pitchFamily="34" charset="0"/>
              </a:rPr>
              <a:t>falta el paginado y se rehace el modelo en cada informe.</a:t>
            </a:r>
          </a:p>
        </p:txBody>
      </p:sp>
      <p:sp>
        <p:nvSpPr>
          <p:cNvPr id="13" name="Text 10">
            <a:extLst>
              <a:ext uri="{FF2B5EF4-FFF2-40B4-BE49-F238E27FC236}">
                <a16:creationId xmlns:a16="http://schemas.microsoft.com/office/drawing/2014/main" id="{C37C119C-DD7B-0908-6753-73C02DFA3D70}"/>
              </a:ext>
            </a:extLst>
          </p:cNvPr>
          <p:cNvSpPr/>
          <p:nvPr/>
        </p:nvSpPr>
        <p:spPr>
          <a:xfrm>
            <a:off x="1092200" y="5334000"/>
            <a:ext cx="10261600" cy="431800"/>
          </a:xfrm>
          <a:prstGeom prst="rect">
            <a:avLst/>
          </a:prstGeom>
          <a:noFill/>
          <a:ln/>
        </p:spPr>
        <p:txBody>
          <a:bodyPr wrap="square" rtlCol="0" anchor="ctr"/>
          <a:lstStyle/>
          <a:p>
            <a:pPr marL="0" indent="0" algn="ctr">
              <a:buNone/>
            </a:pPr>
            <a:r>
              <a:rPr lang="es-AR" sz="1900" b="1" i="1" dirty="0">
                <a:solidFill>
                  <a:srgbClr val="E8A33D"/>
                </a:solidFill>
                <a:latin typeface="Calibri" pitchFamily="34" charset="0"/>
              </a:rPr>
              <a:t>Ninguno de los siete se arregla con una medida DAX.</a:t>
            </a:r>
          </a:p>
        </p:txBody>
      </p:sp>
      <p:pic>
        <p:nvPicPr>
          <p:cNvPr id="17" name="Image 1" descr="assets/logo_datasaturday/Logo DataSaturday/Logo DT Blanco con mapa azul.png">
            <a:extLst>
              <a:ext uri="{FF2B5EF4-FFF2-40B4-BE49-F238E27FC236}">
                <a16:creationId xmlns:a16="http://schemas.microsoft.com/office/drawing/2014/main" id="{49F8FA0D-FD3E-71A8-1A73-A920DA38B7DF}"/>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E2722636-67A5-1768-B00A-F1FC944806A9}"/>
              </a:ext>
            </a:extLst>
          </p:cNvPr>
          <p:cNvPicPr>
            <a:picLocks noChangeAspect="1"/>
          </p:cNvPicPr>
          <p:nvPr/>
        </p:nvPicPr>
        <p:blipFill>
          <a:blip r:embed="rId5"/>
          <a:stretch>
            <a:fillRect/>
          </a:stretch>
        </p:blipFill>
        <p:spPr>
          <a:xfrm>
            <a:off x="10652760" y="6263640"/>
            <a:ext cx="960120" cy="384048"/>
          </a:xfrm>
          <a:prstGeom prst="rect">
            <a:avLst/>
          </a:prstGeom>
        </p:spPr>
      </p:pic>
    </p:spTree>
    <p:extLst>
      <p:ext uri="{BB962C8B-B14F-4D97-AF65-F5344CB8AC3E}">
        <p14:creationId xmlns:p14="http://schemas.microsoft.com/office/powerpoint/2010/main" val="18112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96CF2BCC-E3D6-7D5C-B1D5-C24078E892AC}"/>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FCB82164-D81C-B2B9-6284-C9A017752AEA}"/>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 0">
            <a:extLst>
              <a:ext uri="{FF2B5EF4-FFF2-40B4-BE49-F238E27FC236}">
                <a16:creationId xmlns:a16="http://schemas.microsoft.com/office/drawing/2014/main" id="{F149B49F-A9F3-FB9E-90AB-C31D9CC2A7CE}"/>
              </a:ext>
            </a:extLst>
          </p:cNvPr>
          <p:cNvSpPr/>
          <p:nvPr/>
        </p:nvSpPr>
        <p:spPr>
          <a:xfrm>
            <a:off x="548640" y="457200"/>
            <a:ext cx="7315200" cy="457200"/>
          </a:xfrm>
          <a:prstGeom prst="rect">
            <a:avLst/>
          </a:prstGeom>
          <a:noFill/>
          <a:ln/>
        </p:spPr>
        <p:txBody>
          <a:bodyPr wrap="square" rtlCol="0" anchor="ctr"/>
          <a:lstStyle/>
          <a:p>
            <a:pPr marL="0" indent="0" algn="l">
              <a:buNone/>
            </a:pPr>
            <a:r>
              <a:rPr lang="es-AR" sz="1400" b="1" dirty="0">
                <a:solidFill>
                  <a:srgbClr val="8FC3F0"/>
                </a:solidFill>
                <a:latin typeface="Calibri" pitchFamily="34" charset="0"/>
              </a:rPr>
              <a:t>EL COSTO</a:t>
            </a:r>
          </a:p>
        </p:txBody>
      </p:sp>
      <p:sp>
        <p:nvSpPr>
          <p:cNvPr id="4" name="Text 1">
            <a:extLst>
              <a:ext uri="{FF2B5EF4-FFF2-40B4-BE49-F238E27FC236}">
                <a16:creationId xmlns:a16="http://schemas.microsoft.com/office/drawing/2014/main" id="{D67C6528-4B7A-6865-08BB-C73B6528420D}"/>
              </a:ext>
            </a:extLst>
          </p:cNvPr>
          <p:cNvSpPr/>
          <p:nvPr/>
        </p:nvSpPr>
        <p:spPr>
          <a:xfrm>
            <a:off x="822960" y="868680"/>
            <a:ext cx="7315200" cy="640080"/>
          </a:xfrm>
          <a:prstGeom prst="rect">
            <a:avLst/>
          </a:prstGeom>
          <a:noFill/>
          <a:ln/>
        </p:spPr>
        <p:txBody>
          <a:bodyPr wrap="square" rtlCol="0" anchor="ctr"/>
          <a:lstStyle/>
          <a:p>
            <a:pPr marL="0" indent="0" algn="l">
              <a:buNone/>
            </a:pPr>
            <a:r>
              <a:rPr lang="es-AR" sz="3200" b="1" dirty="0">
                <a:solidFill>
                  <a:srgbClr val="FFFFFF"/>
                </a:solidFill>
                <a:latin typeface="Calibri" pitchFamily="34" charset="0"/>
              </a:rPr>
              <a:t>Lo que el desorden factura cada mes</a:t>
            </a:r>
          </a:p>
        </p:txBody>
      </p:sp>
      <p:pic>
        <p:nvPicPr>
          <p:cNvPr id="17" name="Image 1" descr="assets/logo_datasaturday/Logo DataSaturday/Logo DT Blanco con mapa azul.png">
            <a:extLst>
              <a:ext uri="{FF2B5EF4-FFF2-40B4-BE49-F238E27FC236}">
                <a16:creationId xmlns:a16="http://schemas.microsoft.com/office/drawing/2014/main" id="{47CF3228-D568-A578-CE83-E160E83898AC}"/>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4E6F5FEB-6CAA-E35C-F092-46901856A784}"/>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D1755DC0-9D5D-B8A3-D80A-4EB9E2BAF273}"/>
              </a:ext>
            </a:extLst>
          </p:cNvPr>
          <p:cNvSpPr/>
          <p:nvPr/>
        </p:nvSpPr>
        <p:spPr>
          <a:xfrm>
            <a:off x="825500" y="1905000"/>
            <a:ext cx="10541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t" anchorCtr="0">
            <a:noAutofit/>
          </a:bodyPr>
          <a:lstStyle/>
          <a:p>
            <a:pPr algn="l">
              <a:buNone/>
            </a:pPr>
            <a:endParaRPr lang="es-AR" sz="1800" dirty="0"/>
          </a:p>
        </p:txBody>
      </p:sp>
      <p:sp>
        <p:nvSpPr>
          <p:cNvPr id="21" name="Accent Bar">
            <a:extLst>
              <a:ext uri="{FF2B5EF4-FFF2-40B4-BE49-F238E27FC236}">
                <a16:creationId xmlns:a16="http://schemas.microsoft.com/office/drawing/2014/main" id="{C6407136-96ED-A09A-ACCB-C735FB45B0F9}"/>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601" name="Box601"/>
          <p:cNvSpPr/>
          <p:nvPr/>
        </p:nvSpPr>
        <p:spPr>
          <a:xfrm>
            <a:off x="1143000" y="2286000"/>
            <a:ext cx="4826000" cy="1219200"/>
          </a:xfrm>
          <a:prstGeom prst="roundRect">
            <a:avLst/>
          </a:prstGeom>
          <a:solidFill>
            <a:srgbClr val="FFFFFF">
              <a:alpha val="10000"/>
            </a:srgbClr>
          </a:solidFill>
          <a:ln w="12700">
            <a:solidFill>
              <a:srgbClr val="FFFFFF">
                <a:alpha val="22000"/>
              </a:srgbClr>
            </a:solidFill>
          </a:ln>
        </p:spPr>
        <p:txBody>
          <a:bodyPr wrap="square" lIns="203200" tIns="127000" rIns="203200" bIns="127000" anchor="ctr"/>
          <a:lstStyle/>
          <a:p>
            <a:pPr marL="0" indent="0" algn="l">
              <a:buNone/>
            </a:pPr>
            <a:r>
              <a:rPr lang="es-AR" sz="1900" b="1" dirty="0">
                <a:solidFill>
                  <a:srgbClr val="8FC3F0"/>
                </a:solidFill>
                <a:latin typeface="Calibri" pitchFamily="34" charset="0"/>
              </a:rPr>
              <a:t>Capacidad</a:t>
            </a:r>
          </a:p>
          <a:p>
            <a:pPr marL="0" indent="0" algn="l">
              <a:spcBef>
                <a:spcPts val="500"/>
              </a:spcBef>
              <a:buNone/>
            </a:pPr>
            <a:r>
              <a:rPr lang="es-AR" sz="1600" b="0" dirty="0">
                <a:solidFill>
                  <a:srgbClr val="FFFFFF"/>
                </a:solidFill>
                <a:latin typeface="Calibri" pitchFamily="34" charset="0"/>
              </a:rPr>
              <a:t>Refrescos de 40 minutos sobre columnas que nadie mira.</a:t>
            </a:r>
          </a:p>
        </p:txBody>
      </p:sp>
      <p:sp>
        <p:nvSpPr>
          <p:cNvPr id="602" name="Box602"/>
          <p:cNvSpPr/>
          <p:nvPr/>
        </p:nvSpPr>
        <p:spPr>
          <a:xfrm>
            <a:off x="6223000" y="2286000"/>
            <a:ext cx="4826000" cy="1219200"/>
          </a:xfrm>
          <a:prstGeom prst="roundRect">
            <a:avLst/>
          </a:prstGeom>
          <a:solidFill>
            <a:srgbClr val="FFFFFF">
              <a:alpha val="10000"/>
            </a:srgbClr>
          </a:solidFill>
          <a:ln w="12700">
            <a:solidFill>
              <a:srgbClr val="FFFFFF">
                <a:alpha val="22000"/>
              </a:srgbClr>
            </a:solidFill>
          </a:ln>
        </p:spPr>
        <p:txBody>
          <a:bodyPr wrap="square" lIns="203200" tIns="127000" rIns="203200" bIns="127000" anchor="ctr"/>
          <a:lstStyle/>
          <a:p>
            <a:pPr marL="0" indent="0" algn="l">
              <a:buNone/>
            </a:pPr>
            <a:r>
              <a:rPr lang="es-AR" sz="1900" b="1" dirty="0">
                <a:solidFill>
                  <a:srgbClr val="8FC3F0"/>
                </a:solidFill>
                <a:latin typeface="Calibri" pitchFamily="34" charset="0"/>
              </a:rPr>
              <a:t>Retrabajo</a:t>
            </a:r>
          </a:p>
          <a:p>
            <a:pPr marL="0" indent="0" algn="l">
              <a:spcBef>
                <a:spcPts val="500"/>
              </a:spcBef>
              <a:buNone/>
            </a:pPr>
            <a:r>
              <a:rPr lang="es-AR" sz="1600" b="0" dirty="0">
                <a:solidFill>
                  <a:srgbClr val="FFFFFF"/>
                </a:solidFill>
                <a:latin typeface="Calibri" pitchFamily="34" charset="0"/>
              </a:rPr>
              <a:t>El equipo de datos explica diferencias en vez de construir.</a:t>
            </a:r>
          </a:p>
        </p:txBody>
      </p:sp>
      <p:sp>
        <p:nvSpPr>
          <p:cNvPr id="603" name="Box603"/>
          <p:cNvSpPr/>
          <p:nvPr/>
        </p:nvSpPr>
        <p:spPr>
          <a:xfrm>
            <a:off x="1143000" y="3708400"/>
            <a:ext cx="4826000" cy="1219200"/>
          </a:xfrm>
          <a:prstGeom prst="roundRect">
            <a:avLst/>
          </a:prstGeom>
          <a:solidFill>
            <a:srgbClr val="FFFFFF">
              <a:alpha val="10000"/>
            </a:srgbClr>
          </a:solidFill>
          <a:ln w="12700">
            <a:solidFill>
              <a:srgbClr val="FFFFFF">
                <a:alpha val="22000"/>
              </a:srgbClr>
            </a:solidFill>
          </a:ln>
        </p:spPr>
        <p:txBody>
          <a:bodyPr wrap="square" lIns="203200" tIns="127000" rIns="203200" bIns="127000" anchor="ctr"/>
          <a:lstStyle/>
          <a:p>
            <a:pPr marL="0" indent="0" algn="l">
              <a:buNone/>
            </a:pPr>
            <a:r>
              <a:rPr lang="es-AR" sz="1900" b="1" dirty="0">
                <a:solidFill>
                  <a:srgbClr val="8FC3F0"/>
                </a:solidFill>
                <a:latin typeface="Calibri" pitchFamily="34" charset="0"/>
              </a:rPr>
              <a:t>Decisiones</a:t>
            </a:r>
          </a:p>
          <a:p>
            <a:pPr marL="0" indent="0" algn="l">
              <a:spcBef>
                <a:spcPts val="500"/>
              </a:spcBef>
              <a:buNone/>
            </a:pPr>
            <a:r>
              <a:rPr lang="es-AR" sz="1600" b="0" dirty="0">
                <a:solidFill>
                  <a:srgbClr val="FFFFFF"/>
                </a:solidFill>
                <a:latin typeface="Calibri" pitchFamily="34" charset="0"/>
              </a:rPr>
              <a:t>Reuniones que discuten el número, no el negocio.</a:t>
            </a:r>
          </a:p>
        </p:txBody>
      </p:sp>
      <p:sp>
        <p:nvSpPr>
          <p:cNvPr id="604" name="Box604"/>
          <p:cNvSpPr/>
          <p:nvPr/>
        </p:nvSpPr>
        <p:spPr>
          <a:xfrm>
            <a:off x="6223000" y="3708400"/>
            <a:ext cx="4826000" cy="1219200"/>
          </a:xfrm>
          <a:prstGeom prst="roundRect">
            <a:avLst/>
          </a:prstGeom>
          <a:solidFill>
            <a:srgbClr val="FFFFFF">
              <a:alpha val="10000"/>
            </a:srgbClr>
          </a:solidFill>
          <a:ln w="12700">
            <a:solidFill>
              <a:srgbClr val="FFFFFF">
                <a:alpha val="22000"/>
              </a:srgbClr>
            </a:solidFill>
          </a:ln>
        </p:spPr>
        <p:txBody>
          <a:bodyPr wrap="square" lIns="203200" tIns="127000" rIns="203200" bIns="127000" anchor="ctr"/>
          <a:lstStyle/>
          <a:p>
            <a:pPr marL="0" indent="0" algn="l">
              <a:buNone/>
            </a:pPr>
            <a:r>
              <a:rPr lang="es-AR" sz="1900" b="1" dirty="0">
                <a:solidFill>
                  <a:srgbClr val="8FC3F0"/>
                </a:solidFill>
                <a:latin typeface="Calibri" pitchFamily="34" charset="0"/>
              </a:rPr>
              <a:t>Conocimiento</a:t>
            </a:r>
          </a:p>
          <a:p>
            <a:pPr marL="0" indent="0" algn="l">
              <a:spcBef>
                <a:spcPts val="500"/>
              </a:spcBef>
              <a:buNone/>
            </a:pPr>
            <a:r>
              <a:rPr lang="es-AR" sz="1600" b="0" dirty="0">
                <a:solidFill>
                  <a:srgbClr val="FFFFFF"/>
                </a:solidFill>
                <a:latin typeface="Calibri" pitchFamily="34" charset="0"/>
              </a:rPr>
              <a:t>El único que entendía el modelo ya no trabaja acá.</a:t>
            </a:r>
          </a:p>
        </p:txBody>
      </p:sp>
      <p:sp>
        <p:nvSpPr>
          <p:cNvPr id="605" name="Box605"/>
          <p:cNvSpPr/>
          <p:nvPr/>
        </p:nvSpPr>
        <p:spPr>
          <a:xfrm>
            <a:off x="1143000" y="5308600"/>
            <a:ext cx="9906000" cy="457200"/>
          </a:xfrm>
          <a:prstGeom prst="roundRect">
            <a:avLst/>
          </a:prstGeom>
          <a:noFill/>
          <a:ln>
            <a:noFill/>
          </a:ln>
        </p:spPr>
        <p:txBody>
          <a:bodyPr wrap="square" lIns="203200" tIns="127000" rIns="203200" bIns="127000" anchor="ctr"/>
          <a:lstStyle/>
          <a:p>
            <a:pPr marL="0" indent="0" algn="ctr">
              <a:buNone/>
            </a:pPr>
            <a:r>
              <a:rPr lang="es-AR" sz="1900" b="1" dirty="0">
                <a:solidFill>
                  <a:srgbClr val="8FC3F0"/>
                </a:solidFill>
                <a:latin typeface="Calibri" pitchFamily="34" charset="0"/>
              </a:rPr>
              <a:t>El desorden de datos no es un problema técnico. Es una línea del presupuesto.</a:t>
            </a:r>
          </a:p>
        </p:txBody>
      </p:sp>
      <p:pic>
        <p:nvPicPr>
          <p:cNvPr id="606" name="Graphic 606" descr="Capacidad"/>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83200" y="2463800"/>
            <a:ext cx="330200" cy="330200"/>
          </a:xfrm>
          <a:prstGeom prst="rect">
            <a:avLst/>
          </a:prstGeom>
        </p:spPr>
      </p:pic>
      <p:pic>
        <p:nvPicPr>
          <p:cNvPr id="607" name="Graphic 607" descr="Retrabajo"/>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63200" y="2463800"/>
            <a:ext cx="330200" cy="330200"/>
          </a:xfrm>
          <a:prstGeom prst="rect">
            <a:avLst/>
          </a:prstGeom>
        </p:spPr>
      </p:pic>
      <p:pic>
        <p:nvPicPr>
          <p:cNvPr id="608" name="Graphic 608" descr="Decisiones"/>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83200" y="3886200"/>
            <a:ext cx="330200" cy="330200"/>
          </a:xfrm>
          <a:prstGeom prst="rect">
            <a:avLst/>
          </a:prstGeom>
        </p:spPr>
      </p:pic>
      <p:pic>
        <p:nvPicPr>
          <p:cNvPr id="609" name="Graphic 609" descr="Conocimiento"/>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363200" y="3886200"/>
            <a:ext cx="330200" cy="330200"/>
          </a:xfrm>
          <a:prstGeom prst="rect">
            <a:avLst/>
          </a:prstGeom>
        </p:spPr>
      </p:pic>
    </p:spTree>
    <p:extLst>
      <p:ext uri="{BB962C8B-B14F-4D97-AF65-F5344CB8AC3E}">
        <p14:creationId xmlns:p14="http://schemas.microsoft.com/office/powerpoint/2010/main" val="1890359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5E429745-3B2C-E8D1-C779-185609E09D3C}"/>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A4BBEA87-B515-CBF6-EE21-1D10F5D66E8E}"/>
              </a:ext>
            </a:extLst>
          </p:cNvPr>
          <p:cNvPicPr>
            <a:picLocks noChangeAspect="1"/>
          </p:cNvPicPr>
          <p:nvPr/>
        </p:nvPicPr>
        <p:blipFill>
          <a:blip r:embed="rId3"/>
          <a:stretch>
            <a:fillRect/>
          </a:stretch>
        </p:blipFill>
        <p:spPr>
          <a:xfrm>
            <a:off x="0" y="0"/>
            <a:ext cx="12191695" cy="6858000"/>
          </a:xfrm>
          <a:prstGeom prst="rect">
            <a:avLst/>
          </a:prstGeom>
        </p:spPr>
      </p:pic>
      <p:pic>
        <p:nvPicPr>
          <p:cNvPr id="17" name="Image 1" descr="assets/logo_datasaturday/Logo DataSaturday/Logo DT Blanco con mapa azul.png">
            <a:extLst>
              <a:ext uri="{FF2B5EF4-FFF2-40B4-BE49-F238E27FC236}">
                <a16:creationId xmlns:a16="http://schemas.microsoft.com/office/drawing/2014/main" id="{E4E57C88-5B0D-12C4-1535-26564949CB8B}"/>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59DED493-743F-29C3-8422-6BBDD0928FEE}"/>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3" name="Title 1">
            <a:extLst>
              <a:ext uri="{FF2B5EF4-FFF2-40B4-BE49-F238E27FC236}">
                <a16:creationId xmlns:a16="http://schemas.microsoft.com/office/drawing/2014/main" id="{B4886E05-275E-C18E-7C78-6E3F3537B371}"/>
              </a:ext>
            </a:extLst>
          </p:cNvPr>
          <p:cNvSpPr txBox="1">
            <a:spLocks/>
          </p:cNvSpPr>
          <p:nvPr/>
        </p:nvSpPr>
        <p:spPr>
          <a:xfrm>
            <a:off x="457200" y="304800"/>
            <a:ext cx="11277600" cy="558800"/>
          </a:xfr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3000" b="1" dirty="0">
                <a:solidFill>
                  <a:schemeClr val="bg1"/>
                </a:solidFill>
              </a:rPr>
              <a:t>Arquitectura de datos recomendada para Power BI</a:t>
            </a:r>
          </a:p>
        </p:txBody>
      </p:sp>
      <p:sp>
        <p:nvSpPr>
          <p:cNvPr id="5" name="Band FUENTES DE DATOS">
            <a:extLst>
              <a:ext uri="{FF2B5EF4-FFF2-40B4-BE49-F238E27FC236}">
                <a16:creationId xmlns:a16="http://schemas.microsoft.com/office/drawing/2014/main" id="{AE368A81-43CE-660F-F337-2823588D8D21}"/>
              </a:ext>
            </a:extLst>
          </p:cNvPr>
          <p:cNvSpPr/>
          <p:nvPr/>
        </p:nvSpPr>
        <p:spPr>
          <a:xfrm>
            <a:off x="457200" y="1320800"/>
            <a:ext cx="2362200" cy="4876800"/>
          </a:xfrm>
          <a:prstGeom prst="roundRect">
            <a:avLst/>
          </a:prstGeom>
          <a:solidFill>
            <a:srgbClr val="F4F6F8"/>
          </a:solidFill>
          <a:ln w="12700">
            <a:solidFill>
              <a:srgbClr val="DCE4EC"/>
            </a:solidFill>
          </a:ln>
        </p:spPr>
        <p:txBody>
          <a:bodyPr/>
          <a:lstStyle/>
          <a:p>
            <a:endParaRPr/>
          </a:p>
        </p:txBody>
      </p:sp>
      <p:sp>
        <p:nvSpPr>
          <p:cNvPr id="6" name="Band CAPA ELT / ETL">
            <a:extLst>
              <a:ext uri="{FF2B5EF4-FFF2-40B4-BE49-F238E27FC236}">
                <a16:creationId xmlns:a16="http://schemas.microsoft.com/office/drawing/2014/main" id="{87421CA9-5AE0-3AF5-EE07-6E8BE7184001}"/>
              </a:ext>
            </a:extLst>
          </p:cNvPr>
          <p:cNvSpPr/>
          <p:nvPr/>
        </p:nvSpPr>
        <p:spPr>
          <a:xfrm>
            <a:off x="3251200" y="1320800"/>
            <a:ext cx="2489200" cy="4876800"/>
          </a:xfrm>
          <a:prstGeom prst="roundRect">
            <a:avLst/>
          </a:prstGeom>
          <a:solidFill>
            <a:srgbClr val="EEF4F9"/>
          </a:solidFill>
          <a:ln w="12700">
            <a:solidFill>
              <a:srgbClr val="DCE4EC"/>
            </a:solidFill>
          </a:ln>
        </p:spPr>
        <p:txBody>
          <a:bodyPr/>
          <a:lstStyle/>
          <a:p>
            <a:endParaRPr/>
          </a:p>
        </p:txBody>
      </p:sp>
      <p:sp>
        <p:nvSpPr>
          <p:cNvPr id="7" name="Band CAPA DE DATOS">
            <a:extLst>
              <a:ext uri="{FF2B5EF4-FFF2-40B4-BE49-F238E27FC236}">
                <a16:creationId xmlns:a16="http://schemas.microsoft.com/office/drawing/2014/main" id="{E6624D35-D113-8298-4942-4A8FFE7C948D}"/>
              </a:ext>
            </a:extLst>
          </p:cNvPr>
          <p:cNvSpPr/>
          <p:nvPr/>
        </p:nvSpPr>
        <p:spPr>
          <a:xfrm>
            <a:off x="6172200" y="1320800"/>
            <a:ext cx="2870200" cy="4876800"/>
          </a:xfrm>
          <a:prstGeom prst="roundRect">
            <a:avLst/>
          </a:prstGeom>
          <a:solidFill>
            <a:srgbClr val="EDF7F5"/>
          </a:solidFill>
          <a:ln w="12700">
            <a:solidFill>
              <a:srgbClr val="DCE4EC"/>
            </a:solidFill>
          </a:ln>
        </p:spPr>
        <p:txBody>
          <a:bodyPr/>
          <a:lstStyle/>
          <a:p>
            <a:endParaRPr/>
          </a:p>
        </p:txBody>
      </p:sp>
      <p:sp>
        <p:nvSpPr>
          <p:cNvPr id="8" name="Band POWER BI">
            <a:extLst>
              <a:ext uri="{FF2B5EF4-FFF2-40B4-BE49-F238E27FC236}">
                <a16:creationId xmlns:a16="http://schemas.microsoft.com/office/drawing/2014/main" id="{59C5F8DC-7D38-28C8-4D65-52FB8D328FF7}"/>
              </a:ext>
            </a:extLst>
          </p:cNvPr>
          <p:cNvSpPr/>
          <p:nvPr/>
        </p:nvSpPr>
        <p:spPr>
          <a:xfrm>
            <a:off x="9474200" y="1320800"/>
            <a:ext cx="2260600" cy="4876800"/>
          </a:xfrm>
          <a:prstGeom prst="roundRect">
            <a:avLst/>
          </a:prstGeom>
          <a:solidFill>
            <a:srgbClr val="FBF3E7"/>
          </a:solidFill>
          <a:ln w="12700">
            <a:solidFill>
              <a:srgbClr val="DCE4EC"/>
            </a:solidFill>
          </a:ln>
        </p:spPr>
        <p:txBody>
          <a:bodyPr/>
          <a:lstStyle/>
          <a:p>
            <a:endParaRPr/>
          </a:p>
        </p:txBody>
      </p:sp>
      <p:sp>
        <p:nvSpPr>
          <p:cNvPr id="9" name="Hdr FUENTES DE DATOS">
            <a:extLst>
              <a:ext uri="{FF2B5EF4-FFF2-40B4-BE49-F238E27FC236}">
                <a16:creationId xmlns:a16="http://schemas.microsoft.com/office/drawing/2014/main" id="{604D2E53-8AE9-C811-3BB3-BA381313BEEF}"/>
              </a:ext>
            </a:extLst>
          </p:cNvPr>
          <p:cNvSpPr/>
          <p:nvPr/>
        </p:nvSpPr>
        <p:spPr>
          <a:xfrm>
            <a:off x="457200" y="1320800"/>
            <a:ext cx="2362200" cy="431800"/>
          </a:xfrm>
          <a:prstGeom prst="roundRect">
            <a:avLst/>
          </a:prstGeom>
          <a:solidFill>
            <a:srgbClr val="64748B"/>
          </a:solidFill>
          <a:ln>
            <a:noFill/>
          </a:ln>
        </p:spPr>
        <p:txBody>
          <a:bodyPr wrap="square" lIns="76200" tIns="45720" rIns="76200" bIns="45720" anchor="ctr">
            <a:normAutofit/>
          </a:bodyPr>
          <a:lstStyle/>
          <a:p>
            <a:pPr algn="ctr">
              <a:buNone/>
            </a:pPr>
            <a:r>
              <a:rPr lang="es-ES" sz="1400" b="1" dirty="0">
                <a:solidFill>
                  <a:srgbClr val="FFFFFF"/>
                </a:solidFill>
              </a:rPr>
              <a:t>FUENTES DE DATOS</a:t>
            </a:r>
          </a:p>
        </p:txBody>
      </p:sp>
      <p:sp>
        <p:nvSpPr>
          <p:cNvPr id="10" name="Hdr CAPA ELT / ETL">
            <a:extLst>
              <a:ext uri="{FF2B5EF4-FFF2-40B4-BE49-F238E27FC236}">
                <a16:creationId xmlns:a16="http://schemas.microsoft.com/office/drawing/2014/main" id="{8E033FB8-B267-4CBC-0E13-89A18F3095D2}"/>
              </a:ext>
            </a:extLst>
          </p:cNvPr>
          <p:cNvSpPr/>
          <p:nvPr/>
        </p:nvSpPr>
        <p:spPr>
          <a:xfrm>
            <a:off x="3251200" y="1320800"/>
            <a:ext cx="2489200" cy="431800"/>
          </a:xfrm>
          <a:prstGeom prst="roundRect">
            <a:avLst/>
          </a:prstGeom>
          <a:solidFill>
            <a:srgbClr val="1B6CA8"/>
          </a:solidFill>
          <a:ln>
            <a:noFill/>
          </a:ln>
        </p:spPr>
        <p:txBody>
          <a:bodyPr wrap="square" lIns="76200" tIns="45720" rIns="76200" bIns="45720" anchor="ctr">
            <a:normAutofit/>
          </a:bodyPr>
          <a:lstStyle/>
          <a:p>
            <a:pPr algn="ctr">
              <a:buNone/>
            </a:pPr>
            <a:r>
              <a:rPr lang="es-ES" sz="1400" b="1" dirty="0">
                <a:solidFill>
                  <a:srgbClr val="FFFFFF"/>
                </a:solidFill>
              </a:rPr>
              <a:t>CAPA ELT / ETL</a:t>
            </a:r>
          </a:p>
        </p:txBody>
      </p:sp>
      <p:sp>
        <p:nvSpPr>
          <p:cNvPr id="11" name="Hdr CAPA DE DATOS">
            <a:extLst>
              <a:ext uri="{FF2B5EF4-FFF2-40B4-BE49-F238E27FC236}">
                <a16:creationId xmlns:a16="http://schemas.microsoft.com/office/drawing/2014/main" id="{01A36655-4300-1496-52D5-27DF5BAC8AE8}"/>
              </a:ext>
            </a:extLst>
          </p:cNvPr>
          <p:cNvSpPr/>
          <p:nvPr/>
        </p:nvSpPr>
        <p:spPr>
          <a:xfrm>
            <a:off x="6172200" y="1320800"/>
            <a:ext cx="2870200" cy="431800"/>
          </a:xfrm>
          <a:prstGeom prst="roundRect">
            <a:avLst/>
          </a:prstGeom>
          <a:solidFill>
            <a:srgbClr val="0F766E"/>
          </a:solidFill>
          <a:ln>
            <a:noFill/>
          </a:ln>
        </p:spPr>
        <p:txBody>
          <a:bodyPr wrap="square" lIns="76200" tIns="45720" rIns="76200" bIns="45720" anchor="ctr">
            <a:normAutofit/>
          </a:bodyPr>
          <a:lstStyle/>
          <a:p>
            <a:pPr algn="ctr">
              <a:buNone/>
            </a:pPr>
            <a:r>
              <a:rPr lang="es-ES" sz="1400" b="1" dirty="0">
                <a:solidFill>
                  <a:srgbClr val="FFFFFF"/>
                </a:solidFill>
              </a:rPr>
              <a:t>CAPA DE DATOS</a:t>
            </a:r>
          </a:p>
        </p:txBody>
      </p:sp>
      <p:sp>
        <p:nvSpPr>
          <p:cNvPr id="12" name="Hdr POWER BI">
            <a:extLst>
              <a:ext uri="{FF2B5EF4-FFF2-40B4-BE49-F238E27FC236}">
                <a16:creationId xmlns:a16="http://schemas.microsoft.com/office/drawing/2014/main" id="{0B4AB4F6-B728-56D1-04B5-D8DE041E492A}"/>
              </a:ext>
            </a:extLst>
          </p:cNvPr>
          <p:cNvSpPr/>
          <p:nvPr/>
        </p:nvSpPr>
        <p:spPr>
          <a:xfrm>
            <a:off x="9474200" y="1320800"/>
            <a:ext cx="2260600" cy="431800"/>
          </a:xfrm>
          <a:prstGeom prst="roundRect">
            <a:avLst/>
          </a:prstGeom>
          <a:solidFill>
            <a:srgbClr val="B45309"/>
          </a:solidFill>
          <a:ln>
            <a:noFill/>
          </a:ln>
        </p:spPr>
        <p:txBody>
          <a:bodyPr wrap="square" lIns="76200" tIns="45720" rIns="76200" bIns="45720" anchor="ctr">
            <a:normAutofit/>
          </a:bodyPr>
          <a:lstStyle/>
          <a:p>
            <a:pPr algn="ctr">
              <a:buNone/>
            </a:pPr>
            <a:r>
              <a:rPr lang="es-ES" sz="1400" b="1" dirty="0">
                <a:solidFill>
                  <a:srgbClr val="FFFFFF"/>
                </a:solidFill>
              </a:rPr>
              <a:t>POWER BI</a:t>
            </a:r>
          </a:p>
        </p:txBody>
      </p:sp>
      <p:sp>
        <p:nvSpPr>
          <p:cNvPr id="13" name="Card ERP / CRM">
            <a:extLst>
              <a:ext uri="{FF2B5EF4-FFF2-40B4-BE49-F238E27FC236}">
                <a16:creationId xmlns:a16="http://schemas.microsoft.com/office/drawing/2014/main" id="{5EDA8357-4FC1-E526-7129-1221284A18D3}"/>
              </a:ext>
            </a:extLst>
          </p:cNvPr>
          <p:cNvSpPr/>
          <p:nvPr/>
        </p:nvSpPr>
        <p:spPr>
          <a:xfrm>
            <a:off x="609600" y="1930400"/>
            <a:ext cx="2057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ERP / CRM</a:t>
            </a:r>
          </a:p>
          <a:p>
            <a:pPr algn="ctr">
              <a:spcBef>
                <a:spcPts val="200"/>
              </a:spcBef>
              <a:buNone/>
            </a:pPr>
            <a:r>
              <a:rPr lang="es-ES" sz="1300" dirty="0">
                <a:solidFill>
                  <a:srgbClr val="4A5A6B"/>
                </a:solidFill>
              </a:rPr>
              <a:t>SQL Server, SAP</a:t>
            </a:r>
          </a:p>
        </p:txBody>
      </p:sp>
      <p:sp>
        <p:nvSpPr>
          <p:cNvPr id="14" name="Card SaaS y APIs">
            <a:extLst>
              <a:ext uri="{FF2B5EF4-FFF2-40B4-BE49-F238E27FC236}">
                <a16:creationId xmlns:a16="http://schemas.microsoft.com/office/drawing/2014/main" id="{04E72249-44B2-5B70-EF5C-604FF0BCD061}"/>
              </a:ext>
            </a:extLst>
          </p:cNvPr>
          <p:cNvSpPr/>
          <p:nvPr/>
        </p:nvSpPr>
        <p:spPr>
          <a:xfrm>
            <a:off x="609600" y="3352800"/>
            <a:ext cx="2057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SaaS y APIs</a:t>
            </a:r>
          </a:p>
          <a:p>
            <a:pPr algn="ctr">
              <a:spcBef>
                <a:spcPts val="200"/>
              </a:spcBef>
              <a:buNone/>
            </a:pPr>
            <a:r>
              <a:rPr lang="es-ES" sz="1300" dirty="0">
                <a:solidFill>
                  <a:srgbClr val="4A5A6B"/>
                </a:solidFill>
              </a:rPr>
              <a:t>Salesforce, REST</a:t>
            </a:r>
          </a:p>
        </p:txBody>
      </p:sp>
      <p:sp>
        <p:nvSpPr>
          <p:cNvPr id="15" name="Card Archivos">
            <a:extLst>
              <a:ext uri="{FF2B5EF4-FFF2-40B4-BE49-F238E27FC236}">
                <a16:creationId xmlns:a16="http://schemas.microsoft.com/office/drawing/2014/main" id="{231C0CD2-9F3F-E575-87EE-9B974F43F35B}"/>
              </a:ext>
            </a:extLst>
          </p:cNvPr>
          <p:cNvSpPr/>
          <p:nvPr/>
        </p:nvSpPr>
        <p:spPr>
          <a:xfrm>
            <a:off x="609600" y="4775200"/>
            <a:ext cx="2057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Archivos</a:t>
            </a:r>
          </a:p>
          <a:p>
            <a:pPr algn="ctr">
              <a:spcBef>
                <a:spcPts val="200"/>
              </a:spcBef>
              <a:buNone/>
            </a:pPr>
            <a:r>
              <a:rPr lang="es-ES" sz="1300" dirty="0">
                <a:solidFill>
                  <a:srgbClr val="4A5A6B"/>
                </a:solidFill>
              </a:rPr>
              <a:t>Excel, CSV, SharePoint</a:t>
            </a:r>
          </a:p>
        </p:txBody>
      </p:sp>
      <p:sp>
        <p:nvSpPr>
          <p:cNvPr id="20" name="Card Ingesta">
            <a:extLst>
              <a:ext uri="{FF2B5EF4-FFF2-40B4-BE49-F238E27FC236}">
                <a16:creationId xmlns:a16="http://schemas.microsoft.com/office/drawing/2014/main" id="{377B20F6-E15D-1597-61CE-6D5AA6AA133F}"/>
              </a:ext>
            </a:extLst>
          </p:cNvPr>
          <p:cNvSpPr/>
          <p:nvPr/>
        </p:nvSpPr>
        <p:spPr>
          <a:xfrm>
            <a:off x="3403600" y="1930400"/>
            <a:ext cx="2184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Ingesta</a:t>
            </a:r>
          </a:p>
          <a:p>
            <a:pPr algn="ctr">
              <a:spcBef>
                <a:spcPts val="200"/>
              </a:spcBef>
              <a:buNone/>
            </a:pPr>
            <a:r>
              <a:rPr lang="es-ES" sz="1300" dirty="0">
                <a:solidFill>
                  <a:srgbClr val="4A5A6B"/>
                </a:solidFill>
              </a:rPr>
              <a:t>Data Factory, Pipelines</a:t>
            </a:r>
          </a:p>
        </p:txBody>
      </p:sp>
      <p:sp>
        <p:nvSpPr>
          <p:cNvPr id="22" name="Card Transformación">
            <a:extLst>
              <a:ext uri="{FF2B5EF4-FFF2-40B4-BE49-F238E27FC236}">
                <a16:creationId xmlns:a16="http://schemas.microsoft.com/office/drawing/2014/main" id="{82CFDF03-74D4-8FDB-2E9B-DFD35AC6E01D}"/>
              </a:ext>
            </a:extLst>
          </p:cNvPr>
          <p:cNvSpPr/>
          <p:nvPr/>
        </p:nvSpPr>
        <p:spPr>
          <a:xfrm>
            <a:off x="3403600" y="3352800"/>
            <a:ext cx="2184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Transformación</a:t>
            </a:r>
          </a:p>
          <a:p>
            <a:pPr algn="ctr">
              <a:spcBef>
                <a:spcPts val="200"/>
              </a:spcBef>
              <a:buNone/>
            </a:pPr>
            <a:r>
              <a:rPr lang="es-ES" sz="1300" dirty="0">
                <a:solidFill>
                  <a:srgbClr val="4A5A6B"/>
                </a:solidFill>
              </a:rPr>
              <a:t>Dataflows Gen2, dbt</a:t>
            </a:r>
          </a:p>
        </p:txBody>
      </p:sp>
      <p:sp>
        <p:nvSpPr>
          <p:cNvPr id="23" name="Card Orquestación y calidad">
            <a:extLst>
              <a:ext uri="{FF2B5EF4-FFF2-40B4-BE49-F238E27FC236}">
                <a16:creationId xmlns:a16="http://schemas.microsoft.com/office/drawing/2014/main" id="{6767ABCB-FEE8-8577-D501-705EB7B58DB0}"/>
              </a:ext>
            </a:extLst>
          </p:cNvPr>
          <p:cNvSpPr/>
          <p:nvPr/>
        </p:nvSpPr>
        <p:spPr>
          <a:xfrm>
            <a:off x="3403600" y="4775200"/>
            <a:ext cx="2184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Orquestación y calidad</a:t>
            </a:r>
          </a:p>
          <a:p>
            <a:pPr algn="ctr">
              <a:spcBef>
                <a:spcPts val="200"/>
              </a:spcBef>
              <a:buNone/>
            </a:pPr>
            <a:r>
              <a:rPr lang="es-ES" sz="1300" dirty="0">
                <a:solidFill>
                  <a:srgbClr val="4A5A6B"/>
                </a:solidFill>
              </a:rPr>
              <a:t>Linaje y reintentos</a:t>
            </a:r>
          </a:p>
        </p:txBody>
      </p:sp>
      <p:sp>
        <p:nvSpPr>
          <p:cNvPr id="24" name="Card Data Lake · bronze">
            <a:extLst>
              <a:ext uri="{FF2B5EF4-FFF2-40B4-BE49-F238E27FC236}">
                <a16:creationId xmlns:a16="http://schemas.microsoft.com/office/drawing/2014/main" id="{70C260A8-2F19-E065-88FA-377307ECBECF}"/>
              </a:ext>
            </a:extLst>
          </p:cNvPr>
          <p:cNvSpPr/>
          <p:nvPr/>
        </p:nvSpPr>
        <p:spPr>
          <a:xfrm>
            <a:off x="6324600" y="1930400"/>
            <a:ext cx="2565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Data Lake · bronze</a:t>
            </a:r>
          </a:p>
          <a:p>
            <a:pPr algn="ctr">
              <a:spcBef>
                <a:spcPts val="200"/>
              </a:spcBef>
              <a:buNone/>
            </a:pPr>
            <a:r>
              <a:rPr lang="es-ES" sz="1300" dirty="0">
                <a:solidFill>
                  <a:srgbClr val="4A5A6B"/>
                </a:solidFill>
              </a:rPr>
              <a:t>Datos crudos, OneLake</a:t>
            </a:r>
          </a:p>
        </p:txBody>
      </p:sp>
      <p:sp>
        <p:nvSpPr>
          <p:cNvPr id="25" name="Card Lakehouse · silver">
            <a:extLst>
              <a:ext uri="{FF2B5EF4-FFF2-40B4-BE49-F238E27FC236}">
                <a16:creationId xmlns:a16="http://schemas.microsoft.com/office/drawing/2014/main" id="{4C985157-ADA2-3D2C-F06D-1B3EBD990F6B}"/>
              </a:ext>
            </a:extLst>
          </p:cNvPr>
          <p:cNvSpPr/>
          <p:nvPr/>
        </p:nvSpPr>
        <p:spPr>
          <a:xfrm>
            <a:off x="6324600" y="3352800"/>
            <a:ext cx="2565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Lakehouse · silver</a:t>
            </a:r>
          </a:p>
          <a:p>
            <a:pPr algn="ctr">
              <a:spcBef>
                <a:spcPts val="200"/>
              </a:spcBef>
              <a:buNone/>
            </a:pPr>
            <a:r>
              <a:rPr lang="es-ES" sz="1300" dirty="0">
                <a:solidFill>
                  <a:srgbClr val="4A5A6B"/>
                </a:solidFill>
              </a:rPr>
              <a:t>Delta Parquet, limpio</a:t>
            </a:r>
          </a:p>
        </p:txBody>
      </p:sp>
      <p:sp>
        <p:nvSpPr>
          <p:cNvPr id="26" name="Card Data Warehouse · gold">
            <a:extLst>
              <a:ext uri="{FF2B5EF4-FFF2-40B4-BE49-F238E27FC236}">
                <a16:creationId xmlns:a16="http://schemas.microsoft.com/office/drawing/2014/main" id="{C79E9821-F2BA-A419-FBB1-3052A191033D}"/>
              </a:ext>
            </a:extLst>
          </p:cNvPr>
          <p:cNvSpPr/>
          <p:nvPr/>
        </p:nvSpPr>
        <p:spPr>
          <a:xfrm>
            <a:off x="6324600" y="4775200"/>
            <a:ext cx="25654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Data Warehouse · gold</a:t>
            </a:r>
          </a:p>
          <a:p>
            <a:pPr algn="ctr">
              <a:spcBef>
                <a:spcPts val="200"/>
              </a:spcBef>
              <a:buNone/>
            </a:pPr>
            <a:r>
              <a:rPr lang="es-ES" sz="1300" dirty="0">
                <a:solidFill>
                  <a:srgbClr val="4A5A6B"/>
                </a:solidFill>
              </a:rPr>
              <a:t>Modelo dimensional</a:t>
            </a:r>
          </a:p>
        </p:txBody>
      </p:sp>
      <p:sp>
        <p:nvSpPr>
          <p:cNvPr id="27" name="Card Modelo semántico">
            <a:extLst>
              <a:ext uri="{FF2B5EF4-FFF2-40B4-BE49-F238E27FC236}">
                <a16:creationId xmlns:a16="http://schemas.microsoft.com/office/drawing/2014/main" id="{0076E544-DF7B-75B2-3F98-14D474BF95AE}"/>
              </a:ext>
            </a:extLst>
          </p:cNvPr>
          <p:cNvSpPr/>
          <p:nvPr/>
        </p:nvSpPr>
        <p:spPr>
          <a:xfrm>
            <a:off x="9626600" y="1930400"/>
            <a:ext cx="19558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Modelo semántico</a:t>
            </a:r>
          </a:p>
          <a:p>
            <a:pPr algn="ctr">
              <a:spcBef>
                <a:spcPts val="200"/>
              </a:spcBef>
              <a:buNone/>
            </a:pPr>
            <a:r>
              <a:rPr lang="es-ES" sz="1300" dirty="0">
                <a:solidFill>
                  <a:srgbClr val="4A5A6B"/>
                </a:solidFill>
              </a:rPr>
              <a:t>Dataset y medidas DAX</a:t>
            </a:r>
          </a:p>
        </p:txBody>
      </p:sp>
      <p:sp>
        <p:nvSpPr>
          <p:cNvPr id="28" name="Card Reportes y dashboards">
            <a:extLst>
              <a:ext uri="{FF2B5EF4-FFF2-40B4-BE49-F238E27FC236}">
                <a16:creationId xmlns:a16="http://schemas.microsoft.com/office/drawing/2014/main" id="{3E923539-8CE8-A2D5-E485-F64B5F8BA70A}"/>
              </a:ext>
            </a:extLst>
          </p:cNvPr>
          <p:cNvSpPr/>
          <p:nvPr/>
        </p:nvSpPr>
        <p:spPr>
          <a:xfrm>
            <a:off x="9626600" y="3352800"/>
            <a:ext cx="19558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Reportes y dashboards</a:t>
            </a:r>
          </a:p>
          <a:p>
            <a:pPr algn="ctr">
              <a:spcBef>
                <a:spcPts val="200"/>
              </a:spcBef>
              <a:buNone/>
            </a:pPr>
            <a:r>
              <a:rPr lang="es-ES" sz="1300" dirty="0">
                <a:solidFill>
                  <a:srgbClr val="4A5A6B"/>
                </a:solidFill>
              </a:rPr>
              <a:t>Power BI Service, apps</a:t>
            </a:r>
          </a:p>
        </p:txBody>
      </p:sp>
      <p:sp>
        <p:nvSpPr>
          <p:cNvPr id="31" name="Card Gobierno">
            <a:extLst>
              <a:ext uri="{FF2B5EF4-FFF2-40B4-BE49-F238E27FC236}">
                <a16:creationId xmlns:a16="http://schemas.microsoft.com/office/drawing/2014/main" id="{8C811848-F5C5-05B4-FF62-AA9007F0299A}"/>
              </a:ext>
            </a:extLst>
          </p:cNvPr>
          <p:cNvSpPr/>
          <p:nvPr/>
        </p:nvSpPr>
        <p:spPr>
          <a:xfrm>
            <a:off x="9626600" y="4775200"/>
            <a:ext cx="1955800" cy="1270000"/>
          </a:xfrm>
          <a:prstGeom prst="roundRect">
            <a:avLst/>
          </a:prstGeom>
          <a:solidFill>
            <a:srgbClr val="FFFFFF"/>
          </a:solidFill>
          <a:ln w="12700">
            <a:solidFill>
              <a:srgbClr val="D7DFE8"/>
            </a:solidFill>
          </a:ln>
        </p:spPr>
        <p:txBody>
          <a:bodyPr wrap="square" lIns="76200" tIns="45720" rIns="76200" bIns="45720" anchor="ctr">
            <a:normAutofit/>
          </a:bodyPr>
          <a:lstStyle/>
          <a:p>
            <a:pPr algn="ctr">
              <a:buNone/>
            </a:pPr>
            <a:r>
              <a:rPr lang="es-ES" sz="1500" b="1" dirty="0">
                <a:solidFill>
                  <a:srgbClr val="1B2430"/>
                </a:solidFill>
              </a:rPr>
              <a:t>Gobierno</a:t>
            </a:r>
          </a:p>
          <a:p>
            <a:pPr algn="ctr">
              <a:spcBef>
                <a:spcPts val="200"/>
              </a:spcBef>
              <a:buNone/>
            </a:pPr>
            <a:r>
              <a:rPr lang="es-ES" sz="1300" dirty="0">
                <a:solidFill>
                  <a:srgbClr val="4A5A6B"/>
                </a:solidFill>
              </a:rPr>
              <a:t>RLS y auditoría</a:t>
            </a:r>
          </a:p>
        </p:txBody>
      </p:sp>
      <p:sp>
        <p:nvSpPr>
          <p:cNvPr id="32" name="Flow">
            <a:extLst>
              <a:ext uri="{FF2B5EF4-FFF2-40B4-BE49-F238E27FC236}">
                <a16:creationId xmlns:a16="http://schemas.microsoft.com/office/drawing/2014/main" id="{1A91D7BE-2027-D6BB-2AD1-E3AFD7592A56}"/>
              </a:ext>
            </a:extLst>
          </p:cNvPr>
          <p:cNvSpPr/>
          <p:nvPr/>
        </p:nvSpPr>
        <p:spPr>
          <a:xfrm>
            <a:off x="2844800" y="3683000"/>
            <a:ext cx="381000" cy="457200"/>
          </a:xfrm>
          <a:prstGeom prst="rightArrow">
            <a:avLst/>
          </a:prstGeom>
          <a:solidFill>
            <a:srgbClr val="94A3B8"/>
          </a:solidFill>
          <a:ln>
            <a:noFill/>
          </a:ln>
        </p:spPr>
        <p:txBody>
          <a:bodyPr/>
          <a:lstStyle/>
          <a:p>
            <a:endParaRPr/>
          </a:p>
        </p:txBody>
      </p:sp>
      <p:sp>
        <p:nvSpPr>
          <p:cNvPr id="33" name="Flow">
            <a:extLst>
              <a:ext uri="{FF2B5EF4-FFF2-40B4-BE49-F238E27FC236}">
                <a16:creationId xmlns:a16="http://schemas.microsoft.com/office/drawing/2014/main" id="{26240921-0C4C-D3B2-D0B4-E08CADF0A666}"/>
              </a:ext>
            </a:extLst>
          </p:cNvPr>
          <p:cNvSpPr/>
          <p:nvPr/>
        </p:nvSpPr>
        <p:spPr>
          <a:xfrm>
            <a:off x="5765800" y="3683000"/>
            <a:ext cx="381000" cy="457200"/>
          </a:xfrm>
          <a:prstGeom prst="rightArrow">
            <a:avLst/>
          </a:prstGeom>
          <a:solidFill>
            <a:srgbClr val="94A3B8"/>
          </a:solidFill>
          <a:ln>
            <a:noFill/>
          </a:ln>
        </p:spPr>
        <p:txBody>
          <a:bodyPr/>
          <a:lstStyle/>
          <a:p>
            <a:endParaRPr/>
          </a:p>
        </p:txBody>
      </p:sp>
      <p:sp>
        <p:nvSpPr>
          <p:cNvPr id="34" name="Flow">
            <a:extLst>
              <a:ext uri="{FF2B5EF4-FFF2-40B4-BE49-F238E27FC236}">
                <a16:creationId xmlns:a16="http://schemas.microsoft.com/office/drawing/2014/main" id="{6BF9429E-6379-5E2B-8CE5-4717BBBF2634}"/>
              </a:ext>
            </a:extLst>
          </p:cNvPr>
          <p:cNvSpPr/>
          <p:nvPr/>
        </p:nvSpPr>
        <p:spPr>
          <a:xfrm>
            <a:off x="9067800" y="3683000"/>
            <a:ext cx="381000" cy="457200"/>
          </a:xfrm>
          <a:prstGeom prst="rightArrow">
            <a:avLst/>
          </a:prstGeom>
          <a:solidFill>
            <a:srgbClr val="94A3B8"/>
          </a:solidFill>
          <a:ln>
            <a:noFill/>
          </a:ln>
        </p:spPr>
        <p:txBody>
          <a:bodyPr/>
          <a:lstStyle/>
          <a:p>
            <a:endParaRPr/>
          </a:p>
        </p:txBody>
      </p:sp>
    </p:spTree>
    <p:extLst>
      <p:ext uri="{BB962C8B-B14F-4D97-AF65-F5344CB8AC3E}">
        <p14:creationId xmlns:p14="http://schemas.microsoft.com/office/powerpoint/2010/main" val="81051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96CF2BCC-E3D6-7D5C-B1D5-C24078E892AC}"/>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FCB82164-D81C-B2B9-6284-C9A017752AEA}"/>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 0">
            <a:extLst>
              <a:ext uri="{FF2B5EF4-FFF2-40B4-BE49-F238E27FC236}">
                <a16:creationId xmlns:a16="http://schemas.microsoft.com/office/drawing/2014/main" id="{F149B49F-A9F3-FB9E-90AB-C31D9CC2A7CE}"/>
              </a:ext>
            </a:extLst>
          </p:cNvPr>
          <p:cNvSpPr/>
          <p:nvPr/>
        </p:nvSpPr>
        <p:spPr>
          <a:xfrm>
            <a:off x="548640" y="457200"/>
            <a:ext cx="7315200" cy="457200"/>
          </a:xfrm>
          <a:prstGeom prst="rect">
            <a:avLst/>
          </a:prstGeom>
          <a:noFill/>
          <a:ln/>
        </p:spPr>
        <p:txBody>
          <a:bodyPr wrap="square" rtlCol="0" anchor="ctr"/>
          <a:lstStyle/>
          <a:p>
            <a:pPr marL="0" indent="0" algn="l">
              <a:buNone/>
            </a:pPr>
            <a:r>
              <a:rPr lang="es-AR" sz="1400" b="1" dirty="0">
                <a:solidFill>
                  <a:srgbClr val="8FC3F0"/>
                </a:solidFill>
                <a:latin typeface="Calibri" pitchFamily="34" charset="0"/>
              </a:rPr>
              <a:t>AUTODIAGNÓSTICO</a:t>
            </a:r>
          </a:p>
        </p:txBody>
      </p:sp>
      <p:sp>
        <p:nvSpPr>
          <p:cNvPr id="4" name="Text 1">
            <a:extLst>
              <a:ext uri="{FF2B5EF4-FFF2-40B4-BE49-F238E27FC236}">
                <a16:creationId xmlns:a16="http://schemas.microsoft.com/office/drawing/2014/main" id="{D67C6528-4B7A-6865-08BB-C73B6528420D}"/>
              </a:ext>
            </a:extLst>
          </p:cNvPr>
          <p:cNvSpPr/>
          <p:nvPr/>
        </p:nvSpPr>
        <p:spPr>
          <a:xfrm>
            <a:off x="822960" y="868680"/>
            <a:ext cx="7315200" cy="640080"/>
          </a:xfrm>
          <a:prstGeom prst="rect">
            <a:avLst/>
          </a:prstGeom>
          <a:noFill/>
          <a:ln/>
        </p:spPr>
        <p:txBody>
          <a:bodyPr wrap="square" rtlCol="0" anchor="ctr"/>
          <a:lstStyle/>
          <a:p>
            <a:pPr marL="0" indent="0" algn="l">
              <a:buNone/>
            </a:pPr>
            <a:r>
              <a:rPr lang="es-AR" sz="3200" b="1" dirty="0">
                <a:solidFill>
                  <a:srgbClr val="FFFFFF"/>
                </a:solidFill>
                <a:latin typeface="Calibri" pitchFamily="34" charset="0"/>
              </a:rPr>
              <a:t>Cinco señales de que vas por mal camino</a:t>
            </a:r>
          </a:p>
        </p:txBody>
      </p:sp>
      <p:pic>
        <p:nvPicPr>
          <p:cNvPr id="17" name="Image 1" descr="assets/logo_datasaturday/Logo DataSaturday/Logo DT Blanco con mapa azul.png">
            <a:extLst>
              <a:ext uri="{FF2B5EF4-FFF2-40B4-BE49-F238E27FC236}">
                <a16:creationId xmlns:a16="http://schemas.microsoft.com/office/drawing/2014/main" id="{47CF3228-D568-A578-CE83-E160E83898AC}"/>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4E6F5FEB-6CAA-E35C-F092-46901856A784}"/>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D1755DC0-9D5D-B8A3-D80A-4EB9E2BAF273}"/>
              </a:ext>
            </a:extLst>
          </p:cNvPr>
          <p:cNvSpPr/>
          <p:nvPr/>
        </p:nvSpPr>
        <p:spPr>
          <a:xfrm>
            <a:off x="825500" y="1905000"/>
            <a:ext cx="10541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t" anchorCtr="0">
            <a:noAutofit/>
          </a:bodyPr>
          <a:lstStyle/>
          <a:p>
            <a:pPr algn="l">
              <a:buNone/>
            </a:pPr>
            <a:endParaRPr lang="es-AR" sz="1800" dirty="0"/>
          </a:p>
        </p:txBody>
      </p:sp>
      <p:sp>
        <p:nvSpPr>
          <p:cNvPr id="21" name="Accent Bar">
            <a:extLst>
              <a:ext uri="{FF2B5EF4-FFF2-40B4-BE49-F238E27FC236}">
                <a16:creationId xmlns:a16="http://schemas.microsoft.com/office/drawing/2014/main" id="{C6407136-96ED-A09A-ACCB-C735FB45B0F9}"/>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601" name="Box601"/>
          <p:cNvSpPr/>
          <p:nvPr/>
        </p:nvSpPr>
        <p:spPr>
          <a:xfrm>
            <a:off x="1143000" y="1981200"/>
            <a:ext cx="558800" cy="558800"/>
          </a:xfrm>
          <a:prstGeom prst="roundRect">
            <a:avLst/>
          </a:prstGeom>
          <a:solidFill>
            <a:srgbClr val="8FC3F0"/>
          </a:solidFill>
          <a:ln>
            <a:noFill/>
          </a:ln>
        </p:spPr>
        <p:txBody>
          <a:bodyPr wrap="square" lIns="0" tIns="50800" rIns="152400" bIns="50800" anchor="ctr"/>
          <a:lstStyle/>
          <a:p>
            <a:pPr marL="0" indent="0" algn="ctr">
              <a:buNone/>
            </a:pPr>
            <a:r>
              <a:rPr lang="es-AR" sz="2000" b="1" dirty="0">
                <a:solidFill>
                  <a:srgbClr val="0B2545"/>
                </a:solidFill>
                <a:latin typeface="Calibri" pitchFamily="34" charset="0"/>
              </a:rPr>
              <a:t>1</a:t>
            </a:r>
          </a:p>
        </p:txBody>
      </p:sp>
      <p:sp>
        <p:nvSpPr>
          <p:cNvPr id="602" name="Box602"/>
          <p:cNvSpPr/>
          <p:nvPr/>
        </p:nvSpPr>
        <p:spPr>
          <a:xfrm>
            <a:off x="1803400" y="1981200"/>
            <a:ext cx="9245600" cy="558800"/>
          </a:xfrm>
          <a:prstGeom prst="roundRect">
            <a:avLst/>
          </a:prstGeom>
          <a:solidFill>
            <a:srgbClr val="FFFFFF">
              <a:alpha val="8000"/>
            </a:srgbClr>
          </a:solidFill>
          <a:ln w="12700">
            <a:solidFill>
              <a:srgbClr val="FFFFFF">
                <a:alpha val="18000"/>
              </a:srgbClr>
            </a:solidFill>
          </a:ln>
        </p:spPr>
        <p:txBody>
          <a:bodyPr wrap="square" lIns="203200" tIns="50800" rIns="152400" bIns="50800" anchor="ctr"/>
          <a:lstStyle/>
          <a:p>
            <a:pPr marL="0" indent="0" algn="l">
              <a:buNone/>
            </a:pPr>
            <a:r>
              <a:rPr lang="es-AR" sz="1800" b="0" dirty="0">
                <a:solidFill>
                  <a:srgbClr val="FFFFFF"/>
                </a:solidFill>
                <a:latin typeface="Calibri" pitchFamily="34" charset="0"/>
              </a:rPr>
              <a:t>Nadie puede decir cuál es el reporte oficial de ventas.</a:t>
            </a:r>
          </a:p>
        </p:txBody>
      </p:sp>
      <p:sp>
        <p:nvSpPr>
          <p:cNvPr id="603" name="Box603"/>
          <p:cNvSpPr/>
          <p:nvPr/>
        </p:nvSpPr>
        <p:spPr>
          <a:xfrm>
            <a:off x="1143000" y="2641600"/>
            <a:ext cx="558800" cy="558800"/>
          </a:xfrm>
          <a:prstGeom prst="roundRect">
            <a:avLst/>
          </a:prstGeom>
          <a:solidFill>
            <a:srgbClr val="8FC3F0"/>
          </a:solidFill>
          <a:ln>
            <a:noFill/>
          </a:ln>
        </p:spPr>
        <p:txBody>
          <a:bodyPr wrap="square" lIns="0" tIns="50800" rIns="152400" bIns="50800" anchor="ctr"/>
          <a:lstStyle/>
          <a:p>
            <a:pPr marL="0" indent="0" algn="ctr">
              <a:buNone/>
            </a:pPr>
            <a:r>
              <a:rPr lang="es-AR" sz="2000" b="1" dirty="0">
                <a:solidFill>
                  <a:srgbClr val="0B2545"/>
                </a:solidFill>
                <a:latin typeface="Calibri" pitchFamily="34" charset="0"/>
              </a:rPr>
              <a:t>2</a:t>
            </a:r>
          </a:p>
        </p:txBody>
      </p:sp>
      <p:sp>
        <p:nvSpPr>
          <p:cNvPr id="604" name="Box604"/>
          <p:cNvSpPr/>
          <p:nvPr/>
        </p:nvSpPr>
        <p:spPr>
          <a:xfrm>
            <a:off x="1803400" y="2641600"/>
            <a:ext cx="9245600" cy="558800"/>
          </a:xfrm>
          <a:prstGeom prst="roundRect">
            <a:avLst/>
          </a:prstGeom>
          <a:solidFill>
            <a:srgbClr val="FFFFFF">
              <a:alpha val="8000"/>
            </a:srgbClr>
          </a:solidFill>
          <a:ln w="12700">
            <a:solidFill>
              <a:srgbClr val="FFFFFF">
                <a:alpha val="18000"/>
              </a:srgbClr>
            </a:solidFill>
          </a:ln>
        </p:spPr>
        <p:txBody>
          <a:bodyPr wrap="square" lIns="203200" tIns="50800" rIns="152400" bIns="50800" anchor="ctr"/>
          <a:lstStyle/>
          <a:p>
            <a:pPr marL="0" indent="0" algn="l">
              <a:buNone/>
            </a:pPr>
            <a:r>
              <a:rPr lang="es-AR" sz="1800" b="0" dirty="0">
                <a:solidFill>
                  <a:srgbClr val="FFFFFF"/>
                </a:solidFill>
                <a:latin typeface="Calibri" pitchFamily="34" charset="0"/>
              </a:rPr>
              <a:t>Tus transformaciones más críticas viven dentro de Power Query.</a:t>
            </a:r>
          </a:p>
        </p:txBody>
      </p:sp>
      <p:sp>
        <p:nvSpPr>
          <p:cNvPr id="605" name="Box605"/>
          <p:cNvSpPr/>
          <p:nvPr/>
        </p:nvSpPr>
        <p:spPr>
          <a:xfrm>
            <a:off x="1143000" y="3302000"/>
            <a:ext cx="558800" cy="558800"/>
          </a:xfrm>
          <a:prstGeom prst="roundRect">
            <a:avLst/>
          </a:prstGeom>
          <a:solidFill>
            <a:srgbClr val="8FC3F0"/>
          </a:solidFill>
          <a:ln>
            <a:noFill/>
          </a:ln>
        </p:spPr>
        <p:txBody>
          <a:bodyPr wrap="square" lIns="0" tIns="50800" rIns="152400" bIns="50800" anchor="ctr"/>
          <a:lstStyle/>
          <a:p>
            <a:pPr marL="0" indent="0" algn="ctr">
              <a:buNone/>
            </a:pPr>
            <a:r>
              <a:rPr lang="es-AR" sz="2000" b="1" dirty="0">
                <a:solidFill>
                  <a:srgbClr val="0B2545"/>
                </a:solidFill>
                <a:latin typeface="Calibri" pitchFamily="34" charset="0"/>
              </a:rPr>
              <a:t>3</a:t>
            </a:r>
          </a:p>
        </p:txBody>
      </p:sp>
      <p:sp>
        <p:nvSpPr>
          <p:cNvPr id="606" name="Box606"/>
          <p:cNvSpPr/>
          <p:nvPr/>
        </p:nvSpPr>
        <p:spPr>
          <a:xfrm>
            <a:off x="1803400" y="3302000"/>
            <a:ext cx="9245600" cy="558800"/>
          </a:xfrm>
          <a:prstGeom prst="roundRect">
            <a:avLst/>
          </a:prstGeom>
          <a:solidFill>
            <a:srgbClr val="FFFFFF">
              <a:alpha val="8000"/>
            </a:srgbClr>
          </a:solidFill>
          <a:ln w="12700">
            <a:solidFill>
              <a:srgbClr val="FFFFFF">
                <a:alpha val="18000"/>
              </a:srgbClr>
            </a:solidFill>
          </a:ln>
        </p:spPr>
        <p:txBody>
          <a:bodyPr wrap="square" lIns="203200" tIns="50800" rIns="152400" bIns="50800" anchor="ctr"/>
          <a:lstStyle/>
          <a:p>
            <a:pPr marL="0" indent="0" algn="l">
              <a:buNone/>
            </a:pPr>
            <a:r>
              <a:rPr lang="es-AR" sz="1800" b="0" dirty="0">
                <a:solidFill>
                  <a:srgbClr val="FFFFFF"/>
                </a:solidFill>
                <a:latin typeface="Calibri" pitchFamily="34" charset="0"/>
              </a:rPr>
              <a:t>Hay más de un modelo que calcula el mismo indicador.</a:t>
            </a:r>
          </a:p>
        </p:txBody>
      </p:sp>
      <p:sp>
        <p:nvSpPr>
          <p:cNvPr id="607" name="Box607"/>
          <p:cNvSpPr/>
          <p:nvPr/>
        </p:nvSpPr>
        <p:spPr>
          <a:xfrm>
            <a:off x="1143000" y="3962400"/>
            <a:ext cx="558800" cy="558800"/>
          </a:xfrm>
          <a:prstGeom prst="roundRect">
            <a:avLst/>
          </a:prstGeom>
          <a:solidFill>
            <a:srgbClr val="8FC3F0"/>
          </a:solidFill>
          <a:ln>
            <a:noFill/>
          </a:ln>
        </p:spPr>
        <p:txBody>
          <a:bodyPr wrap="square" lIns="0" tIns="50800" rIns="152400" bIns="50800" anchor="ctr"/>
          <a:lstStyle/>
          <a:p>
            <a:pPr marL="0" indent="0" algn="ctr">
              <a:buNone/>
            </a:pPr>
            <a:r>
              <a:rPr lang="es-AR" sz="2000" b="1" dirty="0">
                <a:solidFill>
                  <a:srgbClr val="0B2545"/>
                </a:solidFill>
                <a:latin typeface="Calibri" pitchFamily="34" charset="0"/>
              </a:rPr>
              <a:t>4</a:t>
            </a:r>
          </a:p>
        </p:txBody>
      </p:sp>
      <p:sp>
        <p:nvSpPr>
          <p:cNvPr id="608" name="Box608"/>
          <p:cNvSpPr/>
          <p:nvPr/>
        </p:nvSpPr>
        <p:spPr>
          <a:xfrm>
            <a:off x="1803400" y="3962400"/>
            <a:ext cx="9245600" cy="558800"/>
          </a:xfrm>
          <a:prstGeom prst="roundRect">
            <a:avLst/>
          </a:prstGeom>
          <a:solidFill>
            <a:srgbClr val="FFFFFF">
              <a:alpha val="8000"/>
            </a:srgbClr>
          </a:solidFill>
          <a:ln w="12700">
            <a:solidFill>
              <a:srgbClr val="FFFFFF">
                <a:alpha val="18000"/>
              </a:srgbClr>
            </a:solidFill>
          </a:ln>
        </p:spPr>
        <p:txBody>
          <a:bodyPr wrap="square" lIns="203200" tIns="50800" rIns="152400" bIns="50800" anchor="ctr"/>
          <a:lstStyle/>
          <a:p>
            <a:pPr marL="0" indent="0" algn="l">
              <a:buNone/>
            </a:pPr>
            <a:r>
              <a:rPr lang="es-AR" sz="1800" b="0" dirty="0">
                <a:solidFill>
                  <a:srgbClr val="FFFFFF"/>
                </a:solidFill>
                <a:latin typeface="Calibri" pitchFamily="34" charset="0"/>
              </a:rPr>
              <a:t>Todos son administradores de algún workspace de producción.</a:t>
            </a:r>
          </a:p>
        </p:txBody>
      </p:sp>
      <p:sp>
        <p:nvSpPr>
          <p:cNvPr id="609" name="Box609"/>
          <p:cNvSpPr/>
          <p:nvPr/>
        </p:nvSpPr>
        <p:spPr>
          <a:xfrm>
            <a:off x="1143000" y="4622800"/>
            <a:ext cx="558800" cy="558800"/>
          </a:xfrm>
          <a:prstGeom prst="roundRect">
            <a:avLst/>
          </a:prstGeom>
          <a:solidFill>
            <a:srgbClr val="8FC3F0"/>
          </a:solidFill>
          <a:ln>
            <a:noFill/>
          </a:ln>
        </p:spPr>
        <p:txBody>
          <a:bodyPr wrap="square" lIns="0" tIns="50800" rIns="152400" bIns="50800" anchor="ctr"/>
          <a:lstStyle/>
          <a:p>
            <a:pPr marL="0" indent="0" algn="ctr">
              <a:buNone/>
            </a:pPr>
            <a:r>
              <a:rPr lang="es-AR" sz="2000" b="1" dirty="0">
                <a:solidFill>
                  <a:srgbClr val="0B2545"/>
                </a:solidFill>
                <a:latin typeface="Calibri" pitchFamily="34" charset="0"/>
              </a:rPr>
              <a:t>5</a:t>
            </a:r>
          </a:p>
        </p:txBody>
      </p:sp>
      <p:sp>
        <p:nvSpPr>
          <p:cNvPr id="610" name="Box610"/>
          <p:cNvSpPr/>
          <p:nvPr/>
        </p:nvSpPr>
        <p:spPr>
          <a:xfrm>
            <a:off x="1803400" y="4622800"/>
            <a:ext cx="9245600" cy="558800"/>
          </a:xfrm>
          <a:prstGeom prst="roundRect">
            <a:avLst/>
          </a:prstGeom>
          <a:solidFill>
            <a:srgbClr val="FFFFFF">
              <a:alpha val="8000"/>
            </a:srgbClr>
          </a:solidFill>
          <a:ln w="12700">
            <a:solidFill>
              <a:srgbClr val="FFFFFF">
                <a:alpha val="18000"/>
              </a:srgbClr>
            </a:solidFill>
          </a:ln>
        </p:spPr>
        <p:txBody>
          <a:bodyPr wrap="square" lIns="203200" tIns="50800" rIns="152400" bIns="50800" anchor="ctr"/>
          <a:lstStyle/>
          <a:p>
            <a:pPr marL="0" indent="0" algn="l">
              <a:buNone/>
            </a:pPr>
            <a:r>
              <a:rPr lang="es-AR" sz="1800" b="0" dirty="0">
                <a:solidFill>
                  <a:srgbClr val="FFFFFF"/>
                </a:solidFill>
                <a:latin typeface="Calibri" pitchFamily="34" charset="0"/>
              </a:rPr>
              <a:t>Si se va una persona, queda un tablero que nadie puede tocar.</a:t>
            </a:r>
          </a:p>
        </p:txBody>
      </p:sp>
      <p:sp>
        <p:nvSpPr>
          <p:cNvPr id="611" name="Box611"/>
          <p:cNvSpPr/>
          <p:nvPr/>
        </p:nvSpPr>
        <p:spPr>
          <a:xfrm>
            <a:off x="1143000" y="5232400"/>
            <a:ext cx="9906000" cy="406400"/>
          </a:xfrm>
          <a:prstGeom prst="roundRect">
            <a:avLst/>
          </a:prstGeom>
          <a:noFill/>
          <a:ln>
            <a:noFill/>
          </a:ln>
        </p:spPr>
        <p:txBody>
          <a:bodyPr wrap="square" lIns="203200" tIns="50800" rIns="152400" bIns="50800" anchor="ctr"/>
          <a:lstStyle/>
          <a:p>
            <a:pPr marL="0" indent="0" algn="ctr">
              <a:buNone/>
            </a:pPr>
            <a:r>
              <a:rPr lang="es-AR" sz="1900" b="1" dirty="0">
                <a:solidFill>
                  <a:srgbClr val="8FC3F0"/>
                </a:solidFill>
                <a:latin typeface="Calibri" pitchFamily="34" charset="0"/>
              </a:rPr>
              <a:t>¿Tres o más? No tenés un problema de Power BI. Tenés un problema de arquitectura.</a:t>
            </a:r>
          </a:p>
        </p:txBody>
      </p:sp>
    </p:spTree>
    <p:extLst>
      <p:ext uri="{BB962C8B-B14F-4D97-AF65-F5344CB8AC3E}">
        <p14:creationId xmlns:p14="http://schemas.microsoft.com/office/powerpoint/2010/main" val="373213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96CF2BCC-E3D6-7D5C-B1D5-C24078E892AC}"/>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FCB82164-D81C-B2B9-6284-C9A017752AEA}"/>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 0">
            <a:extLst>
              <a:ext uri="{FF2B5EF4-FFF2-40B4-BE49-F238E27FC236}">
                <a16:creationId xmlns:a16="http://schemas.microsoft.com/office/drawing/2014/main" id="{F149B49F-A9F3-FB9E-90AB-C31D9CC2A7CE}"/>
              </a:ext>
            </a:extLst>
          </p:cNvPr>
          <p:cNvSpPr/>
          <p:nvPr/>
        </p:nvSpPr>
        <p:spPr>
          <a:xfrm>
            <a:off x="548640" y="457200"/>
            <a:ext cx="7315200" cy="457200"/>
          </a:xfrm>
          <a:prstGeom prst="rect">
            <a:avLst/>
          </a:prstGeom>
          <a:noFill/>
          <a:ln/>
        </p:spPr>
        <p:txBody>
          <a:bodyPr wrap="square" rtlCol="0" anchor="ctr"/>
          <a:lstStyle/>
          <a:p>
            <a:pPr marL="0" indent="0" algn="l">
              <a:buNone/>
            </a:pPr>
            <a:r>
              <a:rPr lang="es-AR" sz="1400" b="1" dirty="0">
                <a:solidFill>
                  <a:srgbClr val="8FC3F0"/>
                </a:solidFill>
                <a:latin typeface="Calibri" pitchFamily="34" charset="0"/>
              </a:rPr>
              <a:t>QUÉ HACER EL LUNES</a:t>
            </a:r>
          </a:p>
        </p:txBody>
      </p:sp>
      <p:sp>
        <p:nvSpPr>
          <p:cNvPr id="4" name="Text 1">
            <a:extLst>
              <a:ext uri="{FF2B5EF4-FFF2-40B4-BE49-F238E27FC236}">
                <a16:creationId xmlns:a16="http://schemas.microsoft.com/office/drawing/2014/main" id="{D67C6528-4B7A-6865-08BB-C73B6528420D}"/>
              </a:ext>
            </a:extLst>
          </p:cNvPr>
          <p:cNvSpPr/>
          <p:nvPr/>
        </p:nvSpPr>
        <p:spPr>
          <a:xfrm>
            <a:off x="822960" y="868680"/>
            <a:ext cx="7315200" cy="640080"/>
          </a:xfrm>
          <a:prstGeom prst="rect">
            <a:avLst/>
          </a:prstGeom>
          <a:noFill/>
          <a:ln/>
        </p:spPr>
        <p:txBody>
          <a:bodyPr wrap="square" rtlCol="0" anchor="ctr"/>
          <a:lstStyle/>
          <a:p>
            <a:pPr marL="0" indent="0" algn="l">
              <a:buNone/>
            </a:pPr>
            <a:r>
              <a:rPr lang="es-AR" sz="3200" b="1" dirty="0">
                <a:solidFill>
                  <a:srgbClr val="FFFFFF"/>
                </a:solidFill>
                <a:latin typeface="Calibri" pitchFamily="34" charset="0"/>
              </a:rPr>
              <a:t>Roadmap de cinco pasos</a:t>
            </a:r>
          </a:p>
        </p:txBody>
      </p:sp>
      <p:pic>
        <p:nvPicPr>
          <p:cNvPr id="17" name="Image 1" descr="assets/logo_datasaturday/Logo DataSaturday/Logo DT Blanco con mapa azul.png">
            <a:extLst>
              <a:ext uri="{FF2B5EF4-FFF2-40B4-BE49-F238E27FC236}">
                <a16:creationId xmlns:a16="http://schemas.microsoft.com/office/drawing/2014/main" id="{47CF3228-D568-A578-CE83-E160E83898AC}"/>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8" name="Image 2" descr="assets/logo_sponsors/Logos Sponsors/UTN BA_logos/Logo Manual de Marca UTN BA/logo utn blanco alta.png">
            <a:extLst>
              <a:ext uri="{FF2B5EF4-FFF2-40B4-BE49-F238E27FC236}">
                <a16:creationId xmlns:a16="http://schemas.microsoft.com/office/drawing/2014/main" id="{4E6F5FEB-6CAA-E35C-F092-46901856A784}"/>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19" name="Visual Panel">
            <a:extLst>
              <a:ext uri="{FF2B5EF4-FFF2-40B4-BE49-F238E27FC236}">
                <a16:creationId xmlns:a16="http://schemas.microsoft.com/office/drawing/2014/main" id="{D1755DC0-9D5D-B8A3-D80A-4EB9E2BAF273}"/>
              </a:ext>
            </a:extLst>
          </p:cNvPr>
          <p:cNvSpPr/>
          <p:nvPr/>
        </p:nvSpPr>
        <p:spPr>
          <a:xfrm>
            <a:off x="825500" y="1905000"/>
            <a:ext cx="10541000" cy="3810000"/>
          </a:xfrm>
          <a:prstGeom prst="roundRect">
            <a:avLst/>
          </a:prstGeom>
          <a:solidFill>
            <a:srgbClr val="0A1B33">
              <a:alpha val="100000"/>
            </a:srgbClr>
          </a:solidFill>
          <a:ln w="12700" cap="flat" cmpd="sng" algn="ctr">
            <a:solidFill>
              <a:srgbClr val="8FC3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t" anchorCtr="0">
            <a:noAutofit/>
          </a:bodyPr>
          <a:lstStyle/>
          <a:p>
            <a:pPr algn="l">
              <a:buNone/>
            </a:pPr>
            <a:endParaRPr lang="es-AR" sz="1800" dirty="0"/>
          </a:p>
        </p:txBody>
      </p:sp>
      <p:sp>
        <p:nvSpPr>
          <p:cNvPr id="21" name="Accent Bar">
            <a:extLst>
              <a:ext uri="{FF2B5EF4-FFF2-40B4-BE49-F238E27FC236}">
                <a16:creationId xmlns:a16="http://schemas.microsoft.com/office/drawing/2014/main" id="{C6407136-96ED-A09A-ACCB-C735FB45B0F9}"/>
              </a:ext>
            </a:extLst>
          </p:cNvPr>
          <p:cNvSpPr/>
          <p:nvPr/>
        </p:nvSpPr>
        <p:spPr>
          <a:xfrm>
            <a:off x="825500" y="1651000"/>
            <a:ext cx="762000" cy="63500"/>
          </a:xfrm>
          <a:prstGeom prst="rect">
            <a:avLst/>
          </a:prstGeom>
          <a:solidFill>
            <a:srgbClr val="8FC3F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AR"/>
          </a:p>
        </p:txBody>
      </p:sp>
      <p:sp>
        <p:nvSpPr>
          <p:cNvPr id="601" name="Box601"/>
          <p:cNvSpPr/>
          <p:nvPr/>
        </p:nvSpPr>
        <p:spPr>
          <a:xfrm>
            <a:off x="1143000" y="1981200"/>
            <a:ext cx="558800" cy="558800"/>
          </a:xfrm>
          <a:prstGeom prst="roundRect">
            <a:avLst/>
          </a:prstGeom>
          <a:solidFill>
            <a:srgbClr val="8FC3F0"/>
          </a:solidFill>
          <a:ln>
            <a:noFill/>
          </a:ln>
        </p:spPr>
        <p:txBody>
          <a:bodyPr wrap="square" lIns="0" tIns="50800" rIns="177800" bIns="50800" anchor="ctr"/>
          <a:lstStyle/>
          <a:p>
            <a:pPr marL="0" indent="0" algn="ctr">
              <a:buNone/>
            </a:pPr>
            <a:r>
              <a:rPr lang="es-AR" sz="2000" b="1" dirty="0">
                <a:solidFill>
                  <a:srgbClr val="0B2545"/>
                </a:solidFill>
                <a:latin typeface="Calibri" pitchFamily="34" charset="0"/>
              </a:rPr>
              <a:t>1</a:t>
            </a:r>
          </a:p>
        </p:txBody>
      </p:sp>
      <p:sp>
        <p:nvSpPr>
          <p:cNvPr id="602" name="Box602"/>
          <p:cNvSpPr/>
          <p:nvPr/>
        </p:nvSpPr>
        <p:spPr>
          <a:xfrm>
            <a:off x="1803400" y="1981200"/>
            <a:ext cx="4038600" cy="558800"/>
          </a:xfrm>
          <a:prstGeom prst="roundRect">
            <a:avLst/>
          </a:prstGeom>
          <a:solidFill>
            <a:srgbClr val="FFFFFF">
              <a:alpha val="8000"/>
            </a:srgbClr>
          </a:solidFill>
          <a:ln w="12700">
            <a:solidFill>
              <a:srgbClr val="FFFFFF">
                <a:alpha val="18000"/>
              </a:srgbClr>
            </a:solidFill>
          </a:ln>
        </p:spPr>
        <p:txBody>
          <a:bodyPr wrap="square" lIns="203200" tIns="50800" rIns="177800" bIns="50800" anchor="ctr"/>
          <a:lstStyle/>
          <a:p>
            <a:pPr marL="0" indent="0" algn="l">
              <a:buNone/>
            </a:pPr>
            <a:r>
              <a:rPr lang="es-AR" sz="1900" b="1" dirty="0">
                <a:solidFill>
                  <a:srgbClr val="FFFFFF"/>
                </a:solidFill>
                <a:latin typeface="Calibri" pitchFamily="34" charset="0"/>
              </a:rPr>
              <a:t>Limpiar en el origen</a:t>
            </a:r>
          </a:p>
        </p:txBody>
      </p:sp>
      <p:sp>
        <p:nvSpPr>
          <p:cNvPr id="603" name="Box603"/>
          <p:cNvSpPr/>
          <p:nvPr/>
        </p:nvSpPr>
        <p:spPr>
          <a:xfrm>
            <a:off x="5918200" y="1981200"/>
            <a:ext cx="5130800" cy="558800"/>
          </a:xfrm>
          <a:prstGeom prst="roundRect">
            <a:avLst/>
          </a:prstGeom>
          <a:noFill/>
          <a:ln>
            <a:noFill/>
          </a:ln>
        </p:spPr>
        <p:txBody>
          <a:bodyPr wrap="square" lIns="76200" tIns="50800" rIns="177800" bIns="50800" anchor="ctr"/>
          <a:lstStyle/>
          <a:p>
            <a:pPr marL="0" indent="0" algn="l">
              <a:buNone/>
            </a:pPr>
            <a:r>
              <a:rPr lang="es-AR" sz="1600" b="0" dirty="0">
                <a:solidFill>
                  <a:srgbClr val="E3EDF7"/>
                </a:solidFill>
                <a:latin typeface="Calibri" pitchFamily="34" charset="0"/>
              </a:rPr>
              <a:t>Lo que se puede resolver antes, no llega a Power Query</a:t>
            </a:r>
          </a:p>
        </p:txBody>
      </p:sp>
      <p:sp>
        <p:nvSpPr>
          <p:cNvPr id="604" name="Box604"/>
          <p:cNvSpPr/>
          <p:nvPr/>
        </p:nvSpPr>
        <p:spPr>
          <a:xfrm>
            <a:off x="1143000" y="2641600"/>
            <a:ext cx="558800" cy="558800"/>
          </a:xfrm>
          <a:prstGeom prst="roundRect">
            <a:avLst/>
          </a:prstGeom>
          <a:solidFill>
            <a:srgbClr val="8FC3F0"/>
          </a:solidFill>
          <a:ln>
            <a:noFill/>
          </a:ln>
        </p:spPr>
        <p:txBody>
          <a:bodyPr wrap="square" lIns="0" tIns="50800" rIns="177800" bIns="50800" anchor="ctr"/>
          <a:lstStyle/>
          <a:p>
            <a:pPr marL="0" indent="0" algn="ctr">
              <a:buNone/>
            </a:pPr>
            <a:r>
              <a:rPr lang="es-AR" sz="2000" b="1" dirty="0">
                <a:solidFill>
                  <a:srgbClr val="0B2545"/>
                </a:solidFill>
                <a:latin typeface="Calibri" pitchFamily="34" charset="0"/>
              </a:rPr>
              <a:t>2</a:t>
            </a:r>
          </a:p>
        </p:txBody>
      </p:sp>
      <p:sp>
        <p:nvSpPr>
          <p:cNvPr id="605" name="Box605"/>
          <p:cNvSpPr/>
          <p:nvPr/>
        </p:nvSpPr>
        <p:spPr>
          <a:xfrm>
            <a:off x="1803400" y="2641600"/>
            <a:ext cx="4038600" cy="558800"/>
          </a:xfrm>
          <a:prstGeom prst="roundRect">
            <a:avLst/>
          </a:prstGeom>
          <a:solidFill>
            <a:srgbClr val="FFFFFF">
              <a:alpha val="8000"/>
            </a:srgbClr>
          </a:solidFill>
          <a:ln w="12700">
            <a:solidFill>
              <a:srgbClr val="FFFFFF">
                <a:alpha val="18000"/>
              </a:srgbClr>
            </a:solidFill>
          </a:ln>
        </p:spPr>
        <p:txBody>
          <a:bodyPr wrap="square" lIns="203200" tIns="50800" rIns="177800" bIns="50800" anchor="ctr"/>
          <a:lstStyle/>
          <a:p>
            <a:pPr marL="0" indent="0" algn="l">
              <a:buNone/>
            </a:pPr>
            <a:r>
              <a:rPr lang="es-AR" sz="1900" b="1" dirty="0">
                <a:solidFill>
                  <a:srgbClr val="FFFFFF"/>
                </a:solidFill>
                <a:latin typeface="Calibri" pitchFamily="34" charset="0"/>
              </a:rPr>
              <a:t>Modelar en estrella</a:t>
            </a:r>
          </a:p>
        </p:txBody>
      </p:sp>
      <p:sp>
        <p:nvSpPr>
          <p:cNvPr id="606" name="Box606"/>
          <p:cNvSpPr/>
          <p:nvPr/>
        </p:nvSpPr>
        <p:spPr>
          <a:xfrm>
            <a:off x="5918200" y="2641600"/>
            <a:ext cx="5130800" cy="558800"/>
          </a:xfrm>
          <a:prstGeom prst="roundRect">
            <a:avLst/>
          </a:prstGeom>
          <a:noFill/>
          <a:ln>
            <a:noFill/>
          </a:ln>
        </p:spPr>
        <p:txBody>
          <a:bodyPr wrap="square" lIns="76200" tIns="50800" rIns="177800" bIns="50800" anchor="ctr"/>
          <a:lstStyle/>
          <a:p>
            <a:pPr marL="0" indent="0" algn="l">
              <a:buNone/>
            </a:pPr>
            <a:r>
              <a:rPr lang="es-AR" sz="1600" b="0" dirty="0">
                <a:solidFill>
                  <a:srgbClr val="E3EDF7"/>
                </a:solidFill>
                <a:latin typeface="Calibri" pitchFamily="34" charset="0"/>
              </a:rPr>
              <a:t>Empezá por un solo dominio de negocio</a:t>
            </a:r>
          </a:p>
        </p:txBody>
      </p:sp>
      <p:sp>
        <p:nvSpPr>
          <p:cNvPr id="607" name="Box607"/>
          <p:cNvSpPr/>
          <p:nvPr/>
        </p:nvSpPr>
        <p:spPr>
          <a:xfrm>
            <a:off x="1143000" y="3302000"/>
            <a:ext cx="558800" cy="558800"/>
          </a:xfrm>
          <a:prstGeom prst="roundRect">
            <a:avLst/>
          </a:prstGeom>
          <a:solidFill>
            <a:srgbClr val="8FC3F0"/>
          </a:solidFill>
          <a:ln>
            <a:noFill/>
          </a:ln>
        </p:spPr>
        <p:txBody>
          <a:bodyPr wrap="square" lIns="0" tIns="50800" rIns="177800" bIns="50800" anchor="ctr"/>
          <a:lstStyle/>
          <a:p>
            <a:pPr marL="0" indent="0" algn="ctr">
              <a:buNone/>
            </a:pPr>
            <a:r>
              <a:rPr lang="es-AR" sz="2000" b="1" dirty="0">
                <a:solidFill>
                  <a:srgbClr val="0B2545"/>
                </a:solidFill>
                <a:latin typeface="Calibri" pitchFamily="34" charset="0"/>
              </a:rPr>
              <a:t>3</a:t>
            </a:r>
          </a:p>
        </p:txBody>
      </p:sp>
      <p:sp>
        <p:nvSpPr>
          <p:cNvPr id="608" name="Box608"/>
          <p:cNvSpPr/>
          <p:nvPr/>
        </p:nvSpPr>
        <p:spPr>
          <a:xfrm>
            <a:off x="1803400" y="3302000"/>
            <a:ext cx="4038600" cy="558800"/>
          </a:xfrm>
          <a:prstGeom prst="roundRect">
            <a:avLst/>
          </a:prstGeom>
          <a:solidFill>
            <a:srgbClr val="FFFFFF">
              <a:alpha val="8000"/>
            </a:srgbClr>
          </a:solidFill>
          <a:ln w="12700">
            <a:solidFill>
              <a:srgbClr val="FFFFFF">
                <a:alpha val="18000"/>
              </a:srgbClr>
            </a:solidFill>
          </a:ln>
        </p:spPr>
        <p:txBody>
          <a:bodyPr wrap="square" lIns="203200" tIns="50800" rIns="177800" bIns="50800" anchor="ctr"/>
          <a:lstStyle/>
          <a:p>
            <a:pPr marL="0" indent="0" algn="l">
              <a:buNone/>
            </a:pPr>
            <a:r>
              <a:rPr lang="es-AR" sz="1900" b="1" dirty="0">
                <a:solidFill>
                  <a:srgbClr val="FFFFFF"/>
                </a:solidFill>
                <a:latin typeface="Calibri" pitchFamily="34" charset="0"/>
              </a:rPr>
              <a:t>Separar dataset y reporte</a:t>
            </a:r>
          </a:p>
        </p:txBody>
      </p:sp>
      <p:sp>
        <p:nvSpPr>
          <p:cNvPr id="609" name="Box609"/>
          <p:cNvSpPr/>
          <p:nvPr/>
        </p:nvSpPr>
        <p:spPr>
          <a:xfrm>
            <a:off x="5918200" y="3302000"/>
            <a:ext cx="5130800" cy="558800"/>
          </a:xfrm>
          <a:prstGeom prst="roundRect">
            <a:avLst/>
          </a:prstGeom>
          <a:noFill/>
          <a:ln>
            <a:noFill/>
          </a:ln>
        </p:spPr>
        <p:txBody>
          <a:bodyPr wrap="square" lIns="76200" tIns="50800" rIns="177800" bIns="50800" anchor="ctr"/>
          <a:lstStyle/>
          <a:p>
            <a:pPr marL="0" indent="0" algn="l">
              <a:buNone/>
            </a:pPr>
            <a:r>
              <a:rPr lang="es-AR" sz="1600" b="0" dirty="0">
                <a:solidFill>
                  <a:srgbClr val="E3EDF7"/>
                </a:solidFill>
                <a:latin typeface="Calibri" pitchFamily="34" charset="0"/>
              </a:rPr>
              <a:t>Un modelo, muchos reportes conectados</a:t>
            </a:r>
          </a:p>
        </p:txBody>
      </p:sp>
      <p:sp>
        <p:nvSpPr>
          <p:cNvPr id="610" name="Box610"/>
          <p:cNvSpPr/>
          <p:nvPr/>
        </p:nvSpPr>
        <p:spPr>
          <a:xfrm>
            <a:off x="1143000" y="3962400"/>
            <a:ext cx="558800" cy="558800"/>
          </a:xfrm>
          <a:prstGeom prst="roundRect">
            <a:avLst/>
          </a:prstGeom>
          <a:solidFill>
            <a:srgbClr val="8FC3F0"/>
          </a:solidFill>
          <a:ln>
            <a:noFill/>
          </a:ln>
        </p:spPr>
        <p:txBody>
          <a:bodyPr wrap="square" lIns="0" tIns="50800" rIns="177800" bIns="50800" anchor="ctr"/>
          <a:lstStyle/>
          <a:p>
            <a:pPr marL="0" indent="0" algn="ctr">
              <a:buNone/>
            </a:pPr>
            <a:r>
              <a:rPr lang="es-AR" sz="2000" b="1" dirty="0">
                <a:solidFill>
                  <a:srgbClr val="0B2545"/>
                </a:solidFill>
                <a:latin typeface="Calibri" pitchFamily="34" charset="0"/>
              </a:rPr>
              <a:t>4</a:t>
            </a:r>
          </a:p>
        </p:txBody>
      </p:sp>
      <p:sp>
        <p:nvSpPr>
          <p:cNvPr id="611" name="Box611"/>
          <p:cNvSpPr/>
          <p:nvPr/>
        </p:nvSpPr>
        <p:spPr>
          <a:xfrm>
            <a:off x="1803400" y="3962400"/>
            <a:ext cx="4038600" cy="558800"/>
          </a:xfrm>
          <a:prstGeom prst="roundRect">
            <a:avLst/>
          </a:prstGeom>
          <a:solidFill>
            <a:srgbClr val="FFFFFF">
              <a:alpha val="8000"/>
            </a:srgbClr>
          </a:solidFill>
          <a:ln w="12700">
            <a:solidFill>
              <a:srgbClr val="FFFFFF">
                <a:alpha val="18000"/>
              </a:srgbClr>
            </a:solidFill>
          </a:ln>
        </p:spPr>
        <p:txBody>
          <a:bodyPr wrap="square" lIns="203200" tIns="50800" rIns="177800" bIns="50800" anchor="ctr"/>
          <a:lstStyle/>
          <a:p>
            <a:pPr marL="0" indent="0" algn="l">
              <a:buNone/>
            </a:pPr>
            <a:r>
              <a:rPr lang="es-AR" sz="1900" b="1" dirty="0">
                <a:solidFill>
                  <a:srgbClr val="FFFFFF"/>
                </a:solidFill>
                <a:latin typeface="Calibri" pitchFamily="34" charset="0"/>
              </a:rPr>
              <a:t>Workspaces en capas</a:t>
            </a:r>
          </a:p>
        </p:txBody>
      </p:sp>
      <p:sp>
        <p:nvSpPr>
          <p:cNvPr id="612" name="Box612"/>
          <p:cNvSpPr/>
          <p:nvPr/>
        </p:nvSpPr>
        <p:spPr>
          <a:xfrm>
            <a:off x="5918200" y="3962400"/>
            <a:ext cx="5130800" cy="558800"/>
          </a:xfrm>
          <a:prstGeom prst="roundRect">
            <a:avLst/>
          </a:prstGeom>
          <a:noFill/>
          <a:ln>
            <a:noFill/>
          </a:ln>
        </p:spPr>
        <p:txBody>
          <a:bodyPr wrap="square" lIns="76200" tIns="50800" rIns="177800" bIns="50800" anchor="ctr"/>
          <a:lstStyle/>
          <a:p>
            <a:pPr marL="0" indent="0" algn="l">
              <a:buNone/>
            </a:pPr>
            <a:r>
              <a:rPr lang="es-AR" sz="1600" b="0" dirty="0">
                <a:solidFill>
                  <a:srgbClr val="E3EDF7"/>
                </a:solidFill>
                <a:latin typeface="Calibri" pitchFamily="34" charset="0"/>
              </a:rPr>
              <a:t>Sandbox, validado, certificado</a:t>
            </a:r>
          </a:p>
        </p:txBody>
      </p:sp>
      <p:sp>
        <p:nvSpPr>
          <p:cNvPr id="613" name="Box613"/>
          <p:cNvSpPr/>
          <p:nvPr/>
        </p:nvSpPr>
        <p:spPr>
          <a:xfrm>
            <a:off x="1143000" y="4622800"/>
            <a:ext cx="558800" cy="558800"/>
          </a:xfrm>
          <a:prstGeom prst="roundRect">
            <a:avLst/>
          </a:prstGeom>
          <a:solidFill>
            <a:srgbClr val="8FC3F0"/>
          </a:solidFill>
          <a:ln>
            <a:noFill/>
          </a:ln>
        </p:spPr>
        <p:txBody>
          <a:bodyPr wrap="square" lIns="0" tIns="50800" rIns="177800" bIns="50800" anchor="ctr"/>
          <a:lstStyle/>
          <a:p>
            <a:pPr marL="0" indent="0" algn="ctr">
              <a:buNone/>
            </a:pPr>
            <a:r>
              <a:rPr lang="es-AR" sz="2000" b="1" dirty="0">
                <a:solidFill>
                  <a:srgbClr val="0B2545"/>
                </a:solidFill>
                <a:latin typeface="Calibri" pitchFamily="34" charset="0"/>
              </a:rPr>
              <a:t>5</a:t>
            </a:r>
          </a:p>
        </p:txBody>
      </p:sp>
      <p:sp>
        <p:nvSpPr>
          <p:cNvPr id="614" name="Box614"/>
          <p:cNvSpPr/>
          <p:nvPr/>
        </p:nvSpPr>
        <p:spPr>
          <a:xfrm>
            <a:off x="1803400" y="4622800"/>
            <a:ext cx="4038600" cy="558800"/>
          </a:xfrm>
          <a:prstGeom prst="roundRect">
            <a:avLst/>
          </a:prstGeom>
          <a:solidFill>
            <a:srgbClr val="FFFFFF">
              <a:alpha val="8000"/>
            </a:srgbClr>
          </a:solidFill>
          <a:ln w="12700">
            <a:solidFill>
              <a:srgbClr val="FFFFFF">
                <a:alpha val="18000"/>
              </a:srgbClr>
            </a:solidFill>
          </a:ln>
        </p:spPr>
        <p:txBody>
          <a:bodyPr wrap="square" lIns="203200" tIns="50800" rIns="177800" bIns="50800" anchor="ctr"/>
          <a:lstStyle/>
          <a:p>
            <a:pPr marL="0" indent="0" algn="l">
              <a:buNone/>
            </a:pPr>
            <a:r>
              <a:rPr lang="es-AR" sz="1900" b="1" dirty="0">
                <a:solidFill>
                  <a:srgbClr val="FFFFFF"/>
                </a:solidFill>
                <a:latin typeface="Calibri" pitchFamily="34" charset="0"/>
              </a:rPr>
              <a:t>Certificar y capacitar</a:t>
            </a:r>
          </a:p>
        </p:txBody>
      </p:sp>
      <p:sp>
        <p:nvSpPr>
          <p:cNvPr id="615" name="Box615"/>
          <p:cNvSpPr/>
          <p:nvPr/>
        </p:nvSpPr>
        <p:spPr>
          <a:xfrm>
            <a:off x="5918200" y="4622800"/>
            <a:ext cx="5130800" cy="558800"/>
          </a:xfrm>
          <a:prstGeom prst="roundRect">
            <a:avLst/>
          </a:prstGeom>
          <a:noFill/>
          <a:ln>
            <a:noFill/>
          </a:ln>
        </p:spPr>
        <p:txBody>
          <a:bodyPr wrap="square" lIns="76200" tIns="50800" rIns="177800" bIns="50800" anchor="ctr"/>
          <a:lstStyle/>
          <a:p>
            <a:pPr marL="0" indent="0" algn="l">
              <a:buNone/>
            </a:pPr>
            <a:r>
              <a:rPr lang="es-AR" sz="1600" b="0" dirty="0">
                <a:solidFill>
                  <a:srgbClr val="E3EDF7"/>
                </a:solidFill>
                <a:latin typeface="Calibri" pitchFamily="34" charset="0"/>
              </a:rPr>
              <a:t>Sin formación continua, nada de esto se sostiene</a:t>
            </a:r>
          </a:p>
        </p:txBody>
      </p:sp>
      <p:sp>
        <p:nvSpPr>
          <p:cNvPr id="616" name="Box616"/>
          <p:cNvSpPr/>
          <p:nvPr/>
        </p:nvSpPr>
        <p:spPr>
          <a:xfrm>
            <a:off x="1143000" y="5334000"/>
            <a:ext cx="9906000" cy="406400"/>
          </a:xfrm>
          <a:prstGeom prst="roundRect">
            <a:avLst/>
          </a:prstGeom>
          <a:noFill/>
          <a:ln>
            <a:noFill/>
          </a:ln>
        </p:spPr>
        <p:txBody>
          <a:bodyPr wrap="square" lIns="203200" tIns="50800" rIns="177800" bIns="50800" anchor="ctr"/>
          <a:lstStyle/>
          <a:p>
            <a:pPr marL="0" indent="0" algn="ctr">
              <a:buNone/>
            </a:pPr>
            <a:r>
              <a:rPr lang="es-AR" sz="1900" b="1" dirty="0">
                <a:solidFill>
                  <a:srgbClr val="8FC3F0"/>
                </a:solidFill>
                <a:latin typeface="Calibri" pitchFamily="34" charset="0"/>
              </a:rPr>
              <a:t>No hace falta un big bang: un solo indicador, bien hecho, de punta a punta.</a:t>
            </a:r>
          </a:p>
        </p:txBody>
      </p:sp>
    </p:spTree>
    <p:extLst>
      <p:ext uri="{BB962C8B-B14F-4D97-AF65-F5344CB8AC3E}">
        <p14:creationId xmlns:p14="http://schemas.microsoft.com/office/powerpoint/2010/main" val="1433203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20C28"/>
        </a:solidFill>
        <a:effectLst/>
      </p:bgPr>
    </p:bg>
    <p:spTree>
      <p:nvGrpSpPr>
        <p:cNvPr id="1" name="">
          <a:extLst>
            <a:ext uri="{FF2B5EF4-FFF2-40B4-BE49-F238E27FC236}">
              <a16:creationId xmlns:a16="http://schemas.microsoft.com/office/drawing/2014/main" id="{E87C44DC-9E49-63C3-4E5D-179A0BB6C511}"/>
            </a:ext>
          </a:extLst>
        </p:cNvPr>
        <p:cNvGrpSpPr/>
        <p:nvPr/>
      </p:nvGrpSpPr>
      <p:grpSpPr>
        <a:xfrm>
          <a:off x="0" y="0"/>
          <a:ext cx="0" cy="0"/>
          <a:chOff x="0" y="0"/>
          <a:chExt cx="0" cy="0"/>
        </a:xfrm>
      </p:grpSpPr>
      <p:pic>
        <p:nvPicPr>
          <p:cNvPr id="2" name="Image 0" descr="assets/bg_navy.png">
            <a:extLst>
              <a:ext uri="{FF2B5EF4-FFF2-40B4-BE49-F238E27FC236}">
                <a16:creationId xmlns:a16="http://schemas.microsoft.com/office/drawing/2014/main" id="{04B299B8-BA21-CAB5-27B3-0CDAC0093871}"/>
              </a:ext>
            </a:extLst>
          </p:cNvPr>
          <p:cNvPicPr>
            <a:picLocks noChangeAspect="1"/>
          </p:cNvPicPr>
          <p:nvPr/>
        </p:nvPicPr>
        <p:blipFill>
          <a:blip r:embed="rId3"/>
          <a:stretch>
            <a:fillRect/>
          </a:stretch>
        </p:blipFill>
        <p:spPr>
          <a:xfrm>
            <a:off x="0" y="0"/>
            <a:ext cx="12191695" cy="6858000"/>
          </a:xfrm>
          <a:prstGeom prst="rect">
            <a:avLst/>
          </a:prstGeom>
        </p:spPr>
      </p:pic>
      <p:sp>
        <p:nvSpPr>
          <p:cNvPr id="920" name="Visual Panel">
            <a:extLst>
              <a:ext uri="{FF2B5EF4-FFF2-40B4-BE49-F238E27FC236}">
                <a16:creationId xmlns:a16="http://schemas.microsoft.com/office/drawing/2014/main" id="{22EE14D4-3F71-9283-68E0-1E1647F06F51}"/>
              </a:ext>
            </a:extLst>
          </p:cNvPr>
          <p:cNvSpPr/>
          <p:nvPr/>
        </p:nvSpPr>
        <p:spPr>
          <a:xfrm>
            <a:off x="825500" y="1397000"/>
            <a:ext cx="10541000" cy="4191000"/>
          </a:xfrm>
          <a:prstGeom prst="roundRect">
            <a:avLst/>
          </a:prstGeom>
          <a:solidFill>
            <a:srgbClr val="0A1B33"/>
          </a:solidFill>
          <a:ln w="19050">
            <a:solidFill>
              <a:srgbClr val="8FC3F0"/>
            </a:solidFill>
            <a:prstDash val="solid"/>
          </a:ln>
        </p:spPr>
        <p:txBody>
          <a:bodyPr/>
          <a:lstStyle/>
          <a:p>
            <a:endParaRPr lang="es-AR"/>
          </a:p>
        </p:txBody>
      </p:sp>
      <p:sp>
        <p:nvSpPr>
          <p:cNvPr id="921" name="Accent Bar">
            <a:extLst>
              <a:ext uri="{FF2B5EF4-FFF2-40B4-BE49-F238E27FC236}">
                <a16:creationId xmlns:a16="http://schemas.microsoft.com/office/drawing/2014/main" id="{5B9E38A5-282B-EDAF-9817-6FB4E7CB76B5}"/>
              </a:ext>
            </a:extLst>
          </p:cNvPr>
          <p:cNvSpPr/>
          <p:nvPr/>
        </p:nvSpPr>
        <p:spPr>
          <a:xfrm>
            <a:off x="825500" y="1244600"/>
            <a:ext cx="762000" cy="63500"/>
          </a:xfrm>
          <a:prstGeom prst="rect">
            <a:avLst/>
          </a:prstGeom>
          <a:solidFill>
            <a:srgbClr val="8FC3F0"/>
          </a:solidFill>
          <a:ln>
            <a:noFill/>
          </a:ln>
        </p:spPr>
        <p:txBody>
          <a:bodyPr/>
          <a:lstStyle/>
          <a:p>
            <a:endParaRPr lang="es-AR"/>
          </a:p>
        </p:txBody>
      </p:sp>
      <p:sp>
        <p:nvSpPr>
          <p:cNvPr id="3" name="Text 0">
            <a:extLst>
              <a:ext uri="{FF2B5EF4-FFF2-40B4-BE49-F238E27FC236}">
                <a16:creationId xmlns:a16="http://schemas.microsoft.com/office/drawing/2014/main" id="{E03D80F2-5B6B-FE5D-BE11-DB400AF804D3}"/>
              </a:ext>
            </a:extLst>
          </p:cNvPr>
          <p:cNvSpPr/>
          <p:nvPr/>
        </p:nvSpPr>
        <p:spPr>
          <a:xfrm>
            <a:off x="10160" y="406400"/>
            <a:ext cx="12181840" cy="558800"/>
          </a:xfrm>
          <a:prstGeom prst="rect">
            <a:avLst/>
          </a:prstGeom>
          <a:noFill/>
          <a:ln/>
        </p:spPr>
        <p:txBody>
          <a:bodyPr wrap="square" rtlCol="0" anchor="ctr"/>
          <a:lstStyle/>
          <a:p>
            <a:pPr marL="0" indent="0" algn="ctr">
              <a:buNone/>
            </a:pPr>
            <a:r>
              <a:rPr lang="es-AR" sz="3200" b="1" kern="0" spc="300" dirty="0">
                <a:solidFill>
                  <a:schemeClr val="bg1"/>
                </a:solidFill>
                <a:latin typeface="Calibri" pitchFamily="34" charset="0"/>
              </a:rPr>
              <a:t>GRACIAS</a:t>
            </a:r>
          </a:p>
        </p:txBody>
      </p:sp>
      <p:sp>
        <p:nvSpPr>
          <p:cNvPr id="4" name="Shape 1">
            <a:extLst>
              <a:ext uri="{FF2B5EF4-FFF2-40B4-BE49-F238E27FC236}">
                <a16:creationId xmlns:a16="http://schemas.microsoft.com/office/drawing/2014/main" id="{9E51393F-CEEA-8281-73FE-A3D7C3A118FC}"/>
              </a:ext>
            </a:extLst>
          </p:cNvPr>
          <p:cNvSpPr/>
          <p:nvPr/>
        </p:nvSpPr>
        <p:spPr>
          <a:xfrm>
            <a:off x="1397000" y="2413000"/>
            <a:ext cx="2235200" cy="2235200"/>
          </a:xfrm>
          <a:prstGeom prst="ellipse">
            <a:avLst/>
          </a:prstGeom>
          <a:solidFill>
            <a:srgbClr val="13294B"/>
          </a:solidFill>
          <a:ln w="25400">
            <a:solidFill>
              <a:srgbClr val="8FC3F0"/>
            </a:solidFill>
            <a:prstDash val="solid"/>
          </a:ln>
        </p:spPr>
        <p:txBody>
          <a:bodyPr/>
          <a:lstStyle/>
          <a:p>
            <a:endParaRPr lang="es-AR"/>
          </a:p>
        </p:txBody>
      </p:sp>
      <p:sp>
        <p:nvSpPr>
          <p:cNvPr id="5" name="Text 2">
            <a:extLst>
              <a:ext uri="{FF2B5EF4-FFF2-40B4-BE49-F238E27FC236}">
                <a16:creationId xmlns:a16="http://schemas.microsoft.com/office/drawing/2014/main" id="{D52E18BD-B197-6594-85B1-BECCAA977BBA}"/>
              </a:ext>
            </a:extLst>
          </p:cNvPr>
          <p:cNvSpPr/>
          <p:nvPr/>
        </p:nvSpPr>
        <p:spPr>
          <a:xfrm>
            <a:off x="1397000" y="2413000"/>
            <a:ext cx="2235200" cy="2235200"/>
          </a:xfrm>
          <a:prstGeom prst="rect">
            <a:avLst/>
          </a:prstGeom>
          <a:noFill/>
          <a:ln/>
        </p:spPr>
        <p:txBody>
          <a:bodyPr wrap="square" rtlCol="0" anchor="ctr"/>
          <a:lstStyle/>
          <a:p>
            <a:pPr algn="ctr">
              <a:buNone/>
            </a:pPr>
            <a:r>
              <a:rPr lang="es-AR" sz="1400" b="1" spc="200" dirty="0">
                <a:solidFill>
                  <a:srgbClr val="8FC3F0"/>
                </a:solidFill>
                <a:latin typeface="Calibri" pitchFamily="34" charset="0"/>
              </a:rPr>
              <a:t>TU FOTO</a:t>
            </a:r>
          </a:p>
        </p:txBody>
      </p:sp>
      <p:sp>
        <p:nvSpPr>
          <p:cNvPr id="6" name="Text 3">
            <a:extLst>
              <a:ext uri="{FF2B5EF4-FFF2-40B4-BE49-F238E27FC236}">
                <a16:creationId xmlns:a16="http://schemas.microsoft.com/office/drawing/2014/main" id="{2C8EA0D2-8EF4-E229-AED6-BE10FCE295DB}"/>
              </a:ext>
            </a:extLst>
          </p:cNvPr>
          <p:cNvSpPr/>
          <p:nvPr/>
        </p:nvSpPr>
        <p:spPr>
          <a:xfrm>
            <a:off x="4089400" y="1905000"/>
            <a:ext cx="6921500" cy="58420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Maxi Accotto</a:t>
            </a:r>
            <a:endParaRPr lang="en-US" sz="2800" dirty="0"/>
          </a:p>
        </p:txBody>
      </p:sp>
      <p:sp>
        <p:nvSpPr>
          <p:cNvPr id="7" name="Text 4">
            <a:extLst>
              <a:ext uri="{FF2B5EF4-FFF2-40B4-BE49-F238E27FC236}">
                <a16:creationId xmlns:a16="http://schemas.microsoft.com/office/drawing/2014/main" id="{A3802813-C7F3-9ED0-BD80-B1CB8AF5221F}"/>
              </a:ext>
            </a:extLst>
          </p:cNvPr>
          <p:cNvSpPr/>
          <p:nvPr/>
        </p:nvSpPr>
        <p:spPr>
          <a:xfrm>
            <a:off x="4089400" y="2514600"/>
            <a:ext cx="6921500" cy="660400"/>
          </a:xfrm>
          <a:prstGeom prst="rect">
            <a:avLst/>
          </a:prstGeom>
          <a:noFill/>
          <a:ln/>
        </p:spPr>
        <p:txBody>
          <a:bodyPr wrap="square" rtlCol="0" anchor="ctr"/>
          <a:lstStyle/>
          <a:p>
            <a:pPr marL="0" indent="0">
              <a:buNone/>
            </a:pPr>
            <a:r>
              <a:rPr lang="es-AR" sz="1500" b="1" dirty="0">
                <a:solidFill>
                  <a:schemeClr val="bg1"/>
                </a:solidFill>
                <a:latin typeface="Calibri" pitchFamily="34" charset="0"/>
              </a:rPr>
              <a:t>Socio fundador · TriggerDB Consulting</a:t>
            </a:r>
          </a:p>
          <a:p>
            <a:pPr marL="0" indent="0">
              <a:spcBef>
                <a:spcPts val="200"/>
              </a:spcBef>
              <a:buNone/>
            </a:pPr>
            <a:r>
              <a:rPr lang="es-AR" sz="1400" b="1" dirty="0">
                <a:solidFill>
                  <a:srgbClr val="8FC3F0"/>
                </a:solidFill>
                <a:latin typeface="Calibri" pitchFamily="34" charset="0"/>
              </a:rPr>
              <a:t>Consultor y Arquitecto en Data &amp; IA · Microsoft</a:t>
            </a:r>
          </a:p>
        </p:txBody>
      </p:sp>
      <p:sp>
        <p:nvSpPr>
          <p:cNvPr id="8" name="Text 5">
            <a:extLst>
              <a:ext uri="{FF2B5EF4-FFF2-40B4-BE49-F238E27FC236}">
                <a16:creationId xmlns:a16="http://schemas.microsoft.com/office/drawing/2014/main" id="{02D2E83D-54EC-2567-22BC-7F90EDACDDB4}"/>
              </a:ext>
            </a:extLst>
          </p:cNvPr>
          <p:cNvSpPr/>
          <p:nvPr/>
        </p:nvSpPr>
        <p:spPr>
          <a:xfrm>
            <a:off x="4089400" y="3225800"/>
            <a:ext cx="6921500" cy="1066800"/>
          </a:xfrm>
          <a:prstGeom prst="rect">
            <a:avLst/>
          </a:prstGeom>
          <a:noFill/>
          <a:ln/>
        </p:spPr>
        <p:txBody>
          <a:bodyPr wrap="square" rtlCol="0" anchor="ctr"/>
          <a:lstStyle/>
          <a:p>
            <a:pPr marL="0" indent="0">
              <a:lnSpc>
                <a:spcPct val="130000"/>
              </a:lnSpc>
              <a:buNone/>
            </a:pPr>
            <a:r>
              <a:rPr lang="es-AR" sz="1400" dirty="0">
                <a:solidFill>
                  <a:srgbClr val="A9BEDD"/>
                </a:solidFill>
                <a:latin typeface="Calibri" pitchFamily="34" charset="0"/>
              </a:rPr>
              <a:t>Más de 25 años en el ecosistema de datos de Microsoft: performance de SQL Server, arquitectura de datos, Power BI y Microsoft Fabric.</a:t>
            </a:r>
          </a:p>
        </p:txBody>
      </p:sp>
      <p:sp>
        <p:nvSpPr>
          <p:cNvPr id="9" name="Text 6">
            <a:extLst>
              <a:ext uri="{FF2B5EF4-FFF2-40B4-BE49-F238E27FC236}">
                <a16:creationId xmlns:a16="http://schemas.microsoft.com/office/drawing/2014/main" id="{C15BEEE6-559D-6DA4-D027-3690C3194785}"/>
              </a:ext>
            </a:extLst>
          </p:cNvPr>
          <p:cNvSpPr/>
          <p:nvPr/>
        </p:nvSpPr>
        <p:spPr>
          <a:xfrm>
            <a:off x="4089400" y="4902200"/>
            <a:ext cx="6921500" cy="406400"/>
          </a:xfrm>
          <a:prstGeom prst="rect">
            <a:avLst/>
          </a:prstGeom>
          <a:noFill/>
          <a:ln/>
        </p:spPr>
        <p:txBody>
          <a:bodyPr wrap="square" rtlCol="0" anchor="ctr"/>
          <a:lstStyle/>
          <a:p>
            <a:pPr marL="0" indent="0">
              <a:buNone/>
            </a:pPr>
            <a:r>
              <a:rPr lang="es-AR" sz="1300" b="1" dirty="0">
                <a:solidFill>
                  <a:schemeClr val="bg1"/>
                </a:solidFill>
                <a:latin typeface="Calibri" pitchFamily="34" charset="0"/>
              </a:rPr>
              <a:t>YouTube</a:t>
            </a:r>
            <a:r>
              <a:rPr lang="es-AR" sz="1300" dirty="0">
                <a:solidFill>
                  <a:schemeClr val="bg1"/>
                </a:solidFill>
                <a:latin typeface="Calibri" pitchFamily="34" charset="0"/>
              </a:rPr>
              <a:t> /@maxiaccotto   ·   </a:t>
            </a:r>
            <a:r>
              <a:rPr lang="es-AR" sz="1300" b="1" dirty="0">
                <a:solidFill>
                  <a:schemeClr val="bg1"/>
                </a:solidFill>
                <a:latin typeface="Calibri" pitchFamily="34" charset="0"/>
              </a:rPr>
              <a:t>LinkedIn</a:t>
            </a:r>
            <a:r>
              <a:rPr lang="es-AR" sz="1300" dirty="0">
                <a:solidFill>
                  <a:schemeClr val="bg1"/>
                </a:solidFill>
                <a:latin typeface="Calibri" pitchFamily="34" charset="0"/>
              </a:rPr>
              <a:t> /@maxiaccotto   ·   </a:t>
            </a:r>
            <a:r>
              <a:rPr lang="es-AR" sz="1300" b="1" dirty="0">
                <a:solidFill>
                  <a:schemeClr val="bg1"/>
                </a:solidFill>
                <a:latin typeface="Calibri" pitchFamily="34" charset="0"/>
              </a:rPr>
              <a:t>triggerdb.com</a:t>
            </a:r>
          </a:p>
        </p:txBody>
      </p:sp>
      <p:pic>
        <p:nvPicPr>
          <p:cNvPr id="10" name="Image 1" descr="assets/logo_datasaturday/Logo DataSaturday/Logo DT Blanco con mapa azul.png">
            <a:extLst>
              <a:ext uri="{FF2B5EF4-FFF2-40B4-BE49-F238E27FC236}">
                <a16:creationId xmlns:a16="http://schemas.microsoft.com/office/drawing/2014/main" id="{63F56640-5550-6F62-D526-E23630B16F97}"/>
              </a:ext>
            </a:extLst>
          </p:cNvPr>
          <p:cNvPicPr>
            <a:picLocks noChangeAspect="1"/>
          </p:cNvPicPr>
          <p:nvPr/>
        </p:nvPicPr>
        <p:blipFill>
          <a:blip r:embed="rId4"/>
          <a:stretch>
            <a:fillRect/>
          </a:stretch>
        </p:blipFill>
        <p:spPr>
          <a:xfrm>
            <a:off x="9464040" y="6172200"/>
            <a:ext cx="1051560" cy="566928"/>
          </a:xfrm>
          <a:prstGeom prst="rect">
            <a:avLst/>
          </a:prstGeom>
        </p:spPr>
      </p:pic>
      <p:pic>
        <p:nvPicPr>
          <p:cNvPr id="11" name="Image 2" descr="assets/logo_sponsors/Logos Sponsors/UTN BA_logos/Logo Manual de Marca UTN BA/logo utn blanco alta.png">
            <a:extLst>
              <a:ext uri="{FF2B5EF4-FFF2-40B4-BE49-F238E27FC236}">
                <a16:creationId xmlns:a16="http://schemas.microsoft.com/office/drawing/2014/main" id="{9BEDBD3B-5AC5-E65F-2D79-5D54A0655ED2}"/>
              </a:ext>
            </a:extLst>
          </p:cNvPr>
          <p:cNvPicPr>
            <a:picLocks noChangeAspect="1"/>
          </p:cNvPicPr>
          <p:nvPr/>
        </p:nvPicPr>
        <p:blipFill>
          <a:blip r:embed="rId5"/>
          <a:stretch>
            <a:fillRect/>
          </a:stretch>
        </p:blipFill>
        <p:spPr>
          <a:xfrm>
            <a:off x="10652760" y="6263640"/>
            <a:ext cx="960120" cy="384048"/>
          </a:xfrm>
          <a:prstGeom prst="rect">
            <a:avLst/>
          </a:prstGeom>
        </p:spPr>
      </p:pic>
      <p:sp>
        <p:nvSpPr>
          <p:cNvPr id="930" name="Comunidades">
            <a:extLst>
              <a:ext uri="{FF2B5EF4-FFF2-40B4-BE49-F238E27FC236}">
                <a16:creationId xmlns:a16="http://schemas.microsoft.com/office/drawing/2014/main" id="{88948CED-9371-F656-36C2-224918926AE0}"/>
              </a:ext>
            </a:extLst>
          </p:cNvPr>
          <p:cNvSpPr txBox="1"/>
          <p:nvPr/>
        </p:nvSpPr>
        <p:spPr>
          <a:xfrm>
            <a:off x="4203700" y="4216400"/>
            <a:ext cx="6921500" cy="381000"/>
          </a:xfrm>
          <a:prstGeom prst="rect">
            <a:avLst/>
          </a:prstGeom>
          <a:noFill/>
          <a:ln>
            <a:noFill/>
          </a:ln>
        </p:spPr>
        <p:txBody>
          <a:bodyPr wrap="square" lIns="0" tIns="0" rIns="0" bIns="0" anchor="t">
            <a:noAutofit/>
          </a:bodyPr>
          <a:lstStyle/>
          <a:p>
            <a:pPr marL="0" indent="0">
              <a:buNone/>
            </a:pPr>
            <a:r>
              <a:rPr lang="es-AR" sz="1400" dirty="0">
                <a:solidFill>
                  <a:srgbClr val="A9BEDD"/>
                </a:solidFill>
                <a:latin typeface="Calibri" pitchFamily="34" charset="0"/>
              </a:rPr>
              <a:t>Miembro creador de las comunidades </a:t>
            </a:r>
            <a:r>
              <a:rPr lang="es-AR" sz="1400" b="1" dirty="0">
                <a:solidFill>
                  <a:srgbClr val="E8A33D"/>
                </a:solidFill>
                <a:latin typeface="Calibri" pitchFamily="34" charset="0"/>
              </a:rPr>
              <a:t>SQL Argentina</a:t>
            </a:r>
            <a:r>
              <a:rPr lang="es-AR" sz="1400" dirty="0">
                <a:solidFill>
                  <a:srgbClr val="A9BEDD"/>
                </a:solidFill>
                <a:latin typeface="Calibri" pitchFamily="34" charset="0"/>
              </a:rPr>
              <a:t> y </a:t>
            </a:r>
            <a:r>
              <a:rPr lang="es-AR" sz="1400" b="1" dirty="0">
                <a:solidFill>
                  <a:srgbClr val="E8A33D"/>
                </a:solidFill>
                <a:latin typeface="Calibri" pitchFamily="34" charset="0"/>
              </a:rPr>
              <a:t>NoHayData</a:t>
            </a:r>
          </a:p>
        </p:txBody>
      </p:sp>
      <p:pic>
        <p:nvPicPr>
          <p:cNvPr id="15" name="Picture 14">
            <a:extLst>
              <a:ext uri="{FF2B5EF4-FFF2-40B4-BE49-F238E27FC236}">
                <a16:creationId xmlns:a16="http://schemas.microsoft.com/office/drawing/2014/main" id="{AC3584EA-440C-0DBE-1938-0BD2CF405423}"/>
              </a:ext>
            </a:extLst>
          </p:cNvPr>
          <p:cNvPicPr>
            <a:picLocks noChangeAspect="1"/>
          </p:cNvPicPr>
          <p:nvPr/>
        </p:nvPicPr>
        <p:blipFill>
          <a:blip r:embed="rId6"/>
          <a:stretch>
            <a:fillRect/>
          </a:stretch>
        </p:blipFill>
        <p:spPr>
          <a:xfrm>
            <a:off x="1310640" y="2319020"/>
            <a:ext cx="2423160" cy="2423160"/>
          </a:xfrm>
          <a:prstGeom prst="ellipse">
            <a:avLst/>
          </a:prstGeom>
        </p:spPr>
      </p:pic>
    </p:spTree>
    <p:extLst>
      <p:ext uri="{BB962C8B-B14F-4D97-AF65-F5344CB8AC3E}">
        <p14:creationId xmlns:p14="http://schemas.microsoft.com/office/powerpoint/2010/main" val="952327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
    <p:bg>
      <p:bgPr>
        <a:solidFill>
          <a:srgbClr val="020C28"/>
        </a:solidFill>
        <a:effectLst/>
      </p:bgPr>
    </p:bg>
    <p:spTree>
      <p:nvGrpSpPr>
        <p:cNvPr id="1" name=""/>
        <p:cNvGrpSpPr/>
        <p:nvPr/>
      </p:nvGrpSpPr>
      <p:grpSpPr>
        <a:xfrm>
          <a:off x="0" y="0"/>
          <a:ext cx="0" cy="0"/>
          <a:chOff x="0" y="0"/>
          <a:chExt cx="0" cy="0"/>
        </a:xfrm>
      </p:grpSpPr>
      <p:pic>
        <p:nvPicPr>
          <p:cNvPr id="2" name="Image 0" descr="assets/bg_navy.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0" y="2468880"/>
            <a:ext cx="12191695" cy="1371600"/>
          </a:xfrm>
          <a:prstGeom prst="rect">
            <a:avLst/>
          </a:prstGeom>
          <a:noFill/>
          <a:ln/>
        </p:spPr>
        <p:txBody>
          <a:bodyPr wrap="square" rtlCol="0" anchor="ctr"/>
          <a:lstStyle/>
          <a:p>
            <a:pPr marL="0" indent="0" algn="ctr">
              <a:buNone/>
            </a:pPr>
            <a:r>
              <a:rPr lang="en-US" sz="5400" b="1" kern="0" spc="400" dirty="0">
                <a:solidFill>
                  <a:srgbClr val="FFFFFF"/>
                </a:solidFill>
                <a:latin typeface="Calibri" pitchFamily="34" charset="0"/>
                <a:ea typeface="Calibri" pitchFamily="34" charset="-122"/>
                <a:cs typeface="Calibri" pitchFamily="34" charset="-120"/>
              </a:rPr>
              <a:t>GRACIAS</a:t>
            </a:r>
            <a:endParaRPr lang="en-US" sz="5400" dirty="0"/>
          </a:p>
        </p:txBody>
      </p:sp>
      <p:sp>
        <p:nvSpPr>
          <p:cNvPr id="4" name="Text 1"/>
          <p:cNvSpPr/>
          <p:nvPr/>
        </p:nvSpPr>
        <p:spPr>
          <a:xfrm>
            <a:off x="0" y="3840480"/>
            <a:ext cx="12191695" cy="457200"/>
          </a:xfrm>
          <a:prstGeom prst="rect">
            <a:avLst/>
          </a:prstGeom>
          <a:noFill/>
          <a:ln/>
        </p:spPr>
        <p:txBody>
          <a:bodyPr wrap="square" rtlCol="0" anchor="ctr"/>
          <a:lstStyle/>
          <a:p>
            <a:pPr marL="0" indent="0" algn="ctr">
              <a:buNone/>
            </a:pPr>
            <a:r>
              <a:rPr lang="en-US" sz="1500" dirty="0">
                <a:solidFill>
                  <a:srgbClr val="8FC3F0"/>
                </a:solidFill>
                <a:latin typeface="Calibri" pitchFamily="34" charset="0"/>
                <a:ea typeface="Calibri" pitchFamily="34" charset="-122"/>
                <a:cs typeface="Calibri" pitchFamily="34" charset="-120"/>
              </a:rPr>
              <a:t>Maxi Accotto   ·   LinkedIn   ·   triggerdb.com</a:t>
            </a:r>
            <a:endParaRPr lang="en-US" sz="1500" dirty="0"/>
          </a:p>
        </p:txBody>
      </p:sp>
      <p:pic>
        <p:nvPicPr>
          <p:cNvPr id="5" name="Image 1" descr="assets/logo_datasaturday/Logo DataSaturday/Logo DT Blanco con mapa azul.png"/>
          <p:cNvPicPr>
            <a:picLocks noChangeAspect="1"/>
          </p:cNvPicPr>
          <p:nvPr/>
        </p:nvPicPr>
        <p:blipFill>
          <a:blip r:embed="rId4"/>
          <a:stretch>
            <a:fillRect/>
          </a:stretch>
        </p:blipFill>
        <p:spPr>
          <a:xfrm>
            <a:off x="5120640" y="4846320"/>
            <a:ext cx="1005840" cy="566928"/>
          </a:xfrm>
          <a:prstGeom prst="rect">
            <a:avLst/>
          </a:prstGeom>
        </p:spPr>
      </p:pic>
      <p:pic>
        <p:nvPicPr>
          <p:cNvPr id="6" name="Image 2" descr="assets/logo_sponsors/Logos Sponsors/UTN BA_logos/Logo Manual de Marca UTN BA/logo utn blanco alta.png"/>
          <p:cNvPicPr>
            <a:picLocks noChangeAspect="1"/>
          </p:cNvPicPr>
          <p:nvPr/>
        </p:nvPicPr>
        <p:blipFill>
          <a:blip r:embed="rId5"/>
          <a:stretch>
            <a:fillRect/>
          </a:stretch>
        </p:blipFill>
        <p:spPr>
          <a:xfrm>
            <a:off x="6309360" y="4956048"/>
            <a:ext cx="914400" cy="365760"/>
          </a:xfrm>
          <a:prstGeom prst="rect">
            <a:avLst/>
          </a:prstGeom>
        </p:spPr>
      </p:pic>
    </p:spTree>
    <p:extLst>
      <p:ext uri="{BB962C8B-B14F-4D97-AF65-F5344CB8AC3E}">
        <p14:creationId xmlns:p14="http://schemas.microsoft.com/office/powerpoint/2010/main" val="3321149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1068"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94D1FEC-E243-418A-8749-96009F8F2821}">
  <we:reference id="wa200010001" version="1.0.0.1" store="es-MX" storeType="OMEX"/>
  <we:alternateReferences>
    <we:reference id="WA200010001" version="1.0.0.1" store="WA200010001" storeType="OMEX"/>
  </we:alternateReferences>
  <we:properties>
    <we:property name="claude.fileId" value="&quot;ec45a193-ed1b-44dc-b7f0-76dfc62a770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462</TotalTime>
  <Words>3998</Words>
  <Application>Microsoft Office PowerPoint</Application>
  <PresentationFormat>Widescreen</PresentationFormat>
  <Paragraphs>182</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Speakers - Data Saturday LATAM</dc:title>
  <dc:subject>PptxGenJS Presentation</dc:subject>
  <dc:creator>Data Saturday LATAM</dc:creator>
  <cp:lastModifiedBy>Maximiliano Accotto</cp:lastModifiedBy>
  <cp:revision>6</cp:revision>
  <dcterms:created xsi:type="dcterms:W3CDTF">2026-07-30T22:04:20Z</dcterms:created>
  <dcterms:modified xsi:type="dcterms:W3CDTF">2026-08-31T21:26:45Z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2026-08-02T21:26:05Z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898a9068-fc0f-4986-b4ab-d56694bd64a9</vt:lpwstr>
  </property>
  <property fmtid="{D5CDD505-2E9C-101B-9397-08002B2CF9AE}" pid="7" name="MSIP_Label_defa4170-0d19-0005-0004-bc88714345d2_ActionId">
    <vt:lpwstr>936268c8-0586-48ad-9875-8722ac80218d</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