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 type="screen16x9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43"/>
    <p:restoredTop autoAdjust="0" sz="94694"/>
  </p:normalViewPr>
  <p:slideViewPr>
    <p:cSldViewPr snapToGrid="0" snapToObjects="1">
      <p:cViewPr varScale="1">
        <p:scale>
          <a:sx d="100" n="161"/>
          <a:sy d="100" n="161"/>
        </p:scale>
        <p:origin x="560" y="200"/>
      </p:cViewPr>
      <p:guideLst>
        <p:guide orient="horz" pos="162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Relationship Id="rId11" Type="http://schemas.openxmlformats.org/officeDocument/2006/relationships/viewProps" Target="viewProps.xml" /><Relationship Id="rId10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13" Type="http://schemas.openxmlformats.org/officeDocument/2006/relationships/tableStyles" Target="tableStyles.xml" /><Relationship Id="rId12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2900" eaLnBrk="1" hangingPunct="1" latinLnBrk="0" rtl="0">
        <a:spcBef>
          <a:spcPct val="0"/>
        </a:spcBef>
        <a:buNone/>
        <a:defRPr kern="1200" sz="3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342900" eaLnBrk="1" hangingPunct="1" indent="-342900" latinLnBrk="0" marL="3429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indent="-342900" latinLnBrk="0" marL="685800" rtl="0">
        <a:spcBef>
          <a:spcPct val="20000"/>
        </a:spcBef>
        <a:buFont typeface="Arial"/>
        <a:buChar char="–"/>
        <a:defRPr kern="1200" sz="210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indent="-342900" latinLnBrk="0" marL="1028700" rtl="0">
        <a:spcBef>
          <a:spcPct val="20000"/>
        </a:spcBef>
        <a:buFont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indent="-342900" latinLnBrk="0" marL="1371600" rtl="0">
        <a:spcBef>
          <a:spcPct val="20000"/>
        </a:spcBef>
        <a:buFont typeface="Arial"/>
        <a:buChar char="–"/>
        <a:defRPr kern="1200" sz="150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indent="-342900" latinLnBrk="0" marL="1714500" rtl="0">
        <a:spcBef>
          <a:spcPct val="20000"/>
        </a:spcBef>
        <a:buFont typeface="Arial"/>
        <a:buChar char="»"/>
        <a:defRPr kern="1200" sz="150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indent="-342900" latinLnBrk="0" marL="20574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indent="-342900" latinLnBrk="0" marL="24003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indent="-342900" latinLnBrk="0" marL="27432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indent="-342900" latinLnBrk="0" marL="30861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342900" eaLnBrk="1" hangingPunct="1" latinLnBrk="0" marL="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latinLnBrk="0" marL="3429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latinLnBrk="0" marL="6858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latinLnBrk="0" marL="10287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latinLnBrk="0" marL="13716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latinLnBrk="0" marL="17145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latinLnBrk="0" marL="20574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latinLnBrk="0" marL="24003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latinLnBrk="0" marL="27432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png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2.png" 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3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pPr lvl="0" indent="0" marL="0">
              <a:buNone/>
            </a:pPr>
            <a:r>
              <a:rPr/>
              <a:t>Abalone Report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1371600" y="2914650"/>
            <a:ext cx="6400800" cy="1314450"/>
          </a:xfrm>
        </p:spPr>
        <p:txBody>
          <a:bodyPr/>
          <a:lstStyle/>
          <a:p>
            <a:pPr lvl="0" indent="0" marL="0">
              <a:buNone/>
            </a:pPr>
            <a:br/>
            <a:br/>
            <a:r>
              <a:rPr/>
              <a:t>Melinda Higgins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2023-01-12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Summary Statistics of Abalones’ - Dimensional Measurements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193800"/>
          <a:ext cx="8229600" cy="3390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0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Overall (N=4177)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 b="1"/>
                        <a:t>length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   Mean (SD)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0.524 (0.120)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   Range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0.075 - 0.815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 b="1"/>
                        <a:t>diameter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   Mean (SD)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0.408 (0.099)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   Range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0.055 - 0.650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 b="1"/>
                        <a:t>height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   Mean (SD)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0.140 (0.042)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   Range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0.000 - 1.130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Summary Statistics of Abalones’ - Weight Measurements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193800"/>
          <a:ext cx="8229600" cy="3390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0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Overall (N=4177)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 b="1"/>
                        <a:t>wholeWeight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   Mean (SD)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0.829 (0.490)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   Range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0.002 - 2.825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 b="1"/>
                        <a:t>shuckedWeight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   Mean (SD)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0.359 (0.222)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   Range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0.001 - 1.488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 b="1"/>
                        <a:t>visceraWeight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   Mean (SD)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0.181 (0.110)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   Range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0.000 - 0.760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 b="1"/>
                        <a:t>shellWeight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   Mean (SD)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0.239 (0.139)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   Range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0.002 - 1.005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Abalone Dimensional Measurements by Sex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193800"/>
          <a:ext cx="8229600" cy="3390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1371600"/>
                <a:gridCol w="1371600"/>
                <a:gridCol w="1371600"/>
                <a:gridCol w="1371600"/>
                <a:gridCol w="1371600"/>
              </a:tblGrid>
              <a:tr h="0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F (N=1307)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I (N=1342)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M (N=1528)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Total (N=4177)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 algn="r">
                        <a:buNone/>
                      </a:pPr>
                      <a:r>
                        <a:rPr/>
                        <a:t>p value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 b="1"/>
                        <a:t>length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r">
                        <a:buNone/>
                      </a:pPr>
                      <a:r>
                        <a:rPr/>
                        <a:t>&lt; 0.001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   Mean (SD)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0.579 (0.086)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0.428 (0.109)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0.561 (0.103)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0.524 (0.120)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   Range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0.275 - 0.815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0.075 - 0.725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0.155 - 0.780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0.075 - 0.815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 b="1"/>
                        <a:t>diameter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r">
                        <a:buNone/>
                      </a:pPr>
                      <a:r>
                        <a:rPr/>
                        <a:t>&lt; 0.001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   Mean (SD)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0.455 (0.071)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0.326 (0.088)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0.439 (0.084)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0.408 (0.099)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   Range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0.195 - 0.650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0.055 - 0.550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0.110 - 0.630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0.055 - 0.650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 b="1"/>
                        <a:t>height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r">
                        <a:buNone/>
                      </a:pPr>
                      <a:r>
                        <a:rPr/>
                        <a:t>&lt; 0.001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   Mean (SD)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0.158 (0.040)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0.108 (0.032)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0.151 (0.035)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0.140 (0.042)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   Range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0.015 - 1.130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0.000 - 0.220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0.025 - 0.515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0.000 - 1.130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</a:tc>
              </a:tr>
            </a:tbl>
          </a:graphicData>
        </a:graphic>
      </p:graphicFrame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Abalone Weight Measurements by Sex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193800"/>
          <a:ext cx="8229600" cy="3390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1371600"/>
                <a:gridCol w="1371600"/>
                <a:gridCol w="1371600"/>
                <a:gridCol w="1371600"/>
                <a:gridCol w="1371600"/>
              </a:tblGrid>
              <a:tr h="0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F (N=1307)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I (N=1342)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M (N=1528)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Total (N=4177)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 algn="r">
                        <a:buNone/>
                      </a:pPr>
                      <a:r>
                        <a:rPr/>
                        <a:t>p value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 b="1"/>
                        <a:t>wholeWeight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r">
                        <a:buNone/>
                      </a:pPr>
                      <a:r>
                        <a:rPr/>
                        <a:t>&lt; 0.001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   Mean (SD)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1.047 (0.430)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0.431 (0.286)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0.991 (0.471)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0.829 (0.490)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   Range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0.080 - 2.657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0.002 - 2.050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0.015 - 2.825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0.002 - 2.825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 b="1"/>
                        <a:t>shuckedWeight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r">
                        <a:buNone/>
                      </a:pPr>
                      <a:r>
                        <a:rPr/>
                        <a:t>&lt; 0.001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   Mean (SD)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0.446 (0.199)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0.191 (0.128)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0.433 (0.223)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0.359 (0.222)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   Range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0.031 - 1.488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0.001 - 0.773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0.006 - 1.351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0.001 - 1.488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 b="1"/>
                        <a:t>visceraWeight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r">
                        <a:buNone/>
                      </a:pPr>
                      <a:r>
                        <a:rPr/>
                        <a:t>&lt; 0.001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   Mean (SD)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0.231 (0.098)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0.092 (0.063)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0.216 (0.105)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0.181 (0.110)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   Range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0.021 - 0.590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0.000 - 0.440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0.003 - 0.760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0.000 - 0.760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 b="1"/>
                        <a:t>shellWeight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r">
                        <a:buNone/>
                      </a:pPr>
                      <a:r>
                        <a:rPr/>
                        <a:t>&lt; 0.001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   Mean (SD)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0.302 (0.126)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0.128 (0.085)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0.282 (0.131)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0.239 (0.139)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   Range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0.025 - 1.005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0.002 - 0.655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0.005 - 0.897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0.002 - 1.005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</a:tc>
              </a:tr>
            </a:tbl>
          </a:graphicData>
        </a:graphic>
      </p:graphicFrame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Plot of Abalone Age by wholeWeight</a:t>
            </a:r>
          </a:p>
        </p:txBody>
      </p:sp>
      <p:pic>
        <p:nvPicPr>
          <p:cNvPr descr="Abalone_slides_v1_files/figure-pptx/unnamed-chunk-5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451100" y="1193800"/>
            <a:ext cx="4241800" cy="339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/>
          <a:lstStyle/>
          <a:p>
            <a:pPr lvl="0" indent="0" marL="0">
              <a:buNone/>
            </a:pPr>
            <a:r>
              <a:rPr/>
              <a:t>Plot of Abalone Age by diameter - by sex - Option 1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Create a plot of abalone age by diameter in mm. Show the plot by sex - Option 1 add a color by sex or Option 2 a facet_wrap().</a:t>
            </a:r>
          </a:p>
        </p:txBody>
      </p:sp>
      <p:pic>
        <p:nvPicPr>
          <p:cNvPr descr="Abalone_slides_v1_files/figure-pptx/unnamed-chunk-6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355600"/>
            <a:ext cx="5105400" cy="4089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/>
          <a:lstStyle/>
          <a:p>
            <a:pPr lvl="0" indent="0" marL="0">
              <a:buNone/>
            </a:pPr>
            <a:r>
              <a:rPr/>
              <a:t>Plot of Abalone Age by diameter - by sex - Option 2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Create a plot of abalone age by diameter in mm. Show the plot by sex - Option 1 add a color by sex or Option 2 a facet_wrap().</a:t>
            </a:r>
          </a:p>
        </p:txBody>
      </p:sp>
      <p:pic>
        <p:nvPicPr>
          <p:cNvPr descr="Abalone_slides_v1_files/figure-pptx/unnamed-chunk-7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355600"/>
            <a:ext cx="5105400" cy="4089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Macintosh PowerPoint</Application>
  <PresentationFormat>On-screen Show (16:9)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Abalone Report</dc:title>
  <dc:creator>Melinda Higgins</dc:creator>
  <cp:keywords/>
  <dcterms:created xsi:type="dcterms:W3CDTF">2023-01-12T17:37:06Z</dcterms:created>
  <dcterms:modified xsi:type="dcterms:W3CDTF">2023-01-12T17:37:06Z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ate">
    <vt:lpwstr>2023-01-12</vt:lpwstr>
  </property>
  <property fmtid="{D5CDD505-2E9C-101B-9397-08002B2CF9AE}" pid="3" name="editor_options">
    <vt:lpwstr/>
  </property>
  <property fmtid="{D5CDD505-2E9C-101B-9397-08002B2CF9AE}" pid="4" name="output">
    <vt:lpwstr/>
  </property>
</Properties>
</file>