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authors.xml" ContentType="application/vnd.ms-powerpoint.authors+xml"/>
  <Override PartName="/ppt/slideLayouts/slideLayout4.xml" ContentType="application/vnd.openxmlformats-officedocument.presentationml.slideLayout+xml"/>
  <Override PartName="/docProps/core.xml" ContentType="application/vnd.openxmlformats-package.core-properties+xml"/>
  <Override PartName="/ppt/slideLayouts/slideLayout50.xml" ContentType="application/vnd.openxmlformats-officedocument.presentationml.slideLayout+xml"/>
  <Override PartName="/docMetadata/LabelInfo.xml" ContentType="application/vnd.ms-office.classificationlabels+xml"/>
  <Override PartName="/ppt/slideLayouts/slideLayout65.xml" ContentType="application/vnd.openxmlformats-officedocument.presentationml.slideLayout+xml"/>
  <Override PartName="/docProps/app.xml" ContentType="application/vnd.openxmlformats-officedocument.extended-properties+xml"/>
  <Override PartName="/ppt/notesSlides/notesSlide8.xml" ContentType="application/vnd.openxmlformats-officedocument.presentationml.notesSlide+xml"/>
  <Override PartName="/ppt/theme/theme3.xml" ContentType="application/vnd.openxmlformats-officedocument.theme+xml"/>
  <Override PartName="/ppt/theme/theme5.xml" ContentType="application/vnd.openxmlformats-officedocument.theme+xml"/>
  <Override PartName="/ppt/slideLayouts/slideLayout19.xml" ContentType="application/vnd.openxmlformats-officedocument.presentationml.slideLayout+xml"/>
  <Override PartName="/ppt/slideLayouts/slideLayout25.xml" ContentType="application/vnd.openxmlformats-officedocument.presentationml.slideLayout+xml"/>
  <Override PartName="/ppt/slideLayouts/slideLayout48.xml" ContentType="application/vnd.openxmlformats-officedocument.presentationml.slideLayout+xml"/>
  <Override PartName="/ppt/slideLayouts/slideLayout38.xml" ContentType="application/vnd.openxmlformats-officedocument.presentationml.slideLayout+xml"/>
  <Override PartName="/ppt/notesMasters/notesMaster1.xml" ContentType="application/vnd.openxmlformats-officedocument.presentationml.notesMaster+xml"/>
  <Override PartName="/ppt/notesSlides/notesSlide3.xml" ContentType="application/vnd.openxmlformats-officedocument.presentationml.notesSlide+xml"/>
  <Override PartName="/ppt/slides/slide5.xml" ContentType="application/vnd.openxmlformats-officedocument.presentationml.slide+xml"/>
  <Override PartName="/ppt/slideMasters/slideMaster3.xml" ContentType="application/vnd.openxmlformats-officedocument.presentationml.slideMaster+xml"/>
  <Override PartName="/ppt/viewProps.xml" ContentType="application/vnd.openxmlformats-officedocument.presentationml.viewProps+xml"/>
  <Override PartName="/ppt/notesSlides/notesSlide1.xml" ContentType="application/vnd.openxmlformats-officedocument.presentationml.notesSlide+xml"/>
  <Override PartName="/ppt/slides/slide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2.xml" ContentType="application/vnd.openxmlformats-officedocument.presentationml.slide+xml"/>
  <Override PartName="/ppt/notesSlides/notesSlide5.xml" ContentType="application/vnd.openxmlformats-officedocument.presentationml.notesSlide+xml"/>
  <Override PartName="/ppt/slides/slide3.xml" ContentType="application/vnd.openxmlformats-officedocument.presentationml.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1.xml" ContentType="application/vnd.openxmlformats-officedocument.presentationml.slide+xml"/>
  <Override PartName="/ppt/notesSlides/notesSlide9.xml" ContentType="application/vnd.openxmlformats-officedocument.presentationml.notesSlide+xml"/>
  <Override PartName="/ppt/presProps.xml" ContentType="application/vnd.openxmlformats-officedocument.presentationml.presProps+xml"/>
  <Override PartName="/ppt/slideLayouts/slideLayout57.xml" ContentType="application/vnd.openxmlformats-officedocument.presentationml.slideLayout+xml"/>
  <Override PartName="/ppt/presentation.xml" ContentType="application/vnd.openxmlformats-officedocument.presentationml.presentation.main+xml"/>
  <Override PartName="/ppt/slideLayouts/slideLayout41.xml" ContentType="application/vnd.openxmlformats-officedocument.presentationml.slideLayout+xml"/>
  <Override PartName="/ppt/slideLayouts/slideLayout21.xml" ContentType="application/vnd.openxmlformats-officedocument.presentationml.slideLayout+xml"/>
  <Override PartName="/ppt/slideLayouts/slideLayout62.xml" ContentType="application/vnd.openxmlformats-officedocument.presentationml.slideLayout+xml"/>
  <Override PartName="/ppt/slideLayouts/slideLayout31.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Layouts/slideLayout61.xml" ContentType="application/vnd.openxmlformats-officedocument.presentationml.slideLayout+xml"/>
  <Override PartName="/ppt/slideLayouts/slideLayout14.xml" ContentType="application/vnd.openxmlformats-officedocument.presentationml.slideLayout+xml"/>
  <Override PartName="/ppt/slides/slide10.xml" ContentType="application/vnd.openxmlformats-officedocument.presentationml.slide+xml"/>
  <Override PartName="/ppt/theme/theme1.xml" ContentType="application/vnd.openxmlformats-officedocument.theme+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59.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5.xml" ContentType="application/vnd.openxmlformats-officedocument.presentationml.slideLayout+xml"/>
  <Override PartName="/ppt/slides/slide11.xml" ContentType="application/vnd.openxmlformats-officedocument.presentationml.slide+xml"/>
  <Override PartName="/ppt/slideLayouts/slideLayout16.xml" ContentType="application/vnd.openxmlformats-officedocument.presentationml.slideLayout+xml"/>
  <Override PartName="/ppt/slides/slide12.xml" ContentType="application/vnd.openxmlformats-officedocument.presentationml.slid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7.xml" ContentType="application/vnd.openxmlformats-officedocument.presentationml.slideLayout+xml"/>
  <Override PartName="/ppt/slideLayouts/slideLayout49.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8.xml" ContentType="application/vnd.openxmlformats-officedocument.presentationml.slideLayout+xml"/>
  <Override PartName="/ppt/slideLayouts/slideLayout60.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s/slide6.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Masters/slideMaster4.xml" ContentType="application/vnd.openxmlformats-officedocument.presentationml.slideMaster+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4.xml" ContentType="application/vnd.openxmlformats-officedocument.theme+xml"/>
  <Override PartName="/ppt/theme/themeOverride1.xml" ContentType="application/vnd.openxmlformats-officedocument.themeOverride+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5" r:id="rId1"/>
    <p:sldMasterId id="2147484331" r:id="rId2"/>
    <p:sldMasterId id="2147484661" r:id="rId3"/>
    <p:sldMasterId id="2147484674" r:id="rId4"/>
  </p:sldMasterIdLst>
  <p:notesMasterIdLst>
    <p:notesMasterId r:id="rId17"/>
  </p:notesMasterIdLst>
  <p:sldIdLst>
    <p:sldId id="282" r:id="rId5"/>
    <p:sldId id="313" r:id="rId6"/>
    <p:sldId id="2147482899" r:id="rId7"/>
    <p:sldId id="275" r:id="rId8"/>
    <p:sldId id="257" r:id="rId9"/>
    <p:sldId id="260" r:id="rId10"/>
    <p:sldId id="2147483641" r:id="rId11"/>
    <p:sldId id="256" r:id="rId12"/>
    <p:sldId id="258" r:id="rId13"/>
    <p:sldId id="262" r:id="rId14"/>
    <p:sldId id="259" r:id="rId15"/>
    <p:sldId id="26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64330017-4636-4466-9373-7051DAD0E86D}">
          <p14:sldIdLst>
            <p14:sldId id="282"/>
          </p14:sldIdLst>
        </p14:section>
        <p14:section name="Introduction" id="{B31F903B-0C6F-4D8A-95A3-D17F1578B561}">
          <p14:sldIdLst>
            <p14:sldId id="313"/>
            <p14:sldId id="2147482899"/>
            <p14:sldId id="275"/>
            <p14:sldId id="257"/>
            <p14:sldId id="260"/>
            <p14:sldId id="2147483641"/>
          </p14:sldIdLst>
        </p14:section>
        <p14:section name="Agent Solution Screenshots" id="{B160CC32-7CAA-42CC-B70D-825E0471F180}">
          <p14:sldIdLst>
            <p14:sldId id="256"/>
            <p14:sldId id="258"/>
          </p14:sldIdLst>
        </p14:section>
        <p14:section name="Demo Prompts, Evals Sets" id="{70251366-88E8-4A51-9CED-AC693F2E5050}">
          <p14:sldIdLst>
            <p14:sldId id="262"/>
            <p14:sldId id="259"/>
          </p14:sldIdLst>
        </p14:section>
        <p14:section name="End" id="{7500A4C2-39EE-452C-BCA7-D6C2353D04A7}">
          <p14:sldIdLst>
            <p14:sldId id="261"/>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EC"/>
    <a:srgbClr val="E8ECF0"/>
    <a:srgbClr val="F6DEF3"/>
    <a:srgbClr val="5084DB"/>
    <a:srgbClr val="83B3E4"/>
    <a:srgbClr val="22205C"/>
    <a:srgbClr val="A230A6"/>
    <a:srgbClr val="353535"/>
    <a:srgbClr val="A12FA5"/>
    <a:srgbClr val="8D61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54" y="15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ustomXml" Target="../customXml/item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ustomXml" Target="../customXml/item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7D4FDD-C3A4-4324-BA30-9BBC46AE94AC}" type="datetimeFigureOut">
              <a:rPr lang="en-US" smtClean="0"/>
              <a:t>5/2/2026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01222C-7C1A-438C-A286-2CB0EA56964F}" type="slidenum">
              <a:rPr lang="en-US" smtClean="0"/>
              <a:t>‹#›</a:t>
            </a:fld>
            <a:endParaRPr lang="en-US" dirty="0"/>
          </a:p>
        </p:txBody>
      </p:sp>
    </p:spTree>
    <p:extLst>
      <p:ext uri="{BB962C8B-B14F-4D97-AF65-F5344CB8AC3E}">
        <p14:creationId xmlns:p14="http://schemas.microsoft.com/office/powerpoint/2010/main" val="799458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D9F3A-0AA8-8866-2ACF-E04B97D5E1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FF83EE-3EE7-C8A7-A951-CFBBDC694A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BB130F-F589-D74A-B463-929F21FD4C17}"/>
              </a:ext>
            </a:extLst>
          </p:cNvPr>
          <p:cNvSpPr>
            <a:spLocks noGrp="1"/>
          </p:cNvSpPr>
          <p:nvPr>
            <p:ph type="body" idx="1"/>
          </p:nvPr>
        </p:nvSpPr>
        <p:spPr/>
        <p:txBody>
          <a:bodyPr/>
          <a:lstStyle/>
          <a:p>
            <a:r>
              <a:rPr lang="en-US" b="1" dirty="0">
                <a:latin typeface="Segoe UI"/>
                <a:cs typeface="Segoe UI"/>
              </a:rPr>
              <a:t>CELA disclaimer </a:t>
            </a:r>
            <a:r>
              <a:rPr lang="en-US" dirty="0">
                <a:latin typeface="Segoe UI"/>
                <a:cs typeface="Segoe UI"/>
              </a:rPr>
              <a:t> </a:t>
            </a:r>
          </a:p>
          <a:p>
            <a:r>
              <a:rPr lang="en-US" dirty="0">
                <a:latin typeface="Segoe UI"/>
                <a:cs typeface="Segoe UI"/>
              </a:rPr>
              <a:t>Terms displayed or discussed are for explanation/education only. Such terms may differ from your agreement.</a:t>
            </a:r>
            <a:endParaRPr lang="en-US" dirty="0">
              <a:cs typeface="Segoe UI"/>
            </a:endParaRPr>
          </a:p>
          <a:p>
            <a:endParaRPr lang="en-US" dirty="0"/>
          </a:p>
        </p:txBody>
      </p:sp>
      <p:sp>
        <p:nvSpPr>
          <p:cNvPr id="4" name="Slide Number Placeholder 3">
            <a:extLst>
              <a:ext uri="{FF2B5EF4-FFF2-40B4-BE49-F238E27FC236}">
                <a16:creationId xmlns:a16="http://schemas.microsoft.com/office/drawing/2014/main" id="{7524A480-6DB8-CCDD-63D6-E599D5A4A4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29540C-90C6-514F-8B4B-F6FA88B306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15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58C44F-6FA7-DC5E-907D-7746C86DA6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D79B43-F60F-ED3F-45E4-C9504585BB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75FB1-19A0-05E9-34DA-29F3038ED1B0}"/>
              </a:ext>
            </a:extLst>
          </p:cNvPr>
          <p:cNvSpPr>
            <a:spLocks noGrp="1"/>
          </p:cNvSpPr>
          <p:nvPr>
            <p:ph type="body" idx="1"/>
          </p:nvPr>
        </p:nvSpPr>
        <p:spPr/>
        <p:txBody>
          <a:bodyPr/>
          <a:lstStyle/>
          <a:p>
            <a:r>
              <a:rPr lang="en-US" b="1" dirty="0">
                <a:latin typeface="Segoe UI"/>
                <a:cs typeface="Segoe UI"/>
              </a:rPr>
              <a:t>CELA disclaimer </a:t>
            </a:r>
            <a:r>
              <a:rPr lang="en-US" dirty="0">
                <a:latin typeface="Segoe UI"/>
                <a:cs typeface="Segoe UI"/>
              </a:rPr>
              <a:t> </a:t>
            </a:r>
          </a:p>
          <a:p>
            <a:r>
              <a:rPr lang="en-US" dirty="0">
                <a:latin typeface="Segoe UI"/>
                <a:cs typeface="Segoe UI"/>
              </a:rPr>
              <a:t>Terms displayed or discussed are for explanation/education only. Such terms may differ from your agreement.</a:t>
            </a:r>
            <a:endParaRPr lang="en-US" dirty="0">
              <a:cs typeface="Segoe UI"/>
            </a:endParaRPr>
          </a:p>
          <a:p>
            <a:endParaRPr lang="en-US" dirty="0"/>
          </a:p>
          <a:p>
            <a:endParaRPr lang="en-US" dirty="0"/>
          </a:p>
          <a:p>
            <a:endParaRPr lang="en-US" dirty="0"/>
          </a:p>
          <a:p>
            <a:endParaRPr lang="en-US" dirty="0"/>
          </a:p>
          <a:p>
            <a:pPr algn="l"/>
            <a:endParaRPr lang="en-US" dirty="0"/>
          </a:p>
        </p:txBody>
      </p:sp>
      <p:sp>
        <p:nvSpPr>
          <p:cNvPr id="4" name="Slide Number Placeholder 3">
            <a:extLst>
              <a:ext uri="{FF2B5EF4-FFF2-40B4-BE49-F238E27FC236}">
                <a16:creationId xmlns:a16="http://schemas.microsoft.com/office/drawing/2014/main" id="{EF9AFCE7-78FE-1181-72C1-E4A3FC65A9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FFB8AE-7DB6-43F2-B7E9-E43418B2759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96066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Segoe UI"/>
                <a:cs typeface="Segoe UI"/>
              </a:rPr>
              <a:t>CELA disclaimer </a:t>
            </a:r>
            <a:r>
              <a:rPr lang="en-US" dirty="0">
                <a:latin typeface="Segoe UI"/>
                <a:cs typeface="Segoe UI"/>
              </a:rPr>
              <a:t> </a:t>
            </a:r>
          </a:p>
          <a:p>
            <a:r>
              <a:rPr lang="en-US" dirty="0">
                <a:latin typeface="Segoe UI"/>
                <a:cs typeface="Segoe UI"/>
              </a:rPr>
              <a:t>Terms displayed or discussed are for explanation/education only. Such terms may differ from your agreement.</a:t>
            </a:r>
            <a:endParaRPr lang="en-US" dirty="0">
              <a:cs typeface="Segoe UI"/>
            </a:endParaRPr>
          </a:p>
          <a:p>
            <a:endParaRPr lang="en-US" dirty="0">
              <a:cs typeface="Segoe U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671444-625B-4820-91B1-E65A25805FB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0650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D8AA6-CF35-5D58-09B5-0294F6AFA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7EDE76-11E0-2407-2E81-F05A389D38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6ECE47-1D2E-811D-B3EB-52C80E11C9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6C6F10-89F7-52CE-3FB3-1DB0C6F305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94F1D-BBEE-493C-A062-93A1846CD0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3726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8C6858-0F6A-EB64-4BEF-FA836B25DD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391300-A47F-205D-49BA-C90812353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32E35C-C2A7-6B3D-3E65-933BB7708D11}"/>
              </a:ext>
            </a:extLst>
          </p:cNvPr>
          <p:cNvSpPr>
            <a:spLocks noGrp="1"/>
          </p:cNvSpPr>
          <p:nvPr>
            <p:ph type="body" idx="1"/>
          </p:nvPr>
        </p:nvSpPr>
        <p:spPr/>
        <p:txBody>
          <a:bodyPr/>
          <a:lstStyle/>
          <a:p>
            <a:r>
              <a:rPr lang="en-US" b="1" dirty="0">
                <a:latin typeface="Segoe UI"/>
                <a:cs typeface="Segoe UI"/>
              </a:rPr>
              <a:t>Title: </a:t>
            </a:r>
            <a:r>
              <a:rPr lang="en-GB" sz="1200" b="1" dirty="0">
                <a:solidFill>
                  <a:schemeClr val="tx1"/>
                </a:solidFill>
                <a:latin typeface="Segoe UI Semibold"/>
                <a:ea typeface="+mn-ea"/>
                <a:cs typeface="Segoe UI Semibold"/>
              </a:rPr>
              <a:t>Click-through demo</a:t>
            </a:r>
          </a:p>
          <a:p>
            <a:r>
              <a:rPr lang="en-US" b="0" dirty="0">
                <a:latin typeface="Segoe UI"/>
                <a:cs typeface="Segoe UI"/>
              </a:rPr>
              <a:t>Now, let’s see how that all comes together for our key persona. </a:t>
            </a:r>
          </a:p>
          <a:p>
            <a:endParaRPr lang="en-US" b="1" dirty="0">
              <a:latin typeface="Segoe UI"/>
              <a:cs typeface="Segoe UI"/>
            </a:endParaRPr>
          </a:p>
          <a:p>
            <a:r>
              <a:rPr lang="en-US" b="1" dirty="0">
                <a:latin typeface="Segoe UI"/>
                <a:cs typeface="Segoe UI"/>
              </a:rPr>
              <a:t>CELA disclaimer </a:t>
            </a:r>
            <a:r>
              <a:rPr lang="en-US" dirty="0">
                <a:latin typeface="Segoe UI"/>
                <a:cs typeface="Segoe UI"/>
              </a:rPr>
              <a:t> </a:t>
            </a:r>
          </a:p>
          <a:p>
            <a:r>
              <a:rPr lang="en-US" dirty="0">
                <a:latin typeface="Segoe UI"/>
                <a:cs typeface="Segoe UI"/>
              </a:rPr>
              <a:t>Terms displayed or discussed are for explanation/education only. Such terms may differ from your agreement.</a:t>
            </a:r>
            <a:endParaRPr lang="en-US" dirty="0">
              <a:cs typeface="Segoe UI"/>
            </a:endParaRPr>
          </a:p>
          <a:p>
            <a:endParaRPr lang="en-US" dirty="0"/>
          </a:p>
          <a:p>
            <a:endParaRPr lang="en-US" dirty="0"/>
          </a:p>
          <a:p>
            <a:endParaRPr lang="en-US" dirty="0"/>
          </a:p>
          <a:p>
            <a:endParaRPr lang="en-GB" dirty="0"/>
          </a:p>
        </p:txBody>
      </p:sp>
      <p:sp>
        <p:nvSpPr>
          <p:cNvPr id="4" name="Slide Number Placeholder 3">
            <a:extLst>
              <a:ext uri="{FF2B5EF4-FFF2-40B4-BE49-F238E27FC236}">
                <a16:creationId xmlns:a16="http://schemas.microsoft.com/office/drawing/2014/main" id="{E9EA74D7-214B-8EC0-C88C-F6AAA0588A75}"/>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92723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00E95-8CD9-E489-0938-A82C36443D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FA93A8-29EF-8DE0-7584-C0B9FD9EBA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A3FF06-F45E-D2DC-0DCC-A650173E56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35A9CDB-08CA-10CD-40D8-641100EF1371}"/>
              </a:ext>
            </a:extLst>
          </p:cNvPr>
          <p:cNvSpPr>
            <a:spLocks noGrp="1"/>
          </p:cNvSpPr>
          <p:nvPr>
            <p:ph type="sldNum" sz="quarter" idx="5"/>
          </p:nvPr>
        </p:nvSpPr>
        <p:spPr/>
        <p:txBody>
          <a:bodyPr/>
          <a:lstStyle/>
          <a:p>
            <a:fld id="{6001222C-7C1A-438C-A286-2CB0EA56964F}" type="slidenum">
              <a:rPr lang="en-US" smtClean="0"/>
              <a:t>9</a:t>
            </a:fld>
            <a:endParaRPr lang="en-US" dirty="0"/>
          </a:p>
        </p:txBody>
      </p:sp>
    </p:spTree>
    <p:extLst>
      <p:ext uri="{BB962C8B-B14F-4D97-AF65-F5344CB8AC3E}">
        <p14:creationId xmlns:p14="http://schemas.microsoft.com/office/powerpoint/2010/main" val="23262176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38AF8-CA48-47E1-63F3-D22992C7F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0E3C59-D614-71E9-CA0D-EBD14220CD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FE846-05D4-CAD3-8C17-A04455F40CF0}"/>
              </a:ext>
            </a:extLst>
          </p:cNvPr>
          <p:cNvSpPr>
            <a:spLocks noGrp="1"/>
          </p:cNvSpPr>
          <p:nvPr>
            <p:ph type="body" idx="1"/>
          </p:nvPr>
        </p:nvSpPr>
        <p:spPr/>
        <p:txBody>
          <a:bodyPr/>
          <a:lstStyle/>
          <a:p>
            <a:r>
              <a:rPr lang="en-US" b="1" dirty="0">
                <a:latin typeface="Segoe UI"/>
                <a:cs typeface="Segoe UI"/>
              </a:rPr>
              <a:t>CELA disclaimer </a:t>
            </a:r>
            <a:r>
              <a:rPr lang="en-US" dirty="0">
                <a:latin typeface="Segoe UI"/>
                <a:cs typeface="Segoe UI"/>
              </a:rPr>
              <a:t> </a:t>
            </a:r>
          </a:p>
          <a:p>
            <a:r>
              <a:rPr lang="en-US" dirty="0">
                <a:latin typeface="Segoe UI"/>
                <a:cs typeface="Segoe UI"/>
              </a:rPr>
              <a:t>Terms displayed or discussed are for explanation/education only. Such terms may differ from your agreement.</a:t>
            </a:r>
            <a:endParaRPr lang="en-US" dirty="0">
              <a:cs typeface="Segoe UI"/>
            </a:endParaRPr>
          </a:p>
          <a:p>
            <a:endParaRPr lang="en-US" dirty="0"/>
          </a:p>
          <a:p>
            <a:endParaRPr lang="en-US" dirty="0"/>
          </a:p>
          <a:p>
            <a:endParaRPr lang="en-US" dirty="0"/>
          </a:p>
          <a:p>
            <a:endParaRPr lang="en-GB" dirty="0"/>
          </a:p>
        </p:txBody>
      </p:sp>
      <p:sp>
        <p:nvSpPr>
          <p:cNvPr id="4" name="Slide Number Placeholder 3">
            <a:extLst>
              <a:ext uri="{FF2B5EF4-FFF2-40B4-BE49-F238E27FC236}">
                <a16:creationId xmlns:a16="http://schemas.microsoft.com/office/drawing/2014/main" id="{5DD3DBBB-FDAD-E30C-C6F2-855B680FBC7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280292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7C33A-4058-7D74-5A47-08375FA1F6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A88B7-8927-F1BC-0132-A42F11990C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8625A-9841-A859-F6A7-4507F24E07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GB" sz="1200" b="0" i="0" u="none" strike="noStrike" kern="1200" cap="none" spc="0" normalizeH="0" baseline="0" noProof="0" dirty="0">
              <a:ln>
                <a:noFill/>
              </a:ln>
              <a:solidFill>
                <a:srgbClr val="000000"/>
              </a:solidFill>
              <a:effectLst/>
              <a:uLnTx/>
              <a:uFillTx/>
              <a:latin typeface="Segoe UI"/>
              <a:ea typeface="+mn-ea"/>
              <a:cs typeface="+mn-cs"/>
            </a:endParaRPr>
          </a:p>
        </p:txBody>
      </p:sp>
      <p:sp>
        <p:nvSpPr>
          <p:cNvPr id="4" name="Slide Number Placeholder 3">
            <a:extLst>
              <a:ext uri="{FF2B5EF4-FFF2-40B4-BE49-F238E27FC236}">
                <a16:creationId xmlns:a16="http://schemas.microsoft.com/office/drawing/2014/main" id="{DEE3ADD6-5F5A-DC16-7BBC-B06BD5A71E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01222C-7C1A-438C-A286-2CB0EA5696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68658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4ACC2D-1373-3C4F-DE3D-017999938D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B8053E-9E4C-F088-624F-7244B771D5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CC7E4E-BED0-1002-9502-A2C35354919B}"/>
              </a:ext>
            </a:extLst>
          </p:cNvPr>
          <p:cNvSpPr>
            <a:spLocks noGrp="1"/>
          </p:cNvSpPr>
          <p:nvPr>
            <p:ph type="body" idx="1"/>
          </p:nvPr>
        </p:nvSpPr>
        <p:spPr/>
        <p:txBody>
          <a:bodyPr/>
          <a:lstStyle/>
          <a:p>
            <a:r>
              <a:rPr lang="en-US" b="1" dirty="0">
                <a:latin typeface="Segoe UI"/>
                <a:cs typeface="Segoe UI"/>
              </a:rPr>
              <a:t>CELA disclaimer </a:t>
            </a:r>
            <a:r>
              <a:rPr lang="en-US" dirty="0">
                <a:latin typeface="Segoe UI"/>
                <a:cs typeface="Segoe UI"/>
              </a:rPr>
              <a:t> </a:t>
            </a:r>
          </a:p>
          <a:p>
            <a:r>
              <a:rPr lang="en-US" dirty="0">
                <a:latin typeface="Segoe UI"/>
                <a:cs typeface="Segoe UI"/>
              </a:rPr>
              <a:t>Terms displayed or discussed are for explanation/education only. Such terms may differ from your agreement.</a:t>
            </a:r>
            <a:endParaRPr lang="en-US" dirty="0"/>
          </a:p>
          <a:p>
            <a:endParaRPr lang="en-US" dirty="0"/>
          </a:p>
          <a:p>
            <a:endParaRPr lang="en-GB" dirty="0"/>
          </a:p>
        </p:txBody>
      </p:sp>
      <p:sp>
        <p:nvSpPr>
          <p:cNvPr id="4" name="Slide Number Placeholder 3">
            <a:extLst>
              <a:ext uri="{FF2B5EF4-FFF2-40B4-BE49-F238E27FC236}">
                <a16:creationId xmlns:a16="http://schemas.microsoft.com/office/drawing/2014/main" id="{23491C8A-BB83-E744-C3F2-C31585ADB7E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D79CACC8-84BD-4A87-AFE8-73E67016737F}" type="slidenum">
              <a:rPr kumimoji="0" lang="nl-NL"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266996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Gradient">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3E87F42-010F-3E27-4A6C-FF0B393BD4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689575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6895759"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8251606E-7ED4-0FCC-48A7-298DABEC7CCD}"/>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9F65BD8-C626-5B2C-AF8A-7F9CB38095B1}"/>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12" name="Text Placeholder 13">
            <a:extLst>
              <a:ext uri="{FF2B5EF4-FFF2-40B4-BE49-F238E27FC236}">
                <a16:creationId xmlns:a16="http://schemas.microsoft.com/office/drawing/2014/main" id="{8BD3E7DB-4E42-00BB-7E78-2258EE569DED}"/>
              </a:ext>
            </a:extLst>
          </p:cNvPr>
          <p:cNvSpPr>
            <a:spLocks noGrp="1"/>
          </p:cNvSpPr>
          <p:nvPr>
            <p:ph type="body" sz="quarter" idx="16" hasCustomPrompt="1"/>
          </p:nvPr>
        </p:nvSpPr>
        <p:spPr>
          <a:xfrm>
            <a:off x="569911" y="4963768"/>
            <a:ext cx="1700348"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#1]</a:t>
            </a:r>
          </a:p>
        </p:txBody>
      </p:sp>
      <p:sp>
        <p:nvSpPr>
          <p:cNvPr id="13" name="Text Placeholder 13">
            <a:extLst>
              <a:ext uri="{FF2B5EF4-FFF2-40B4-BE49-F238E27FC236}">
                <a16:creationId xmlns:a16="http://schemas.microsoft.com/office/drawing/2014/main" id="{1FF3DE55-AA90-4C70-E066-1A6FD29B34CF}"/>
              </a:ext>
            </a:extLst>
          </p:cNvPr>
          <p:cNvSpPr>
            <a:spLocks noGrp="1"/>
          </p:cNvSpPr>
          <p:nvPr>
            <p:ph type="body" sz="quarter" idx="17" hasCustomPrompt="1"/>
          </p:nvPr>
        </p:nvSpPr>
        <p:spPr>
          <a:xfrm>
            <a:off x="569911" y="5307501"/>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#2]</a:t>
            </a:r>
          </a:p>
        </p:txBody>
      </p:sp>
      <p:sp>
        <p:nvSpPr>
          <p:cNvPr id="14" name="Text Placeholder 13">
            <a:extLst>
              <a:ext uri="{FF2B5EF4-FFF2-40B4-BE49-F238E27FC236}">
                <a16:creationId xmlns:a16="http://schemas.microsoft.com/office/drawing/2014/main" id="{A7114B71-FD34-0DCF-DE50-BFD6EC4E444F}"/>
              </a:ext>
            </a:extLst>
          </p:cNvPr>
          <p:cNvSpPr>
            <a:spLocks noGrp="1"/>
          </p:cNvSpPr>
          <p:nvPr>
            <p:ph type="body" sz="quarter" idx="18" hasCustomPrompt="1"/>
          </p:nvPr>
        </p:nvSpPr>
        <p:spPr>
          <a:xfrm>
            <a:off x="569911" y="5651233"/>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#3]</a:t>
            </a:r>
          </a:p>
        </p:txBody>
      </p:sp>
    </p:spTree>
    <p:extLst>
      <p:ext uri="{BB962C8B-B14F-4D97-AF65-F5344CB8AC3E}">
        <p14:creationId xmlns:p14="http://schemas.microsoft.com/office/powerpoint/2010/main" val="1122252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139684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1-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1">
            <a:extLst>
              <a:ext uri="{FF2B5EF4-FFF2-40B4-BE49-F238E27FC236}">
                <a16:creationId xmlns:a16="http://schemas.microsoft.com/office/drawing/2014/main" id="{A790AA64-2857-089A-38D7-2F214254E968}"/>
              </a:ext>
            </a:extLst>
          </p:cNvPr>
          <p:cNvSpPr>
            <a:spLocks noGrp="1"/>
          </p:cNvSpPr>
          <p:nvPr>
            <p:ph type="body" sz="quarter" idx="17"/>
          </p:nvPr>
        </p:nvSpPr>
        <p:spPr>
          <a:xfrm>
            <a:off x="584199" y="1594155"/>
            <a:ext cx="81964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6" name="Text Placeholder 3">
            <a:extLst>
              <a:ext uri="{FF2B5EF4-FFF2-40B4-BE49-F238E27FC236}">
                <a16:creationId xmlns:a16="http://schemas.microsoft.com/office/drawing/2014/main" id="{55AAAF14-6312-27D6-344A-FC49DD3F1116}"/>
              </a:ext>
            </a:extLst>
          </p:cNvPr>
          <p:cNvSpPr>
            <a:spLocks noGrp="1"/>
          </p:cNvSpPr>
          <p:nvPr>
            <p:ph type="body" sz="quarter" idx="15"/>
          </p:nvPr>
        </p:nvSpPr>
        <p:spPr>
          <a:xfrm>
            <a:off x="586390" y="2085764"/>
            <a:ext cx="819302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586561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2" name="Text Placeholder 3">
            <a:extLst>
              <a:ext uri="{FF2B5EF4-FFF2-40B4-BE49-F238E27FC236}">
                <a16:creationId xmlns:a16="http://schemas.microsoft.com/office/drawing/2014/main" id="{53CBC165-170D-08C9-3B02-A3330AE9A5C6}"/>
              </a:ext>
            </a:extLst>
          </p:cNvPr>
          <p:cNvSpPr>
            <a:spLocks noGrp="1"/>
          </p:cNvSpPr>
          <p:nvPr>
            <p:ph type="body" sz="quarter" idx="15"/>
          </p:nvPr>
        </p:nvSpPr>
        <p:spPr>
          <a:xfrm>
            <a:off x="586390" y="1591056"/>
            <a:ext cx="5217510"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3">
            <a:extLst>
              <a:ext uri="{FF2B5EF4-FFF2-40B4-BE49-F238E27FC236}">
                <a16:creationId xmlns:a16="http://schemas.microsoft.com/office/drawing/2014/main" id="{7382E19E-C6C9-5DF7-1994-AFE741475188}"/>
              </a:ext>
            </a:extLst>
          </p:cNvPr>
          <p:cNvSpPr>
            <a:spLocks noGrp="1"/>
          </p:cNvSpPr>
          <p:nvPr>
            <p:ph type="body" sz="quarter" idx="20"/>
          </p:nvPr>
        </p:nvSpPr>
        <p:spPr>
          <a:xfrm>
            <a:off x="6253664" y="1591056"/>
            <a:ext cx="5187106"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74320" indent="-137160">
              <a:spcAft>
                <a:spcPts val="0"/>
              </a:spcAft>
              <a:buFont typeface="Arial" panose="020B0604020202020204" pitchFamily="34" charset="0"/>
              <a:buChar char="•"/>
              <a:defRPr>
                <a:solidFill>
                  <a:schemeClr val="tx1"/>
                </a:solidFill>
              </a:defRPr>
            </a:lvl2pPr>
            <a:lvl3pPr marL="411480" indent="-137160">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837138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88">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7" name="Text Placeholder 11">
            <a:extLst>
              <a:ext uri="{FF2B5EF4-FFF2-40B4-BE49-F238E27FC236}">
                <a16:creationId xmlns:a16="http://schemas.microsoft.com/office/drawing/2014/main" id="{B99DE518-C598-A940-A59E-AD0A05432BA4}"/>
              </a:ext>
            </a:extLst>
          </p:cNvPr>
          <p:cNvSpPr>
            <a:spLocks noGrp="1"/>
          </p:cNvSpPr>
          <p:nvPr>
            <p:ph type="body" sz="quarter" idx="16"/>
          </p:nvPr>
        </p:nvSpPr>
        <p:spPr>
          <a:xfrm>
            <a:off x="58420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24E25ABE-71E1-BA48-6C8C-383755934901}"/>
              </a:ext>
            </a:extLst>
          </p:cNvPr>
          <p:cNvSpPr>
            <a:spLocks noGrp="1"/>
          </p:cNvSpPr>
          <p:nvPr>
            <p:ph type="body" sz="quarter" idx="15"/>
          </p:nvPr>
        </p:nvSpPr>
        <p:spPr>
          <a:xfrm>
            <a:off x="586390" y="2085764"/>
            <a:ext cx="5217510"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8" name="Text Placeholder 11">
            <a:extLst>
              <a:ext uri="{FF2B5EF4-FFF2-40B4-BE49-F238E27FC236}">
                <a16:creationId xmlns:a16="http://schemas.microsoft.com/office/drawing/2014/main" id="{1B7E7F6E-4D9D-5F8C-A5F0-526CA973BE99}"/>
              </a:ext>
            </a:extLst>
          </p:cNvPr>
          <p:cNvSpPr>
            <a:spLocks noGrp="1"/>
          </p:cNvSpPr>
          <p:nvPr>
            <p:ph type="body" sz="quarter" idx="19"/>
          </p:nvPr>
        </p:nvSpPr>
        <p:spPr>
          <a:xfrm>
            <a:off x="6244220" y="1594155"/>
            <a:ext cx="5219700"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3" name="Text Placeholder 3">
            <a:extLst>
              <a:ext uri="{FF2B5EF4-FFF2-40B4-BE49-F238E27FC236}">
                <a16:creationId xmlns:a16="http://schemas.microsoft.com/office/drawing/2014/main" id="{37DAE155-2008-5357-51E8-E6B1FA7558C2}"/>
              </a:ext>
            </a:extLst>
          </p:cNvPr>
          <p:cNvSpPr>
            <a:spLocks noGrp="1"/>
          </p:cNvSpPr>
          <p:nvPr>
            <p:ph type="body" sz="quarter" idx="20"/>
          </p:nvPr>
        </p:nvSpPr>
        <p:spPr>
          <a:xfrm>
            <a:off x="6253664" y="2085764"/>
            <a:ext cx="5187106"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590549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8">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column_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F940B0D9-7832-B819-D230-4F210761A29F}"/>
              </a:ext>
            </a:extLst>
          </p:cNvPr>
          <p:cNvSpPr>
            <a:spLocks noGrp="1"/>
          </p:cNvSpPr>
          <p:nvPr>
            <p:ph type="body" sz="quarter" idx="15"/>
          </p:nvPr>
        </p:nvSpPr>
        <p:spPr>
          <a:xfrm>
            <a:off x="5863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C0D492BA-29A5-F31A-7F93-39ADE3E5EDA1}"/>
              </a:ext>
            </a:extLst>
          </p:cNvPr>
          <p:cNvSpPr>
            <a:spLocks noGrp="1"/>
          </p:cNvSpPr>
          <p:nvPr>
            <p:ph type="body" sz="quarter" idx="16"/>
          </p:nvPr>
        </p:nvSpPr>
        <p:spPr>
          <a:xfrm>
            <a:off x="4362862"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36EDCFC9-DB25-88C3-92DA-E2554C14A27E}"/>
              </a:ext>
            </a:extLst>
          </p:cNvPr>
          <p:cNvSpPr>
            <a:spLocks noGrp="1"/>
          </p:cNvSpPr>
          <p:nvPr>
            <p:ph type="body" sz="quarter" idx="17"/>
          </p:nvPr>
        </p:nvSpPr>
        <p:spPr>
          <a:xfrm>
            <a:off x="8130190" y="1591310"/>
            <a:ext cx="3479198"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591856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column_Text_with Subhead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3" name="Text Placeholder 11">
            <a:extLst>
              <a:ext uri="{FF2B5EF4-FFF2-40B4-BE49-F238E27FC236}">
                <a16:creationId xmlns:a16="http://schemas.microsoft.com/office/drawing/2014/main" id="{17AB9DF2-C697-A678-389D-BE5F6AF6F25B}"/>
              </a:ext>
            </a:extLst>
          </p:cNvPr>
          <p:cNvSpPr>
            <a:spLocks noGrp="1"/>
          </p:cNvSpPr>
          <p:nvPr>
            <p:ph type="body" sz="quarter" idx="22"/>
          </p:nvPr>
        </p:nvSpPr>
        <p:spPr>
          <a:xfrm>
            <a:off x="4357547"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14" name="Text Placeholder 3">
            <a:extLst>
              <a:ext uri="{FF2B5EF4-FFF2-40B4-BE49-F238E27FC236}">
                <a16:creationId xmlns:a16="http://schemas.microsoft.com/office/drawing/2014/main" id="{C8ADB951-618D-18AA-AF3F-A625B8916844}"/>
              </a:ext>
            </a:extLst>
          </p:cNvPr>
          <p:cNvSpPr>
            <a:spLocks noGrp="1"/>
          </p:cNvSpPr>
          <p:nvPr>
            <p:ph type="body" sz="quarter" idx="23"/>
          </p:nvPr>
        </p:nvSpPr>
        <p:spPr>
          <a:xfrm>
            <a:off x="4359737"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3" name="Text Placeholder 11">
            <a:extLst>
              <a:ext uri="{FF2B5EF4-FFF2-40B4-BE49-F238E27FC236}">
                <a16:creationId xmlns:a16="http://schemas.microsoft.com/office/drawing/2014/main" id="{4759A57E-BDDC-1596-6959-BA7696DE9B08}"/>
              </a:ext>
            </a:extLst>
          </p:cNvPr>
          <p:cNvSpPr>
            <a:spLocks noGrp="1"/>
          </p:cNvSpPr>
          <p:nvPr>
            <p:ph type="body" sz="quarter" idx="24"/>
          </p:nvPr>
        </p:nvSpPr>
        <p:spPr>
          <a:xfrm>
            <a:off x="8130894" y="1594155"/>
            <a:ext cx="3479071"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4" name="Text Placeholder 3">
            <a:extLst>
              <a:ext uri="{FF2B5EF4-FFF2-40B4-BE49-F238E27FC236}">
                <a16:creationId xmlns:a16="http://schemas.microsoft.com/office/drawing/2014/main" id="{CDA52B45-289B-E4AF-9D79-083305995111}"/>
              </a:ext>
            </a:extLst>
          </p:cNvPr>
          <p:cNvSpPr>
            <a:spLocks noGrp="1"/>
          </p:cNvSpPr>
          <p:nvPr>
            <p:ph type="body" sz="quarter" idx="25"/>
          </p:nvPr>
        </p:nvSpPr>
        <p:spPr>
          <a:xfrm>
            <a:off x="8133084" y="2286000"/>
            <a:ext cx="3477611"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2090445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4">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verview_Statemen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7D313E-5649-B673-5249-168928A483FA}"/>
              </a:ext>
            </a:extLst>
          </p:cNvPr>
          <p:cNvPicPr>
            <a:picLocks noChangeAspect="1"/>
          </p:cNvPicPr>
          <p:nvPr userDrawn="1"/>
        </p:nvPicPr>
        <p:blipFill rotWithShape="1">
          <a:blip r:embed="rId2" cstate="print">
            <a:alphaModFix amt="50000"/>
            <a:extLst>
              <a:ext uri="{28A0092B-C50C-407E-A947-70E740481C1C}">
                <a14:useLocalDpi xmlns:a14="http://schemas.microsoft.com/office/drawing/2010/main" val="0"/>
              </a:ext>
            </a:extLst>
          </a:blip>
          <a:srcRect/>
          <a:stretch/>
        </p:blipFill>
        <p:spPr>
          <a:xfrm flipH="1">
            <a:off x="0" y="0"/>
            <a:ext cx="12192000" cy="6857998"/>
          </a:xfrm>
          <a:prstGeom prst="rect">
            <a:avLst/>
          </a:prstGeom>
        </p:spPr>
      </p:pic>
      <p:sp>
        <p:nvSpPr>
          <p:cNvPr id="4" name="Rectangle 3">
            <a:extLst>
              <a:ext uri="{FF2B5EF4-FFF2-40B4-BE49-F238E27FC236}">
                <a16:creationId xmlns:a16="http://schemas.microsoft.com/office/drawing/2014/main" id="{9D802B55-2DE6-5957-79ED-207079A3BBDE}"/>
              </a:ext>
            </a:extLst>
          </p:cNvPr>
          <p:cNvSpPr/>
          <p:nvPr userDrawn="1"/>
        </p:nvSpPr>
        <p:spPr bwMode="auto">
          <a:xfrm>
            <a:off x="0" y="0"/>
            <a:ext cx="12188952" cy="6858000"/>
          </a:xfrm>
          <a:prstGeom prst="rect">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2813447"/>
            <a:ext cx="2824863" cy="1231106"/>
          </a:xfrm>
        </p:spPr>
        <p:txBody>
          <a:bodyPr anchor="ctr"/>
          <a:lstStyle>
            <a:lvl1pPr>
              <a:defRPr sz="4000" b="0" i="0">
                <a:solidFill>
                  <a:schemeClr val="tx1"/>
                </a:solidFill>
                <a:latin typeface="+mj-lt"/>
                <a:cs typeface="Segoe UI Semibold" panose="020B0502040204020203" pitchFamily="34" charset="0"/>
              </a:defRPr>
            </a:lvl1pPr>
          </a:lstStyle>
          <a:p>
            <a:r>
              <a:rPr lang="en-US"/>
              <a:t>Overview header</a:t>
            </a:r>
          </a:p>
        </p:txBody>
      </p:sp>
      <p:sp>
        <p:nvSpPr>
          <p:cNvPr id="5" name="Footer Placeholder 1">
            <a:extLst>
              <a:ext uri="{FF2B5EF4-FFF2-40B4-BE49-F238E27FC236}">
                <a16:creationId xmlns:a16="http://schemas.microsoft.com/office/drawing/2014/main" id="{FF4CE491-18E0-F0DD-BBC7-1A9E44641625}"/>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Segoe UI"/>
                <a:ea typeface="+mn-ea"/>
                <a:cs typeface="+mn-cs"/>
              </a:rPr>
              <a:t>© 2024 Microsoft Corporation All rights reserved. </a:t>
            </a:r>
          </a:p>
        </p:txBody>
      </p:sp>
      <p:sp>
        <p:nvSpPr>
          <p:cNvPr id="9" name="Text Placeholder 8">
            <a:extLst>
              <a:ext uri="{FF2B5EF4-FFF2-40B4-BE49-F238E27FC236}">
                <a16:creationId xmlns:a16="http://schemas.microsoft.com/office/drawing/2014/main" id="{A6CC6DC9-831F-6767-A68C-072E539AC65C}"/>
              </a:ext>
            </a:extLst>
          </p:cNvPr>
          <p:cNvSpPr>
            <a:spLocks noGrp="1"/>
          </p:cNvSpPr>
          <p:nvPr>
            <p:ph type="body" sz="quarter" idx="10" hasCustomPrompt="1"/>
          </p:nvPr>
        </p:nvSpPr>
        <p:spPr>
          <a:xfrm>
            <a:off x="4356100" y="1581149"/>
            <a:ext cx="7243763" cy="3694113"/>
          </a:xfrm>
          <a:prstGeom prst="roundRect">
            <a:avLst>
              <a:gd name="adj" fmla="val 4978"/>
            </a:avLst>
          </a:prstGeom>
          <a:solidFill>
            <a:schemeClr val="bg1"/>
          </a:solidFill>
          <a:ln w="25400">
            <a:noFill/>
          </a:ln>
          <a:effectLst>
            <a:outerShdw blurRad="304800" dist="38100" dir="2700000" algn="tl" rotWithShape="0">
              <a:srgbClr val="8C8279">
                <a:alpha val="20000"/>
              </a:srgbClr>
            </a:outerShdw>
          </a:effectLst>
        </p:spPr>
        <p:txBody>
          <a:bodyPr wrap="square" lIns="457200" tIns="365760" rIns="457200" bIns="365760" anchor="ctr">
            <a:noAutofit/>
          </a:bodyPr>
          <a:lstStyle>
            <a:lvl1pPr>
              <a:defRPr lang="en-US" sz="2400" smtClean="0"/>
            </a:lvl1pPr>
            <a:lvl2pPr>
              <a:defRPr lang="en-US" sz="1400" smtClean="0"/>
            </a:lvl2pPr>
            <a:lvl3pPr>
              <a:defRPr lang="en-US" smtClean="0"/>
            </a:lvl3pPr>
            <a:lvl4pPr>
              <a:defRPr lang="en-US" smtClean="0"/>
            </a:lvl4pPr>
            <a:lvl5pPr>
              <a:defRPr lang="en-US"/>
            </a:lvl5pPr>
          </a:lstStyle>
          <a:p>
            <a:pPr lvl="0">
              <a:lnSpc>
                <a:spcPct val="130000"/>
              </a:lnSpc>
              <a:spcBef>
                <a:spcPts val="0"/>
              </a:spcBef>
            </a:pPr>
            <a:r>
              <a:rPr lang="en-US"/>
              <a:t>Click to add body content.</a:t>
            </a:r>
          </a:p>
        </p:txBody>
      </p:sp>
    </p:spTree>
    <p:extLst>
      <p:ext uri="{BB962C8B-B14F-4D97-AF65-F5344CB8AC3E}">
        <p14:creationId xmlns:p14="http://schemas.microsoft.com/office/powerpoint/2010/main" val="45241899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1176857"/>
            <a:ext cx="4714664" cy="1231106"/>
          </a:xfrm>
        </p:spPr>
        <p:txBody>
          <a:bodyPr anchor="b"/>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8" name="Text Placeholder 11">
            <a:extLst>
              <a:ext uri="{FF2B5EF4-FFF2-40B4-BE49-F238E27FC236}">
                <a16:creationId xmlns:a16="http://schemas.microsoft.com/office/drawing/2014/main" id="{4ACB92EB-B163-EB38-0156-C028F872F1C8}"/>
              </a:ext>
            </a:extLst>
          </p:cNvPr>
          <p:cNvSpPr>
            <a:spLocks noGrp="1"/>
          </p:cNvSpPr>
          <p:nvPr>
            <p:ph type="body" sz="quarter" idx="16"/>
          </p:nvPr>
        </p:nvSpPr>
        <p:spPr>
          <a:xfrm>
            <a:off x="584200" y="2584278"/>
            <a:ext cx="4714663" cy="246221"/>
          </a:xfrm>
          <a:prstGeom prst="rect">
            <a:avLst/>
          </a:prstGeom>
        </p:spPr>
        <p:txBody>
          <a:bodyPr anchor="t"/>
          <a:lstStyle>
            <a:lvl1pPr marL="0" indent="0">
              <a:spcBef>
                <a:spcPts val="0"/>
              </a:spcBef>
              <a:buNone/>
              <a:defRPr sz="1600">
                <a:solidFill>
                  <a:schemeClr val="tx1"/>
                </a:solidFill>
                <a:latin typeface="+mj-lt"/>
              </a:defRPr>
            </a:lvl1pPr>
          </a:lstStyle>
          <a:p>
            <a:pPr lvl="0"/>
            <a:r>
              <a:rPr lang="en-US"/>
              <a:t>Click to edit Master text styles</a:t>
            </a:r>
          </a:p>
        </p:txBody>
      </p:sp>
      <p:sp>
        <p:nvSpPr>
          <p:cNvPr id="9" name="Text Placeholder 3">
            <a:extLst>
              <a:ext uri="{FF2B5EF4-FFF2-40B4-BE49-F238E27FC236}">
                <a16:creationId xmlns:a16="http://schemas.microsoft.com/office/drawing/2014/main" id="{20190326-CB8A-9A65-714A-07CD312C349A}"/>
              </a:ext>
            </a:extLst>
          </p:cNvPr>
          <p:cNvSpPr>
            <a:spLocks noGrp="1"/>
          </p:cNvSpPr>
          <p:nvPr>
            <p:ph type="body" sz="quarter" idx="15"/>
          </p:nvPr>
        </p:nvSpPr>
        <p:spPr>
          <a:xfrm>
            <a:off x="586389" y="3088243"/>
            <a:ext cx="4712685" cy="467820"/>
          </a:xfrm>
          <a:prstGeom prst="rect">
            <a:avLst/>
          </a:prstGeom>
        </p:spPr>
        <p:txBody>
          <a:bodyPr wrap="square">
            <a:spAutoFit/>
          </a:bodyPr>
          <a:lstStyle>
            <a:lvl1pPr marL="0" indent="0">
              <a:spcAft>
                <a:spcPts val="0"/>
              </a:spcAft>
              <a:buFont typeface="Arial" panose="020B0604020202020204" pitchFamily="34" charset="0"/>
              <a:buNone/>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7E90DBB6-E167-EFBB-7028-79615839561D}"/>
              </a:ext>
            </a:extLst>
          </p:cNvPr>
          <p:cNvSpPr>
            <a:spLocks noGrp="1"/>
          </p:cNvSpPr>
          <p:nvPr>
            <p:ph type="pic" sz="quarter" idx="19" hasCustomPrompt="1"/>
          </p:nvPr>
        </p:nvSpPr>
        <p:spPr bwMode="ltGray">
          <a:xfrm>
            <a:off x="6096000" y="0"/>
            <a:ext cx="6096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Tree>
    <p:extLst>
      <p:ext uri="{BB962C8B-B14F-4D97-AF65-F5344CB8AC3E}">
        <p14:creationId xmlns:p14="http://schemas.microsoft.com/office/powerpoint/2010/main" val="26631876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6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7250113" cy="369332"/>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7247070" cy="467820"/>
          </a:xfrm>
          <a:prstGeom prst="rect">
            <a:avLst/>
          </a:prstGeom>
        </p:spPr>
        <p:txBody>
          <a:bodyPr wrap="square">
            <a:sp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265176" indent="0">
              <a:buFont typeface="Arial" panose="020B0604020202020204" pitchFamily="34" charset="0"/>
              <a:buNone/>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Tree>
    <p:extLst>
      <p:ext uri="{BB962C8B-B14F-4D97-AF65-F5344CB8AC3E}">
        <p14:creationId xmlns:p14="http://schemas.microsoft.com/office/powerpoint/2010/main" val="180919416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photos_with Capti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716CBF8D-4C8A-D667-58CE-C8A22C93DED8}"/>
              </a:ext>
            </a:extLst>
          </p:cNvPr>
          <p:cNvSpPr>
            <a:spLocks noGrp="1"/>
          </p:cNvSpPr>
          <p:nvPr>
            <p:ph type="pic" sz="quarter" idx="19" hasCustomPrompt="1"/>
          </p:nvPr>
        </p:nvSpPr>
        <p:spPr bwMode="ltGray">
          <a:xfrm>
            <a:off x="584200" y="1591310"/>
            <a:ext cx="5365752"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dirty="0"/>
              <a:t>Drag &amp; drop your photo</a:t>
            </a:r>
          </a:p>
          <a:p>
            <a:r>
              <a:rPr lang="en-US" dirty="0"/>
              <a:t>here or click or tap </a:t>
            </a:r>
          </a:p>
          <a:p>
            <a:r>
              <a:rPr lang="en-US" dirty="0"/>
              <a:t>icon below to insert</a:t>
            </a:r>
          </a:p>
          <a:p>
            <a:endParaRPr lang="en-US" dirty="0"/>
          </a:p>
          <a:p>
            <a:endParaRPr lang="en-US" dirty="0"/>
          </a:p>
        </p:txBody>
      </p:sp>
      <p:sp>
        <p:nvSpPr>
          <p:cNvPr id="18" name="Text Placeholder 11">
            <a:extLst>
              <a:ext uri="{FF2B5EF4-FFF2-40B4-BE49-F238E27FC236}">
                <a16:creationId xmlns:a16="http://schemas.microsoft.com/office/drawing/2014/main" id="{FF2BCABA-7928-0037-D0EF-38F1FAAC5362}"/>
              </a:ext>
            </a:extLst>
          </p:cNvPr>
          <p:cNvSpPr>
            <a:spLocks noGrp="1"/>
          </p:cNvSpPr>
          <p:nvPr>
            <p:ph type="body" sz="quarter" idx="16"/>
          </p:nvPr>
        </p:nvSpPr>
        <p:spPr>
          <a:xfrm>
            <a:off x="584199" y="4575104"/>
            <a:ext cx="5364429"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9" name="Text Placeholder 3">
            <a:extLst>
              <a:ext uri="{FF2B5EF4-FFF2-40B4-BE49-F238E27FC236}">
                <a16:creationId xmlns:a16="http://schemas.microsoft.com/office/drawing/2014/main" id="{1056B6E8-083F-87EA-AD66-DF2D022A2515}"/>
              </a:ext>
            </a:extLst>
          </p:cNvPr>
          <p:cNvSpPr>
            <a:spLocks noGrp="1"/>
          </p:cNvSpPr>
          <p:nvPr>
            <p:ph type="body" sz="quarter" idx="15"/>
          </p:nvPr>
        </p:nvSpPr>
        <p:spPr>
          <a:xfrm>
            <a:off x="586390" y="4976443"/>
            <a:ext cx="5362178"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A07B0D1-31C1-C209-CE85-DD1D42B62A74}"/>
              </a:ext>
            </a:extLst>
          </p:cNvPr>
          <p:cNvSpPr>
            <a:spLocks noGrp="1"/>
          </p:cNvSpPr>
          <p:nvPr>
            <p:ph type="pic" sz="quarter" idx="20" hasCustomPrompt="1"/>
          </p:nvPr>
        </p:nvSpPr>
        <p:spPr bwMode="ltGray">
          <a:xfrm>
            <a:off x="6242049" y="1591310"/>
            <a:ext cx="5357813"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dirty="0"/>
              <a:t>Drag &amp; drop your photo</a:t>
            </a:r>
          </a:p>
          <a:p>
            <a:r>
              <a:rPr lang="en-US" dirty="0"/>
              <a:t>here or click or tap </a:t>
            </a:r>
          </a:p>
          <a:p>
            <a:r>
              <a:rPr lang="en-US" dirty="0"/>
              <a:t>icon below to insert</a:t>
            </a:r>
          </a:p>
          <a:p>
            <a:endParaRPr lang="en-US" dirty="0"/>
          </a:p>
          <a:p>
            <a:endParaRPr lang="en-US" dirty="0"/>
          </a:p>
        </p:txBody>
      </p:sp>
      <p:sp>
        <p:nvSpPr>
          <p:cNvPr id="20" name="Text Placeholder 11">
            <a:extLst>
              <a:ext uri="{FF2B5EF4-FFF2-40B4-BE49-F238E27FC236}">
                <a16:creationId xmlns:a16="http://schemas.microsoft.com/office/drawing/2014/main" id="{B0CE4749-2B49-FDC6-1E4B-4745903086DB}"/>
              </a:ext>
            </a:extLst>
          </p:cNvPr>
          <p:cNvSpPr>
            <a:spLocks noGrp="1"/>
          </p:cNvSpPr>
          <p:nvPr>
            <p:ph type="body" sz="quarter" idx="22"/>
          </p:nvPr>
        </p:nvSpPr>
        <p:spPr>
          <a:xfrm>
            <a:off x="6243372" y="4575104"/>
            <a:ext cx="535649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3" name="Text Placeholder 3">
            <a:extLst>
              <a:ext uri="{FF2B5EF4-FFF2-40B4-BE49-F238E27FC236}">
                <a16:creationId xmlns:a16="http://schemas.microsoft.com/office/drawing/2014/main" id="{FEC9D9DE-CE99-5608-0152-4E27F1BE0034}"/>
              </a:ext>
            </a:extLst>
          </p:cNvPr>
          <p:cNvSpPr>
            <a:spLocks noGrp="1"/>
          </p:cNvSpPr>
          <p:nvPr>
            <p:ph type="body" sz="quarter" idx="33"/>
          </p:nvPr>
        </p:nvSpPr>
        <p:spPr>
          <a:xfrm>
            <a:off x="6252435" y="4976442"/>
            <a:ext cx="5357598"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15896936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60">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20">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Photo_1/2 p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BCC0E392-D5CA-C32F-D9A7-56502655F3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505538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6"/>
            <a:ext cx="505538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00208FBC-E96F-C956-73C6-8A700A34C3FA}"/>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0A31E97-520B-733B-C008-ADA22D8A53A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C2831A91-2F18-9527-DDF7-F70EC570E8C6}"/>
              </a:ext>
            </a:extLst>
          </p:cNvPr>
          <p:cNvSpPr>
            <a:spLocks noGrp="1"/>
          </p:cNvSpPr>
          <p:nvPr>
            <p:ph type="pic" sz="quarter" idx="19" hasCustomPrompt="1"/>
          </p:nvPr>
        </p:nvSpPr>
        <p:spPr bwMode="ltGray">
          <a:xfrm>
            <a:off x="6096000" y="0"/>
            <a:ext cx="6096000"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2377440" rIns="0" bIns="0" anchor="t"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a:p>
            <a:endParaRPr lang="en-US" dirty="0"/>
          </a:p>
        </p:txBody>
      </p:sp>
      <p:sp>
        <p:nvSpPr>
          <p:cNvPr id="12" name="Text Placeholder 13">
            <a:extLst>
              <a:ext uri="{FF2B5EF4-FFF2-40B4-BE49-F238E27FC236}">
                <a16:creationId xmlns:a16="http://schemas.microsoft.com/office/drawing/2014/main" id="{4135685B-B380-16DF-1547-81CB886F1770}"/>
              </a:ext>
            </a:extLst>
          </p:cNvPr>
          <p:cNvSpPr>
            <a:spLocks noGrp="1"/>
          </p:cNvSpPr>
          <p:nvPr>
            <p:ph type="body" sz="quarter" idx="16" hasCustomPrompt="1"/>
          </p:nvPr>
        </p:nvSpPr>
        <p:spPr>
          <a:xfrm>
            <a:off x="569911" y="4963768"/>
            <a:ext cx="1700348"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#1]</a:t>
            </a:r>
          </a:p>
        </p:txBody>
      </p:sp>
      <p:sp>
        <p:nvSpPr>
          <p:cNvPr id="13" name="Text Placeholder 13">
            <a:extLst>
              <a:ext uri="{FF2B5EF4-FFF2-40B4-BE49-F238E27FC236}">
                <a16:creationId xmlns:a16="http://schemas.microsoft.com/office/drawing/2014/main" id="{6955AC14-E981-E3BB-D98D-2BC3501FCFC5}"/>
              </a:ext>
            </a:extLst>
          </p:cNvPr>
          <p:cNvSpPr>
            <a:spLocks noGrp="1"/>
          </p:cNvSpPr>
          <p:nvPr>
            <p:ph type="body" sz="quarter" idx="17" hasCustomPrompt="1"/>
          </p:nvPr>
        </p:nvSpPr>
        <p:spPr>
          <a:xfrm>
            <a:off x="569911" y="5307501"/>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#2]</a:t>
            </a:r>
          </a:p>
        </p:txBody>
      </p:sp>
      <p:sp>
        <p:nvSpPr>
          <p:cNvPr id="14" name="Text Placeholder 13">
            <a:extLst>
              <a:ext uri="{FF2B5EF4-FFF2-40B4-BE49-F238E27FC236}">
                <a16:creationId xmlns:a16="http://schemas.microsoft.com/office/drawing/2014/main" id="{4E976BFD-AAFD-9CA8-02DC-76CF576C46D9}"/>
              </a:ext>
            </a:extLst>
          </p:cNvPr>
          <p:cNvSpPr>
            <a:spLocks noGrp="1"/>
          </p:cNvSpPr>
          <p:nvPr>
            <p:ph type="body" sz="quarter" idx="18" hasCustomPrompt="1"/>
          </p:nvPr>
        </p:nvSpPr>
        <p:spPr>
          <a:xfrm>
            <a:off x="569911" y="5651233"/>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#3]</a:t>
            </a:r>
          </a:p>
        </p:txBody>
      </p:sp>
    </p:spTree>
    <p:extLst>
      <p:ext uri="{BB962C8B-B14F-4D97-AF65-F5344CB8AC3E}">
        <p14:creationId xmlns:p14="http://schemas.microsoft.com/office/powerpoint/2010/main" val="1072102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hree photos_with Capti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716CBF8D-4C8A-D667-58CE-C8A22C93DED8}"/>
              </a:ext>
            </a:extLst>
          </p:cNvPr>
          <p:cNvSpPr>
            <a:spLocks noGrp="1"/>
          </p:cNvSpPr>
          <p:nvPr>
            <p:ph type="pic" sz="quarter" idx="19" hasCustomPrompt="1"/>
          </p:nvPr>
        </p:nvSpPr>
        <p:spPr bwMode="ltGray">
          <a:xfrm>
            <a:off x="584200" y="1591310"/>
            <a:ext cx="3481388"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dirty="0"/>
              <a:t>Drag &amp; drop your photo</a:t>
            </a:r>
          </a:p>
          <a:p>
            <a:r>
              <a:rPr lang="en-US" dirty="0"/>
              <a:t>here or click or tap </a:t>
            </a:r>
          </a:p>
          <a:p>
            <a:r>
              <a:rPr lang="en-US" dirty="0"/>
              <a:t>icon below to insert</a:t>
            </a:r>
          </a:p>
          <a:p>
            <a:endParaRPr lang="en-US" dirty="0"/>
          </a:p>
          <a:p>
            <a:endParaRPr lang="en-US" dirty="0"/>
          </a:p>
        </p:txBody>
      </p:sp>
      <p:sp>
        <p:nvSpPr>
          <p:cNvPr id="18" name="Text Placeholder 11">
            <a:extLst>
              <a:ext uri="{FF2B5EF4-FFF2-40B4-BE49-F238E27FC236}">
                <a16:creationId xmlns:a16="http://schemas.microsoft.com/office/drawing/2014/main" id="{FF2BCABA-7928-0037-D0EF-38F1FAAC5362}"/>
              </a:ext>
            </a:extLst>
          </p:cNvPr>
          <p:cNvSpPr>
            <a:spLocks noGrp="1"/>
          </p:cNvSpPr>
          <p:nvPr>
            <p:ph type="body" sz="quarter" idx="16"/>
          </p:nvPr>
        </p:nvSpPr>
        <p:spPr>
          <a:xfrm>
            <a:off x="584200" y="4575104"/>
            <a:ext cx="3479070"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19" name="Text Placeholder 3">
            <a:extLst>
              <a:ext uri="{FF2B5EF4-FFF2-40B4-BE49-F238E27FC236}">
                <a16:creationId xmlns:a16="http://schemas.microsoft.com/office/drawing/2014/main" id="{1056B6E8-083F-87EA-AD66-DF2D022A2515}"/>
              </a:ext>
            </a:extLst>
          </p:cNvPr>
          <p:cNvSpPr>
            <a:spLocks noGrp="1"/>
          </p:cNvSpPr>
          <p:nvPr>
            <p:ph type="body" sz="quarter" idx="15"/>
          </p:nvPr>
        </p:nvSpPr>
        <p:spPr>
          <a:xfrm>
            <a:off x="586390" y="4976443"/>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A07B0D1-31C1-C209-CE85-DD1D42B62A74}"/>
              </a:ext>
            </a:extLst>
          </p:cNvPr>
          <p:cNvSpPr>
            <a:spLocks noGrp="1"/>
          </p:cNvSpPr>
          <p:nvPr>
            <p:ph type="pic" sz="quarter" idx="20" hasCustomPrompt="1"/>
          </p:nvPr>
        </p:nvSpPr>
        <p:spPr bwMode="ltGray">
          <a:xfrm>
            <a:off x="4353560" y="1591310"/>
            <a:ext cx="3481388" cy="2687003"/>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dirty="0"/>
              <a:t>Drag &amp; drop your photo</a:t>
            </a:r>
          </a:p>
          <a:p>
            <a:r>
              <a:rPr lang="en-US" dirty="0"/>
              <a:t>here or click or tap </a:t>
            </a:r>
          </a:p>
          <a:p>
            <a:r>
              <a:rPr lang="en-US" dirty="0"/>
              <a:t>icon below to insert</a:t>
            </a:r>
          </a:p>
          <a:p>
            <a:endParaRPr lang="en-US" dirty="0"/>
          </a:p>
          <a:p>
            <a:endParaRPr lang="en-US" dirty="0"/>
          </a:p>
        </p:txBody>
      </p:sp>
      <p:sp>
        <p:nvSpPr>
          <p:cNvPr id="20" name="Text Placeholder 11">
            <a:extLst>
              <a:ext uri="{FF2B5EF4-FFF2-40B4-BE49-F238E27FC236}">
                <a16:creationId xmlns:a16="http://schemas.microsoft.com/office/drawing/2014/main" id="{B0CE4749-2B49-FDC6-1E4B-4745903086DB}"/>
              </a:ext>
            </a:extLst>
          </p:cNvPr>
          <p:cNvSpPr>
            <a:spLocks noGrp="1"/>
          </p:cNvSpPr>
          <p:nvPr>
            <p:ph type="body" sz="quarter" idx="22"/>
          </p:nvPr>
        </p:nvSpPr>
        <p:spPr>
          <a:xfrm>
            <a:off x="4374792" y="4575104"/>
            <a:ext cx="3476891" cy="184666"/>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3" name="Text Placeholder 3">
            <a:extLst>
              <a:ext uri="{FF2B5EF4-FFF2-40B4-BE49-F238E27FC236}">
                <a16:creationId xmlns:a16="http://schemas.microsoft.com/office/drawing/2014/main" id="{FEC9D9DE-CE99-5608-0152-4E27F1BE0034}"/>
              </a:ext>
            </a:extLst>
          </p:cNvPr>
          <p:cNvSpPr>
            <a:spLocks noGrp="1"/>
          </p:cNvSpPr>
          <p:nvPr>
            <p:ph type="body" sz="quarter" idx="33"/>
          </p:nvPr>
        </p:nvSpPr>
        <p:spPr>
          <a:xfrm>
            <a:off x="4383855" y="4976442"/>
            <a:ext cx="3477610" cy="153888"/>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
        <p:nvSpPr>
          <p:cNvPr id="8" name="Picture Placeholder" descr="This photo is a 'placeholder' only. Drag or drop your photo here, or click and tap the center to insert a photo.">
            <a:extLst>
              <a:ext uri="{FF2B5EF4-FFF2-40B4-BE49-F238E27FC236}">
                <a16:creationId xmlns:a16="http://schemas.microsoft.com/office/drawing/2014/main" id="{BAAE6802-21C6-E5BE-3A2D-31CF010C9EFB}"/>
              </a:ext>
            </a:extLst>
          </p:cNvPr>
          <p:cNvSpPr>
            <a:spLocks noGrp="1"/>
          </p:cNvSpPr>
          <p:nvPr>
            <p:ph type="pic" sz="quarter" idx="21" hasCustomPrompt="1"/>
          </p:nvPr>
        </p:nvSpPr>
        <p:spPr bwMode="ltGray">
          <a:xfrm>
            <a:off x="8128000" y="1591309"/>
            <a:ext cx="3486092" cy="2684159"/>
          </a:xfrm>
          <a:prstGeom prst="rect">
            <a:avLst/>
          </a:prstGeom>
          <a:solidFill>
            <a:srgbClr val="F4F4F7"/>
          </a:solidFill>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dirty="0"/>
              <a:t>Drag &amp; drop your photo</a:t>
            </a:r>
          </a:p>
          <a:p>
            <a:r>
              <a:rPr lang="en-US" dirty="0"/>
              <a:t>here or click or tap </a:t>
            </a:r>
          </a:p>
          <a:p>
            <a:r>
              <a:rPr lang="en-US" dirty="0"/>
              <a:t>icon below to insert</a:t>
            </a:r>
          </a:p>
          <a:p>
            <a:endParaRPr lang="en-US" dirty="0"/>
          </a:p>
          <a:p>
            <a:endParaRPr lang="en-US" dirty="0"/>
          </a:p>
        </p:txBody>
      </p:sp>
      <p:sp>
        <p:nvSpPr>
          <p:cNvPr id="21" name="Text Placeholder 11">
            <a:extLst>
              <a:ext uri="{FF2B5EF4-FFF2-40B4-BE49-F238E27FC236}">
                <a16:creationId xmlns:a16="http://schemas.microsoft.com/office/drawing/2014/main" id="{F80D639A-857F-73A5-343B-28EC4082B8E5}"/>
              </a:ext>
            </a:extLst>
          </p:cNvPr>
          <p:cNvSpPr>
            <a:spLocks noGrp="1"/>
          </p:cNvSpPr>
          <p:nvPr>
            <p:ph type="body" sz="quarter" idx="24"/>
          </p:nvPr>
        </p:nvSpPr>
        <p:spPr>
          <a:xfrm>
            <a:off x="8133626" y="4571913"/>
            <a:ext cx="3485371" cy="187857"/>
          </a:xfrm>
          <a:prstGeom prst="rect">
            <a:avLst/>
          </a:prstGeom>
        </p:spPr>
        <p:txBody>
          <a:bodyPr anchor="t"/>
          <a:lstStyle>
            <a:lvl1pPr marL="0" indent="0">
              <a:spcBef>
                <a:spcPts val="0"/>
              </a:spcBef>
              <a:buNone/>
              <a:defRPr sz="1200">
                <a:solidFill>
                  <a:schemeClr val="tx1"/>
                </a:solidFill>
                <a:latin typeface="+mj-lt"/>
              </a:defRPr>
            </a:lvl1pPr>
          </a:lstStyle>
          <a:p>
            <a:pPr lvl="0"/>
            <a:r>
              <a:rPr lang="en-US"/>
              <a:t>Click to edit Master text styles</a:t>
            </a:r>
          </a:p>
        </p:txBody>
      </p:sp>
      <p:sp>
        <p:nvSpPr>
          <p:cNvPr id="24" name="Text Placeholder 3">
            <a:extLst>
              <a:ext uri="{FF2B5EF4-FFF2-40B4-BE49-F238E27FC236}">
                <a16:creationId xmlns:a16="http://schemas.microsoft.com/office/drawing/2014/main" id="{5712E1C1-EE18-EA11-6D06-673117B00DCD}"/>
              </a:ext>
            </a:extLst>
          </p:cNvPr>
          <p:cNvSpPr>
            <a:spLocks noGrp="1"/>
          </p:cNvSpPr>
          <p:nvPr>
            <p:ph type="body" sz="quarter" idx="34"/>
          </p:nvPr>
        </p:nvSpPr>
        <p:spPr>
          <a:xfrm>
            <a:off x="8128000" y="4973784"/>
            <a:ext cx="3486092" cy="156547"/>
          </a:xfrm>
          <a:prstGeom prst="rect">
            <a:avLst/>
          </a:prstGeom>
        </p:spPr>
        <p:txBody>
          <a:bodyPr wrap="square">
            <a:spAutoFit/>
          </a:bodyPr>
          <a:lstStyle>
            <a:lvl1pPr marL="0" indent="0">
              <a:buFont typeface="Arial" panose="020B0604020202020204" pitchFamily="34" charset="0"/>
              <a:buNone/>
              <a:defRPr sz="1000">
                <a:solidFill>
                  <a:schemeClr val="tx1"/>
                </a:solidFill>
              </a:defRPr>
            </a:lvl1pPr>
            <a:lvl2pPr marL="137160" indent="0">
              <a:buFont typeface="Arial" panose="020B0604020202020204" pitchFamily="34" charset="0"/>
              <a:buNone/>
              <a:defRPr>
                <a:solidFill>
                  <a:schemeClr val="tx1"/>
                </a:solidFill>
              </a:defRPr>
            </a:lvl2pPr>
            <a:lvl3pPr marL="411480" indent="-137160">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p:txBody>
      </p:sp>
    </p:spTree>
    <p:extLst>
      <p:ext uri="{BB962C8B-B14F-4D97-AF65-F5344CB8AC3E}">
        <p14:creationId xmlns:p14="http://schemas.microsoft.com/office/powerpoint/2010/main" val="242558031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60">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208112"/>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lank_with 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412381183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_with Head_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21656"/>
            <a:ext cx="8193024" cy="369332"/>
          </a:xfrm>
        </p:spPr>
        <p:txBody>
          <a:bodyPr/>
          <a:lstStyle>
            <a:lvl1pPr>
              <a:defRPr sz="24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390121457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upporting_Five card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6B8738-659C-4487-C179-9703F1061EE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flipH="1" flipV="1">
            <a:off x="0" y="0"/>
            <a:ext cx="12192000" cy="6857998"/>
          </a:xfrm>
          <a:prstGeom prst="rect">
            <a:avLst/>
          </a:prstGeom>
        </p:spPr>
      </p:pic>
      <p:sp>
        <p:nvSpPr>
          <p:cNvPr id="4" name="Rectangle 3">
            <a:extLst>
              <a:ext uri="{FF2B5EF4-FFF2-40B4-BE49-F238E27FC236}">
                <a16:creationId xmlns:a16="http://schemas.microsoft.com/office/drawing/2014/main" id="{434A0B02-C6C0-76D3-BC6B-A619975932D2}"/>
              </a:ext>
            </a:extLst>
          </p:cNvPr>
          <p:cNvSpPr/>
          <p:nvPr userDrawn="1"/>
        </p:nvSpPr>
        <p:spPr bwMode="auto">
          <a:xfrm>
            <a:off x="0" y="0"/>
            <a:ext cx="12188952" cy="6858000"/>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9DDCB9D8-091C-855D-6103-97E1C8B88EE7}"/>
              </a:ext>
            </a:extLst>
          </p:cNvPr>
          <p:cNvSpPr>
            <a:spLocks noGrp="1"/>
          </p:cNvSpPr>
          <p:nvPr>
            <p:ph type="body" sz="quarter" idx="10" hasCustomPrompt="1"/>
          </p:nvPr>
        </p:nvSpPr>
        <p:spPr>
          <a:xfrm>
            <a:off x="579438" y="2286000"/>
            <a:ext cx="201168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9" name="Picture Placeholder 8">
            <a:extLst>
              <a:ext uri="{FF2B5EF4-FFF2-40B4-BE49-F238E27FC236}">
                <a16:creationId xmlns:a16="http://schemas.microsoft.com/office/drawing/2014/main" id="{4B66BF77-842B-E478-2CD5-2F1B38D90857}"/>
              </a:ext>
            </a:extLst>
          </p:cNvPr>
          <p:cNvSpPr>
            <a:spLocks noGrp="1"/>
          </p:cNvSpPr>
          <p:nvPr>
            <p:ph type="pic" sz="quarter" idx="11" hasCustomPrompt="1"/>
          </p:nvPr>
        </p:nvSpPr>
        <p:spPr>
          <a:xfrm>
            <a:off x="823912" y="2578100"/>
            <a:ext cx="594360" cy="594360"/>
          </a:xfrm>
          <a:noFill/>
        </p:spPr>
        <p:txBody>
          <a:bodyPr anchor="ctr">
            <a:noAutofit/>
          </a:bodyPr>
          <a:lstStyle>
            <a:lvl1pPr algn="ctr">
              <a:defRPr sz="1000">
                <a:latin typeface="+mj-lt"/>
              </a:defRPr>
            </a:lvl1pPr>
          </a:lstStyle>
          <a:p>
            <a:r>
              <a:rPr lang="en-US" dirty="0"/>
              <a:t>Add icon here</a:t>
            </a:r>
          </a:p>
        </p:txBody>
      </p:sp>
      <p:sp>
        <p:nvSpPr>
          <p:cNvPr id="10" name="Text Placeholder 4">
            <a:extLst>
              <a:ext uri="{FF2B5EF4-FFF2-40B4-BE49-F238E27FC236}">
                <a16:creationId xmlns:a16="http://schemas.microsoft.com/office/drawing/2014/main" id="{55DE381C-B715-D8CB-028F-82A8FA4A81F3}"/>
              </a:ext>
            </a:extLst>
          </p:cNvPr>
          <p:cNvSpPr>
            <a:spLocks noGrp="1"/>
          </p:cNvSpPr>
          <p:nvPr>
            <p:ph type="body" sz="quarter" idx="12" hasCustomPrompt="1"/>
          </p:nvPr>
        </p:nvSpPr>
        <p:spPr>
          <a:xfrm>
            <a:off x="2831624" y="2286000"/>
            <a:ext cx="201168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1" name="Picture Placeholder 8">
            <a:extLst>
              <a:ext uri="{FF2B5EF4-FFF2-40B4-BE49-F238E27FC236}">
                <a16:creationId xmlns:a16="http://schemas.microsoft.com/office/drawing/2014/main" id="{FC55940D-5215-4624-9763-659212CD60D0}"/>
              </a:ext>
            </a:extLst>
          </p:cNvPr>
          <p:cNvSpPr>
            <a:spLocks noGrp="1"/>
          </p:cNvSpPr>
          <p:nvPr>
            <p:ph type="pic" sz="quarter" idx="13" hasCustomPrompt="1"/>
          </p:nvPr>
        </p:nvSpPr>
        <p:spPr>
          <a:xfrm>
            <a:off x="3076098" y="2578100"/>
            <a:ext cx="594360" cy="594360"/>
          </a:xfrm>
          <a:noFill/>
        </p:spPr>
        <p:txBody>
          <a:bodyPr anchor="ctr">
            <a:noAutofit/>
          </a:bodyPr>
          <a:lstStyle>
            <a:lvl1pPr algn="ctr">
              <a:defRPr sz="1000">
                <a:latin typeface="+mj-lt"/>
              </a:defRPr>
            </a:lvl1pPr>
          </a:lstStyle>
          <a:p>
            <a:r>
              <a:rPr lang="en-US" dirty="0"/>
              <a:t>Add icon here</a:t>
            </a:r>
          </a:p>
        </p:txBody>
      </p:sp>
      <p:sp>
        <p:nvSpPr>
          <p:cNvPr id="12" name="Text Placeholder 4">
            <a:extLst>
              <a:ext uri="{FF2B5EF4-FFF2-40B4-BE49-F238E27FC236}">
                <a16:creationId xmlns:a16="http://schemas.microsoft.com/office/drawing/2014/main" id="{969AE215-68AF-1C26-1CC8-F113B53DA13F}"/>
              </a:ext>
            </a:extLst>
          </p:cNvPr>
          <p:cNvSpPr>
            <a:spLocks noGrp="1"/>
          </p:cNvSpPr>
          <p:nvPr>
            <p:ph type="body" sz="quarter" idx="14" hasCustomPrompt="1"/>
          </p:nvPr>
        </p:nvSpPr>
        <p:spPr>
          <a:xfrm>
            <a:off x="5083810" y="2286000"/>
            <a:ext cx="201168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3" name="Picture Placeholder 8">
            <a:extLst>
              <a:ext uri="{FF2B5EF4-FFF2-40B4-BE49-F238E27FC236}">
                <a16:creationId xmlns:a16="http://schemas.microsoft.com/office/drawing/2014/main" id="{9E42ABD2-AAE7-4029-18D3-14883AA94966}"/>
              </a:ext>
            </a:extLst>
          </p:cNvPr>
          <p:cNvSpPr>
            <a:spLocks noGrp="1"/>
          </p:cNvSpPr>
          <p:nvPr>
            <p:ph type="pic" sz="quarter" idx="15" hasCustomPrompt="1"/>
          </p:nvPr>
        </p:nvSpPr>
        <p:spPr>
          <a:xfrm>
            <a:off x="5328284" y="2578100"/>
            <a:ext cx="594360" cy="594360"/>
          </a:xfrm>
          <a:noFill/>
        </p:spPr>
        <p:txBody>
          <a:bodyPr anchor="ctr">
            <a:noAutofit/>
          </a:bodyPr>
          <a:lstStyle>
            <a:lvl1pPr algn="ctr">
              <a:defRPr sz="1000">
                <a:latin typeface="+mj-lt"/>
              </a:defRPr>
            </a:lvl1pPr>
          </a:lstStyle>
          <a:p>
            <a:r>
              <a:rPr lang="en-US" dirty="0"/>
              <a:t>Add icon here</a:t>
            </a:r>
          </a:p>
        </p:txBody>
      </p:sp>
      <p:sp>
        <p:nvSpPr>
          <p:cNvPr id="14" name="Text Placeholder 4">
            <a:extLst>
              <a:ext uri="{FF2B5EF4-FFF2-40B4-BE49-F238E27FC236}">
                <a16:creationId xmlns:a16="http://schemas.microsoft.com/office/drawing/2014/main" id="{1799D8BF-7885-0C6F-40E7-1E8302ABEB96}"/>
              </a:ext>
            </a:extLst>
          </p:cNvPr>
          <p:cNvSpPr>
            <a:spLocks noGrp="1"/>
          </p:cNvSpPr>
          <p:nvPr>
            <p:ph type="body" sz="quarter" idx="16" hasCustomPrompt="1"/>
          </p:nvPr>
        </p:nvSpPr>
        <p:spPr>
          <a:xfrm>
            <a:off x="7335996" y="2286000"/>
            <a:ext cx="201168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5" name="Picture Placeholder 8">
            <a:extLst>
              <a:ext uri="{FF2B5EF4-FFF2-40B4-BE49-F238E27FC236}">
                <a16:creationId xmlns:a16="http://schemas.microsoft.com/office/drawing/2014/main" id="{D8FE1B2B-6582-B2AB-95CB-994D678F300C}"/>
              </a:ext>
            </a:extLst>
          </p:cNvPr>
          <p:cNvSpPr>
            <a:spLocks noGrp="1"/>
          </p:cNvSpPr>
          <p:nvPr>
            <p:ph type="pic" sz="quarter" idx="17" hasCustomPrompt="1"/>
          </p:nvPr>
        </p:nvSpPr>
        <p:spPr>
          <a:xfrm>
            <a:off x="7580470" y="2578100"/>
            <a:ext cx="594360" cy="594360"/>
          </a:xfrm>
          <a:noFill/>
        </p:spPr>
        <p:txBody>
          <a:bodyPr anchor="ctr">
            <a:noAutofit/>
          </a:bodyPr>
          <a:lstStyle>
            <a:lvl1pPr algn="ctr">
              <a:defRPr sz="1000">
                <a:latin typeface="+mj-lt"/>
              </a:defRPr>
            </a:lvl1pPr>
          </a:lstStyle>
          <a:p>
            <a:r>
              <a:rPr lang="en-US" dirty="0"/>
              <a:t>Add icon here</a:t>
            </a:r>
          </a:p>
        </p:txBody>
      </p:sp>
      <p:sp>
        <p:nvSpPr>
          <p:cNvPr id="16" name="Text Placeholder 4">
            <a:extLst>
              <a:ext uri="{FF2B5EF4-FFF2-40B4-BE49-F238E27FC236}">
                <a16:creationId xmlns:a16="http://schemas.microsoft.com/office/drawing/2014/main" id="{8FC0CFE3-E01F-87C1-5505-8E5440D118DE}"/>
              </a:ext>
            </a:extLst>
          </p:cNvPr>
          <p:cNvSpPr>
            <a:spLocks noGrp="1"/>
          </p:cNvSpPr>
          <p:nvPr>
            <p:ph type="body" sz="quarter" idx="18" hasCustomPrompt="1"/>
          </p:nvPr>
        </p:nvSpPr>
        <p:spPr>
          <a:xfrm>
            <a:off x="9588183" y="2286000"/>
            <a:ext cx="201168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7" name="Picture Placeholder 8">
            <a:extLst>
              <a:ext uri="{FF2B5EF4-FFF2-40B4-BE49-F238E27FC236}">
                <a16:creationId xmlns:a16="http://schemas.microsoft.com/office/drawing/2014/main" id="{028A90C3-A2FB-B3D4-7023-773976A2423C}"/>
              </a:ext>
            </a:extLst>
          </p:cNvPr>
          <p:cNvSpPr>
            <a:spLocks noGrp="1"/>
          </p:cNvSpPr>
          <p:nvPr>
            <p:ph type="pic" sz="quarter" idx="19" hasCustomPrompt="1"/>
          </p:nvPr>
        </p:nvSpPr>
        <p:spPr>
          <a:xfrm>
            <a:off x="9832657" y="2578100"/>
            <a:ext cx="594360" cy="594360"/>
          </a:xfrm>
          <a:noFill/>
        </p:spPr>
        <p:txBody>
          <a:bodyPr anchor="ctr">
            <a:noAutofit/>
          </a:bodyPr>
          <a:lstStyle>
            <a:lvl1pPr algn="ctr">
              <a:defRPr sz="1000">
                <a:latin typeface="+mj-lt"/>
              </a:defRPr>
            </a:lvl1pPr>
          </a:lstStyle>
          <a:p>
            <a:r>
              <a:rPr lang="en-US" dirty="0"/>
              <a:t>Add icon here</a:t>
            </a:r>
          </a:p>
        </p:txBody>
      </p:sp>
      <p:sp>
        <p:nvSpPr>
          <p:cNvPr id="19" name="Text Placeholder 18">
            <a:extLst>
              <a:ext uri="{FF2B5EF4-FFF2-40B4-BE49-F238E27FC236}">
                <a16:creationId xmlns:a16="http://schemas.microsoft.com/office/drawing/2014/main" id="{89D18796-A5FA-3E18-DE30-EEA3FAF0ECD6}"/>
              </a:ext>
            </a:extLst>
          </p:cNvPr>
          <p:cNvSpPr>
            <a:spLocks noGrp="1"/>
          </p:cNvSpPr>
          <p:nvPr>
            <p:ph type="body" sz="quarter" idx="20" hasCustomPrompt="1"/>
          </p:nvPr>
        </p:nvSpPr>
        <p:spPr>
          <a:xfrm>
            <a:off x="579438" y="4144741"/>
            <a:ext cx="2011362"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0" name="Text Placeholder 18">
            <a:extLst>
              <a:ext uri="{FF2B5EF4-FFF2-40B4-BE49-F238E27FC236}">
                <a16:creationId xmlns:a16="http://schemas.microsoft.com/office/drawing/2014/main" id="{3895944A-1BD4-F664-EB70-7FDEACD1C21C}"/>
              </a:ext>
            </a:extLst>
          </p:cNvPr>
          <p:cNvSpPr>
            <a:spLocks noGrp="1"/>
          </p:cNvSpPr>
          <p:nvPr>
            <p:ph type="body" sz="quarter" idx="21" hasCustomPrompt="1"/>
          </p:nvPr>
        </p:nvSpPr>
        <p:spPr>
          <a:xfrm>
            <a:off x="2831704" y="4144741"/>
            <a:ext cx="2011362"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1" name="Text Placeholder 18">
            <a:extLst>
              <a:ext uri="{FF2B5EF4-FFF2-40B4-BE49-F238E27FC236}">
                <a16:creationId xmlns:a16="http://schemas.microsoft.com/office/drawing/2014/main" id="{EF8F9704-C794-9448-7255-7C9E63B85D93}"/>
              </a:ext>
            </a:extLst>
          </p:cNvPr>
          <p:cNvSpPr>
            <a:spLocks noGrp="1"/>
          </p:cNvSpPr>
          <p:nvPr>
            <p:ph type="body" sz="quarter" idx="22" hasCustomPrompt="1"/>
          </p:nvPr>
        </p:nvSpPr>
        <p:spPr>
          <a:xfrm>
            <a:off x="5083970" y="4144741"/>
            <a:ext cx="2011362"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2" name="Text Placeholder 18">
            <a:extLst>
              <a:ext uri="{FF2B5EF4-FFF2-40B4-BE49-F238E27FC236}">
                <a16:creationId xmlns:a16="http://schemas.microsoft.com/office/drawing/2014/main" id="{0F001ACD-BD00-3BDB-F414-2FBBC6306C41}"/>
              </a:ext>
            </a:extLst>
          </p:cNvPr>
          <p:cNvSpPr>
            <a:spLocks noGrp="1"/>
          </p:cNvSpPr>
          <p:nvPr>
            <p:ph type="body" sz="quarter" idx="23" hasCustomPrompt="1"/>
          </p:nvPr>
        </p:nvSpPr>
        <p:spPr>
          <a:xfrm>
            <a:off x="7336236" y="4144741"/>
            <a:ext cx="2011362"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3" name="Text Placeholder 18">
            <a:extLst>
              <a:ext uri="{FF2B5EF4-FFF2-40B4-BE49-F238E27FC236}">
                <a16:creationId xmlns:a16="http://schemas.microsoft.com/office/drawing/2014/main" id="{332487BB-F28F-624E-6B1F-8412C9E224A0}"/>
              </a:ext>
            </a:extLst>
          </p:cNvPr>
          <p:cNvSpPr>
            <a:spLocks noGrp="1"/>
          </p:cNvSpPr>
          <p:nvPr>
            <p:ph type="body" sz="quarter" idx="24" hasCustomPrompt="1"/>
          </p:nvPr>
        </p:nvSpPr>
        <p:spPr>
          <a:xfrm>
            <a:off x="9588501" y="4144741"/>
            <a:ext cx="2011362"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6" name="Footer Placeholder 1">
            <a:extLst>
              <a:ext uri="{FF2B5EF4-FFF2-40B4-BE49-F238E27FC236}">
                <a16:creationId xmlns:a16="http://schemas.microsoft.com/office/drawing/2014/main" id="{C48503B7-26F1-31BD-E252-7D7A92D8A0C4}"/>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183114037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Supporting_Five cards_Th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9DDCB9D8-091C-855D-6103-97E1C8B88EE7}"/>
              </a:ext>
            </a:extLst>
          </p:cNvPr>
          <p:cNvSpPr>
            <a:spLocks noGrp="1"/>
          </p:cNvSpPr>
          <p:nvPr>
            <p:ph type="body" sz="quarter" idx="10" hasCustomPrompt="1"/>
          </p:nvPr>
        </p:nvSpPr>
        <p:spPr>
          <a:xfrm>
            <a:off x="579438" y="2286000"/>
            <a:ext cx="2011680" cy="2426043"/>
          </a:xfrm>
          <a:prstGeom prst="roundRect">
            <a:avLst>
              <a:gd name="adj" fmla="val 5490"/>
            </a:avLst>
          </a:prstGeom>
          <a:solidFill>
            <a:schemeClr val="bg1">
              <a:alpha val="66000"/>
            </a:schemeClr>
          </a:solidFill>
          <a:ln w="635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9" name="Picture Placeholder 8">
            <a:extLst>
              <a:ext uri="{FF2B5EF4-FFF2-40B4-BE49-F238E27FC236}">
                <a16:creationId xmlns:a16="http://schemas.microsoft.com/office/drawing/2014/main" id="{4B66BF77-842B-E478-2CD5-2F1B38D90857}"/>
              </a:ext>
            </a:extLst>
          </p:cNvPr>
          <p:cNvSpPr>
            <a:spLocks noGrp="1"/>
          </p:cNvSpPr>
          <p:nvPr>
            <p:ph type="pic" sz="quarter" idx="11" hasCustomPrompt="1"/>
          </p:nvPr>
        </p:nvSpPr>
        <p:spPr>
          <a:xfrm>
            <a:off x="823912" y="2578100"/>
            <a:ext cx="594360" cy="594360"/>
          </a:xfrm>
          <a:noFill/>
        </p:spPr>
        <p:txBody>
          <a:bodyPr anchor="ctr">
            <a:noAutofit/>
          </a:bodyPr>
          <a:lstStyle>
            <a:lvl1pPr algn="ctr">
              <a:defRPr sz="1000">
                <a:latin typeface="+mj-lt"/>
              </a:defRPr>
            </a:lvl1pPr>
          </a:lstStyle>
          <a:p>
            <a:r>
              <a:rPr lang="en-US" dirty="0"/>
              <a:t>Add icon here</a:t>
            </a:r>
          </a:p>
        </p:txBody>
      </p:sp>
      <p:sp>
        <p:nvSpPr>
          <p:cNvPr id="10" name="Text Placeholder 4">
            <a:extLst>
              <a:ext uri="{FF2B5EF4-FFF2-40B4-BE49-F238E27FC236}">
                <a16:creationId xmlns:a16="http://schemas.microsoft.com/office/drawing/2014/main" id="{55DE381C-B715-D8CB-028F-82A8FA4A81F3}"/>
              </a:ext>
            </a:extLst>
          </p:cNvPr>
          <p:cNvSpPr>
            <a:spLocks noGrp="1"/>
          </p:cNvSpPr>
          <p:nvPr>
            <p:ph type="body" sz="quarter" idx="12" hasCustomPrompt="1"/>
          </p:nvPr>
        </p:nvSpPr>
        <p:spPr>
          <a:xfrm>
            <a:off x="2831624" y="2286000"/>
            <a:ext cx="2011680" cy="2426043"/>
          </a:xfrm>
          <a:prstGeom prst="roundRect">
            <a:avLst>
              <a:gd name="adj" fmla="val 5490"/>
            </a:avLst>
          </a:prstGeom>
          <a:solidFill>
            <a:schemeClr val="bg1">
              <a:alpha val="66000"/>
            </a:schemeClr>
          </a:solidFill>
          <a:ln w="635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1" name="Picture Placeholder 8">
            <a:extLst>
              <a:ext uri="{FF2B5EF4-FFF2-40B4-BE49-F238E27FC236}">
                <a16:creationId xmlns:a16="http://schemas.microsoft.com/office/drawing/2014/main" id="{FC55940D-5215-4624-9763-659212CD60D0}"/>
              </a:ext>
            </a:extLst>
          </p:cNvPr>
          <p:cNvSpPr>
            <a:spLocks noGrp="1"/>
          </p:cNvSpPr>
          <p:nvPr>
            <p:ph type="pic" sz="quarter" idx="13" hasCustomPrompt="1"/>
          </p:nvPr>
        </p:nvSpPr>
        <p:spPr>
          <a:xfrm>
            <a:off x="3076098" y="2578100"/>
            <a:ext cx="594360" cy="594360"/>
          </a:xfrm>
          <a:noFill/>
        </p:spPr>
        <p:txBody>
          <a:bodyPr anchor="ctr">
            <a:noAutofit/>
          </a:bodyPr>
          <a:lstStyle>
            <a:lvl1pPr algn="ctr">
              <a:defRPr sz="1000">
                <a:latin typeface="+mj-lt"/>
              </a:defRPr>
            </a:lvl1pPr>
          </a:lstStyle>
          <a:p>
            <a:r>
              <a:rPr lang="en-US" dirty="0"/>
              <a:t>Add icon here</a:t>
            </a:r>
          </a:p>
        </p:txBody>
      </p:sp>
      <p:sp>
        <p:nvSpPr>
          <p:cNvPr id="12" name="Text Placeholder 4">
            <a:extLst>
              <a:ext uri="{FF2B5EF4-FFF2-40B4-BE49-F238E27FC236}">
                <a16:creationId xmlns:a16="http://schemas.microsoft.com/office/drawing/2014/main" id="{969AE215-68AF-1C26-1CC8-F113B53DA13F}"/>
              </a:ext>
            </a:extLst>
          </p:cNvPr>
          <p:cNvSpPr>
            <a:spLocks noGrp="1"/>
          </p:cNvSpPr>
          <p:nvPr>
            <p:ph type="body" sz="quarter" idx="14" hasCustomPrompt="1"/>
          </p:nvPr>
        </p:nvSpPr>
        <p:spPr>
          <a:xfrm>
            <a:off x="5083810" y="2286000"/>
            <a:ext cx="2011680" cy="2426043"/>
          </a:xfrm>
          <a:prstGeom prst="roundRect">
            <a:avLst>
              <a:gd name="adj" fmla="val 5490"/>
            </a:avLst>
          </a:prstGeom>
          <a:solidFill>
            <a:schemeClr val="bg1">
              <a:alpha val="66000"/>
            </a:schemeClr>
          </a:solidFill>
          <a:ln w="635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3" name="Picture Placeholder 8">
            <a:extLst>
              <a:ext uri="{FF2B5EF4-FFF2-40B4-BE49-F238E27FC236}">
                <a16:creationId xmlns:a16="http://schemas.microsoft.com/office/drawing/2014/main" id="{9E42ABD2-AAE7-4029-18D3-14883AA94966}"/>
              </a:ext>
            </a:extLst>
          </p:cNvPr>
          <p:cNvSpPr>
            <a:spLocks noGrp="1"/>
          </p:cNvSpPr>
          <p:nvPr>
            <p:ph type="pic" sz="quarter" idx="15" hasCustomPrompt="1"/>
          </p:nvPr>
        </p:nvSpPr>
        <p:spPr>
          <a:xfrm>
            <a:off x="5328284" y="2578100"/>
            <a:ext cx="594360" cy="594360"/>
          </a:xfrm>
          <a:noFill/>
        </p:spPr>
        <p:txBody>
          <a:bodyPr anchor="ctr">
            <a:noAutofit/>
          </a:bodyPr>
          <a:lstStyle>
            <a:lvl1pPr algn="ctr">
              <a:defRPr sz="1000">
                <a:latin typeface="+mj-lt"/>
              </a:defRPr>
            </a:lvl1pPr>
          </a:lstStyle>
          <a:p>
            <a:r>
              <a:rPr lang="en-US" dirty="0"/>
              <a:t>Add icon here</a:t>
            </a:r>
          </a:p>
        </p:txBody>
      </p:sp>
      <p:sp>
        <p:nvSpPr>
          <p:cNvPr id="14" name="Text Placeholder 4">
            <a:extLst>
              <a:ext uri="{FF2B5EF4-FFF2-40B4-BE49-F238E27FC236}">
                <a16:creationId xmlns:a16="http://schemas.microsoft.com/office/drawing/2014/main" id="{1799D8BF-7885-0C6F-40E7-1E8302ABEB96}"/>
              </a:ext>
            </a:extLst>
          </p:cNvPr>
          <p:cNvSpPr>
            <a:spLocks noGrp="1"/>
          </p:cNvSpPr>
          <p:nvPr>
            <p:ph type="body" sz="quarter" idx="16" hasCustomPrompt="1"/>
          </p:nvPr>
        </p:nvSpPr>
        <p:spPr>
          <a:xfrm>
            <a:off x="7335996" y="2286000"/>
            <a:ext cx="2011680" cy="2426043"/>
          </a:xfrm>
          <a:prstGeom prst="roundRect">
            <a:avLst>
              <a:gd name="adj" fmla="val 5490"/>
            </a:avLst>
          </a:prstGeom>
          <a:solidFill>
            <a:schemeClr val="bg1">
              <a:alpha val="66000"/>
            </a:schemeClr>
          </a:solidFill>
          <a:ln w="635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5" name="Picture Placeholder 8">
            <a:extLst>
              <a:ext uri="{FF2B5EF4-FFF2-40B4-BE49-F238E27FC236}">
                <a16:creationId xmlns:a16="http://schemas.microsoft.com/office/drawing/2014/main" id="{D8FE1B2B-6582-B2AB-95CB-994D678F300C}"/>
              </a:ext>
            </a:extLst>
          </p:cNvPr>
          <p:cNvSpPr>
            <a:spLocks noGrp="1"/>
          </p:cNvSpPr>
          <p:nvPr>
            <p:ph type="pic" sz="quarter" idx="17" hasCustomPrompt="1"/>
          </p:nvPr>
        </p:nvSpPr>
        <p:spPr>
          <a:xfrm>
            <a:off x="7580470" y="2578100"/>
            <a:ext cx="594360" cy="594360"/>
          </a:xfrm>
          <a:noFill/>
        </p:spPr>
        <p:txBody>
          <a:bodyPr anchor="ctr">
            <a:noAutofit/>
          </a:bodyPr>
          <a:lstStyle>
            <a:lvl1pPr algn="ctr">
              <a:defRPr sz="1000">
                <a:latin typeface="+mj-lt"/>
              </a:defRPr>
            </a:lvl1pPr>
          </a:lstStyle>
          <a:p>
            <a:r>
              <a:rPr lang="en-US" dirty="0"/>
              <a:t>Add icon here</a:t>
            </a:r>
          </a:p>
        </p:txBody>
      </p:sp>
      <p:sp>
        <p:nvSpPr>
          <p:cNvPr id="16" name="Text Placeholder 4">
            <a:extLst>
              <a:ext uri="{FF2B5EF4-FFF2-40B4-BE49-F238E27FC236}">
                <a16:creationId xmlns:a16="http://schemas.microsoft.com/office/drawing/2014/main" id="{8FC0CFE3-E01F-87C1-5505-8E5440D118DE}"/>
              </a:ext>
            </a:extLst>
          </p:cNvPr>
          <p:cNvSpPr>
            <a:spLocks noGrp="1"/>
          </p:cNvSpPr>
          <p:nvPr>
            <p:ph type="body" sz="quarter" idx="18" hasCustomPrompt="1"/>
          </p:nvPr>
        </p:nvSpPr>
        <p:spPr>
          <a:xfrm>
            <a:off x="9588183" y="2286000"/>
            <a:ext cx="2011680" cy="2426043"/>
          </a:xfrm>
          <a:prstGeom prst="roundRect">
            <a:avLst>
              <a:gd name="adj" fmla="val 5490"/>
            </a:avLst>
          </a:prstGeom>
          <a:solidFill>
            <a:schemeClr val="bg1">
              <a:alpha val="66000"/>
            </a:schemeClr>
          </a:solidFill>
          <a:ln w="635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7" name="Picture Placeholder 8">
            <a:extLst>
              <a:ext uri="{FF2B5EF4-FFF2-40B4-BE49-F238E27FC236}">
                <a16:creationId xmlns:a16="http://schemas.microsoft.com/office/drawing/2014/main" id="{028A90C3-A2FB-B3D4-7023-773976A2423C}"/>
              </a:ext>
            </a:extLst>
          </p:cNvPr>
          <p:cNvSpPr>
            <a:spLocks noGrp="1"/>
          </p:cNvSpPr>
          <p:nvPr>
            <p:ph type="pic" sz="quarter" idx="19" hasCustomPrompt="1"/>
          </p:nvPr>
        </p:nvSpPr>
        <p:spPr>
          <a:xfrm>
            <a:off x="9832657" y="2578100"/>
            <a:ext cx="594360" cy="594360"/>
          </a:xfrm>
          <a:noFill/>
        </p:spPr>
        <p:txBody>
          <a:bodyPr anchor="ctr">
            <a:noAutofit/>
          </a:bodyPr>
          <a:lstStyle>
            <a:lvl1pPr algn="ctr">
              <a:defRPr sz="1000">
                <a:latin typeface="+mj-lt"/>
              </a:defRPr>
            </a:lvl1pPr>
          </a:lstStyle>
          <a:p>
            <a:r>
              <a:rPr lang="en-US" dirty="0"/>
              <a:t>Add icon here</a:t>
            </a:r>
          </a:p>
        </p:txBody>
      </p:sp>
      <p:sp>
        <p:nvSpPr>
          <p:cNvPr id="19" name="Text Placeholder 18">
            <a:extLst>
              <a:ext uri="{FF2B5EF4-FFF2-40B4-BE49-F238E27FC236}">
                <a16:creationId xmlns:a16="http://schemas.microsoft.com/office/drawing/2014/main" id="{89D18796-A5FA-3E18-DE30-EEA3FAF0ECD6}"/>
              </a:ext>
            </a:extLst>
          </p:cNvPr>
          <p:cNvSpPr>
            <a:spLocks noGrp="1"/>
          </p:cNvSpPr>
          <p:nvPr>
            <p:ph type="body" sz="quarter" idx="20" hasCustomPrompt="1"/>
          </p:nvPr>
        </p:nvSpPr>
        <p:spPr>
          <a:xfrm>
            <a:off x="579438"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0" name="Text Placeholder 18">
            <a:extLst>
              <a:ext uri="{FF2B5EF4-FFF2-40B4-BE49-F238E27FC236}">
                <a16:creationId xmlns:a16="http://schemas.microsoft.com/office/drawing/2014/main" id="{3895944A-1BD4-F664-EB70-7FDEACD1C21C}"/>
              </a:ext>
            </a:extLst>
          </p:cNvPr>
          <p:cNvSpPr>
            <a:spLocks noGrp="1"/>
          </p:cNvSpPr>
          <p:nvPr>
            <p:ph type="body" sz="quarter" idx="21" hasCustomPrompt="1"/>
          </p:nvPr>
        </p:nvSpPr>
        <p:spPr>
          <a:xfrm>
            <a:off x="2831704"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1" name="Text Placeholder 18">
            <a:extLst>
              <a:ext uri="{FF2B5EF4-FFF2-40B4-BE49-F238E27FC236}">
                <a16:creationId xmlns:a16="http://schemas.microsoft.com/office/drawing/2014/main" id="{EF8F9704-C794-9448-7255-7C9E63B85D93}"/>
              </a:ext>
            </a:extLst>
          </p:cNvPr>
          <p:cNvSpPr>
            <a:spLocks noGrp="1"/>
          </p:cNvSpPr>
          <p:nvPr>
            <p:ph type="body" sz="quarter" idx="22" hasCustomPrompt="1"/>
          </p:nvPr>
        </p:nvSpPr>
        <p:spPr>
          <a:xfrm>
            <a:off x="5083970"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2" name="Text Placeholder 18">
            <a:extLst>
              <a:ext uri="{FF2B5EF4-FFF2-40B4-BE49-F238E27FC236}">
                <a16:creationId xmlns:a16="http://schemas.microsoft.com/office/drawing/2014/main" id="{0F001ACD-BD00-3BDB-F414-2FBBC6306C41}"/>
              </a:ext>
            </a:extLst>
          </p:cNvPr>
          <p:cNvSpPr>
            <a:spLocks noGrp="1"/>
          </p:cNvSpPr>
          <p:nvPr>
            <p:ph type="body" sz="quarter" idx="23" hasCustomPrompt="1"/>
          </p:nvPr>
        </p:nvSpPr>
        <p:spPr>
          <a:xfrm>
            <a:off x="7336236"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3" name="Text Placeholder 18">
            <a:extLst>
              <a:ext uri="{FF2B5EF4-FFF2-40B4-BE49-F238E27FC236}">
                <a16:creationId xmlns:a16="http://schemas.microsoft.com/office/drawing/2014/main" id="{332487BB-F28F-624E-6B1F-8412C9E224A0}"/>
              </a:ext>
            </a:extLst>
          </p:cNvPr>
          <p:cNvSpPr>
            <a:spLocks noGrp="1"/>
          </p:cNvSpPr>
          <p:nvPr>
            <p:ph type="body" sz="quarter" idx="24" hasCustomPrompt="1"/>
          </p:nvPr>
        </p:nvSpPr>
        <p:spPr>
          <a:xfrm>
            <a:off x="9588501"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6" name="Footer Placeholder 1">
            <a:extLst>
              <a:ext uri="{FF2B5EF4-FFF2-40B4-BE49-F238E27FC236}">
                <a16:creationId xmlns:a16="http://schemas.microsoft.com/office/drawing/2014/main" id="{C48503B7-26F1-31BD-E252-7D7A92D8A0C4}"/>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348010649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upporting_Five cards_Flu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9DDCB9D8-091C-855D-6103-97E1C8B88EE7}"/>
              </a:ext>
            </a:extLst>
          </p:cNvPr>
          <p:cNvSpPr>
            <a:spLocks noGrp="1"/>
          </p:cNvSpPr>
          <p:nvPr>
            <p:ph type="body" sz="quarter" idx="10" hasCustomPrompt="1"/>
          </p:nvPr>
        </p:nvSpPr>
        <p:spPr>
          <a:xfrm>
            <a:off x="579438" y="2286000"/>
            <a:ext cx="2011680" cy="2426043"/>
          </a:xfrm>
          <a:prstGeom prst="roundRect">
            <a:avLst>
              <a:gd name="adj" fmla="val 5490"/>
            </a:avLst>
          </a:prstGeom>
          <a:solidFill>
            <a:schemeClr val="bg1"/>
          </a:solidFill>
          <a:ln w="12700">
            <a:solidFill>
              <a:srgbClr val="D9D9D9"/>
            </a:solidFill>
          </a:ln>
          <a:effectLst>
            <a:outerShdw blurRad="215900" dist="38100" dir="10800000" algn="ctr" rotWithShape="0">
              <a:schemeClr val="tx1">
                <a:alpha val="2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9" name="Picture Placeholder 8">
            <a:extLst>
              <a:ext uri="{FF2B5EF4-FFF2-40B4-BE49-F238E27FC236}">
                <a16:creationId xmlns:a16="http://schemas.microsoft.com/office/drawing/2014/main" id="{4B66BF77-842B-E478-2CD5-2F1B38D90857}"/>
              </a:ext>
            </a:extLst>
          </p:cNvPr>
          <p:cNvSpPr>
            <a:spLocks noGrp="1"/>
          </p:cNvSpPr>
          <p:nvPr>
            <p:ph type="pic" sz="quarter" idx="11" hasCustomPrompt="1"/>
          </p:nvPr>
        </p:nvSpPr>
        <p:spPr>
          <a:xfrm>
            <a:off x="823912" y="2578100"/>
            <a:ext cx="594360" cy="594360"/>
          </a:xfrm>
          <a:noFill/>
        </p:spPr>
        <p:txBody>
          <a:bodyPr anchor="ctr">
            <a:noAutofit/>
          </a:bodyPr>
          <a:lstStyle>
            <a:lvl1pPr algn="ctr">
              <a:defRPr sz="1000">
                <a:latin typeface="+mj-lt"/>
              </a:defRPr>
            </a:lvl1pPr>
          </a:lstStyle>
          <a:p>
            <a:r>
              <a:rPr lang="en-US" dirty="0"/>
              <a:t>Add icon here</a:t>
            </a:r>
          </a:p>
        </p:txBody>
      </p:sp>
      <p:sp>
        <p:nvSpPr>
          <p:cNvPr id="10" name="Text Placeholder 4">
            <a:extLst>
              <a:ext uri="{FF2B5EF4-FFF2-40B4-BE49-F238E27FC236}">
                <a16:creationId xmlns:a16="http://schemas.microsoft.com/office/drawing/2014/main" id="{55DE381C-B715-D8CB-028F-82A8FA4A81F3}"/>
              </a:ext>
            </a:extLst>
          </p:cNvPr>
          <p:cNvSpPr>
            <a:spLocks noGrp="1"/>
          </p:cNvSpPr>
          <p:nvPr>
            <p:ph type="body" sz="quarter" idx="12" hasCustomPrompt="1"/>
          </p:nvPr>
        </p:nvSpPr>
        <p:spPr>
          <a:xfrm>
            <a:off x="2831624" y="2286000"/>
            <a:ext cx="2011680" cy="2426043"/>
          </a:xfrm>
          <a:prstGeom prst="roundRect">
            <a:avLst>
              <a:gd name="adj" fmla="val 5490"/>
            </a:avLst>
          </a:prstGeom>
          <a:solidFill>
            <a:schemeClr val="bg1"/>
          </a:solidFill>
          <a:ln w="12700">
            <a:solidFill>
              <a:srgbClr val="D9D9D9"/>
            </a:solidFill>
          </a:ln>
          <a:effectLst>
            <a:outerShdw blurRad="215900" dist="38100" dir="10800000" algn="ctr" rotWithShape="0">
              <a:schemeClr val="tx1">
                <a:alpha val="2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1" name="Picture Placeholder 8">
            <a:extLst>
              <a:ext uri="{FF2B5EF4-FFF2-40B4-BE49-F238E27FC236}">
                <a16:creationId xmlns:a16="http://schemas.microsoft.com/office/drawing/2014/main" id="{FC55940D-5215-4624-9763-659212CD60D0}"/>
              </a:ext>
            </a:extLst>
          </p:cNvPr>
          <p:cNvSpPr>
            <a:spLocks noGrp="1"/>
          </p:cNvSpPr>
          <p:nvPr>
            <p:ph type="pic" sz="quarter" idx="13" hasCustomPrompt="1"/>
          </p:nvPr>
        </p:nvSpPr>
        <p:spPr>
          <a:xfrm>
            <a:off x="3076098" y="2578100"/>
            <a:ext cx="594360" cy="594360"/>
          </a:xfrm>
          <a:noFill/>
        </p:spPr>
        <p:txBody>
          <a:bodyPr anchor="ctr">
            <a:noAutofit/>
          </a:bodyPr>
          <a:lstStyle>
            <a:lvl1pPr algn="ctr">
              <a:defRPr sz="1000">
                <a:latin typeface="+mj-lt"/>
              </a:defRPr>
            </a:lvl1pPr>
          </a:lstStyle>
          <a:p>
            <a:r>
              <a:rPr lang="en-US" dirty="0"/>
              <a:t>Add icon here</a:t>
            </a:r>
          </a:p>
        </p:txBody>
      </p:sp>
      <p:sp>
        <p:nvSpPr>
          <p:cNvPr id="12" name="Text Placeholder 4">
            <a:extLst>
              <a:ext uri="{FF2B5EF4-FFF2-40B4-BE49-F238E27FC236}">
                <a16:creationId xmlns:a16="http://schemas.microsoft.com/office/drawing/2014/main" id="{969AE215-68AF-1C26-1CC8-F113B53DA13F}"/>
              </a:ext>
            </a:extLst>
          </p:cNvPr>
          <p:cNvSpPr>
            <a:spLocks noGrp="1"/>
          </p:cNvSpPr>
          <p:nvPr>
            <p:ph type="body" sz="quarter" idx="14" hasCustomPrompt="1"/>
          </p:nvPr>
        </p:nvSpPr>
        <p:spPr>
          <a:xfrm>
            <a:off x="5090161" y="2286000"/>
            <a:ext cx="2011680" cy="2426043"/>
          </a:xfrm>
          <a:prstGeom prst="roundRect">
            <a:avLst>
              <a:gd name="adj" fmla="val 5490"/>
            </a:avLst>
          </a:prstGeom>
          <a:solidFill>
            <a:schemeClr val="bg1"/>
          </a:solidFill>
          <a:ln w="12700">
            <a:solidFill>
              <a:srgbClr val="D9D9D9"/>
            </a:solidFill>
          </a:ln>
          <a:effectLst>
            <a:outerShdw blurRad="215900" dist="38100" dir="10800000" algn="ctr" rotWithShape="0">
              <a:schemeClr val="tx1">
                <a:alpha val="2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3" name="Picture Placeholder 8">
            <a:extLst>
              <a:ext uri="{FF2B5EF4-FFF2-40B4-BE49-F238E27FC236}">
                <a16:creationId xmlns:a16="http://schemas.microsoft.com/office/drawing/2014/main" id="{9E42ABD2-AAE7-4029-18D3-14883AA94966}"/>
              </a:ext>
            </a:extLst>
          </p:cNvPr>
          <p:cNvSpPr>
            <a:spLocks noGrp="1"/>
          </p:cNvSpPr>
          <p:nvPr>
            <p:ph type="pic" sz="quarter" idx="15" hasCustomPrompt="1"/>
          </p:nvPr>
        </p:nvSpPr>
        <p:spPr>
          <a:xfrm>
            <a:off x="5328284" y="2578100"/>
            <a:ext cx="594360" cy="594360"/>
          </a:xfrm>
          <a:noFill/>
        </p:spPr>
        <p:txBody>
          <a:bodyPr anchor="ctr">
            <a:noAutofit/>
          </a:bodyPr>
          <a:lstStyle>
            <a:lvl1pPr algn="ctr">
              <a:defRPr sz="1000">
                <a:latin typeface="+mj-lt"/>
              </a:defRPr>
            </a:lvl1pPr>
          </a:lstStyle>
          <a:p>
            <a:r>
              <a:rPr lang="en-US" dirty="0"/>
              <a:t>Add icon here</a:t>
            </a:r>
          </a:p>
        </p:txBody>
      </p:sp>
      <p:sp>
        <p:nvSpPr>
          <p:cNvPr id="14" name="Text Placeholder 4">
            <a:extLst>
              <a:ext uri="{FF2B5EF4-FFF2-40B4-BE49-F238E27FC236}">
                <a16:creationId xmlns:a16="http://schemas.microsoft.com/office/drawing/2014/main" id="{1799D8BF-7885-0C6F-40E7-1E8302ABEB96}"/>
              </a:ext>
            </a:extLst>
          </p:cNvPr>
          <p:cNvSpPr>
            <a:spLocks noGrp="1"/>
          </p:cNvSpPr>
          <p:nvPr>
            <p:ph type="body" sz="quarter" idx="16" hasCustomPrompt="1"/>
          </p:nvPr>
        </p:nvSpPr>
        <p:spPr>
          <a:xfrm>
            <a:off x="7342347" y="2286000"/>
            <a:ext cx="2011680" cy="2426043"/>
          </a:xfrm>
          <a:prstGeom prst="roundRect">
            <a:avLst>
              <a:gd name="adj" fmla="val 5490"/>
            </a:avLst>
          </a:prstGeom>
          <a:solidFill>
            <a:schemeClr val="bg1"/>
          </a:solidFill>
          <a:ln w="12700">
            <a:solidFill>
              <a:srgbClr val="D9D9D9"/>
            </a:solidFill>
          </a:ln>
          <a:effectLst>
            <a:outerShdw blurRad="215900" dist="38100" dir="10800000" algn="ctr" rotWithShape="0">
              <a:schemeClr val="tx1">
                <a:alpha val="20000"/>
              </a:schemeClr>
            </a:outerShdw>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5" name="Picture Placeholder 8">
            <a:extLst>
              <a:ext uri="{FF2B5EF4-FFF2-40B4-BE49-F238E27FC236}">
                <a16:creationId xmlns:a16="http://schemas.microsoft.com/office/drawing/2014/main" id="{D8FE1B2B-6582-B2AB-95CB-994D678F300C}"/>
              </a:ext>
            </a:extLst>
          </p:cNvPr>
          <p:cNvSpPr>
            <a:spLocks noGrp="1"/>
          </p:cNvSpPr>
          <p:nvPr>
            <p:ph type="pic" sz="quarter" idx="17" hasCustomPrompt="1"/>
          </p:nvPr>
        </p:nvSpPr>
        <p:spPr>
          <a:xfrm>
            <a:off x="7580470" y="2578100"/>
            <a:ext cx="594360" cy="594360"/>
          </a:xfrm>
          <a:noFill/>
        </p:spPr>
        <p:txBody>
          <a:bodyPr anchor="ctr">
            <a:noAutofit/>
          </a:bodyPr>
          <a:lstStyle>
            <a:lvl1pPr algn="ctr">
              <a:defRPr sz="1000">
                <a:latin typeface="+mj-lt"/>
              </a:defRPr>
            </a:lvl1pPr>
          </a:lstStyle>
          <a:p>
            <a:r>
              <a:rPr lang="en-US" dirty="0"/>
              <a:t>Add icon here</a:t>
            </a:r>
          </a:p>
        </p:txBody>
      </p:sp>
      <p:sp>
        <p:nvSpPr>
          <p:cNvPr id="16" name="Text Placeholder 4">
            <a:extLst>
              <a:ext uri="{FF2B5EF4-FFF2-40B4-BE49-F238E27FC236}">
                <a16:creationId xmlns:a16="http://schemas.microsoft.com/office/drawing/2014/main" id="{8FC0CFE3-E01F-87C1-5505-8E5440D118DE}"/>
              </a:ext>
            </a:extLst>
          </p:cNvPr>
          <p:cNvSpPr>
            <a:spLocks noGrp="1"/>
          </p:cNvSpPr>
          <p:nvPr>
            <p:ph type="body" sz="quarter" idx="18" hasCustomPrompt="1"/>
          </p:nvPr>
        </p:nvSpPr>
        <p:spPr>
          <a:xfrm>
            <a:off x="9588183" y="2286000"/>
            <a:ext cx="2011680" cy="2426043"/>
          </a:xfrm>
          <a:prstGeom prst="roundRect">
            <a:avLst>
              <a:gd name="adj" fmla="val 5490"/>
            </a:avLst>
          </a:prstGeom>
          <a:solidFill>
            <a:schemeClr val="bg1"/>
          </a:solidFill>
          <a:ln w="12700">
            <a:solidFill>
              <a:srgbClr val="D9D9D9"/>
            </a:solidFill>
          </a:ln>
          <a:effectLst>
            <a:outerShdw blurRad="215900" dist="38100" dir="10800000" algn="ctr" rotWithShape="0">
              <a:schemeClr val="tx1">
                <a:alpha val="20000"/>
              </a:schemeClr>
            </a:outerShdw>
            <a:softEdge rad="0"/>
          </a:effectLst>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7" name="Picture Placeholder 8">
            <a:extLst>
              <a:ext uri="{FF2B5EF4-FFF2-40B4-BE49-F238E27FC236}">
                <a16:creationId xmlns:a16="http://schemas.microsoft.com/office/drawing/2014/main" id="{028A90C3-A2FB-B3D4-7023-773976A2423C}"/>
              </a:ext>
            </a:extLst>
          </p:cNvPr>
          <p:cNvSpPr>
            <a:spLocks noGrp="1"/>
          </p:cNvSpPr>
          <p:nvPr>
            <p:ph type="pic" sz="quarter" idx="19" hasCustomPrompt="1"/>
          </p:nvPr>
        </p:nvSpPr>
        <p:spPr>
          <a:xfrm>
            <a:off x="9832657" y="2578100"/>
            <a:ext cx="594360" cy="594360"/>
          </a:xfrm>
          <a:noFill/>
        </p:spPr>
        <p:txBody>
          <a:bodyPr anchor="ctr">
            <a:noAutofit/>
          </a:bodyPr>
          <a:lstStyle>
            <a:lvl1pPr algn="ctr">
              <a:defRPr sz="1000">
                <a:latin typeface="+mj-lt"/>
              </a:defRPr>
            </a:lvl1pPr>
          </a:lstStyle>
          <a:p>
            <a:r>
              <a:rPr lang="en-US" dirty="0"/>
              <a:t>Add icon here</a:t>
            </a:r>
          </a:p>
        </p:txBody>
      </p:sp>
      <p:sp>
        <p:nvSpPr>
          <p:cNvPr id="19" name="Text Placeholder 18">
            <a:extLst>
              <a:ext uri="{FF2B5EF4-FFF2-40B4-BE49-F238E27FC236}">
                <a16:creationId xmlns:a16="http://schemas.microsoft.com/office/drawing/2014/main" id="{89D18796-A5FA-3E18-DE30-EEA3FAF0ECD6}"/>
              </a:ext>
            </a:extLst>
          </p:cNvPr>
          <p:cNvSpPr>
            <a:spLocks noGrp="1"/>
          </p:cNvSpPr>
          <p:nvPr>
            <p:ph type="body" sz="quarter" idx="20" hasCustomPrompt="1"/>
          </p:nvPr>
        </p:nvSpPr>
        <p:spPr>
          <a:xfrm>
            <a:off x="579438"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0" name="Text Placeholder 18">
            <a:extLst>
              <a:ext uri="{FF2B5EF4-FFF2-40B4-BE49-F238E27FC236}">
                <a16:creationId xmlns:a16="http://schemas.microsoft.com/office/drawing/2014/main" id="{3895944A-1BD4-F664-EB70-7FDEACD1C21C}"/>
              </a:ext>
            </a:extLst>
          </p:cNvPr>
          <p:cNvSpPr>
            <a:spLocks noGrp="1"/>
          </p:cNvSpPr>
          <p:nvPr>
            <p:ph type="body" sz="quarter" idx="21" hasCustomPrompt="1"/>
          </p:nvPr>
        </p:nvSpPr>
        <p:spPr>
          <a:xfrm>
            <a:off x="2831704"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1" name="Text Placeholder 18">
            <a:extLst>
              <a:ext uri="{FF2B5EF4-FFF2-40B4-BE49-F238E27FC236}">
                <a16:creationId xmlns:a16="http://schemas.microsoft.com/office/drawing/2014/main" id="{EF8F9704-C794-9448-7255-7C9E63B85D93}"/>
              </a:ext>
            </a:extLst>
          </p:cNvPr>
          <p:cNvSpPr>
            <a:spLocks noGrp="1"/>
          </p:cNvSpPr>
          <p:nvPr>
            <p:ph type="body" sz="quarter" idx="22" hasCustomPrompt="1"/>
          </p:nvPr>
        </p:nvSpPr>
        <p:spPr>
          <a:xfrm>
            <a:off x="5083970"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2" name="Text Placeholder 18">
            <a:extLst>
              <a:ext uri="{FF2B5EF4-FFF2-40B4-BE49-F238E27FC236}">
                <a16:creationId xmlns:a16="http://schemas.microsoft.com/office/drawing/2014/main" id="{0F001ACD-BD00-3BDB-F414-2FBBC6306C41}"/>
              </a:ext>
            </a:extLst>
          </p:cNvPr>
          <p:cNvSpPr>
            <a:spLocks noGrp="1"/>
          </p:cNvSpPr>
          <p:nvPr>
            <p:ph type="body" sz="quarter" idx="23" hasCustomPrompt="1"/>
          </p:nvPr>
        </p:nvSpPr>
        <p:spPr>
          <a:xfrm>
            <a:off x="7336236"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23" name="Text Placeholder 18">
            <a:extLst>
              <a:ext uri="{FF2B5EF4-FFF2-40B4-BE49-F238E27FC236}">
                <a16:creationId xmlns:a16="http://schemas.microsoft.com/office/drawing/2014/main" id="{332487BB-F28F-624E-6B1F-8412C9E224A0}"/>
              </a:ext>
            </a:extLst>
          </p:cNvPr>
          <p:cNvSpPr>
            <a:spLocks noGrp="1"/>
          </p:cNvSpPr>
          <p:nvPr>
            <p:ph type="body" sz="quarter" idx="24" hasCustomPrompt="1"/>
          </p:nvPr>
        </p:nvSpPr>
        <p:spPr>
          <a:xfrm>
            <a:off x="9588501" y="4144742"/>
            <a:ext cx="2011362" cy="567302"/>
          </a:xfrm>
        </p:spPr>
        <p:txBody>
          <a:bodyPr lIns="201168" rIns="182880">
            <a:noAutofit/>
          </a:bodyPr>
          <a:lstStyle>
            <a:lvl1pPr>
              <a:defRPr sz="1200"/>
            </a:lvl1pPr>
          </a:lstStyle>
          <a:p>
            <a:pPr lvl="0"/>
            <a:r>
              <a:rPr lang="en-US"/>
              <a:t>Supporting detail </a:t>
            </a:r>
            <a:br>
              <a:rPr lang="en-US"/>
            </a:br>
            <a:r>
              <a:rPr lang="en-US"/>
              <a:t>body content</a:t>
            </a:r>
          </a:p>
        </p:txBody>
      </p:sp>
      <p:sp>
        <p:nvSpPr>
          <p:cNvPr id="6" name="Footer Placeholder 1">
            <a:extLst>
              <a:ext uri="{FF2B5EF4-FFF2-40B4-BE49-F238E27FC236}">
                <a16:creationId xmlns:a16="http://schemas.microsoft.com/office/drawing/2014/main" id="{C48503B7-26F1-31BD-E252-7D7A92D8A0C4}"/>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212364343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pporting_Four card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8ED0B6-0772-8595-DDA6-FCFE92FDE2DE}"/>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flipH="1" flipV="1">
            <a:off x="0" y="0"/>
            <a:ext cx="12192000" cy="6857998"/>
          </a:xfrm>
          <a:prstGeom prst="rect">
            <a:avLst/>
          </a:prstGeom>
        </p:spPr>
      </p:pic>
      <p:sp>
        <p:nvSpPr>
          <p:cNvPr id="4" name="Rectangle 3">
            <a:extLst>
              <a:ext uri="{FF2B5EF4-FFF2-40B4-BE49-F238E27FC236}">
                <a16:creationId xmlns:a16="http://schemas.microsoft.com/office/drawing/2014/main" id="{08037EDD-BD21-5EBA-5A70-F2299BCCB50E}"/>
              </a:ext>
            </a:extLst>
          </p:cNvPr>
          <p:cNvSpPr/>
          <p:nvPr userDrawn="1"/>
        </p:nvSpPr>
        <p:spPr bwMode="auto">
          <a:xfrm>
            <a:off x="0" y="0"/>
            <a:ext cx="12188952" cy="6858000"/>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9DDCB9D8-091C-855D-6103-97E1C8B88EE7}"/>
              </a:ext>
            </a:extLst>
          </p:cNvPr>
          <p:cNvSpPr>
            <a:spLocks noGrp="1"/>
          </p:cNvSpPr>
          <p:nvPr>
            <p:ph type="body" sz="quarter" idx="10" hasCustomPrompt="1"/>
          </p:nvPr>
        </p:nvSpPr>
        <p:spPr>
          <a:xfrm>
            <a:off x="579438" y="2286000"/>
            <a:ext cx="256032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9" name="Picture Placeholder 8">
            <a:extLst>
              <a:ext uri="{FF2B5EF4-FFF2-40B4-BE49-F238E27FC236}">
                <a16:creationId xmlns:a16="http://schemas.microsoft.com/office/drawing/2014/main" id="{4B66BF77-842B-E478-2CD5-2F1B38D90857}"/>
              </a:ext>
            </a:extLst>
          </p:cNvPr>
          <p:cNvSpPr>
            <a:spLocks noGrp="1"/>
          </p:cNvSpPr>
          <p:nvPr>
            <p:ph type="pic" sz="quarter" idx="11" hasCustomPrompt="1"/>
          </p:nvPr>
        </p:nvSpPr>
        <p:spPr>
          <a:xfrm>
            <a:off x="823912" y="2578100"/>
            <a:ext cx="594360" cy="594360"/>
          </a:xfrm>
          <a:noFill/>
        </p:spPr>
        <p:txBody>
          <a:bodyPr anchor="ctr">
            <a:noAutofit/>
          </a:bodyPr>
          <a:lstStyle>
            <a:lvl1pPr algn="ctr">
              <a:defRPr sz="1000">
                <a:latin typeface="+mj-lt"/>
              </a:defRPr>
            </a:lvl1pPr>
          </a:lstStyle>
          <a:p>
            <a:r>
              <a:rPr lang="en-US" dirty="0"/>
              <a:t>Add icon here</a:t>
            </a:r>
          </a:p>
        </p:txBody>
      </p:sp>
      <p:sp>
        <p:nvSpPr>
          <p:cNvPr id="10" name="Text Placeholder 4">
            <a:extLst>
              <a:ext uri="{FF2B5EF4-FFF2-40B4-BE49-F238E27FC236}">
                <a16:creationId xmlns:a16="http://schemas.microsoft.com/office/drawing/2014/main" id="{55DE381C-B715-D8CB-028F-82A8FA4A81F3}"/>
              </a:ext>
            </a:extLst>
          </p:cNvPr>
          <p:cNvSpPr>
            <a:spLocks noGrp="1"/>
          </p:cNvSpPr>
          <p:nvPr>
            <p:ph type="body" sz="quarter" idx="12" hasCustomPrompt="1"/>
          </p:nvPr>
        </p:nvSpPr>
        <p:spPr>
          <a:xfrm>
            <a:off x="3399473" y="2286000"/>
            <a:ext cx="256032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1" name="Picture Placeholder 8">
            <a:extLst>
              <a:ext uri="{FF2B5EF4-FFF2-40B4-BE49-F238E27FC236}">
                <a16:creationId xmlns:a16="http://schemas.microsoft.com/office/drawing/2014/main" id="{FC55940D-5215-4624-9763-659212CD60D0}"/>
              </a:ext>
            </a:extLst>
          </p:cNvPr>
          <p:cNvSpPr>
            <a:spLocks noGrp="1"/>
          </p:cNvSpPr>
          <p:nvPr>
            <p:ph type="pic" sz="quarter" idx="13" hasCustomPrompt="1"/>
          </p:nvPr>
        </p:nvSpPr>
        <p:spPr>
          <a:xfrm>
            <a:off x="3643947" y="2578100"/>
            <a:ext cx="594360" cy="594360"/>
          </a:xfrm>
          <a:noFill/>
        </p:spPr>
        <p:txBody>
          <a:bodyPr anchor="ctr">
            <a:noAutofit/>
          </a:bodyPr>
          <a:lstStyle>
            <a:lvl1pPr algn="ctr">
              <a:defRPr sz="1000">
                <a:latin typeface="+mj-lt"/>
              </a:defRPr>
            </a:lvl1pPr>
          </a:lstStyle>
          <a:p>
            <a:r>
              <a:rPr lang="en-US" dirty="0"/>
              <a:t>Add icon here</a:t>
            </a:r>
          </a:p>
        </p:txBody>
      </p:sp>
      <p:sp>
        <p:nvSpPr>
          <p:cNvPr id="12" name="Text Placeholder 4">
            <a:extLst>
              <a:ext uri="{FF2B5EF4-FFF2-40B4-BE49-F238E27FC236}">
                <a16:creationId xmlns:a16="http://schemas.microsoft.com/office/drawing/2014/main" id="{969AE215-68AF-1C26-1CC8-F113B53DA13F}"/>
              </a:ext>
            </a:extLst>
          </p:cNvPr>
          <p:cNvSpPr>
            <a:spLocks noGrp="1"/>
          </p:cNvSpPr>
          <p:nvPr>
            <p:ph type="body" sz="quarter" idx="14" hasCustomPrompt="1"/>
          </p:nvPr>
        </p:nvSpPr>
        <p:spPr>
          <a:xfrm>
            <a:off x="6219508" y="2286000"/>
            <a:ext cx="256032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3" name="Picture Placeholder 8">
            <a:extLst>
              <a:ext uri="{FF2B5EF4-FFF2-40B4-BE49-F238E27FC236}">
                <a16:creationId xmlns:a16="http://schemas.microsoft.com/office/drawing/2014/main" id="{9E42ABD2-AAE7-4029-18D3-14883AA94966}"/>
              </a:ext>
            </a:extLst>
          </p:cNvPr>
          <p:cNvSpPr>
            <a:spLocks noGrp="1"/>
          </p:cNvSpPr>
          <p:nvPr>
            <p:ph type="pic" sz="quarter" idx="15" hasCustomPrompt="1"/>
          </p:nvPr>
        </p:nvSpPr>
        <p:spPr>
          <a:xfrm>
            <a:off x="6463982" y="2578100"/>
            <a:ext cx="594360" cy="594360"/>
          </a:xfrm>
          <a:noFill/>
        </p:spPr>
        <p:txBody>
          <a:bodyPr anchor="ctr">
            <a:noAutofit/>
          </a:bodyPr>
          <a:lstStyle>
            <a:lvl1pPr algn="ctr">
              <a:defRPr sz="1000">
                <a:latin typeface="+mj-lt"/>
              </a:defRPr>
            </a:lvl1pPr>
          </a:lstStyle>
          <a:p>
            <a:r>
              <a:rPr lang="en-US" dirty="0"/>
              <a:t>Add icon here</a:t>
            </a:r>
          </a:p>
        </p:txBody>
      </p:sp>
      <p:sp>
        <p:nvSpPr>
          <p:cNvPr id="14" name="Text Placeholder 4">
            <a:extLst>
              <a:ext uri="{FF2B5EF4-FFF2-40B4-BE49-F238E27FC236}">
                <a16:creationId xmlns:a16="http://schemas.microsoft.com/office/drawing/2014/main" id="{1799D8BF-7885-0C6F-40E7-1E8302ABEB96}"/>
              </a:ext>
            </a:extLst>
          </p:cNvPr>
          <p:cNvSpPr>
            <a:spLocks noGrp="1"/>
          </p:cNvSpPr>
          <p:nvPr>
            <p:ph type="body" sz="quarter" idx="16" hasCustomPrompt="1"/>
          </p:nvPr>
        </p:nvSpPr>
        <p:spPr>
          <a:xfrm>
            <a:off x="9039543" y="2286000"/>
            <a:ext cx="2560320"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5" name="Picture Placeholder 8">
            <a:extLst>
              <a:ext uri="{FF2B5EF4-FFF2-40B4-BE49-F238E27FC236}">
                <a16:creationId xmlns:a16="http://schemas.microsoft.com/office/drawing/2014/main" id="{D8FE1B2B-6582-B2AB-95CB-994D678F300C}"/>
              </a:ext>
            </a:extLst>
          </p:cNvPr>
          <p:cNvSpPr>
            <a:spLocks noGrp="1"/>
          </p:cNvSpPr>
          <p:nvPr>
            <p:ph type="pic" sz="quarter" idx="17" hasCustomPrompt="1"/>
          </p:nvPr>
        </p:nvSpPr>
        <p:spPr>
          <a:xfrm>
            <a:off x="9284017" y="2578100"/>
            <a:ext cx="594360" cy="594360"/>
          </a:xfrm>
          <a:noFill/>
        </p:spPr>
        <p:txBody>
          <a:bodyPr anchor="ctr">
            <a:noAutofit/>
          </a:bodyPr>
          <a:lstStyle>
            <a:lvl1pPr algn="ctr">
              <a:defRPr sz="1000">
                <a:latin typeface="+mj-lt"/>
              </a:defRPr>
            </a:lvl1pPr>
          </a:lstStyle>
          <a:p>
            <a:r>
              <a:rPr lang="en-US" dirty="0"/>
              <a:t>Add icon here</a:t>
            </a:r>
          </a:p>
        </p:txBody>
      </p:sp>
      <p:sp>
        <p:nvSpPr>
          <p:cNvPr id="19" name="Text Placeholder 18">
            <a:extLst>
              <a:ext uri="{FF2B5EF4-FFF2-40B4-BE49-F238E27FC236}">
                <a16:creationId xmlns:a16="http://schemas.microsoft.com/office/drawing/2014/main" id="{89D18796-A5FA-3E18-DE30-EEA3FAF0ECD6}"/>
              </a:ext>
            </a:extLst>
          </p:cNvPr>
          <p:cNvSpPr>
            <a:spLocks noGrp="1"/>
          </p:cNvSpPr>
          <p:nvPr>
            <p:ph type="body" sz="quarter" idx="20" hasCustomPrompt="1"/>
          </p:nvPr>
        </p:nvSpPr>
        <p:spPr>
          <a:xfrm>
            <a:off x="579438" y="4144741"/>
            <a:ext cx="2560320"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0" name="Text Placeholder 18">
            <a:extLst>
              <a:ext uri="{FF2B5EF4-FFF2-40B4-BE49-F238E27FC236}">
                <a16:creationId xmlns:a16="http://schemas.microsoft.com/office/drawing/2014/main" id="{3895944A-1BD4-F664-EB70-7FDEACD1C21C}"/>
              </a:ext>
            </a:extLst>
          </p:cNvPr>
          <p:cNvSpPr>
            <a:spLocks noGrp="1"/>
          </p:cNvSpPr>
          <p:nvPr>
            <p:ph type="body" sz="quarter" idx="21" hasCustomPrompt="1"/>
          </p:nvPr>
        </p:nvSpPr>
        <p:spPr>
          <a:xfrm>
            <a:off x="3399473" y="4144741"/>
            <a:ext cx="2560320"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1" name="Text Placeholder 18">
            <a:extLst>
              <a:ext uri="{FF2B5EF4-FFF2-40B4-BE49-F238E27FC236}">
                <a16:creationId xmlns:a16="http://schemas.microsoft.com/office/drawing/2014/main" id="{EF8F9704-C794-9448-7255-7C9E63B85D93}"/>
              </a:ext>
            </a:extLst>
          </p:cNvPr>
          <p:cNvSpPr>
            <a:spLocks noGrp="1"/>
          </p:cNvSpPr>
          <p:nvPr>
            <p:ph type="body" sz="quarter" idx="22" hasCustomPrompt="1"/>
          </p:nvPr>
        </p:nvSpPr>
        <p:spPr>
          <a:xfrm>
            <a:off x="6219508" y="4144741"/>
            <a:ext cx="2560320"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2" name="Text Placeholder 18">
            <a:extLst>
              <a:ext uri="{FF2B5EF4-FFF2-40B4-BE49-F238E27FC236}">
                <a16:creationId xmlns:a16="http://schemas.microsoft.com/office/drawing/2014/main" id="{0F001ACD-BD00-3BDB-F414-2FBBC6306C41}"/>
              </a:ext>
            </a:extLst>
          </p:cNvPr>
          <p:cNvSpPr>
            <a:spLocks noGrp="1"/>
          </p:cNvSpPr>
          <p:nvPr>
            <p:ph type="body" sz="quarter" idx="23" hasCustomPrompt="1"/>
          </p:nvPr>
        </p:nvSpPr>
        <p:spPr>
          <a:xfrm>
            <a:off x="9039783" y="4144741"/>
            <a:ext cx="2560320"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6" name="Footer Placeholder 1">
            <a:extLst>
              <a:ext uri="{FF2B5EF4-FFF2-40B4-BE49-F238E27FC236}">
                <a16:creationId xmlns:a16="http://schemas.microsoft.com/office/drawing/2014/main" id="{98758C0F-8FEC-C1CC-1517-E499A0BF0FA3}"/>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245779760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upporting_Three card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5AF843-3DBB-64EC-0200-7065BF8440E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flipH="1" flipV="1">
            <a:off x="0" y="0"/>
            <a:ext cx="12192000" cy="6857998"/>
          </a:xfrm>
          <a:prstGeom prst="rect">
            <a:avLst/>
          </a:prstGeom>
        </p:spPr>
      </p:pic>
      <p:sp>
        <p:nvSpPr>
          <p:cNvPr id="4" name="Rectangle 3">
            <a:extLst>
              <a:ext uri="{FF2B5EF4-FFF2-40B4-BE49-F238E27FC236}">
                <a16:creationId xmlns:a16="http://schemas.microsoft.com/office/drawing/2014/main" id="{59DBF395-0982-6672-D85B-495E7EEA2F28}"/>
              </a:ext>
            </a:extLst>
          </p:cNvPr>
          <p:cNvSpPr/>
          <p:nvPr userDrawn="1"/>
        </p:nvSpPr>
        <p:spPr bwMode="auto">
          <a:xfrm>
            <a:off x="0" y="0"/>
            <a:ext cx="12188952" cy="6858000"/>
          </a:xfrm>
          <a:prstGeom prst="rect">
            <a:avLst/>
          </a:prstGeom>
          <a:solidFill>
            <a:schemeClr val="bg1">
              <a:alpha val="7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9DDCB9D8-091C-855D-6103-97E1C8B88EE7}"/>
              </a:ext>
            </a:extLst>
          </p:cNvPr>
          <p:cNvSpPr>
            <a:spLocks noGrp="1"/>
          </p:cNvSpPr>
          <p:nvPr>
            <p:ph type="body" sz="quarter" idx="10" hasCustomPrompt="1"/>
          </p:nvPr>
        </p:nvSpPr>
        <p:spPr>
          <a:xfrm>
            <a:off x="579437" y="2286000"/>
            <a:ext cx="3471863"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9" name="Picture Placeholder 8">
            <a:extLst>
              <a:ext uri="{FF2B5EF4-FFF2-40B4-BE49-F238E27FC236}">
                <a16:creationId xmlns:a16="http://schemas.microsoft.com/office/drawing/2014/main" id="{4B66BF77-842B-E478-2CD5-2F1B38D90857}"/>
              </a:ext>
            </a:extLst>
          </p:cNvPr>
          <p:cNvSpPr>
            <a:spLocks noGrp="1"/>
          </p:cNvSpPr>
          <p:nvPr>
            <p:ph type="pic" sz="quarter" idx="11" hasCustomPrompt="1"/>
          </p:nvPr>
        </p:nvSpPr>
        <p:spPr>
          <a:xfrm>
            <a:off x="823912" y="2578100"/>
            <a:ext cx="594360" cy="594360"/>
          </a:xfrm>
          <a:noFill/>
        </p:spPr>
        <p:txBody>
          <a:bodyPr anchor="ctr">
            <a:noAutofit/>
          </a:bodyPr>
          <a:lstStyle>
            <a:lvl1pPr algn="ctr">
              <a:defRPr sz="1000">
                <a:latin typeface="+mj-lt"/>
              </a:defRPr>
            </a:lvl1pPr>
          </a:lstStyle>
          <a:p>
            <a:r>
              <a:rPr lang="en-US" dirty="0"/>
              <a:t>Add icon here</a:t>
            </a:r>
          </a:p>
        </p:txBody>
      </p:sp>
      <p:sp>
        <p:nvSpPr>
          <p:cNvPr id="10" name="Text Placeholder 4">
            <a:extLst>
              <a:ext uri="{FF2B5EF4-FFF2-40B4-BE49-F238E27FC236}">
                <a16:creationId xmlns:a16="http://schemas.microsoft.com/office/drawing/2014/main" id="{55DE381C-B715-D8CB-028F-82A8FA4A81F3}"/>
              </a:ext>
            </a:extLst>
          </p:cNvPr>
          <p:cNvSpPr>
            <a:spLocks noGrp="1"/>
          </p:cNvSpPr>
          <p:nvPr>
            <p:ph type="body" sz="quarter" idx="12" hasCustomPrompt="1"/>
          </p:nvPr>
        </p:nvSpPr>
        <p:spPr>
          <a:xfrm>
            <a:off x="4353718" y="2286000"/>
            <a:ext cx="3471863"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1" name="Picture Placeholder 8">
            <a:extLst>
              <a:ext uri="{FF2B5EF4-FFF2-40B4-BE49-F238E27FC236}">
                <a16:creationId xmlns:a16="http://schemas.microsoft.com/office/drawing/2014/main" id="{FC55940D-5215-4624-9763-659212CD60D0}"/>
              </a:ext>
            </a:extLst>
          </p:cNvPr>
          <p:cNvSpPr>
            <a:spLocks noGrp="1"/>
          </p:cNvSpPr>
          <p:nvPr>
            <p:ph type="pic" sz="quarter" idx="13" hasCustomPrompt="1"/>
          </p:nvPr>
        </p:nvSpPr>
        <p:spPr>
          <a:xfrm>
            <a:off x="4598193" y="2578100"/>
            <a:ext cx="594360" cy="594360"/>
          </a:xfrm>
          <a:noFill/>
        </p:spPr>
        <p:txBody>
          <a:bodyPr anchor="ctr">
            <a:noAutofit/>
          </a:bodyPr>
          <a:lstStyle>
            <a:lvl1pPr algn="ctr">
              <a:defRPr sz="1000">
                <a:latin typeface="+mj-lt"/>
              </a:defRPr>
            </a:lvl1pPr>
          </a:lstStyle>
          <a:p>
            <a:r>
              <a:rPr lang="en-US" dirty="0"/>
              <a:t>Add icon here</a:t>
            </a:r>
          </a:p>
        </p:txBody>
      </p:sp>
      <p:sp>
        <p:nvSpPr>
          <p:cNvPr id="12" name="Text Placeholder 4">
            <a:extLst>
              <a:ext uri="{FF2B5EF4-FFF2-40B4-BE49-F238E27FC236}">
                <a16:creationId xmlns:a16="http://schemas.microsoft.com/office/drawing/2014/main" id="{969AE215-68AF-1C26-1CC8-F113B53DA13F}"/>
              </a:ext>
            </a:extLst>
          </p:cNvPr>
          <p:cNvSpPr>
            <a:spLocks noGrp="1"/>
          </p:cNvSpPr>
          <p:nvPr>
            <p:ph type="body" sz="quarter" idx="14" hasCustomPrompt="1"/>
          </p:nvPr>
        </p:nvSpPr>
        <p:spPr>
          <a:xfrm>
            <a:off x="8127999" y="2286000"/>
            <a:ext cx="3471863" cy="3281362"/>
          </a:xfrm>
          <a:prstGeom prst="roundRect">
            <a:avLst>
              <a:gd name="adj" fmla="val 5490"/>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82880" tIns="1051560" rIns="182880" bIns="91440" numCol="1" spcCol="0" rtlCol="0" fromWordArt="0" anchor="t"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13" name="Picture Placeholder 8">
            <a:extLst>
              <a:ext uri="{FF2B5EF4-FFF2-40B4-BE49-F238E27FC236}">
                <a16:creationId xmlns:a16="http://schemas.microsoft.com/office/drawing/2014/main" id="{9E42ABD2-AAE7-4029-18D3-14883AA94966}"/>
              </a:ext>
            </a:extLst>
          </p:cNvPr>
          <p:cNvSpPr>
            <a:spLocks noGrp="1"/>
          </p:cNvSpPr>
          <p:nvPr>
            <p:ph type="pic" sz="quarter" idx="15" hasCustomPrompt="1"/>
          </p:nvPr>
        </p:nvSpPr>
        <p:spPr>
          <a:xfrm>
            <a:off x="8372474" y="2578100"/>
            <a:ext cx="594360" cy="594360"/>
          </a:xfrm>
          <a:noFill/>
        </p:spPr>
        <p:txBody>
          <a:bodyPr anchor="ctr">
            <a:noAutofit/>
          </a:bodyPr>
          <a:lstStyle>
            <a:lvl1pPr algn="ctr">
              <a:defRPr sz="1000">
                <a:latin typeface="+mj-lt"/>
              </a:defRPr>
            </a:lvl1pPr>
          </a:lstStyle>
          <a:p>
            <a:r>
              <a:rPr lang="en-US" dirty="0"/>
              <a:t>Add icon here</a:t>
            </a:r>
          </a:p>
        </p:txBody>
      </p:sp>
      <p:sp>
        <p:nvSpPr>
          <p:cNvPr id="19" name="Text Placeholder 18">
            <a:extLst>
              <a:ext uri="{FF2B5EF4-FFF2-40B4-BE49-F238E27FC236}">
                <a16:creationId xmlns:a16="http://schemas.microsoft.com/office/drawing/2014/main" id="{89D18796-A5FA-3E18-DE30-EEA3FAF0ECD6}"/>
              </a:ext>
            </a:extLst>
          </p:cNvPr>
          <p:cNvSpPr>
            <a:spLocks noGrp="1"/>
          </p:cNvSpPr>
          <p:nvPr>
            <p:ph type="body" sz="quarter" idx="20" hasCustomPrompt="1"/>
          </p:nvPr>
        </p:nvSpPr>
        <p:spPr>
          <a:xfrm>
            <a:off x="579437" y="4144741"/>
            <a:ext cx="3471863"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0" name="Text Placeholder 18">
            <a:extLst>
              <a:ext uri="{FF2B5EF4-FFF2-40B4-BE49-F238E27FC236}">
                <a16:creationId xmlns:a16="http://schemas.microsoft.com/office/drawing/2014/main" id="{3895944A-1BD4-F664-EB70-7FDEACD1C21C}"/>
              </a:ext>
            </a:extLst>
          </p:cNvPr>
          <p:cNvSpPr>
            <a:spLocks noGrp="1"/>
          </p:cNvSpPr>
          <p:nvPr>
            <p:ph type="body" sz="quarter" idx="21" hasCustomPrompt="1"/>
          </p:nvPr>
        </p:nvSpPr>
        <p:spPr>
          <a:xfrm>
            <a:off x="4353718" y="4144741"/>
            <a:ext cx="3471863"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21" name="Text Placeholder 18">
            <a:extLst>
              <a:ext uri="{FF2B5EF4-FFF2-40B4-BE49-F238E27FC236}">
                <a16:creationId xmlns:a16="http://schemas.microsoft.com/office/drawing/2014/main" id="{EF8F9704-C794-9448-7255-7C9E63B85D93}"/>
              </a:ext>
            </a:extLst>
          </p:cNvPr>
          <p:cNvSpPr>
            <a:spLocks noGrp="1"/>
          </p:cNvSpPr>
          <p:nvPr>
            <p:ph type="body" sz="quarter" idx="22" hasCustomPrompt="1"/>
          </p:nvPr>
        </p:nvSpPr>
        <p:spPr>
          <a:xfrm>
            <a:off x="8127999" y="4144741"/>
            <a:ext cx="3471863" cy="1130521"/>
          </a:xfrm>
        </p:spPr>
        <p:txBody>
          <a:bodyPr lIns="201168" rIns="182880">
            <a:noAutofit/>
          </a:bodyPr>
          <a:lstStyle>
            <a:lvl1pPr>
              <a:defRPr sz="1200"/>
            </a:lvl1pPr>
          </a:lstStyle>
          <a:p>
            <a:pPr lvl="0"/>
            <a:r>
              <a:rPr lang="en-US"/>
              <a:t>Supporting detail </a:t>
            </a:r>
            <a:br>
              <a:rPr lang="en-US"/>
            </a:br>
            <a:r>
              <a:rPr lang="en-US"/>
              <a:t>body content</a:t>
            </a:r>
          </a:p>
        </p:txBody>
      </p:sp>
      <p:sp>
        <p:nvSpPr>
          <p:cNvPr id="6" name="Footer Placeholder 1">
            <a:extLst>
              <a:ext uri="{FF2B5EF4-FFF2-40B4-BE49-F238E27FC236}">
                <a16:creationId xmlns:a16="http://schemas.microsoft.com/office/drawing/2014/main" id="{BD6E9C5C-6DF0-199B-2776-CC9F9EF38A31}"/>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402183373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upporting_Five Cards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
        <p:nvSpPr>
          <p:cNvPr id="3" name="Text Placeholder 4">
            <a:extLst>
              <a:ext uri="{FF2B5EF4-FFF2-40B4-BE49-F238E27FC236}">
                <a16:creationId xmlns:a16="http://schemas.microsoft.com/office/drawing/2014/main" id="{BEF6B487-BBE1-1BBE-0BB8-EA6392C3E4ED}"/>
              </a:ext>
            </a:extLst>
          </p:cNvPr>
          <p:cNvSpPr>
            <a:spLocks noGrp="1"/>
          </p:cNvSpPr>
          <p:nvPr>
            <p:ph type="body" sz="quarter" idx="10" hasCustomPrompt="1"/>
          </p:nvPr>
        </p:nvSpPr>
        <p:spPr>
          <a:xfrm>
            <a:off x="585216" y="1586084"/>
            <a:ext cx="6592824" cy="73152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4" name="Picture Placeholder 8">
            <a:extLst>
              <a:ext uri="{FF2B5EF4-FFF2-40B4-BE49-F238E27FC236}">
                <a16:creationId xmlns:a16="http://schemas.microsoft.com/office/drawing/2014/main" id="{C6CBA228-536C-0BEC-D399-8BB6729C0627}"/>
              </a:ext>
            </a:extLst>
          </p:cNvPr>
          <p:cNvSpPr>
            <a:spLocks noGrp="1" noChangeAspect="1"/>
          </p:cNvSpPr>
          <p:nvPr>
            <p:ph type="pic" sz="quarter" idx="11" hasCustomPrompt="1"/>
          </p:nvPr>
        </p:nvSpPr>
        <p:spPr>
          <a:xfrm>
            <a:off x="776294" y="1677524"/>
            <a:ext cx="548640" cy="548640"/>
          </a:xfrm>
          <a:noFill/>
        </p:spPr>
        <p:txBody>
          <a:bodyPr anchor="ctr">
            <a:noAutofit/>
          </a:bodyPr>
          <a:lstStyle>
            <a:lvl1pPr algn="ctr">
              <a:defRPr sz="1000">
                <a:latin typeface="+mj-lt"/>
              </a:defRPr>
            </a:lvl1pPr>
          </a:lstStyle>
          <a:p>
            <a:r>
              <a:rPr lang="en-US" dirty="0"/>
              <a:t>Add icon here</a:t>
            </a:r>
          </a:p>
        </p:txBody>
      </p:sp>
      <p:sp>
        <p:nvSpPr>
          <p:cNvPr id="21" name="Text Placeholder 4">
            <a:extLst>
              <a:ext uri="{FF2B5EF4-FFF2-40B4-BE49-F238E27FC236}">
                <a16:creationId xmlns:a16="http://schemas.microsoft.com/office/drawing/2014/main" id="{716B380D-A607-794F-148B-423F256C1320}"/>
              </a:ext>
            </a:extLst>
          </p:cNvPr>
          <p:cNvSpPr>
            <a:spLocks noGrp="1"/>
          </p:cNvSpPr>
          <p:nvPr>
            <p:ph type="body" sz="quarter" idx="20" hasCustomPrompt="1"/>
          </p:nvPr>
        </p:nvSpPr>
        <p:spPr>
          <a:xfrm>
            <a:off x="585216" y="2508379"/>
            <a:ext cx="6592824" cy="73152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2" name="Picture Placeholder 8">
            <a:extLst>
              <a:ext uri="{FF2B5EF4-FFF2-40B4-BE49-F238E27FC236}">
                <a16:creationId xmlns:a16="http://schemas.microsoft.com/office/drawing/2014/main" id="{BEC3E464-906E-F731-E535-C94C1CE1F3AC}"/>
              </a:ext>
            </a:extLst>
          </p:cNvPr>
          <p:cNvSpPr>
            <a:spLocks noGrp="1" noChangeAspect="1"/>
          </p:cNvSpPr>
          <p:nvPr>
            <p:ph type="pic" sz="quarter" idx="21" hasCustomPrompt="1"/>
          </p:nvPr>
        </p:nvSpPr>
        <p:spPr>
          <a:xfrm>
            <a:off x="776294" y="2599819"/>
            <a:ext cx="548640" cy="548640"/>
          </a:xfrm>
          <a:noFill/>
        </p:spPr>
        <p:txBody>
          <a:bodyPr anchor="ctr">
            <a:noAutofit/>
          </a:bodyPr>
          <a:lstStyle>
            <a:lvl1pPr algn="ctr">
              <a:defRPr sz="1000">
                <a:latin typeface="+mj-lt"/>
              </a:defRPr>
            </a:lvl1pPr>
          </a:lstStyle>
          <a:p>
            <a:r>
              <a:rPr lang="en-US" dirty="0"/>
              <a:t>Add icon here</a:t>
            </a:r>
          </a:p>
        </p:txBody>
      </p:sp>
      <p:sp>
        <p:nvSpPr>
          <p:cNvPr id="23" name="Text Placeholder 4">
            <a:extLst>
              <a:ext uri="{FF2B5EF4-FFF2-40B4-BE49-F238E27FC236}">
                <a16:creationId xmlns:a16="http://schemas.microsoft.com/office/drawing/2014/main" id="{E876E288-AF68-04AE-CC33-66C87D722295}"/>
              </a:ext>
            </a:extLst>
          </p:cNvPr>
          <p:cNvSpPr>
            <a:spLocks noGrp="1"/>
          </p:cNvSpPr>
          <p:nvPr>
            <p:ph type="body" sz="quarter" idx="22" hasCustomPrompt="1"/>
          </p:nvPr>
        </p:nvSpPr>
        <p:spPr>
          <a:xfrm>
            <a:off x="585216" y="3430674"/>
            <a:ext cx="6592824" cy="73152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4" name="Picture Placeholder 8">
            <a:extLst>
              <a:ext uri="{FF2B5EF4-FFF2-40B4-BE49-F238E27FC236}">
                <a16:creationId xmlns:a16="http://schemas.microsoft.com/office/drawing/2014/main" id="{2FED055F-8EE4-726D-1505-A3D211F32549}"/>
              </a:ext>
            </a:extLst>
          </p:cNvPr>
          <p:cNvSpPr>
            <a:spLocks noGrp="1" noChangeAspect="1"/>
          </p:cNvSpPr>
          <p:nvPr>
            <p:ph type="pic" sz="quarter" idx="23" hasCustomPrompt="1"/>
          </p:nvPr>
        </p:nvSpPr>
        <p:spPr>
          <a:xfrm>
            <a:off x="776294" y="3522114"/>
            <a:ext cx="548640" cy="548640"/>
          </a:xfrm>
          <a:noFill/>
        </p:spPr>
        <p:txBody>
          <a:bodyPr anchor="ctr">
            <a:noAutofit/>
          </a:bodyPr>
          <a:lstStyle>
            <a:lvl1pPr algn="ctr">
              <a:defRPr sz="1000">
                <a:latin typeface="+mj-lt"/>
              </a:defRPr>
            </a:lvl1pPr>
          </a:lstStyle>
          <a:p>
            <a:r>
              <a:rPr lang="en-US" dirty="0"/>
              <a:t>Add icon here</a:t>
            </a:r>
          </a:p>
        </p:txBody>
      </p:sp>
      <p:sp>
        <p:nvSpPr>
          <p:cNvPr id="25" name="Text Placeholder 4">
            <a:extLst>
              <a:ext uri="{FF2B5EF4-FFF2-40B4-BE49-F238E27FC236}">
                <a16:creationId xmlns:a16="http://schemas.microsoft.com/office/drawing/2014/main" id="{9A718BA7-C022-AC6A-788C-61E8C34A123A}"/>
              </a:ext>
            </a:extLst>
          </p:cNvPr>
          <p:cNvSpPr>
            <a:spLocks noGrp="1"/>
          </p:cNvSpPr>
          <p:nvPr>
            <p:ph type="body" sz="quarter" idx="24" hasCustomPrompt="1"/>
          </p:nvPr>
        </p:nvSpPr>
        <p:spPr>
          <a:xfrm>
            <a:off x="585216" y="4352969"/>
            <a:ext cx="6592824" cy="73152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6" name="Picture Placeholder 8">
            <a:extLst>
              <a:ext uri="{FF2B5EF4-FFF2-40B4-BE49-F238E27FC236}">
                <a16:creationId xmlns:a16="http://schemas.microsoft.com/office/drawing/2014/main" id="{C470E721-D70D-421E-AB17-3F84FC2C8553}"/>
              </a:ext>
            </a:extLst>
          </p:cNvPr>
          <p:cNvSpPr>
            <a:spLocks noGrp="1" noChangeAspect="1"/>
          </p:cNvSpPr>
          <p:nvPr>
            <p:ph type="pic" sz="quarter" idx="25" hasCustomPrompt="1"/>
          </p:nvPr>
        </p:nvSpPr>
        <p:spPr>
          <a:xfrm>
            <a:off x="776294" y="4444409"/>
            <a:ext cx="548640" cy="548640"/>
          </a:xfrm>
          <a:noFill/>
        </p:spPr>
        <p:txBody>
          <a:bodyPr anchor="ctr">
            <a:noAutofit/>
          </a:bodyPr>
          <a:lstStyle>
            <a:lvl1pPr algn="ctr">
              <a:defRPr sz="1000">
                <a:latin typeface="+mj-lt"/>
              </a:defRPr>
            </a:lvl1pPr>
          </a:lstStyle>
          <a:p>
            <a:r>
              <a:rPr lang="en-US" dirty="0"/>
              <a:t>Add icon here</a:t>
            </a:r>
          </a:p>
        </p:txBody>
      </p:sp>
      <p:sp>
        <p:nvSpPr>
          <p:cNvPr id="27" name="Text Placeholder 4">
            <a:extLst>
              <a:ext uri="{FF2B5EF4-FFF2-40B4-BE49-F238E27FC236}">
                <a16:creationId xmlns:a16="http://schemas.microsoft.com/office/drawing/2014/main" id="{75397520-97D2-0917-A920-CECA6D7DDF14}"/>
              </a:ext>
            </a:extLst>
          </p:cNvPr>
          <p:cNvSpPr>
            <a:spLocks noGrp="1"/>
          </p:cNvSpPr>
          <p:nvPr>
            <p:ph type="body" sz="quarter" idx="26" hasCustomPrompt="1"/>
          </p:nvPr>
        </p:nvSpPr>
        <p:spPr>
          <a:xfrm>
            <a:off x="585216" y="5275263"/>
            <a:ext cx="6592824" cy="73152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8" name="Picture Placeholder 8">
            <a:extLst>
              <a:ext uri="{FF2B5EF4-FFF2-40B4-BE49-F238E27FC236}">
                <a16:creationId xmlns:a16="http://schemas.microsoft.com/office/drawing/2014/main" id="{31AA0EE9-0115-42C1-650A-0E4215C6FD64}"/>
              </a:ext>
            </a:extLst>
          </p:cNvPr>
          <p:cNvSpPr>
            <a:spLocks noGrp="1" noChangeAspect="1"/>
          </p:cNvSpPr>
          <p:nvPr>
            <p:ph type="pic" sz="quarter" idx="27" hasCustomPrompt="1"/>
          </p:nvPr>
        </p:nvSpPr>
        <p:spPr>
          <a:xfrm>
            <a:off x="776294" y="5366703"/>
            <a:ext cx="548640" cy="548640"/>
          </a:xfrm>
          <a:noFill/>
        </p:spPr>
        <p:txBody>
          <a:bodyPr anchor="ctr">
            <a:noAutofit/>
          </a:bodyPr>
          <a:lstStyle>
            <a:lvl1pPr algn="ctr">
              <a:defRPr sz="1000">
                <a:latin typeface="+mj-lt"/>
              </a:defRPr>
            </a:lvl1pPr>
          </a:lstStyle>
          <a:p>
            <a:r>
              <a:rPr lang="en-US" dirty="0"/>
              <a:t>Add icon here</a:t>
            </a:r>
          </a:p>
        </p:txBody>
      </p:sp>
    </p:spTree>
    <p:extLst>
      <p:ext uri="{BB962C8B-B14F-4D97-AF65-F5344CB8AC3E}">
        <p14:creationId xmlns:p14="http://schemas.microsoft.com/office/powerpoint/2010/main" val="12714767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Photo_1/3 p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23E87F42-010F-3E27-4A6C-FF0B393BD44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6895759"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6895759"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8" name="Text Placeholder 4">
            <a:extLst>
              <a:ext uri="{FF2B5EF4-FFF2-40B4-BE49-F238E27FC236}">
                <a16:creationId xmlns:a16="http://schemas.microsoft.com/office/drawing/2014/main" id="{8251606E-7ED4-0FCC-48A7-298DABEC7CCD}"/>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9" name="Text Placeholder 4">
            <a:extLst>
              <a:ext uri="{FF2B5EF4-FFF2-40B4-BE49-F238E27FC236}">
                <a16:creationId xmlns:a16="http://schemas.microsoft.com/office/drawing/2014/main" id="{D9F65BD8-C626-5B2C-AF8A-7F9CB38095B1}"/>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6" name="Picture Placeholder" descr="This photo is a 'placeholder' only. Drag or drop your photo here, or click and tap the center to insert a photo.">
            <a:extLst>
              <a:ext uri="{FF2B5EF4-FFF2-40B4-BE49-F238E27FC236}">
                <a16:creationId xmlns:a16="http://schemas.microsoft.com/office/drawing/2014/main" id="{7D075368-BA70-E259-E472-56961BBBB323}"/>
              </a:ext>
            </a:extLst>
          </p:cNvPr>
          <p:cNvSpPr>
            <a:spLocks noGrp="1"/>
          </p:cNvSpPr>
          <p:nvPr>
            <p:ph type="pic" sz="quarter" idx="19" hasCustomPrompt="1"/>
          </p:nvPr>
        </p:nvSpPr>
        <p:spPr bwMode="ltGray">
          <a:xfrm>
            <a:off x="8129016" y="0"/>
            <a:ext cx="4059936" cy="6858000"/>
          </a:xfrm>
          <a:prstGeom prst="rect">
            <a:avLst/>
          </a:prstGeom>
          <a:blipFill>
            <a:blip r:embed="rId4" cstate="email">
              <a:extLst>
                <a:ext uri="{28A0092B-C50C-407E-A947-70E740481C1C}">
                  <a14:useLocalDpi xmlns:a14="http://schemas.microsoft.com/office/drawing/2010/main"/>
                </a:ext>
              </a:extLst>
            </a:blip>
            <a:stretch>
              <a:fillRect/>
            </a:stretch>
          </a:blip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
        <p:nvSpPr>
          <p:cNvPr id="12" name="Text Placeholder 13">
            <a:extLst>
              <a:ext uri="{FF2B5EF4-FFF2-40B4-BE49-F238E27FC236}">
                <a16:creationId xmlns:a16="http://schemas.microsoft.com/office/drawing/2014/main" id="{8BD3E7DB-4E42-00BB-7E78-2258EE569DED}"/>
              </a:ext>
            </a:extLst>
          </p:cNvPr>
          <p:cNvSpPr>
            <a:spLocks noGrp="1"/>
          </p:cNvSpPr>
          <p:nvPr>
            <p:ph type="body" sz="quarter" idx="16" hasCustomPrompt="1"/>
          </p:nvPr>
        </p:nvSpPr>
        <p:spPr>
          <a:xfrm>
            <a:off x="569911" y="4963768"/>
            <a:ext cx="1700348"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#1]</a:t>
            </a:r>
          </a:p>
        </p:txBody>
      </p:sp>
      <p:sp>
        <p:nvSpPr>
          <p:cNvPr id="13" name="Text Placeholder 13">
            <a:extLst>
              <a:ext uri="{FF2B5EF4-FFF2-40B4-BE49-F238E27FC236}">
                <a16:creationId xmlns:a16="http://schemas.microsoft.com/office/drawing/2014/main" id="{1FF3DE55-AA90-4C70-E066-1A6FD29B34CF}"/>
              </a:ext>
            </a:extLst>
          </p:cNvPr>
          <p:cNvSpPr>
            <a:spLocks noGrp="1"/>
          </p:cNvSpPr>
          <p:nvPr>
            <p:ph type="body" sz="quarter" idx="17" hasCustomPrompt="1"/>
          </p:nvPr>
        </p:nvSpPr>
        <p:spPr>
          <a:xfrm>
            <a:off x="569911" y="5307501"/>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#2]</a:t>
            </a:r>
          </a:p>
        </p:txBody>
      </p:sp>
      <p:sp>
        <p:nvSpPr>
          <p:cNvPr id="14" name="Text Placeholder 13">
            <a:extLst>
              <a:ext uri="{FF2B5EF4-FFF2-40B4-BE49-F238E27FC236}">
                <a16:creationId xmlns:a16="http://schemas.microsoft.com/office/drawing/2014/main" id="{A7114B71-FD34-0DCF-DE50-BFD6EC4E444F}"/>
              </a:ext>
            </a:extLst>
          </p:cNvPr>
          <p:cNvSpPr>
            <a:spLocks noGrp="1"/>
          </p:cNvSpPr>
          <p:nvPr>
            <p:ph type="body" sz="quarter" idx="18" hasCustomPrompt="1"/>
          </p:nvPr>
        </p:nvSpPr>
        <p:spPr>
          <a:xfrm>
            <a:off x="569911" y="5651233"/>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#3]</a:t>
            </a:r>
          </a:p>
        </p:txBody>
      </p:sp>
    </p:spTree>
    <p:extLst>
      <p:ext uri="{BB962C8B-B14F-4D97-AF65-F5344CB8AC3E}">
        <p14:creationId xmlns:p14="http://schemas.microsoft.com/office/powerpoint/2010/main" val="29168903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upporting_Four Cards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
        <p:nvSpPr>
          <p:cNvPr id="3" name="Text Placeholder 4">
            <a:extLst>
              <a:ext uri="{FF2B5EF4-FFF2-40B4-BE49-F238E27FC236}">
                <a16:creationId xmlns:a16="http://schemas.microsoft.com/office/drawing/2014/main" id="{BEF6B487-BBE1-1BBE-0BB8-EA6392C3E4ED}"/>
              </a:ext>
            </a:extLst>
          </p:cNvPr>
          <p:cNvSpPr>
            <a:spLocks noGrp="1"/>
          </p:cNvSpPr>
          <p:nvPr>
            <p:ph type="body" sz="quarter" idx="10" hasCustomPrompt="1"/>
          </p:nvPr>
        </p:nvSpPr>
        <p:spPr>
          <a:xfrm>
            <a:off x="585216" y="1586084"/>
            <a:ext cx="6592824" cy="82296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4" name="Picture Placeholder 8">
            <a:extLst>
              <a:ext uri="{FF2B5EF4-FFF2-40B4-BE49-F238E27FC236}">
                <a16:creationId xmlns:a16="http://schemas.microsoft.com/office/drawing/2014/main" id="{C6CBA228-536C-0BEC-D399-8BB6729C0627}"/>
              </a:ext>
            </a:extLst>
          </p:cNvPr>
          <p:cNvSpPr>
            <a:spLocks noGrp="1" noChangeAspect="1"/>
          </p:cNvSpPr>
          <p:nvPr>
            <p:ph type="pic" sz="quarter" idx="11" hasCustomPrompt="1"/>
          </p:nvPr>
        </p:nvSpPr>
        <p:spPr>
          <a:xfrm>
            <a:off x="829690" y="1723244"/>
            <a:ext cx="548640" cy="548640"/>
          </a:xfrm>
          <a:noFill/>
        </p:spPr>
        <p:txBody>
          <a:bodyPr anchor="ctr">
            <a:noAutofit/>
          </a:bodyPr>
          <a:lstStyle>
            <a:lvl1pPr algn="ctr">
              <a:defRPr sz="1000">
                <a:latin typeface="+mj-lt"/>
              </a:defRPr>
            </a:lvl1pPr>
          </a:lstStyle>
          <a:p>
            <a:r>
              <a:rPr lang="en-US" dirty="0"/>
              <a:t>Add icon here</a:t>
            </a:r>
          </a:p>
        </p:txBody>
      </p:sp>
      <p:sp>
        <p:nvSpPr>
          <p:cNvPr id="21" name="Text Placeholder 4">
            <a:extLst>
              <a:ext uri="{FF2B5EF4-FFF2-40B4-BE49-F238E27FC236}">
                <a16:creationId xmlns:a16="http://schemas.microsoft.com/office/drawing/2014/main" id="{716B380D-A607-794F-148B-423F256C1320}"/>
              </a:ext>
            </a:extLst>
          </p:cNvPr>
          <p:cNvSpPr>
            <a:spLocks noGrp="1"/>
          </p:cNvSpPr>
          <p:nvPr>
            <p:ph type="body" sz="quarter" idx="20" hasCustomPrompt="1"/>
          </p:nvPr>
        </p:nvSpPr>
        <p:spPr>
          <a:xfrm>
            <a:off x="585216" y="2642417"/>
            <a:ext cx="6592824" cy="82296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2" name="Picture Placeholder 8">
            <a:extLst>
              <a:ext uri="{FF2B5EF4-FFF2-40B4-BE49-F238E27FC236}">
                <a16:creationId xmlns:a16="http://schemas.microsoft.com/office/drawing/2014/main" id="{BEC3E464-906E-F731-E535-C94C1CE1F3AC}"/>
              </a:ext>
            </a:extLst>
          </p:cNvPr>
          <p:cNvSpPr>
            <a:spLocks noGrp="1" noChangeAspect="1"/>
          </p:cNvSpPr>
          <p:nvPr>
            <p:ph type="pic" sz="quarter" idx="21" hasCustomPrompt="1"/>
          </p:nvPr>
        </p:nvSpPr>
        <p:spPr>
          <a:xfrm>
            <a:off x="829690" y="2779577"/>
            <a:ext cx="548640" cy="548640"/>
          </a:xfrm>
          <a:noFill/>
        </p:spPr>
        <p:txBody>
          <a:bodyPr anchor="ctr">
            <a:noAutofit/>
          </a:bodyPr>
          <a:lstStyle>
            <a:lvl1pPr algn="ctr">
              <a:defRPr sz="1000">
                <a:latin typeface="+mj-lt"/>
              </a:defRPr>
            </a:lvl1pPr>
          </a:lstStyle>
          <a:p>
            <a:r>
              <a:rPr lang="en-US" dirty="0"/>
              <a:t>Add icon here</a:t>
            </a:r>
          </a:p>
        </p:txBody>
      </p:sp>
      <p:sp>
        <p:nvSpPr>
          <p:cNvPr id="23" name="Text Placeholder 4">
            <a:extLst>
              <a:ext uri="{FF2B5EF4-FFF2-40B4-BE49-F238E27FC236}">
                <a16:creationId xmlns:a16="http://schemas.microsoft.com/office/drawing/2014/main" id="{E876E288-AF68-04AE-CC33-66C87D722295}"/>
              </a:ext>
            </a:extLst>
          </p:cNvPr>
          <p:cNvSpPr>
            <a:spLocks noGrp="1"/>
          </p:cNvSpPr>
          <p:nvPr>
            <p:ph type="body" sz="quarter" idx="22" hasCustomPrompt="1"/>
          </p:nvPr>
        </p:nvSpPr>
        <p:spPr>
          <a:xfrm>
            <a:off x="585216" y="3698750"/>
            <a:ext cx="6592824" cy="82296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4" name="Picture Placeholder 8">
            <a:extLst>
              <a:ext uri="{FF2B5EF4-FFF2-40B4-BE49-F238E27FC236}">
                <a16:creationId xmlns:a16="http://schemas.microsoft.com/office/drawing/2014/main" id="{2FED055F-8EE4-726D-1505-A3D211F32549}"/>
              </a:ext>
            </a:extLst>
          </p:cNvPr>
          <p:cNvSpPr>
            <a:spLocks noGrp="1" noChangeAspect="1"/>
          </p:cNvSpPr>
          <p:nvPr>
            <p:ph type="pic" sz="quarter" idx="23" hasCustomPrompt="1"/>
          </p:nvPr>
        </p:nvSpPr>
        <p:spPr>
          <a:xfrm>
            <a:off x="829690" y="3835910"/>
            <a:ext cx="548640" cy="548640"/>
          </a:xfrm>
          <a:noFill/>
        </p:spPr>
        <p:txBody>
          <a:bodyPr anchor="ctr">
            <a:noAutofit/>
          </a:bodyPr>
          <a:lstStyle>
            <a:lvl1pPr algn="ctr">
              <a:defRPr sz="1000">
                <a:latin typeface="+mj-lt"/>
              </a:defRPr>
            </a:lvl1pPr>
          </a:lstStyle>
          <a:p>
            <a:r>
              <a:rPr lang="en-US" dirty="0"/>
              <a:t>Add icon here</a:t>
            </a:r>
          </a:p>
        </p:txBody>
      </p:sp>
      <p:sp>
        <p:nvSpPr>
          <p:cNvPr id="25" name="Text Placeholder 4">
            <a:extLst>
              <a:ext uri="{FF2B5EF4-FFF2-40B4-BE49-F238E27FC236}">
                <a16:creationId xmlns:a16="http://schemas.microsoft.com/office/drawing/2014/main" id="{9A718BA7-C022-AC6A-788C-61E8C34A123A}"/>
              </a:ext>
            </a:extLst>
          </p:cNvPr>
          <p:cNvSpPr>
            <a:spLocks noGrp="1"/>
          </p:cNvSpPr>
          <p:nvPr>
            <p:ph type="body" sz="quarter" idx="24" hasCustomPrompt="1"/>
          </p:nvPr>
        </p:nvSpPr>
        <p:spPr>
          <a:xfrm>
            <a:off x="585216" y="4755082"/>
            <a:ext cx="6592824" cy="822960"/>
          </a:xfrm>
          <a:prstGeom prst="roundRect">
            <a:avLst>
              <a:gd name="adj" fmla="val 13247"/>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6" name="Picture Placeholder 8">
            <a:extLst>
              <a:ext uri="{FF2B5EF4-FFF2-40B4-BE49-F238E27FC236}">
                <a16:creationId xmlns:a16="http://schemas.microsoft.com/office/drawing/2014/main" id="{C470E721-D70D-421E-AB17-3F84FC2C8553}"/>
              </a:ext>
            </a:extLst>
          </p:cNvPr>
          <p:cNvSpPr>
            <a:spLocks noGrp="1" noChangeAspect="1"/>
          </p:cNvSpPr>
          <p:nvPr>
            <p:ph type="pic" sz="quarter" idx="25" hasCustomPrompt="1"/>
          </p:nvPr>
        </p:nvSpPr>
        <p:spPr>
          <a:xfrm>
            <a:off x="829690" y="4892242"/>
            <a:ext cx="548640" cy="548640"/>
          </a:xfrm>
          <a:noFill/>
        </p:spPr>
        <p:txBody>
          <a:bodyPr anchor="ctr">
            <a:noAutofit/>
          </a:bodyPr>
          <a:lstStyle>
            <a:lvl1pPr algn="ctr">
              <a:defRPr sz="1000">
                <a:latin typeface="+mj-lt"/>
              </a:defRPr>
            </a:lvl1pPr>
          </a:lstStyle>
          <a:p>
            <a:r>
              <a:rPr lang="en-US" dirty="0"/>
              <a:t>Add icon here</a:t>
            </a:r>
          </a:p>
        </p:txBody>
      </p:sp>
    </p:spTree>
    <p:extLst>
      <p:ext uri="{BB962C8B-B14F-4D97-AF65-F5344CB8AC3E}">
        <p14:creationId xmlns:p14="http://schemas.microsoft.com/office/powerpoint/2010/main" val="5607718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upporting_Three Cards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
        <p:nvSpPr>
          <p:cNvPr id="3" name="Text Placeholder 4">
            <a:extLst>
              <a:ext uri="{FF2B5EF4-FFF2-40B4-BE49-F238E27FC236}">
                <a16:creationId xmlns:a16="http://schemas.microsoft.com/office/drawing/2014/main" id="{BEF6B487-BBE1-1BBE-0BB8-EA6392C3E4ED}"/>
              </a:ext>
            </a:extLst>
          </p:cNvPr>
          <p:cNvSpPr>
            <a:spLocks noGrp="1"/>
          </p:cNvSpPr>
          <p:nvPr>
            <p:ph type="body" sz="quarter" idx="10" hasCustomPrompt="1"/>
          </p:nvPr>
        </p:nvSpPr>
        <p:spPr>
          <a:xfrm>
            <a:off x="585216" y="1586084"/>
            <a:ext cx="6592824" cy="1280160"/>
          </a:xfrm>
          <a:prstGeom prst="roundRect">
            <a:avLst>
              <a:gd name="adj" fmla="val 8039"/>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4" name="Picture Placeholder 8">
            <a:extLst>
              <a:ext uri="{FF2B5EF4-FFF2-40B4-BE49-F238E27FC236}">
                <a16:creationId xmlns:a16="http://schemas.microsoft.com/office/drawing/2014/main" id="{C6CBA228-536C-0BEC-D399-8BB6729C0627}"/>
              </a:ext>
            </a:extLst>
          </p:cNvPr>
          <p:cNvSpPr>
            <a:spLocks noGrp="1" noChangeAspect="1"/>
          </p:cNvSpPr>
          <p:nvPr>
            <p:ph type="pic" sz="quarter" idx="11" hasCustomPrompt="1"/>
          </p:nvPr>
        </p:nvSpPr>
        <p:spPr>
          <a:xfrm>
            <a:off x="829690" y="1951844"/>
            <a:ext cx="548640" cy="548640"/>
          </a:xfrm>
          <a:noFill/>
        </p:spPr>
        <p:txBody>
          <a:bodyPr anchor="ctr">
            <a:noAutofit/>
          </a:bodyPr>
          <a:lstStyle>
            <a:lvl1pPr algn="ctr">
              <a:defRPr sz="1000">
                <a:latin typeface="+mj-lt"/>
              </a:defRPr>
            </a:lvl1pPr>
          </a:lstStyle>
          <a:p>
            <a:r>
              <a:rPr lang="en-US" dirty="0"/>
              <a:t>Add icon here</a:t>
            </a:r>
          </a:p>
        </p:txBody>
      </p:sp>
      <p:sp>
        <p:nvSpPr>
          <p:cNvPr id="21" name="Text Placeholder 4">
            <a:extLst>
              <a:ext uri="{FF2B5EF4-FFF2-40B4-BE49-F238E27FC236}">
                <a16:creationId xmlns:a16="http://schemas.microsoft.com/office/drawing/2014/main" id="{716B380D-A607-794F-148B-423F256C1320}"/>
              </a:ext>
            </a:extLst>
          </p:cNvPr>
          <p:cNvSpPr>
            <a:spLocks noGrp="1"/>
          </p:cNvSpPr>
          <p:nvPr>
            <p:ph type="body" sz="quarter" idx="20" hasCustomPrompt="1"/>
          </p:nvPr>
        </p:nvSpPr>
        <p:spPr>
          <a:xfrm>
            <a:off x="585216" y="3110634"/>
            <a:ext cx="6592824" cy="1280160"/>
          </a:xfrm>
          <a:prstGeom prst="roundRect">
            <a:avLst>
              <a:gd name="adj" fmla="val 8783"/>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2" name="Picture Placeholder 8">
            <a:extLst>
              <a:ext uri="{FF2B5EF4-FFF2-40B4-BE49-F238E27FC236}">
                <a16:creationId xmlns:a16="http://schemas.microsoft.com/office/drawing/2014/main" id="{BEC3E464-906E-F731-E535-C94C1CE1F3AC}"/>
              </a:ext>
            </a:extLst>
          </p:cNvPr>
          <p:cNvSpPr>
            <a:spLocks noGrp="1" noChangeAspect="1"/>
          </p:cNvSpPr>
          <p:nvPr>
            <p:ph type="pic" sz="quarter" idx="21" hasCustomPrompt="1"/>
          </p:nvPr>
        </p:nvSpPr>
        <p:spPr>
          <a:xfrm>
            <a:off x="829690" y="3476394"/>
            <a:ext cx="548640" cy="548640"/>
          </a:xfrm>
          <a:noFill/>
        </p:spPr>
        <p:txBody>
          <a:bodyPr anchor="ctr">
            <a:noAutofit/>
          </a:bodyPr>
          <a:lstStyle>
            <a:lvl1pPr algn="ctr">
              <a:defRPr sz="1000">
                <a:latin typeface="+mj-lt"/>
              </a:defRPr>
            </a:lvl1pPr>
          </a:lstStyle>
          <a:p>
            <a:r>
              <a:rPr lang="en-US" dirty="0"/>
              <a:t>Add icon here</a:t>
            </a:r>
          </a:p>
        </p:txBody>
      </p:sp>
      <p:sp>
        <p:nvSpPr>
          <p:cNvPr id="23" name="Text Placeholder 4">
            <a:extLst>
              <a:ext uri="{FF2B5EF4-FFF2-40B4-BE49-F238E27FC236}">
                <a16:creationId xmlns:a16="http://schemas.microsoft.com/office/drawing/2014/main" id="{E876E288-AF68-04AE-CC33-66C87D722295}"/>
              </a:ext>
            </a:extLst>
          </p:cNvPr>
          <p:cNvSpPr>
            <a:spLocks noGrp="1"/>
          </p:cNvSpPr>
          <p:nvPr>
            <p:ph type="body" sz="quarter" idx="22" hasCustomPrompt="1"/>
          </p:nvPr>
        </p:nvSpPr>
        <p:spPr>
          <a:xfrm>
            <a:off x="585216" y="4635183"/>
            <a:ext cx="6592824" cy="1280160"/>
          </a:xfrm>
          <a:prstGeom prst="roundRect">
            <a:avLst>
              <a:gd name="adj" fmla="val 8039"/>
            </a:avLst>
          </a:prstGeom>
          <a:solidFill>
            <a:schemeClr val="bg1">
              <a:alpha val="66000"/>
            </a:schemeClr>
          </a:solidFill>
          <a:ln w="254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1097280" tIns="91440" rIns="182880" bIns="91440" numCol="1" spcCol="0" rtlCol="0" fromWordArt="0" anchor="ctr" anchorCtr="0" forceAA="0" compatLnSpc="1">
            <a:prstTxWarp prst="textNoShape">
              <a:avLst/>
            </a:prstTxWarp>
            <a:noAutofit/>
          </a:bodyPr>
          <a:lstStyle>
            <a:lvl1pPr>
              <a:spcBef>
                <a:spcPts val="600"/>
              </a:spcBef>
              <a:defRPr kumimoji="0" lang="en-US"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Supporting  detail</a:t>
            </a:r>
          </a:p>
        </p:txBody>
      </p:sp>
      <p:sp>
        <p:nvSpPr>
          <p:cNvPr id="24" name="Picture Placeholder 8">
            <a:extLst>
              <a:ext uri="{FF2B5EF4-FFF2-40B4-BE49-F238E27FC236}">
                <a16:creationId xmlns:a16="http://schemas.microsoft.com/office/drawing/2014/main" id="{2FED055F-8EE4-726D-1505-A3D211F32549}"/>
              </a:ext>
            </a:extLst>
          </p:cNvPr>
          <p:cNvSpPr>
            <a:spLocks noGrp="1" noChangeAspect="1"/>
          </p:cNvSpPr>
          <p:nvPr>
            <p:ph type="pic" sz="quarter" idx="23" hasCustomPrompt="1"/>
          </p:nvPr>
        </p:nvSpPr>
        <p:spPr>
          <a:xfrm>
            <a:off x="829690" y="5000943"/>
            <a:ext cx="548640" cy="548640"/>
          </a:xfrm>
          <a:noFill/>
        </p:spPr>
        <p:txBody>
          <a:bodyPr anchor="ctr">
            <a:noAutofit/>
          </a:bodyPr>
          <a:lstStyle>
            <a:lvl1pPr algn="ctr">
              <a:defRPr sz="1000">
                <a:latin typeface="+mj-lt"/>
              </a:defRPr>
            </a:lvl1pPr>
          </a:lstStyle>
          <a:p>
            <a:r>
              <a:rPr lang="en-US" dirty="0"/>
              <a:t>Add icon here</a:t>
            </a:r>
          </a:p>
        </p:txBody>
      </p:sp>
    </p:spTree>
    <p:extLst>
      <p:ext uri="{BB962C8B-B14F-4D97-AF65-F5344CB8AC3E}">
        <p14:creationId xmlns:p14="http://schemas.microsoft.com/office/powerpoint/2010/main" val="1892523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esona_Background">
    <p:spTree>
      <p:nvGrpSpPr>
        <p:cNvPr id="1" name=""/>
        <p:cNvGrpSpPr/>
        <p:nvPr/>
      </p:nvGrpSpPr>
      <p:grpSpPr>
        <a:xfrm>
          <a:off x="0" y="0"/>
          <a:ext cx="0" cy="0"/>
          <a:chOff x="0" y="0"/>
          <a:chExt cx="0" cy="0"/>
        </a:xfrm>
      </p:grpSpPr>
      <p:pic>
        <p:nvPicPr>
          <p:cNvPr id="14" name="Picture 13" descr="A close-up of a fingerprint&#10;&#10;Description automatically generated">
            <a:extLst>
              <a:ext uri="{FF2B5EF4-FFF2-40B4-BE49-F238E27FC236}">
                <a16:creationId xmlns:a16="http://schemas.microsoft.com/office/drawing/2014/main" id="{E335B6B2-8C79-14D8-86E5-6C299BFADBF5}"/>
              </a:ext>
            </a:extLst>
          </p:cNvPr>
          <p:cNvPicPr>
            <a:picLocks noChangeAspect="1"/>
          </p:cNvPicPr>
          <p:nvPr userDrawn="1"/>
        </p:nvPicPr>
        <p:blipFill>
          <a:blip r:embed="rId2">
            <a:alphaModFix amt="30000"/>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sp>
        <p:nvSpPr>
          <p:cNvPr id="10" name="Text Placeholder 8">
            <a:extLst>
              <a:ext uri="{FF2B5EF4-FFF2-40B4-BE49-F238E27FC236}">
                <a16:creationId xmlns:a16="http://schemas.microsoft.com/office/drawing/2014/main" id="{0E38FB14-F747-9339-3EE5-C4F449EB30B0}"/>
              </a:ext>
            </a:extLst>
          </p:cNvPr>
          <p:cNvSpPr>
            <a:spLocks noGrp="1"/>
          </p:cNvSpPr>
          <p:nvPr>
            <p:ph type="body" sz="quarter" idx="22" hasCustomPrompt="1"/>
          </p:nvPr>
        </p:nvSpPr>
        <p:spPr>
          <a:xfrm>
            <a:off x="1235075" y="582614"/>
            <a:ext cx="9720263" cy="4984750"/>
          </a:xfrm>
          <a:prstGeom prst="rect">
            <a:avLst/>
          </a:prstGeom>
          <a:noFill/>
        </p:spPr>
        <p:txBody>
          <a:bodyPr lIns="182880" tIns="0" rIns="182880" bIns="0" anchor="ctr">
            <a:noAutofit/>
          </a:bodyPr>
          <a:lstStyle>
            <a:lvl1pPr marL="57150" indent="-57150" algn="ctr">
              <a:lnSpc>
                <a:spcPct val="114000"/>
              </a:lnSpc>
              <a:spcBef>
                <a:spcPts val="0"/>
              </a:spcBef>
              <a:buNone/>
              <a:defRPr sz="4000"/>
            </a:lvl1pPr>
          </a:lstStyle>
          <a:p>
            <a:pPr lvl="0"/>
            <a:r>
              <a:rPr lang="en-US"/>
              <a:t>Persona quote here.</a:t>
            </a:r>
          </a:p>
        </p:txBody>
      </p:sp>
      <p:grpSp>
        <p:nvGrpSpPr>
          <p:cNvPr id="15" name="Group 14">
            <a:extLst>
              <a:ext uri="{FF2B5EF4-FFF2-40B4-BE49-F238E27FC236}">
                <a16:creationId xmlns:a16="http://schemas.microsoft.com/office/drawing/2014/main" id="{4B854EEF-C7A8-E835-8786-CE9606DBA72F}"/>
              </a:ext>
            </a:extLst>
          </p:cNvPr>
          <p:cNvGrpSpPr/>
          <p:nvPr userDrawn="1"/>
        </p:nvGrpSpPr>
        <p:grpSpPr>
          <a:xfrm>
            <a:off x="-363537" y="-794469"/>
            <a:ext cx="11967909" cy="6830621"/>
            <a:chOff x="-363537" y="-794469"/>
            <a:chExt cx="11967909" cy="6830621"/>
          </a:xfrm>
          <a:solidFill>
            <a:schemeClr val="bg1">
              <a:alpha val="50000"/>
            </a:schemeClr>
          </a:solidFill>
        </p:grpSpPr>
        <p:grpSp>
          <p:nvGrpSpPr>
            <p:cNvPr id="4" name="Group 3">
              <a:extLst>
                <a:ext uri="{FF2B5EF4-FFF2-40B4-BE49-F238E27FC236}">
                  <a16:creationId xmlns:a16="http://schemas.microsoft.com/office/drawing/2014/main" id="{2B14080C-F3F4-13A4-2D8E-5320ED763F40}"/>
                </a:ext>
              </a:extLst>
            </p:cNvPr>
            <p:cNvGrpSpPr/>
            <p:nvPr userDrawn="1"/>
          </p:nvGrpSpPr>
          <p:grpSpPr>
            <a:xfrm>
              <a:off x="-363537" y="-794469"/>
              <a:ext cx="3776662" cy="2755861"/>
              <a:chOff x="579438" y="1126541"/>
              <a:chExt cx="1890712" cy="1379668"/>
            </a:xfrm>
            <a:grpFill/>
          </p:grpSpPr>
          <p:sp>
            <p:nvSpPr>
              <p:cNvPr id="5" name="Freeform: Shape 4">
                <a:extLst>
                  <a:ext uri="{FF2B5EF4-FFF2-40B4-BE49-F238E27FC236}">
                    <a16:creationId xmlns:a16="http://schemas.microsoft.com/office/drawing/2014/main" id="{FA5A5D7C-C668-A60C-1337-AD8F0D6A26DB}"/>
                  </a:ext>
                </a:extLst>
              </p:cNvPr>
              <p:cNvSpPr/>
              <p:nvPr/>
            </p:nvSpPr>
            <p:spPr>
              <a:xfrm>
                <a:off x="579438" y="1126586"/>
                <a:ext cx="853803" cy="137962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276BEE04-3ED7-AD80-3879-30C1CBBF3E38}"/>
                  </a:ext>
                </a:extLst>
              </p:cNvPr>
              <p:cNvSpPr/>
              <p:nvPr/>
            </p:nvSpPr>
            <p:spPr>
              <a:xfrm>
                <a:off x="1619164" y="1126541"/>
                <a:ext cx="850986" cy="1378818"/>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grpSp>
          <p:nvGrpSpPr>
            <p:cNvPr id="11" name="Group 10">
              <a:extLst>
                <a:ext uri="{FF2B5EF4-FFF2-40B4-BE49-F238E27FC236}">
                  <a16:creationId xmlns:a16="http://schemas.microsoft.com/office/drawing/2014/main" id="{6C70D4CC-A130-7A9B-CEC9-C69848BA9B1F}"/>
                </a:ext>
              </a:extLst>
            </p:cNvPr>
            <p:cNvGrpSpPr/>
            <p:nvPr userDrawn="1"/>
          </p:nvGrpSpPr>
          <p:grpSpPr>
            <a:xfrm>
              <a:off x="9720263" y="4661303"/>
              <a:ext cx="1884109" cy="1374849"/>
              <a:chOff x="9720263" y="3973878"/>
              <a:chExt cx="1884109" cy="1374849"/>
            </a:xfrm>
            <a:grpFill/>
          </p:grpSpPr>
          <p:sp>
            <p:nvSpPr>
              <p:cNvPr id="12" name="Freeform: Shape 11">
                <a:extLst>
                  <a:ext uri="{FF2B5EF4-FFF2-40B4-BE49-F238E27FC236}">
                    <a16:creationId xmlns:a16="http://schemas.microsoft.com/office/drawing/2014/main" id="{CC0CB980-D16C-70CA-5907-7B1A40AD2E83}"/>
                  </a:ext>
                </a:extLst>
              </p:cNvPr>
              <p:cNvSpPr/>
              <p:nvPr/>
            </p:nvSpPr>
            <p:spPr>
              <a:xfrm rot="10800000">
                <a:off x="10753551" y="3973878"/>
                <a:ext cx="850821" cy="1374804"/>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F1529C7C-3341-030E-AF28-EBAE8B95AA15}"/>
                  </a:ext>
                </a:extLst>
              </p:cNvPr>
              <p:cNvSpPr/>
              <p:nvPr/>
            </p:nvSpPr>
            <p:spPr>
              <a:xfrm rot="10800000">
                <a:off x="9720263" y="3974725"/>
                <a:ext cx="848015" cy="1374002"/>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grpSp>
      <p:sp>
        <p:nvSpPr>
          <p:cNvPr id="7" name="Text Placeholder 10">
            <a:extLst>
              <a:ext uri="{FF2B5EF4-FFF2-40B4-BE49-F238E27FC236}">
                <a16:creationId xmlns:a16="http://schemas.microsoft.com/office/drawing/2014/main" id="{1DB6741D-E112-B32A-45E9-4DCFCB970F38}"/>
              </a:ext>
            </a:extLst>
          </p:cNvPr>
          <p:cNvSpPr>
            <a:spLocks noGrp="1"/>
          </p:cNvSpPr>
          <p:nvPr>
            <p:ph type="body" sz="quarter" idx="11" hasCustomPrompt="1"/>
          </p:nvPr>
        </p:nvSpPr>
        <p:spPr>
          <a:xfrm>
            <a:off x="2470150" y="5346775"/>
            <a:ext cx="6166943" cy="184666"/>
          </a:xfrm>
        </p:spPr>
        <p:txBody>
          <a:bodyPr anchor="b"/>
          <a:lstStyle>
            <a:lvl1pPr marL="0" indent="0">
              <a:buNone/>
              <a:defRPr sz="1200">
                <a:latin typeface="+mj-lt"/>
              </a:defRPr>
            </a:lvl1pPr>
          </a:lstStyle>
          <a:p>
            <a:pPr lvl="0"/>
            <a:r>
              <a:rPr lang="en-US"/>
              <a:t>Persona Name</a:t>
            </a:r>
          </a:p>
        </p:txBody>
      </p:sp>
      <p:sp>
        <p:nvSpPr>
          <p:cNvPr id="8" name="Text Placeholder 10">
            <a:extLst>
              <a:ext uri="{FF2B5EF4-FFF2-40B4-BE49-F238E27FC236}">
                <a16:creationId xmlns:a16="http://schemas.microsoft.com/office/drawing/2014/main" id="{746E9D18-10CD-EFF5-7F9D-D2CEACFCC517}"/>
              </a:ext>
            </a:extLst>
          </p:cNvPr>
          <p:cNvSpPr>
            <a:spLocks noGrp="1"/>
          </p:cNvSpPr>
          <p:nvPr>
            <p:ph type="body" sz="quarter" idx="12" hasCustomPrompt="1"/>
          </p:nvPr>
        </p:nvSpPr>
        <p:spPr>
          <a:xfrm>
            <a:off x="2470150" y="5578907"/>
            <a:ext cx="6166943" cy="246221"/>
          </a:xfrm>
        </p:spPr>
        <p:txBody>
          <a:bodyPr/>
          <a:lstStyle>
            <a:lvl1pPr marL="0" indent="0">
              <a:buNone/>
              <a:defRPr sz="1600">
                <a:solidFill>
                  <a:srgbClr val="454142"/>
                </a:solidFill>
                <a:latin typeface="+mj-lt"/>
              </a:defRPr>
            </a:lvl1pPr>
          </a:lstStyle>
          <a:p>
            <a:pPr lvl="0"/>
            <a:r>
              <a:rPr lang="en-US"/>
              <a:t>Persona Title</a:t>
            </a:r>
          </a:p>
        </p:txBody>
      </p:sp>
      <p:sp>
        <p:nvSpPr>
          <p:cNvPr id="9" name="Picture Placeholder 12">
            <a:extLst>
              <a:ext uri="{FF2B5EF4-FFF2-40B4-BE49-F238E27FC236}">
                <a16:creationId xmlns:a16="http://schemas.microsoft.com/office/drawing/2014/main" id="{84A1A5A6-DEC9-08DC-DCBE-9D260F64A95A}"/>
              </a:ext>
            </a:extLst>
          </p:cNvPr>
          <p:cNvSpPr>
            <a:spLocks noGrp="1" noChangeAspect="1"/>
          </p:cNvSpPr>
          <p:nvPr>
            <p:ph type="pic" sz="quarter" idx="13" hasCustomPrompt="1"/>
          </p:nvPr>
        </p:nvSpPr>
        <p:spPr>
          <a:xfrm>
            <a:off x="1235075" y="5121707"/>
            <a:ext cx="914400" cy="91440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Tree>
    <p:extLst>
      <p:ext uri="{BB962C8B-B14F-4D97-AF65-F5344CB8AC3E}">
        <p14:creationId xmlns:p14="http://schemas.microsoft.com/office/powerpoint/2010/main" val="293634208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esona_Full Screen">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0E38FB14-F747-9339-3EE5-C4F449EB30B0}"/>
              </a:ext>
            </a:extLst>
          </p:cNvPr>
          <p:cNvSpPr>
            <a:spLocks noGrp="1"/>
          </p:cNvSpPr>
          <p:nvPr>
            <p:ph type="body" sz="quarter" idx="22" hasCustomPrompt="1"/>
          </p:nvPr>
        </p:nvSpPr>
        <p:spPr>
          <a:xfrm>
            <a:off x="1235075" y="582613"/>
            <a:ext cx="9720263" cy="4984750"/>
          </a:xfrm>
          <a:prstGeom prst="rect">
            <a:avLst/>
          </a:prstGeom>
          <a:noFill/>
        </p:spPr>
        <p:txBody>
          <a:bodyPr lIns="182880" tIns="0" rIns="182880" bIns="0" anchor="ctr">
            <a:noAutofit/>
          </a:bodyPr>
          <a:lstStyle>
            <a:lvl1pPr marL="57150" indent="-57150" algn="ctr">
              <a:lnSpc>
                <a:spcPct val="114000"/>
              </a:lnSpc>
              <a:spcBef>
                <a:spcPts val="0"/>
              </a:spcBef>
              <a:buNone/>
              <a:defRPr sz="4000"/>
            </a:lvl1pPr>
          </a:lstStyle>
          <a:p>
            <a:pPr lvl="0"/>
            <a:r>
              <a:rPr lang="en-US"/>
              <a:t>Persona quote here.</a:t>
            </a:r>
          </a:p>
        </p:txBody>
      </p:sp>
      <p:grpSp>
        <p:nvGrpSpPr>
          <p:cNvPr id="15" name="Group 14">
            <a:extLst>
              <a:ext uri="{FF2B5EF4-FFF2-40B4-BE49-F238E27FC236}">
                <a16:creationId xmlns:a16="http://schemas.microsoft.com/office/drawing/2014/main" id="{4B854EEF-C7A8-E835-8786-CE9606DBA72F}"/>
              </a:ext>
            </a:extLst>
          </p:cNvPr>
          <p:cNvGrpSpPr/>
          <p:nvPr userDrawn="1"/>
        </p:nvGrpSpPr>
        <p:grpSpPr>
          <a:xfrm>
            <a:off x="-363537" y="-795362"/>
            <a:ext cx="11967909" cy="6829584"/>
            <a:chOff x="-363537" y="-795362"/>
            <a:chExt cx="11967909" cy="6829584"/>
          </a:xfrm>
          <a:gradFill>
            <a:gsLst>
              <a:gs pos="50000">
                <a:srgbClr val="F4F3F5"/>
              </a:gs>
              <a:gs pos="0">
                <a:schemeClr val="bg1">
                  <a:lumMod val="85000"/>
                  <a:alpha val="50000"/>
                </a:schemeClr>
              </a:gs>
              <a:gs pos="100000">
                <a:schemeClr val="bg1">
                  <a:lumMod val="85000"/>
                  <a:alpha val="50000"/>
                </a:schemeClr>
              </a:gs>
            </a:gsLst>
            <a:lin ang="3600000" scaled="0"/>
          </a:gradFill>
        </p:grpSpPr>
        <p:grpSp>
          <p:nvGrpSpPr>
            <p:cNvPr id="4" name="Group 3">
              <a:extLst>
                <a:ext uri="{FF2B5EF4-FFF2-40B4-BE49-F238E27FC236}">
                  <a16:creationId xmlns:a16="http://schemas.microsoft.com/office/drawing/2014/main" id="{2B14080C-F3F4-13A4-2D8E-5320ED763F40}"/>
                </a:ext>
              </a:extLst>
            </p:cNvPr>
            <p:cNvGrpSpPr/>
            <p:nvPr userDrawn="1"/>
          </p:nvGrpSpPr>
          <p:grpSpPr>
            <a:xfrm>
              <a:off x="-363537" y="-795362"/>
              <a:ext cx="3776662" cy="2755861"/>
              <a:chOff x="579438" y="1126094"/>
              <a:chExt cx="1890712" cy="1379668"/>
            </a:xfrm>
            <a:grpFill/>
          </p:grpSpPr>
          <p:sp>
            <p:nvSpPr>
              <p:cNvPr id="5" name="Freeform: Shape 4">
                <a:extLst>
                  <a:ext uri="{FF2B5EF4-FFF2-40B4-BE49-F238E27FC236}">
                    <a16:creationId xmlns:a16="http://schemas.microsoft.com/office/drawing/2014/main" id="{FA5A5D7C-C668-A60C-1337-AD8F0D6A26DB}"/>
                  </a:ext>
                </a:extLst>
              </p:cNvPr>
              <p:cNvSpPr/>
              <p:nvPr/>
            </p:nvSpPr>
            <p:spPr>
              <a:xfrm>
                <a:off x="579438" y="1126139"/>
                <a:ext cx="853803" cy="137962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276BEE04-3ED7-AD80-3879-30C1CBBF3E38}"/>
                  </a:ext>
                </a:extLst>
              </p:cNvPr>
              <p:cNvSpPr/>
              <p:nvPr/>
            </p:nvSpPr>
            <p:spPr>
              <a:xfrm>
                <a:off x="1619164" y="1126094"/>
                <a:ext cx="850986" cy="1378818"/>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grpSp>
          <p:nvGrpSpPr>
            <p:cNvPr id="11" name="Group 10">
              <a:extLst>
                <a:ext uri="{FF2B5EF4-FFF2-40B4-BE49-F238E27FC236}">
                  <a16:creationId xmlns:a16="http://schemas.microsoft.com/office/drawing/2014/main" id="{6C70D4CC-A130-7A9B-CEC9-C69848BA9B1F}"/>
                </a:ext>
              </a:extLst>
            </p:cNvPr>
            <p:cNvGrpSpPr/>
            <p:nvPr userDrawn="1"/>
          </p:nvGrpSpPr>
          <p:grpSpPr>
            <a:xfrm>
              <a:off x="9720263" y="4659373"/>
              <a:ext cx="1884109" cy="1374849"/>
              <a:chOff x="9720263" y="3971948"/>
              <a:chExt cx="1884109" cy="1374849"/>
            </a:xfrm>
            <a:grpFill/>
          </p:grpSpPr>
          <p:sp>
            <p:nvSpPr>
              <p:cNvPr id="12" name="Freeform: Shape 11">
                <a:extLst>
                  <a:ext uri="{FF2B5EF4-FFF2-40B4-BE49-F238E27FC236}">
                    <a16:creationId xmlns:a16="http://schemas.microsoft.com/office/drawing/2014/main" id="{CC0CB980-D16C-70CA-5907-7B1A40AD2E83}"/>
                  </a:ext>
                </a:extLst>
              </p:cNvPr>
              <p:cNvSpPr/>
              <p:nvPr/>
            </p:nvSpPr>
            <p:spPr>
              <a:xfrm rot="10800000">
                <a:off x="10753551" y="3971948"/>
                <a:ext cx="850821" cy="1374804"/>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F1529C7C-3341-030E-AF28-EBAE8B95AA15}"/>
                  </a:ext>
                </a:extLst>
              </p:cNvPr>
              <p:cNvSpPr/>
              <p:nvPr/>
            </p:nvSpPr>
            <p:spPr>
              <a:xfrm rot="10800000">
                <a:off x="9720263" y="3972795"/>
                <a:ext cx="848015" cy="1374002"/>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grpSp>
      <p:sp>
        <p:nvSpPr>
          <p:cNvPr id="7" name="Text Placeholder 10">
            <a:extLst>
              <a:ext uri="{FF2B5EF4-FFF2-40B4-BE49-F238E27FC236}">
                <a16:creationId xmlns:a16="http://schemas.microsoft.com/office/drawing/2014/main" id="{1DB6741D-E112-B32A-45E9-4DCFCB970F38}"/>
              </a:ext>
            </a:extLst>
          </p:cNvPr>
          <p:cNvSpPr>
            <a:spLocks noGrp="1"/>
          </p:cNvSpPr>
          <p:nvPr>
            <p:ph type="body" sz="quarter" idx="11" hasCustomPrompt="1"/>
          </p:nvPr>
        </p:nvSpPr>
        <p:spPr>
          <a:xfrm>
            <a:off x="2470150" y="5346775"/>
            <a:ext cx="6166943" cy="184666"/>
          </a:xfrm>
        </p:spPr>
        <p:txBody>
          <a:bodyPr anchor="b"/>
          <a:lstStyle>
            <a:lvl1pPr marL="0" indent="0">
              <a:buNone/>
              <a:defRPr sz="1200">
                <a:latin typeface="+mj-lt"/>
              </a:defRPr>
            </a:lvl1pPr>
          </a:lstStyle>
          <a:p>
            <a:pPr lvl="0"/>
            <a:r>
              <a:rPr lang="en-US"/>
              <a:t>Persona Name</a:t>
            </a:r>
          </a:p>
        </p:txBody>
      </p:sp>
      <p:sp>
        <p:nvSpPr>
          <p:cNvPr id="8" name="Text Placeholder 10">
            <a:extLst>
              <a:ext uri="{FF2B5EF4-FFF2-40B4-BE49-F238E27FC236}">
                <a16:creationId xmlns:a16="http://schemas.microsoft.com/office/drawing/2014/main" id="{746E9D18-10CD-EFF5-7F9D-D2CEACFCC517}"/>
              </a:ext>
            </a:extLst>
          </p:cNvPr>
          <p:cNvSpPr>
            <a:spLocks noGrp="1"/>
          </p:cNvSpPr>
          <p:nvPr>
            <p:ph type="body" sz="quarter" idx="12" hasCustomPrompt="1"/>
          </p:nvPr>
        </p:nvSpPr>
        <p:spPr>
          <a:xfrm>
            <a:off x="2470150" y="5578907"/>
            <a:ext cx="6166943" cy="246221"/>
          </a:xfrm>
        </p:spPr>
        <p:txBody>
          <a:bodyPr/>
          <a:lstStyle>
            <a:lvl1pPr marL="0" indent="0">
              <a:buNone/>
              <a:defRPr sz="1600">
                <a:solidFill>
                  <a:srgbClr val="454142"/>
                </a:solidFill>
                <a:latin typeface="+mj-lt"/>
              </a:defRPr>
            </a:lvl1pPr>
          </a:lstStyle>
          <a:p>
            <a:pPr lvl="0"/>
            <a:r>
              <a:rPr lang="en-US"/>
              <a:t>Persona Title</a:t>
            </a:r>
          </a:p>
        </p:txBody>
      </p:sp>
      <p:sp>
        <p:nvSpPr>
          <p:cNvPr id="9" name="Picture Placeholder 12">
            <a:extLst>
              <a:ext uri="{FF2B5EF4-FFF2-40B4-BE49-F238E27FC236}">
                <a16:creationId xmlns:a16="http://schemas.microsoft.com/office/drawing/2014/main" id="{84A1A5A6-DEC9-08DC-DCBE-9D260F64A95A}"/>
              </a:ext>
            </a:extLst>
          </p:cNvPr>
          <p:cNvSpPr>
            <a:spLocks noGrp="1" noChangeAspect="1"/>
          </p:cNvSpPr>
          <p:nvPr>
            <p:ph type="pic" sz="quarter" idx="13" hasCustomPrompt="1"/>
          </p:nvPr>
        </p:nvSpPr>
        <p:spPr>
          <a:xfrm>
            <a:off x="1235075" y="5121707"/>
            <a:ext cx="914400" cy="91440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Tree>
    <p:extLst>
      <p:ext uri="{BB962C8B-B14F-4D97-AF65-F5344CB8AC3E}">
        <p14:creationId xmlns:p14="http://schemas.microsoft.com/office/powerpoint/2010/main" val="29070666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esona_Sing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7" name="Text Placeholder 10">
            <a:extLst>
              <a:ext uri="{FF2B5EF4-FFF2-40B4-BE49-F238E27FC236}">
                <a16:creationId xmlns:a16="http://schemas.microsoft.com/office/drawing/2014/main" id="{1DB6741D-E112-B32A-45E9-4DCFCB970F38}"/>
              </a:ext>
            </a:extLst>
          </p:cNvPr>
          <p:cNvSpPr>
            <a:spLocks noGrp="1"/>
          </p:cNvSpPr>
          <p:nvPr>
            <p:ph type="body" sz="quarter" idx="11" hasCustomPrompt="1"/>
          </p:nvPr>
        </p:nvSpPr>
        <p:spPr>
          <a:xfrm>
            <a:off x="2610345" y="5175044"/>
            <a:ext cx="6166943" cy="246221"/>
          </a:xfrm>
        </p:spPr>
        <p:txBody>
          <a:bodyPr anchor="b"/>
          <a:lstStyle>
            <a:lvl1pPr marL="0" indent="0">
              <a:buNone/>
              <a:defRPr sz="1600">
                <a:latin typeface="+mj-lt"/>
              </a:defRPr>
            </a:lvl1pPr>
          </a:lstStyle>
          <a:p>
            <a:pPr lvl="0"/>
            <a:r>
              <a:rPr lang="en-US"/>
              <a:t>Persona Name</a:t>
            </a:r>
          </a:p>
        </p:txBody>
      </p:sp>
      <p:sp>
        <p:nvSpPr>
          <p:cNvPr id="8" name="Text Placeholder 10">
            <a:extLst>
              <a:ext uri="{FF2B5EF4-FFF2-40B4-BE49-F238E27FC236}">
                <a16:creationId xmlns:a16="http://schemas.microsoft.com/office/drawing/2014/main" id="{746E9D18-10CD-EFF5-7F9D-D2CEACFCC517}"/>
              </a:ext>
            </a:extLst>
          </p:cNvPr>
          <p:cNvSpPr>
            <a:spLocks noGrp="1"/>
          </p:cNvSpPr>
          <p:nvPr>
            <p:ph type="body" sz="quarter" idx="12" hasCustomPrompt="1"/>
          </p:nvPr>
        </p:nvSpPr>
        <p:spPr>
          <a:xfrm>
            <a:off x="2610345" y="5468731"/>
            <a:ext cx="6166943" cy="369332"/>
          </a:xfrm>
        </p:spPr>
        <p:txBody>
          <a:bodyPr/>
          <a:lstStyle>
            <a:lvl1pPr marL="0" indent="0">
              <a:buNone/>
              <a:defRPr sz="2400">
                <a:solidFill>
                  <a:srgbClr val="454142"/>
                </a:solidFill>
                <a:latin typeface="+mj-lt"/>
              </a:defRPr>
            </a:lvl1pPr>
          </a:lstStyle>
          <a:p>
            <a:pPr lvl="0"/>
            <a:r>
              <a:rPr lang="en-US"/>
              <a:t>Persona Title</a:t>
            </a:r>
          </a:p>
        </p:txBody>
      </p:sp>
      <p:sp>
        <p:nvSpPr>
          <p:cNvPr id="9" name="Picture Placeholder 12">
            <a:extLst>
              <a:ext uri="{FF2B5EF4-FFF2-40B4-BE49-F238E27FC236}">
                <a16:creationId xmlns:a16="http://schemas.microsoft.com/office/drawing/2014/main" id="{84A1A5A6-DEC9-08DC-DCBE-9D260F64A95A}"/>
              </a:ext>
            </a:extLst>
          </p:cNvPr>
          <p:cNvSpPr>
            <a:spLocks noGrp="1" noChangeAspect="1"/>
          </p:cNvSpPr>
          <p:nvPr>
            <p:ph type="pic" sz="quarter" idx="13" hasCustomPrompt="1"/>
          </p:nvPr>
        </p:nvSpPr>
        <p:spPr>
          <a:xfrm>
            <a:off x="1235075" y="4946091"/>
            <a:ext cx="1097280" cy="109728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
        <p:nvSpPr>
          <p:cNvPr id="10" name="Text Placeholder 8">
            <a:extLst>
              <a:ext uri="{FF2B5EF4-FFF2-40B4-BE49-F238E27FC236}">
                <a16:creationId xmlns:a16="http://schemas.microsoft.com/office/drawing/2014/main" id="{0E38FB14-F747-9339-3EE5-C4F449EB30B0}"/>
              </a:ext>
            </a:extLst>
          </p:cNvPr>
          <p:cNvSpPr>
            <a:spLocks noGrp="1"/>
          </p:cNvSpPr>
          <p:nvPr>
            <p:ph type="body" sz="quarter" idx="22" hasCustomPrompt="1"/>
          </p:nvPr>
        </p:nvSpPr>
        <p:spPr>
          <a:xfrm>
            <a:off x="1235075" y="1582751"/>
            <a:ext cx="9720263" cy="3051582"/>
          </a:xfrm>
          <a:prstGeom prst="rect">
            <a:avLst/>
          </a:prstGeom>
          <a:noFill/>
        </p:spPr>
        <p:txBody>
          <a:bodyPr lIns="182880" tIns="0" rIns="182880" bIns="0" anchor="ctr">
            <a:noAutofit/>
          </a:bodyPr>
          <a:lstStyle>
            <a:lvl1pPr marL="57150" indent="-57150" algn="ctr">
              <a:lnSpc>
                <a:spcPct val="114000"/>
              </a:lnSpc>
              <a:spcBef>
                <a:spcPts val="0"/>
              </a:spcBef>
              <a:buNone/>
              <a:defRPr sz="2400"/>
            </a:lvl1pPr>
          </a:lstStyle>
          <a:p>
            <a:pPr lvl="0"/>
            <a:r>
              <a:rPr lang="en-US"/>
              <a:t>Persona quote here.</a:t>
            </a:r>
          </a:p>
        </p:txBody>
      </p:sp>
      <p:grpSp>
        <p:nvGrpSpPr>
          <p:cNvPr id="14" name="Group 13">
            <a:extLst>
              <a:ext uri="{FF2B5EF4-FFF2-40B4-BE49-F238E27FC236}">
                <a16:creationId xmlns:a16="http://schemas.microsoft.com/office/drawing/2014/main" id="{DC8E0CF2-AD58-E84C-DF7C-3ECD939CDA65}"/>
              </a:ext>
            </a:extLst>
          </p:cNvPr>
          <p:cNvGrpSpPr/>
          <p:nvPr userDrawn="1"/>
        </p:nvGrpSpPr>
        <p:grpSpPr>
          <a:xfrm>
            <a:off x="579438" y="1289050"/>
            <a:ext cx="11024934" cy="3676687"/>
            <a:chOff x="579438" y="1289050"/>
            <a:chExt cx="11024934" cy="3676687"/>
          </a:xfrm>
          <a:gradFill>
            <a:gsLst>
              <a:gs pos="50000">
                <a:schemeClr val="bg1">
                  <a:lumMod val="95000"/>
                </a:schemeClr>
              </a:gs>
              <a:gs pos="0">
                <a:srgbClr val="F4F3F5"/>
              </a:gs>
              <a:gs pos="100000">
                <a:srgbClr val="F4F3F5"/>
              </a:gs>
            </a:gsLst>
            <a:lin ang="3600000" scaled="0"/>
          </a:gradFill>
        </p:grpSpPr>
        <p:sp>
          <p:nvSpPr>
            <p:cNvPr id="5" name="Freeform: Shape 4">
              <a:extLst>
                <a:ext uri="{FF2B5EF4-FFF2-40B4-BE49-F238E27FC236}">
                  <a16:creationId xmlns:a16="http://schemas.microsoft.com/office/drawing/2014/main" id="{FA5A5D7C-C668-A60C-1337-AD8F0D6A26DB}"/>
                </a:ext>
              </a:extLst>
            </p:cNvPr>
            <p:cNvSpPr/>
            <p:nvPr/>
          </p:nvSpPr>
          <p:spPr>
            <a:xfrm>
              <a:off x="579438" y="1289095"/>
              <a:ext cx="853803" cy="137962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6" name="Freeform: Shape 5">
              <a:extLst>
                <a:ext uri="{FF2B5EF4-FFF2-40B4-BE49-F238E27FC236}">
                  <a16:creationId xmlns:a16="http://schemas.microsoft.com/office/drawing/2014/main" id="{276BEE04-3ED7-AD80-3879-30C1CBBF3E38}"/>
                </a:ext>
              </a:extLst>
            </p:cNvPr>
            <p:cNvSpPr/>
            <p:nvPr/>
          </p:nvSpPr>
          <p:spPr>
            <a:xfrm>
              <a:off x="1619164" y="1289050"/>
              <a:ext cx="850986" cy="1378818"/>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id="{CC0CB980-D16C-70CA-5907-7B1A40AD2E83}"/>
                </a:ext>
              </a:extLst>
            </p:cNvPr>
            <p:cNvSpPr/>
            <p:nvPr/>
          </p:nvSpPr>
          <p:spPr>
            <a:xfrm rot="10800000">
              <a:off x="10753551" y="3590888"/>
              <a:ext cx="850821" cy="1374804"/>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F1529C7C-3341-030E-AF28-EBAE8B95AA15}"/>
                </a:ext>
              </a:extLst>
            </p:cNvPr>
            <p:cNvSpPr/>
            <p:nvPr/>
          </p:nvSpPr>
          <p:spPr>
            <a:xfrm rot="10800000">
              <a:off x="9720263" y="3591735"/>
              <a:ext cx="848015" cy="1374002"/>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641471183"/>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ersonas_Du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Rectangle: Rounded Corners 4">
            <a:extLst>
              <a:ext uri="{FF2B5EF4-FFF2-40B4-BE49-F238E27FC236}">
                <a16:creationId xmlns:a16="http://schemas.microsoft.com/office/drawing/2014/main" id="{038A7BA5-5995-943F-1384-32563AD848B2}"/>
              </a:ext>
            </a:extLst>
          </p:cNvPr>
          <p:cNvSpPr/>
          <p:nvPr userDrawn="1"/>
        </p:nvSpPr>
        <p:spPr bwMode="auto">
          <a:xfrm>
            <a:off x="588261" y="1578484"/>
            <a:ext cx="5360101" cy="4279392"/>
          </a:xfrm>
          <a:prstGeom prst="roundRect">
            <a:avLst>
              <a:gd name="adj" fmla="val 4606"/>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6" name="Group 5">
            <a:extLst>
              <a:ext uri="{FF2B5EF4-FFF2-40B4-BE49-F238E27FC236}">
                <a16:creationId xmlns:a16="http://schemas.microsoft.com/office/drawing/2014/main" id="{FC98AACE-2C06-CE93-F941-BC2DC5775667}"/>
              </a:ext>
            </a:extLst>
          </p:cNvPr>
          <p:cNvGrpSpPr>
            <a:grpSpLocks noChangeAspect="1"/>
          </p:cNvGrpSpPr>
          <p:nvPr userDrawn="1"/>
        </p:nvGrpSpPr>
        <p:grpSpPr>
          <a:xfrm>
            <a:off x="900904" y="3346435"/>
            <a:ext cx="626552" cy="457200"/>
            <a:chOff x="534935" y="2971801"/>
            <a:chExt cx="4867570" cy="3551908"/>
          </a:xfrm>
          <a:gradFill>
            <a:gsLst>
              <a:gs pos="100000">
                <a:schemeClr val="bg1">
                  <a:lumMod val="85000"/>
                </a:schemeClr>
              </a:gs>
              <a:gs pos="0">
                <a:srgbClr val="B1B3B3">
                  <a:lumMod val="50000"/>
                  <a:lumOff val="50000"/>
                </a:srgbClr>
              </a:gs>
            </a:gsLst>
            <a:lin ang="3600000" scaled="0"/>
          </a:gradFill>
        </p:grpSpPr>
        <p:sp>
          <p:nvSpPr>
            <p:cNvPr id="7" name="Freeform: Shape 6">
              <a:extLst>
                <a:ext uri="{FF2B5EF4-FFF2-40B4-BE49-F238E27FC236}">
                  <a16:creationId xmlns:a16="http://schemas.microsoft.com/office/drawing/2014/main" id="{056E5332-DFD7-DAC9-D209-9CFFA73590F4}"/>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A4FDAF6F-F674-CB0B-7DF4-B17760DCFCD2}"/>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
        <p:nvSpPr>
          <p:cNvPr id="10" name="Text Placeholder 10">
            <a:extLst>
              <a:ext uri="{FF2B5EF4-FFF2-40B4-BE49-F238E27FC236}">
                <a16:creationId xmlns:a16="http://schemas.microsoft.com/office/drawing/2014/main" id="{4E0F22F3-870D-4C92-B33F-4E9ACD4BED3F}"/>
              </a:ext>
            </a:extLst>
          </p:cNvPr>
          <p:cNvSpPr>
            <a:spLocks noGrp="1"/>
          </p:cNvSpPr>
          <p:nvPr>
            <p:ph type="body" sz="quarter" idx="11" hasCustomPrompt="1"/>
          </p:nvPr>
        </p:nvSpPr>
        <p:spPr>
          <a:xfrm>
            <a:off x="2470150" y="2194030"/>
            <a:ext cx="3154680" cy="246221"/>
          </a:xfrm>
        </p:spPr>
        <p:txBody>
          <a:bodyPr anchor="b"/>
          <a:lstStyle>
            <a:lvl1pPr marL="0" indent="0">
              <a:buNone/>
              <a:defRPr sz="1600">
                <a:latin typeface="+mj-lt"/>
              </a:defRPr>
            </a:lvl1pPr>
          </a:lstStyle>
          <a:p>
            <a:pPr lvl="0"/>
            <a:r>
              <a:rPr lang="en-US"/>
              <a:t>Persona Name</a:t>
            </a:r>
          </a:p>
        </p:txBody>
      </p:sp>
      <p:sp>
        <p:nvSpPr>
          <p:cNvPr id="11" name="Text Placeholder 10">
            <a:extLst>
              <a:ext uri="{FF2B5EF4-FFF2-40B4-BE49-F238E27FC236}">
                <a16:creationId xmlns:a16="http://schemas.microsoft.com/office/drawing/2014/main" id="{6508E496-BD60-F6E0-09B6-408FD668DD9D}"/>
              </a:ext>
            </a:extLst>
          </p:cNvPr>
          <p:cNvSpPr>
            <a:spLocks noGrp="1"/>
          </p:cNvSpPr>
          <p:nvPr>
            <p:ph type="body" sz="quarter" idx="12" hasCustomPrompt="1"/>
          </p:nvPr>
        </p:nvSpPr>
        <p:spPr>
          <a:xfrm>
            <a:off x="2470150" y="2487717"/>
            <a:ext cx="3154680" cy="369332"/>
          </a:xfrm>
        </p:spPr>
        <p:txBody>
          <a:bodyPr/>
          <a:lstStyle>
            <a:lvl1pPr marL="0" indent="0">
              <a:buNone/>
              <a:defRPr sz="2400">
                <a:solidFill>
                  <a:srgbClr val="454142"/>
                </a:solidFill>
                <a:latin typeface="+mj-lt"/>
              </a:defRPr>
            </a:lvl1pPr>
          </a:lstStyle>
          <a:p>
            <a:pPr lvl="0"/>
            <a:r>
              <a:rPr lang="en-US"/>
              <a:t>Persona Title</a:t>
            </a:r>
          </a:p>
        </p:txBody>
      </p:sp>
      <p:sp>
        <p:nvSpPr>
          <p:cNvPr id="12" name="Picture Placeholder 12">
            <a:extLst>
              <a:ext uri="{FF2B5EF4-FFF2-40B4-BE49-F238E27FC236}">
                <a16:creationId xmlns:a16="http://schemas.microsoft.com/office/drawing/2014/main" id="{2FBCCEAE-7763-3B28-690B-E986DA35C962}"/>
              </a:ext>
            </a:extLst>
          </p:cNvPr>
          <p:cNvSpPr>
            <a:spLocks noGrp="1" noChangeAspect="1"/>
          </p:cNvSpPr>
          <p:nvPr>
            <p:ph type="pic" sz="quarter" idx="13" hasCustomPrompt="1"/>
          </p:nvPr>
        </p:nvSpPr>
        <p:spPr>
          <a:xfrm>
            <a:off x="900904" y="1882617"/>
            <a:ext cx="1280160" cy="128016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
        <p:nvSpPr>
          <p:cNvPr id="16" name="Text Placeholder 8">
            <a:extLst>
              <a:ext uri="{FF2B5EF4-FFF2-40B4-BE49-F238E27FC236}">
                <a16:creationId xmlns:a16="http://schemas.microsoft.com/office/drawing/2014/main" id="{675FFC1C-F717-B6BC-48FB-547121E8D1E7}"/>
              </a:ext>
            </a:extLst>
          </p:cNvPr>
          <p:cNvSpPr>
            <a:spLocks noGrp="1"/>
          </p:cNvSpPr>
          <p:nvPr>
            <p:ph type="body" sz="quarter" idx="22" hasCustomPrompt="1"/>
          </p:nvPr>
        </p:nvSpPr>
        <p:spPr>
          <a:xfrm>
            <a:off x="900904" y="3575050"/>
            <a:ext cx="4723670" cy="1992299"/>
          </a:xfrm>
          <a:prstGeom prst="rect">
            <a:avLst/>
          </a:prstGeom>
          <a:noFill/>
        </p:spPr>
        <p:txBody>
          <a:bodyPr lIns="182880" tIns="91440" rIns="182880" bIns="274320" anchor="ctr">
            <a:noAutofit/>
          </a:bodyPr>
          <a:lstStyle>
            <a:lvl1pPr marL="57150" indent="-57150" algn="ctr">
              <a:lnSpc>
                <a:spcPct val="114000"/>
              </a:lnSpc>
              <a:spcBef>
                <a:spcPts val="0"/>
              </a:spcBef>
              <a:buNone/>
              <a:defRPr sz="1600"/>
            </a:lvl1pPr>
          </a:lstStyle>
          <a:p>
            <a:pPr lvl="0"/>
            <a:r>
              <a:rPr lang="en-US"/>
              <a:t>Persona quote here.</a:t>
            </a:r>
          </a:p>
        </p:txBody>
      </p:sp>
      <p:grpSp>
        <p:nvGrpSpPr>
          <p:cNvPr id="21" name="Group 20">
            <a:extLst>
              <a:ext uri="{FF2B5EF4-FFF2-40B4-BE49-F238E27FC236}">
                <a16:creationId xmlns:a16="http://schemas.microsoft.com/office/drawing/2014/main" id="{5B937586-5580-F25A-12E0-115C5CFB0F8F}"/>
              </a:ext>
            </a:extLst>
          </p:cNvPr>
          <p:cNvGrpSpPr>
            <a:grpSpLocks noChangeAspect="1"/>
          </p:cNvGrpSpPr>
          <p:nvPr userDrawn="1"/>
        </p:nvGrpSpPr>
        <p:grpSpPr>
          <a:xfrm rot="10800000">
            <a:off x="4998022" y="5110163"/>
            <a:ext cx="626552" cy="457200"/>
            <a:chOff x="534935" y="2971801"/>
            <a:chExt cx="4867570" cy="3551908"/>
          </a:xfrm>
          <a:gradFill>
            <a:gsLst>
              <a:gs pos="100000">
                <a:schemeClr val="bg1">
                  <a:lumMod val="85000"/>
                </a:schemeClr>
              </a:gs>
              <a:gs pos="0">
                <a:srgbClr val="B1B3B3">
                  <a:lumMod val="50000"/>
                  <a:lumOff val="50000"/>
                </a:srgbClr>
              </a:gs>
            </a:gsLst>
            <a:lin ang="3600000" scaled="0"/>
          </a:gradFill>
        </p:grpSpPr>
        <p:sp>
          <p:nvSpPr>
            <p:cNvPr id="22" name="Freeform: Shape 21">
              <a:extLst>
                <a:ext uri="{FF2B5EF4-FFF2-40B4-BE49-F238E27FC236}">
                  <a16:creationId xmlns:a16="http://schemas.microsoft.com/office/drawing/2014/main" id="{3EC4C7DD-78AF-4603-9C0F-78E60652DDC1}"/>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415FB823-98C1-629F-246F-63D075A7750C}"/>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
        <p:nvSpPr>
          <p:cNvPr id="24" name="Rectangle: Rounded Corners 23">
            <a:extLst>
              <a:ext uri="{FF2B5EF4-FFF2-40B4-BE49-F238E27FC236}">
                <a16:creationId xmlns:a16="http://schemas.microsoft.com/office/drawing/2014/main" id="{22FEEDF3-A87B-E8D7-4076-109B1DB8E20D}"/>
              </a:ext>
            </a:extLst>
          </p:cNvPr>
          <p:cNvSpPr/>
          <p:nvPr userDrawn="1"/>
        </p:nvSpPr>
        <p:spPr bwMode="auto">
          <a:xfrm>
            <a:off x="6254529" y="1578484"/>
            <a:ext cx="5360101" cy="4279392"/>
          </a:xfrm>
          <a:prstGeom prst="roundRect">
            <a:avLst>
              <a:gd name="adj" fmla="val 4606"/>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25" name="Group 24">
            <a:extLst>
              <a:ext uri="{FF2B5EF4-FFF2-40B4-BE49-F238E27FC236}">
                <a16:creationId xmlns:a16="http://schemas.microsoft.com/office/drawing/2014/main" id="{02D5B39C-FFEA-0EB0-A560-9937940CDA28}"/>
              </a:ext>
            </a:extLst>
          </p:cNvPr>
          <p:cNvGrpSpPr>
            <a:grpSpLocks noChangeAspect="1"/>
          </p:cNvGrpSpPr>
          <p:nvPr userDrawn="1"/>
        </p:nvGrpSpPr>
        <p:grpSpPr>
          <a:xfrm>
            <a:off x="6567172" y="3346435"/>
            <a:ext cx="626552" cy="457200"/>
            <a:chOff x="534935" y="2971801"/>
            <a:chExt cx="4867570" cy="3551908"/>
          </a:xfrm>
          <a:gradFill>
            <a:gsLst>
              <a:gs pos="100000">
                <a:schemeClr val="bg1">
                  <a:lumMod val="85000"/>
                </a:schemeClr>
              </a:gs>
              <a:gs pos="0">
                <a:srgbClr val="B1B3B3">
                  <a:lumMod val="50000"/>
                  <a:lumOff val="50000"/>
                </a:srgbClr>
              </a:gs>
            </a:gsLst>
            <a:lin ang="3600000" scaled="0"/>
          </a:gradFill>
        </p:grpSpPr>
        <p:sp>
          <p:nvSpPr>
            <p:cNvPr id="26" name="Freeform: Shape 25">
              <a:extLst>
                <a:ext uri="{FF2B5EF4-FFF2-40B4-BE49-F238E27FC236}">
                  <a16:creationId xmlns:a16="http://schemas.microsoft.com/office/drawing/2014/main" id="{EED0145B-1849-8915-DD24-35CD16C77E39}"/>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27" name="Freeform: Shape 26">
              <a:extLst>
                <a:ext uri="{FF2B5EF4-FFF2-40B4-BE49-F238E27FC236}">
                  <a16:creationId xmlns:a16="http://schemas.microsoft.com/office/drawing/2014/main" id="{D363022D-7203-0A46-C1E3-288F190B8880}"/>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
        <p:nvSpPr>
          <p:cNvPr id="28" name="Text Placeholder 10">
            <a:extLst>
              <a:ext uri="{FF2B5EF4-FFF2-40B4-BE49-F238E27FC236}">
                <a16:creationId xmlns:a16="http://schemas.microsoft.com/office/drawing/2014/main" id="{48373318-4C78-54BA-B044-B498538CCF9A}"/>
              </a:ext>
            </a:extLst>
          </p:cNvPr>
          <p:cNvSpPr>
            <a:spLocks noGrp="1"/>
          </p:cNvSpPr>
          <p:nvPr>
            <p:ph type="body" sz="quarter" idx="23" hasCustomPrompt="1"/>
          </p:nvPr>
        </p:nvSpPr>
        <p:spPr>
          <a:xfrm>
            <a:off x="8136418" y="2194030"/>
            <a:ext cx="3154680" cy="246221"/>
          </a:xfrm>
        </p:spPr>
        <p:txBody>
          <a:bodyPr anchor="b"/>
          <a:lstStyle>
            <a:lvl1pPr marL="0" indent="0">
              <a:buNone/>
              <a:defRPr sz="1600">
                <a:latin typeface="+mj-lt"/>
              </a:defRPr>
            </a:lvl1pPr>
          </a:lstStyle>
          <a:p>
            <a:pPr lvl="0"/>
            <a:r>
              <a:rPr lang="en-US"/>
              <a:t>Persona Name</a:t>
            </a:r>
          </a:p>
        </p:txBody>
      </p:sp>
      <p:sp>
        <p:nvSpPr>
          <p:cNvPr id="29" name="Text Placeholder 10">
            <a:extLst>
              <a:ext uri="{FF2B5EF4-FFF2-40B4-BE49-F238E27FC236}">
                <a16:creationId xmlns:a16="http://schemas.microsoft.com/office/drawing/2014/main" id="{6B84CA70-334C-5E8C-4C24-38FB7F6F776A}"/>
              </a:ext>
            </a:extLst>
          </p:cNvPr>
          <p:cNvSpPr>
            <a:spLocks noGrp="1"/>
          </p:cNvSpPr>
          <p:nvPr>
            <p:ph type="body" sz="quarter" idx="24" hasCustomPrompt="1"/>
          </p:nvPr>
        </p:nvSpPr>
        <p:spPr>
          <a:xfrm>
            <a:off x="8136418" y="2487717"/>
            <a:ext cx="3154680" cy="369332"/>
          </a:xfrm>
        </p:spPr>
        <p:txBody>
          <a:bodyPr/>
          <a:lstStyle>
            <a:lvl1pPr marL="0" indent="0">
              <a:buNone/>
              <a:defRPr sz="2400">
                <a:solidFill>
                  <a:srgbClr val="454142"/>
                </a:solidFill>
                <a:latin typeface="+mj-lt"/>
              </a:defRPr>
            </a:lvl1pPr>
          </a:lstStyle>
          <a:p>
            <a:pPr lvl="0"/>
            <a:r>
              <a:rPr lang="en-US"/>
              <a:t>Persona Title</a:t>
            </a:r>
          </a:p>
        </p:txBody>
      </p:sp>
      <p:sp>
        <p:nvSpPr>
          <p:cNvPr id="30" name="Picture Placeholder 12">
            <a:extLst>
              <a:ext uri="{FF2B5EF4-FFF2-40B4-BE49-F238E27FC236}">
                <a16:creationId xmlns:a16="http://schemas.microsoft.com/office/drawing/2014/main" id="{AE0D7FB4-1261-377E-2777-AF67EE7E4913}"/>
              </a:ext>
            </a:extLst>
          </p:cNvPr>
          <p:cNvSpPr>
            <a:spLocks noGrp="1" noChangeAspect="1"/>
          </p:cNvSpPr>
          <p:nvPr>
            <p:ph type="pic" sz="quarter" idx="25" hasCustomPrompt="1"/>
          </p:nvPr>
        </p:nvSpPr>
        <p:spPr>
          <a:xfrm>
            <a:off x="6567172" y="1882617"/>
            <a:ext cx="1280160" cy="128016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
        <p:nvSpPr>
          <p:cNvPr id="31" name="Text Placeholder 8">
            <a:extLst>
              <a:ext uri="{FF2B5EF4-FFF2-40B4-BE49-F238E27FC236}">
                <a16:creationId xmlns:a16="http://schemas.microsoft.com/office/drawing/2014/main" id="{83931CDE-ED46-0DDB-DA5A-27DEEEE3E79B}"/>
              </a:ext>
            </a:extLst>
          </p:cNvPr>
          <p:cNvSpPr>
            <a:spLocks noGrp="1"/>
          </p:cNvSpPr>
          <p:nvPr>
            <p:ph type="body" sz="quarter" idx="26" hasCustomPrompt="1"/>
          </p:nvPr>
        </p:nvSpPr>
        <p:spPr>
          <a:xfrm>
            <a:off x="6567172" y="3575050"/>
            <a:ext cx="4723670" cy="1992299"/>
          </a:xfrm>
          <a:prstGeom prst="rect">
            <a:avLst/>
          </a:prstGeom>
          <a:noFill/>
        </p:spPr>
        <p:txBody>
          <a:bodyPr lIns="182880" tIns="91440" rIns="182880" bIns="274320" anchor="ctr">
            <a:noAutofit/>
          </a:bodyPr>
          <a:lstStyle>
            <a:lvl1pPr marL="57150" indent="-57150" algn="ctr">
              <a:lnSpc>
                <a:spcPct val="114000"/>
              </a:lnSpc>
              <a:spcBef>
                <a:spcPts val="0"/>
              </a:spcBef>
              <a:buNone/>
              <a:defRPr sz="1600"/>
            </a:lvl1pPr>
          </a:lstStyle>
          <a:p>
            <a:pPr lvl="0"/>
            <a:r>
              <a:rPr lang="en-US"/>
              <a:t>Persona quote here.</a:t>
            </a:r>
          </a:p>
        </p:txBody>
      </p:sp>
      <p:grpSp>
        <p:nvGrpSpPr>
          <p:cNvPr id="32" name="Group 31">
            <a:extLst>
              <a:ext uri="{FF2B5EF4-FFF2-40B4-BE49-F238E27FC236}">
                <a16:creationId xmlns:a16="http://schemas.microsoft.com/office/drawing/2014/main" id="{EE13CE26-DC09-4858-CA66-9F6DC96A112A}"/>
              </a:ext>
            </a:extLst>
          </p:cNvPr>
          <p:cNvGrpSpPr>
            <a:grpSpLocks noChangeAspect="1"/>
          </p:cNvGrpSpPr>
          <p:nvPr userDrawn="1"/>
        </p:nvGrpSpPr>
        <p:grpSpPr>
          <a:xfrm rot="10800000">
            <a:off x="10664290" y="5110163"/>
            <a:ext cx="626552" cy="457200"/>
            <a:chOff x="534935" y="2971801"/>
            <a:chExt cx="4867570" cy="3551908"/>
          </a:xfrm>
          <a:gradFill>
            <a:gsLst>
              <a:gs pos="100000">
                <a:schemeClr val="bg1">
                  <a:lumMod val="85000"/>
                </a:schemeClr>
              </a:gs>
              <a:gs pos="0">
                <a:srgbClr val="B1B3B3">
                  <a:lumMod val="50000"/>
                  <a:lumOff val="50000"/>
                </a:srgbClr>
              </a:gs>
            </a:gsLst>
            <a:lin ang="3600000" scaled="0"/>
          </a:gradFill>
        </p:grpSpPr>
        <p:sp>
          <p:nvSpPr>
            <p:cNvPr id="33" name="Freeform: Shape 32">
              <a:extLst>
                <a:ext uri="{FF2B5EF4-FFF2-40B4-BE49-F238E27FC236}">
                  <a16:creationId xmlns:a16="http://schemas.microsoft.com/office/drawing/2014/main" id="{2BF11E04-1FD1-33F6-88CC-4589771C0645}"/>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48CC73F7-25CB-9D9E-14D1-F8720783BBAB}"/>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62941182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ersonas_Trio">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0FECC15D-20E1-49CB-73A5-B65015121C47}"/>
              </a:ext>
            </a:extLst>
          </p:cNvPr>
          <p:cNvSpPr/>
          <p:nvPr userDrawn="1"/>
        </p:nvSpPr>
        <p:spPr bwMode="auto">
          <a:xfrm>
            <a:off x="588262" y="1578484"/>
            <a:ext cx="3474720" cy="4279392"/>
          </a:xfrm>
          <a:prstGeom prst="roundRect">
            <a:avLst>
              <a:gd name="adj" fmla="val 4606"/>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33" name="Group 32">
            <a:extLst>
              <a:ext uri="{FF2B5EF4-FFF2-40B4-BE49-F238E27FC236}">
                <a16:creationId xmlns:a16="http://schemas.microsoft.com/office/drawing/2014/main" id="{12F501FC-5C4C-D66E-54C5-6B6B2D33E78C}"/>
              </a:ext>
            </a:extLst>
          </p:cNvPr>
          <p:cNvGrpSpPr/>
          <p:nvPr userDrawn="1"/>
        </p:nvGrpSpPr>
        <p:grpSpPr>
          <a:xfrm>
            <a:off x="2818604" y="1892320"/>
            <a:ext cx="939800" cy="68578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31" name="Freeform: Shape 30">
              <a:extLst>
                <a:ext uri="{FF2B5EF4-FFF2-40B4-BE49-F238E27FC236}">
                  <a16:creationId xmlns:a16="http://schemas.microsoft.com/office/drawing/2014/main" id="{4C43D2AB-40A4-AA39-1EAF-F48806A67965}"/>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E88DF1EF-4F11-362E-504C-78F431CAB9B6}"/>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
        <p:nvSpPr>
          <p:cNvPr id="38" name="Rectangle: Rounded Corners 37">
            <a:extLst>
              <a:ext uri="{FF2B5EF4-FFF2-40B4-BE49-F238E27FC236}">
                <a16:creationId xmlns:a16="http://schemas.microsoft.com/office/drawing/2014/main" id="{65A235D0-36C4-9187-984E-599156041767}"/>
              </a:ext>
            </a:extLst>
          </p:cNvPr>
          <p:cNvSpPr/>
          <p:nvPr userDrawn="1"/>
        </p:nvSpPr>
        <p:spPr bwMode="auto">
          <a:xfrm>
            <a:off x="4382610" y="1578484"/>
            <a:ext cx="3474720" cy="4279392"/>
          </a:xfrm>
          <a:prstGeom prst="roundRect">
            <a:avLst>
              <a:gd name="adj" fmla="val 4606"/>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9" name="Rectangle: Rounded Corners 38">
            <a:extLst>
              <a:ext uri="{FF2B5EF4-FFF2-40B4-BE49-F238E27FC236}">
                <a16:creationId xmlns:a16="http://schemas.microsoft.com/office/drawing/2014/main" id="{08F2663D-53BE-7004-1BF4-950003AC4EB5}"/>
              </a:ext>
            </a:extLst>
          </p:cNvPr>
          <p:cNvSpPr/>
          <p:nvPr userDrawn="1"/>
        </p:nvSpPr>
        <p:spPr bwMode="auto">
          <a:xfrm>
            <a:off x="8123650" y="1578484"/>
            <a:ext cx="3474720" cy="4279392"/>
          </a:xfrm>
          <a:prstGeom prst="roundRect">
            <a:avLst>
              <a:gd name="adj" fmla="val 4606"/>
            </a:avLst>
          </a:prstGeom>
          <a:solidFill>
            <a:srgbClr val="F4F3F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0">
            <a:extLst>
              <a:ext uri="{FF2B5EF4-FFF2-40B4-BE49-F238E27FC236}">
                <a16:creationId xmlns:a16="http://schemas.microsoft.com/office/drawing/2014/main" id="{406CF0C8-15F1-91F8-8CB3-1EEE4B617961}"/>
              </a:ext>
            </a:extLst>
          </p:cNvPr>
          <p:cNvSpPr>
            <a:spLocks noGrp="1"/>
          </p:cNvSpPr>
          <p:nvPr>
            <p:ph type="body" sz="quarter" idx="11" hasCustomPrompt="1"/>
          </p:nvPr>
        </p:nvSpPr>
        <p:spPr>
          <a:xfrm>
            <a:off x="900904" y="3281363"/>
            <a:ext cx="2852928" cy="246221"/>
          </a:xfrm>
        </p:spPr>
        <p:txBody>
          <a:bodyPr/>
          <a:lstStyle>
            <a:lvl1pPr marL="0" indent="0">
              <a:buNone/>
              <a:defRPr sz="1600">
                <a:latin typeface="+mj-lt"/>
              </a:defRPr>
            </a:lvl1pPr>
          </a:lstStyle>
          <a:p>
            <a:pPr lvl="0"/>
            <a:r>
              <a:rPr lang="en-US"/>
              <a:t>Persona Name</a:t>
            </a:r>
          </a:p>
        </p:txBody>
      </p:sp>
      <p:sp>
        <p:nvSpPr>
          <p:cNvPr id="6" name="Text Placeholder 10">
            <a:extLst>
              <a:ext uri="{FF2B5EF4-FFF2-40B4-BE49-F238E27FC236}">
                <a16:creationId xmlns:a16="http://schemas.microsoft.com/office/drawing/2014/main" id="{7C836AFA-DA09-CA2B-BF8E-7359C03E9D6B}"/>
              </a:ext>
            </a:extLst>
          </p:cNvPr>
          <p:cNvSpPr>
            <a:spLocks noGrp="1"/>
          </p:cNvSpPr>
          <p:nvPr>
            <p:ph type="body" sz="quarter" idx="12" hasCustomPrompt="1"/>
          </p:nvPr>
        </p:nvSpPr>
        <p:spPr>
          <a:xfrm>
            <a:off x="900904" y="3575050"/>
            <a:ext cx="2852928" cy="246221"/>
          </a:xfrm>
        </p:spPr>
        <p:txBody>
          <a:bodyPr/>
          <a:lstStyle>
            <a:lvl1pPr marL="0" indent="0">
              <a:buNone/>
              <a:defRPr sz="1600">
                <a:solidFill>
                  <a:srgbClr val="454142"/>
                </a:solidFill>
                <a:latin typeface="+mj-lt"/>
              </a:defRPr>
            </a:lvl1pPr>
          </a:lstStyle>
          <a:p>
            <a:pPr lvl="0"/>
            <a:r>
              <a:rPr lang="en-US"/>
              <a:t>Persona Title</a:t>
            </a:r>
          </a:p>
        </p:txBody>
      </p:sp>
      <p:sp>
        <p:nvSpPr>
          <p:cNvPr id="7" name="Picture Placeholder 12">
            <a:extLst>
              <a:ext uri="{FF2B5EF4-FFF2-40B4-BE49-F238E27FC236}">
                <a16:creationId xmlns:a16="http://schemas.microsoft.com/office/drawing/2014/main" id="{ADBCAEF1-E148-20F7-E44E-1931FC62D42A}"/>
              </a:ext>
            </a:extLst>
          </p:cNvPr>
          <p:cNvSpPr>
            <a:spLocks noGrp="1" noChangeAspect="1"/>
          </p:cNvSpPr>
          <p:nvPr>
            <p:ph type="pic" sz="quarter" idx="13" hasCustomPrompt="1"/>
          </p:nvPr>
        </p:nvSpPr>
        <p:spPr>
          <a:xfrm>
            <a:off x="900904" y="1882617"/>
            <a:ext cx="1097280" cy="109728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
        <p:nvSpPr>
          <p:cNvPr id="17" name="Text Placeholder 10">
            <a:extLst>
              <a:ext uri="{FF2B5EF4-FFF2-40B4-BE49-F238E27FC236}">
                <a16:creationId xmlns:a16="http://schemas.microsoft.com/office/drawing/2014/main" id="{D125BD5A-1851-2879-A2A9-9E2DC5C46CB6}"/>
              </a:ext>
            </a:extLst>
          </p:cNvPr>
          <p:cNvSpPr>
            <a:spLocks noGrp="1"/>
          </p:cNvSpPr>
          <p:nvPr>
            <p:ph type="body" sz="quarter" idx="15" hasCustomPrompt="1"/>
          </p:nvPr>
        </p:nvSpPr>
        <p:spPr>
          <a:xfrm>
            <a:off x="4691759" y="3281363"/>
            <a:ext cx="2852928" cy="246221"/>
          </a:xfrm>
        </p:spPr>
        <p:txBody>
          <a:bodyPr/>
          <a:lstStyle>
            <a:lvl1pPr marL="0" indent="0">
              <a:buNone/>
              <a:defRPr sz="1600">
                <a:latin typeface="+mj-lt"/>
              </a:defRPr>
            </a:lvl1pPr>
          </a:lstStyle>
          <a:p>
            <a:pPr lvl="0"/>
            <a:r>
              <a:rPr lang="en-US"/>
              <a:t>Persona Name</a:t>
            </a:r>
          </a:p>
        </p:txBody>
      </p:sp>
      <p:sp>
        <p:nvSpPr>
          <p:cNvPr id="18" name="Text Placeholder 10">
            <a:extLst>
              <a:ext uri="{FF2B5EF4-FFF2-40B4-BE49-F238E27FC236}">
                <a16:creationId xmlns:a16="http://schemas.microsoft.com/office/drawing/2014/main" id="{2430252D-7805-5056-57C8-55754617BC78}"/>
              </a:ext>
            </a:extLst>
          </p:cNvPr>
          <p:cNvSpPr>
            <a:spLocks noGrp="1"/>
          </p:cNvSpPr>
          <p:nvPr>
            <p:ph type="body" sz="quarter" idx="16" hasCustomPrompt="1"/>
          </p:nvPr>
        </p:nvSpPr>
        <p:spPr>
          <a:xfrm>
            <a:off x="4691759" y="3575050"/>
            <a:ext cx="2852928" cy="246221"/>
          </a:xfrm>
        </p:spPr>
        <p:txBody>
          <a:bodyPr/>
          <a:lstStyle>
            <a:lvl1pPr marL="0" indent="0">
              <a:buNone/>
              <a:defRPr sz="1600">
                <a:solidFill>
                  <a:srgbClr val="454142"/>
                </a:solidFill>
                <a:latin typeface="+mj-lt"/>
              </a:defRPr>
            </a:lvl1pPr>
          </a:lstStyle>
          <a:p>
            <a:pPr lvl="0"/>
            <a:r>
              <a:rPr lang="en-US"/>
              <a:t>Persona Title</a:t>
            </a:r>
          </a:p>
        </p:txBody>
      </p:sp>
      <p:sp>
        <p:nvSpPr>
          <p:cNvPr id="19" name="Picture Placeholder 12">
            <a:extLst>
              <a:ext uri="{FF2B5EF4-FFF2-40B4-BE49-F238E27FC236}">
                <a16:creationId xmlns:a16="http://schemas.microsoft.com/office/drawing/2014/main" id="{5EE729A0-1470-4FDA-682A-67A9AA9A6C75}"/>
              </a:ext>
            </a:extLst>
          </p:cNvPr>
          <p:cNvSpPr>
            <a:spLocks noGrp="1" noChangeAspect="1"/>
          </p:cNvSpPr>
          <p:nvPr>
            <p:ph type="pic" sz="quarter" idx="17" hasCustomPrompt="1"/>
          </p:nvPr>
        </p:nvSpPr>
        <p:spPr>
          <a:xfrm>
            <a:off x="4691759" y="1882617"/>
            <a:ext cx="1097280" cy="109728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
        <p:nvSpPr>
          <p:cNvPr id="21" name="Text Placeholder 10">
            <a:extLst>
              <a:ext uri="{FF2B5EF4-FFF2-40B4-BE49-F238E27FC236}">
                <a16:creationId xmlns:a16="http://schemas.microsoft.com/office/drawing/2014/main" id="{222C70F1-89B1-D058-07CB-AC3BA5F1474F}"/>
              </a:ext>
            </a:extLst>
          </p:cNvPr>
          <p:cNvSpPr>
            <a:spLocks noGrp="1"/>
          </p:cNvSpPr>
          <p:nvPr>
            <p:ph type="body" sz="quarter" idx="19" hasCustomPrompt="1"/>
          </p:nvPr>
        </p:nvSpPr>
        <p:spPr>
          <a:xfrm>
            <a:off x="8432799" y="3281363"/>
            <a:ext cx="2852928" cy="246221"/>
          </a:xfrm>
        </p:spPr>
        <p:txBody>
          <a:bodyPr/>
          <a:lstStyle>
            <a:lvl1pPr marL="0" indent="0">
              <a:buNone/>
              <a:defRPr sz="1600">
                <a:latin typeface="+mj-lt"/>
              </a:defRPr>
            </a:lvl1pPr>
          </a:lstStyle>
          <a:p>
            <a:pPr lvl="0"/>
            <a:r>
              <a:rPr lang="en-US"/>
              <a:t>Persona Name</a:t>
            </a:r>
          </a:p>
        </p:txBody>
      </p:sp>
      <p:sp>
        <p:nvSpPr>
          <p:cNvPr id="22" name="Text Placeholder 10">
            <a:extLst>
              <a:ext uri="{FF2B5EF4-FFF2-40B4-BE49-F238E27FC236}">
                <a16:creationId xmlns:a16="http://schemas.microsoft.com/office/drawing/2014/main" id="{DD0084B9-01CC-8917-9AFA-746280EEF6E9}"/>
              </a:ext>
            </a:extLst>
          </p:cNvPr>
          <p:cNvSpPr>
            <a:spLocks noGrp="1"/>
          </p:cNvSpPr>
          <p:nvPr>
            <p:ph type="body" sz="quarter" idx="20" hasCustomPrompt="1"/>
          </p:nvPr>
        </p:nvSpPr>
        <p:spPr>
          <a:xfrm>
            <a:off x="8432799" y="3575050"/>
            <a:ext cx="2852928" cy="246221"/>
          </a:xfrm>
        </p:spPr>
        <p:txBody>
          <a:bodyPr/>
          <a:lstStyle>
            <a:lvl1pPr marL="0" indent="0">
              <a:buNone/>
              <a:defRPr sz="1600">
                <a:solidFill>
                  <a:srgbClr val="454142"/>
                </a:solidFill>
                <a:latin typeface="+mj-lt"/>
              </a:defRPr>
            </a:lvl1pPr>
          </a:lstStyle>
          <a:p>
            <a:pPr lvl="0"/>
            <a:r>
              <a:rPr lang="en-US"/>
              <a:t>Persona Title</a:t>
            </a:r>
          </a:p>
        </p:txBody>
      </p:sp>
      <p:sp>
        <p:nvSpPr>
          <p:cNvPr id="23" name="Picture Placeholder 12">
            <a:extLst>
              <a:ext uri="{FF2B5EF4-FFF2-40B4-BE49-F238E27FC236}">
                <a16:creationId xmlns:a16="http://schemas.microsoft.com/office/drawing/2014/main" id="{805C3C53-C092-2B53-5922-7171C06DFD5D}"/>
              </a:ext>
            </a:extLst>
          </p:cNvPr>
          <p:cNvSpPr>
            <a:spLocks noGrp="1" noChangeAspect="1"/>
          </p:cNvSpPr>
          <p:nvPr>
            <p:ph type="pic" sz="quarter" idx="21" hasCustomPrompt="1"/>
          </p:nvPr>
        </p:nvSpPr>
        <p:spPr>
          <a:xfrm>
            <a:off x="8432799" y="1882617"/>
            <a:ext cx="1097280" cy="109728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
        <p:nvSpPr>
          <p:cNvPr id="34" name="Text Placeholder 8">
            <a:extLst>
              <a:ext uri="{FF2B5EF4-FFF2-40B4-BE49-F238E27FC236}">
                <a16:creationId xmlns:a16="http://schemas.microsoft.com/office/drawing/2014/main" id="{52DD8B1F-D06A-3201-C819-972A5153D11E}"/>
              </a:ext>
            </a:extLst>
          </p:cNvPr>
          <p:cNvSpPr>
            <a:spLocks noGrp="1"/>
          </p:cNvSpPr>
          <p:nvPr>
            <p:ph type="body" sz="quarter" idx="22" hasCustomPrompt="1"/>
          </p:nvPr>
        </p:nvSpPr>
        <p:spPr>
          <a:xfrm>
            <a:off x="900904" y="4120516"/>
            <a:ext cx="2852928" cy="1737360"/>
          </a:xfrm>
          <a:prstGeom prst="rect">
            <a:avLst/>
          </a:prstGeom>
          <a:noFill/>
        </p:spPr>
        <p:txBody>
          <a:bodyPr lIns="0" tIns="45720" rIns="274320" bIns="274320">
            <a:noAutofit/>
          </a:bodyPr>
          <a:lstStyle>
            <a:lvl1pPr marL="57150" indent="-57150">
              <a:lnSpc>
                <a:spcPct val="114000"/>
              </a:lnSpc>
              <a:spcBef>
                <a:spcPts val="0"/>
              </a:spcBef>
              <a:buNone/>
              <a:defRPr sz="1200"/>
            </a:lvl1pPr>
          </a:lstStyle>
          <a:p>
            <a:pPr lvl="0"/>
            <a:r>
              <a:rPr lang="en-US"/>
              <a:t>“Persona quote here.”</a:t>
            </a:r>
          </a:p>
        </p:txBody>
      </p:sp>
      <p:sp>
        <p:nvSpPr>
          <p:cNvPr id="35" name="Text Placeholder 8">
            <a:extLst>
              <a:ext uri="{FF2B5EF4-FFF2-40B4-BE49-F238E27FC236}">
                <a16:creationId xmlns:a16="http://schemas.microsoft.com/office/drawing/2014/main" id="{45087FA9-BFC2-906C-07CB-BB680BBA9C2D}"/>
              </a:ext>
            </a:extLst>
          </p:cNvPr>
          <p:cNvSpPr>
            <a:spLocks noGrp="1"/>
          </p:cNvSpPr>
          <p:nvPr>
            <p:ph type="body" sz="quarter" idx="23" hasCustomPrompt="1"/>
          </p:nvPr>
        </p:nvSpPr>
        <p:spPr>
          <a:xfrm>
            <a:off x="4691759" y="4120516"/>
            <a:ext cx="2852928" cy="1737360"/>
          </a:xfrm>
          <a:prstGeom prst="rect">
            <a:avLst/>
          </a:prstGeom>
          <a:noFill/>
        </p:spPr>
        <p:txBody>
          <a:bodyPr lIns="0" tIns="45720" rIns="274320" bIns="274320">
            <a:noAutofit/>
          </a:bodyPr>
          <a:lstStyle>
            <a:lvl1pPr marL="57150" indent="-57150">
              <a:lnSpc>
                <a:spcPct val="114000"/>
              </a:lnSpc>
              <a:spcBef>
                <a:spcPts val="0"/>
              </a:spcBef>
              <a:buNone/>
              <a:defRPr sz="1200"/>
            </a:lvl1pPr>
          </a:lstStyle>
          <a:p>
            <a:pPr lvl="0"/>
            <a:r>
              <a:rPr lang="en-US"/>
              <a:t>“Persona quote here.”</a:t>
            </a:r>
          </a:p>
        </p:txBody>
      </p:sp>
      <p:sp>
        <p:nvSpPr>
          <p:cNvPr id="36" name="Text Placeholder 8">
            <a:extLst>
              <a:ext uri="{FF2B5EF4-FFF2-40B4-BE49-F238E27FC236}">
                <a16:creationId xmlns:a16="http://schemas.microsoft.com/office/drawing/2014/main" id="{BE44649E-F23C-B213-A4D2-4306E57619DA}"/>
              </a:ext>
            </a:extLst>
          </p:cNvPr>
          <p:cNvSpPr>
            <a:spLocks noGrp="1"/>
          </p:cNvSpPr>
          <p:nvPr>
            <p:ph type="body" sz="quarter" idx="24" hasCustomPrompt="1"/>
          </p:nvPr>
        </p:nvSpPr>
        <p:spPr>
          <a:xfrm>
            <a:off x="8432799" y="4120516"/>
            <a:ext cx="2852928" cy="1737360"/>
          </a:xfrm>
          <a:prstGeom prst="rect">
            <a:avLst/>
          </a:prstGeom>
          <a:noFill/>
        </p:spPr>
        <p:txBody>
          <a:bodyPr lIns="0" tIns="45720" rIns="274320" bIns="274320">
            <a:noAutofit/>
          </a:bodyPr>
          <a:lstStyle>
            <a:lvl1pPr marL="57150" indent="-57150">
              <a:lnSpc>
                <a:spcPct val="114000"/>
              </a:lnSpc>
              <a:spcBef>
                <a:spcPts val="0"/>
              </a:spcBef>
              <a:buNone/>
              <a:defRPr sz="1200"/>
            </a:lvl1pPr>
          </a:lstStyle>
          <a:p>
            <a:pPr lvl="0"/>
            <a:r>
              <a:rPr lang="en-US"/>
              <a:t>“Persona quote here.”</a:t>
            </a:r>
          </a:p>
        </p:txBody>
      </p:sp>
      <p:grpSp>
        <p:nvGrpSpPr>
          <p:cNvPr id="40" name="Group 39">
            <a:extLst>
              <a:ext uri="{FF2B5EF4-FFF2-40B4-BE49-F238E27FC236}">
                <a16:creationId xmlns:a16="http://schemas.microsoft.com/office/drawing/2014/main" id="{98621E7E-E3DD-CD93-E97B-11B0D9A16DB3}"/>
              </a:ext>
            </a:extLst>
          </p:cNvPr>
          <p:cNvGrpSpPr/>
          <p:nvPr userDrawn="1"/>
        </p:nvGrpSpPr>
        <p:grpSpPr>
          <a:xfrm>
            <a:off x="6609459" y="1892320"/>
            <a:ext cx="939800" cy="68578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41" name="Freeform: Shape 40">
              <a:extLst>
                <a:ext uri="{FF2B5EF4-FFF2-40B4-BE49-F238E27FC236}">
                  <a16:creationId xmlns:a16="http://schemas.microsoft.com/office/drawing/2014/main" id="{0F834AD2-0814-139D-605E-B49BD303F199}"/>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DA39EBDA-FA33-83C7-1AAE-273950E727AE}"/>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grpSp>
        <p:nvGrpSpPr>
          <p:cNvPr id="43" name="Group 42">
            <a:extLst>
              <a:ext uri="{FF2B5EF4-FFF2-40B4-BE49-F238E27FC236}">
                <a16:creationId xmlns:a16="http://schemas.microsoft.com/office/drawing/2014/main" id="{6484C799-224D-A501-3AF1-481294835126}"/>
              </a:ext>
            </a:extLst>
          </p:cNvPr>
          <p:cNvGrpSpPr/>
          <p:nvPr userDrawn="1"/>
        </p:nvGrpSpPr>
        <p:grpSpPr>
          <a:xfrm>
            <a:off x="10350499" y="1892320"/>
            <a:ext cx="939800" cy="68578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44" name="Freeform: Shape 43">
              <a:extLst>
                <a:ext uri="{FF2B5EF4-FFF2-40B4-BE49-F238E27FC236}">
                  <a16:creationId xmlns:a16="http://schemas.microsoft.com/office/drawing/2014/main" id="{DCCABA1B-4E22-8624-C9C0-B6B9C9EB5E18}"/>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6B1ABD7F-5B46-723D-B2FD-09D7E1BDF6DA}"/>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08179071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rsonas_Quartet">
    <p:spTree>
      <p:nvGrpSpPr>
        <p:cNvPr id="1" name=""/>
        <p:cNvGrpSpPr/>
        <p:nvPr/>
      </p:nvGrpSpPr>
      <p:grpSpPr>
        <a:xfrm>
          <a:off x="0" y="0"/>
          <a:ext cx="0" cy="0"/>
          <a:chOff x="0" y="0"/>
          <a:chExt cx="0" cy="0"/>
        </a:xfrm>
      </p:grpSpPr>
      <p:sp>
        <p:nvSpPr>
          <p:cNvPr id="37" name="Rectangle: Rounded Corners 36">
            <a:extLst>
              <a:ext uri="{FF2B5EF4-FFF2-40B4-BE49-F238E27FC236}">
                <a16:creationId xmlns:a16="http://schemas.microsoft.com/office/drawing/2014/main" id="{0FECC15D-20E1-49CB-73A5-B65015121C47}"/>
              </a:ext>
            </a:extLst>
          </p:cNvPr>
          <p:cNvSpPr/>
          <p:nvPr userDrawn="1"/>
        </p:nvSpPr>
        <p:spPr bwMode="auto">
          <a:xfrm>
            <a:off x="588261" y="1594484"/>
            <a:ext cx="5360101" cy="2194560"/>
          </a:xfrm>
          <a:prstGeom prst="roundRect">
            <a:avLst>
              <a:gd name="adj" fmla="val 4606"/>
            </a:avLst>
          </a:prstGeom>
          <a:solidFill>
            <a:srgbClr val="F4F3F5">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33" name="Group 32">
            <a:extLst>
              <a:ext uri="{FF2B5EF4-FFF2-40B4-BE49-F238E27FC236}">
                <a16:creationId xmlns:a16="http://schemas.microsoft.com/office/drawing/2014/main" id="{12F501FC-5C4C-D66E-54C5-6B6B2D33E78C}"/>
              </a:ext>
            </a:extLst>
          </p:cNvPr>
          <p:cNvGrpSpPr>
            <a:grpSpLocks noChangeAspect="1"/>
          </p:cNvGrpSpPr>
          <p:nvPr userDrawn="1"/>
        </p:nvGrpSpPr>
        <p:grpSpPr>
          <a:xfrm>
            <a:off x="2473325" y="1858613"/>
            <a:ext cx="501242" cy="36576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31" name="Freeform: Shape 30">
              <a:extLst>
                <a:ext uri="{FF2B5EF4-FFF2-40B4-BE49-F238E27FC236}">
                  <a16:creationId xmlns:a16="http://schemas.microsoft.com/office/drawing/2014/main" id="{4C43D2AB-40A4-AA39-1EAF-F48806A67965}"/>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E88DF1EF-4F11-362E-504C-78F431CAB9B6}"/>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5" name="Text Placeholder 10">
            <a:extLst>
              <a:ext uri="{FF2B5EF4-FFF2-40B4-BE49-F238E27FC236}">
                <a16:creationId xmlns:a16="http://schemas.microsoft.com/office/drawing/2014/main" id="{406CF0C8-15F1-91F8-8CB3-1EEE4B617961}"/>
              </a:ext>
            </a:extLst>
          </p:cNvPr>
          <p:cNvSpPr>
            <a:spLocks noGrp="1"/>
          </p:cNvSpPr>
          <p:nvPr>
            <p:ph type="body" sz="quarter" idx="11" hasCustomPrompt="1"/>
          </p:nvPr>
        </p:nvSpPr>
        <p:spPr>
          <a:xfrm>
            <a:off x="792111" y="3026542"/>
            <a:ext cx="1569246" cy="184666"/>
          </a:xfrm>
        </p:spPr>
        <p:txBody>
          <a:bodyPr anchor="b"/>
          <a:lstStyle>
            <a:lvl1pPr marL="0" indent="0" algn="ctr">
              <a:buNone/>
              <a:defRPr sz="1200">
                <a:latin typeface="+mj-lt"/>
              </a:defRPr>
            </a:lvl1pPr>
          </a:lstStyle>
          <a:p>
            <a:pPr lvl="0"/>
            <a:r>
              <a:rPr lang="en-US"/>
              <a:t>Persona Name</a:t>
            </a:r>
          </a:p>
        </p:txBody>
      </p:sp>
      <p:sp>
        <p:nvSpPr>
          <p:cNvPr id="6" name="Text Placeholder 10">
            <a:extLst>
              <a:ext uri="{FF2B5EF4-FFF2-40B4-BE49-F238E27FC236}">
                <a16:creationId xmlns:a16="http://schemas.microsoft.com/office/drawing/2014/main" id="{7C836AFA-DA09-CA2B-BF8E-7359C03E9D6B}"/>
              </a:ext>
            </a:extLst>
          </p:cNvPr>
          <p:cNvSpPr>
            <a:spLocks noGrp="1"/>
          </p:cNvSpPr>
          <p:nvPr>
            <p:ph type="body" sz="quarter" idx="12" hasCustomPrompt="1"/>
          </p:nvPr>
        </p:nvSpPr>
        <p:spPr>
          <a:xfrm>
            <a:off x="792111" y="3249218"/>
            <a:ext cx="1569246" cy="184666"/>
          </a:xfrm>
        </p:spPr>
        <p:txBody>
          <a:bodyPr/>
          <a:lstStyle>
            <a:lvl1pPr marL="0" indent="0" algn="ctr">
              <a:buNone/>
              <a:defRPr sz="1200">
                <a:solidFill>
                  <a:srgbClr val="454142"/>
                </a:solidFill>
                <a:latin typeface="+mj-lt"/>
              </a:defRPr>
            </a:lvl1pPr>
          </a:lstStyle>
          <a:p>
            <a:pPr lvl="0"/>
            <a:r>
              <a:rPr lang="en-US"/>
              <a:t>Persona Title</a:t>
            </a:r>
          </a:p>
        </p:txBody>
      </p:sp>
      <p:sp>
        <p:nvSpPr>
          <p:cNvPr id="7" name="Picture Placeholder 12">
            <a:extLst>
              <a:ext uri="{FF2B5EF4-FFF2-40B4-BE49-F238E27FC236}">
                <a16:creationId xmlns:a16="http://schemas.microsoft.com/office/drawing/2014/main" id="{ADBCAEF1-E148-20F7-E44E-1931FC62D42A}"/>
              </a:ext>
            </a:extLst>
          </p:cNvPr>
          <p:cNvSpPr>
            <a:spLocks noGrp="1" noChangeAspect="1"/>
          </p:cNvSpPr>
          <p:nvPr>
            <p:ph type="pic" sz="quarter" idx="13" hasCustomPrompt="1"/>
          </p:nvPr>
        </p:nvSpPr>
        <p:spPr>
          <a:xfrm>
            <a:off x="1073814" y="1858613"/>
            <a:ext cx="1005840" cy="100584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
        <p:nvSpPr>
          <p:cNvPr id="34" name="Text Placeholder 8">
            <a:extLst>
              <a:ext uri="{FF2B5EF4-FFF2-40B4-BE49-F238E27FC236}">
                <a16:creationId xmlns:a16="http://schemas.microsoft.com/office/drawing/2014/main" id="{52DD8B1F-D06A-3201-C819-972A5153D11E}"/>
              </a:ext>
            </a:extLst>
          </p:cNvPr>
          <p:cNvSpPr>
            <a:spLocks noGrp="1"/>
          </p:cNvSpPr>
          <p:nvPr>
            <p:ph type="body" sz="quarter" idx="22" hasCustomPrompt="1"/>
          </p:nvPr>
        </p:nvSpPr>
        <p:spPr>
          <a:xfrm>
            <a:off x="2470150" y="2076925"/>
            <a:ext cx="3294446" cy="1229679"/>
          </a:xfrm>
          <a:prstGeom prst="rect">
            <a:avLst/>
          </a:prstGeom>
          <a:noFill/>
        </p:spPr>
        <p:txBody>
          <a:bodyPr lIns="0" tIns="0" rIns="0" bIns="0" anchor="ctr">
            <a:noAutofit/>
          </a:bodyPr>
          <a:lstStyle>
            <a:lvl1pPr marL="57150" indent="-57150" algn="ctr">
              <a:lnSpc>
                <a:spcPct val="114000"/>
              </a:lnSpc>
              <a:spcBef>
                <a:spcPts val="0"/>
              </a:spcBef>
              <a:buNone/>
              <a:defRPr sz="1200"/>
            </a:lvl1pPr>
          </a:lstStyle>
          <a:p>
            <a:pPr lvl="0"/>
            <a:r>
              <a:rPr lang="en-US"/>
              <a:t>“Persona quote here.”</a:t>
            </a:r>
          </a:p>
        </p:txBody>
      </p:sp>
      <p:grpSp>
        <p:nvGrpSpPr>
          <p:cNvPr id="8" name="Group 7">
            <a:extLst>
              <a:ext uri="{FF2B5EF4-FFF2-40B4-BE49-F238E27FC236}">
                <a16:creationId xmlns:a16="http://schemas.microsoft.com/office/drawing/2014/main" id="{A8D2D506-305D-6591-A1D9-B650391DD6F5}"/>
              </a:ext>
            </a:extLst>
          </p:cNvPr>
          <p:cNvGrpSpPr>
            <a:grpSpLocks noChangeAspect="1"/>
          </p:cNvGrpSpPr>
          <p:nvPr userDrawn="1"/>
        </p:nvGrpSpPr>
        <p:grpSpPr>
          <a:xfrm rot="10800000">
            <a:off x="5388664" y="3300730"/>
            <a:ext cx="375932" cy="27432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9" name="Freeform: Shape 8">
              <a:extLst>
                <a:ext uri="{FF2B5EF4-FFF2-40B4-BE49-F238E27FC236}">
                  <a16:creationId xmlns:a16="http://schemas.microsoft.com/office/drawing/2014/main" id="{76783E6A-E810-691C-D88B-906E835EE714}"/>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10" name="Freeform: Shape 9">
              <a:extLst>
                <a:ext uri="{FF2B5EF4-FFF2-40B4-BE49-F238E27FC236}">
                  <a16:creationId xmlns:a16="http://schemas.microsoft.com/office/drawing/2014/main" id="{E972DD79-9956-90C0-76E9-112DEBF664BA}"/>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
        <p:nvSpPr>
          <p:cNvPr id="12" name="Rectangle: Rounded Corners 11">
            <a:extLst>
              <a:ext uri="{FF2B5EF4-FFF2-40B4-BE49-F238E27FC236}">
                <a16:creationId xmlns:a16="http://schemas.microsoft.com/office/drawing/2014/main" id="{3BCFC960-84EB-71FD-0BD6-E4EA1EAD9C4C}"/>
              </a:ext>
            </a:extLst>
          </p:cNvPr>
          <p:cNvSpPr/>
          <p:nvPr userDrawn="1"/>
        </p:nvSpPr>
        <p:spPr bwMode="auto">
          <a:xfrm>
            <a:off x="588261" y="4053173"/>
            <a:ext cx="5360101" cy="2194560"/>
          </a:xfrm>
          <a:prstGeom prst="roundRect">
            <a:avLst>
              <a:gd name="adj" fmla="val 4606"/>
            </a:avLst>
          </a:prstGeom>
          <a:solidFill>
            <a:srgbClr val="F4F3F5">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13" name="Group 12">
            <a:extLst>
              <a:ext uri="{FF2B5EF4-FFF2-40B4-BE49-F238E27FC236}">
                <a16:creationId xmlns:a16="http://schemas.microsoft.com/office/drawing/2014/main" id="{0F4158BC-88BF-B0FC-99D1-1E7CEE235F8D}"/>
              </a:ext>
            </a:extLst>
          </p:cNvPr>
          <p:cNvGrpSpPr>
            <a:grpSpLocks noChangeAspect="1"/>
          </p:cNvGrpSpPr>
          <p:nvPr userDrawn="1"/>
        </p:nvGrpSpPr>
        <p:grpSpPr>
          <a:xfrm>
            <a:off x="2473325" y="4317302"/>
            <a:ext cx="501242" cy="36576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14" name="Freeform: Shape 13">
              <a:extLst>
                <a:ext uri="{FF2B5EF4-FFF2-40B4-BE49-F238E27FC236}">
                  <a16:creationId xmlns:a16="http://schemas.microsoft.com/office/drawing/2014/main" id="{D28F763D-8042-1181-79A5-55CA3D860EFF}"/>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D4BA379A-2BE7-9B95-8151-ED39E0B2BBC4}"/>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
        <p:nvSpPr>
          <p:cNvPr id="16" name="Text Placeholder 10">
            <a:extLst>
              <a:ext uri="{FF2B5EF4-FFF2-40B4-BE49-F238E27FC236}">
                <a16:creationId xmlns:a16="http://schemas.microsoft.com/office/drawing/2014/main" id="{E2CB5C34-9F03-634B-33AE-4A2B4D95C3BE}"/>
              </a:ext>
            </a:extLst>
          </p:cNvPr>
          <p:cNvSpPr>
            <a:spLocks noGrp="1"/>
          </p:cNvSpPr>
          <p:nvPr>
            <p:ph type="body" sz="quarter" idx="23" hasCustomPrompt="1"/>
          </p:nvPr>
        </p:nvSpPr>
        <p:spPr>
          <a:xfrm>
            <a:off x="792111" y="5485231"/>
            <a:ext cx="1569246" cy="184666"/>
          </a:xfrm>
        </p:spPr>
        <p:txBody>
          <a:bodyPr anchor="b"/>
          <a:lstStyle>
            <a:lvl1pPr marL="0" indent="0" algn="ctr">
              <a:buNone/>
              <a:defRPr sz="1200">
                <a:latin typeface="+mj-lt"/>
              </a:defRPr>
            </a:lvl1pPr>
          </a:lstStyle>
          <a:p>
            <a:pPr lvl="0"/>
            <a:r>
              <a:rPr lang="en-US"/>
              <a:t>Persona Name</a:t>
            </a:r>
          </a:p>
        </p:txBody>
      </p:sp>
      <p:sp>
        <p:nvSpPr>
          <p:cNvPr id="20" name="Text Placeholder 10">
            <a:extLst>
              <a:ext uri="{FF2B5EF4-FFF2-40B4-BE49-F238E27FC236}">
                <a16:creationId xmlns:a16="http://schemas.microsoft.com/office/drawing/2014/main" id="{29A0C527-762D-7A8F-38F5-D45AE9B91A56}"/>
              </a:ext>
            </a:extLst>
          </p:cNvPr>
          <p:cNvSpPr>
            <a:spLocks noGrp="1"/>
          </p:cNvSpPr>
          <p:nvPr>
            <p:ph type="body" sz="quarter" idx="24" hasCustomPrompt="1"/>
          </p:nvPr>
        </p:nvSpPr>
        <p:spPr>
          <a:xfrm>
            <a:off x="792111" y="5707907"/>
            <a:ext cx="1569246" cy="184666"/>
          </a:xfrm>
        </p:spPr>
        <p:txBody>
          <a:bodyPr/>
          <a:lstStyle>
            <a:lvl1pPr marL="0" indent="0" algn="ctr">
              <a:buNone/>
              <a:defRPr sz="1200">
                <a:solidFill>
                  <a:srgbClr val="454142"/>
                </a:solidFill>
                <a:latin typeface="+mj-lt"/>
              </a:defRPr>
            </a:lvl1pPr>
          </a:lstStyle>
          <a:p>
            <a:pPr lvl="0"/>
            <a:r>
              <a:rPr lang="en-US"/>
              <a:t>Persona Title</a:t>
            </a:r>
          </a:p>
        </p:txBody>
      </p:sp>
      <p:sp>
        <p:nvSpPr>
          <p:cNvPr id="24" name="Picture Placeholder 12">
            <a:extLst>
              <a:ext uri="{FF2B5EF4-FFF2-40B4-BE49-F238E27FC236}">
                <a16:creationId xmlns:a16="http://schemas.microsoft.com/office/drawing/2014/main" id="{3C7C6FED-5766-A6EE-28BC-F010793968E5}"/>
              </a:ext>
            </a:extLst>
          </p:cNvPr>
          <p:cNvSpPr>
            <a:spLocks noGrp="1" noChangeAspect="1"/>
          </p:cNvSpPr>
          <p:nvPr>
            <p:ph type="pic" sz="quarter" idx="25" hasCustomPrompt="1"/>
          </p:nvPr>
        </p:nvSpPr>
        <p:spPr>
          <a:xfrm>
            <a:off x="1073814" y="4317302"/>
            <a:ext cx="1005840" cy="100584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
        <p:nvSpPr>
          <p:cNvPr id="25" name="Text Placeholder 8">
            <a:extLst>
              <a:ext uri="{FF2B5EF4-FFF2-40B4-BE49-F238E27FC236}">
                <a16:creationId xmlns:a16="http://schemas.microsoft.com/office/drawing/2014/main" id="{F70A076C-0F45-109C-70DC-B3285D91DB19}"/>
              </a:ext>
            </a:extLst>
          </p:cNvPr>
          <p:cNvSpPr>
            <a:spLocks noGrp="1"/>
          </p:cNvSpPr>
          <p:nvPr>
            <p:ph type="body" sz="quarter" idx="26" hasCustomPrompt="1"/>
          </p:nvPr>
        </p:nvSpPr>
        <p:spPr>
          <a:xfrm>
            <a:off x="2470150" y="4535614"/>
            <a:ext cx="3294446" cy="1229679"/>
          </a:xfrm>
          <a:prstGeom prst="rect">
            <a:avLst/>
          </a:prstGeom>
          <a:noFill/>
        </p:spPr>
        <p:txBody>
          <a:bodyPr lIns="0" tIns="0" rIns="0" bIns="0" anchor="ctr">
            <a:noAutofit/>
          </a:bodyPr>
          <a:lstStyle>
            <a:lvl1pPr marL="57150" indent="-57150" algn="ctr">
              <a:lnSpc>
                <a:spcPct val="114000"/>
              </a:lnSpc>
              <a:spcBef>
                <a:spcPts val="0"/>
              </a:spcBef>
              <a:buNone/>
              <a:defRPr sz="1200"/>
            </a:lvl1pPr>
          </a:lstStyle>
          <a:p>
            <a:pPr lvl="0"/>
            <a:r>
              <a:rPr lang="en-US"/>
              <a:t>“Persona quote here.”</a:t>
            </a:r>
          </a:p>
        </p:txBody>
      </p:sp>
      <p:grpSp>
        <p:nvGrpSpPr>
          <p:cNvPr id="26" name="Group 25">
            <a:extLst>
              <a:ext uri="{FF2B5EF4-FFF2-40B4-BE49-F238E27FC236}">
                <a16:creationId xmlns:a16="http://schemas.microsoft.com/office/drawing/2014/main" id="{481DDD66-7CD4-B850-B88F-44397154F4E0}"/>
              </a:ext>
            </a:extLst>
          </p:cNvPr>
          <p:cNvGrpSpPr>
            <a:grpSpLocks noChangeAspect="1"/>
          </p:cNvGrpSpPr>
          <p:nvPr userDrawn="1"/>
        </p:nvGrpSpPr>
        <p:grpSpPr>
          <a:xfrm rot="10800000">
            <a:off x="5388664" y="5759419"/>
            <a:ext cx="375932" cy="27432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27" name="Freeform: Shape 26">
              <a:extLst>
                <a:ext uri="{FF2B5EF4-FFF2-40B4-BE49-F238E27FC236}">
                  <a16:creationId xmlns:a16="http://schemas.microsoft.com/office/drawing/2014/main" id="{A8AF2DE8-B393-8CF5-4292-5A5AE9745CDB}"/>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521A9F1-6AA1-485D-BDAA-6BDE2FB0D458}"/>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
        <p:nvSpPr>
          <p:cNvPr id="29" name="Rectangle: Rounded Corners 28">
            <a:extLst>
              <a:ext uri="{FF2B5EF4-FFF2-40B4-BE49-F238E27FC236}">
                <a16:creationId xmlns:a16="http://schemas.microsoft.com/office/drawing/2014/main" id="{2BE247FD-3EE0-8F83-C840-EAE9C4AA92BB}"/>
              </a:ext>
            </a:extLst>
          </p:cNvPr>
          <p:cNvSpPr/>
          <p:nvPr userDrawn="1"/>
        </p:nvSpPr>
        <p:spPr bwMode="auto">
          <a:xfrm>
            <a:off x="6243640" y="1594484"/>
            <a:ext cx="5360101" cy="2194560"/>
          </a:xfrm>
          <a:prstGeom prst="roundRect">
            <a:avLst>
              <a:gd name="adj" fmla="val 4606"/>
            </a:avLst>
          </a:prstGeom>
          <a:solidFill>
            <a:srgbClr val="F4F3F5">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30" name="Group 29">
            <a:extLst>
              <a:ext uri="{FF2B5EF4-FFF2-40B4-BE49-F238E27FC236}">
                <a16:creationId xmlns:a16="http://schemas.microsoft.com/office/drawing/2014/main" id="{9BB22228-E016-A76F-5B9D-4556E34135E3}"/>
              </a:ext>
            </a:extLst>
          </p:cNvPr>
          <p:cNvGrpSpPr>
            <a:grpSpLocks noChangeAspect="1"/>
          </p:cNvGrpSpPr>
          <p:nvPr userDrawn="1"/>
        </p:nvGrpSpPr>
        <p:grpSpPr>
          <a:xfrm>
            <a:off x="8128704" y="1858613"/>
            <a:ext cx="501242" cy="36576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46" name="Freeform: Shape 45">
              <a:extLst>
                <a:ext uri="{FF2B5EF4-FFF2-40B4-BE49-F238E27FC236}">
                  <a16:creationId xmlns:a16="http://schemas.microsoft.com/office/drawing/2014/main" id="{EF9371BC-532B-5A01-10F4-7DB3ADA74B6D}"/>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BA2313B7-94CA-1922-1FCB-84FECF556DC3}"/>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
        <p:nvSpPr>
          <p:cNvPr id="48" name="Text Placeholder 10">
            <a:extLst>
              <a:ext uri="{FF2B5EF4-FFF2-40B4-BE49-F238E27FC236}">
                <a16:creationId xmlns:a16="http://schemas.microsoft.com/office/drawing/2014/main" id="{842FB0CC-DD44-70C3-135B-F1778158735A}"/>
              </a:ext>
            </a:extLst>
          </p:cNvPr>
          <p:cNvSpPr>
            <a:spLocks noGrp="1"/>
          </p:cNvSpPr>
          <p:nvPr>
            <p:ph type="body" sz="quarter" idx="27" hasCustomPrompt="1"/>
          </p:nvPr>
        </p:nvSpPr>
        <p:spPr>
          <a:xfrm>
            <a:off x="6447490" y="3026542"/>
            <a:ext cx="1569246" cy="184666"/>
          </a:xfrm>
        </p:spPr>
        <p:txBody>
          <a:bodyPr anchor="b"/>
          <a:lstStyle>
            <a:lvl1pPr marL="0" indent="0" algn="ctr">
              <a:buNone/>
              <a:defRPr sz="1200">
                <a:latin typeface="+mj-lt"/>
              </a:defRPr>
            </a:lvl1pPr>
          </a:lstStyle>
          <a:p>
            <a:pPr lvl="0"/>
            <a:r>
              <a:rPr lang="en-US"/>
              <a:t>Persona Name</a:t>
            </a:r>
          </a:p>
        </p:txBody>
      </p:sp>
      <p:sp>
        <p:nvSpPr>
          <p:cNvPr id="49" name="Text Placeholder 10">
            <a:extLst>
              <a:ext uri="{FF2B5EF4-FFF2-40B4-BE49-F238E27FC236}">
                <a16:creationId xmlns:a16="http://schemas.microsoft.com/office/drawing/2014/main" id="{AD52AE4F-82CE-34A8-CA84-2B318E5C0786}"/>
              </a:ext>
            </a:extLst>
          </p:cNvPr>
          <p:cNvSpPr>
            <a:spLocks noGrp="1"/>
          </p:cNvSpPr>
          <p:nvPr>
            <p:ph type="body" sz="quarter" idx="28" hasCustomPrompt="1"/>
          </p:nvPr>
        </p:nvSpPr>
        <p:spPr>
          <a:xfrm>
            <a:off x="6447490" y="3249218"/>
            <a:ext cx="1569246" cy="184666"/>
          </a:xfrm>
        </p:spPr>
        <p:txBody>
          <a:bodyPr/>
          <a:lstStyle>
            <a:lvl1pPr marL="0" indent="0" algn="ctr">
              <a:buNone/>
              <a:defRPr sz="1200">
                <a:solidFill>
                  <a:srgbClr val="454142"/>
                </a:solidFill>
                <a:latin typeface="+mj-lt"/>
              </a:defRPr>
            </a:lvl1pPr>
          </a:lstStyle>
          <a:p>
            <a:pPr lvl="0"/>
            <a:r>
              <a:rPr lang="en-US"/>
              <a:t>Persona Title</a:t>
            </a:r>
          </a:p>
        </p:txBody>
      </p:sp>
      <p:sp>
        <p:nvSpPr>
          <p:cNvPr id="50" name="Picture Placeholder 12">
            <a:extLst>
              <a:ext uri="{FF2B5EF4-FFF2-40B4-BE49-F238E27FC236}">
                <a16:creationId xmlns:a16="http://schemas.microsoft.com/office/drawing/2014/main" id="{FAAF2EAC-C143-24AE-54BB-338493362901}"/>
              </a:ext>
            </a:extLst>
          </p:cNvPr>
          <p:cNvSpPr>
            <a:spLocks noGrp="1" noChangeAspect="1"/>
          </p:cNvSpPr>
          <p:nvPr>
            <p:ph type="pic" sz="quarter" idx="29" hasCustomPrompt="1"/>
          </p:nvPr>
        </p:nvSpPr>
        <p:spPr>
          <a:xfrm>
            <a:off x="6729193" y="1858613"/>
            <a:ext cx="1005840" cy="100584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
        <p:nvSpPr>
          <p:cNvPr id="51" name="Text Placeholder 8">
            <a:extLst>
              <a:ext uri="{FF2B5EF4-FFF2-40B4-BE49-F238E27FC236}">
                <a16:creationId xmlns:a16="http://schemas.microsoft.com/office/drawing/2014/main" id="{8AB1F3F2-C511-5F5C-D7C0-86A6AF368777}"/>
              </a:ext>
            </a:extLst>
          </p:cNvPr>
          <p:cNvSpPr>
            <a:spLocks noGrp="1"/>
          </p:cNvSpPr>
          <p:nvPr>
            <p:ph type="body" sz="quarter" idx="30" hasCustomPrompt="1"/>
          </p:nvPr>
        </p:nvSpPr>
        <p:spPr>
          <a:xfrm>
            <a:off x="8125529" y="2076925"/>
            <a:ext cx="3294446" cy="1229679"/>
          </a:xfrm>
          <a:prstGeom prst="rect">
            <a:avLst/>
          </a:prstGeom>
          <a:noFill/>
        </p:spPr>
        <p:txBody>
          <a:bodyPr lIns="0" tIns="0" rIns="0" bIns="0" anchor="ctr">
            <a:noAutofit/>
          </a:bodyPr>
          <a:lstStyle>
            <a:lvl1pPr marL="57150" indent="-57150" algn="ctr">
              <a:lnSpc>
                <a:spcPct val="114000"/>
              </a:lnSpc>
              <a:spcBef>
                <a:spcPts val="0"/>
              </a:spcBef>
              <a:buNone/>
              <a:defRPr sz="1200"/>
            </a:lvl1pPr>
          </a:lstStyle>
          <a:p>
            <a:pPr lvl="0"/>
            <a:r>
              <a:rPr lang="en-US"/>
              <a:t>“Persona quote here.”</a:t>
            </a:r>
          </a:p>
        </p:txBody>
      </p:sp>
      <p:grpSp>
        <p:nvGrpSpPr>
          <p:cNvPr id="52" name="Group 51">
            <a:extLst>
              <a:ext uri="{FF2B5EF4-FFF2-40B4-BE49-F238E27FC236}">
                <a16:creationId xmlns:a16="http://schemas.microsoft.com/office/drawing/2014/main" id="{AEE61A72-ED5A-7E69-1A27-40D56EB31BDC}"/>
              </a:ext>
            </a:extLst>
          </p:cNvPr>
          <p:cNvGrpSpPr>
            <a:grpSpLocks noChangeAspect="1"/>
          </p:cNvGrpSpPr>
          <p:nvPr userDrawn="1"/>
        </p:nvGrpSpPr>
        <p:grpSpPr>
          <a:xfrm rot="10800000">
            <a:off x="11044043" y="3300730"/>
            <a:ext cx="375932" cy="27432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53" name="Freeform: Shape 52">
              <a:extLst>
                <a:ext uri="{FF2B5EF4-FFF2-40B4-BE49-F238E27FC236}">
                  <a16:creationId xmlns:a16="http://schemas.microsoft.com/office/drawing/2014/main" id="{06C08DDB-6D74-BB06-5236-4412E9BC294B}"/>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CCD4ACBF-DB38-7254-F4AC-8DA3B0B2C8EA}"/>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
        <p:nvSpPr>
          <p:cNvPr id="55" name="Rectangle: Rounded Corners 54">
            <a:extLst>
              <a:ext uri="{FF2B5EF4-FFF2-40B4-BE49-F238E27FC236}">
                <a16:creationId xmlns:a16="http://schemas.microsoft.com/office/drawing/2014/main" id="{B4D1C0E9-F30A-A686-8FC3-761DCAD9F888}"/>
              </a:ext>
            </a:extLst>
          </p:cNvPr>
          <p:cNvSpPr/>
          <p:nvPr userDrawn="1"/>
        </p:nvSpPr>
        <p:spPr bwMode="auto">
          <a:xfrm>
            <a:off x="6243640" y="4053173"/>
            <a:ext cx="5360101" cy="2194560"/>
          </a:xfrm>
          <a:prstGeom prst="roundRect">
            <a:avLst>
              <a:gd name="adj" fmla="val 4606"/>
            </a:avLst>
          </a:prstGeom>
          <a:solidFill>
            <a:srgbClr val="F4F3F5">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56" name="Group 55">
            <a:extLst>
              <a:ext uri="{FF2B5EF4-FFF2-40B4-BE49-F238E27FC236}">
                <a16:creationId xmlns:a16="http://schemas.microsoft.com/office/drawing/2014/main" id="{55AC4A80-723F-55DC-B117-1752F6439676}"/>
              </a:ext>
            </a:extLst>
          </p:cNvPr>
          <p:cNvGrpSpPr>
            <a:grpSpLocks noChangeAspect="1"/>
          </p:cNvGrpSpPr>
          <p:nvPr userDrawn="1"/>
        </p:nvGrpSpPr>
        <p:grpSpPr>
          <a:xfrm>
            <a:off x="8128704" y="4317302"/>
            <a:ext cx="501242" cy="36576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57" name="Freeform: Shape 56">
              <a:extLst>
                <a:ext uri="{FF2B5EF4-FFF2-40B4-BE49-F238E27FC236}">
                  <a16:creationId xmlns:a16="http://schemas.microsoft.com/office/drawing/2014/main" id="{22F5C16B-B44C-7E24-C143-0E16E21D1FD4}"/>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4C71B7A9-7568-3A89-C6D8-5CC592F3620F}"/>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
        <p:nvSpPr>
          <p:cNvPr id="59" name="Text Placeholder 10">
            <a:extLst>
              <a:ext uri="{FF2B5EF4-FFF2-40B4-BE49-F238E27FC236}">
                <a16:creationId xmlns:a16="http://schemas.microsoft.com/office/drawing/2014/main" id="{EC729A02-10E7-1194-1A24-A71443B21E07}"/>
              </a:ext>
            </a:extLst>
          </p:cNvPr>
          <p:cNvSpPr>
            <a:spLocks noGrp="1"/>
          </p:cNvSpPr>
          <p:nvPr>
            <p:ph type="body" sz="quarter" idx="31" hasCustomPrompt="1"/>
          </p:nvPr>
        </p:nvSpPr>
        <p:spPr>
          <a:xfrm>
            <a:off x="6447490" y="5485231"/>
            <a:ext cx="1569246" cy="184666"/>
          </a:xfrm>
        </p:spPr>
        <p:txBody>
          <a:bodyPr anchor="b"/>
          <a:lstStyle>
            <a:lvl1pPr marL="0" indent="0" algn="ctr">
              <a:buNone/>
              <a:defRPr sz="1200">
                <a:latin typeface="+mj-lt"/>
              </a:defRPr>
            </a:lvl1pPr>
          </a:lstStyle>
          <a:p>
            <a:pPr lvl="0"/>
            <a:r>
              <a:rPr lang="en-US"/>
              <a:t>Persona Name</a:t>
            </a:r>
          </a:p>
        </p:txBody>
      </p:sp>
      <p:sp>
        <p:nvSpPr>
          <p:cNvPr id="60" name="Text Placeholder 10">
            <a:extLst>
              <a:ext uri="{FF2B5EF4-FFF2-40B4-BE49-F238E27FC236}">
                <a16:creationId xmlns:a16="http://schemas.microsoft.com/office/drawing/2014/main" id="{99F75C12-A0E8-141E-5950-7A92585BC8E3}"/>
              </a:ext>
            </a:extLst>
          </p:cNvPr>
          <p:cNvSpPr>
            <a:spLocks noGrp="1"/>
          </p:cNvSpPr>
          <p:nvPr>
            <p:ph type="body" sz="quarter" idx="32" hasCustomPrompt="1"/>
          </p:nvPr>
        </p:nvSpPr>
        <p:spPr>
          <a:xfrm>
            <a:off x="6447490" y="5707907"/>
            <a:ext cx="1569246" cy="184666"/>
          </a:xfrm>
        </p:spPr>
        <p:txBody>
          <a:bodyPr/>
          <a:lstStyle>
            <a:lvl1pPr marL="0" indent="0" algn="ctr">
              <a:buNone/>
              <a:defRPr sz="1200">
                <a:solidFill>
                  <a:srgbClr val="454142"/>
                </a:solidFill>
                <a:latin typeface="+mj-lt"/>
              </a:defRPr>
            </a:lvl1pPr>
          </a:lstStyle>
          <a:p>
            <a:pPr lvl="0"/>
            <a:r>
              <a:rPr lang="en-US"/>
              <a:t>Persona Title</a:t>
            </a:r>
          </a:p>
        </p:txBody>
      </p:sp>
      <p:sp>
        <p:nvSpPr>
          <p:cNvPr id="61" name="Picture Placeholder 12">
            <a:extLst>
              <a:ext uri="{FF2B5EF4-FFF2-40B4-BE49-F238E27FC236}">
                <a16:creationId xmlns:a16="http://schemas.microsoft.com/office/drawing/2014/main" id="{0BEA434A-BDEB-73E3-CE10-AEE8E0386FD2}"/>
              </a:ext>
            </a:extLst>
          </p:cNvPr>
          <p:cNvSpPr>
            <a:spLocks noGrp="1" noChangeAspect="1"/>
          </p:cNvSpPr>
          <p:nvPr>
            <p:ph type="pic" sz="quarter" idx="33" hasCustomPrompt="1"/>
          </p:nvPr>
        </p:nvSpPr>
        <p:spPr>
          <a:xfrm>
            <a:off x="6729193" y="4317302"/>
            <a:ext cx="1005840" cy="1005840"/>
          </a:xfrm>
          <a:prstGeom prst="ellipse">
            <a:avLst/>
          </a:prstGeom>
          <a:solidFill>
            <a:schemeClr val="bg1"/>
          </a:solidFill>
          <a:ln w="38100">
            <a:gradFill>
              <a:gsLst>
                <a:gs pos="0">
                  <a:srgbClr val="454142">
                    <a:lumMod val="70000"/>
                    <a:lumOff val="30000"/>
                  </a:srgbClr>
                </a:gs>
                <a:gs pos="100000">
                  <a:srgbClr val="454142"/>
                </a:gs>
              </a:gsLst>
              <a:lin ang="3600000" scaled="0"/>
            </a:gradFill>
          </a:ln>
        </p:spPr>
        <p:txBody>
          <a:bodyPr wrap="none" anchor="ctr" anchorCtr="0">
            <a:noAutofit/>
          </a:bodyPr>
          <a:lstStyle>
            <a:lvl1pPr marL="0" indent="0" algn="ctr">
              <a:buNone/>
              <a:defRPr sz="800"/>
            </a:lvl1pPr>
          </a:lstStyle>
          <a:p>
            <a:r>
              <a:rPr lang="en-US" dirty="0"/>
              <a:t>PERSONA</a:t>
            </a:r>
          </a:p>
        </p:txBody>
      </p:sp>
      <p:sp>
        <p:nvSpPr>
          <p:cNvPr id="62" name="Text Placeholder 8">
            <a:extLst>
              <a:ext uri="{FF2B5EF4-FFF2-40B4-BE49-F238E27FC236}">
                <a16:creationId xmlns:a16="http://schemas.microsoft.com/office/drawing/2014/main" id="{D1040E38-2EF9-380B-81D7-BAE485390F25}"/>
              </a:ext>
            </a:extLst>
          </p:cNvPr>
          <p:cNvSpPr>
            <a:spLocks noGrp="1"/>
          </p:cNvSpPr>
          <p:nvPr>
            <p:ph type="body" sz="quarter" idx="34" hasCustomPrompt="1"/>
          </p:nvPr>
        </p:nvSpPr>
        <p:spPr>
          <a:xfrm>
            <a:off x="8125529" y="4535614"/>
            <a:ext cx="3294446" cy="1229679"/>
          </a:xfrm>
          <a:prstGeom prst="rect">
            <a:avLst/>
          </a:prstGeom>
          <a:noFill/>
        </p:spPr>
        <p:txBody>
          <a:bodyPr lIns="0" tIns="0" rIns="0" bIns="0" anchor="ctr">
            <a:noAutofit/>
          </a:bodyPr>
          <a:lstStyle>
            <a:lvl1pPr marL="57150" indent="-57150" algn="ctr">
              <a:lnSpc>
                <a:spcPct val="114000"/>
              </a:lnSpc>
              <a:spcBef>
                <a:spcPts val="0"/>
              </a:spcBef>
              <a:buNone/>
              <a:defRPr sz="1200"/>
            </a:lvl1pPr>
          </a:lstStyle>
          <a:p>
            <a:pPr lvl="0"/>
            <a:r>
              <a:rPr lang="en-US"/>
              <a:t>“Persona quote here.”</a:t>
            </a:r>
          </a:p>
        </p:txBody>
      </p:sp>
      <p:grpSp>
        <p:nvGrpSpPr>
          <p:cNvPr id="63" name="Group 62">
            <a:extLst>
              <a:ext uri="{FF2B5EF4-FFF2-40B4-BE49-F238E27FC236}">
                <a16:creationId xmlns:a16="http://schemas.microsoft.com/office/drawing/2014/main" id="{E76AAA81-1475-247C-C28A-570D95E3E7F9}"/>
              </a:ext>
            </a:extLst>
          </p:cNvPr>
          <p:cNvGrpSpPr>
            <a:grpSpLocks noChangeAspect="1"/>
          </p:cNvGrpSpPr>
          <p:nvPr userDrawn="1"/>
        </p:nvGrpSpPr>
        <p:grpSpPr>
          <a:xfrm rot="10800000">
            <a:off x="11044043" y="5759419"/>
            <a:ext cx="375932" cy="274320"/>
            <a:chOff x="534935" y="2971801"/>
            <a:chExt cx="4867570" cy="3551908"/>
          </a:xfrm>
          <a:gradFill>
            <a:gsLst>
              <a:gs pos="0">
                <a:srgbClr val="B1B3B3">
                  <a:lumMod val="50000"/>
                  <a:lumOff val="50000"/>
                </a:srgbClr>
              </a:gs>
              <a:gs pos="100000">
                <a:schemeClr val="bg1">
                  <a:lumMod val="85000"/>
                </a:schemeClr>
              </a:gs>
            </a:gsLst>
            <a:lin ang="3600000" scaled="0"/>
          </a:gradFill>
        </p:grpSpPr>
        <p:sp>
          <p:nvSpPr>
            <p:cNvPr id="64" name="Freeform: Shape 63">
              <a:extLst>
                <a:ext uri="{FF2B5EF4-FFF2-40B4-BE49-F238E27FC236}">
                  <a16:creationId xmlns:a16="http://schemas.microsoft.com/office/drawing/2014/main" id="{825AF195-79AA-CD19-555A-9339A14B3A40}"/>
                </a:ext>
              </a:extLst>
            </p:cNvPr>
            <p:cNvSpPr/>
            <p:nvPr/>
          </p:nvSpPr>
          <p:spPr>
            <a:xfrm>
              <a:off x="534935" y="2971916"/>
              <a:ext cx="2198084" cy="3551793"/>
            </a:xfrm>
            <a:custGeom>
              <a:avLst/>
              <a:gdLst>
                <a:gd name="connsiteX0" fmla="*/ 16097 w 2198084"/>
                <a:gd name="connsiteY0" fmla="*/ 3550843 h 3551793"/>
                <a:gd name="connsiteX1" fmla="*/ 2858 w 2198084"/>
                <a:gd name="connsiteY1" fmla="*/ 3365486 h 3551793"/>
                <a:gd name="connsiteX2" fmla="*/ 0 w 2198084"/>
                <a:gd name="connsiteY2" fmla="*/ 2246680 h 3551793"/>
                <a:gd name="connsiteX3" fmla="*/ 6001 w 2198084"/>
                <a:gd name="connsiteY3" fmla="*/ 1766810 h 3551793"/>
                <a:gd name="connsiteX4" fmla="*/ 56293 w 2198084"/>
                <a:gd name="connsiteY4" fmla="*/ 1410956 h 3551793"/>
                <a:gd name="connsiteX5" fmla="*/ 151257 w 2198084"/>
                <a:gd name="connsiteY5" fmla="*/ 1105299 h 3551793"/>
                <a:gd name="connsiteX6" fmla="*/ 274796 w 2198084"/>
                <a:gd name="connsiteY6" fmla="*/ 857935 h 3551793"/>
                <a:gd name="connsiteX7" fmla="*/ 556927 w 2198084"/>
                <a:gd name="connsiteY7" fmla="*/ 502271 h 3551793"/>
                <a:gd name="connsiteX8" fmla="*/ 851726 w 2198084"/>
                <a:gd name="connsiteY8" fmla="*/ 273004 h 3551793"/>
                <a:gd name="connsiteX9" fmla="*/ 1113758 w 2198084"/>
                <a:gd name="connsiteY9" fmla="*/ 139273 h 3551793"/>
                <a:gd name="connsiteX10" fmla="*/ 1589151 w 2198084"/>
                <a:gd name="connsiteY10" fmla="*/ 13924 h 3551793"/>
                <a:gd name="connsiteX11" fmla="*/ 1708499 w 2198084"/>
                <a:gd name="connsiteY11" fmla="*/ 208 h 3551793"/>
                <a:gd name="connsiteX12" fmla="*/ 1996059 w 2198084"/>
                <a:gd name="connsiteY12" fmla="*/ 589 h 3551793"/>
                <a:gd name="connsiteX13" fmla="*/ 1996631 w 2198084"/>
                <a:gd name="connsiteY13" fmla="*/ 838599 h 3551793"/>
                <a:gd name="connsiteX14" fmla="*/ 1981391 w 2198084"/>
                <a:gd name="connsiteY14" fmla="*/ 855649 h 3551793"/>
                <a:gd name="connsiteX15" fmla="*/ 1615535 w 2198084"/>
                <a:gd name="connsiteY15" fmla="*/ 943850 h 3551793"/>
                <a:gd name="connsiteX16" fmla="*/ 1292924 w 2198084"/>
                <a:gd name="connsiteY16" fmla="*/ 1078915 h 3551793"/>
                <a:gd name="connsiteX17" fmla="*/ 1012031 w 2198084"/>
                <a:gd name="connsiteY17" fmla="*/ 1351997 h 3551793"/>
                <a:gd name="connsiteX18" fmla="*/ 974979 w 2198084"/>
                <a:gd name="connsiteY18" fmla="*/ 1437817 h 3551793"/>
                <a:gd name="connsiteX19" fmla="*/ 959358 w 2198084"/>
                <a:gd name="connsiteY19" fmla="*/ 1505540 h 3551793"/>
                <a:gd name="connsiteX20" fmla="*/ 957929 w 2198084"/>
                <a:gd name="connsiteY20" fmla="*/ 1767668 h 3551793"/>
                <a:gd name="connsiteX21" fmla="*/ 2178272 w 2198084"/>
                <a:gd name="connsiteY21" fmla="*/ 1768525 h 3551793"/>
                <a:gd name="connsiteX22" fmla="*/ 2198084 w 2198084"/>
                <a:gd name="connsiteY22" fmla="*/ 1787765 h 3551793"/>
                <a:gd name="connsiteX23" fmla="*/ 2198084 w 2198084"/>
                <a:gd name="connsiteY23" fmla="*/ 3535412 h 3551793"/>
                <a:gd name="connsiteX24" fmla="*/ 2181892 w 2198084"/>
                <a:gd name="connsiteY24" fmla="*/ 3551605 h 3551793"/>
                <a:gd name="connsiteX25" fmla="*/ 16002 w 2198084"/>
                <a:gd name="connsiteY25" fmla="*/ 3550938 h 3551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98084" h="3551793">
                  <a:moveTo>
                    <a:pt x="16097" y="3550843"/>
                  </a:moveTo>
                  <a:cubicBezTo>
                    <a:pt x="-286" y="3488549"/>
                    <a:pt x="3239" y="3426922"/>
                    <a:pt x="2858" y="3365486"/>
                  </a:cubicBezTo>
                  <a:cubicBezTo>
                    <a:pt x="-572" y="2992583"/>
                    <a:pt x="286" y="2619584"/>
                    <a:pt x="0" y="2246680"/>
                  </a:cubicBezTo>
                  <a:cubicBezTo>
                    <a:pt x="95" y="2086755"/>
                    <a:pt x="1429" y="1926735"/>
                    <a:pt x="6001" y="1766810"/>
                  </a:cubicBezTo>
                  <a:cubicBezTo>
                    <a:pt x="10668" y="1646891"/>
                    <a:pt x="28861" y="1527637"/>
                    <a:pt x="56293" y="1410956"/>
                  </a:cubicBezTo>
                  <a:cubicBezTo>
                    <a:pt x="77343" y="1306181"/>
                    <a:pt x="112205" y="1204550"/>
                    <a:pt x="151257" y="1105299"/>
                  </a:cubicBezTo>
                  <a:cubicBezTo>
                    <a:pt x="186023" y="1019860"/>
                    <a:pt x="230124" y="938421"/>
                    <a:pt x="274796" y="857935"/>
                  </a:cubicBezTo>
                  <a:cubicBezTo>
                    <a:pt x="349377" y="725156"/>
                    <a:pt x="449866" y="609713"/>
                    <a:pt x="556927" y="502271"/>
                  </a:cubicBezTo>
                  <a:cubicBezTo>
                    <a:pt x="647224" y="416641"/>
                    <a:pt x="745236" y="337679"/>
                    <a:pt x="851726" y="273004"/>
                  </a:cubicBezTo>
                  <a:cubicBezTo>
                    <a:pt x="935165" y="221474"/>
                    <a:pt x="1023842" y="178326"/>
                    <a:pt x="1113758" y="139273"/>
                  </a:cubicBezTo>
                  <a:cubicBezTo>
                    <a:pt x="1265873" y="77075"/>
                    <a:pt x="1426274" y="36022"/>
                    <a:pt x="1589151" y="13924"/>
                  </a:cubicBezTo>
                  <a:cubicBezTo>
                    <a:pt x="1628870" y="9257"/>
                    <a:pt x="1668494" y="1447"/>
                    <a:pt x="1708499" y="208"/>
                  </a:cubicBezTo>
                  <a:cubicBezTo>
                    <a:pt x="1804416" y="494"/>
                    <a:pt x="1900142" y="-649"/>
                    <a:pt x="1996059" y="589"/>
                  </a:cubicBezTo>
                  <a:cubicBezTo>
                    <a:pt x="1997774" y="279862"/>
                    <a:pt x="1996059" y="559231"/>
                    <a:pt x="1996631" y="838599"/>
                  </a:cubicBezTo>
                  <a:cubicBezTo>
                    <a:pt x="1996631" y="852696"/>
                    <a:pt x="1995011" y="853458"/>
                    <a:pt x="1981391" y="855649"/>
                  </a:cubicBezTo>
                  <a:cubicBezTo>
                    <a:pt x="1857947" y="877937"/>
                    <a:pt x="1735836" y="908322"/>
                    <a:pt x="1615535" y="943850"/>
                  </a:cubicBezTo>
                  <a:cubicBezTo>
                    <a:pt x="1503521" y="976902"/>
                    <a:pt x="1395603" y="1023289"/>
                    <a:pt x="1292924" y="1078915"/>
                  </a:cubicBezTo>
                  <a:cubicBezTo>
                    <a:pt x="1177957" y="1142923"/>
                    <a:pt x="1070991" y="1232077"/>
                    <a:pt x="1012031" y="1351997"/>
                  </a:cubicBezTo>
                  <a:cubicBezTo>
                    <a:pt x="998887" y="1380286"/>
                    <a:pt x="985361" y="1408575"/>
                    <a:pt x="974979" y="1437817"/>
                  </a:cubicBezTo>
                  <a:cubicBezTo>
                    <a:pt x="967264" y="1459534"/>
                    <a:pt x="964502" y="1482965"/>
                    <a:pt x="959358" y="1505540"/>
                  </a:cubicBezTo>
                  <a:cubicBezTo>
                    <a:pt x="940594" y="1592503"/>
                    <a:pt x="952024" y="1679561"/>
                    <a:pt x="957929" y="1767668"/>
                  </a:cubicBezTo>
                  <a:cubicBezTo>
                    <a:pt x="1364742" y="1770049"/>
                    <a:pt x="1771460" y="1767668"/>
                    <a:pt x="2178272" y="1768525"/>
                  </a:cubicBezTo>
                  <a:cubicBezTo>
                    <a:pt x="2191417" y="1768525"/>
                    <a:pt x="2198018" y="1774935"/>
                    <a:pt x="2198084" y="1787765"/>
                  </a:cubicBezTo>
                  <a:cubicBezTo>
                    <a:pt x="2198084" y="2370314"/>
                    <a:pt x="2198084" y="2952863"/>
                    <a:pt x="2198084" y="3535412"/>
                  </a:cubicBezTo>
                  <a:cubicBezTo>
                    <a:pt x="2198084" y="3546204"/>
                    <a:pt x="2192684" y="3551605"/>
                    <a:pt x="2181892" y="3551605"/>
                  </a:cubicBezTo>
                  <a:cubicBezTo>
                    <a:pt x="1459897" y="3551033"/>
                    <a:pt x="737902" y="3552748"/>
                    <a:pt x="16002" y="3550938"/>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16426EBB-B272-6F20-331F-AD68258FA06D}"/>
                </a:ext>
              </a:extLst>
            </p:cNvPr>
            <p:cNvSpPr/>
            <p:nvPr/>
          </p:nvSpPr>
          <p:spPr>
            <a:xfrm>
              <a:off x="3211671" y="2971801"/>
              <a:ext cx="2190834" cy="3549719"/>
            </a:xfrm>
            <a:custGeom>
              <a:avLst/>
              <a:gdLst>
                <a:gd name="connsiteX0" fmla="*/ 1990609 w 2190834"/>
                <a:gd name="connsiteY0" fmla="*/ 1371 h 3549719"/>
                <a:gd name="connsiteX1" fmla="*/ 1990609 w 2190834"/>
                <a:gd name="connsiteY1" fmla="*/ 854049 h 3549719"/>
                <a:gd name="connsiteX2" fmla="*/ 1471782 w 2190834"/>
                <a:gd name="connsiteY2" fmla="*/ 988161 h 3549719"/>
                <a:gd name="connsiteX3" fmla="*/ 1232895 w 2190834"/>
                <a:gd name="connsiteY3" fmla="*/ 1111605 h 3549719"/>
                <a:gd name="connsiteX4" fmla="*/ 1007533 w 2190834"/>
                <a:gd name="connsiteY4" fmla="*/ 1377448 h 3549719"/>
                <a:gd name="connsiteX5" fmla="*/ 950193 w 2190834"/>
                <a:gd name="connsiteY5" fmla="*/ 1754257 h 3549719"/>
                <a:gd name="connsiteX6" fmla="*/ 965338 w 2190834"/>
                <a:gd name="connsiteY6" fmla="*/ 1768830 h 3549719"/>
                <a:gd name="connsiteX7" fmla="*/ 2189872 w 2190834"/>
                <a:gd name="connsiteY7" fmla="*/ 1768640 h 3549719"/>
                <a:gd name="connsiteX8" fmla="*/ 2190634 w 2190834"/>
                <a:gd name="connsiteY8" fmla="*/ 3533241 h 3549719"/>
                <a:gd name="connsiteX9" fmla="*/ 2174156 w 2190834"/>
                <a:gd name="connsiteY9" fmla="*/ 3549719 h 3549719"/>
                <a:gd name="connsiteX10" fmla="*/ 23220 w 2190834"/>
                <a:gd name="connsiteY10" fmla="*/ 3549719 h 3549719"/>
                <a:gd name="connsiteX11" fmla="*/ 4170 w 2190834"/>
                <a:gd name="connsiteY11" fmla="*/ 3531146 h 3549719"/>
                <a:gd name="connsiteX12" fmla="*/ 3027 w 2190834"/>
                <a:gd name="connsiteY12" fmla="*/ 3087757 h 3549719"/>
                <a:gd name="connsiteX13" fmla="*/ 5408 w 2190834"/>
                <a:gd name="connsiteY13" fmla="*/ 2040102 h 3549719"/>
                <a:gd name="connsiteX14" fmla="*/ 32936 w 2190834"/>
                <a:gd name="connsiteY14" fmla="*/ 1627860 h 3549719"/>
                <a:gd name="connsiteX15" fmla="*/ 118279 w 2190834"/>
                <a:gd name="connsiteY15" fmla="*/ 1240193 h 3549719"/>
                <a:gd name="connsiteX16" fmla="*/ 1375579 w 2190834"/>
                <a:gd name="connsiteY16" fmla="*/ 52616 h 3549719"/>
                <a:gd name="connsiteX17" fmla="*/ 1701335 w 2190834"/>
                <a:gd name="connsiteY17" fmla="*/ 1752 h 3549719"/>
                <a:gd name="connsiteX18" fmla="*/ 1990418 w 2190834"/>
                <a:gd name="connsiteY18" fmla="*/ 1466 h 3549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190834" h="3549719">
                  <a:moveTo>
                    <a:pt x="1990609" y="1371"/>
                  </a:moveTo>
                  <a:lnTo>
                    <a:pt x="1990609" y="854049"/>
                  </a:lnTo>
                  <a:cubicBezTo>
                    <a:pt x="1814587" y="885196"/>
                    <a:pt x="1638660" y="923105"/>
                    <a:pt x="1471782" y="988161"/>
                  </a:cubicBezTo>
                  <a:cubicBezTo>
                    <a:pt x="1386914" y="1018546"/>
                    <a:pt x="1308523" y="1063028"/>
                    <a:pt x="1232895" y="1111605"/>
                  </a:cubicBezTo>
                  <a:cubicBezTo>
                    <a:pt x="1134216" y="1176089"/>
                    <a:pt x="1054682" y="1269053"/>
                    <a:pt x="1007533" y="1377448"/>
                  </a:cubicBezTo>
                  <a:cubicBezTo>
                    <a:pt x="955813" y="1495748"/>
                    <a:pt x="945526" y="1626717"/>
                    <a:pt x="950193" y="1754257"/>
                  </a:cubicBezTo>
                  <a:cubicBezTo>
                    <a:pt x="950479" y="1765973"/>
                    <a:pt x="954098" y="1768830"/>
                    <a:pt x="965338" y="1768830"/>
                  </a:cubicBezTo>
                  <a:cubicBezTo>
                    <a:pt x="1373579" y="1768354"/>
                    <a:pt x="1781725" y="1768830"/>
                    <a:pt x="2189872" y="1768640"/>
                  </a:cubicBezTo>
                  <a:cubicBezTo>
                    <a:pt x="2191967" y="2356808"/>
                    <a:pt x="2189872" y="2945072"/>
                    <a:pt x="2190634" y="3533241"/>
                  </a:cubicBezTo>
                  <a:cubicBezTo>
                    <a:pt x="2190634" y="3544166"/>
                    <a:pt x="2185138" y="3549653"/>
                    <a:pt x="2174156" y="3549719"/>
                  </a:cubicBezTo>
                  <a:cubicBezTo>
                    <a:pt x="1457209" y="3549719"/>
                    <a:pt x="740167" y="3549719"/>
                    <a:pt x="23220" y="3549719"/>
                  </a:cubicBezTo>
                  <a:cubicBezTo>
                    <a:pt x="10523" y="3549719"/>
                    <a:pt x="4170" y="3543528"/>
                    <a:pt x="4170" y="3531146"/>
                  </a:cubicBezTo>
                  <a:cubicBezTo>
                    <a:pt x="3979" y="3383318"/>
                    <a:pt x="4170" y="3235490"/>
                    <a:pt x="3027" y="3087757"/>
                  </a:cubicBezTo>
                  <a:cubicBezTo>
                    <a:pt x="74" y="2738570"/>
                    <a:pt x="-2879" y="2389289"/>
                    <a:pt x="5408" y="2040102"/>
                  </a:cubicBezTo>
                  <a:cubicBezTo>
                    <a:pt x="7980" y="1902371"/>
                    <a:pt x="14076" y="1764449"/>
                    <a:pt x="32936" y="1627860"/>
                  </a:cubicBezTo>
                  <a:cubicBezTo>
                    <a:pt x="52366" y="1496796"/>
                    <a:pt x="79798" y="1367066"/>
                    <a:pt x="118279" y="1240193"/>
                  </a:cubicBezTo>
                  <a:cubicBezTo>
                    <a:pt x="303445" y="639832"/>
                    <a:pt x="762170" y="197967"/>
                    <a:pt x="1375579" y="52616"/>
                  </a:cubicBezTo>
                  <a:cubicBezTo>
                    <a:pt x="1482260" y="24707"/>
                    <a:pt x="1591702" y="10991"/>
                    <a:pt x="1701335" y="1752"/>
                  </a:cubicBezTo>
                  <a:cubicBezTo>
                    <a:pt x="1797632" y="-1296"/>
                    <a:pt x="1894025" y="323"/>
                    <a:pt x="1990418" y="1466"/>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2343898435"/>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712">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rsona_Challenges and Goal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
        <p:nvSpPr>
          <p:cNvPr id="5" name="Text Placeholder 4">
            <a:extLst>
              <a:ext uri="{FF2B5EF4-FFF2-40B4-BE49-F238E27FC236}">
                <a16:creationId xmlns:a16="http://schemas.microsoft.com/office/drawing/2014/main" id="{EE2BC406-5E41-4295-DFC0-1FEE2A015D3D}"/>
              </a:ext>
            </a:extLst>
          </p:cNvPr>
          <p:cNvSpPr>
            <a:spLocks noGrp="1"/>
          </p:cNvSpPr>
          <p:nvPr>
            <p:ph type="body" sz="quarter" idx="10" hasCustomPrompt="1"/>
          </p:nvPr>
        </p:nvSpPr>
        <p:spPr>
          <a:xfrm>
            <a:off x="579438" y="1666240"/>
            <a:ext cx="3291840" cy="4389120"/>
          </a:xfrm>
          <a:prstGeom prst="roundRect">
            <a:avLst>
              <a:gd name="adj" fmla="val 5490"/>
            </a:avLst>
          </a:prstGeom>
          <a:gradFill>
            <a:gsLst>
              <a:gs pos="0">
                <a:schemeClr val="bg1">
                  <a:lumMod val="95000"/>
                </a:schemeClr>
              </a:gs>
              <a:gs pos="100000">
                <a:schemeClr val="bg1">
                  <a:lumMod val="85000"/>
                </a:schemeClr>
              </a:gs>
            </a:gsLst>
            <a:lin ang="3600000" scaled="0"/>
          </a:gradFill>
          <a:ln w="254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74320" tIns="274320" rIns="182880" bIns="146304" numCol="1" spcCol="0" rtlCol="0" fromWordArt="0" anchor="t" anchorCtr="0" forceAA="0" compatLnSpc="1">
            <a:prstTxWarp prst="textNoShape">
              <a:avLst/>
            </a:prstTxWarp>
            <a:noAutofit/>
          </a:bodyPr>
          <a:lstStyle>
            <a:lvl1pPr>
              <a:defRPr lang="en-US" sz="2400" dirty="0">
                <a:solidFill>
                  <a:schemeClr val="tx1"/>
                </a:solidFill>
                <a:latin typeface="+mj-lt"/>
              </a:defRPr>
            </a:lvl1pPr>
          </a:lstStyle>
          <a:p>
            <a:pPr lvl="0" defTabSz="914400"/>
            <a:r>
              <a:rPr lang="en-US"/>
              <a:t>Challenges</a:t>
            </a:r>
          </a:p>
        </p:txBody>
      </p:sp>
      <p:sp>
        <p:nvSpPr>
          <p:cNvPr id="11" name="Text Placeholder 4">
            <a:extLst>
              <a:ext uri="{FF2B5EF4-FFF2-40B4-BE49-F238E27FC236}">
                <a16:creationId xmlns:a16="http://schemas.microsoft.com/office/drawing/2014/main" id="{1FC5F51D-DE8A-17A2-2BCE-594017AC7A75}"/>
              </a:ext>
            </a:extLst>
          </p:cNvPr>
          <p:cNvSpPr>
            <a:spLocks noGrp="1"/>
          </p:cNvSpPr>
          <p:nvPr>
            <p:ph type="body" sz="quarter" idx="20" hasCustomPrompt="1"/>
          </p:nvPr>
        </p:nvSpPr>
        <p:spPr>
          <a:xfrm>
            <a:off x="4363374" y="1666240"/>
            <a:ext cx="3291840" cy="4389120"/>
          </a:xfrm>
          <a:prstGeom prst="roundRect">
            <a:avLst>
              <a:gd name="adj" fmla="val 5490"/>
            </a:avLst>
          </a:prstGeom>
          <a:solidFill>
            <a:schemeClr val="bg1">
              <a:alpha val="66000"/>
            </a:schemeClr>
          </a:solidFill>
          <a:ln w="38100">
            <a:gradFill>
              <a:gsLst>
                <a:gs pos="100000">
                  <a:srgbClr val="454142"/>
                </a:gs>
                <a:gs pos="0">
                  <a:srgbClr val="454142">
                    <a:lumMod val="70000"/>
                    <a:lumOff val="30000"/>
                  </a:srgbClr>
                </a:gs>
              </a:gsLst>
              <a:lin ang="3600000" scaled="0"/>
            </a:gra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274320" tIns="274320" rIns="182880" bIns="182880" numCol="1" spcCol="0" rtlCol="0" fromWordArt="0" anchor="t" anchorCtr="0" forceAA="0" compatLnSpc="1">
            <a:prstTxWarp prst="textNoShape">
              <a:avLst/>
            </a:prstTxWarp>
            <a:noAutofit/>
          </a:bodyPr>
          <a:lstStyle>
            <a:lvl1pPr>
              <a:spcBef>
                <a:spcPts val="600"/>
              </a:spcBef>
              <a:defRPr kumimoji="0" lang="en-US" sz="2400" b="0" i="0" u="none" strike="noStrike" cap="none" normalizeH="0" smtClean="0">
                <a:ln>
                  <a:noFill/>
                </a:ln>
                <a:solidFill>
                  <a:srgbClr val="000000"/>
                </a:solidFill>
                <a:effectLst/>
                <a:uLnTx/>
                <a:uFillTx/>
                <a:latin typeface="Segoe UI Semibold" panose="020B0702040204020203" pitchFamily="34" charset="0"/>
                <a:cs typeface="Segoe UI Semibold" panose="020B0702040204020203" pitchFamily="34" charset="0"/>
              </a:defRPr>
            </a:lvl1pPr>
            <a:lvl2pPr>
              <a:defRPr lang="en-US" sz="1800" smtClean="0">
                <a:solidFill>
                  <a:schemeClr val="lt1"/>
                </a:solidFill>
              </a:defRPr>
            </a:lvl2pPr>
            <a:lvl3pPr>
              <a:defRPr lang="en-US" sz="1800" smtClean="0">
                <a:solidFill>
                  <a:schemeClr val="lt1"/>
                </a:solidFill>
              </a:defRPr>
            </a:lvl3pPr>
            <a:lvl4pPr>
              <a:defRPr lang="en-US" sz="1800" smtClean="0">
                <a:solidFill>
                  <a:schemeClr val="lt1"/>
                </a:solidFill>
              </a:defRPr>
            </a:lvl4pPr>
            <a:lvl5pPr>
              <a:defRPr lang="en-US" sz="1800">
                <a:solidFill>
                  <a:schemeClr val="lt1"/>
                </a:solidFill>
              </a:defRPr>
            </a:lvl5pPr>
          </a:lstStyle>
          <a:p>
            <a:pPr lvl="0"/>
            <a:r>
              <a:rPr lang="en-US"/>
              <a:t>Goals</a:t>
            </a:r>
          </a:p>
        </p:txBody>
      </p:sp>
      <p:sp>
        <p:nvSpPr>
          <p:cNvPr id="13" name="Text Placeholder 12">
            <a:extLst>
              <a:ext uri="{FF2B5EF4-FFF2-40B4-BE49-F238E27FC236}">
                <a16:creationId xmlns:a16="http://schemas.microsoft.com/office/drawing/2014/main" id="{5ED2FC49-DF18-892C-5C6F-5D46660CE9BE}"/>
              </a:ext>
            </a:extLst>
          </p:cNvPr>
          <p:cNvSpPr>
            <a:spLocks noGrp="1"/>
          </p:cNvSpPr>
          <p:nvPr>
            <p:ph type="body" sz="quarter" idx="21" hasCustomPrompt="1"/>
          </p:nvPr>
        </p:nvSpPr>
        <p:spPr>
          <a:xfrm>
            <a:off x="579438" y="2578100"/>
            <a:ext cx="3291840" cy="3291840"/>
          </a:xfrm>
        </p:spPr>
        <p:txBody>
          <a:bodyPr lIns="274320" rIns="182880">
            <a:noAutofit/>
          </a:bodyPr>
          <a:lstStyle>
            <a:lvl1pPr marL="287338" indent="-227013">
              <a:spcBef>
                <a:spcPts val="300"/>
              </a:spcBef>
              <a:spcAft>
                <a:spcPts val="600"/>
              </a:spcAft>
              <a:buFont typeface="Wingdings" panose="05000000000000000000" pitchFamily="2" charset="2"/>
              <a:buChar char="§"/>
              <a:defRPr/>
            </a:lvl1pPr>
          </a:lstStyle>
          <a:p>
            <a:pPr lvl="0"/>
            <a:r>
              <a:rPr lang="en-US"/>
              <a:t>Body content</a:t>
            </a:r>
          </a:p>
        </p:txBody>
      </p:sp>
      <p:sp>
        <p:nvSpPr>
          <p:cNvPr id="14" name="Text Placeholder 12">
            <a:extLst>
              <a:ext uri="{FF2B5EF4-FFF2-40B4-BE49-F238E27FC236}">
                <a16:creationId xmlns:a16="http://schemas.microsoft.com/office/drawing/2014/main" id="{713ECA90-08CD-0CAA-95D5-9FFCCBCFC745}"/>
              </a:ext>
            </a:extLst>
          </p:cNvPr>
          <p:cNvSpPr>
            <a:spLocks noGrp="1"/>
          </p:cNvSpPr>
          <p:nvPr>
            <p:ph type="body" sz="quarter" idx="22" hasCustomPrompt="1"/>
          </p:nvPr>
        </p:nvSpPr>
        <p:spPr>
          <a:xfrm>
            <a:off x="4363374" y="2578100"/>
            <a:ext cx="3291840" cy="3291840"/>
          </a:xfrm>
        </p:spPr>
        <p:txBody>
          <a:bodyPr lIns="274320" rIns="182880">
            <a:noAutofit/>
          </a:bodyPr>
          <a:lstStyle>
            <a:lvl1pPr marL="287338" indent="-227013">
              <a:spcBef>
                <a:spcPts val="300"/>
              </a:spcBef>
              <a:spcAft>
                <a:spcPts val="600"/>
              </a:spcAft>
              <a:buFont typeface="Wingdings" panose="05000000000000000000" pitchFamily="2" charset="2"/>
              <a:buChar char="§"/>
              <a:defRPr/>
            </a:lvl1pPr>
          </a:lstStyle>
          <a:p>
            <a:pPr lvl="0"/>
            <a:r>
              <a:rPr lang="en-US"/>
              <a:t>Body content</a:t>
            </a:r>
          </a:p>
        </p:txBody>
      </p:sp>
    </p:spTree>
    <p:extLst>
      <p:ext uri="{BB962C8B-B14F-4D97-AF65-F5344CB8AC3E}">
        <p14:creationId xmlns:p14="http://schemas.microsoft.com/office/powerpoint/2010/main" val="41680162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enario_with single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Scenario header</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09727409-148D-3C66-C81C-1CFE4EDD8C88}"/>
              </a:ext>
            </a:extLst>
          </p:cNvPr>
          <p:cNvSpPr>
            <a:spLocks noGrp="1"/>
          </p:cNvSpPr>
          <p:nvPr>
            <p:ph type="pic" sz="quarter" idx="19" hasCustomPrompt="1"/>
          </p:nvPr>
        </p:nvSpPr>
        <p:spPr bwMode="ltGray">
          <a:xfrm>
            <a:off x="0" y="3576639"/>
            <a:ext cx="12192000" cy="3281362"/>
          </a:xfrm>
          <a:prstGeom prst="rect">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dirty="0"/>
              <a:t>Drag &amp; drop your photo</a:t>
            </a:r>
          </a:p>
          <a:p>
            <a:r>
              <a:rPr lang="en-US" dirty="0"/>
              <a:t>here or click or tap </a:t>
            </a:r>
          </a:p>
          <a:p>
            <a:r>
              <a:rPr lang="en-US" dirty="0"/>
              <a:t>icon below to insert</a:t>
            </a:r>
          </a:p>
          <a:p>
            <a:endParaRPr lang="en-US" dirty="0"/>
          </a:p>
          <a:p>
            <a:endParaRPr lang="en-US" dirty="0"/>
          </a:p>
        </p:txBody>
      </p:sp>
      <p:sp>
        <p:nvSpPr>
          <p:cNvPr id="5" name="Text Placeholder 3">
            <a:extLst>
              <a:ext uri="{FF2B5EF4-FFF2-40B4-BE49-F238E27FC236}">
                <a16:creationId xmlns:a16="http://schemas.microsoft.com/office/drawing/2014/main" id="{C5855912-21FD-C80C-6F36-8FFEE0206A8F}"/>
              </a:ext>
            </a:extLst>
          </p:cNvPr>
          <p:cNvSpPr>
            <a:spLocks noGrp="1"/>
          </p:cNvSpPr>
          <p:nvPr>
            <p:ph type="body" sz="quarter" idx="15"/>
          </p:nvPr>
        </p:nvSpPr>
        <p:spPr>
          <a:xfrm>
            <a:off x="58639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6" name="Text Placeholder 3">
            <a:extLst>
              <a:ext uri="{FF2B5EF4-FFF2-40B4-BE49-F238E27FC236}">
                <a16:creationId xmlns:a16="http://schemas.microsoft.com/office/drawing/2014/main" id="{3FF91D13-C250-918D-620C-5035AE0BF5C0}"/>
              </a:ext>
            </a:extLst>
          </p:cNvPr>
          <p:cNvSpPr>
            <a:spLocks noGrp="1"/>
          </p:cNvSpPr>
          <p:nvPr>
            <p:ph type="body" sz="quarter" idx="21"/>
          </p:nvPr>
        </p:nvSpPr>
        <p:spPr>
          <a:xfrm>
            <a:off x="624205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8419422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Photo_Full page">
    <p:bg>
      <p:bgPr>
        <a:solidFill>
          <a:schemeClr val="bg1"/>
        </a:solidFill>
        <a:effectLst/>
      </p:bgPr>
    </p:bg>
    <p:spTree>
      <p:nvGrpSpPr>
        <p:cNvPr id="1" name=""/>
        <p:cNvGrpSpPr/>
        <p:nvPr/>
      </p:nvGrpSpPr>
      <p:grpSpPr>
        <a:xfrm>
          <a:off x="0" y="0"/>
          <a:ext cx="0" cy="0"/>
          <a:chOff x="0" y="0"/>
          <a:chExt cx="0" cy="0"/>
        </a:xfrm>
      </p:grpSpPr>
      <p:sp>
        <p:nvSpPr>
          <p:cNvPr id="8" name="Picture Placeholder" descr="This photo is a 'placeholder' only. Drag or drop your photo here, or click and tap the center to insert a photo.">
            <a:extLst>
              <a:ext uri="{FF2B5EF4-FFF2-40B4-BE49-F238E27FC236}">
                <a16:creationId xmlns:a16="http://schemas.microsoft.com/office/drawing/2014/main" id="{96E14AAE-865A-8848-0110-5A143FFCA061}"/>
              </a:ext>
            </a:extLst>
          </p:cNvPr>
          <p:cNvSpPr>
            <a:spLocks noGrp="1"/>
          </p:cNvSpPr>
          <p:nvPr>
            <p:ph type="pic" sz="quarter" idx="19" hasCustomPrompt="1"/>
          </p:nvPr>
        </p:nvSpPr>
        <p:spPr bwMode="ltGray">
          <a:xfrm>
            <a:off x="0" y="0"/>
            <a:ext cx="12192000" cy="6858000"/>
          </a:xfrm>
          <a:prstGeom prst="rect">
            <a:avLst/>
          </a:prstGeom>
          <a:blipFill>
            <a:blip r:embed="rId2" cstate="email">
              <a:extLst>
                <a:ext uri="{28A0092B-C50C-407E-A947-70E740481C1C}">
                  <a14:useLocalDpi xmlns:a14="http://schemas.microsoft.com/office/drawing/2010/main"/>
                </a:ext>
              </a:extLst>
            </a:blip>
            <a:srcRect/>
            <a:stretch>
              <a:fillRect t="-26667" b="-73333"/>
            </a:stretch>
          </a:blipFill>
        </p:spPr>
        <p:txBody>
          <a:bodyPr lIns="0" tIns="2377440" rIns="0" bIns="0" anchor="t"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a:p>
            <a:endParaRPr lang="en-US" dirty="0"/>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4" name="Text Placeholder 4">
            <a:extLst>
              <a:ext uri="{FF2B5EF4-FFF2-40B4-BE49-F238E27FC236}">
                <a16:creationId xmlns:a16="http://schemas.microsoft.com/office/drawing/2014/main" id="{9F62B460-7838-D919-2107-2AE2DB807FF1}"/>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5" name="Text Placeholder 4">
            <a:extLst>
              <a:ext uri="{FF2B5EF4-FFF2-40B4-BE49-F238E27FC236}">
                <a16:creationId xmlns:a16="http://schemas.microsoft.com/office/drawing/2014/main" id="{AE54E53D-428B-872F-679F-3347A7E78D46}"/>
              </a:ext>
            </a:extLst>
          </p:cNvPr>
          <p:cNvSpPr>
            <a:spLocks noGrp="1"/>
          </p:cNvSpPr>
          <p:nvPr>
            <p:ph type="body" sz="quarter" idx="14" hasCustomPrompt="1"/>
          </p:nvPr>
        </p:nvSpPr>
        <p:spPr>
          <a:xfrm>
            <a:off x="2471054" y="6446520"/>
            <a:ext cx="6336792"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Microsoft confidential</a:t>
            </a:r>
          </a:p>
        </p:txBody>
      </p:sp>
      <p:sp>
        <p:nvSpPr>
          <p:cNvPr id="12" name="Text Placeholder 13">
            <a:extLst>
              <a:ext uri="{FF2B5EF4-FFF2-40B4-BE49-F238E27FC236}">
                <a16:creationId xmlns:a16="http://schemas.microsoft.com/office/drawing/2014/main" id="{559BB543-DD77-1FAF-565C-74322028C1A9}"/>
              </a:ext>
            </a:extLst>
          </p:cNvPr>
          <p:cNvSpPr>
            <a:spLocks noGrp="1"/>
          </p:cNvSpPr>
          <p:nvPr>
            <p:ph type="body" sz="quarter" idx="16" hasCustomPrompt="1"/>
          </p:nvPr>
        </p:nvSpPr>
        <p:spPr>
          <a:xfrm>
            <a:off x="569911" y="4963768"/>
            <a:ext cx="1700348"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#1]</a:t>
            </a:r>
          </a:p>
        </p:txBody>
      </p:sp>
      <p:sp>
        <p:nvSpPr>
          <p:cNvPr id="13" name="Text Placeholder 13">
            <a:extLst>
              <a:ext uri="{FF2B5EF4-FFF2-40B4-BE49-F238E27FC236}">
                <a16:creationId xmlns:a16="http://schemas.microsoft.com/office/drawing/2014/main" id="{2E8DD705-0138-7AF6-872C-EBDC94779EE6}"/>
              </a:ext>
            </a:extLst>
          </p:cNvPr>
          <p:cNvSpPr>
            <a:spLocks noGrp="1"/>
          </p:cNvSpPr>
          <p:nvPr>
            <p:ph type="body" sz="quarter" idx="17" hasCustomPrompt="1"/>
          </p:nvPr>
        </p:nvSpPr>
        <p:spPr>
          <a:xfrm>
            <a:off x="569911" y="5307501"/>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#2]</a:t>
            </a:r>
          </a:p>
        </p:txBody>
      </p:sp>
      <p:sp>
        <p:nvSpPr>
          <p:cNvPr id="14" name="Text Placeholder 13">
            <a:extLst>
              <a:ext uri="{FF2B5EF4-FFF2-40B4-BE49-F238E27FC236}">
                <a16:creationId xmlns:a16="http://schemas.microsoft.com/office/drawing/2014/main" id="{9746DB29-FA36-1490-E923-0B9C21A41665}"/>
              </a:ext>
            </a:extLst>
          </p:cNvPr>
          <p:cNvSpPr>
            <a:spLocks noGrp="1"/>
          </p:cNvSpPr>
          <p:nvPr>
            <p:ph type="body" sz="quarter" idx="18" hasCustomPrompt="1"/>
          </p:nvPr>
        </p:nvSpPr>
        <p:spPr>
          <a:xfrm>
            <a:off x="569911" y="5651233"/>
            <a:ext cx="1720514" cy="294299"/>
          </a:xfrm>
          <a:prstGeom prst="roundRect">
            <a:avLst>
              <a:gd name="adj" fmla="val 50000"/>
            </a:avLst>
          </a:prstGeom>
          <a:solidFill>
            <a:srgbClr val="454142"/>
          </a:solidFill>
          <a:ln w="6350">
            <a:noFill/>
          </a:ln>
        </p:spPr>
        <p:txBody>
          <a:bodyPr vert="horz" wrap="none" lIns="137160" tIns="27432" rIns="137160" bIns="27432" rtlCol="0" anchor="ctr">
            <a:spAutoFit/>
          </a:bodyPr>
          <a:lstStyle>
            <a:lvl1pPr>
              <a:defRPr lang="en-US" sz="1000" dirty="0" smtClean="0">
                <a:solidFill>
                  <a:schemeClr val="bg1"/>
                </a:solidFill>
                <a:latin typeface="+mj-lt"/>
              </a:defRPr>
            </a:lvl1pPr>
          </a:lstStyle>
          <a:p>
            <a:pPr marL="0" lvl="0" indent="0">
              <a:spcBef>
                <a:spcPts val="0"/>
              </a:spcBef>
              <a:buNone/>
            </a:pPr>
            <a:r>
              <a:rPr lang="en-US"/>
              <a:t>[Add Product name #3]</a:t>
            </a:r>
          </a:p>
        </p:txBody>
      </p:sp>
    </p:spTree>
    <p:extLst>
      <p:ext uri="{BB962C8B-B14F-4D97-AF65-F5344CB8AC3E}">
        <p14:creationId xmlns:p14="http://schemas.microsoft.com/office/powerpoint/2010/main" val="3301811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enario_with two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Scenario header</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09727409-148D-3C66-C81C-1CFE4EDD8C88}"/>
              </a:ext>
            </a:extLst>
          </p:cNvPr>
          <p:cNvSpPr>
            <a:spLocks noGrp="1"/>
          </p:cNvSpPr>
          <p:nvPr>
            <p:ph type="pic" sz="quarter" idx="19" hasCustomPrompt="1"/>
          </p:nvPr>
        </p:nvSpPr>
        <p:spPr bwMode="ltGray">
          <a:xfrm>
            <a:off x="584200" y="3588385"/>
            <a:ext cx="5365752" cy="2687003"/>
          </a:xfrm>
          <a:prstGeom prst="roundRect">
            <a:avLst>
              <a:gd name="adj" fmla="val 4496"/>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dirty="0"/>
              <a:t>Drag &amp; drop your photo</a:t>
            </a:r>
          </a:p>
          <a:p>
            <a:r>
              <a:rPr lang="en-US" dirty="0"/>
              <a:t>here or click or tap </a:t>
            </a:r>
          </a:p>
          <a:p>
            <a:r>
              <a:rPr lang="en-US" dirty="0"/>
              <a:t>icon below to insert</a:t>
            </a:r>
          </a:p>
          <a:p>
            <a:endParaRPr lang="en-US" dirty="0"/>
          </a:p>
          <a:p>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2ED2145-4C6F-87B1-1452-FF2E8F5EB12D}"/>
              </a:ext>
            </a:extLst>
          </p:cNvPr>
          <p:cNvSpPr>
            <a:spLocks noGrp="1"/>
          </p:cNvSpPr>
          <p:nvPr>
            <p:ph type="pic" sz="quarter" idx="20" hasCustomPrompt="1"/>
          </p:nvPr>
        </p:nvSpPr>
        <p:spPr bwMode="ltGray">
          <a:xfrm>
            <a:off x="6242049" y="3588385"/>
            <a:ext cx="5357813" cy="2687003"/>
          </a:xfrm>
          <a:prstGeom prst="roundRect">
            <a:avLst>
              <a:gd name="adj" fmla="val 3502"/>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dirty="0"/>
              <a:t>Drag &amp; drop your photo</a:t>
            </a:r>
          </a:p>
          <a:p>
            <a:r>
              <a:rPr lang="en-US" dirty="0"/>
              <a:t>here or click or tap </a:t>
            </a:r>
          </a:p>
          <a:p>
            <a:r>
              <a:rPr lang="en-US" dirty="0"/>
              <a:t>icon below to insert</a:t>
            </a:r>
          </a:p>
          <a:p>
            <a:endParaRPr lang="en-US" dirty="0"/>
          </a:p>
          <a:p>
            <a:endParaRPr lang="en-US" dirty="0"/>
          </a:p>
        </p:txBody>
      </p:sp>
      <p:sp>
        <p:nvSpPr>
          <p:cNvPr id="5" name="Text Placeholder 3">
            <a:extLst>
              <a:ext uri="{FF2B5EF4-FFF2-40B4-BE49-F238E27FC236}">
                <a16:creationId xmlns:a16="http://schemas.microsoft.com/office/drawing/2014/main" id="{C5855912-21FD-C80C-6F36-8FFEE0206A8F}"/>
              </a:ext>
            </a:extLst>
          </p:cNvPr>
          <p:cNvSpPr>
            <a:spLocks noGrp="1"/>
          </p:cNvSpPr>
          <p:nvPr>
            <p:ph type="body" sz="quarter" idx="15"/>
          </p:nvPr>
        </p:nvSpPr>
        <p:spPr>
          <a:xfrm>
            <a:off x="58639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6" name="Text Placeholder 3">
            <a:extLst>
              <a:ext uri="{FF2B5EF4-FFF2-40B4-BE49-F238E27FC236}">
                <a16:creationId xmlns:a16="http://schemas.microsoft.com/office/drawing/2014/main" id="{3FF91D13-C250-918D-620C-5035AE0BF5C0}"/>
              </a:ext>
            </a:extLst>
          </p:cNvPr>
          <p:cNvSpPr>
            <a:spLocks noGrp="1"/>
          </p:cNvSpPr>
          <p:nvPr>
            <p:ph type="body" sz="quarter" idx="21"/>
          </p:nvPr>
        </p:nvSpPr>
        <p:spPr>
          <a:xfrm>
            <a:off x="624205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34323385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cenario_with thre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Scenario header</a:t>
            </a:r>
          </a:p>
        </p:txBody>
      </p:sp>
      <p:sp>
        <p:nvSpPr>
          <p:cNvPr id="3" name="Picture Placeholder" descr="This photo is a 'placeholder' only. Drag or drop your photo here, or click and tap the center to insert a photo.">
            <a:extLst>
              <a:ext uri="{FF2B5EF4-FFF2-40B4-BE49-F238E27FC236}">
                <a16:creationId xmlns:a16="http://schemas.microsoft.com/office/drawing/2014/main" id="{09727409-148D-3C66-C81C-1CFE4EDD8C88}"/>
              </a:ext>
            </a:extLst>
          </p:cNvPr>
          <p:cNvSpPr>
            <a:spLocks noGrp="1"/>
          </p:cNvSpPr>
          <p:nvPr>
            <p:ph type="pic" sz="quarter" idx="19" hasCustomPrompt="1"/>
          </p:nvPr>
        </p:nvSpPr>
        <p:spPr bwMode="ltGray">
          <a:xfrm>
            <a:off x="584200" y="3588385"/>
            <a:ext cx="3479800" cy="2687003"/>
          </a:xfrm>
          <a:prstGeom prst="roundRect">
            <a:avLst>
              <a:gd name="adj" fmla="val 4496"/>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dirty="0"/>
              <a:t>Drag &amp; drop your photo</a:t>
            </a:r>
          </a:p>
          <a:p>
            <a:r>
              <a:rPr lang="en-US" dirty="0"/>
              <a:t>here or click or tap </a:t>
            </a:r>
          </a:p>
          <a:p>
            <a:r>
              <a:rPr lang="en-US" dirty="0"/>
              <a:t>icon below to insert</a:t>
            </a:r>
          </a:p>
          <a:p>
            <a:endParaRPr lang="en-US" dirty="0"/>
          </a:p>
          <a:p>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A2ED2145-4C6F-87B1-1452-FF2E8F5EB12D}"/>
              </a:ext>
            </a:extLst>
          </p:cNvPr>
          <p:cNvSpPr>
            <a:spLocks noGrp="1"/>
          </p:cNvSpPr>
          <p:nvPr>
            <p:ph type="pic" sz="quarter" idx="20" hasCustomPrompt="1"/>
          </p:nvPr>
        </p:nvSpPr>
        <p:spPr bwMode="ltGray">
          <a:xfrm>
            <a:off x="4356101" y="3588385"/>
            <a:ext cx="3479800" cy="2687003"/>
          </a:xfrm>
          <a:prstGeom prst="roundRect">
            <a:avLst>
              <a:gd name="adj" fmla="val 3502"/>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dirty="0"/>
              <a:t>Drag &amp; drop your photo</a:t>
            </a:r>
          </a:p>
          <a:p>
            <a:r>
              <a:rPr lang="en-US" dirty="0"/>
              <a:t>here or click or tap </a:t>
            </a:r>
          </a:p>
          <a:p>
            <a:r>
              <a:rPr lang="en-US" dirty="0"/>
              <a:t>icon below to insert</a:t>
            </a:r>
          </a:p>
          <a:p>
            <a:endParaRPr lang="en-US" dirty="0"/>
          </a:p>
          <a:p>
            <a:endParaRPr lang="en-US" dirty="0"/>
          </a:p>
        </p:txBody>
      </p:sp>
      <p:sp>
        <p:nvSpPr>
          <p:cNvPr id="5" name="Text Placeholder 3">
            <a:extLst>
              <a:ext uri="{FF2B5EF4-FFF2-40B4-BE49-F238E27FC236}">
                <a16:creationId xmlns:a16="http://schemas.microsoft.com/office/drawing/2014/main" id="{C5855912-21FD-C80C-6F36-8FFEE0206A8F}"/>
              </a:ext>
            </a:extLst>
          </p:cNvPr>
          <p:cNvSpPr>
            <a:spLocks noGrp="1"/>
          </p:cNvSpPr>
          <p:nvPr>
            <p:ph type="body" sz="quarter" idx="15"/>
          </p:nvPr>
        </p:nvSpPr>
        <p:spPr>
          <a:xfrm>
            <a:off x="58639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6" name="Text Placeholder 3">
            <a:extLst>
              <a:ext uri="{FF2B5EF4-FFF2-40B4-BE49-F238E27FC236}">
                <a16:creationId xmlns:a16="http://schemas.microsoft.com/office/drawing/2014/main" id="{3FF91D13-C250-918D-620C-5035AE0BF5C0}"/>
              </a:ext>
            </a:extLst>
          </p:cNvPr>
          <p:cNvSpPr>
            <a:spLocks noGrp="1"/>
          </p:cNvSpPr>
          <p:nvPr>
            <p:ph type="body" sz="quarter" idx="21"/>
          </p:nvPr>
        </p:nvSpPr>
        <p:spPr>
          <a:xfrm>
            <a:off x="6242050" y="1586417"/>
            <a:ext cx="5363562" cy="1694946"/>
          </a:xfrm>
          <a:prstGeom prst="rect">
            <a:avLst/>
          </a:prstGeom>
        </p:spPr>
        <p:txBody>
          <a:bodyPr wrap="square">
            <a:no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7" name="Picture Placeholder" descr="This photo is a 'placeholder' only. Drag or drop your photo here, or click and tap the center to insert a photo.">
            <a:extLst>
              <a:ext uri="{FF2B5EF4-FFF2-40B4-BE49-F238E27FC236}">
                <a16:creationId xmlns:a16="http://schemas.microsoft.com/office/drawing/2014/main" id="{FF82FA8A-28AD-EF8F-A34E-CD8BDE5A576E}"/>
              </a:ext>
            </a:extLst>
          </p:cNvPr>
          <p:cNvSpPr>
            <a:spLocks noGrp="1"/>
          </p:cNvSpPr>
          <p:nvPr>
            <p:ph type="pic" sz="quarter" idx="22" hasCustomPrompt="1"/>
          </p:nvPr>
        </p:nvSpPr>
        <p:spPr bwMode="ltGray">
          <a:xfrm>
            <a:off x="8128002" y="3588385"/>
            <a:ext cx="3479800" cy="2687003"/>
          </a:xfrm>
          <a:prstGeom prst="roundRect">
            <a:avLst>
              <a:gd name="adj" fmla="val 3502"/>
            </a:avLst>
          </a:prstGeom>
          <a:solidFill>
            <a:srgbClr val="F4F4F7"/>
          </a:solidFill>
          <a:ln>
            <a:noFill/>
          </a:ln>
        </p:spPr>
        <p:txBody>
          <a:bodyPr lIns="0" tIns="0" rIns="0" bIns="731520" anchor="ctr" anchorCtr="0">
            <a:noAutofit/>
          </a:bodyPr>
          <a:lstStyle>
            <a:lvl1pPr marL="0" indent="0" algn="ctr">
              <a:lnSpc>
                <a:spcPct val="100000"/>
              </a:lnSpc>
              <a:buNone/>
              <a:defRPr sz="1050" b="1">
                <a:solidFill>
                  <a:srgbClr val="000000"/>
                </a:solidFill>
                <a:latin typeface="+mn-lt"/>
                <a:cs typeface="Segoe UI" panose="020B0502040204020203" pitchFamily="34" charset="0"/>
              </a:defRPr>
            </a:lvl1pPr>
          </a:lstStyle>
          <a:p>
            <a:r>
              <a:rPr lang="en-US" dirty="0"/>
              <a:t>Drag &amp; drop your photo</a:t>
            </a:r>
          </a:p>
          <a:p>
            <a:r>
              <a:rPr lang="en-US" dirty="0"/>
              <a:t>here or click or tap </a:t>
            </a:r>
          </a:p>
          <a:p>
            <a:r>
              <a:rPr lang="en-US" dirty="0"/>
              <a:t>icon below to insert</a:t>
            </a:r>
          </a:p>
          <a:p>
            <a:endParaRPr lang="en-US" dirty="0"/>
          </a:p>
          <a:p>
            <a:endParaRPr lang="en-US" dirty="0"/>
          </a:p>
        </p:txBody>
      </p:sp>
    </p:spTree>
    <p:extLst>
      <p:ext uri="{BB962C8B-B14F-4D97-AF65-F5344CB8AC3E}">
        <p14:creationId xmlns:p14="http://schemas.microsoft.com/office/powerpoint/2010/main" val="2535240312"/>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raft Document_Layout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461649"/>
            <a:ext cx="8193024"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74850269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mo Slide_Green_Neutr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7017DD8-539B-05E2-42A4-C9F38E081C3E}"/>
              </a:ext>
            </a:extLst>
          </p:cNvPr>
          <p:cNvGrpSpPr/>
          <p:nvPr userDrawn="1"/>
        </p:nvGrpSpPr>
        <p:grpSpPr>
          <a:xfrm>
            <a:off x="0" y="0"/>
            <a:ext cx="12192000" cy="6858000"/>
            <a:chOff x="0" y="-1"/>
            <a:chExt cx="12192000" cy="6858000"/>
          </a:xfrm>
        </p:grpSpPr>
        <p:pic>
          <p:nvPicPr>
            <p:cNvPr id="5" name="Picture 4">
              <a:extLst>
                <a:ext uri="{FF2B5EF4-FFF2-40B4-BE49-F238E27FC236}">
                  <a16:creationId xmlns:a16="http://schemas.microsoft.com/office/drawing/2014/main" id="{7E6838B9-DB6B-48C0-0E5F-37D986C2C671}"/>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1"/>
              <a:ext cx="12192000" cy="6858000"/>
            </a:xfrm>
            <a:prstGeom prst="rect">
              <a:avLst/>
            </a:prstGeom>
          </p:spPr>
        </p:pic>
        <p:grpSp>
          <p:nvGrpSpPr>
            <p:cNvPr id="6" name="Group 5">
              <a:extLst>
                <a:ext uri="{FF2B5EF4-FFF2-40B4-BE49-F238E27FC236}">
                  <a16:creationId xmlns:a16="http://schemas.microsoft.com/office/drawing/2014/main" id="{0005D734-63D3-E03F-CF97-1A1E03D56B12}"/>
                </a:ext>
              </a:extLst>
            </p:cNvPr>
            <p:cNvGrpSpPr/>
            <p:nvPr/>
          </p:nvGrpSpPr>
          <p:grpSpPr>
            <a:xfrm>
              <a:off x="2957230" y="6641803"/>
              <a:ext cx="5937176" cy="215446"/>
              <a:chOff x="2957230" y="6641803"/>
              <a:chExt cx="5937176" cy="215446"/>
            </a:xfrm>
          </p:grpSpPr>
          <p:pic>
            <p:nvPicPr>
              <p:cNvPr id="7" name="Picture 6">
                <a:extLst>
                  <a:ext uri="{FF2B5EF4-FFF2-40B4-BE49-F238E27FC236}">
                    <a16:creationId xmlns:a16="http://schemas.microsoft.com/office/drawing/2014/main" id="{0A2D29EF-FC8D-4C46-B973-B5C7F4092447}"/>
                  </a:ext>
                </a:extLst>
              </p:cNvPr>
              <p:cNvPicPr>
                <a:picLocks noChangeAspect="1"/>
              </p:cNvPicPr>
              <p:nvPr/>
            </p:nvPicPr>
            <p:blipFill rotWithShape="1">
              <a:blip r:embed="rId3"/>
              <a:srcRect/>
              <a:stretch/>
            </p:blipFill>
            <p:spPr>
              <a:xfrm rot="10800000">
                <a:off x="6901803" y="6641803"/>
                <a:ext cx="1992603" cy="215443"/>
              </a:xfrm>
              <a:prstGeom prst="rect">
                <a:avLst/>
              </a:prstGeom>
            </p:spPr>
          </p:pic>
          <p:pic>
            <p:nvPicPr>
              <p:cNvPr id="8" name="Picture 7">
                <a:extLst>
                  <a:ext uri="{FF2B5EF4-FFF2-40B4-BE49-F238E27FC236}">
                    <a16:creationId xmlns:a16="http://schemas.microsoft.com/office/drawing/2014/main" id="{A9FC1BD8-32CE-7D71-55D5-FDA338944271}"/>
                  </a:ext>
                </a:extLst>
              </p:cNvPr>
              <p:cNvPicPr>
                <a:picLocks noChangeAspect="1"/>
              </p:cNvPicPr>
              <p:nvPr/>
            </p:nvPicPr>
            <p:blipFill rotWithShape="1">
              <a:blip r:embed="rId3"/>
              <a:srcRect/>
              <a:stretch/>
            </p:blipFill>
            <p:spPr>
              <a:xfrm>
                <a:off x="5285116" y="6641803"/>
                <a:ext cx="1621767" cy="215446"/>
              </a:xfrm>
              <a:prstGeom prst="rect">
                <a:avLst/>
              </a:prstGeom>
            </p:spPr>
          </p:pic>
          <p:pic>
            <p:nvPicPr>
              <p:cNvPr id="9" name="Picture 8">
                <a:extLst>
                  <a:ext uri="{FF2B5EF4-FFF2-40B4-BE49-F238E27FC236}">
                    <a16:creationId xmlns:a16="http://schemas.microsoft.com/office/drawing/2014/main" id="{6E939FF7-C68C-A3C5-B553-F1BD80347576}"/>
                  </a:ext>
                </a:extLst>
              </p:cNvPr>
              <p:cNvPicPr>
                <a:picLocks noChangeAspect="1"/>
              </p:cNvPicPr>
              <p:nvPr/>
            </p:nvPicPr>
            <p:blipFill rotWithShape="1">
              <a:blip r:embed="rId3"/>
              <a:srcRect/>
              <a:stretch/>
            </p:blipFill>
            <p:spPr>
              <a:xfrm>
                <a:off x="2957230" y="6641803"/>
                <a:ext cx="2327885" cy="214693"/>
              </a:xfrm>
              <a:prstGeom prst="rect">
                <a:avLst/>
              </a:prstGeom>
            </p:spPr>
          </p:pic>
        </p:grpSp>
      </p:grpSp>
      <p:sp>
        <p:nvSpPr>
          <p:cNvPr id="13" name="Picture Placeholder 12">
            <a:extLst>
              <a:ext uri="{FF2B5EF4-FFF2-40B4-BE49-F238E27FC236}">
                <a16:creationId xmlns:a16="http://schemas.microsoft.com/office/drawing/2014/main" id="{F6D1A0BE-6B04-2D57-BB50-6E7ECCF3B055}"/>
              </a:ext>
            </a:extLst>
          </p:cNvPr>
          <p:cNvSpPr>
            <a:spLocks noGrp="1" noChangeAspect="1"/>
          </p:cNvSpPr>
          <p:nvPr>
            <p:ph type="pic" sz="quarter" idx="10" hasCustomPrompt="1"/>
          </p:nvPr>
        </p:nvSpPr>
        <p:spPr>
          <a:xfrm>
            <a:off x="10012363" y="382589"/>
            <a:ext cx="548640" cy="548640"/>
          </a:xfrm>
          <a:prstGeom prst="ellipse">
            <a:avLst/>
          </a:prstGeom>
          <a:solidFill>
            <a:schemeClr val="bg1"/>
          </a:solidFill>
          <a:ln w="25400">
            <a:solidFill>
              <a:srgbClr val="454142"/>
            </a:solidFill>
          </a:ln>
        </p:spPr>
        <p:txBody>
          <a:bodyPr wrap="none" anchor="ctr" anchorCtr="0">
            <a:noAutofit/>
          </a:bodyPr>
          <a:lstStyle>
            <a:lvl1pPr marL="0" indent="0" algn="ctr">
              <a:buNone/>
              <a:defRPr sz="800"/>
            </a:lvl1pPr>
          </a:lstStyle>
          <a:p>
            <a:r>
              <a:rPr lang="en-US" dirty="0"/>
              <a:t>PERSONA</a:t>
            </a:r>
          </a:p>
        </p:txBody>
      </p:sp>
      <p:sp>
        <p:nvSpPr>
          <p:cNvPr id="15" name="Text Placeholder 14">
            <a:extLst>
              <a:ext uri="{FF2B5EF4-FFF2-40B4-BE49-F238E27FC236}">
                <a16:creationId xmlns:a16="http://schemas.microsoft.com/office/drawing/2014/main" id="{CEEB6097-8033-4D95-0718-D21D62B2357F}"/>
              </a:ext>
            </a:extLst>
          </p:cNvPr>
          <p:cNvSpPr>
            <a:spLocks noGrp="1"/>
          </p:cNvSpPr>
          <p:nvPr>
            <p:ph type="body" sz="quarter" idx="11" hasCustomPrompt="1"/>
          </p:nvPr>
        </p:nvSpPr>
        <p:spPr>
          <a:xfrm>
            <a:off x="10561003" y="582613"/>
            <a:ext cx="1038860" cy="153888"/>
          </a:xfrm>
        </p:spPr>
        <p:txBody>
          <a:bodyPr lIns="91440" anchor="ctr"/>
          <a:lstStyle>
            <a:lvl1pPr marL="0" indent="0">
              <a:buNone/>
              <a:defRPr sz="1000" b="0">
                <a:solidFill>
                  <a:schemeClr val="bg1"/>
                </a:solidFill>
                <a:latin typeface="+mj-lt"/>
              </a:defRPr>
            </a:lvl1pPr>
          </a:lstStyle>
          <a:p>
            <a:pPr lvl="0"/>
            <a:r>
              <a:rPr lang="en-US"/>
              <a:t>Persona</a:t>
            </a:r>
          </a:p>
        </p:txBody>
      </p:sp>
      <p:sp>
        <p:nvSpPr>
          <p:cNvPr id="17" name="Picture Placeholder 16">
            <a:extLst>
              <a:ext uri="{FF2B5EF4-FFF2-40B4-BE49-F238E27FC236}">
                <a16:creationId xmlns:a16="http://schemas.microsoft.com/office/drawing/2014/main" id="{4E244983-47DE-326A-112F-D0369B0A7081}"/>
              </a:ext>
            </a:extLst>
          </p:cNvPr>
          <p:cNvSpPr>
            <a:spLocks noGrp="1" noChangeAspect="1"/>
          </p:cNvSpPr>
          <p:nvPr>
            <p:ph type="pic" sz="quarter" idx="12" hasCustomPrompt="1"/>
          </p:nvPr>
        </p:nvSpPr>
        <p:spPr>
          <a:xfrm>
            <a:off x="1527175" y="1136353"/>
            <a:ext cx="9136063" cy="5139035"/>
          </a:xfrm>
          <a:prstGeom prst="roundRect">
            <a:avLst>
              <a:gd name="adj" fmla="val 2778"/>
            </a:avLst>
          </a:prstGeom>
          <a:solidFill>
            <a:schemeClr val="bg1"/>
          </a:solidFill>
          <a:effectLst>
            <a:outerShdw blurRad="152400" dist="38100" dir="2700000" algn="tl" rotWithShape="0">
              <a:prstClr val="black">
                <a:alpha val="20000"/>
              </a:prstClr>
            </a:outerShdw>
          </a:effectLst>
        </p:spPr>
        <p:txBody>
          <a:bodyPr anchor="ctr">
            <a:noAutofit/>
          </a:bodyPr>
          <a:lstStyle>
            <a:lvl1pPr marL="0" indent="0" algn="ctr">
              <a:buNone/>
              <a:defRPr/>
            </a:lvl1pPr>
          </a:lstStyle>
          <a:p>
            <a:r>
              <a:rPr lang="en-US" dirty="0"/>
              <a:t>Place demo screenshot here.</a:t>
            </a:r>
            <a:br>
              <a:rPr lang="en-US" dirty="0"/>
            </a:br>
            <a:br>
              <a:rPr lang="en-US" dirty="0"/>
            </a:br>
            <a:br>
              <a:rPr lang="en-US" dirty="0"/>
            </a:br>
            <a:endParaRPr lang="en-US" dirty="0"/>
          </a:p>
        </p:txBody>
      </p:sp>
      <p:sp>
        <p:nvSpPr>
          <p:cNvPr id="18" name="Footer Placeholder 1">
            <a:extLst>
              <a:ext uri="{FF2B5EF4-FFF2-40B4-BE49-F238E27FC236}">
                <a16:creationId xmlns:a16="http://schemas.microsoft.com/office/drawing/2014/main" id="{0F78EF42-5FAC-9DC1-C053-3A2AD7C2E0FE}"/>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bg1"/>
                </a:solidFill>
                <a:effectLst/>
                <a:uLnTx/>
                <a:uFillTx/>
                <a:latin typeface="Segoe UI"/>
                <a:ea typeface="+mn-ea"/>
                <a:cs typeface="+mn-cs"/>
              </a:rPr>
              <a:t>© 2024 Microsoft Corporation All rights reserved. </a:t>
            </a:r>
          </a:p>
        </p:txBody>
      </p:sp>
      <p:sp>
        <p:nvSpPr>
          <p:cNvPr id="20" name="Title 10">
            <a:extLst>
              <a:ext uri="{FF2B5EF4-FFF2-40B4-BE49-F238E27FC236}">
                <a16:creationId xmlns:a16="http://schemas.microsoft.com/office/drawing/2014/main" id="{6DD842EE-4B40-D8A6-96EB-F49848F8A5C7}"/>
              </a:ext>
            </a:extLst>
          </p:cNvPr>
          <p:cNvSpPr>
            <a:spLocks noGrp="1"/>
          </p:cNvSpPr>
          <p:nvPr>
            <p:ph type="title" hasCustomPrompt="1"/>
          </p:nvPr>
        </p:nvSpPr>
        <p:spPr>
          <a:xfrm rot="5400000">
            <a:off x="978409" y="-508951"/>
            <a:ext cx="374904" cy="2331720"/>
          </a:xfrm>
          <a:prstGeom prst="round2SameRect">
            <a:avLst>
              <a:gd name="adj1" fmla="val 50000"/>
              <a:gd name="adj2" fmla="val 0"/>
            </a:avLst>
          </a:prstGeom>
          <a:solidFill>
            <a:srgbClr val="454142"/>
          </a:solidFill>
        </p:spPr>
        <p:txBody>
          <a:bodyPr vert="vert270" wrap="none" lIns="64008" tIns="274320" rIns="64008" bIns="576072" anchor="ctr" anchorCtr="0">
            <a:noAutofit/>
          </a:bodyPr>
          <a:lstStyle>
            <a:lvl1pPr>
              <a:defRPr sz="1600" b="0" i="0">
                <a:solidFill>
                  <a:schemeClr val="bg1"/>
                </a:solidFill>
                <a:latin typeface="+mj-lt"/>
                <a:cs typeface="Segoe UI Semibold" panose="020B0502040204020203" pitchFamily="34" charset="0"/>
              </a:defRPr>
            </a:lvl1pPr>
          </a:lstStyle>
          <a:p>
            <a:r>
              <a:rPr lang="en-US"/>
              <a:t>2-3 words desc.</a:t>
            </a:r>
          </a:p>
        </p:txBody>
      </p:sp>
    </p:spTree>
    <p:extLst>
      <p:ext uri="{BB962C8B-B14F-4D97-AF65-F5344CB8AC3E}">
        <p14:creationId xmlns:p14="http://schemas.microsoft.com/office/powerpoint/2010/main" val="2269312338"/>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44">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emo Slide_Blue_Neutral">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4D92F2-2214-C7BE-4816-A441AD38BF13}"/>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 y="0"/>
            <a:ext cx="12191998" cy="6858000"/>
          </a:xfrm>
          <a:prstGeom prst="rect">
            <a:avLst/>
          </a:prstGeom>
        </p:spPr>
      </p:pic>
      <p:sp>
        <p:nvSpPr>
          <p:cNvPr id="13" name="Picture Placeholder 12">
            <a:extLst>
              <a:ext uri="{FF2B5EF4-FFF2-40B4-BE49-F238E27FC236}">
                <a16:creationId xmlns:a16="http://schemas.microsoft.com/office/drawing/2014/main" id="{F6D1A0BE-6B04-2D57-BB50-6E7ECCF3B055}"/>
              </a:ext>
            </a:extLst>
          </p:cNvPr>
          <p:cNvSpPr>
            <a:spLocks noGrp="1" noChangeAspect="1"/>
          </p:cNvSpPr>
          <p:nvPr>
            <p:ph type="pic" sz="quarter" idx="10" hasCustomPrompt="1"/>
          </p:nvPr>
        </p:nvSpPr>
        <p:spPr>
          <a:xfrm>
            <a:off x="10012363" y="382589"/>
            <a:ext cx="548640" cy="548640"/>
          </a:xfrm>
          <a:prstGeom prst="ellipse">
            <a:avLst/>
          </a:prstGeom>
          <a:solidFill>
            <a:schemeClr val="bg1"/>
          </a:solidFill>
          <a:ln w="25400">
            <a:solidFill>
              <a:srgbClr val="454142"/>
            </a:solidFill>
          </a:ln>
        </p:spPr>
        <p:txBody>
          <a:bodyPr wrap="none" anchor="ctr" anchorCtr="0">
            <a:noAutofit/>
          </a:bodyPr>
          <a:lstStyle>
            <a:lvl1pPr marL="0" indent="0" algn="ctr">
              <a:buNone/>
              <a:defRPr sz="800"/>
            </a:lvl1pPr>
          </a:lstStyle>
          <a:p>
            <a:r>
              <a:rPr lang="en-US" dirty="0"/>
              <a:t>PERSONA</a:t>
            </a:r>
          </a:p>
        </p:txBody>
      </p:sp>
      <p:sp>
        <p:nvSpPr>
          <p:cNvPr id="15" name="Text Placeholder 14">
            <a:extLst>
              <a:ext uri="{FF2B5EF4-FFF2-40B4-BE49-F238E27FC236}">
                <a16:creationId xmlns:a16="http://schemas.microsoft.com/office/drawing/2014/main" id="{CEEB6097-8033-4D95-0718-D21D62B2357F}"/>
              </a:ext>
            </a:extLst>
          </p:cNvPr>
          <p:cNvSpPr>
            <a:spLocks noGrp="1"/>
          </p:cNvSpPr>
          <p:nvPr>
            <p:ph type="body" sz="quarter" idx="11" hasCustomPrompt="1"/>
          </p:nvPr>
        </p:nvSpPr>
        <p:spPr>
          <a:xfrm>
            <a:off x="10561003" y="582613"/>
            <a:ext cx="1038860" cy="153888"/>
          </a:xfrm>
        </p:spPr>
        <p:txBody>
          <a:bodyPr lIns="91440" anchor="ctr"/>
          <a:lstStyle>
            <a:lvl1pPr marL="0" indent="0">
              <a:buNone/>
              <a:defRPr sz="1000" b="0">
                <a:solidFill>
                  <a:schemeClr val="bg1"/>
                </a:solidFill>
                <a:latin typeface="+mj-lt"/>
              </a:defRPr>
            </a:lvl1pPr>
          </a:lstStyle>
          <a:p>
            <a:pPr lvl="0"/>
            <a:r>
              <a:rPr lang="en-US"/>
              <a:t>Persona</a:t>
            </a:r>
          </a:p>
        </p:txBody>
      </p:sp>
      <p:sp>
        <p:nvSpPr>
          <p:cNvPr id="17" name="Picture Placeholder 16">
            <a:extLst>
              <a:ext uri="{FF2B5EF4-FFF2-40B4-BE49-F238E27FC236}">
                <a16:creationId xmlns:a16="http://schemas.microsoft.com/office/drawing/2014/main" id="{4E244983-47DE-326A-112F-D0369B0A7081}"/>
              </a:ext>
            </a:extLst>
          </p:cNvPr>
          <p:cNvSpPr>
            <a:spLocks noGrp="1" noChangeAspect="1"/>
          </p:cNvSpPr>
          <p:nvPr>
            <p:ph type="pic" sz="quarter" idx="12" hasCustomPrompt="1"/>
          </p:nvPr>
        </p:nvSpPr>
        <p:spPr>
          <a:xfrm>
            <a:off x="1527175" y="1136353"/>
            <a:ext cx="9136063" cy="5139035"/>
          </a:xfrm>
          <a:prstGeom prst="roundRect">
            <a:avLst>
              <a:gd name="adj" fmla="val 2778"/>
            </a:avLst>
          </a:prstGeom>
          <a:solidFill>
            <a:schemeClr val="bg1"/>
          </a:solidFill>
          <a:effectLst>
            <a:outerShdw blurRad="152400" dist="38100" dir="2700000" algn="tl" rotWithShape="0">
              <a:prstClr val="black">
                <a:alpha val="20000"/>
              </a:prstClr>
            </a:outerShdw>
          </a:effectLst>
        </p:spPr>
        <p:txBody>
          <a:bodyPr anchor="ctr">
            <a:noAutofit/>
          </a:bodyPr>
          <a:lstStyle>
            <a:lvl1pPr marL="0" indent="0" algn="ctr">
              <a:buNone/>
              <a:defRPr/>
            </a:lvl1pPr>
          </a:lstStyle>
          <a:p>
            <a:r>
              <a:rPr lang="en-US" dirty="0"/>
              <a:t>Place demo screenshot here.</a:t>
            </a:r>
            <a:br>
              <a:rPr lang="en-US" dirty="0"/>
            </a:br>
            <a:br>
              <a:rPr lang="en-US" dirty="0"/>
            </a:br>
            <a:br>
              <a:rPr lang="en-US" dirty="0"/>
            </a:br>
            <a:endParaRPr lang="en-US" dirty="0"/>
          </a:p>
        </p:txBody>
      </p:sp>
      <p:sp>
        <p:nvSpPr>
          <p:cNvPr id="3" name="Footer Placeholder 1">
            <a:extLst>
              <a:ext uri="{FF2B5EF4-FFF2-40B4-BE49-F238E27FC236}">
                <a16:creationId xmlns:a16="http://schemas.microsoft.com/office/drawing/2014/main" id="{442BE36B-4EB4-3201-AE96-B526C138A717}"/>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Segoe UI"/>
                <a:ea typeface="+mn-ea"/>
                <a:cs typeface="+mn-cs"/>
              </a:rPr>
              <a:t>© 2024 Microsoft Corporation All rights reserved. </a:t>
            </a:r>
          </a:p>
        </p:txBody>
      </p:sp>
      <p:sp>
        <p:nvSpPr>
          <p:cNvPr id="12" name="Title 10">
            <a:extLst>
              <a:ext uri="{FF2B5EF4-FFF2-40B4-BE49-F238E27FC236}">
                <a16:creationId xmlns:a16="http://schemas.microsoft.com/office/drawing/2014/main" id="{8E1B4495-AD04-0652-C7D6-C116F8A293F8}"/>
              </a:ext>
            </a:extLst>
          </p:cNvPr>
          <p:cNvSpPr>
            <a:spLocks noGrp="1"/>
          </p:cNvSpPr>
          <p:nvPr>
            <p:ph type="title" hasCustomPrompt="1"/>
          </p:nvPr>
        </p:nvSpPr>
        <p:spPr>
          <a:xfrm rot="5400000">
            <a:off x="978409" y="-508951"/>
            <a:ext cx="374904" cy="2331720"/>
          </a:xfrm>
          <a:prstGeom prst="round2SameRect">
            <a:avLst>
              <a:gd name="adj1" fmla="val 50000"/>
              <a:gd name="adj2" fmla="val 0"/>
            </a:avLst>
          </a:prstGeom>
          <a:solidFill>
            <a:srgbClr val="454142"/>
          </a:solidFill>
        </p:spPr>
        <p:txBody>
          <a:bodyPr vert="vert270" wrap="none" lIns="64008" tIns="274320" rIns="64008" bIns="576072" anchor="ctr" anchorCtr="0">
            <a:noAutofit/>
          </a:bodyPr>
          <a:lstStyle>
            <a:lvl1pPr>
              <a:defRPr sz="1600" b="0" i="0">
                <a:solidFill>
                  <a:schemeClr val="bg1"/>
                </a:solidFill>
                <a:latin typeface="+mj-lt"/>
                <a:cs typeface="Segoe UI Semibold" panose="020B0502040204020203" pitchFamily="34" charset="0"/>
              </a:defRPr>
            </a:lvl1pPr>
          </a:lstStyle>
          <a:p>
            <a:r>
              <a:rPr lang="en-US"/>
              <a:t>2-3 words desc.</a:t>
            </a:r>
          </a:p>
        </p:txBody>
      </p:sp>
    </p:spTree>
    <p:extLst>
      <p:ext uri="{BB962C8B-B14F-4D97-AF65-F5344CB8AC3E}">
        <p14:creationId xmlns:p14="http://schemas.microsoft.com/office/powerpoint/2010/main" val="162153612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emo Slide_Pink_Neutr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3F59B11-9969-6FD4-3D8E-7BC9DC566009}"/>
              </a:ext>
            </a:extLst>
          </p:cNvPr>
          <p:cNvGrpSpPr/>
          <p:nvPr userDrawn="1"/>
        </p:nvGrpSpPr>
        <p:grpSpPr>
          <a:xfrm>
            <a:off x="0" y="0"/>
            <a:ext cx="12192000" cy="6858000"/>
            <a:chOff x="0" y="-1"/>
            <a:chExt cx="12192000" cy="6858000"/>
          </a:xfrm>
        </p:grpSpPr>
        <p:pic>
          <p:nvPicPr>
            <p:cNvPr id="3" name="Picture 2">
              <a:extLst>
                <a:ext uri="{FF2B5EF4-FFF2-40B4-BE49-F238E27FC236}">
                  <a16:creationId xmlns:a16="http://schemas.microsoft.com/office/drawing/2014/main" id="{80C47724-E978-071C-AF4D-91FA105410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1"/>
              <a:ext cx="12192000" cy="6858000"/>
            </a:xfrm>
            <a:prstGeom prst="rect">
              <a:avLst/>
            </a:prstGeom>
          </p:spPr>
        </p:pic>
        <p:grpSp>
          <p:nvGrpSpPr>
            <p:cNvPr id="10" name="Group 9">
              <a:extLst>
                <a:ext uri="{FF2B5EF4-FFF2-40B4-BE49-F238E27FC236}">
                  <a16:creationId xmlns:a16="http://schemas.microsoft.com/office/drawing/2014/main" id="{C1C28164-C8B2-6ABE-9989-12337BD92CBD}"/>
                </a:ext>
              </a:extLst>
            </p:cNvPr>
            <p:cNvGrpSpPr/>
            <p:nvPr/>
          </p:nvGrpSpPr>
          <p:grpSpPr>
            <a:xfrm>
              <a:off x="3977640" y="6646087"/>
              <a:ext cx="5825490" cy="211912"/>
              <a:chOff x="3779520" y="6646087"/>
              <a:chExt cx="5825490" cy="211912"/>
            </a:xfrm>
          </p:grpSpPr>
          <p:pic>
            <p:nvPicPr>
              <p:cNvPr id="12" name="Picture 11">
                <a:extLst>
                  <a:ext uri="{FF2B5EF4-FFF2-40B4-BE49-F238E27FC236}">
                    <a16:creationId xmlns:a16="http://schemas.microsoft.com/office/drawing/2014/main" id="{67295835-B998-542A-5016-4E091D7F8C3F}"/>
                  </a:ext>
                </a:extLst>
              </p:cNvPr>
              <p:cNvPicPr>
                <a:picLocks noChangeAspect="1"/>
              </p:cNvPicPr>
              <p:nvPr/>
            </p:nvPicPr>
            <p:blipFill rotWithShape="1">
              <a:blip r:embed="rId3"/>
              <a:srcRect/>
              <a:stretch/>
            </p:blipFill>
            <p:spPr>
              <a:xfrm>
                <a:off x="3779520" y="6646087"/>
                <a:ext cx="3537983" cy="211912"/>
              </a:xfrm>
              <a:prstGeom prst="rect">
                <a:avLst/>
              </a:prstGeom>
            </p:spPr>
          </p:pic>
          <p:pic>
            <p:nvPicPr>
              <p:cNvPr id="14" name="Picture 13">
                <a:extLst>
                  <a:ext uri="{FF2B5EF4-FFF2-40B4-BE49-F238E27FC236}">
                    <a16:creationId xmlns:a16="http://schemas.microsoft.com/office/drawing/2014/main" id="{C5516F71-8B32-F7A8-5362-945EFBDF30B7}"/>
                  </a:ext>
                </a:extLst>
              </p:cNvPr>
              <p:cNvPicPr>
                <a:picLocks noChangeAspect="1"/>
              </p:cNvPicPr>
              <p:nvPr/>
            </p:nvPicPr>
            <p:blipFill rotWithShape="1">
              <a:blip r:embed="rId3"/>
              <a:srcRect/>
              <a:stretch/>
            </p:blipFill>
            <p:spPr>
              <a:xfrm>
                <a:off x="7309266" y="6646087"/>
                <a:ext cx="2295744" cy="211912"/>
              </a:xfrm>
              <a:prstGeom prst="rect">
                <a:avLst/>
              </a:prstGeom>
            </p:spPr>
          </p:pic>
        </p:grpSp>
      </p:grpSp>
      <p:sp>
        <p:nvSpPr>
          <p:cNvPr id="11" name="Title 10">
            <a:extLst>
              <a:ext uri="{FF2B5EF4-FFF2-40B4-BE49-F238E27FC236}">
                <a16:creationId xmlns:a16="http://schemas.microsoft.com/office/drawing/2014/main" id="{31AF01E0-A0BC-B3E6-39A3-AE9B913CD7ED}"/>
              </a:ext>
            </a:extLst>
          </p:cNvPr>
          <p:cNvSpPr>
            <a:spLocks noGrp="1"/>
          </p:cNvSpPr>
          <p:nvPr>
            <p:ph type="title" hasCustomPrompt="1"/>
          </p:nvPr>
        </p:nvSpPr>
        <p:spPr>
          <a:xfrm rot="5400000">
            <a:off x="978409" y="-508951"/>
            <a:ext cx="374904" cy="2331720"/>
          </a:xfrm>
          <a:prstGeom prst="round2SameRect">
            <a:avLst>
              <a:gd name="adj1" fmla="val 50000"/>
              <a:gd name="adj2" fmla="val 0"/>
            </a:avLst>
          </a:prstGeom>
          <a:solidFill>
            <a:srgbClr val="454142"/>
          </a:solidFill>
        </p:spPr>
        <p:txBody>
          <a:bodyPr vert="vert270" wrap="none" lIns="64008" tIns="274320" rIns="64008" bIns="576072" anchor="ctr" anchorCtr="0">
            <a:noAutofit/>
          </a:bodyPr>
          <a:lstStyle>
            <a:lvl1pPr>
              <a:defRPr sz="1600" b="0" i="0">
                <a:solidFill>
                  <a:schemeClr val="bg1"/>
                </a:solidFill>
                <a:latin typeface="+mj-lt"/>
                <a:cs typeface="Segoe UI Semibold" panose="020B0502040204020203" pitchFamily="34" charset="0"/>
              </a:defRPr>
            </a:lvl1pPr>
          </a:lstStyle>
          <a:p>
            <a:r>
              <a:rPr lang="en-US"/>
              <a:t>2-3 words desc.</a:t>
            </a:r>
          </a:p>
        </p:txBody>
      </p:sp>
      <p:sp>
        <p:nvSpPr>
          <p:cNvPr id="13" name="Picture Placeholder 12">
            <a:extLst>
              <a:ext uri="{FF2B5EF4-FFF2-40B4-BE49-F238E27FC236}">
                <a16:creationId xmlns:a16="http://schemas.microsoft.com/office/drawing/2014/main" id="{F6D1A0BE-6B04-2D57-BB50-6E7ECCF3B055}"/>
              </a:ext>
            </a:extLst>
          </p:cNvPr>
          <p:cNvSpPr>
            <a:spLocks noGrp="1" noChangeAspect="1"/>
          </p:cNvSpPr>
          <p:nvPr>
            <p:ph type="pic" sz="quarter" idx="10" hasCustomPrompt="1"/>
          </p:nvPr>
        </p:nvSpPr>
        <p:spPr>
          <a:xfrm>
            <a:off x="10012363" y="382589"/>
            <a:ext cx="548640" cy="548640"/>
          </a:xfrm>
          <a:prstGeom prst="ellipse">
            <a:avLst/>
          </a:prstGeom>
          <a:solidFill>
            <a:schemeClr val="bg1"/>
          </a:solidFill>
          <a:ln w="25400">
            <a:solidFill>
              <a:srgbClr val="454142"/>
            </a:solidFill>
          </a:ln>
        </p:spPr>
        <p:txBody>
          <a:bodyPr wrap="none" anchor="ctr" anchorCtr="0">
            <a:noAutofit/>
          </a:bodyPr>
          <a:lstStyle>
            <a:lvl1pPr marL="0" indent="0" algn="ctr">
              <a:buNone/>
              <a:defRPr sz="800"/>
            </a:lvl1pPr>
          </a:lstStyle>
          <a:p>
            <a:r>
              <a:rPr lang="en-US" dirty="0"/>
              <a:t>PERSONA</a:t>
            </a:r>
          </a:p>
        </p:txBody>
      </p:sp>
      <p:sp>
        <p:nvSpPr>
          <p:cNvPr id="15" name="Text Placeholder 14">
            <a:extLst>
              <a:ext uri="{FF2B5EF4-FFF2-40B4-BE49-F238E27FC236}">
                <a16:creationId xmlns:a16="http://schemas.microsoft.com/office/drawing/2014/main" id="{CEEB6097-8033-4D95-0718-D21D62B2357F}"/>
              </a:ext>
            </a:extLst>
          </p:cNvPr>
          <p:cNvSpPr>
            <a:spLocks noGrp="1"/>
          </p:cNvSpPr>
          <p:nvPr>
            <p:ph type="body" sz="quarter" idx="11" hasCustomPrompt="1"/>
          </p:nvPr>
        </p:nvSpPr>
        <p:spPr>
          <a:xfrm>
            <a:off x="10561003" y="582613"/>
            <a:ext cx="1038860" cy="153888"/>
          </a:xfrm>
        </p:spPr>
        <p:txBody>
          <a:bodyPr lIns="91440" anchor="ctr"/>
          <a:lstStyle>
            <a:lvl1pPr marL="0" indent="0">
              <a:buNone/>
              <a:defRPr sz="1000" b="0">
                <a:solidFill>
                  <a:schemeClr val="bg1"/>
                </a:solidFill>
                <a:latin typeface="+mj-lt"/>
              </a:defRPr>
            </a:lvl1pPr>
          </a:lstStyle>
          <a:p>
            <a:pPr lvl="0"/>
            <a:r>
              <a:rPr lang="en-US"/>
              <a:t>Persona</a:t>
            </a:r>
          </a:p>
        </p:txBody>
      </p:sp>
      <p:sp>
        <p:nvSpPr>
          <p:cNvPr id="17" name="Picture Placeholder 16">
            <a:extLst>
              <a:ext uri="{FF2B5EF4-FFF2-40B4-BE49-F238E27FC236}">
                <a16:creationId xmlns:a16="http://schemas.microsoft.com/office/drawing/2014/main" id="{4E244983-47DE-326A-112F-D0369B0A7081}"/>
              </a:ext>
            </a:extLst>
          </p:cNvPr>
          <p:cNvSpPr>
            <a:spLocks noGrp="1" noChangeAspect="1"/>
          </p:cNvSpPr>
          <p:nvPr>
            <p:ph type="pic" sz="quarter" idx="12" hasCustomPrompt="1"/>
          </p:nvPr>
        </p:nvSpPr>
        <p:spPr>
          <a:xfrm>
            <a:off x="1527175" y="1136353"/>
            <a:ext cx="9136063" cy="5139035"/>
          </a:xfrm>
          <a:prstGeom prst="roundRect">
            <a:avLst>
              <a:gd name="adj" fmla="val 2778"/>
            </a:avLst>
          </a:prstGeom>
          <a:solidFill>
            <a:schemeClr val="bg1"/>
          </a:solidFill>
          <a:effectLst>
            <a:outerShdw blurRad="152400" dist="38100" dir="2700000" algn="tl" rotWithShape="0">
              <a:prstClr val="black">
                <a:alpha val="20000"/>
              </a:prstClr>
            </a:outerShdw>
          </a:effectLst>
        </p:spPr>
        <p:txBody>
          <a:bodyPr anchor="ctr">
            <a:noAutofit/>
          </a:bodyPr>
          <a:lstStyle>
            <a:lvl1pPr marL="0" indent="0" algn="ctr">
              <a:buNone/>
              <a:defRPr/>
            </a:lvl1pPr>
          </a:lstStyle>
          <a:p>
            <a:r>
              <a:rPr lang="en-US" dirty="0"/>
              <a:t>Place demo screenshot here.</a:t>
            </a:r>
            <a:br>
              <a:rPr lang="en-US" dirty="0"/>
            </a:br>
            <a:br>
              <a:rPr lang="en-US" dirty="0"/>
            </a:br>
            <a:br>
              <a:rPr lang="en-US" dirty="0"/>
            </a:br>
            <a:endParaRPr lang="en-US" dirty="0"/>
          </a:p>
        </p:txBody>
      </p:sp>
      <p:sp>
        <p:nvSpPr>
          <p:cNvPr id="16" name="Footer Placeholder 1">
            <a:extLst>
              <a:ext uri="{FF2B5EF4-FFF2-40B4-BE49-F238E27FC236}">
                <a16:creationId xmlns:a16="http://schemas.microsoft.com/office/drawing/2014/main" id="{B08D8FFE-16D4-20E3-0CCA-DDEA8E31CB5B}"/>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Segoe UI"/>
                <a:ea typeface="+mn-ea"/>
                <a:cs typeface="+mn-cs"/>
              </a:rPr>
              <a:t>© 2024 Microsoft Corporation All rights reserved. </a:t>
            </a:r>
          </a:p>
        </p:txBody>
      </p:sp>
    </p:spTree>
    <p:extLst>
      <p:ext uri="{BB962C8B-B14F-4D97-AF65-F5344CB8AC3E}">
        <p14:creationId xmlns:p14="http://schemas.microsoft.com/office/powerpoint/2010/main" val="2105596497"/>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Resources">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8" name="Text Placeholder 3">
            <a:extLst>
              <a:ext uri="{FF2B5EF4-FFF2-40B4-BE49-F238E27FC236}">
                <a16:creationId xmlns:a16="http://schemas.microsoft.com/office/drawing/2014/main" id="{5F055FC1-EF87-C5EC-9545-B346C73ACDA3}"/>
              </a:ext>
            </a:extLst>
          </p:cNvPr>
          <p:cNvSpPr>
            <a:spLocks noGrp="1"/>
          </p:cNvSpPr>
          <p:nvPr>
            <p:ph type="body" sz="quarter" idx="19"/>
          </p:nvPr>
        </p:nvSpPr>
        <p:spPr>
          <a:xfrm>
            <a:off x="586389" y="2081710"/>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a:extLst>
              <a:ext uri="{FF2B5EF4-FFF2-40B4-BE49-F238E27FC236}">
                <a16:creationId xmlns:a16="http://schemas.microsoft.com/office/drawing/2014/main" id="{5EBA1527-2F4C-29A6-6A08-4FBA5CAE4E7E}"/>
              </a:ext>
            </a:extLst>
          </p:cNvPr>
          <p:cNvSpPr>
            <a:spLocks noGrp="1"/>
          </p:cNvSpPr>
          <p:nvPr>
            <p:ph type="body" sz="quarter" idx="20"/>
          </p:nvPr>
        </p:nvSpPr>
        <p:spPr>
          <a:xfrm>
            <a:off x="586389" y="3587124"/>
            <a:ext cx="8193024" cy="541687"/>
          </a:xfrm>
          <a:prstGeom prst="rect">
            <a:avLst/>
          </a:prstGeom>
        </p:spPr>
        <p:txBody>
          <a:bodyPr wrap="square">
            <a:spAutoFit/>
          </a:bodyPr>
          <a:lstStyle>
            <a:lvl1pPr marL="0" indent="0">
              <a:buFont typeface="Arial" panose="020B0604020202020204" pitchFamily="34" charset="0"/>
              <a:buNone/>
              <a:defRPr>
                <a:solidFill>
                  <a:schemeClr val="tx1"/>
                </a:solidFill>
                <a:latin typeface="+mj-lt"/>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10" name="Text Placeholder 3">
            <a:extLst>
              <a:ext uri="{FF2B5EF4-FFF2-40B4-BE49-F238E27FC236}">
                <a16:creationId xmlns:a16="http://schemas.microsoft.com/office/drawing/2014/main" id="{3B81DC28-90DC-14C9-6ED7-101D16E58FA0}"/>
              </a:ext>
            </a:extLst>
          </p:cNvPr>
          <p:cNvSpPr>
            <a:spLocks noGrp="1"/>
          </p:cNvSpPr>
          <p:nvPr>
            <p:ph type="body" sz="quarter" idx="21"/>
          </p:nvPr>
        </p:nvSpPr>
        <p:spPr>
          <a:xfrm>
            <a:off x="586389" y="4077778"/>
            <a:ext cx="8193024" cy="1132618"/>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384049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losing slide_with Logo">
    <p:bg>
      <p:bgRef idx="1001">
        <a:schemeClr val="bg2"/>
      </p:bgRef>
    </p:bg>
    <p:spTree>
      <p:nvGrpSpPr>
        <p:cNvPr id="1" name=""/>
        <p:cNvGrpSpPr/>
        <p:nvPr/>
      </p:nvGrpSpPr>
      <p:grpSpPr>
        <a:xfrm>
          <a:off x="0" y="0"/>
          <a:ext cx="0" cy="0"/>
          <a:chOff x="0" y="0"/>
          <a:chExt cx="0" cy="0"/>
        </a:xfrm>
      </p:grpSpPr>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dirty="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95812399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4DB660C8-FCFE-8CB6-A08E-975F87F66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A57C656-3E5F-8959-00F8-286B44FD1D70}"/>
              </a:ext>
            </a:extLst>
          </p:cNvPr>
          <p:cNvSpPr/>
          <p:nvPr userDrawn="1"/>
        </p:nvSpPr>
        <p:spPr bwMode="auto">
          <a:xfrm>
            <a:off x="0" y="0"/>
            <a:ext cx="12296446" cy="6858000"/>
          </a:xfrm>
          <a:prstGeom prst="rect">
            <a:avLst/>
          </a:prstGeom>
          <a:gradFill>
            <a:gsLst>
              <a:gs pos="0">
                <a:schemeClr val="bg1"/>
              </a:gs>
              <a:gs pos="38000">
                <a:schemeClr val="bg1">
                  <a:alpha val="0"/>
                </a:schemeClr>
              </a:gs>
            </a:gsLst>
            <a:lin ang="24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solidFill>
                <a:srgbClr val="FFFFFF"/>
              </a:solidFill>
              <a:ea typeface="Segoe UI" pitchFamily="34" charset="0"/>
              <a:cs typeface="Segoe UI" pitchFamily="34" charset="0"/>
            </a:endParaRPr>
          </a:p>
        </p:txBody>
      </p:sp>
      <p:sp>
        <p:nvSpPr>
          <p:cNvPr id="4" name="Title 1">
            <a:extLst>
              <a:ext uri="{FF2B5EF4-FFF2-40B4-BE49-F238E27FC236}">
                <a16:creationId xmlns:a16="http://schemas.microsoft.com/office/drawing/2014/main" id="{5D5AA619-22C5-E624-FD06-098868F01DBA}"/>
              </a:ext>
            </a:extLst>
          </p:cNvPr>
          <p:cNvSpPr>
            <a:spLocks noGrp="1"/>
          </p:cNvSpPr>
          <p:nvPr>
            <p:ph type="title" hasCustomPrompt="1"/>
          </p:nvPr>
        </p:nvSpPr>
        <p:spPr>
          <a:xfrm>
            <a:off x="584200" y="3035178"/>
            <a:ext cx="9144000" cy="498598"/>
          </a:xfrm>
          <a:noFill/>
        </p:spPr>
        <p:txBody>
          <a:bodyPr vert="horz" wrap="square" lIns="0" tIns="0" rIns="0" bIns="0" rtlCol="0" anchor="b" anchorCtr="0">
            <a:spAutoFit/>
          </a:bodyPr>
          <a:lstStyle>
            <a:lvl1pPr algn="l" defTabSz="932742" rtl="0" eaLnBrk="1" latinLnBrk="0" hangingPunct="1">
              <a:lnSpc>
                <a:spcPct val="90000"/>
              </a:lnSpc>
              <a:spcBef>
                <a:spcPct val="0"/>
              </a:spcBef>
              <a:buNone/>
              <a:defRPr lang="en-US" sz="3600" b="0" kern="1200" cap="none" spc="-50" baseline="0" dirty="0">
                <a:ln w="3175">
                  <a:noFill/>
                </a:ln>
                <a:gradFill>
                  <a:gsLst>
                    <a:gs pos="22000">
                      <a:schemeClr val="accent2"/>
                    </a:gs>
                    <a:gs pos="100000">
                      <a:schemeClr val="accent3"/>
                    </a:gs>
                  </a:gsLst>
                  <a:lin ang="2400000" scaled="0"/>
                </a:gradFill>
                <a:effectLst/>
                <a:latin typeface="+mj-lt"/>
                <a:ea typeface="+mn-ea"/>
                <a:cs typeface="Segoe UI" pitchFamily="34" charset="0"/>
              </a:defRPr>
            </a:lvl1pPr>
          </a:lstStyle>
          <a:p>
            <a:pPr lvl="0"/>
            <a:r>
              <a:rPr lang="en-US"/>
              <a:t>Session or demo title</a:t>
            </a:r>
          </a:p>
        </p:txBody>
      </p:sp>
      <p:sp>
        <p:nvSpPr>
          <p:cNvPr id="7" name="Text Placeholder 4">
            <a:extLst>
              <a:ext uri="{FF2B5EF4-FFF2-40B4-BE49-F238E27FC236}">
                <a16:creationId xmlns:a16="http://schemas.microsoft.com/office/drawing/2014/main" id="{F66251B6-6669-3E5F-CBBE-363F82903A09}"/>
              </a:ext>
            </a:extLst>
          </p:cNvPr>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solidFill>
                  <a:schemeClr val="tx1"/>
                </a:solidFill>
                <a:latin typeface="+mn-lt"/>
                <a:cs typeface="Segoe UI" panose="020B0502040204020203" pitchFamily="34" charset="0"/>
              </a:defRPr>
            </a:lvl1pPr>
          </a:lstStyle>
          <a:p>
            <a:pPr lvl="0"/>
            <a:r>
              <a:rPr lang="en-US"/>
              <a:t>Speaker name or subtitle text</a:t>
            </a:r>
          </a:p>
        </p:txBody>
      </p:sp>
    </p:spTree>
    <p:extLst>
      <p:ext uri="{BB962C8B-B14F-4D97-AF65-F5344CB8AC3E}">
        <p14:creationId xmlns:p14="http://schemas.microsoft.com/office/powerpoint/2010/main" val="29443631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0E4FF-03E7-74E2-2C3F-CA00E5E16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FA9AB-7BDD-6D32-5366-0BE5BF4129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848823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8193024"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8193024"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5161418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Scenario_Slide_1">
    <p:spTree>
      <p:nvGrpSpPr>
        <p:cNvPr id="1" name=""/>
        <p:cNvGrpSpPr/>
        <p:nvPr/>
      </p:nvGrpSpPr>
      <p:grpSpPr>
        <a:xfrm>
          <a:off x="0" y="0"/>
          <a:ext cx="0" cy="0"/>
          <a:chOff x="0" y="0"/>
          <a:chExt cx="0" cy="0"/>
        </a:xfrm>
      </p:grpSpPr>
      <p:sp>
        <p:nvSpPr>
          <p:cNvPr id="3" name="Title Placeholder 1"/>
          <p:cNvSpPr>
            <a:spLocks noGrp="1"/>
          </p:cNvSpPr>
          <p:nvPr>
            <p:ph type="title" hasCustomPrompt="1"/>
          </p:nvPr>
        </p:nvSpPr>
        <p:spPr>
          <a:xfrm>
            <a:off x="5050971" y="128134"/>
            <a:ext cx="6854885" cy="553998"/>
          </a:xfrm>
          <a:prstGeom prst="rect">
            <a:avLst/>
          </a:prstGeom>
        </p:spPr>
        <p:txBody>
          <a:bodyPr vert="horz" wrap="square" lIns="0" tIns="0" rIns="0" bIns="0" rtlCol="0" anchor="ctr">
            <a:spAutoFit/>
          </a:bodyPr>
          <a:lstStyle>
            <a:lvl1pPr algn="l">
              <a:defRPr/>
            </a:lvl1pPr>
          </a:lstStyle>
          <a:p>
            <a:r>
              <a:rPr lang="en-US"/>
              <a:t>&lt;Agent Name&gt;</a:t>
            </a:r>
          </a:p>
        </p:txBody>
      </p:sp>
      <p:pic>
        <p:nvPicPr>
          <p:cNvPr id="6" name="Picture 5" descr="The image displays a color palette featuring various shades of purple, pink, orange, and gold.&#10;&#10;AI-generated content may be incorrect.">
            <a:extLst>
              <a:ext uri="{FF2B5EF4-FFF2-40B4-BE49-F238E27FC236}">
                <a16:creationId xmlns:a16="http://schemas.microsoft.com/office/drawing/2014/main" id="{9FF30883-54D9-2146-931D-CE439711C6F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rot="5400000">
            <a:off x="9393885" y="2854741"/>
            <a:ext cx="6857518" cy="1149001"/>
          </a:xfrm>
          <a:prstGeom prst="rect">
            <a:avLst/>
          </a:prstGeom>
        </p:spPr>
      </p:pic>
      <p:sp>
        <p:nvSpPr>
          <p:cNvPr id="49" name="Text Placeholder 5">
            <a:extLst>
              <a:ext uri="{FF2B5EF4-FFF2-40B4-BE49-F238E27FC236}">
                <a16:creationId xmlns:a16="http://schemas.microsoft.com/office/drawing/2014/main" id="{63CE3381-E0E0-67C9-B3CF-0B212ED10FF2}"/>
              </a:ext>
            </a:extLst>
          </p:cNvPr>
          <p:cNvSpPr txBox="1">
            <a:spLocks/>
          </p:cNvSpPr>
          <p:nvPr userDrawn="1"/>
        </p:nvSpPr>
        <p:spPr>
          <a:xfrm>
            <a:off x="7612007" y="3923784"/>
            <a:ext cx="3845790" cy="184666"/>
          </a:xfrm>
          <a:prstGeom prst="rect">
            <a:avLst/>
          </a:prstGeom>
        </p:spPr>
        <p:txBody>
          <a:bodyPr vert="horz" wrap="square" lIns="0" tIns="0" rIns="0" bIns="0" rtlCol="0" anchor="t">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rgbClr val="000000"/>
                </a:solidFill>
                <a:latin typeface="+mn-lt"/>
                <a:ea typeface="+mn-ea"/>
                <a:cs typeface="Segoe UI Semilight" panose="020B04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rgbClr val="000000"/>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rgbClr val="000000"/>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200" kern="1200" spc="0" baseline="0">
                <a:solidFill>
                  <a:srgbClr val="000000"/>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solidFill>
                  <a:srgbClr val="000000"/>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marR="0" lvl="0" indent="-228600" algn="l" defTabSz="932597" rtl="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en-US" sz="1200" b="0" i="0" u="none" strike="noStrike" kern="1200" cap="none" spc="0" normalizeH="0" baseline="0" noProof="0" dirty="0">
              <a:ln>
                <a:noFill/>
              </a:ln>
              <a:solidFill>
                <a:srgbClr val="000000"/>
              </a:solidFill>
              <a:effectLst/>
              <a:uLnTx/>
              <a:uFillTx/>
              <a:latin typeface="Segoe UI"/>
              <a:ea typeface="+mn-ea"/>
              <a:cs typeface="Segoe UI" panose="020B0502040204020203" pitchFamily="34" charset="0"/>
            </a:endParaRPr>
          </a:p>
        </p:txBody>
      </p:sp>
      <p:sp>
        <p:nvSpPr>
          <p:cNvPr id="50" name="Rectangle: Rounded Corners 26">
            <a:extLst>
              <a:ext uri="{FF2B5EF4-FFF2-40B4-BE49-F238E27FC236}">
                <a16:creationId xmlns:a16="http://schemas.microsoft.com/office/drawing/2014/main" id="{95337CE6-DE34-3FE2-2851-208F0B2B8079}"/>
              </a:ext>
            </a:extLst>
          </p:cNvPr>
          <p:cNvSpPr/>
          <p:nvPr userDrawn="1"/>
        </p:nvSpPr>
        <p:spPr bwMode="auto">
          <a:xfrm>
            <a:off x="7596194" y="3429000"/>
            <a:ext cx="3399877" cy="381119"/>
          </a:xfrm>
          <a:prstGeom prst="roundRect">
            <a:avLst>
              <a:gd name="adj" fmla="val 19935"/>
            </a:avLst>
          </a:prstGeom>
          <a:noFill/>
        </p:spPr>
        <p:txBody>
          <a:bodyPr wrap="square">
            <a:spAutoFit/>
          </a:bodyPr>
          <a:lstStyle/>
          <a:p>
            <a:pPr lvl="0"/>
            <a:r>
              <a:rPr lang="en-US" sz="1600" b="1" noProof="0" dirty="0">
                <a:solidFill>
                  <a:srgbClr val="080808"/>
                </a:solidFill>
                <a:latin typeface="+mj-lt"/>
              </a:rPr>
              <a:t>✨ Features/Functionality</a:t>
            </a:r>
          </a:p>
        </p:txBody>
      </p:sp>
      <p:sp>
        <p:nvSpPr>
          <p:cNvPr id="55" name="TextBox 54">
            <a:extLst>
              <a:ext uri="{FF2B5EF4-FFF2-40B4-BE49-F238E27FC236}">
                <a16:creationId xmlns:a16="http://schemas.microsoft.com/office/drawing/2014/main" id="{9CAC0E80-5936-0593-EF97-B99588BAAF4D}"/>
              </a:ext>
            </a:extLst>
          </p:cNvPr>
          <p:cNvSpPr txBox="1"/>
          <p:nvPr userDrawn="1"/>
        </p:nvSpPr>
        <p:spPr>
          <a:xfrm>
            <a:off x="447472" y="2713043"/>
            <a:ext cx="6729412" cy="338554"/>
          </a:xfrm>
          <a:prstGeom prst="rect">
            <a:avLst/>
          </a:prstGeom>
          <a:noFill/>
        </p:spPr>
        <p:txBody>
          <a:bodyPr wrap="square">
            <a:spAutoFit/>
          </a:bodyPr>
          <a:lstStyle/>
          <a:p>
            <a:r>
              <a:rPr lang="en-US" sz="1600" b="1" dirty="0">
                <a:solidFill>
                  <a:srgbClr val="080808"/>
                </a:solidFill>
                <a:latin typeface="+mj-lt"/>
              </a:rPr>
              <a:t>📝 Summary:</a:t>
            </a:r>
          </a:p>
        </p:txBody>
      </p:sp>
      <p:sp>
        <p:nvSpPr>
          <p:cNvPr id="56" name="TextBox 55">
            <a:extLst>
              <a:ext uri="{FF2B5EF4-FFF2-40B4-BE49-F238E27FC236}">
                <a16:creationId xmlns:a16="http://schemas.microsoft.com/office/drawing/2014/main" id="{DB3AD230-4FDE-2A42-E820-30BD5D6F4F85}"/>
              </a:ext>
            </a:extLst>
          </p:cNvPr>
          <p:cNvSpPr txBox="1"/>
          <p:nvPr userDrawn="1"/>
        </p:nvSpPr>
        <p:spPr>
          <a:xfrm>
            <a:off x="447473" y="4822173"/>
            <a:ext cx="6729412" cy="338554"/>
          </a:xfrm>
          <a:prstGeom prst="rect">
            <a:avLst/>
          </a:prstGeom>
          <a:noFill/>
        </p:spPr>
        <p:txBody>
          <a:bodyPr wrap="square">
            <a:spAutoFit/>
          </a:bodyPr>
          <a:lstStyle>
            <a:defPPr>
              <a:defRPr lang="en-US"/>
            </a:defPPr>
            <a:lvl1pPr>
              <a:defRPr sz="1600" b="1">
                <a:solidFill>
                  <a:srgbClr val="080808"/>
                </a:solidFill>
                <a:latin typeface="+mj-lt"/>
              </a:defRPr>
            </a:lvl1pPr>
          </a:lstStyle>
          <a:p>
            <a:pPr lvl="0"/>
            <a:r>
              <a:rPr lang="en-US" dirty="0"/>
              <a:t>🎯 Expected Impact:</a:t>
            </a:r>
          </a:p>
        </p:txBody>
      </p:sp>
      <p:sp>
        <p:nvSpPr>
          <p:cNvPr id="53" name="Freeform: Shape 32">
            <a:extLst>
              <a:ext uri="{FF2B5EF4-FFF2-40B4-BE49-F238E27FC236}">
                <a16:creationId xmlns:a16="http://schemas.microsoft.com/office/drawing/2014/main" id="{A1DFC880-5A12-D93E-6681-212C090C6E9A}"/>
              </a:ext>
              <a:ext uri="{C183D7F6-B498-43B3-948B-1728B52AA6E4}">
                <adec:decorative xmlns:adec="http://schemas.microsoft.com/office/drawing/2017/decorative" val="1"/>
              </a:ext>
            </a:extLst>
          </p:cNvPr>
          <p:cNvSpPr>
            <a:spLocks/>
          </p:cNvSpPr>
          <p:nvPr userDrawn="1"/>
        </p:nvSpPr>
        <p:spPr bwMode="auto">
          <a:xfrm>
            <a:off x="7596194" y="1344100"/>
            <a:ext cx="4309662" cy="1818244"/>
          </a:xfrm>
          <a:prstGeom prst="roundRect">
            <a:avLst>
              <a:gd name="adj" fmla="val 4762"/>
            </a:avLst>
          </a:prstGeom>
          <a:noFill/>
          <a:ln>
            <a:gradFill flip="none" rotWithShape="1">
              <a:gsLst>
                <a:gs pos="0">
                  <a:srgbClr val="7058A0"/>
                </a:gs>
                <a:gs pos="27000">
                  <a:srgbClr val="A060A0"/>
                </a:gs>
                <a:gs pos="53000">
                  <a:srgbClr val="C85890"/>
                </a:gs>
                <a:gs pos="100000">
                  <a:srgbClr val="F89070"/>
                </a:gs>
                <a:gs pos="77000">
                  <a:srgbClr val="E86088"/>
                </a:gs>
              </a:gsLst>
              <a:lin ang="2700000" scaled="1"/>
              <a:tileRect/>
            </a:gradFill>
          </a:ln>
        </p:spPr>
        <p:style>
          <a:lnRef idx="2">
            <a:schemeClr val="accent1"/>
          </a:lnRef>
          <a:fillRef idx="1">
            <a:schemeClr val="lt1"/>
          </a:fillRef>
          <a:effectRef idx="0">
            <a:schemeClr val="accent1"/>
          </a:effectRef>
          <a:fontRef idx="minor">
            <a:schemeClr val="dk1"/>
          </a:fontRef>
        </p:style>
        <p:txBody>
          <a:bodyPr vert="horz" wrap="square" lIns="0" tIns="0" rIns="0" bIns="0" rtlCol="0">
            <a:noAutofit/>
          </a:bodyPr>
          <a:lstStyle/>
          <a:p>
            <a:pPr marL="228600" marR="0" lvl="0" indent="-228600" defTabSz="932742" fontAlgn="auto">
              <a:lnSpc>
                <a:spcPct val="100000"/>
              </a:lnSpc>
              <a:spcBef>
                <a:spcPct val="20000"/>
              </a:spcBef>
              <a:spcAft>
                <a:spcPts val="0"/>
              </a:spcAft>
              <a:buClrTx/>
              <a:buSzPct val="90000"/>
              <a:buFont typeface="Wingdings" panose="05000000000000000000" pitchFamily="2" charset="2"/>
              <a:buNone/>
              <a:tabLst/>
            </a:pPr>
            <a:endParaRPr kumimoji="0" lang="en-GB" sz="1600" b="0" i="0" u="none" strike="noStrike" cap="none" spc="0" normalizeH="0" baseline="0" noProof="0" dirty="0">
              <a:ln>
                <a:noFill/>
              </a:ln>
              <a:solidFill>
                <a:srgbClr val="080808"/>
              </a:solidFill>
              <a:effectLst/>
              <a:uLnTx/>
              <a:uFillTx/>
              <a:cs typeface="Segoe UI" panose="020B0502040204020203" pitchFamily="34" charset="0"/>
            </a:endParaRPr>
          </a:p>
        </p:txBody>
      </p:sp>
      <p:sp>
        <p:nvSpPr>
          <p:cNvPr id="57" name="Rectangle: Rounded Corners 56">
            <a:extLst>
              <a:ext uri="{FF2B5EF4-FFF2-40B4-BE49-F238E27FC236}">
                <a16:creationId xmlns:a16="http://schemas.microsoft.com/office/drawing/2014/main" id="{95C54E71-BD14-1520-01C3-D4A35E44AB11}"/>
              </a:ext>
            </a:extLst>
          </p:cNvPr>
          <p:cNvSpPr/>
          <p:nvPr userDrawn="1"/>
        </p:nvSpPr>
        <p:spPr bwMode="auto">
          <a:xfrm>
            <a:off x="7596194" y="962981"/>
            <a:ext cx="2191419" cy="381119"/>
          </a:xfrm>
          <a:prstGeom prst="roundRect">
            <a:avLst>
              <a:gd name="adj" fmla="val 19935"/>
            </a:avLst>
          </a:prstGeom>
          <a:noFill/>
        </p:spPr>
        <p:txBody>
          <a:bodyPr wrap="square">
            <a:spAutoFit/>
          </a:bodyPr>
          <a:lstStyle/>
          <a:p>
            <a:pPr lvl="0"/>
            <a:r>
              <a:rPr lang="en-US" sz="1600" b="1" noProof="0" dirty="0">
                <a:solidFill>
                  <a:srgbClr val="080808"/>
                </a:solidFill>
                <a:latin typeface="+mj-lt"/>
              </a:rPr>
              <a:t>🎨 Product Set</a:t>
            </a:r>
          </a:p>
        </p:txBody>
      </p:sp>
      <p:sp>
        <p:nvSpPr>
          <p:cNvPr id="17" name="Picture Placeholder 16">
            <a:extLst>
              <a:ext uri="{FF2B5EF4-FFF2-40B4-BE49-F238E27FC236}">
                <a16:creationId xmlns:a16="http://schemas.microsoft.com/office/drawing/2014/main" id="{9D59C38C-78E1-50DA-F3A8-F57E354374B5}"/>
              </a:ext>
            </a:extLst>
          </p:cNvPr>
          <p:cNvSpPr>
            <a:spLocks noGrp="1"/>
          </p:cNvSpPr>
          <p:nvPr>
            <p:ph type="pic" sz="quarter" idx="10"/>
          </p:nvPr>
        </p:nvSpPr>
        <p:spPr>
          <a:xfrm>
            <a:off x="447473" y="1074738"/>
            <a:ext cx="6729616" cy="1463675"/>
          </a:xfrm>
          <a:prstGeom prst="roundRect">
            <a:avLst>
              <a:gd name="adj" fmla="val 7742"/>
            </a:avLst>
          </a:prstGeom>
        </p:spPr>
        <p:txBody>
          <a:bodyPr/>
          <a:lstStyle/>
          <a:p>
            <a:endParaRPr lang="en-US" dirty="0"/>
          </a:p>
        </p:txBody>
      </p:sp>
      <p:sp>
        <p:nvSpPr>
          <p:cNvPr id="23" name="TextBox 22">
            <a:extLst>
              <a:ext uri="{FF2B5EF4-FFF2-40B4-BE49-F238E27FC236}">
                <a16:creationId xmlns:a16="http://schemas.microsoft.com/office/drawing/2014/main" id="{8218505B-F95C-541B-1070-9A17F4DD8CD5}"/>
              </a:ext>
            </a:extLst>
          </p:cNvPr>
          <p:cNvSpPr txBox="1"/>
          <p:nvPr userDrawn="1"/>
        </p:nvSpPr>
        <p:spPr>
          <a:xfrm>
            <a:off x="62926" y="115983"/>
            <a:ext cx="5664711" cy="553998"/>
          </a:xfrm>
          <a:prstGeom prst="rect">
            <a:avLst/>
          </a:prstGeom>
        </p:spPr>
        <p:txBody>
          <a:bodyPr vert="horz" wrap="square" lIns="0" tIns="0" rIns="0" bIns="0" rtlCol="0" anchor="ctr">
            <a:spAutoFit/>
          </a:bodyPr>
          <a:lstStyle>
            <a:lvl1pPr algn="ctr" defTabSz="932742">
              <a:lnSpc>
                <a:spcPct val="100000"/>
              </a:lnSpc>
              <a:spcBef>
                <a:spcPct val="0"/>
              </a:spcBef>
              <a:buNone/>
              <a:defRPr lang="en-US" sz="3600" b="0" cap="none" spc="-50" baseline="0" dirty="0" smtClean="0">
                <a:ln w="3175">
                  <a:noFill/>
                </a:ln>
                <a:effectLst/>
                <a:latin typeface="+mj-lt"/>
                <a:cs typeface="Segoe Sans Display" pitchFamily="2" charset="0"/>
              </a:defRPr>
            </a:lvl1pPr>
          </a:lstStyle>
          <a:p>
            <a:pPr lvl="0"/>
            <a:r>
              <a:rPr lang="en-US" dirty="0"/>
              <a:t>Scenario Overview -</a:t>
            </a:r>
          </a:p>
        </p:txBody>
      </p:sp>
      <p:sp>
        <p:nvSpPr>
          <p:cNvPr id="29" name="Text Placeholder 28">
            <a:extLst>
              <a:ext uri="{FF2B5EF4-FFF2-40B4-BE49-F238E27FC236}">
                <a16:creationId xmlns:a16="http://schemas.microsoft.com/office/drawing/2014/main" id="{5D86ECDD-A4B3-E08E-EA60-3853C0EC3368}"/>
              </a:ext>
            </a:extLst>
          </p:cNvPr>
          <p:cNvSpPr>
            <a:spLocks noGrp="1"/>
          </p:cNvSpPr>
          <p:nvPr>
            <p:ph type="body" sz="quarter" idx="11"/>
          </p:nvPr>
        </p:nvSpPr>
        <p:spPr>
          <a:xfrm>
            <a:off x="447471" y="3095349"/>
            <a:ext cx="6729411" cy="1573667"/>
          </a:xfrm>
          <a:prstGeom prst="roundRect">
            <a:avLst>
              <a:gd name="adj" fmla="val 6347"/>
            </a:avLst>
          </a:prstGeom>
          <a:ln>
            <a:gradFill flip="none" rotWithShape="1">
              <a:gsLst>
                <a:gs pos="0">
                  <a:srgbClr val="7058A0"/>
                </a:gs>
                <a:gs pos="19264">
                  <a:srgbClr val="7060A8"/>
                </a:gs>
                <a:gs pos="84000">
                  <a:srgbClr val="E86088"/>
                </a:gs>
                <a:gs pos="38000">
                  <a:srgbClr val="A060A0"/>
                </a:gs>
                <a:gs pos="100000">
                  <a:srgbClr val="F89070"/>
                </a:gs>
                <a:gs pos="60000">
                  <a:srgbClr val="C85890"/>
                </a:gs>
              </a:gsLst>
              <a:lin ang="2700000" scaled="1"/>
              <a:tileRect/>
            </a:gradFill>
          </a:ln>
        </p:spPr>
        <p:txBody>
          <a:bodyPr/>
          <a:lstStyle>
            <a:lvl1pPr>
              <a:buNone/>
              <a:defRPr sz="1600"/>
            </a:lvl1pPr>
            <a:lvl2pPr>
              <a:buNone/>
              <a:defRPr/>
            </a:lvl2pPr>
            <a:lvl3pPr>
              <a:buNone/>
              <a:defRPr/>
            </a:lvl3pPr>
            <a:lvl4pPr>
              <a:buNone/>
              <a:defRPr/>
            </a:lvl4pPr>
            <a:lvl5pPr>
              <a:buNone/>
              <a:defRPr/>
            </a:lvl5pPr>
          </a:lstStyle>
          <a:p>
            <a:pPr lvl="0"/>
            <a:r>
              <a:rPr lang="en-US"/>
              <a:t>Click to edit Master text styles</a:t>
            </a:r>
          </a:p>
        </p:txBody>
      </p:sp>
      <p:sp>
        <p:nvSpPr>
          <p:cNvPr id="30" name="Text Placeholder 28">
            <a:extLst>
              <a:ext uri="{FF2B5EF4-FFF2-40B4-BE49-F238E27FC236}">
                <a16:creationId xmlns:a16="http://schemas.microsoft.com/office/drawing/2014/main" id="{D45D1A7B-238E-691B-4C57-772B392B8BD7}"/>
              </a:ext>
            </a:extLst>
          </p:cNvPr>
          <p:cNvSpPr>
            <a:spLocks noGrp="1"/>
          </p:cNvSpPr>
          <p:nvPr>
            <p:ph type="body" sz="quarter" idx="12"/>
          </p:nvPr>
        </p:nvSpPr>
        <p:spPr>
          <a:xfrm>
            <a:off x="447470" y="5144204"/>
            <a:ext cx="6729411" cy="1308664"/>
          </a:xfrm>
          <a:prstGeom prst="roundRect">
            <a:avLst>
              <a:gd name="adj" fmla="val 6347"/>
            </a:avLst>
          </a:prstGeom>
          <a:ln>
            <a:gradFill flip="none" rotWithShape="1">
              <a:gsLst>
                <a:gs pos="0">
                  <a:srgbClr val="7058A0"/>
                </a:gs>
                <a:gs pos="19264">
                  <a:srgbClr val="7060A8"/>
                </a:gs>
                <a:gs pos="84000">
                  <a:srgbClr val="E86088"/>
                </a:gs>
                <a:gs pos="38000">
                  <a:srgbClr val="A060A0"/>
                </a:gs>
                <a:gs pos="100000">
                  <a:srgbClr val="F89070"/>
                </a:gs>
                <a:gs pos="60000">
                  <a:srgbClr val="C85890"/>
                </a:gs>
              </a:gsLst>
              <a:lin ang="2700000" scaled="1"/>
              <a:tileRect/>
            </a:gradFill>
          </a:ln>
        </p:spPr>
        <p:txBody>
          <a:bodyPr/>
          <a:lstStyle>
            <a:lvl1pPr>
              <a:buNone/>
              <a:defRPr sz="1600"/>
            </a:lvl1pPr>
            <a:lvl2pPr>
              <a:buNone/>
              <a:defRPr/>
            </a:lvl2pPr>
            <a:lvl3pPr>
              <a:buNone/>
              <a:defRPr/>
            </a:lvl3pPr>
            <a:lvl4pPr>
              <a:buNone/>
              <a:defRPr/>
            </a:lvl4pPr>
            <a:lvl5pPr>
              <a:buNone/>
              <a:defRPr/>
            </a:lvl5pPr>
          </a:lstStyle>
          <a:p>
            <a:pPr lvl="0"/>
            <a:r>
              <a:rPr lang="en-US"/>
              <a:t>Click to edit Master text styles</a:t>
            </a:r>
          </a:p>
        </p:txBody>
      </p:sp>
      <p:sp>
        <p:nvSpPr>
          <p:cNvPr id="32" name="Text Placeholder 28">
            <a:extLst>
              <a:ext uri="{FF2B5EF4-FFF2-40B4-BE49-F238E27FC236}">
                <a16:creationId xmlns:a16="http://schemas.microsoft.com/office/drawing/2014/main" id="{81768A44-5118-F266-93C2-2449C5570B28}"/>
              </a:ext>
            </a:extLst>
          </p:cNvPr>
          <p:cNvSpPr>
            <a:spLocks noGrp="1"/>
          </p:cNvSpPr>
          <p:nvPr>
            <p:ph type="body" sz="quarter" idx="13"/>
          </p:nvPr>
        </p:nvSpPr>
        <p:spPr>
          <a:xfrm>
            <a:off x="7596195" y="3810119"/>
            <a:ext cx="4309662" cy="2642747"/>
          </a:xfrm>
          <a:prstGeom prst="roundRect">
            <a:avLst>
              <a:gd name="adj" fmla="val 3826"/>
            </a:avLst>
          </a:prstGeom>
          <a:ln>
            <a:gradFill flip="none" rotWithShape="1">
              <a:gsLst>
                <a:gs pos="0">
                  <a:srgbClr val="7058A0"/>
                </a:gs>
                <a:gs pos="19264">
                  <a:srgbClr val="7060A8"/>
                </a:gs>
                <a:gs pos="84000">
                  <a:srgbClr val="E86088"/>
                </a:gs>
                <a:gs pos="38000">
                  <a:srgbClr val="A060A0"/>
                </a:gs>
                <a:gs pos="100000">
                  <a:srgbClr val="F89070"/>
                </a:gs>
                <a:gs pos="60000">
                  <a:srgbClr val="C85890"/>
                </a:gs>
              </a:gsLst>
              <a:lin ang="2700000" scaled="1"/>
              <a:tileRect/>
            </a:gradFill>
          </a:ln>
        </p:spPr>
        <p:txBody>
          <a:bodyPr/>
          <a:lstStyle>
            <a:lvl1pPr>
              <a:buFont typeface="Arial" panose="020B0604020202020204" pitchFamily="34" charset="0"/>
              <a:buChar char="•"/>
              <a:defRPr sz="1600"/>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372723914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cenario_Slide_2">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8415E179-CE80-28D4-BEBD-CEEC26CBBA4F}"/>
              </a:ext>
            </a:extLst>
          </p:cNvPr>
          <p:cNvSpPr>
            <a:spLocks noGrp="1"/>
          </p:cNvSpPr>
          <p:nvPr>
            <p:ph type="title"/>
          </p:nvPr>
        </p:nvSpPr>
        <p:spPr>
          <a:xfrm>
            <a:off x="1334261" y="79564"/>
            <a:ext cx="9523477" cy="646331"/>
          </a:xfrm>
          <a:prstGeom prst="rect">
            <a:avLst/>
          </a:prstGeom>
        </p:spPr>
        <p:txBody>
          <a:bodyPr wrap="square" anchor="ctr">
            <a:spAutoFit/>
          </a:bodyPr>
          <a:lstStyle>
            <a:lvl1pPr>
              <a:defRPr sz="3600"/>
            </a:lvl1pPr>
          </a:lstStyle>
          <a:p>
            <a:r>
              <a:rPr lang="en-US"/>
              <a:t>Click to edit Master title style</a:t>
            </a:r>
          </a:p>
        </p:txBody>
      </p:sp>
    </p:spTree>
    <p:extLst>
      <p:ext uri="{BB962C8B-B14F-4D97-AF65-F5344CB8AC3E}">
        <p14:creationId xmlns:p14="http://schemas.microsoft.com/office/powerpoint/2010/main" val="900775274"/>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lank_with Head_Smal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2" y="521656"/>
            <a:ext cx="8193024" cy="369332"/>
          </a:xfrm>
        </p:spPr>
        <p:txBody>
          <a:bodyPr/>
          <a:lstStyle>
            <a:lvl1pPr>
              <a:defRPr sz="24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90736134"/>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2-column_Text_with Imag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5216" y="466344"/>
            <a:ext cx="7248356" cy="615553"/>
          </a:xfrm>
        </p:spPr>
        <p:txBody>
          <a:bodyPr/>
          <a:lstStyle>
            <a:lvl1pPr>
              <a:defRPr sz="4000" b="0" i="0">
                <a:solidFill>
                  <a:schemeClr val="tx1"/>
                </a:solidFill>
                <a:latin typeface="+mj-lt"/>
                <a:cs typeface="Segoe UI Semibold" panose="020B0502040204020203" pitchFamily="34" charset="0"/>
              </a:defRPr>
            </a:lvl1pPr>
          </a:lstStyle>
          <a:p>
            <a:r>
              <a:rPr lang="en-US"/>
              <a:t>Click to edit Master title style</a:t>
            </a:r>
          </a:p>
        </p:txBody>
      </p:sp>
      <p:sp>
        <p:nvSpPr>
          <p:cNvPr id="11" name="Text Placeholder 11">
            <a:extLst>
              <a:ext uri="{FF2B5EF4-FFF2-40B4-BE49-F238E27FC236}">
                <a16:creationId xmlns:a16="http://schemas.microsoft.com/office/drawing/2014/main" id="{3C284B3A-DEE1-29EB-8131-8DF975DF34DC}"/>
              </a:ext>
            </a:extLst>
          </p:cNvPr>
          <p:cNvSpPr>
            <a:spLocks noGrp="1"/>
          </p:cNvSpPr>
          <p:nvPr>
            <p:ph type="body" sz="quarter" idx="16"/>
          </p:nvPr>
        </p:nvSpPr>
        <p:spPr>
          <a:xfrm>
            <a:off x="584200" y="1594155"/>
            <a:ext cx="7250113" cy="369332"/>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12" name="Text Placeholder 3">
            <a:extLst>
              <a:ext uri="{FF2B5EF4-FFF2-40B4-BE49-F238E27FC236}">
                <a16:creationId xmlns:a16="http://schemas.microsoft.com/office/drawing/2014/main" id="{CF3D4312-BF2B-32E8-5504-BD03D020A7F6}"/>
              </a:ext>
            </a:extLst>
          </p:cNvPr>
          <p:cNvSpPr>
            <a:spLocks noGrp="1"/>
          </p:cNvSpPr>
          <p:nvPr>
            <p:ph type="body" sz="quarter" idx="15"/>
          </p:nvPr>
        </p:nvSpPr>
        <p:spPr>
          <a:xfrm>
            <a:off x="586390" y="2085764"/>
            <a:ext cx="7247070" cy="467820"/>
          </a:xfrm>
          <a:prstGeom prst="rect">
            <a:avLst/>
          </a:prstGeom>
        </p:spPr>
        <p:txBody>
          <a:bodyPr wrap="square">
            <a:spAutoFit/>
          </a:bodyPr>
          <a:lstStyle>
            <a:lvl1pPr marL="0" indent="0">
              <a:buFont typeface="Arial" panose="020B0604020202020204" pitchFamily="34" charset="0"/>
              <a:buNone/>
              <a:defRPr>
                <a:solidFill>
                  <a:schemeClr val="tx1"/>
                </a:solidFill>
              </a:defRPr>
            </a:lvl1pPr>
            <a:lvl2pPr marL="265176" indent="-128016">
              <a:buFont typeface="Arial" panose="020B0604020202020204" pitchFamily="34" charset="0"/>
              <a:buChar char="•"/>
              <a:defRPr>
                <a:solidFill>
                  <a:schemeClr val="tx1"/>
                </a:solidFill>
              </a:defRPr>
            </a:lvl2pPr>
            <a:lvl3pPr marL="265176" indent="0">
              <a:buFont typeface="Arial" panose="020B0604020202020204" pitchFamily="34" charset="0"/>
              <a:buNone/>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59B1DE51-5CDE-B96B-62FD-3A69CF692881}"/>
              </a:ext>
            </a:extLst>
          </p:cNvPr>
          <p:cNvSpPr>
            <a:spLocks noGrp="1"/>
          </p:cNvSpPr>
          <p:nvPr>
            <p:ph type="pic" sz="quarter" idx="19" hasCustomPrompt="1"/>
          </p:nvPr>
        </p:nvSpPr>
        <p:spPr bwMode="ltGray">
          <a:xfrm>
            <a:off x="8128000" y="0"/>
            <a:ext cx="4064000" cy="6858000"/>
          </a:xfrm>
          <a:prstGeom prst="rect">
            <a:avLst/>
          </a:prstGeom>
          <a:solidFill>
            <a:srgbClr val="F4F4F7"/>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Tree>
    <p:extLst>
      <p:ext uri="{BB962C8B-B14F-4D97-AF65-F5344CB8AC3E}">
        <p14:creationId xmlns:p14="http://schemas.microsoft.com/office/powerpoint/2010/main" val="2186781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Text_Layou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00050"/>
            <a:ext cx="9543289" cy="553998"/>
          </a:xfrm>
          <a:prstGeom prst="rect">
            <a:avLst/>
          </a:prstGeom>
        </p:spPr>
        <p:txBody>
          <a:bodyPr wrap="square">
            <a:spAutoFit/>
          </a:bodyPr>
          <a:lstStyle>
            <a:lvl1pPr>
              <a:defRPr/>
            </a:lvl1pPr>
          </a:lstStyle>
          <a:p>
            <a:r>
              <a:rPr lang="en-US"/>
              <a:t>Click to edit Master title style</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8263" y="1414537"/>
            <a:ext cx="7194296" cy="1661993"/>
          </a:xfrm>
          <a:prstGeom prst="rect">
            <a:avLst/>
          </a:prstGeom>
        </p:spPr>
        <p:txBody>
          <a:bodyPr wrap="square">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2053780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4_Text_Lay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8B6BD-BBE7-B580-ACED-7CA15A113075}"/>
              </a:ext>
            </a:extLst>
          </p:cNvPr>
          <p:cNvSpPr>
            <a:spLocks noGrp="1"/>
          </p:cNvSpPr>
          <p:nvPr>
            <p:ph type="title"/>
          </p:nvPr>
        </p:nvSpPr>
        <p:spPr>
          <a:xfrm>
            <a:off x="588263" y="457200"/>
            <a:ext cx="9701785" cy="553998"/>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D591F9-524E-EDB2-E1D5-E95C6CAD4585}"/>
              </a:ext>
            </a:extLst>
          </p:cNvPr>
          <p:cNvSpPr>
            <a:spLocks noGrp="1"/>
          </p:cNvSpPr>
          <p:nvPr>
            <p:ph idx="1"/>
          </p:nvPr>
        </p:nvSpPr>
        <p:spPr>
          <a:xfrm>
            <a:off x="584200" y="1435503"/>
            <a:ext cx="11018520" cy="17235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44371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Text_Layout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0E31F-767F-DA91-D17A-7870AE4731DC}"/>
              </a:ext>
            </a:extLst>
          </p:cNvPr>
          <p:cNvSpPr>
            <a:spLocks noGrp="1"/>
          </p:cNvSpPr>
          <p:nvPr>
            <p:ph type="title"/>
          </p:nvPr>
        </p:nvSpPr>
        <p:spPr>
          <a:xfrm>
            <a:off x="588263" y="457200"/>
            <a:ext cx="9738361" cy="553998"/>
          </a:xfrm>
          <a:prstGeom prst="rect">
            <a:avLst/>
          </a:prstGeom>
        </p:spPr>
        <p:txBody>
          <a:bodyPr/>
          <a:lstStyle>
            <a:lvl1pPr>
              <a:defRPr>
                <a:solidFill>
                  <a:schemeClr val="tx1">
                    <a:lumMod val="50000"/>
                  </a:schemeClr>
                </a:solidFill>
              </a:defRPr>
            </a:lvl1pPr>
          </a:lstStyle>
          <a:p>
            <a:r>
              <a:rPr lang="en-US"/>
              <a:t>Click to edit Master title style</a:t>
            </a:r>
          </a:p>
        </p:txBody>
      </p:sp>
      <p:sp>
        <p:nvSpPr>
          <p:cNvPr id="7" name="Text Placeholder 3"/>
          <p:cNvSpPr>
            <a:spLocks noGrp="1"/>
          </p:cNvSpPr>
          <p:nvPr>
            <p:ph idx="1"/>
          </p:nvPr>
        </p:nvSpPr>
        <p:spPr>
          <a:xfrm>
            <a:off x="584200" y="1435503"/>
            <a:ext cx="11018520" cy="17235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3018303"/>
      </p:ext>
    </p:extLst>
  </p:cSld>
  <p:clrMapOvr>
    <a:masterClrMapping/>
  </p:clrMapOvr>
  <p:transition>
    <p:fade/>
  </p:transition>
  <p:extLst>
    <p:ext uri="{DCECCB84-F9BA-43D5-87BE-67443E8EF086}">
      <p15:sldGuideLst xmlns:p15="http://schemas.microsoft.com/office/powerpoint/2012/main">
        <p15:guide id="1" pos="3659">
          <p15:clr>
            <a:srgbClr val="FBAE40"/>
          </p15:clr>
        </p15:guide>
        <p15:guide id="2" pos="4021">
          <p15:clr>
            <a:srgbClr val="FBAE40"/>
          </p15:clr>
        </p15:guide>
        <p15:guide id="3" orient="horz" pos="890">
          <p15:clr>
            <a:srgbClr val="FBAE40"/>
          </p15:clr>
        </p15:guide>
        <p15:guide id="4" orient="horz" pos="1298">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ext_Layout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16F86-16A1-B3CB-6837-27DC27B18D6A}"/>
              </a:ext>
            </a:extLst>
          </p:cNvPr>
          <p:cNvSpPr>
            <a:spLocks noGrp="1"/>
          </p:cNvSpPr>
          <p:nvPr>
            <p:ph type="title"/>
          </p:nvPr>
        </p:nvSpPr>
        <p:spPr>
          <a:xfrm>
            <a:off x="588263" y="457200"/>
            <a:ext cx="9799321" cy="553998"/>
          </a:xfrm>
          <a:prstGeom prst="rect">
            <a:avLst/>
          </a:prstGeom>
        </p:spPr>
        <p:txBody>
          <a:bodyPr/>
          <a:lstStyle/>
          <a:p>
            <a:r>
              <a:rPr lang="en-US"/>
              <a:t>Click to edit Master title style</a:t>
            </a:r>
          </a:p>
        </p:txBody>
      </p:sp>
      <p:sp>
        <p:nvSpPr>
          <p:cNvPr id="8" name="Text Placeholder 1">
            <a:extLst>
              <a:ext uri="{FF2B5EF4-FFF2-40B4-BE49-F238E27FC236}">
                <a16:creationId xmlns:a16="http://schemas.microsoft.com/office/drawing/2014/main" id="{AB593A8B-3FA9-1945-6047-46741D56A871}"/>
              </a:ext>
            </a:extLst>
          </p:cNvPr>
          <p:cNvSpPr>
            <a:spLocks noGrp="1"/>
          </p:cNvSpPr>
          <p:nvPr>
            <p:ph type="body" sz="quarter" idx="13"/>
          </p:nvPr>
        </p:nvSpPr>
        <p:spPr>
          <a:xfrm>
            <a:off x="588963"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
            <a:extLst>
              <a:ext uri="{FF2B5EF4-FFF2-40B4-BE49-F238E27FC236}">
                <a16:creationId xmlns:a16="http://schemas.microsoft.com/office/drawing/2014/main" id="{1E72BC6B-6AAB-2A6B-F644-7C98F0F5A591}"/>
              </a:ext>
            </a:extLst>
          </p:cNvPr>
          <p:cNvSpPr>
            <a:spLocks noGrp="1"/>
          </p:cNvSpPr>
          <p:nvPr>
            <p:ph type="body" sz="quarter" idx="14"/>
          </p:nvPr>
        </p:nvSpPr>
        <p:spPr>
          <a:xfrm>
            <a:off x="4462463"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061CDC3C-ED02-5DCF-AE76-774B4EE3FCFF}"/>
              </a:ext>
            </a:extLst>
          </p:cNvPr>
          <p:cNvSpPr>
            <a:spLocks noGrp="1"/>
          </p:cNvSpPr>
          <p:nvPr>
            <p:ph type="body" sz="quarter" idx="15"/>
          </p:nvPr>
        </p:nvSpPr>
        <p:spPr>
          <a:xfrm>
            <a:off x="8329612" y="1435100"/>
            <a:ext cx="3273425" cy="48339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5710567"/>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ext_Layout_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294877" cy="553998"/>
          </a:xfrm>
          <a:prstGeom prst="rect">
            <a:avLst/>
          </a:prstGeo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7194296"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7194296" cy="1661993"/>
          </a:xfrm>
          <a:prstGeom prst="rect">
            <a:avLst/>
          </a:prstGeom>
        </p:spPr>
        <p:txBody>
          <a:bodyPr wrap="square">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936172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Text_Layout_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616441" cy="553998"/>
          </a:xfrm>
          <a:prstGeom prst="rect">
            <a:avLst/>
          </a:prstGeom>
        </p:spPr>
        <p:txBody>
          <a:bodyPr wrap="square">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61993"/>
          </a:xfrm>
          <a:prstGeom prst="rect">
            <a:avLst/>
          </a:prstGeom>
        </p:spPr>
        <p:txBody>
          <a:bodyPr>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a:prstGeom prst="rect">
            <a:avLst/>
          </a:prstGeom>
        </p:spPr>
        <p:txBody>
          <a:bodyPr anchor="t"/>
          <a:lstStyle>
            <a:lvl1pPr marL="0" indent="0">
              <a:spcBef>
                <a:spcPts val="0"/>
              </a:spcBef>
              <a:buNone/>
              <a:defRPr lang="en-US" dirty="0" smtClean="0">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61993"/>
          </a:xfrm>
          <a:prstGeom prst="rect">
            <a:avLst/>
          </a:prstGeom>
        </p:spPr>
        <p:txBody>
          <a:bodyPr>
            <a:spAutoFit/>
          </a:bodyPr>
          <a:lstStyle>
            <a:lvl1pPr marL="171450" indent="-171450">
              <a:defRPr lang="en-US" smtClean="0"/>
            </a:lvl1pPr>
            <a:lvl2pPr marL="342900" indent="-171450">
              <a:defRPr lang="en-US" smtClean="0"/>
            </a:lvl2pPr>
            <a:lvl3pPr marL="514350" indent="-171450">
              <a:defRPr lang="en-US" smtClean="0"/>
            </a:lvl3pPr>
            <a:lvl4pPr marL="685800" indent="-136525">
              <a:defRPr lang="en-US" smtClean="0"/>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0670427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Section_Gradient_Warm Gray_with Image">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B0FCDB8-9110-73B2-3622-E788D3CFCBC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837" y="0"/>
            <a:ext cx="12188952" cy="6858351"/>
          </a:xfrm>
          <a:prstGeom prst="rect">
            <a:avLst/>
          </a:prstGeom>
        </p:spPr>
      </p:pic>
      <p:sp>
        <p:nvSpPr>
          <p:cNvPr id="17" name="Title 1">
            <a:extLst>
              <a:ext uri="{FF2B5EF4-FFF2-40B4-BE49-F238E27FC236}">
                <a16:creationId xmlns:a16="http://schemas.microsoft.com/office/drawing/2014/main" id="{D706A20D-6595-A60E-C56C-327354C21B7B}"/>
              </a:ext>
            </a:extLst>
          </p:cNvPr>
          <p:cNvSpPr>
            <a:spLocks noGrp="1"/>
          </p:cNvSpPr>
          <p:nvPr>
            <p:ph type="title" hasCustomPrompt="1"/>
          </p:nvPr>
        </p:nvSpPr>
        <p:spPr>
          <a:xfrm>
            <a:off x="569911" y="3384610"/>
            <a:ext cx="6949440" cy="615553"/>
          </a:xfrm>
          <a:noFill/>
        </p:spPr>
        <p:txBody>
          <a:bodyPr wrap="square" lIns="0" tIns="0" rIns="0" bIns="0" anchor="b" anchorCtr="0">
            <a:spAutoFit/>
          </a:bodyPr>
          <a:lstStyle>
            <a:lvl1pPr>
              <a:defRPr sz="4000" b="0" i="0" spc="-50" baseline="0">
                <a:solidFill>
                  <a:schemeClr val="tx1"/>
                </a:solidFill>
                <a:latin typeface="+mn-lt"/>
                <a:cs typeface="Segoe UI" panose="020B0502040204020203" pitchFamily="34" charset="0"/>
              </a:defRPr>
            </a:lvl1pPr>
          </a:lstStyle>
          <a:p>
            <a:r>
              <a:rPr lang="en-US"/>
              <a:t>Section divider title</a:t>
            </a:r>
          </a:p>
        </p:txBody>
      </p:sp>
      <p:sp>
        <p:nvSpPr>
          <p:cNvPr id="3" name="Text Placeholder 4">
            <a:extLst>
              <a:ext uri="{FF2B5EF4-FFF2-40B4-BE49-F238E27FC236}">
                <a16:creationId xmlns:a16="http://schemas.microsoft.com/office/drawing/2014/main" id="{3DD5C656-A67B-D995-3684-B7DA465FC13A}"/>
              </a:ext>
            </a:extLst>
          </p:cNvPr>
          <p:cNvSpPr>
            <a:spLocks noGrp="1"/>
          </p:cNvSpPr>
          <p:nvPr>
            <p:ph type="body" sz="quarter" idx="12" hasCustomPrompt="1"/>
          </p:nvPr>
        </p:nvSpPr>
        <p:spPr>
          <a:xfrm>
            <a:off x="582042" y="4215828"/>
            <a:ext cx="6949440"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
        <p:nvSpPr>
          <p:cNvPr id="2" name="Picture Placeholder" descr="This photo is a 'placeholder' only. Drag or drop your photo here, or click and tap the center to insert a photo.">
            <a:extLst>
              <a:ext uri="{FF2B5EF4-FFF2-40B4-BE49-F238E27FC236}">
                <a16:creationId xmlns:a16="http://schemas.microsoft.com/office/drawing/2014/main" id="{B9E79D5A-6F2A-4695-B4B3-D65CC2234934}"/>
              </a:ext>
            </a:extLst>
          </p:cNvPr>
          <p:cNvSpPr>
            <a:spLocks noGrp="1"/>
          </p:cNvSpPr>
          <p:nvPr>
            <p:ph type="pic" sz="quarter" idx="19" hasCustomPrompt="1"/>
          </p:nvPr>
        </p:nvSpPr>
        <p:spPr bwMode="ltGray">
          <a:xfrm>
            <a:off x="8077200" y="0"/>
            <a:ext cx="4114800" cy="6858000"/>
          </a:xfrm>
          <a:prstGeom prst="rect">
            <a:avLst/>
          </a:prstGeom>
          <a:solidFill>
            <a:srgbClr val="D9D9D6"/>
          </a:solidFill>
        </p:spPr>
        <p:txBody>
          <a:bodyPr lIns="0" tIns="0" rIns="0" bIns="731520" anchor="ctr" anchorCtr="0">
            <a:noAutofit/>
          </a:bodyPr>
          <a:lstStyle>
            <a:lvl1pPr marL="0" indent="0" algn="ctr">
              <a:lnSpc>
                <a:spcPct val="100000"/>
              </a:lnSpc>
              <a:buNone/>
              <a:defRPr sz="1200" b="1">
                <a:solidFill>
                  <a:srgbClr val="000000"/>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a:p>
            <a:endParaRPr lang="en-US" dirty="0"/>
          </a:p>
          <a:p>
            <a:endParaRPr lang="en-US" dirty="0"/>
          </a:p>
        </p:txBody>
      </p:sp>
    </p:spTree>
    <p:extLst>
      <p:ext uri="{BB962C8B-B14F-4D97-AF65-F5344CB8AC3E}">
        <p14:creationId xmlns:p14="http://schemas.microsoft.com/office/powerpoint/2010/main" val="15440435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5075">
          <p15:clr>
            <a:srgbClr val="FBAE40"/>
          </p15:clr>
        </p15:guide>
        <p15:guide id="2" orient="horz" pos="2450">
          <p15:clr>
            <a:srgbClr val="FBAE40"/>
          </p15:clr>
        </p15:guide>
        <p15:guide id="3" orient="horz" pos="2647">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Text_Layout_7">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8263" y="457200"/>
            <a:ext cx="9546337"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61993"/>
          </a:xfrm>
          <a:prstGeom prst="rect">
            <a:avLst/>
          </a:prstGeom>
        </p:spPr>
        <p:txBody>
          <a:bodyPr wrap="square">
            <a:spAutoFit/>
          </a:bodyPr>
          <a:lstStyle>
            <a:lvl1pPr marL="0" indent="0">
              <a:buNone/>
              <a:defRPr lang="en-US" dirty="0" smtClean="0"/>
            </a:lvl1pPr>
            <a:lvl2pPr marL="228600" indent="0">
              <a:buNone/>
              <a:defRPr lang="en-US" dirty="0" smtClean="0"/>
            </a:lvl2pPr>
            <a:lvl3pPr marL="457200" indent="0">
              <a:buNone/>
              <a:defRPr lang="en-US" dirty="0" smtClean="0"/>
            </a:lvl3pPr>
            <a:lvl4pPr marL="685800" indent="0">
              <a:buNone/>
              <a:defRPr lang="en-US" dirty="0" smtClean="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162438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Text_Layout_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508237" cy="553998"/>
          </a:xfrm>
          <a:prstGeom prst="rect">
            <a:avLst/>
          </a:prstGeo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723549"/>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723549"/>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vl1pPr>
            <a:lvl2pPr marL="255588" indent="0">
              <a:buFont typeface="Wingdings" panose="05000000000000000000" pitchFamily="2" charset="2"/>
              <a:buNone/>
              <a:defRPr lang="en-US" dirty="0" smtClean="0"/>
            </a:lvl2pPr>
            <a:lvl3pPr marL="450850" indent="0">
              <a:buFont typeface="Wingdings" panose="05000000000000000000" pitchFamily="2" charset="2"/>
              <a:buNone/>
              <a:tabLst/>
              <a:defRPr lang="en-US" dirty="0" smtClean="0"/>
            </a:lvl3pPr>
            <a:lvl4pPr marL="652462" indent="0">
              <a:buFont typeface="Wingdings" panose="05000000000000000000" pitchFamily="2" charset="2"/>
              <a:buNone/>
              <a:defRPr lang="en-US" dirty="0" smtClean="0"/>
            </a:lvl4pPr>
            <a:lvl5pPr marL="854075" indent="0">
              <a:buFont typeface="Wingdings" panose="05000000000000000000" pitchFamily="2" charset="2"/>
              <a:buNone/>
              <a:tabLst/>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255106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_Text_Layout_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569197" cy="553998"/>
          </a:xfrm>
          <a:prstGeom prst="rect">
            <a:avLst/>
          </a:prstGeom>
        </p:spPr>
        <p:txBody>
          <a:bodyPr wrap="square" anchor="ct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369332"/>
          </a:xfrm>
          <a:prstGeom prst="rect">
            <a:avLst/>
          </a:prstGeom>
        </p:spPr>
        <p:txBody>
          <a:bodyPr anchor="ctr"/>
          <a:lstStyle>
            <a:lvl1pPr marL="0" indent="0">
              <a:spcBef>
                <a:spcPts val="0"/>
              </a:spcBef>
              <a:buNone/>
              <a:defRPr lang="en-US" dirty="0" smtClean="0">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38222"/>
            <a:ext cx="5219700" cy="1754326"/>
          </a:xfrm>
          <a:prstGeom prst="rect">
            <a:avLst/>
          </a:prstGeom>
        </p:spPr>
        <p:txBody>
          <a:bodyPr anchor="ctr">
            <a:spAutoFit/>
          </a:bodyPr>
          <a:lstStyle>
            <a:lvl1pPr marL="171450" indent="-171450">
              <a:defRPr lang="en-US" dirty="0" smtClean="0"/>
            </a:lvl1pPr>
            <a:lvl2pPr marL="342900" indent="-171450">
              <a:defRPr lang="en-US" dirty="0" smtClean="0"/>
            </a:lvl2pPr>
            <a:lvl3pPr marL="514350" indent="-171450">
              <a:defRPr lang="en-US" dirty="0" smtClean="0"/>
            </a:lvl3pPr>
            <a:lvl4pPr marL="666750" indent="-152400">
              <a:defRPr lang="en-US" dirty="0" smtClean="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369332"/>
          </a:xfrm>
          <a:prstGeom prst="rect">
            <a:avLst/>
          </a:prstGeom>
        </p:spPr>
        <p:txBody>
          <a:bodyPr anchor="ctr"/>
          <a:lstStyle>
            <a:lvl1pPr marL="0" indent="0">
              <a:spcBef>
                <a:spcPts val="0"/>
              </a:spcBef>
              <a:buNone/>
              <a:defRPr lang="en-US" dirty="0" smtClean="0">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38222"/>
            <a:ext cx="5219700" cy="1754326"/>
          </a:xfrm>
          <a:prstGeom prst="rect">
            <a:avLst/>
          </a:prstGeom>
        </p:spPr>
        <p:txBody>
          <a:bodyPr anchor="ctr">
            <a:spAutoFit/>
          </a:bodyPr>
          <a:lstStyle>
            <a:lvl1pPr marL="171450" indent="-171450">
              <a:defRPr lang="en-US" smtClean="0"/>
            </a:lvl1pPr>
            <a:lvl2pPr marL="342900" indent="-171450">
              <a:defRPr lang="en-US" smtClean="0"/>
            </a:lvl2pPr>
            <a:lvl3pPr marL="514350" indent="-171450">
              <a:defRPr lang="en-US" smtClean="0"/>
            </a:lvl3pPr>
            <a:lvl4pPr marL="685800" indent="-136525">
              <a:defRPr lang="en-US" smtClean="0"/>
            </a:lvl4pPr>
            <a:lvl5pPr marL="793750" indent="-120650">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1046437"/>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ext_Layout_10">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9523477" cy="553998"/>
          </a:xfrm>
          <a:prstGeom prst="rect">
            <a:avLst/>
          </a:prstGeom>
        </p:spPr>
        <p:txBody>
          <a:bodyPr wrap="square">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846659"/>
          </a:xfrm>
          <a:prstGeom prst="rect">
            <a:avLst/>
          </a:prstGeom>
        </p:spPr>
        <p:txBody>
          <a:bodyPr wrap="square">
            <a:spAutoFit/>
          </a:bodyPr>
          <a:lstStyle>
            <a:lvl1pPr marL="176213" indent="-176213">
              <a:defRPr lang="en-US" sz="2000" dirty="0">
                <a:solidFill>
                  <a:schemeClr val="tx1"/>
                </a:solidFill>
              </a:defRPr>
            </a:lvl1pPr>
            <a:lvl2pPr marL="322263" indent="-150813">
              <a:defRPr lang="en-US" sz="1600" dirty="0">
                <a:solidFill>
                  <a:schemeClr val="tx1"/>
                </a:solidFill>
              </a:defRPr>
            </a:lvl2pPr>
            <a:lvl3pPr marL="466725" indent="-138113">
              <a:defRPr lang="en-US" sz="1400" dirty="0">
                <a:solidFill>
                  <a:schemeClr val="tx1"/>
                </a:solidFill>
              </a:defRPr>
            </a:lvl3pPr>
            <a:lvl4pPr marL="595313" indent="-128588">
              <a:defRPr lang="en-US" sz="1400" dirty="0">
                <a:solidFill>
                  <a:schemeClr val="tx1"/>
                </a:solidFill>
              </a:defRPr>
            </a:lvl4pPr>
            <a:lvl5pPr marL="731838" indent="-122238">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846659"/>
          </a:xfrm>
          <a:prstGeom prst="rect">
            <a:avLst/>
          </a:prstGeo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738664"/>
          </a:xfrm>
          <a:prstGeom prst="rect">
            <a:avLst/>
          </a:prstGeom>
        </p:spPr>
        <p:txBody>
          <a:bodyPr anchor="t"/>
          <a:lstStyle>
            <a:lvl1pPr marL="0" indent="0">
              <a:spcBef>
                <a:spcPts val="0"/>
              </a:spcBef>
              <a:buNone/>
              <a:defRPr sz="24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846659"/>
          </a:xfrm>
          <a:prstGeom prst="rect">
            <a:avLst/>
          </a:prstGeom>
        </p:spPr>
        <p:txBody>
          <a:bodyPr wrap="square">
            <a:spAutoFit/>
          </a:bodyPr>
          <a:lstStyle>
            <a:lvl1pPr marL="176213" indent="-176213">
              <a:defRPr lang="en-US" sz="2000" dirty="0">
                <a:solidFill>
                  <a:schemeClr val="tx1"/>
                </a:solidFill>
              </a:defRPr>
            </a:lvl1pPr>
            <a:lvl2pPr marL="398463" indent="-169863">
              <a:defRPr lang="en-US" sz="1600" dirty="0">
                <a:solidFill>
                  <a:schemeClr val="tx1"/>
                </a:solidFill>
              </a:defRPr>
            </a:lvl2pPr>
            <a:lvl3pPr marL="555625" indent="-157163">
              <a:defRPr lang="en-US" sz="1400" dirty="0">
                <a:solidFill>
                  <a:schemeClr val="tx1"/>
                </a:solidFill>
              </a:defRPr>
            </a:lvl3pPr>
            <a:lvl4pPr marL="685800" indent="-136525">
              <a:defRPr lang="en-US" sz="1400" dirty="0">
                <a:solidFill>
                  <a:schemeClr val="tx1"/>
                </a:solidFill>
              </a:defRPr>
            </a:lvl4pPr>
            <a:lvl5pPr marL="800100" indent="-111125">
              <a:defRPr lang="en-US" sz="1400" dirty="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550836"/>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Text_Layout_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9706301" cy="553998"/>
          </a:xfrm>
          <a:prstGeom prst="rect">
            <a:avLst/>
          </a:prstGeom>
        </p:spPr>
        <p:txBody>
          <a:bodyPr vert="horz" wrap="square" lIns="0" tIns="0" rIns="0" bIns="0" rtlCol="0" anchor="t">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Segoe Sans Display Semibold" pitchFamily="2" charset="0"/>
                <a:ea typeface="+mn-ea"/>
                <a:cs typeface="Segoe Sans Display Semibold" pitchFamily="2" charset="0"/>
              </a:defRPr>
            </a:lvl1pPr>
          </a:lstStyle>
          <a:p>
            <a:r>
              <a:rPr lang="en-US"/>
              <a:t>Click to edit Master title style</a:t>
            </a:r>
          </a:p>
        </p:txBody>
      </p:sp>
      <p:sp>
        <p:nvSpPr>
          <p:cNvPr id="4" name="Text Placeholder 3"/>
          <p:cNvSpPr>
            <a:spLocks noGrp="1"/>
          </p:cNvSpPr>
          <p:nvPr>
            <p:ph type="body" sz="quarter" idx="10"/>
          </p:nvPr>
        </p:nvSpPr>
        <p:spPr>
          <a:xfrm>
            <a:off x="584200" y="1435100"/>
            <a:ext cx="5212080" cy="1844608"/>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atin typeface="Segoe Sans Display" pitchFamily="2" charset="0"/>
                <a:cs typeface="Segoe Sans Display" pitchFamily="2" charset="0"/>
              </a:defRPr>
            </a:lvl1pPr>
            <a:lvl2pPr marL="255588" indent="0">
              <a:buFont typeface="Wingdings" panose="05000000000000000000" pitchFamily="2" charset="2"/>
              <a:buNone/>
              <a:defRPr lang="en-US" dirty="0" smtClean="0">
                <a:latin typeface="Segoe Sans Display" pitchFamily="2" charset="0"/>
                <a:cs typeface="Segoe Sans Display" pitchFamily="2" charset="0"/>
              </a:defRPr>
            </a:lvl2pPr>
            <a:lvl3pPr marL="450850" indent="0">
              <a:buFont typeface="Wingdings" panose="05000000000000000000" pitchFamily="2" charset="2"/>
              <a:buNone/>
              <a:tabLst/>
              <a:defRPr lang="en-US" dirty="0" smtClean="0">
                <a:latin typeface="Segoe Sans Display" pitchFamily="2" charset="0"/>
                <a:cs typeface="Segoe Sans Display" pitchFamily="2" charset="0"/>
              </a:defRPr>
            </a:lvl3pPr>
            <a:lvl4pPr marL="652462" indent="0">
              <a:buFont typeface="Wingdings" panose="05000000000000000000" pitchFamily="2" charset="2"/>
              <a:buNone/>
              <a:defRPr lang="en-US" dirty="0" smtClean="0">
                <a:latin typeface="Segoe Sans Display" pitchFamily="2" charset="0"/>
                <a:cs typeface="Segoe Sans Display" pitchFamily="2" charset="0"/>
              </a:defRPr>
            </a:lvl4pPr>
            <a:lvl5pPr marL="854075" indent="0">
              <a:buFont typeface="Wingdings" panose="05000000000000000000" pitchFamily="2" charset="2"/>
              <a:buNone/>
              <a:tabLst/>
              <a:defRPr lang="en-US" dirty="0">
                <a:latin typeface="Segoe Sans Display" pitchFamily="2" charset="0"/>
                <a:cs typeface="Segoe Sans Displ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844608"/>
          </a:xfrm>
          <a:prstGeom prst="rect">
            <a:avLst/>
          </a:prstGeom>
        </p:spPr>
        <p:txBody>
          <a:bodyPr wrap="square">
            <a:spAutoFit/>
          </a:bodyPr>
          <a:lstStyle>
            <a:lvl1pPr marL="0" indent="0">
              <a:spcBef>
                <a:spcPts val="1224"/>
              </a:spcBef>
              <a:buClr>
                <a:schemeClr val="tx1"/>
              </a:buClr>
              <a:buFont typeface="Wingdings" panose="05000000000000000000" pitchFamily="2" charset="2"/>
              <a:buNone/>
              <a:defRPr lang="en-US" dirty="0" smtClean="0">
                <a:latin typeface="Segoe Sans Display" pitchFamily="2" charset="0"/>
                <a:cs typeface="Segoe Sans Display" pitchFamily="2" charset="0"/>
              </a:defRPr>
            </a:lvl1pPr>
            <a:lvl2pPr marL="255588" indent="0">
              <a:buFont typeface="Wingdings" panose="05000000000000000000" pitchFamily="2" charset="2"/>
              <a:buNone/>
              <a:defRPr lang="en-US" dirty="0" smtClean="0">
                <a:latin typeface="Segoe Sans Display" pitchFamily="2" charset="0"/>
                <a:cs typeface="Segoe Sans Display" pitchFamily="2" charset="0"/>
              </a:defRPr>
            </a:lvl2pPr>
            <a:lvl3pPr marL="450850" indent="0">
              <a:buFont typeface="Wingdings" panose="05000000000000000000" pitchFamily="2" charset="2"/>
              <a:buNone/>
              <a:tabLst/>
              <a:defRPr lang="en-US" dirty="0" smtClean="0">
                <a:latin typeface="Segoe Sans Display" pitchFamily="2" charset="0"/>
                <a:cs typeface="Segoe Sans Display" pitchFamily="2" charset="0"/>
              </a:defRPr>
            </a:lvl3pPr>
            <a:lvl4pPr marL="652462" indent="0">
              <a:buFont typeface="Wingdings" panose="05000000000000000000" pitchFamily="2" charset="2"/>
              <a:buNone/>
              <a:defRPr lang="en-US" dirty="0" smtClean="0">
                <a:latin typeface="Segoe Sans Display" pitchFamily="2" charset="0"/>
                <a:cs typeface="Segoe Sans Display" pitchFamily="2" charset="0"/>
              </a:defRPr>
            </a:lvl4pPr>
            <a:lvl5pPr marL="854075" indent="0">
              <a:buFont typeface="Wingdings" panose="05000000000000000000" pitchFamily="2" charset="2"/>
              <a:buNone/>
              <a:tabLst/>
              <a:defRPr lang="en-US" dirty="0">
                <a:latin typeface="Segoe Sans Display" pitchFamily="2" charset="0"/>
                <a:cs typeface="Segoe Sans Display"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107685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Text_Layout_1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582416" y="1201737"/>
            <a:ext cx="8025384" cy="2330084"/>
          </a:xfrm>
          <a:prstGeom prst="rect">
            <a:avLst/>
          </a:prstGeom>
          <a:noFill/>
        </p:spPr>
        <p:txBody>
          <a:bodyPr wrap="square" lIns="0" tIns="0" rIns="0" bIns="0" anchor="t" anchorCtr="0">
            <a:norm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Sans Display" pitchFamily="2" charset="0"/>
              </a:defRPr>
            </a:lvl1pPr>
          </a:lstStyle>
          <a:p>
            <a:r>
              <a:rPr lang="en-US"/>
              <a:t>Quote text</a:t>
            </a:r>
          </a:p>
        </p:txBody>
      </p:sp>
      <p:sp>
        <p:nvSpPr>
          <p:cNvPr id="5" name="Text Placeholder 4"/>
          <p:cNvSpPr>
            <a:spLocks noGrp="1"/>
          </p:cNvSpPr>
          <p:nvPr>
            <p:ph type="body" sz="quarter" idx="12" hasCustomPrompt="1"/>
          </p:nvPr>
        </p:nvSpPr>
        <p:spPr>
          <a:xfrm>
            <a:off x="3582416" y="3977319"/>
            <a:ext cx="8025384" cy="369332"/>
          </a:xfrm>
          <a:prstGeom prst="rect">
            <a:avLst/>
          </a:prstGeom>
          <a:noFill/>
        </p:spPr>
        <p:txBody>
          <a:bodyPr wrap="square" lIns="0" tIns="0" rIns="0" bIns="0">
            <a:spAutoFit/>
          </a:bodyPr>
          <a:lstStyle>
            <a:lvl1pPr marL="0" indent="0">
              <a:spcBef>
                <a:spcPts val="0"/>
              </a:spcBef>
              <a:spcAft>
                <a:spcPts val="0"/>
              </a:spcAft>
              <a:buFont typeface="Arial" panose="020B0604020202020204" pitchFamily="34" charset="0"/>
              <a:buNone/>
              <a:defRPr sz="2400" spc="0" baseline="0">
                <a:solidFill>
                  <a:schemeClr val="tx1"/>
                </a:solidFill>
                <a:latin typeface="+mn-lt"/>
              </a:defRPr>
            </a:lvl1pPr>
          </a:lstStyle>
          <a:p>
            <a:pPr lvl="0"/>
            <a:r>
              <a:rPr lang="en-US"/>
              <a:t>Name</a:t>
            </a:r>
          </a:p>
        </p:txBody>
      </p:sp>
      <p:grpSp>
        <p:nvGrpSpPr>
          <p:cNvPr id="7" name="Group 4">
            <a:extLst>
              <a:ext uri="{FF2B5EF4-FFF2-40B4-BE49-F238E27FC236}">
                <a16:creationId xmlns:a16="http://schemas.microsoft.com/office/drawing/2014/main" id="{C8AB461E-CB73-9CEB-8B28-17831FA3021C}"/>
              </a:ext>
              <a:ext uri="{C183D7F6-B498-43B3-948B-1728B52AA6E4}">
                <adec:decorative xmlns:adec="http://schemas.microsoft.com/office/drawing/2017/decorative" val="1"/>
              </a:ext>
            </a:extLst>
          </p:cNvPr>
          <p:cNvGrpSpPr>
            <a:grpSpLocks noChangeAspect="1"/>
          </p:cNvGrpSpPr>
          <p:nvPr userDrawn="1"/>
        </p:nvGrpSpPr>
        <p:grpSpPr bwMode="black">
          <a:xfrm>
            <a:off x="584200" y="1201737"/>
            <a:ext cx="2051050" cy="1833563"/>
            <a:chOff x="368" y="757"/>
            <a:chExt cx="1292" cy="1155"/>
          </a:xfrm>
          <a:gradFill>
            <a:gsLst>
              <a:gs pos="100000">
                <a:schemeClr val="accent2"/>
              </a:gs>
              <a:gs pos="10000">
                <a:schemeClr val="accent1"/>
              </a:gs>
            </a:gsLst>
            <a:path path="circle">
              <a:fillToRect r="100000" b="100000"/>
            </a:path>
          </a:gradFill>
        </p:grpSpPr>
        <p:sp>
          <p:nvSpPr>
            <p:cNvPr id="9" name="Freeform 5">
              <a:extLst>
                <a:ext uri="{FF2B5EF4-FFF2-40B4-BE49-F238E27FC236}">
                  <a16:creationId xmlns:a16="http://schemas.microsoft.com/office/drawing/2014/main" id="{4F29B8AD-C82A-7DC9-3F10-D7AD135CF5B0}"/>
                </a:ext>
              </a:extLst>
            </p:cNvPr>
            <p:cNvSpPr>
              <a:spLocks/>
            </p:cNvSpPr>
            <p:nvPr userDrawn="1"/>
          </p:nvSpPr>
          <p:spPr bwMode="black">
            <a:xfrm>
              <a:off x="1110" y="757"/>
              <a:ext cx="550" cy="1155"/>
            </a:xfrm>
            <a:custGeom>
              <a:avLst/>
              <a:gdLst>
                <a:gd name="T0" fmla="*/ 0 w 1276"/>
                <a:gd name="T1" fmla="*/ 0 h 2681"/>
                <a:gd name="T2" fmla="*/ 0 w 1276"/>
                <a:gd name="T3" fmla="*/ 0 h 2681"/>
                <a:gd name="T4" fmla="*/ 0 w 1276"/>
                <a:gd name="T5" fmla="*/ 1115 h 2681"/>
                <a:gd name="T6" fmla="*/ 45 w 1276"/>
                <a:gd name="T7" fmla="*/ 1661 h 2681"/>
                <a:gd name="T8" fmla="*/ 225 w 1276"/>
                <a:gd name="T9" fmla="*/ 2124 h 2681"/>
                <a:gd name="T10" fmla="*/ 610 w 1276"/>
                <a:gd name="T11" fmla="*/ 2473 h 2681"/>
                <a:gd name="T12" fmla="*/ 1276 w 1276"/>
                <a:gd name="T13" fmla="*/ 2681 h 2681"/>
                <a:gd name="T14" fmla="*/ 1276 w 1276"/>
                <a:gd name="T15" fmla="*/ 2047 h 2681"/>
                <a:gd name="T16" fmla="*/ 839 w 1276"/>
                <a:gd name="T17" fmla="*/ 1829 h 2681"/>
                <a:gd name="T18" fmla="*/ 707 w 1276"/>
                <a:gd name="T19" fmla="*/ 1341 h 2681"/>
                <a:gd name="T20" fmla="*/ 1276 w 1276"/>
                <a:gd name="T21" fmla="*/ 1341 h 2681"/>
                <a:gd name="T22" fmla="*/ 1276 w 1276"/>
                <a:gd name="T23" fmla="*/ 0 h 2681"/>
                <a:gd name="T24" fmla="*/ 0 w 1276"/>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76" h="2681">
                  <a:moveTo>
                    <a:pt x="0" y="0"/>
                  </a:moveTo>
                  <a:lnTo>
                    <a:pt x="0" y="0"/>
                  </a:lnTo>
                  <a:lnTo>
                    <a:pt x="0" y="1115"/>
                  </a:lnTo>
                  <a:cubicBezTo>
                    <a:pt x="0" y="1309"/>
                    <a:pt x="15" y="1491"/>
                    <a:pt x="45" y="1661"/>
                  </a:cubicBezTo>
                  <a:cubicBezTo>
                    <a:pt x="75" y="1831"/>
                    <a:pt x="135" y="1985"/>
                    <a:pt x="225" y="2124"/>
                  </a:cubicBezTo>
                  <a:cubicBezTo>
                    <a:pt x="315" y="2262"/>
                    <a:pt x="444" y="2379"/>
                    <a:pt x="610" y="2473"/>
                  </a:cubicBezTo>
                  <a:cubicBezTo>
                    <a:pt x="776" y="2568"/>
                    <a:pt x="998" y="2637"/>
                    <a:pt x="1276" y="2681"/>
                  </a:cubicBezTo>
                  <a:lnTo>
                    <a:pt x="1276" y="2047"/>
                  </a:lnTo>
                  <a:cubicBezTo>
                    <a:pt x="1068" y="2023"/>
                    <a:pt x="922" y="1950"/>
                    <a:pt x="839" y="1829"/>
                  </a:cubicBezTo>
                  <a:cubicBezTo>
                    <a:pt x="756" y="1707"/>
                    <a:pt x="707" y="1552"/>
                    <a:pt x="707" y="1341"/>
                  </a:cubicBezTo>
                  <a:lnTo>
                    <a:pt x="1276" y="1341"/>
                  </a:lnTo>
                  <a:lnTo>
                    <a:pt x="127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BF46749D-766D-0E9A-DD7D-DAB77C6DB7F7}"/>
                </a:ext>
              </a:extLst>
            </p:cNvPr>
            <p:cNvSpPr>
              <a:spLocks/>
            </p:cNvSpPr>
            <p:nvPr userDrawn="1"/>
          </p:nvSpPr>
          <p:spPr bwMode="black">
            <a:xfrm>
              <a:off x="368" y="757"/>
              <a:ext cx="547" cy="1155"/>
            </a:xfrm>
            <a:custGeom>
              <a:avLst/>
              <a:gdLst>
                <a:gd name="T0" fmla="*/ 0 w 1269"/>
                <a:gd name="T1" fmla="*/ 0 h 2681"/>
                <a:gd name="T2" fmla="*/ 0 w 1269"/>
                <a:gd name="T3" fmla="*/ 0 h 2681"/>
                <a:gd name="T4" fmla="*/ 0 w 1269"/>
                <a:gd name="T5" fmla="*/ 1332 h 2681"/>
                <a:gd name="T6" fmla="*/ 39 w 1269"/>
                <a:gd name="T7" fmla="*/ 1661 h 2681"/>
                <a:gd name="T8" fmla="*/ 219 w 1269"/>
                <a:gd name="T9" fmla="*/ 2124 h 2681"/>
                <a:gd name="T10" fmla="*/ 604 w 1269"/>
                <a:gd name="T11" fmla="*/ 2473 h 2681"/>
                <a:gd name="T12" fmla="*/ 1269 w 1269"/>
                <a:gd name="T13" fmla="*/ 2681 h 2681"/>
                <a:gd name="T14" fmla="*/ 1269 w 1269"/>
                <a:gd name="T15" fmla="*/ 2047 h 2681"/>
                <a:gd name="T16" fmla="*/ 833 w 1269"/>
                <a:gd name="T17" fmla="*/ 1829 h 2681"/>
                <a:gd name="T18" fmla="*/ 701 w 1269"/>
                <a:gd name="T19" fmla="*/ 1341 h 2681"/>
                <a:gd name="T20" fmla="*/ 1269 w 1269"/>
                <a:gd name="T21" fmla="*/ 1341 h 2681"/>
                <a:gd name="T22" fmla="*/ 1269 w 1269"/>
                <a:gd name="T23" fmla="*/ 0 h 2681"/>
                <a:gd name="T24" fmla="*/ 0 w 1269"/>
                <a:gd name="T25" fmla="*/ 0 h 2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9" h="2681">
                  <a:moveTo>
                    <a:pt x="0" y="0"/>
                  </a:moveTo>
                  <a:lnTo>
                    <a:pt x="0" y="0"/>
                  </a:lnTo>
                  <a:lnTo>
                    <a:pt x="0" y="1332"/>
                  </a:lnTo>
                  <a:cubicBezTo>
                    <a:pt x="7" y="1446"/>
                    <a:pt x="20" y="1556"/>
                    <a:pt x="39" y="1661"/>
                  </a:cubicBezTo>
                  <a:cubicBezTo>
                    <a:pt x="69" y="1831"/>
                    <a:pt x="129" y="1985"/>
                    <a:pt x="219" y="2124"/>
                  </a:cubicBezTo>
                  <a:cubicBezTo>
                    <a:pt x="309" y="2262"/>
                    <a:pt x="437" y="2379"/>
                    <a:pt x="604" y="2473"/>
                  </a:cubicBezTo>
                  <a:cubicBezTo>
                    <a:pt x="770" y="2568"/>
                    <a:pt x="992" y="2637"/>
                    <a:pt x="1269" y="2681"/>
                  </a:cubicBezTo>
                  <a:lnTo>
                    <a:pt x="1269" y="2047"/>
                  </a:lnTo>
                  <a:cubicBezTo>
                    <a:pt x="1061" y="2023"/>
                    <a:pt x="916" y="1950"/>
                    <a:pt x="833" y="1829"/>
                  </a:cubicBezTo>
                  <a:cubicBezTo>
                    <a:pt x="749" y="1707"/>
                    <a:pt x="701" y="1550"/>
                    <a:pt x="701" y="1341"/>
                  </a:cubicBezTo>
                  <a:lnTo>
                    <a:pt x="1269" y="1341"/>
                  </a:lnTo>
                  <a:lnTo>
                    <a:pt x="1269"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3" name="Text Placeholder 4">
            <a:extLst>
              <a:ext uri="{FF2B5EF4-FFF2-40B4-BE49-F238E27FC236}">
                <a16:creationId xmlns:a16="http://schemas.microsoft.com/office/drawing/2014/main" id="{11F52826-85AE-F49B-F24F-5263025FBCC1}"/>
              </a:ext>
            </a:extLst>
          </p:cNvPr>
          <p:cNvSpPr>
            <a:spLocks noGrp="1"/>
          </p:cNvSpPr>
          <p:nvPr>
            <p:ph type="body" sz="quarter" idx="13" hasCustomPrompt="1"/>
          </p:nvPr>
        </p:nvSpPr>
        <p:spPr>
          <a:xfrm>
            <a:off x="3582416" y="4629941"/>
            <a:ext cx="8025384" cy="492443"/>
          </a:xfrm>
          <a:prstGeom prst="rect">
            <a:avLst/>
          </a:prstGeom>
          <a:noFill/>
        </p:spPr>
        <p:txBody>
          <a:bodyPr wrap="square" lIns="0" tIns="0" rIns="0" bIns="0" anchor="t">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Title</a:t>
            </a:r>
            <a:br>
              <a:rPr lang="en-US"/>
            </a:br>
            <a:r>
              <a:rPr lang="en-US"/>
              <a:t>Company</a:t>
            </a:r>
          </a:p>
        </p:txBody>
      </p:sp>
    </p:spTree>
    <p:extLst>
      <p:ext uri="{BB962C8B-B14F-4D97-AF65-F5344CB8AC3E}">
        <p14:creationId xmlns:p14="http://schemas.microsoft.com/office/powerpoint/2010/main" val="28166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Text_Layout_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69C86-BE18-94A8-BCEB-D68C4BE9F2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9796201"/>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5/2/2026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dirty="0"/>
          </a:p>
        </p:txBody>
      </p:sp>
    </p:spTree>
    <p:extLst>
      <p:ext uri="{BB962C8B-B14F-4D97-AF65-F5344CB8AC3E}">
        <p14:creationId xmlns:p14="http://schemas.microsoft.com/office/powerpoint/2010/main" val="22740791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3888224"/>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_1-column_Large ty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3127475"/>
            <a:ext cx="4710813" cy="615553"/>
          </a:xfrm>
        </p:spPr>
        <p:txBody>
          <a:bodyPr anchor="ctr" anchorCtr="0"/>
          <a:lstStyle>
            <a:lvl1pPr>
              <a:defRPr sz="4000" b="0" i="0">
                <a:solidFill>
                  <a:schemeClr val="tx1"/>
                </a:solidFill>
                <a:latin typeface="+mj-lt"/>
                <a:cs typeface="Segoe UI Semibold" panose="020B0502040204020203" pitchFamily="34" charset="0"/>
              </a:defRPr>
            </a:lvl1pPr>
          </a:lstStyle>
          <a:p>
            <a:r>
              <a:rPr lang="en-US"/>
              <a:t>Agenda</a:t>
            </a:r>
          </a:p>
        </p:txBody>
      </p:sp>
      <p:sp>
        <p:nvSpPr>
          <p:cNvPr id="3" name="Text Placeholder 3">
            <a:extLst>
              <a:ext uri="{FF2B5EF4-FFF2-40B4-BE49-F238E27FC236}">
                <a16:creationId xmlns:a16="http://schemas.microsoft.com/office/drawing/2014/main" id="{6407BFDD-926C-A843-EBF8-302E0C66AD35}"/>
              </a:ext>
            </a:extLst>
          </p:cNvPr>
          <p:cNvSpPr>
            <a:spLocks noGrp="1"/>
          </p:cNvSpPr>
          <p:nvPr>
            <p:ph type="body" sz="quarter" idx="12" hasCustomPrompt="1"/>
          </p:nvPr>
        </p:nvSpPr>
        <p:spPr>
          <a:xfrm>
            <a:off x="6891337" y="582612"/>
            <a:ext cx="4708524" cy="5692773"/>
          </a:xfrm>
          <a:prstGeom prst="rect">
            <a:avLst/>
          </a:prstGeom>
        </p:spPr>
        <p:txBody>
          <a:bodyPr anchor="ctr" anchorCtr="0">
            <a:noAutofit/>
          </a:bodyPr>
          <a:lstStyle>
            <a:lvl1pPr marL="0" marR="0" indent="0" algn="l" defTabSz="932742" rtl="0" eaLnBrk="1" fontAlgn="auto" latinLnBrk="0" hangingPunct="1">
              <a:lnSpc>
                <a:spcPct val="100000"/>
              </a:lnSpc>
              <a:spcBef>
                <a:spcPts val="0"/>
              </a:spcBef>
              <a:spcAft>
                <a:spcPts val="2400"/>
              </a:spcAft>
              <a:buClrTx/>
              <a:buSzPct val="90000"/>
              <a:buFont typeface="Arial" panose="020B0604020202020204" pitchFamily="34" charset="0"/>
              <a:buNone/>
              <a:tabLst/>
              <a:defRPr lang="en-US" sz="2400" kern="1200" spc="0" baseline="0" dirty="0">
                <a:solidFill>
                  <a:schemeClr val="tx1"/>
                </a:solidFill>
                <a:latin typeface="+mn-lt"/>
                <a:ea typeface="+mn-ea"/>
                <a:cs typeface="Segoe UI" panose="020B0502040204020203" pitchFamily="34" charset="0"/>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add agenda items</a:t>
            </a:r>
          </a:p>
        </p:txBody>
      </p:sp>
      <p:cxnSp>
        <p:nvCxnSpPr>
          <p:cNvPr id="6" name="Straight Connector 5">
            <a:extLst>
              <a:ext uri="{FF2B5EF4-FFF2-40B4-BE49-F238E27FC236}">
                <a16:creationId xmlns:a16="http://schemas.microsoft.com/office/drawing/2014/main" id="{D08A9FF3-4F9A-F932-1509-86ED6A290654}"/>
              </a:ext>
            </a:extLst>
          </p:cNvPr>
          <p:cNvCxnSpPr>
            <a:cxnSpLocks/>
          </p:cNvCxnSpPr>
          <p:nvPr userDrawn="1"/>
        </p:nvCxnSpPr>
        <p:spPr>
          <a:xfrm>
            <a:off x="6096000" y="582613"/>
            <a:ext cx="0" cy="5692774"/>
          </a:xfrm>
          <a:prstGeom prst="line">
            <a:avLst/>
          </a:prstGeom>
          <a:ln w="6350">
            <a:gradFill>
              <a:gsLst>
                <a:gs pos="0">
                  <a:srgbClr val="454142"/>
                </a:gs>
                <a:gs pos="100000">
                  <a:schemeClr val="tx1"/>
                </a:gs>
              </a:gsLst>
              <a:lin ang="5400000" scaled="1"/>
            </a:gra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68506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58">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_2-column">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35D3C-86EE-875E-D2A6-669DF7E1C19A}"/>
              </a:ext>
            </a:extLst>
          </p:cNvPr>
          <p:cNvSpPr>
            <a:spLocks noGrp="1"/>
          </p:cNvSpPr>
          <p:nvPr>
            <p:ph type="title" hasCustomPrompt="1"/>
          </p:nvPr>
        </p:nvSpPr>
        <p:spPr>
          <a:xfrm>
            <a:off x="588262" y="585216"/>
            <a:ext cx="8193024" cy="307777"/>
          </a:xfrm>
        </p:spPr>
        <p:txBody>
          <a:bodyPr/>
          <a:lstStyle>
            <a:lvl1pPr>
              <a:defRPr sz="2000" b="0" i="0">
                <a:solidFill>
                  <a:schemeClr val="tx1"/>
                </a:solidFill>
                <a:latin typeface="+mj-lt"/>
                <a:cs typeface="Segoe UI Semibold" panose="020B0502040204020203" pitchFamily="34" charset="0"/>
              </a:defRPr>
            </a:lvl1pPr>
          </a:lstStyle>
          <a:p>
            <a:r>
              <a:rPr lang="en-US"/>
              <a:t>Agenda</a:t>
            </a:r>
          </a:p>
        </p:txBody>
      </p:sp>
      <p:sp>
        <p:nvSpPr>
          <p:cNvPr id="7" name="Text Placeholder 4">
            <a:extLst>
              <a:ext uri="{FF2B5EF4-FFF2-40B4-BE49-F238E27FC236}">
                <a16:creationId xmlns:a16="http://schemas.microsoft.com/office/drawing/2014/main" id="{8D3AFA1B-C429-B83D-8D02-B5D2749675F4}"/>
              </a:ext>
            </a:extLst>
          </p:cNvPr>
          <p:cNvSpPr>
            <a:spLocks noGrp="1"/>
          </p:cNvSpPr>
          <p:nvPr>
            <p:ph type="body" sz="quarter" idx="12" hasCustomPrompt="1"/>
          </p:nvPr>
        </p:nvSpPr>
        <p:spPr>
          <a:xfrm>
            <a:off x="592137" y="2588260"/>
            <a:ext cx="3471863" cy="277320"/>
          </a:xfrm>
          <a:prstGeom prst="rect">
            <a:avLst/>
          </a:prstGeom>
        </p:spPr>
        <p:txBody>
          <a:bodyPr/>
          <a:lstStyle>
            <a:lvl1pPr marL="342900" indent="-342900">
              <a:lnSpc>
                <a:spcPct val="200000"/>
              </a:lnSpc>
              <a:spcBef>
                <a:spcPts val="0"/>
              </a:spcBef>
              <a:buSzPct val="100000"/>
              <a:buFont typeface="+mj-lt"/>
              <a:buAutoNum type="arabicPeriod"/>
              <a:tabLst>
                <a:tab pos="457200" algn="l"/>
              </a:tabLst>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
        <p:nvSpPr>
          <p:cNvPr id="8" name="Text Placeholder 4">
            <a:extLst>
              <a:ext uri="{FF2B5EF4-FFF2-40B4-BE49-F238E27FC236}">
                <a16:creationId xmlns:a16="http://schemas.microsoft.com/office/drawing/2014/main" id="{55C1871A-6E6A-2788-D8A8-24520DF009E2}"/>
              </a:ext>
            </a:extLst>
          </p:cNvPr>
          <p:cNvSpPr>
            <a:spLocks noGrp="1"/>
          </p:cNvSpPr>
          <p:nvPr>
            <p:ph type="body" sz="quarter" idx="14" hasCustomPrompt="1"/>
          </p:nvPr>
        </p:nvSpPr>
        <p:spPr>
          <a:xfrm>
            <a:off x="4356100" y="2588259"/>
            <a:ext cx="3478213" cy="277320"/>
          </a:xfrm>
          <a:prstGeom prst="rect">
            <a:avLst/>
          </a:prstGeom>
        </p:spPr>
        <p:txBody>
          <a:bodyPr/>
          <a:lstStyle>
            <a:lvl1pPr marL="342900" indent="-342900">
              <a:lnSpc>
                <a:spcPct val="200000"/>
              </a:lnSpc>
              <a:spcBef>
                <a:spcPts val="0"/>
              </a:spcBef>
              <a:buSzPct val="100000"/>
              <a:buFont typeface="+mj-lt"/>
              <a:buAutoNum type="arabicPeriod"/>
              <a:defRPr>
                <a:solidFill>
                  <a:schemeClr val="tx1"/>
                </a:solidFill>
              </a:defRPr>
            </a:lvl1pPr>
          </a:lstStyle>
          <a:p>
            <a:pPr marL="342900" marR="0" lvl="0" indent="-342900" algn="l" defTabSz="932742" rtl="0" eaLnBrk="1" fontAlgn="auto" latinLnBrk="0" hangingPunct="1">
              <a:lnSpc>
                <a:spcPct val="125000"/>
              </a:lnSpc>
              <a:spcBef>
                <a:spcPct val="20000"/>
              </a:spcBef>
              <a:spcAft>
                <a:spcPts val="0"/>
              </a:spcAft>
              <a:buClrTx/>
              <a:buSzPct val="90000"/>
              <a:tabLst/>
              <a:defRPr/>
            </a:pPr>
            <a:r>
              <a:rPr lang="en-US"/>
              <a:t>Click to add agenda items</a:t>
            </a:r>
          </a:p>
        </p:txBody>
      </p:sp>
    </p:spTree>
    <p:extLst>
      <p:ext uri="{BB962C8B-B14F-4D97-AF65-F5344CB8AC3E}">
        <p14:creationId xmlns:p14="http://schemas.microsoft.com/office/powerpoint/2010/main" val="25670999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0">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12">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2">
          <p15:clr>
            <a:srgbClr val="954F7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ummary page_Big headline">
    <p:bg>
      <p:bgPr>
        <a:solidFill>
          <a:schemeClr val="bg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E59AFC-909D-1098-D672-A384B97467B1}"/>
              </a:ext>
            </a:extLst>
          </p:cNvPr>
          <p:cNvSpPr>
            <a:spLocks noGrp="1"/>
          </p:cNvSpPr>
          <p:nvPr>
            <p:ph type="title" hasCustomPrompt="1"/>
          </p:nvPr>
        </p:nvSpPr>
        <p:spPr>
          <a:xfrm>
            <a:off x="525081" y="2448062"/>
            <a:ext cx="10430257" cy="1015663"/>
          </a:xfrm>
        </p:spPr>
        <p:txBody>
          <a:bodyPr anchor="b" anchorCtr="0"/>
          <a:lstStyle>
            <a:lvl1pPr>
              <a:defRPr sz="6600" spc="-100" baseline="0">
                <a:latin typeface="+mn-lt"/>
              </a:defRPr>
            </a:lvl1pPr>
          </a:lstStyle>
          <a:p>
            <a:r>
              <a:rPr lang="en-US"/>
              <a:t>Big headline</a:t>
            </a:r>
          </a:p>
        </p:txBody>
      </p:sp>
      <p:sp>
        <p:nvSpPr>
          <p:cNvPr id="9" name="Text Placeholder 3">
            <a:extLst>
              <a:ext uri="{FF2B5EF4-FFF2-40B4-BE49-F238E27FC236}">
                <a16:creationId xmlns:a16="http://schemas.microsoft.com/office/drawing/2014/main" id="{EAE3F76B-93DD-2A11-C7C5-3051EECE9777}"/>
              </a:ext>
            </a:extLst>
          </p:cNvPr>
          <p:cNvSpPr>
            <a:spLocks noGrp="1"/>
          </p:cNvSpPr>
          <p:nvPr>
            <p:ph type="body" sz="quarter" idx="15"/>
          </p:nvPr>
        </p:nvSpPr>
        <p:spPr>
          <a:xfrm>
            <a:off x="58638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7477A8E4-EDF0-DDB3-8098-28D44E2342D6}"/>
              </a:ext>
            </a:extLst>
          </p:cNvPr>
          <p:cNvSpPr>
            <a:spLocks noGrp="1"/>
          </p:cNvSpPr>
          <p:nvPr>
            <p:ph type="body" sz="quarter" idx="16"/>
          </p:nvPr>
        </p:nvSpPr>
        <p:spPr>
          <a:xfrm>
            <a:off x="6246409" y="4278313"/>
            <a:ext cx="5055459" cy="726353"/>
          </a:xfrm>
          <a:prstGeom prst="rect">
            <a:avLst/>
          </a:prstGeom>
        </p:spPr>
        <p:txBody>
          <a:bodyPr wrap="square">
            <a:spAutoFit/>
          </a:bodyPr>
          <a:lstStyle>
            <a:lvl1pPr marL="137160" indent="-137160">
              <a:spcAft>
                <a:spcPts val="0"/>
              </a:spcAft>
              <a:buFont typeface="Arial" panose="020B0604020202020204" pitchFamily="34" charset="0"/>
              <a:buChar char="•"/>
              <a:defRPr>
                <a:solidFill>
                  <a:schemeClr val="tx1"/>
                </a:solidFill>
              </a:defRPr>
            </a:lvl1pPr>
            <a:lvl2pPr marL="265176" indent="-128016">
              <a:spcAft>
                <a:spcPts val="0"/>
              </a:spcAft>
              <a:buFont typeface="Arial" panose="020B0604020202020204" pitchFamily="34" charset="0"/>
              <a:buChar char="•"/>
              <a:defRPr>
                <a:solidFill>
                  <a:schemeClr val="tx1"/>
                </a:solidFill>
              </a:defRPr>
            </a:lvl2pPr>
            <a:lvl3pPr marL="384048" indent="-118872">
              <a:spcAft>
                <a:spcPts val="0"/>
              </a:spcAft>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178428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68">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36">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image" Target="../media/image1.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svg"/><Relationship Id="rId2" Type="http://schemas.openxmlformats.org/officeDocument/2006/relationships/theme" Target="../theme/theme2.xml"/><Relationship Id="rId1" Type="http://schemas.openxmlformats.org/officeDocument/2006/relationships/slideLayout" Target="../slideLayouts/slideLayout4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2.xml"/><Relationship Id="rId7" Type="http://schemas.openxmlformats.org/officeDocument/2006/relationships/image" Target="../media/image15.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14.png"/><Relationship Id="rId5" Type="http://schemas.openxmlformats.org/officeDocument/2006/relationships/theme" Target="../theme/theme3.xml"/><Relationship Id="rId4"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image" Target="../media/image16.png"/><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image" Target="../media/image14.png"/><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19" Type="http://schemas.openxmlformats.org/officeDocument/2006/relationships/image" Target="../media/image15.png"/><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588263" y="585216"/>
            <a:ext cx="10430257" cy="307777"/>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591056"/>
            <a:ext cx="10426700" cy="467820"/>
          </a:xfrm>
          <a:prstGeom prst="rect">
            <a:avLst/>
          </a:prstGeom>
        </p:spPr>
        <p:txBody>
          <a:bodyPr vert="horz" wrap="square" lIns="0" tIns="0" rIns="0" bIns="0" rtlCol="0">
            <a:spAutoFit/>
          </a:bodyPr>
          <a:lstStyle/>
          <a:p>
            <a:pPr lvl="0"/>
            <a:r>
              <a:rPr lang="en-US"/>
              <a:t>Click to edit Master text styles</a:t>
            </a:r>
          </a:p>
          <a:p>
            <a:pPr lvl="1"/>
            <a:r>
              <a:rPr lang="en-US"/>
              <a:t>Second level</a:t>
            </a:r>
          </a:p>
        </p:txBody>
      </p:sp>
      <p:sp>
        <p:nvSpPr>
          <p:cNvPr id="3" name="Footer Placeholder 1">
            <a:extLst>
              <a:ext uri="{FF2B5EF4-FFF2-40B4-BE49-F238E27FC236}">
                <a16:creationId xmlns:a16="http://schemas.microsoft.com/office/drawing/2014/main" id="{48BC65CB-3B67-EDFD-AE06-FD968449FA7E}"/>
              </a:ext>
            </a:extLst>
          </p:cNvPr>
          <p:cNvSpPr txBox="1"/>
          <p:nvPr userDrawn="1"/>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Segoe UI"/>
                <a:ea typeface="+mn-ea"/>
                <a:cs typeface="+mn-cs"/>
              </a:rPr>
              <a:t>© 2024 Microsoft Corporation All rights reserved. </a:t>
            </a:r>
          </a:p>
        </p:txBody>
      </p:sp>
      <p:pic>
        <p:nvPicPr>
          <p:cNvPr id="5" name="Graphic 4">
            <a:extLst>
              <a:ext uri="{FF2B5EF4-FFF2-40B4-BE49-F238E27FC236}">
                <a16:creationId xmlns:a16="http://schemas.microsoft.com/office/drawing/2014/main" id="{A4D30B8E-0F07-39FC-BF52-88C5E6A736A1}"/>
              </a:ext>
            </a:extLst>
          </p:cNvPr>
          <p:cNvPicPr>
            <a:picLocks noChangeAspect="1"/>
          </p:cNvPicPr>
          <p:nvPr userDrawn="1"/>
        </p:nvPicPr>
        <p:blipFill>
          <a:blip>
            <a:extLst>
              <a:ext uri="{96DAC541-7B7A-43D3-8B79-37D633B846F1}">
                <asvg:svgBlip xmlns:asvg="http://schemas.microsoft.com/office/drawing/2016/SVG/main" r:embed="rId50"/>
              </a:ext>
            </a:extLst>
          </a:blip>
          <a:srcRect/>
          <a:stretch/>
        </p:blipFill>
        <p:spPr>
          <a:xfrm rot="5400000">
            <a:off x="9610332" y="2743200"/>
            <a:ext cx="6858000" cy="1371600"/>
          </a:xfrm>
          <a:prstGeom prst="rect">
            <a:avLst/>
          </a:prstGeom>
        </p:spPr>
      </p:pic>
    </p:spTree>
    <p:extLst>
      <p:ext uri="{BB962C8B-B14F-4D97-AF65-F5344CB8AC3E}">
        <p14:creationId xmlns:p14="http://schemas.microsoft.com/office/powerpoint/2010/main" val="4049289421"/>
      </p:ext>
    </p:extLst>
  </p:cSld>
  <p:clrMap bg1="lt1" tx1="dk1" bg2="lt2" tx2="dk2" accent1="accent1" accent2="accent2" accent3="accent3" accent4="accent4" accent5="accent5" accent6="accent6" hlink="hlink" folHlink="folHlink"/>
  <p:sldLayoutIdLst>
    <p:sldLayoutId id="2147484126" r:id="rId1"/>
    <p:sldLayoutId id="2147483680" r:id="rId2"/>
    <p:sldLayoutId id="2147483681" r:id="rId3"/>
    <p:sldLayoutId id="2147483682" r:id="rId4"/>
    <p:sldLayoutId id="2147483683" r:id="rId5"/>
    <p:sldLayoutId id="2147483685" r:id="rId6"/>
    <p:sldLayoutId id="2147483687" r:id="rId7"/>
    <p:sldLayoutId id="2147483688" r:id="rId8"/>
    <p:sldLayoutId id="2147483691" r:id="rId9"/>
    <p:sldLayoutId id="2147483694" r:id="rId10"/>
    <p:sldLayoutId id="2147483695" r:id="rId11"/>
    <p:sldLayoutId id="2147483696" r:id="rId12"/>
    <p:sldLayoutId id="2147483697" r:id="rId13"/>
    <p:sldLayoutId id="2147483698" r:id="rId14"/>
    <p:sldLayoutId id="2147483699" r:id="rId15"/>
    <p:sldLayoutId id="2147483960" r:id="rId16"/>
    <p:sldLayoutId id="2147483700" r:id="rId17"/>
    <p:sldLayoutId id="2147483701" r:id="rId18"/>
    <p:sldLayoutId id="2147483702" r:id="rId19"/>
    <p:sldLayoutId id="2147483703" r:id="rId20"/>
    <p:sldLayoutId id="2147483707" r:id="rId21"/>
    <p:sldLayoutId id="2147483704" r:id="rId22"/>
    <p:sldLayoutId id="2147483954" r:id="rId23"/>
    <p:sldLayoutId id="2147483961" r:id="rId24"/>
    <p:sldLayoutId id="2147484120" r:id="rId25"/>
    <p:sldLayoutId id="2147484123" r:id="rId26"/>
    <p:sldLayoutId id="2147483962" r:id="rId27"/>
    <p:sldLayoutId id="2147483963" r:id="rId28"/>
    <p:sldLayoutId id="2147483964" r:id="rId29"/>
    <p:sldLayoutId id="2147483965" r:id="rId30"/>
    <p:sldLayoutId id="2147483966" r:id="rId31"/>
    <p:sldLayoutId id="2147483953" r:id="rId32"/>
    <p:sldLayoutId id="2147483952" r:id="rId33"/>
    <p:sldLayoutId id="2147483951" r:id="rId34"/>
    <p:sldLayoutId id="2147483948" r:id="rId35"/>
    <p:sldLayoutId id="2147483950" r:id="rId36"/>
    <p:sldLayoutId id="2147483958" r:id="rId37"/>
    <p:sldLayoutId id="2147483970" r:id="rId38"/>
    <p:sldLayoutId id="2147483968" r:id="rId39"/>
    <p:sldLayoutId id="2147483967" r:id="rId40"/>
    <p:sldLayoutId id="2147483969" r:id="rId41"/>
    <p:sldLayoutId id="2147483971" r:id="rId42"/>
    <p:sldLayoutId id="2147483955" r:id="rId43"/>
    <p:sldLayoutId id="2147483956" r:id="rId44"/>
    <p:sldLayoutId id="2147483957" r:id="rId45"/>
    <p:sldLayoutId id="2147483705" r:id="rId46"/>
    <p:sldLayoutId id="2147483706" r:id="rId47"/>
    <p:sldLayoutId id="2147484426" r:id="rId48"/>
  </p:sldLayoutIdLst>
  <p:transition>
    <p:fade/>
  </p:transition>
  <p:hf sldNum="0" hdr="0" dt="0"/>
  <p:txStyles>
    <p:titleStyle>
      <a:lvl1pPr algn="l" defTabSz="932742" rtl="0" eaLnBrk="1" latinLnBrk="0" hangingPunct="1">
        <a:lnSpc>
          <a:spcPct val="100000"/>
        </a:lnSpc>
        <a:spcBef>
          <a:spcPct val="0"/>
        </a:spcBef>
        <a:buNone/>
        <a:defRPr lang="en-US" sz="2000" b="0" kern="1200" cap="none" spc="0" baseline="0" dirty="0" smtClean="0">
          <a:ln w="3175">
            <a:noFill/>
          </a:ln>
          <a:solidFill>
            <a:schemeClr val="tx1"/>
          </a:solidFill>
          <a:effectLst/>
          <a:latin typeface="+mj-lt"/>
          <a:ea typeface="+mn-ea"/>
          <a:cs typeface="Segoe UI" pitchFamily="34" charset="0"/>
        </a:defRPr>
      </a:lvl1pPr>
    </p:titleStyle>
    <p:bodyStyle>
      <a:lvl1pPr marL="0" marR="0" indent="0" algn="l" defTabSz="932742" rtl="0" eaLnBrk="1" fontAlgn="auto" latinLnBrk="0" hangingPunct="1">
        <a:lnSpc>
          <a:spcPct val="100000"/>
        </a:lnSpc>
        <a:spcBef>
          <a:spcPct val="20000"/>
        </a:spcBef>
        <a:spcAft>
          <a:spcPts val="0"/>
        </a:spcAft>
        <a:buClrTx/>
        <a:buSzPct val="90000"/>
        <a:buFont typeface="Arial" panose="020B0604020202020204" pitchFamily="34" charset="0"/>
        <a:buNone/>
        <a:tabLst/>
        <a:defRPr sz="1600" kern="1200" spc="0" baseline="0">
          <a:solidFill>
            <a:schemeClr val="tx1"/>
          </a:solidFill>
          <a:latin typeface="+mn-lt"/>
          <a:ea typeface="+mn-ea"/>
          <a:cs typeface="Segoe UI" panose="020B0502040204020203" pitchFamily="34" charset="0"/>
        </a:defRPr>
      </a:lvl1pPr>
      <a:lvl2pPr marL="265176" marR="0" indent="-109728"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2pPr>
      <a:lvl3pPr marL="384048" marR="0" indent="-118872" algn="l" defTabSz="932742" rtl="0" eaLnBrk="1" fontAlgn="auto" latinLnBrk="0" hangingPunct="1">
        <a:lnSpc>
          <a:spcPct val="100000"/>
        </a:lnSpc>
        <a:spcBef>
          <a:spcPct val="20000"/>
        </a:spcBef>
        <a:spcAft>
          <a:spcPts val="0"/>
        </a:spcAft>
        <a:buClrTx/>
        <a:buSzPct val="90000"/>
        <a:buFont typeface="Arial" panose="020B0604020202020204" pitchFamily="34" charset="0"/>
        <a:buChar char="•"/>
        <a:tabLst/>
        <a:defRPr sz="12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0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A5A5A5"/>
          </p15:clr>
        </p15:guide>
        <p15:guide id="2" pos="7680">
          <p15:clr>
            <a:srgbClr val="A5A5A5"/>
          </p15:clr>
        </p15:guide>
        <p15:guide id="3" pos="186">
          <p15:clr>
            <a:srgbClr val="A5A5A5"/>
          </p15:clr>
        </p15:guide>
        <p15:guide id="26" pos="7496">
          <p15:clr>
            <a:srgbClr val="A5A5A5"/>
          </p15:clr>
        </p15:guide>
        <p15:guide id="27" orient="horz">
          <p15:clr>
            <a:srgbClr val="A5A5A5"/>
          </p15:clr>
        </p15:guide>
        <p15:guide id="28" orient="horz" pos="4320">
          <p15:clr>
            <a:srgbClr val="A5A5A5"/>
          </p15:clr>
        </p15:guide>
        <p15:guide id="29" orient="horz" pos="184">
          <p15:clr>
            <a:srgbClr val="A5A5A5"/>
          </p15:clr>
        </p15:guide>
        <p15:guide id="40" orient="horz" pos="4134">
          <p15:clr>
            <a:srgbClr val="A5A5A5"/>
          </p15:clr>
        </p15:guide>
        <p15:guide id="42" pos="365">
          <p15:clr>
            <a:srgbClr val="C35EA4"/>
          </p15:clr>
        </p15:guide>
        <p15:guide id="43" orient="horz" pos="367">
          <p15:clr>
            <a:srgbClr val="C35EA4"/>
          </p15:clr>
        </p15:guide>
        <p15:guide id="44" orient="horz" pos="3953">
          <p15:clr>
            <a:srgbClr val="C35EA4"/>
          </p15:clr>
        </p15:guide>
        <p15:guide id="45" pos="7307">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615553"/>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551194"/>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Sans Display" pitchFamily="2" charset="0"/>
            </a:endParaRPr>
          </a:p>
        </p:txBody>
      </p:sp>
      <p:pic>
        <p:nvPicPr>
          <p:cNvPr id="5" name="Graphic 4">
            <a:extLst>
              <a:ext uri="{FF2B5EF4-FFF2-40B4-BE49-F238E27FC236}">
                <a16:creationId xmlns:a16="http://schemas.microsoft.com/office/drawing/2014/main" id="{5237F3A2-D241-D824-1380-6811A20D5B3F}"/>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rot="5400000">
            <a:off x="9610332" y="2743200"/>
            <a:ext cx="6858000" cy="1371600"/>
          </a:xfrm>
          <a:prstGeom prst="rect">
            <a:avLst/>
          </a:prstGeom>
        </p:spPr>
      </p:pic>
    </p:spTree>
    <p:extLst>
      <p:ext uri="{BB962C8B-B14F-4D97-AF65-F5344CB8AC3E}">
        <p14:creationId xmlns:p14="http://schemas.microsoft.com/office/powerpoint/2010/main" val="3318991222"/>
      </p:ext>
    </p:extLst>
  </p:cSld>
  <p:clrMap bg1="lt1" tx1="dk1" bg2="lt2" tx2="dk2" accent1="accent1" accent2="accent2" accent3="accent3" accent4="accent4" accent5="accent5" accent6="accent6" hlink="hlink" folHlink="folHlink"/>
  <p:sldLayoutIdLst>
    <p:sldLayoutId id="2147484691" r:id="rId1"/>
  </p:sldLayoutIdLst>
  <p:transition>
    <p:fade/>
  </p:transition>
  <p:hf sldNum="0" hdr="0" ftr="0" dt="0"/>
  <p:txStyles>
    <p:titleStyle>
      <a:lvl1pPr algn="l" defTabSz="932742" rtl="0" eaLnBrk="1" latinLnBrk="0" hangingPunct="1">
        <a:lnSpc>
          <a:spcPct val="100000"/>
        </a:lnSpc>
        <a:spcBef>
          <a:spcPct val="0"/>
        </a:spcBef>
        <a:buNone/>
        <a:defRPr lang="en-US" sz="40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Sans Display"/>
              <a:ea typeface="Segoe UI" pitchFamily="34" charset="0"/>
              <a:cs typeface="Segoe Sans Display" pitchFamily="2" charset="0"/>
            </a:endParaRPr>
          </a:p>
        </p:txBody>
      </p:sp>
      <p:pic>
        <p:nvPicPr>
          <p:cNvPr id="59" name="Image 22" descr="Une image contenant capture d’écran, Graphique, noir, conception&#10;&#10;Description générée automatiquement">
            <a:extLst>
              <a:ext uri="{FF2B5EF4-FFF2-40B4-BE49-F238E27FC236}">
                <a16:creationId xmlns:a16="http://schemas.microsoft.com/office/drawing/2014/main" id="{456A697C-ECD8-57D5-D2E8-A0C9BCC411A4}"/>
              </a:ext>
            </a:extLst>
          </p:cNvPr>
          <p:cNvPicPr>
            <a:picLocks noChangeAspect="1"/>
          </p:cNvPicPr>
          <p:nvPr userDrawn="1"/>
        </p:nvPicPr>
        <p:blipFill>
          <a:blip r:embed="rId6">
            <a:alphaModFix amt="4000"/>
          </a:blip>
          <a:stretch>
            <a:fillRect/>
          </a:stretch>
        </p:blipFill>
        <p:spPr>
          <a:xfrm>
            <a:off x="5994400" y="0"/>
            <a:ext cx="6197600" cy="6858000"/>
          </a:xfrm>
          <a:prstGeom prst="rect">
            <a:avLst/>
          </a:prstGeom>
        </p:spPr>
      </p:pic>
      <p:pic>
        <p:nvPicPr>
          <p:cNvPr id="61" name="Image 3" descr="Une image contenant capture d’écran, Graphique, symbole, conception&#10;&#10;Description générée automatiquement">
            <a:extLst>
              <a:ext uri="{FF2B5EF4-FFF2-40B4-BE49-F238E27FC236}">
                <a16:creationId xmlns:a16="http://schemas.microsoft.com/office/drawing/2014/main" id="{0D2849B1-B8F5-9188-5F54-02446F61D01B}"/>
              </a:ext>
            </a:extLst>
          </p:cNvPr>
          <p:cNvPicPr>
            <a:picLocks noChangeAspect="1"/>
          </p:cNvPicPr>
          <p:nvPr userDrawn="1"/>
        </p:nvPicPr>
        <p:blipFill rotWithShape="1">
          <a:blip r:embed="rId7" cstate="print">
            <a:alphaModFix amt="40000"/>
            <a:extLst>
              <a:ext uri="{28A0092B-C50C-407E-A947-70E740481C1C}">
                <a14:useLocalDpi xmlns:a14="http://schemas.microsoft.com/office/drawing/2010/main" val="0"/>
              </a:ext>
            </a:extLst>
          </a:blip>
          <a:srcRect l="-4718" t="-9139" r="-5503" b="-13625"/>
          <a:stretch/>
        </p:blipFill>
        <p:spPr>
          <a:xfrm>
            <a:off x="11868685" y="6572788"/>
            <a:ext cx="251191" cy="213023"/>
          </a:xfrm>
          <a:prstGeom prst="rect">
            <a:avLst/>
          </a:prstGeom>
          <a:noFill/>
        </p:spPr>
      </p:pic>
    </p:spTree>
    <p:extLst>
      <p:ext uri="{BB962C8B-B14F-4D97-AF65-F5344CB8AC3E}">
        <p14:creationId xmlns:p14="http://schemas.microsoft.com/office/powerpoint/2010/main" val="420402582"/>
      </p:ext>
    </p:extLst>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Lst>
  <p:transition>
    <p:fade/>
  </p:transition>
  <p:hf sldNum="0" hdr="0" ftr="0" dt="0"/>
  <p:txStyles>
    <p:titleStyle>
      <a:lvl1pPr algn="ctr"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bwMode="blackWhite">
      <p:bgRef idx="1001">
        <a:schemeClr val="bg1"/>
      </p:bgRef>
    </p:bg>
    <p:spTree>
      <p:nvGrpSpPr>
        <p:cNvPr id="1" name=""/>
        <p:cNvGrpSpPr/>
        <p:nvPr/>
      </p:nvGrpSpPr>
      <p:grpSpPr>
        <a:xfrm>
          <a:off x="0" y="0"/>
          <a:ext cx="0" cy="0"/>
          <a:chOff x="0" y="0"/>
          <a:chExt cx="0" cy="0"/>
        </a:xfrm>
      </p:grpSpPr>
      <p:pic>
        <p:nvPicPr>
          <p:cNvPr id="38" name="Image 22" descr="Une image contenant capture d’écran, Graphique, noir, conception&#10;&#10;Description générée automatiquement">
            <a:extLst>
              <a:ext uri="{FF2B5EF4-FFF2-40B4-BE49-F238E27FC236}">
                <a16:creationId xmlns:a16="http://schemas.microsoft.com/office/drawing/2014/main" id="{0CD7C2B1-E107-05F3-3DBA-FCC81C649730}"/>
              </a:ext>
            </a:extLst>
          </p:cNvPr>
          <p:cNvPicPr>
            <a:picLocks noChangeAspect="1"/>
          </p:cNvPicPr>
          <p:nvPr userDrawn="1"/>
        </p:nvPicPr>
        <p:blipFill>
          <a:blip r:embed="rId17">
            <a:alphaModFix amt="4000"/>
          </a:blip>
          <a:stretch>
            <a:fillRect/>
          </a:stretch>
        </p:blipFill>
        <p:spPr>
          <a:xfrm>
            <a:off x="5994400" y="0"/>
            <a:ext cx="6197600" cy="6858000"/>
          </a:xfrm>
          <a:prstGeom prst="rect">
            <a:avLst/>
          </a:prstGeom>
        </p:spPr>
      </p:pic>
      <p:sp>
        <p:nvSpPr>
          <p:cNvPr id="2" name="Title Placeholder 1"/>
          <p:cNvSpPr>
            <a:spLocks noGrp="1"/>
          </p:cNvSpPr>
          <p:nvPr>
            <p:ph type="title"/>
          </p:nvPr>
        </p:nvSpPr>
        <p:spPr>
          <a:xfrm>
            <a:off x="588263" y="457200"/>
            <a:ext cx="9706301" cy="553998"/>
          </a:xfrm>
          <a:prstGeom prst="rect">
            <a:avLst/>
          </a:prstGeom>
        </p:spPr>
        <p:txBody>
          <a:bodyPr vert="horz" wrap="square" lIns="0" tIns="0" rIns="0" bIns="0" rtlCol="0" anchor="t">
            <a:spAutoFit/>
          </a:bodyPr>
          <a:lstStyle/>
          <a:p>
            <a:r>
              <a:rPr lang="en-US"/>
              <a:t>Click to edit Master title style</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Sans Display" pitchFamily="2" charset="0"/>
            </a:endParaRPr>
          </a:p>
        </p:txBody>
      </p:sp>
      <p:pic>
        <p:nvPicPr>
          <p:cNvPr id="6" name="Picture 5" descr="The image displays a color palette featuring various shades of purple, pink, orange, and gold.&#10;&#10;AI-generated content may be incorrect.">
            <a:extLst>
              <a:ext uri="{FF2B5EF4-FFF2-40B4-BE49-F238E27FC236}">
                <a16:creationId xmlns:a16="http://schemas.microsoft.com/office/drawing/2014/main" id="{9FF30883-54D9-2146-931D-CE439711C6FF}"/>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a:xfrm rot="5400000">
            <a:off x="9393885" y="2854741"/>
            <a:ext cx="6857518" cy="1149001"/>
          </a:xfrm>
          <a:prstGeom prst="rect">
            <a:avLst/>
          </a:prstGeom>
        </p:spPr>
      </p:pic>
      <p:pic>
        <p:nvPicPr>
          <p:cNvPr id="48" name="Image 3" descr="Une image contenant capture d’écran, Graphique, symbole, conception&#10;&#10;Description générée automatiquement">
            <a:extLst>
              <a:ext uri="{FF2B5EF4-FFF2-40B4-BE49-F238E27FC236}">
                <a16:creationId xmlns:a16="http://schemas.microsoft.com/office/drawing/2014/main" id="{FF041198-52A6-AA07-38E3-867A5B5634B0}"/>
              </a:ext>
            </a:extLst>
          </p:cNvPr>
          <p:cNvPicPr>
            <a:picLocks noChangeAspect="1"/>
          </p:cNvPicPr>
          <p:nvPr userDrawn="1"/>
        </p:nvPicPr>
        <p:blipFill rotWithShape="1">
          <a:blip r:embed="rId19" cstate="print">
            <a:alphaModFix amt="40000"/>
            <a:extLst>
              <a:ext uri="{28A0092B-C50C-407E-A947-70E740481C1C}">
                <a14:useLocalDpi xmlns:a14="http://schemas.microsoft.com/office/drawing/2010/main" val="0"/>
              </a:ext>
            </a:extLst>
          </a:blip>
          <a:srcRect l="-4718" t="-9139" r="-5503" b="-13625"/>
          <a:stretch/>
        </p:blipFill>
        <p:spPr>
          <a:xfrm>
            <a:off x="11868685" y="6572788"/>
            <a:ext cx="251191" cy="213023"/>
          </a:xfrm>
          <a:prstGeom prst="rect">
            <a:avLst/>
          </a:prstGeom>
          <a:noFill/>
        </p:spPr>
      </p:pic>
    </p:spTree>
    <p:extLst>
      <p:ext uri="{BB962C8B-B14F-4D97-AF65-F5344CB8AC3E}">
        <p14:creationId xmlns:p14="http://schemas.microsoft.com/office/powerpoint/2010/main" val="3326893719"/>
      </p:ext>
    </p:extLst>
  </p:cSld>
  <p:clrMap bg1="lt1" tx1="dk1" bg2="lt2" tx2="dk2" accent1="accent1" accent2="accent2" accent3="accent3" accent4="accent4" accent5="accent5" accent6="accent6" hlink="hlink" folHlink="folHlink"/>
  <p:sldLayoutIdLst>
    <p:sldLayoutId id="2147484675" r:id="rId1"/>
    <p:sldLayoutId id="2147484676" r:id="rId2"/>
    <p:sldLayoutId id="2147484677" r:id="rId3"/>
    <p:sldLayoutId id="2147484678" r:id="rId4"/>
    <p:sldLayoutId id="2147484679" r:id="rId5"/>
    <p:sldLayoutId id="2147484680" r:id="rId6"/>
    <p:sldLayoutId id="2147484681" r:id="rId7"/>
    <p:sldLayoutId id="2147484682" r:id="rId8"/>
    <p:sldLayoutId id="2147484683" r:id="rId9"/>
    <p:sldLayoutId id="2147484684" r:id="rId10"/>
    <p:sldLayoutId id="2147484685" r:id="rId11"/>
    <p:sldLayoutId id="2147484686" r:id="rId12"/>
    <p:sldLayoutId id="2147484687" r:id="rId13"/>
    <p:sldLayoutId id="2147484692" r:id="rId14"/>
    <p:sldLayoutId id="2147484711" r:id="rId1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4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ts val="0"/>
        </a:spcBef>
        <a:spcAft>
          <a:spcPts val="60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xml"/><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6.xml"/><Relationship Id="rId1" Type="http://schemas.openxmlformats.org/officeDocument/2006/relationships/themeOverride" Target="../theme/themeOverride1.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svg"/><Relationship Id="rId1" Type="http://schemas.openxmlformats.org/officeDocument/2006/relationships/slideLayout" Target="../slideLayouts/slideLayout6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sv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svg"/><Relationship Id="rId1" Type="http://schemas.openxmlformats.org/officeDocument/2006/relationships/slideLayout" Target="../slideLayouts/slideLayout67.xml"/><Relationship Id="rId6" Type="http://schemas.openxmlformats.org/officeDocument/2006/relationships/image" Target="../media/image29.svg"/><Relationship Id="rId5" Type="http://schemas.openxmlformats.org/officeDocument/2006/relationships/image" Target="../media/image28.svg"/><Relationship Id="rId10" Type="http://schemas.openxmlformats.org/officeDocument/2006/relationships/image" Target="../media/image33.jpeg"/><Relationship Id="rId4" Type="http://schemas.openxmlformats.org/officeDocument/2006/relationships/image" Target="../media/image27.svg"/><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CFB79-EDF0-7B98-BAF7-BD235D99E4C9}"/>
            </a:ext>
          </a:extLst>
        </p:cNvPr>
        <p:cNvGrpSpPr/>
        <p:nvPr/>
      </p:nvGrpSpPr>
      <p:grpSpPr>
        <a:xfrm>
          <a:off x="0" y="0"/>
          <a:ext cx="0" cy="0"/>
          <a:chOff x="0" y="0"/>
          <a:chExt cx="0" cy="0"/>
        </a:xfrm>
      </p:grpSpPr>
      <p:sp>
        <p:nvSpPr>
          <p:cNvPr id="61" name="TextBox 60">
            <a:extLst>
              <a:ext uri="{FF2B5EF4-FFF2-40B4-BE49-F238E27FC236}">
                <a16:creationId xmlns:a16="http://schemas.microsoft.com/office/drawing/2014/main" id="{4149DCA2-058B-8D5E-2A19-BDCE81E7D9C1}"/>
              </a:ext>
              <a:ext uri="{C183D7F6-B498-43B3-948B-1728B52AA6E4}">
                <adec:decorative xmlns:adec="http://schemas.microsoft.com/office/drawing/2017/decorative" val="1"/>
              </a:ext>
            </a:extLst>
          </p:cNvPr>
          <p:cNvSpPr txBox="1"/>
          <p:nvPr/>
        </p:nvSpPr>
        <p:spPr>
          <a:xfrm>
            <a:off x="8834284" y="20647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 Placeholder 4">
            <a:extLst>
              <a:ext uri="{FF2B5EF4-FFF2-40B4-BE49-F238E27FC236}">
                <a16:creationId xmlns:a16="http://schemas.microsoft.com/office/drawing/2014/main" id="{AB33B609-2E9F-259B-2D9F-4EEA050F19C4}"/>
              </a:ext>
            </a:extLst>
          </p:cNvPr>
          <p:cNvSpPr>
            <a:spLocks noGrp="1"/>
          </p:cNvSpPr>
          <p:nvPr>
            <p:ph type="body" sz="quarter" idx="14"/>
          </p:nvPr>
        </p:nvSpPr>
        <p:spPr>
          <a:xfrm>
            <a:off x="684288" y="2662933"/>
            <a:ext cx="7194296" cy="769441"/>
          </a:xfrm>
        </p:spPr>
        <p:txBody>
          <a:bodyPr/>
          <a:lstStyle/>
          <a:p>
            <a:pPr marL="0" indent="0">
              <a:buNone/>
            </a:pPr>
            <a:r>
              <a:rPr lang="en-US" sz="4400" b="1" spc="-50" noProof="0" dirty="0">
                <a:ln w="3175">
                  <a:noFill/>
                </a:ln>
                <a:gradFill flip="none" rotWithShape="1">
                  <a:gsLst>
                    <a:gs pos="54000">
                      <a:srgbClr val="C85890"/>
                    </a:gs>
                    <a:gs pos="10000">
                      <a:srgbClr val="7058A0"/>
                    </a:gs>
                    <a:gs pos="100000">
                      <a:srgbClr val="F89070"/>
                    </a:gs>
                  </a:gsLst>
                  <a:lin ang="0" scaled="1"/>
                  <a:tileRect/>
                </a:gradFill>
                <a:latin typeface="Segoe Sans Display Semibold"/>
                <a:ea typeface="+mj-ea"/>
              </a:rPr>
              <a:t>AI Learning Advisor Agent</a:t>
            </a:r>
          </a:p>
        </p:txBody>
      </p:sp>
      <p:pic>
        <p:nvPicPr>
          <p:cNvPr id="15" name="MS logo gray - EMF">
            <a:extLst>
              <a:ext uri="{FF2B5EF4-FFF2-40B4-BE49-F238E27FC236}">
                <a16:creationId xmlns:a16="http://schemas.microsoft.com/office/drawing/2014/main" id="{A7AA4944-5DF7-CEB1-2C9C-EBC7BDEC4C2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black">
          <a:xfrm>
            <a:off x="684288" y="679153"/>
            <a:ext cx="1359997" cy="291427"/>
          </a:xfrm>
          <a:prstGeom prst="rect">
            <a:avLst/>
          </a:prstGeom>
        </p:spPr>
      </p:pic>
      <p:sp>
        <p:nvSpPr>
          <p:cNvPr id="18" name="Text Placeholder 6">
            <a:extLst>
              <a:ext uri="{FF2B5EF4-FFF2-40B4-BE49-F238E27FC236}">
                <a16:creationId xmlns:a16="http://schemas.microsoft.com/office/drawing/2014/main" id="{D6305546-DC62-59EB-6DD9-F938DC0F6AE0}"/>
              </a:ext>
            </a:extLst>
          </p:cNvPr>
          <p:cNvSpPr txBox="1">
            <a:spLocks/>
          </p:cNvSpPr>
          <p:nvPr/>
        </p:nvSpPr>
        <p:spPr>
          <a:xfrm>
            <a:off x="684288" y="3622637"/>
            <a:ext cx="5055384" cy="2462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noProof="0" dirty="0">
                <a:latin typeface="Segoe Sans Display"/>
                <a:cs typeface="Segoe Sans Display"/>
              </a:rPr>
              <a:t>Copilot Scenario Overview Deck</a:t>
            </a:r>
          </a:p>
        </p:txBody>
      </p:sp>
      <p:sp>
        <p:nvSpPr>
          <p:cNvPr id="7" name="Footer Placeholder 1">
            <a:extLst>
              <a:ext uri="{FF2B5EF4-FFF2-40B4-BE49-F238E27FC236}">
                <a16:creationId xmlns:a16="http://schemas.microsoft.com/office/drawing/2014/main" id="{83034883-A0CE-3821-62E2-13B6D7921814}"/>
              </a:ext>
              <a:ext uri="{C183D7F6-B498-43B3-948B-1728B52AA6E4}">
                <adec:decorative xmlns:adec="http://schemas.microsoft.com/office/drawing/2017/decorative" val="1"/>
              </a:ext>
            </a:extLst>
          </p:cNvPr>
          <p:cNvSpPr txBox="1"/>
          <p:nvPr/>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Segoe UI"/>
                <a:ea typeface="+mn-ea"/>
                <a:cs typeface="+mn-cs"/>
              </a:rPr>
              <a:t>© 2026 Microsoft Corporation All rights reserved. </a:t>
            </a:r>
          </a:p>
        </p:txBody>
      </p:sp>
    </p:spTree>
    <p:extLst>
      <p:ext uri="{BB962C8B-B14F-4D97-AF65-F5344CB8AC3E}">
        <p14:creationId xmlns:p14="http://schemas.microsoft.com/office/powerpoint/2010/main" val="123146046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8F74A-682B-52F4-912D-EF3F61041C77}"/>
            </a:ext>
          </a:extLst>
        </p:cNvPr>
        <p:cNvGrpSpPr/>
        <p:nvPr/>
      </p:nvGrpSpPr>
      <p:grpSpPr>
        <a:xfrm>
          <a:off x="0" y="0"/>
          <a:ext cx="0" cy="0"/>
          <a:chOff x="0" y="0"/>
          <a:chExt cx="0" cy="0"/>
        </a:xfrm>
      </p:grpSpPr>
      <p:sp>
        <p:nvSpPr>
          <p:cNvPr id="4" name="Text Placeholder 1">
            <a:extLst>
              <a:ext uri="{FF2B5EF4-FFF2-40B4-BE49-F238E27FC236}">
                <a16:creationId xmlns:a16="http://schemas.microsoft.com/office/drawing/2014/main" id="{CC3FED76-37F6-19DD-5E18-DC0CD0CA8E74}"/>
              </a:ext>
            </a:extLst>
          </p:cNvPr>
          <p:cNvSpPr txBox="1">
            <a:spLocks/>
          </p:cNvSpPr>
          <p:nvPr/>
        </p:nvSpPr>
        <p:spPr>
          <a:xfrm>
            <a:off x="595885" y="2936557"/>
            <a:ext cx="8193024" cy="49244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2800" b="0" i="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a:spcBef>
                <a:spcPct val="20000"/>
              </a:spcBef>
              <a:defRPr/>
            </a:pPr>
            <a:r>
              <a:rPr lang="en-US" sz="3200" noProof="0" dirty="0">
                <a:gradFill flip="none" rotWithShape="1">
                  <a:gsLst>
                    <a:gs pos="54000">
                      <a:srgbClr val="C85890"/>
                    </a:gs>
                    <a:gs pos="10000">
                      <a:srgbClr val="7058A0"/>
                    </a:gs>
                    <a:gs pos="100000">
                      <a:srgbClr val="F89070"/>
                    </a:gs>
                  </a:gsLst>
                  <a:lin ang="0" scaled="1"/>
                  <a:tileRect/>
                </a:gradFill>
                <a:latin typeface="Segoe Sans Display Semibold"/>
                <a:cs typeface="Segoe Sans Display" pitchFamily="2" charset="0"/>
              </a:rPr>
              <a:t>Demo Prompts &amp; Eval Set</a:t>
            </a:r>
            <a:endParaRPr lang="en-US" sz="3200" noProof="0" dirty="0">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endParaRPr>
          </a:p>
        </p:txBody>
      </p:sp>
    </p:spTree>
    <p:extLst>
      <p:ext uri="{BB962C8B-B14F-4D97-AF65-F5344CB8AC3E}">
        <p14:creationId xmlns:p14="http://schemas.microsoft.com/office/powerpoint/2010/main" val="62504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3F2DB-7DC4-47E7-C8A5-F4C43462C776}"/>
            </a:ext>
          </a:extLst>
        </p:cNvPr>
        <p:cNvGrpSpPr/>
        <p:nvPr/>
      </p:nvGrpSpPr>
      <p:grpSpPr>
        <a:xfrm>
          <a:off x="0" y="0"/>
          <a:ext cx="0" cy="0"/>
          <a:chOff x="0" y="0"/>
          <a:chExt cx="0" cy="0"/>
        </a:xfrm>
      </p:grpSpPr>
      <p:sp>
        <p:nvSpPr>
          <p:cNvPr id="2" name="ObscureLayer" hidden="1">
            <a:extLst>
              <a:ext uri="{FF2B5EF4-FFF2-40B4-BE49-F238E27FC236}">
                <a16:creationId xmlns:a16="http://schemas.microsoft.com/office/drawing/2014/main" id="{C2DBA8DB-A60A-EBA7-09F3-7DA1E9D980C0}"/>
              </a:ext>
              <a:ext uri="{C183D7F6-B498-43B3-948B-1728B52AA6E4}">
                <adec:decorative xmlns:adec="http://schemas.microsoft.com/office/drawing/2017/decorative" val="1"/>
              </a:ext>
            </a:extLst>
          </p:cNvPr>
          <p:cNvSpPr/>
          <p:nvPr/>
        </p:nvSpPr>
        <p:spPr bwMode="auto">
          <a:xfrm>
            <a:off x="280700" y="585248"/>
            <a:ext cx="11534938" cy="6131726"/>
          </a:xfrm>
          <a:prstGeom prst="rect">
            <a:avLst/>
          </a:prstGeom>
          <a:solidFill>
            <a:schemeClr val="bg1">
              <a:alpha val="8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 name="ObscureLayer" hidden="1">
            <a:extLst>
              <a:ext uri="{FF2B5EF4-FFF2-40B4-BE49-F238E27FC236}">
                <a16:creationId xmlns:a16="http://schemas.microsoft.com/office/drawing/2014/main" id="{D744931A-160C-4C9E-7F56-F3330D66C32E}"/>
              </a:ext>
              <a:ext uri="{C183D7F6-B498-43B3-948B-1728B52AA6E4}">
                <adec:decorative xmlns:adec="http://schemas.microsoft.com/office/drawing/2017/decorative" val="1"/>
              </a:ext>
            </a:extLst>
          </p:cNvPr>
          <p:cNvSpPr/>
          <p:nvPr/>
        </p:nvSpPr>
        <p:spPr bwMode="auto">
          <a:xfrm>
            <a:off x="7396751" y="2989510"/>
            <a:ext cx="557669" cy="268283"/>
          </a:xfrm>
          <a:prstGeom prst="rect">
            <a:avLst/>
          </a:prstGeom>
          <a:solidFill>
            <a:schemeClr val="bg1">
              <a:alpha val="84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extBox 8">
            <a:extLst>
              <a:ext uri="{FF2B5EF4-FFF2-40B4-BE49-F238E27FC236}">
                <a16:creationId xmlns:a16="http://schemas.microsoft.com/office/drawing/2014/main" id="{05446DBB-CDD1-6AB1-DFAA-2CC020107ADC}"/>
              </a:ext>
            </a:extLst>
          </p:cNvPr>
          <p:cNvSpPr txBox="1"/>
          <p:nvPr/>
        </p:nvSpPr>
        <p:spPr>
          <a:xfrm>
            <a:off x="680475" y="471137"/>
            <a:ext cx="7553038" cy="55399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50" normalizeH="0" baseline="0" noProof="0" dirty="0">
                <a:ln w="3175">
                  <a:noFill/>
                </a:ln>
                <a:gradFill flip="none" rotWithShape="1">
                  <a:gsLst>
                    <a:gs pos="54000">
                      <a:srgbClr val="C85890"/>
                    </a:gs>
                    <a:gs pos="10000">
                      <a:srgbClr val="7058A0"/>
                    </a:gs>
                    <a:gs pos="100000">
                      <a:srgbClr val="F89070"/>
                    </a:gs>
                  </a:gsLst>
                  <a:lin ang="0" scaled="1"/>
                  <a:tileRect/>
                </a:gradFill>
                <a:effectLst/>
                <a:uLnTx/>
                <a:uFillTx/>
                <a:latin typeface="Segoe Sans Display Semibold"/>
                <a:ea typeface="+mn-ea"/>
                <a:cs typeface="Segoe Sans Display" pitchFamily="2" charset="0"/>
              </a:rPr>
              <a:t>Demo Prompts &amp; Eval Set</a:t>
            </a:r>
          </a:p>
        </p:txBody>
      </p:sp>
      <p:graphicFrame>
        <p:nvGraphicFramePr>
          <p:cNvPr id="4" name="Table 3">
            <a:extLst>
              <a:ext uri="{FF2B5EF4-FFF2-40B4-BE49-F238E27FC236}">
                <a16:creationId xmlns:a16="http://schemas.microsoft.com/office/drawing/2014/main" id="{60926DFB-2DB4-76DD-0ED2-095E4F231112}"/>
              </a:ext>
            </a:extLst>
          </p:cNvPr>
          <p:cNvGraphicFramePr>
            <a:graphicFrameLocks noGrp="1"/>
          </p:cNvGraphicFramePr>
          <p:nvPr>
            <p:extLst>
              <p:ext uri="{D42A27DB-BD31-4B8C-83A1-F6EECF244321}">
                <p14:modId xmlns:p14="http://schemas.microsoft.com/office/powerpoint/2010/main" val="1491680058"/>
              </p:ext>
            </p:extLst>
          </p:nvPr>
        </p:nvGraphicFramePr>
        <p:xfrm>
          <a:off x="375071" y="1296711"/>
          <a:ext cx="11441858" cy="5029200"/>
        </p:xfrm>
        <a:graphic>
          <a:graphicData uri="http://schemas.openxmlformats.org/drawingml/2006/table">
            <a:tbl>
              <a:tblPr>
                <a:tableStyleId>{C4B1156A-380E-4F78-BDF5-A606A8083BF9}</a:tableStyleId>
              </a:tblPr>
              <a:tblGrid>
                <a:gridCol w="437063">
                  <a:extLst>
                    <a:ext uri="{9D8B030D-6E8A-4147-A177-3AD203B41FA5}">
                      <a16:colId xmlns:a16="http://schemas.microsoft.com/office/drawing/2014/main" val="2532387307"/>
                    </a:ext>
                  </a:extLst>
                </a:gridCol>
                <a:gridCol w="2500875">
                  <a:extLst>
                    <a:ext uri="{9D8B030D-6E8A-4147-A177-3AD203B41FA5}">
                      <a16:colId xmlns:a16="http://schemas.microsoft.com/office/drawing/2014/main" val="333626627"/>
                    </a:ext>
                  </a:extLst>
                </a:gridCol>
                <a:gridCol w="3767060">
                  <a:extLst>
                    <a:ext uri="{9D8B030D-6E8A-4147-A177-3AD203B41FA5}">
                      <a16:colId xmlns:a16="http://schemas.microsoft.com/office/drawing/2014/main" val="4251062878"/>
                    </a:ext>
                  </a:extLst>
                </a:gridCol>
                <a:gridCol w="4736860">
                  <a:extLst>
                    <a:ext uri="{9D8B030D-6E8A-4147-A177-3AD203B41FA5}">
                      <a16:colId xmlns:a16="http://schemas.microsoft.com/office/drawing/2014/main" val="3318553500"/>
                    </a:ext>
                  </a:extLst>
                </a:gridCol>
              </a:tblGrid>
              <a:tr h="234478">
                <a:tc>
                  <a:txBody>
                    <a:bodyPr/>
                    <a:lstStyle/>
                    <a:p>
                      <a:pPr algn="ctr" rtl="0">
                        <a:buNone/>
                      </a:pPr>
                      <a:r>
                        <a:rPr lang="en-US" sz="1100" b="1" noProof="0" dirty="0">
                          <a:solidFill>
                            <a:schemeClr val="bg1"/>
                          </a:solidFill>
                          <a:effectLst/>
                          <a:latin typeface="Segoe Sans Display" pitchFamily="2" charset="0"/>
                          <a:cs typeface="Segoe Sans Display" pitchFamily="2" charset="0"/>
                        </a:rPr>
                        <a:t>ID</a:t>
                      </a:r>
                    </a:p>
                  </a:txBody>
                  <a:tcPr marL="3777" marR="3777" marT="1888" marB="1888" anchor="ctr">
                    <a:solidFill>
                      <a:schemeClr val="accent2"/>
                    </a:solidFill>
                  </a:tcPr>
                </a:tc>
                <a:tc>
                  <a:txBody>
                    <a:bodyPr/>
                    <a:lstStyle/>
                    <a:p>
                      <a:pPr rtl="0">
                        <a:buNone/>
                      </a:pPr>
                      <a:r>
                        <a:rPr lang="en-US" sz="1100" b="1" noProof="0" dirty="0">
                          <a:solidFill>
                            <a:schemeClr val="bg1"/>
                          </a:solidFill>
                          <a:effectLst/>
                          <a:latin typeface="Segoe Sans Display" pitchFamily="2" charset="0"/>
                          <a:cs typeface="Segoe Sans Display" pitchFamily="2" charset="0"/>
                        </a:rPr>
                        <a:t>Test Scenario</a:t>
                      </a:r>
                    </a:p>
                  </a:txBody>
                  <a:tcPr anchor="ctr">
                    <a:solidFill>
                      <a:schemeClr val="accent2"/>
                    </a:solidFill>
                  </a:tcPr>
                </a:tc>
                <a:tc>
                  <a:txBody>
                    <a:bodyPr/>
                    <a:lstStyle/>
                    <a:p>
                      <a:pPr rtl="0">
                        <a:buNone/>
                      </a:pPr>
                      <a:r>
                        <a:rPr lang="en-US" sz="1100" b="1" noProof="0" dirty="0">
                          <a:solidFill>
                            <a:schemeClr val="bg1"/>
                          </a:solidFill>
                          <a:effectLst/>
                          <a:latin typeface="Segoe Sans Display" pitchFamily="2" charset="0"/>
                          <a:cs typeface="Segoe Sans Display" pitchFamily="2" charset="0"/>
                        </a:rPr>
                        <a:t>Prompt</a:t>
                      </a:r>
                    </a:p>
                  </a:txBody>
                  <a:tcPr anchor="ctr">
                    <a:solidFill>
                      <a:schemeClr val="accent2"/>
                    </a:solidFill>
                  </a:tcPr>
                </a:tc>
                <a:tc>
                  <a:txBody>
                    <a:bodyPr/>
                    <a:lstStyle/>
                    <a:p>
                      <a:pPr rtl="0">
                        <a:buNone/>
                      </a:pPr>
                      <a:r>
                        <a:rPr lang="en-US" sz="1100" b="1" noProof="0" dirty="0">
                          <a:solidFill>
                            <a:schemeClr val="bg1"/>
                          </a:solidFill>
                          <a:effectLst/>
                          <a:latin typeface="Segoe Sans Display" pitchFamily="2" charset="0"/>
                          <a:cs typeface="Segoe Sans Display" pitchFamily="2" charset="0"/>
                        </a:rPr>
                        <a:t>Expected Result</a:t>
                      </a:r>
                    </a:p>
                  </a:txBody>
                  <a:tcPr anchor="ctr">
                    <a:solidFill>
                      <a:schemeClr val="accent2"/>
                    </a:solidFill>
                  </a:tcPr>
                </a:tc>
                <a:extLst>
                  <a:ext uri="{0D108BD9-81ED-4DB2-BD59-A6C34878D82A}">
                    <a16:rowId xmlns:a16="http://schemas.microsoft.com/office/drawing/2014/main" val="579522270"/>
                  </a:ext>
                </a:extLst>
              </a:tr>
              <a:tr h="537921">
                <a:tc>
                  <a:txBody>
                    <a:bodyPr/>
                    <a:lstStyle/>
                    <a:p>
                      <a:pPr algn="ctr" rtl="0">
                        <a:buNone/>
                      </a:pPr>
                      <a:r>
                        <a:rPr lang="en-US" sz="1100" noProof="0" dirty="0">
                          <a:effectLst/>
                          <a:latin typeface="Segoe Sans Display" pitchFamily="2" charset="0"/>
                          <a:cs typeface="Segoe Sans Display" pitchFamily="2" charset="0"/>
                        </a:rPr>
                        <a:t>1</a:t>
                      </a:r>
                    </a:p>
                  </a:txBody>
                  <a:tcPr marL="3777" marR="3777" marT="1888" marB="1888" anchor="ctr"/>
                </a:tc>
                <a:tc>
                  <a:txBody>
                    <a:bodyPr/>
                    <a:lstStyle/>
                    <a:p>
                      <a:pPr rtl="0">
                        <a:buNone/>
                      </a:pPr>
                      <a:r>
                        <a:rPr lang="en-US" sz="1100" noProof="0" dirty="0">
                          <a:effectLst/>
                          <a:latin typeface="Segoe Sans Display" pitchFamily="2" charset="0"/>
                          <a:cs typeface="Segoe Sans Display" pitchFamily="2" charset="0"/>
                        </a:rPr>
                        <a:t>Build a Learning Plan</a:t>
                      </a:r>
                    </a:p>
                  </a:txBody>
                  <a:tcPr anchor="ctr"/>
                </a:tc>
                <a:tc>
                  <a:txBody>
                    <a:bodyPr/>
                    <a:lstStyle/>
                    <a:p>
                      <a:pPr rtl="0">
                        <a:buNone/>
                      </a:pPr>
                      <a:r>
                        <a:rPr lang="en-US" sz="1100" noProof="0" dirty="0">
                          <a:effectLst/>
                          <a:latin typeface="Segoe Sans Display" pitchFamily="2" charset="0"/>
                          <a:cs typeface="Segoe Sans Display" pitchFamily="2" charset="0"/>
                        </a:rPr>
                        <a:t>“Create a learning plan to take me from beginner to building my first Copilot Studio agent.”</a:t>
                      </a:r>
                    </a:p>
                  </a:txBody>
                  <a:tcPr anchor="ctr"/>
                </a:tc>
                <a:tc>
                  <a:txBody>
                    <a:bodyPr/>
                    <a:lstStyle/>
                    <a:p>
                      <a:pPr rtl="0">
                        <a:buNone/>
                      </a:pPr>
                      <a:r>
                        <a:rPr lang="en-US" sz="1100" noProof="0" dirty="0">
                          <a:effectLst/>
                          <a:latin typeface="Segoe Sans Display" pitchFamily="2" charset="0"/>
                          <a:cs typeface="Segoe Sans Display" pitchFamily="2" charset="0"/>
                        </a:rPr>
                        <a:t>Returns a 4-phase beginner learning plan with Microsoft Learn links and a clear next step. 📚</a:t>
                      </a:r>
                    </a:p>
                    <a:p>
                      <a:pPr rtl="0">
                        <a:buNone/>
                      </a:pPr>
                      <a:endParaRPr lang="en-US" sz="1100" noProof="0" dirty="0">
                        <a:effectLst/>
                        <a:latin typeface="Segoe Sans Display" pitchFamily="2" charset="0"/>
                        <a:cs typeface="Segoe Sans Display" pitchFamily="2" charset="0"/>
                      </a:endParaRPr>
                    </a:p>
                  </a:txBody>
                  <a:tcPr anchor="ctr"/>
                </a:tc>
                <a:extLst>
                  <a:ext uri="{0D108BD9-81ED-4DB2-BD59-A6C34878D82A}">
                    <a16:rowId xmlns:a16="http://schemas.microsoft.com/office/drawing/2014/main" val="2569905032"/>
                  </a:ext>
                </a:extLst>
              </a:tr>
              <a:tr h="386200">
                <a:tc>
                  <a:txBody>
                    <a:bodyPr/>
                    <a:lstStyle/>
                    <a:p>
                      <a:pPr algn="ctr" rtl="0">
                        <a:buNone/>
                      </a:pPr>
                      <a:r>
                        <a:rPr lang="en-US" sz="1100" noProof="0" dirty="0">
                          <a:effectLst/>
                          <a:latin typeface="Segoe Sans Display" pitchFamily="2" charset="0"/>
                          <a:cs typeface="Segoe Sans Display" pitchFamily="2" charset="0"/>
                        </a:rPr>
                        <a:t>2</a:t>
                      </a:r>
                    </a:p>
                  </a:txBody>
                  <a:tcPr marL="3777" marR="3777" marT="1888" marB="1888" anchor="ctr"/>
                </a:tc>
                <a:tc>
                  <a:txBody>
                    <a:bodyPr/>
                    <a:lstStyle/>
                    <a:p>
                      <a:pPr rtl="0">
                        <a:buNone/>
                      </a:pPr>
                      <a:r>
                        <a:rPr lang="en-US" sz="1100" noProof="0" dirty="0">
                          <a:effectLst/>
                          <a:latin typeface="Segoe Sans Display" pitchFamily="2" charset="0"/>
                          <a:cs typeface="Segoe Sans Display" pitchFamily="2" charset="0"/>
                        </a:rPr>
                        <a:t>Troubleshoot a Problem</a:t>
                      </a:r>
                    </a:p>
                  </a:txBody>
                  <a:tcPr anchor="ctr"/>
                </a:tc>
                <a:tc>
                  <a:txBody>
                    <a:bodyPr/>
                    <a:lstStyle/>
                    <a:p>
                      <a:pPr rtl="0">
                        <a:buNone/>
                      </a:pPr>
                      <a:r>
                        <a:rPr lang="en-US" sz="1100" noProof="0" dirty="0">
                          <a:effectLst/>
                          <a:latin typeface="Segoe Sans Display" pitchFamily="2" charset="0"/>
                          <a:cs typeface="Segoe Sans Display" pitchFamily="2" charset="0"/>
                        </a:rPr>
                        <a:t>“My Copilot Studio topic isn't triggering — help me troubleshoot it?”</a:t>
                      </a:r>
                    </a:p>
                  </a:txBody>
                  <a:tcPr anchor="ctr"/>
                </a:tc>
                <a:tc>
                  <a:txBody>
                    <a:bodyPr/>
                    <a:lstStyle/>
                    <a:p>
                      <a:pPr rtl="0">
                        <a:buNone/>
                      </a:pPr>
                      <a:r>
                        <a:rPr lang="en-US" sz="1100" noProof="0" dirty="0">
                          <a:effectLst/>
                          <a:latin typeface="Segoe Sans Display" pitchFamily="2" charset="0"/>
                          <a:cs typeface="Segoe Sans Display" pitchFamily="2" charset="0"/>
                        </a:rPr>
                        <a:t>Asks for context, then returns up to 3 ranked Cause → Fix → Verify suggestions with a Learn link. 🛠️</a:t>
                      </a:r>
                    </a:p>
                  </a:txBody>
                  <a:tcPr anchor="ctr"/>
                </a:tc>
                <a:extLst>
                  <a:ext uri="{0D108BD9-81ED-4DB2-BD59-A6C34878D82A}">
                    <a16:rowId xmlns:a16="http://schemas.microsoft.com/office/drawing/2014/main" val="823168095"/>
                  </a:ext>
                </a:extLst>
              </a:tr>
              <a:tr h="386200">
                <a:tc>
                  <a:txBody>
                    <a:bodyPr/>
                    <a:lstStyle/>
                    <a:p>
                      <a:pPr algn="ctr" rtl="0">
                        <a:buNone/>
                      </a:pPr>
                      <a:r>
                        <a:rPr lang="en-US" sz="1100" noProof="0" dirty="0">
                          <a:effectLst/>
                          <a:latin typeface="Segoe Sans Display" pitchFamily="2" charset="0"/>
                          <a:cs typeface="Segoe Sans Display" pitchFamily="2" charset="0"/>
                        </a:rPr>
                        <a:t>3</a:t>
                      </a:r>
                    </a:p>
                  </a:txBody>
                  <a:tcPr marL="3777" marR="3777" marT="1888" marB="1888" anchor="ctr"/>
                </a:tc>
                <a:tc>
                  <a:txBody>
                    <a:bodyPr/>
                    <a:lstStyle/>
                    <a:p>
                      <a:pPr rtl="0">
                        <a:buNone/>
                      </a:pPr>
                      <a:r>
                        <a:rPr lang="en-US" sz="1100" noProof="0" dirty="0">
                          <a:effectLst/>
                          <a:latin typeface="Segoe Sans Display" pitchFamily="2" charset="0"/>
                          <a:cs typeface="Segoe Sans Display" pitchFamily="2" charset="0"/>
                        </a:rPr>
                        <a:t>What To Use When</a:t>
                      </a:r>
                    </a:p>
                  </a:txBody>
                  <a:tcPr anchor="ctr"/>
                </a:tc>
                <a:tc>
                  <a:txBody>
                    <a:bodyPr/>
                    <a:lstStyle/>
                    <a:p>
                      <a:pPr rtl="0">
                        <a:buNone/>
                      </a:pPr>
                      <a:r>
                        <a:rPr lang="en-US" sz="1100" noProof="0" dirty="0">
                          <a:effectLst/>
                          <a:latin typeface="Segoe Sans Display" pitchFamily="2" charset="0"/>
                          <a:cs typeface="Segoe Sans Display" pitchFamily="2" charset="0"/>
                        </a:rPr>
                        <a:t>“What's the difference between Agent Builder and Copilot Studio and which should I use when?”</a:t>
                      </a:r>
                    </a:p>
                  </a:txBody>
                  <a:tcPr anchor="ctr"/>
                </a:tc>
                <a:tc>
                  <a:txBody>
                    <a:bodyPr/>
                    <a:lstStyle/>
                    <a:p>
                      <a:pPr rtl="0">
                        <a:buNone/>
                      </a:pPr>
                      <a:r>
                        <a:rPr lang="en-US" sz="1100" noProof="0" dirty="0">
                          <a:effectLst/>
                          <a:latin typeface="Segoe Sans Display" pitchFamily="2" charset="0"/>
                          <a:cs typeface="Segoe Sans Display" pitchFamily="2" charset="0"/>
                        </a:rPr>
                        <a:t>Returns an Agent Builder vs. Copilot Studio comparison table with a recommendation and Learn link. ⚖️</a:t>
                      </a:r>
                    </a:p>
                  </a:txBody>
                  <a:tcPr anchor="ctr"/>
                </a:tc>
                <a:extLst>
                  <a:ext uri="{0D108BD9-81ED-4DB2-BD59-A6C34878D82A}">
                    <a16:rowId xmlns:a16="http://schemas.microsoft.com/office/drawing/2014/main" val="2151639113"/>
                  </a:ext>
                </a:extLst>
              </a:tr>
              <a:tr h="386200">
                <a:tc>
                  <a:txBody>
                    <a:bodyPr/>
                    <a:lstStyle/>
                    <a:p>
                      <a:pPr algn="ctr" rtl="0">
                        <a:buNone/>
                      </a:pPr>
                      <a:r>
                        <a:rPr lang="en-US" sz="1100" noProof="0" dirty="0">
                          <a:effectLst/>
                          <a:latin typeface="Segoe Sans Display" pitchFamily="2" charset="0"/>
                          <a:cs typeface="Segoe Sans Display" pitchFamily="2" charset="0"/>
                        </a:rPr>
                        <a:t>4</a:t>
                      </a:r>
                    </a:p>
                  </a:txBody>
                  <a:tcPr marL="3777" marR="3777" marT="1888" marB="1888" anchor="ctr"/>
                </a:tc>
                <a:tc>
                  <a:txBody>
                    <a:bodyPr/>
                    <a:lstStyle/>
                    <a:p>
                      <a:pPr rtl="0">
                        <a:buNone/>
                      </a:pPr>
                      <a:r>
                        <a:rPr lang="en-US" sz="1100" noProof="0" dirty="0">
                          <a:effectLst/>
                          <a:latin typeface="Segoe Sans Display" pitchFamily="2" charset="0"/>
                          <a:cs typeface="Segoe Sans Display" pitchFamily="2" charset="0"/>
                        </a:rPr>
                        <a:t>Explain a Concept (Beginner)</a:t>
                      </a:r>
                    </a:p>
                  </a:txBody>
                  <a:tcPr anchor="ctr"/>
                </a:tc>
                <a:tc>
                  <a:txBody>
                    <a:bodyPr/>
                    <a:lstStyle/>
                    <a:p>
                      <a:pPr rtl="0">
                        <a:buNone/>
                      </a:pPr>
                      <a:r>
                        <a:rPr lang="en-US" sz="1100" noProof="0" dirty="0">
                          <a:effectLst/>
                          <a:latin typeface="Segoe Sans Display" pitchFamily="2" charset="0"/>
                          <a:cs typeface="Segoe Sans Display" pitchFamily="2" charset="0"/>
                        </a:rPr>
                        <a:t>“Explain MCP (Model Context Protocol) like I am new to AI and why should I care as a maker?”</a:t>
                      </a:r>
                    </a:p>
                  </a:txBody>
                  <a:tcPr anchor="ctr"/>
                </a:tc>
                <a:tc>
                  <a:txBody>
                    <a:bodyPr/>
                    <a:lstStyle/>
                    <a:p>
                      <a:pPr rtl="0">
                        <a:buNone/>
                      </a:pPr>
                      <a:r>
                        <a:rPr lang="en-US" sz="1100" noProof="0" dirty="0">
                          <a:effectLst/>
                          <a:latin typeface="Segoe Sans Display" pitchFamily="2" charset="0"/>
                          <a:cs typeface="Segoe Sans Display" pitchFamily="2" charset="0"/>
                        </a:rPr>
                        <a:t>Returns a beginner-friendly explanation of MCP with an analogy, why-it-matters, and Learn link. 🧠</a:t>
                      </a:r>
                    </a:p>
                  </a:txBody>
                  <a:tcPr anchor="ctr"/>
                </a:tc>
                <a:extLst>
                  <a:ext uri="{0D108BD9-81ED-4DB2-BD59-A6C34878D82A}">
                    <a16:rowId xmlns:a16="http://schemas.microsoft.com/office/drawing/2014/main" val="4092147353"/>
                  </a:ext>
                </a:extLst>
              </a:tr>
              <a:tr h="386200">
                <a:tc>
                  <a:txBody>
                    <a:bodyPr/>
                    <a:lstStyle/>
                    <a:p>
                      <a:pPr algn="ctr" rtl="0">
                        <a:buNone/>
                      </a:pPr>
                      <a:r>
                        <a:rPr lang="en-US" sz="1100" noProof="0" dirty="0">
                          <a:effectLst/>
                          <a:latin typeface="Segoe Sans Display" pitchFamily="2" charset="0"/>
                          <a:cs typeface="Segoe Sans Display" pitchFamily="2" charset="0"/>
                        </a:rPr>
                        <a:t>5</a:t>
                      </a:r>
                    </a:p>
                  </a:txBody>
                  <a:tcPr marL="3777" marR="3777" marT="1888" marB="1888" anchor="ctr"/>
                </a:tc>
                <a:tc>
                  <a:txBody>
                    <a:bodyPr/>
                    <a:lstStyle/>
                    <a:p>
                      <a:pPr rtl="0">
                        <a:buNone/>
                      </a:pPr>
                      <a:r>
                        <a:rPr lang="en-US" sz="1100" noProof="0" dirty="0">
                          <a:effectLst/>
                          <a:latin typeface="Segoe Sans Display" pitchFamily="2" charset="0"/>
                          <a:cs typeface="Segoe Sans Display" pitchFamily="2" charset="0"/>
                        </a:rPr>
                        <a:t>What’s New</a:t>
                      </a:r>
                    </a:p>
                  </a:txBody>
                  <a:tcPr anchor="ctr"/>
                </a:tc>
                <a:tc>
                  <a:txBody>
                    <a:bodyPr/>
                    <a:lstStyle/>
                    <a:p>
                      <a:pPr rtl="0">
                        <a:buNone/>
                      </a:pPr>
                      <a:r>
                        <a:rPr lang="en-US" sz="1100" noProof="0" dirty="0">
                          <a:effectLst/>
                          <a:latin typeface="Segoe Sans Display" pitchFamily="2" charset="0"/>
                          <a:cs typeface="Segoe Sans Display" pitchFamily="2" charset="0"/>
                        </a:rPr>
                        <a:t>“What's new in Copilot Studio and M365 Copilot and what should I try first?”</a:t>
                      </a:r>
                    </a:p>
                  </a:txBody>
                  <a:tcPr anchor="ctr"/>
                </a:tc>
                <a:tc>
                  <a:txBody>
                    <a:bodyPr/>
                    <a:lstStyle/>
                    <a:p>
                      <a:pPr rtl="0">
                        <a:buNone/>
                      </a:pPr>
                      <a:r>
                        <a:rPr lang="en-US" sz="1100" noProof="0" dirty="0">
                          <a:effectLst/>
                          <a:latin typeface="Segoe Sans Display" pitchFamily="2" charset="0"/>
                          <a:cs typeface="Segoe Sans Display" pitchFamily="2" charset="0"/>
                        </a:rPr>
                        <a:t>Returns grouped What's New items per product with a Try First section and Learn links. 🆕</a:t>
                      </a:r>
                    </a:p>
                  </a:txBody>
                  <a:tcPr anchor="ctr"/>
                </a:tc>
                <a:extLst>
                  <a:ext uri="{0D108BD9-81ED-4DB2-BD59-A6C34878D82A}">
                    <a16:rowId xmlns:a16="http://schemas.microsoft.com/office/drawing/2014/main" val="2884828341"/>
                  </a:ext>
                </a:extLst>
              </a:tr>
              <a:tr h="386200">
                <a:tc>
                  <a:txBody>
                    <a:bodyPr/>
                    <a:lstStyle/>
                    <a:p>
                      <a:pPr algn="ctr" rtl="0">
                        <a:buNone/>
                      </a:pPr>
                      <a:r>
                        <a:rPr lang="en-US" sz="1100" noProof="0" dirty="0">
                          <a:effectLst/>
                          <a:latin typeface="Segoe Sans Display" pitchFamily="2" charset="0"/>
                          <a:cs typeface="Segoe Sans Display" pitchFamily="2" charset="0"/>
                        </a:rPr>
                        <a:t>6</a:t>
                      </a:r>
                    </a:p>
                  </a:txBody>
                  <a:tcPr marL="3777" marR="3777" marT="1888" marB="1888" anchor="ctr"/>
                </a:tc>
                <a:tc>
                  <a:txBody>
                    <a:bodyPr/>
                    <a:lstStyle/>
                    <a:p>
                      <a:pPr rtl="0">
                        <a:buNone/>
                      </a:pPr>
                      <a:r>
                        <a:rPr lang="en-US" sz="1100" noProof="0" dirty="0">
                          <a:effectLst/>
                          <a:latin typeface="Segoe Sans Display" pitchFamily="2" charset="0"/>
                          <a:cs typeface="Segoe Sans Display" pitchFamily="2" charset="0"/>
                        </a:rPr>
                        <a:t>Compare Features</a:t>
                      </a:r>
                    </a:p>
                  </a:txBody>
                  <a:tcPr anchor="ctr"/>
                </a:tc>
                <a:tc>
                  <a:txBody>
                    <a:bodyPr/>
                    <a:lstStyle/>
                    <a:p>
                      <a:pPr rtl="0">
                        <a:buNone/>
                      </a:pPr>
                      <a:r>
                        <a:rPr lang="en-US" sz="1100" noProof="0" dirty="0">
                          <a:effectLst/>
                          <a:latin typeface="Segoe Sans Display" pitchFamily="2" charset="0"/>
                          <a:cs typeface="Segoe Sans Display" pitchFamily="2" charset="0"/>
                        </a:rPr>
                        <a:t>“Break down agentic AI vs. autonomous agents vs. multi-agent orchestration.”</a:t>
                      </a:r>
                    </a:p>
                  </a:txBody>
                  <a:tcPr anchor="ctr"/>
                </a:tc>
                <a:tc>
                  <a:txBody>
                    <a:bodyPr/>
                    <a:lstStyle/>
                    <a:p>
                      <a:pPr rtl="0">
                        <a:buNone/>
                      </a:pPr>
                      <a:r>
                        <a:rPr lang="en-US" sz="1100" noProof="0" dirty="0">
                          <a:effectLst/>
                          <a:latin typeface="Segoe Sans Display" pitchFamily="2" charset="0"/>
                          <a:cs typeface="Segoe Sans Display" pitchFamily="2" charset="0"/>
                        </a:rPr>
                        <a:t>Returns a comparison table of agentic AI, autonomous agents, and multi-agent orchestration. 🤖</a:t>
                      </a:r>
                    </a:p>
                  </a:txBody>
                  <a:tcPr anchor="ctr"/>
                </a:tc>
                <a:extLst>
                  <a:ext uri="{0D108BD9-81ED-4DB2-BD59-A6C34878D82A}">
                    <a16:rowId xmlns:a16="http://schemas.microsoft.com/office/drawing/2014/main" val="2632958008"/>
                  </a:ext>
                </a:extLst>
              </a:tr>
              <a:tr h="386200">
                <a:tc>
                  <a:txBody>
                    <a:bodyPr/>
                    <a:lstStyle/>
                    <a:p>
                      <a:pPr algn="ctr" rtl="0">
                        <a:buNone/>
                      </a:pPr>
                      <a:r>
                        <a:rPr lang="en-US" sz="1100" noProof="0" dirty="0">
                          <a:effectLst/>
                          <a:latin typeface="Segoe Sans Display" pitchFamily="2" charset="0"/>
                          <a:cs typeface="Segoe Sans Display" pitchFamily="2" charset="0"/>
                        </a:rPr>
                        <a:t>7</a:t>
                      </a:r>
                    </a:p>
                  </a:txBody>
                  <a:tcPr marL="3777" marR="3777" marT="1888" marB="1888" anchor="ctr"/>
                </a:tc>
                <a:tc>
                  <a:txBody>
                    <a:bodyPr/>
                    <a:lstStyle/>
                    <a:p>
                      <a:pPr rtl="0">
                        <a:buNone/>
                      </a:pPr>
                      <a:r>
                        <a:rPr lang="en-US" sz="1100" noProof="0" dirty="0">
                          <a:effectLst/>
                          <a:latin typeface="Segoe Sans Display" pitchFamily="2" charset="0"/>
                          <a:cs typeface="Segoe Sans Display" pitchFamily="2" charset="0"/>
                        </a:rPr>
                        <a:t>Pro Dev + Hands On Labs</a:t>
                      </a:r>
                    </a:p>
                  </a:txBody>
                  <a:tcPr anchor="ctr"/>
                </a:tc>
                <a:tc>
                  <a:txBody>
                    <a:bodyPr/>
                    <a:lstStyle/>
                    <a:p>
                      <a:pPr rtl="0">
                        <a:buNone/>
                      </a:pPr>
                      <a:r>
                        <a:rPr lang="en-US" sz="1100" noProof="0" dirty="0">
                          <a:effectLst/>
                          <a:latin typeface="Segoe Sans Display" pitchFamily="2" charset="0"/>
                          <a:cs typeface="Segoe Sans Display" pitchFamily="2" charset="0"/>
                        </a:rPr>
                        <a:t>“I am a pro code developer, which labs should I complete in the Copilot Developer Camp and why?”</a:t>
                      </a:r>
                    </a:p>
                  </a:txBody>
                  <a:tcPr anchor="ctr"/>
                </a:tc>
                <a:tc>
                  <a:txBody>
                    <a:bodyPr/>
                    <a:lstStyle/>
                    <a:p>
                      <a:pPr rtl="0">
                        <a:buNone/>
                      </a:pPr>
                      <a:r>
                        <a:rPr lang="en-US" sz="1100" noProof="0" dirty="0">
                          <a:effectLst/>
                          <a:latin typeface="Segoe Sans Display" pitchFamily="2" charset="0"/>
                          <a:cs typeface="Segoe Sans Display" pitchFamily="2" charset="0"/>
                        </a:rPr>
                        <a:t>Recommends a focused set of Pro Dev Copilot Developer Camp labs with reasons and links. 🧪</a:t>
                      </a:r>
                    </a:p>
                  </a:txBody>
                  <a:tcPr anchor="ctr"/>
                </a:tc>
                <a:extLst>
                  <a:ext uri="{0D108BD9-81ED-4DB2-BD59-A6C34878D82A}">
                    <a16:rowId xmlns:a16="http://schemas.microsoft.com/office/drawing/2014/main" val="1507328537"/>
                  </a:ext>
                </a:extLst>
              </a:tr>
              <a:tr h="386200">
                <a:tc>
                  <a:txBody>
                    <a:bodyPr/>
                    <a:lstStyle/>
                    <a:p>
                      <a:pPr algn="ctr" rtl="0">
                        <a:buNone/>
                      </a:pPr>
                      <a:r>
                        <a:rPr lang="en-US" sz="1100" noProof="0" dirty="0">
                          <a:effectLst/>
                          <a:latin typeface="Segoe Sans Display" pitchFamily="2" charset="0"/>
                          <a:cs typeface="Segoe Sans Display" pitchFamily="2" charset="0"/>
                        </a:rPr>
                        <a:t>8</a:t>
                      </a:r>
                    </a:p>
                  </a:txBody>
                  <a:tcPr marL="3777" marR="3777" marT="1888" marB="1888" anchor="ctr"/>
                </a:tc>
                <a:tc>
                  <a:txBody>
                    <a:bodyPr/>
                    <a:lstStyle/>
                    <a:p>
                      <a:pPr rtl="0">
                        <a:buNone/>
                      </a:pPr>
                      <a:r>
                        <a:rPr lang="en-US" sz="1100" noProof="0" dirty="0">
                          <a:effectLst/>
                          <a:latin typeface="Segoe Sans Display" pitchFamily="2" charset="0"/>
                          <a:cs typeface="Segoe Sans Display" pitchFamily="2" charset="0"/>
                        </a:rPr>
                        <a:t>Understanding Core Concepts</a:t>
                      </a:r>
                    </a:p>
                  </a:txBody>
                  <a:tcPr anchor="ctr"/>
                </a:tc>
                <a:tc>
                  <a:txBody>
                    <a:bodyPr/>
                    <a:lstStyle/>
                    <a:p>
                      <a:pPr rtl="0">
                        <a:buNone/>
                      </a:pPr>
                      <a:r>
                        <a:rPr lang="en-US" sz="1100" noProof="0" dirty="0">
                          <a:effectLst/>
                          <a:latin typeface="Segoe Sans Display"/>
                          <a:cs typeface="Segoe Sans Display"/>
                        </a:rPr>
                        <a:t>“What is an autonomous agent? How do I create one if I am already a Maker?”</a:t>
                      </a:r>
                    </a:p>
                  </a:txBody>
                  <a:tcPr anchor="ctr"/>
                </a:tc>
                <a:tc>
                  <a:txBody>
                    <a:bodyPr/>
                    <a:lstStyle/>
                    <a:p>
                      <a:pPr rtl="0">
                        <a:buNone/>
                      </a:pPr>
                      <a:r>
                        <a:rPr lang="en-US" sz="1100" noProof="0" dirty="0">
                          <a:effectLst/>
                          <a:latin typeface="Segoe Sans Display" pitchFamily="2" charset="0"/>
                          <a:cs typeface="Segoe Sans Display" pitchFamily="2" charset="0"/>
                        </a:rPr>
                        <a:t>Defines autonomous agents and walks through building one in Copilot Studio with a Learn link. 🛠️</a:t>
                      </a:r>
                    </a:p>
                  </a:txBody>
                  <a:tcPr anchor="ctr"/>
                </a:tc>
                <a:extLst>
                  <a:ext uri="{0D108BD9-81ED-4DB2-BD59-A6C34878D82A}">
                    <a16:rowId xmlns:a16="http://schemas.microsoft.com/office/drawing/2014/main" val="863837522"/>
                  </a:ext>
                </a:extLst>
              </a:tr>
              <a:tr h="689642">
                <a:tc>
                  <a:txBody>
                    <a:bodyPr/>
                    <a:lstStyle/>
                    <a:p>
                      <a:pPr algn="ctr" rtl="0">
                        <a:buNone/>
                      </a:pPr>
                      <a:r>
                        <a:rPr lang="en-US" sz="1100" noProof="0" dirty="0">
                          <a:effectLst/>
                          <a:latin typeface="Segoe Sans Display" pitchFamily="2" charset="0"/>
                          <a:cs typeface="Segoe Sans Display" pitchFamily="2" charset="0"/>
                        </a:rPr>
                        <a:t>9</a:t>
                      </a:r>
                    </a:p>
                  </a:txBody>
                  <a:tcPr marL="3777" marR="3777" marT="1888" marB="1888" anchor="ctr"/>
                </a:tc>
                <a:tc>
                  <a:txBody>
                    <a:bodyPr/>
                    <a:lstStyle/>
                    <a:p>
                      <a:pPr rtl="0">
                        <a:buNone/>
                      </a:pPr>
                      <a:r>
                        <a:rPr lang="en-US" sz="1100" noProof="0" dirty="0">
                          <a:effectLst/>
                          <a:latin typeface="Segoe Sans Display" pitchFamily="2" charset="0"/>
                          <a:cs typeface="Segoe Sans Display" pitchFamily="2" charset="0"/>
                        </a:rPr>
                        <a:t>Produce an ALM + Governance Checklist</a:t>
                      </a:r>
                    </a:p>
                  </a:txBody>
                  <a:tcPr anchor="ctr"/>
                </a:tc>
                <a:tc>
                  <a:txBody>
                    <a:bodyPr/>
                    <a:lstStyle/>
                    <a:p>
                      <a:pPr rtl="0">
                        <a:buNone/>
                      </a:pPr>
                      <a:r>
                        <a:rPr lang="en-US" sz="1100" noProof="0" dirty="0">
                          <a:effectLst/>
                          <a:latin typeface="Segoe Sans Display" pitchFamily="2" charset="0"/>
                          <a:cs typeface="Segoe Sans Display" pitchFamily="2" charset="0"/>
                        </a:rPr>
                        <a:t>“IT wants me to do some research on ALM and Governance for Power Platform before building an agent. Can you help me understand what ALM is and provide me with a governance checklist that I can show the IT team?”</a:t>
                      </a:r>
                    </a:p>
                  </a:txBody>
                  <a:tcPr anchor="ctr"/>
                </a:tc>
                <a:tc>
                  <a:txBody>
                    <a:bodyPr/>
                    <a:lstStyle/>
                    <a:p>
                      <a:pPr rtl="0">
                        <a:buNone/>
                      </a:pPr>
                      <a:r>
                        <a:rPr lang="en-US" sz="1100" noProof="0" dirty="0">
                          <a:effectLst/>
                          <a:latin typeface="Segoe Sans Display" pitchFamily="2" charset="0"/>
                          <a:cs typeface="Segoe Sans Display" pitchFamily="2" charset="0"/>
                        </a:rPr>
                        <a:t>Defines ALM and delivers a Power Platform governance checklist with Learn links. ✅</a:t>
                      </a:r>
                    </a:p>
                  </a:txBody>
                  <a:tcPr anchor="ctr"/>
                </a:tc>
                <a:extLst>
                  <a:ext uri="{0D108BD9-81ED-4DB2-BD59-A6C34878D82A}">
                    <a16:rowId xmlns:a16="http://schemas.microsoft.com/office/drawing/2014/main" val="1809939720"/>
                  </a:ext>
                </a:extLst>
              </a:tr>
              <a:tr h="386200">
                <a:tc>
                  <a:txBody>
                    <a:bodyPr/>
                    <a:lstStyle/>
                    <a:p>
                      <a:pPr algn="ctr" rtl="0">
                        <a:buNone/>
                      </a:pPr>
                      <a:r>
                        <a:rPr lang="en-US" sz="1100" noProof="0" dirty="0">
                          <a:effectLst/>
                          <a:latin typeface="Segoe Sans Display" pitchFamily="2" charset="0"/>
                          <a:cs typeface="Segoe Sans Display" pitchFamily="2" charset="0"/>
                        </a:rPr>
                        <a:t>10</a:t>
                      </a:r>
                    </a:p>
                  </a:txBody>
                  <a:tcPr marL="3777" marR="3777" marT="1888" marB="1888" anchor="ctr"/>
                </a:tc>
                <a:tc>
                  <a:txBody>
                    <a:bodyPr/>
                    <a:lstStyle/>
                    <a:p>
                      <a:pPr rtl="0">
                        <a:buNone/>
                      </a:pPr>
                      <a:r>
                        <a:rPr lang="en-US" sz="1100" noProof="0" dirty="0">
                          <a:effectLst/>
                          <a:latin typeface="Segoe Sans Display" pitchFamily="2" charset="0"/>
                          <a:cs typeface="Segoe Sans Display" pitchFamily="2" charset="0"/>
                        </a:rPr>
                        <a:t>Brainstorm Agent Ideas</a:t>
                      </a:r>
                    </a:p>
                  </a:txBody>
                  <a:tcPr anchor="ctr"/>
                </a:tc>
                <a:tc>
                  <a:txBody>
                    <a:bodyPr/>
                    <a:lstStyle/>
                    <a:p>
                      <a:pPr rtl="0">
                        <a:buNone/>
                      </a:pPr>
                      <a:r>
                        <a:rPr lang="en-US" sz="1100" noProof="0" dirty="0">
                          <a:effectLst/>
                          <a:latin typeface="Segoe Sans Display" pitchFamily="2" charset="0"/>
                          <a:cs typeface="Segoe Sans Display" pitchFamily="2" charset="0"/>
                        </a:rPr>
                        <a:t>“I am in Marketing and am new to building agents. Can you help me brainstorm some ideas for agents?”</a:t>
                      </a:r>
                    </a:p>
                  </a:txBody>
                  <a:tcPr anchor="ctr"/>
                </a:tc>
                <a:tc>
                  <a:txBody>
                    <a:bodyPr/>
                    <a:lstStyle/>
                    <a:p>
                      <a:pPr rtl="0">
                        <a:buNone/>
                      </a:pPr>
                      <a:r>
                        <a:rPr lang="en-US" sz="1100" noProof="0" dirty="0">
                          <a:effectLst/>
                          <a:latin typeface="Segoe Sans Display" pitchFamily="2" charset="0"/>
                          <a:cs typeface="Segoe Sans Display" pitchFamily="2" charset="0"/>
                        </a:rPr>
                        <a:t>Pitches 4–6 marketing agent ideas with tool and knowledge hints plus a Learn link. 💡</a:t>
                      </a:r>
                    </a:p>
                  </a:txBody>
                  <a:tcPr anchor="ctr"/>
                </a:tc>
                <a:extLst>
                  <a:ext uri="{0D108BD9-81ED-4DB2-BD59-A6C34878D82A}">
                    <a16:rowId xmlns:a16="http://schemas.microsoft.com/office/drawing/2014/main" val="440544436"/>
                  </a:ext>
                </a:extLst>
              </a:tr>
            </a:tbl>
          </a:graphicData>
        </a:graphic>
      </p:graphicFrame>
    </p:spTree>
    <p:extLst>
      <p:ext uri="{BB962C8B-B14F-4D97-AF65-F5344CB8AC3E}">
        <p14:creationId xmlns:p14="http://schemas.microsoft.com/office/powerpoint/2010/main" val="59610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1DFDA-8D30-E8AB-5F92-BA9CCB8EFA0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D7071D8-853F-604B-8BC8-AFF1EED5891F}"/>
              </a:ext>
            </a:extLst>
          </p:cNvPr>
          <p:cNvSpPr txBox="1">
            <a:spLocks noGrp="1"/>
          </p:cNvSpPr>
          <p:nvPr>
            <p:ph type="title"/>
          </p:nvPr>
        </p:nvSpPr>
        <p:spPr>
          <a:xfrm>
            <a:off x="1301466" y="3244849"/>
            <a:ext cx="9543289" cy="553998"/>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algn="ctr">
              <a:spcBef>
                <a:spcPct val="20000"/>
              </a:spcBef>
              <a:defRPr/>
            </a:pPr>
            <a:r>
              <a:rPr lang="en-US" sz="3600" noProof="0" dirty="0">
                <a:solidFill>
                  <a:schemeClr val="tx1"/>
                </a:solidFill>
                <a:latin typeface="Segoe Sans Display Semibold (Headings)"/>
                <a:cs typeface="Segoe UI Semibold"/>
              </a:rPr>
              <a:t>Thank You</a:t>
            </a:r>
            <a:endParaRPr lang="en-US" noProof="0" dirty="0">
              <a:solidFill>
                <a:schemeClr val="tx1"/>
              </a:solidFill>
              <a:latin typeface="Segoe Sans Display Semibold (Headings)"/>
            </a:endParaRPr>
          </a:p>
        </p:txBody>
      </p:sp>
      <p:pic>
        <p:nvPicPr>
          <p:cNvPr id="7" name="MS logo gray - EMF" descr="Microsoft Logo">
            <a:extLst>
              <a:ext uri="{FF2B5EF4-FFF2-40B4-BE49-F238E27FC236}">
                <a16:creationId xmlns:a16="http://schemas.microsoft.com/office/drawing/2014/main" id="{CC0A16FC-0F83-F89C-3580-12415686C49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black">
          <a:xfrm>
            <a:off x="5412780" y="5982780"/>
            <a:ext cx="1366440" cy="292608"/>
          </a:xfrm>
          <a:prstGeom prst="rect">
            <a:avLst/>
          </a:prstGeom>
        </p:spPr>
      </p:pic>
    </p:spTree>
    <p:extLst>
      <p:ext uri="{BB962C8B-B14F-4D97-AF65-F5344CB8AC3E}">
        <p14:creationId xmlns:p14="http://schemas.microsoft.com/office/powerpoint/2010/main" val="152376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8097E-6979-7096-A392-877D03D63DC8}"/>
            </a:ext>
          </a:extLst>
        </p:cNvPr>
        <p:cNvGrpSpPr/>
        <p:nvPr/>
      </p:nvGrpSpPr>
      <p:grpSpPr>
        <a:xfrm>
          <a:off x="0" y="0"/>
          <a:ext cx="0" cy="0"/>
          <a:chOff x="0" y="0"/>
          <a:chExt cx="0" cy="0"/>
        </a:xfrm>
      </p:grpSpPr>
      <p:sp>
        <p:nvSpPr>
          <p:cNvPr id="40" name="Title 1">
            <a:extLst>
              <a:ext uri="{FF2B5EF4-FFF2-40B4-BE49-F238E27FC236}">
                <a16:creationId xmlns:a16="http://schemas.microsoft.com/office/drawing/2014/main" id="{8388D5DD-1FD1-6D4D-9B12-7F2B1AA06794}"/>
              </a:ext>
              <a:ext uri="{C183D7F6-B498-43B3-948B-1728B52AA6E4}">
                <adec:decorative xmlns:adec="http://schemas.microsoft.com/office/drawing/2017/decorative" val="0"/>
              </a:ext>
            </a:extLst>
          </p:cNvPr>
          <p:cNvSpPr txBox="1">
            <a:spLocks noGrp="1"/>
          </p:cNvSpPr>
          <p:nvPr>
            <p:ph type="title"/>
          </p:nvPr>
        </p:nvSpPr>
        <p:spPr>
          <a:xfrm>
            <a:off x="588263" y="557362"/>
            <a:ext cx="9543289"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b="1" noProof="0" dirty="0">
                <a:gradFill flip="none" rotWithShape="1">
                  <a:gsLst>
                    <a:gs pos="54000">
                      <a:srgbClr val="C85890"/>
                    </a:gs>
                    <a:gs pos="10000">
                      <a:srgbClr val="7058A0"/>
                    </a:gs>
                    <a:gs pos="100000">
                      <a:srgbClr val="F89070"/>
                    </a:gs>
                  </a:gsLst>
                  <a:lin ang="0" scaled="1"/>
                  <a:tileRect/>
                </a:gradFill>
                <a:latin typeface="Segoe Sans Display Semibold"/>
                <a:cs typeface="Segoe Sans Display" pitchFamily="2" charset="0"/>
              </a:rPr>
              <a:t>AI Learning Advisor Agent Summary</a:t>
            </a:r>
          </a:p>
        </p:txBody>
      </p:sp>
      <p:sp>
        <p:nvSpPr>
          <p:cNvPr id="17" name="TextBox 16">
            <a:extLst>
              <a:ext uri="{FF2B5EF4-FFF2-40B4-BE49-F238E27FC236}">
                <a16:creationId xmlns:a16="http://schemas.microsoft.com/office/drawing/2014/main" id="{D6CCA66B-D320-6217-E825-C48D0ECF741F}"/>
              </a:ext>
            </a:extLst>
          </p:cNvPr>
          <p:cNvSpPr txBox="1"/>
          <p:nvPr/>
        </p:nvSpPr>
        <p:spPr>
          <a:xfrm>
            <a:off x="666634" y="1380845"/>
            <a:ext cx="3488825" cy="307777"/>
          </a:xfrm>
          <a:prstGeom prst="rect">
            <a:avLst/>
          </a:prstGeom>
          <a:noFill/>
        </p:spPr>
        <p:txBody>
          <a:bodyPr wrap="square" lIns="0" tIns="0" rIns="0" bIns="0" rtlCol="0">
            <a:spAutoFit/>
          </a:bodyPr>
          <a:lstStyle/>
          <a:p>
            <a:pPr algn="l"/>
            <a:r>
              <a:rPr lang="en-US" sz="2000" noProof="0" dirty="0">
                <a:latin typeface="+mj-lt"/>
              </a:rPr>
              <a:t>Agent Overview </a:t>
            </a:r>
          </a:p>
        </p:txBody>
      </p:sp>
      <p:sp>
        <p:nvSpPr>
          <p:cNvPr id="12" name="TextBox 11">
            <a:extLst>
              <a:ext uri="{FF2B5EF4-FFF2-40B4-BE49-F238E27FC236}">
                <a16:creationId xmlns:a16="http://schemas.microsoft.com/office/drawing/2014/main" id="{2F7F0070-1178-F67E-22DF-11DA11F09BFF}"/>
              </a:ext>
            </a:extLst>
          </p:cNvPr>
          <p:cNvSpPr txBox="1"/>
          <p:nvPr/>
        </p:nvSpPr>
        <p:spPr>
          <a:xfrm>
            <a:off x="5983840" y="1507476"/>
            <a:ext cx="3165195" cy="246221"/>
          </a:xfrm>
          <a:prstGeom prst="rect">
            <a:avLst/>
          </a:prstGeom>
          <a:noFill/>
        </p:spPr>
        <p:txBody>
          <a:bodyPr wrap="square" lIns="0" tIns="0" rIns="0" bIns="0" rtlCol="0">
            <a:spAutoFit/>
          </a:bodyPr>
          <a:lstStyle/>
          <a:p>
            <a:pPr algn="l"/>
            <a:r>
              <a:rPr lang="en-US" sz="1600" noProof="0" dirty="0">
                <a:latin typeface="+mj-lt"/>
              </a:rPr>
              <a:t>Key Challenges</a:t>
            </a:r>
          </a:p>
        </p:txBody>
      </p:sp>
      <p:sp>
        <p:nvSpPr>
          <p:cNvPr id="4" name="TextBox 3">
            <a:extLst>
              <a:ext uri="{FF2B5EF4-FFF2-40B4-BE49-F238E27FC236}">
                <a16:creationId xmlns:a16="http://schemas.microsoft.com/office/drawing/2014/main" id="{1AEDDC77-9CF8-D30A-53E0-17F63A23DA0A}"/>
              </a:ext>
            </a:extLst>
          </p:cNvPr>
          <p:cNvSpPr txBox="1"/>
          <p:nvPr/>
        </p:nvSpPr>
        <p:spPr>
          <a:xfrm>
            <a:off x="5983841" y="1726897"/>
            <a:ext cx="5496706" cy="1077218"/>
          </a:xfrm>
          <a:prstGeom prst="rect">
            <a:avLst/>
          </a:prstGeom>
          <a:noFill/>
        </p:spPr>
        <p:txBody>
          <a:bodyPr wrap="square" lIns="0" tIns="0" rIns="0" bIns="0" rtlCol="0" anchor="t">
            <a:spAutoFit/>
          </a:bodyPr>
          <a:lstStyle/>
          <a:p>
            <a:pPr marL="285750" indent="-285750">
              <a:buFont typeface="Arial" panose="020B0604020202020204" pitchFamily="34" charset="0"/>
              <a:buChar char="•"/>
            </a:pPr>
            <a:endParaRPr lang="en-US" sz="1400" noProof="0" dirty="0"/>
          </a:p>
          <a:p>
            <a:pPr marL="285750" indent="-285750">
              <a:buFont typeface="Arial" panose="020B0604020202020204" pitchFamily="34" charset="0"/>
              <a:buChar char="•"/>
            </a:pPr>
            <a:r>
              <a:rPr lang="en-US" sz="1400" noProof="0" dirty="0"/>
              <a:t>Trusted answers on the stack are slow to find</a:t>
            </a:r>
            <a:endParaRPr lang="en-US" sz="1400" noProof="0" dirty="0">
              <a:cs typeface="Segoe Sans Display"/>
            </a:endParaRPr>
          </a:p>
          <a:p>
            <a:pPr marL="285750" indent="-285750" algn="l">
              <a:buFont typeface="Arial" panose="020B0604020202020204" pitchFamily="34" charset="0"/>
              <a:buChar char="•"/>
            </a:pPr>
            <a:r>
              <a:rPr lang="en-US" sz="1400" noProof="0" dirty="0"/>
              <a:t>Documentation is fragmented across many product domains</a:t>
            </a:r>
            <a:endParaRPr lang="en-US" sz="1400" noProof="0" dirty="0">
              <a:cs typeface="Segoe Sans Display"/>
            </a:endParaRPr>
          </a:p>
          <a:p>
            <a:pPr marL="285750" indent="-285750" algn="l">
              <a:buFont typeface="Arial" panose="020B0604020202020204" pitchFamily="34" charset="0"/>
              <a:buChar char="•"/>
            </a:pPr>
            <a:r>
              <a:rPr lang="en-US" sz="1400" noProof="0" dirty="0"/>
              <a:t>Repetitive technical questions tie up subject matter experts</a:t>
            </a:r>
            <a:endParaRPr lang="en-US" sz="1400" noProof="0" dirty="0">
              <a:cs typeface="Segoe Sans Display"/>
            </a:endParaRPr>
          </a:p>
          <a:p>
            <a:pPr marL="285750" indent="-285750" algn="l">
              <a:buFont typeface="Arial" panose="020B0604020202020204" pitchFamily="34" charset="0"/>
              <a:buChar char="•"/>
            </a:pPr>
            <a:r>
              <a:rPr lang="en-US" sz="1400" noProof="0" dirty="0"/>
              <a:t>Inconsistent answers create rework and compliance risk</a:t>
            </a:r>
            <a:endParaRPr lang="en-US" sz="1400" noProof="0" dirty="0">
              <a:cs typeface="Segoe Sans Display"/>
            </a:endParaRPr>
          </a:p>
        </p:txBody>
      </p:sp>
      <p:sp>
        <p:nvSpPr>
          <p:cNvPr id="13" name="TextBox 12">
            <a:extLst>
              <a:ext uri="{FF2B5EF4-FFF2-40B4-BE49-F238E27FC236}">
                <a16:creationId xmlns:a16="http://schemas.microsoft.com/office/drawing/2014/main" id="{158C833F-4765-6050-0B0B-6F8746CEB3E0}"/>
              </a:ext>
            </a:extLst>
          </p:cNvPr>
          <p:cNvSpPr txBox="1"/>
          <p:nvPr/>
        </p:nvSpPr>
        <p:spPr>
          <a:xfrm>
            <a:off x="5983841" y="4903408"/>
            <a:ext cx="2971094" cy="246221"/>
          </a:xfrm>
          <a:prstGeom prst="rect">
            <a:avLst/>
          </a:prstGeom>
          <a:noFill/>
        </p:spPr>
        <p:txBody>
          <a:bodyPr wrap="square" lIns="0" tIns="0" rIns="0" bIns="0" rtlCol="0">
            <a:spAutoFit/>
          </a:bodyPr>
          <a:lstStyle/>
          <a:p>
            <a:pPr algn="l"/>
            <a:r>
              <a:rPr lang="en-US" sz="1600" noProof="0" dirty="0">
                <a:latin typeface="+mj-lt"/>
              </a:rPr>
              <a:t>Technical Features </a:t>
            </a:r>
          </a:p>
        </p:txBody>
      </p:sp>
      <p:sp>
        <p:nvSpPr>
          <p:cNvPr id="5" name="TextBox 4">
            <a:extLst>
              <a:ext uri="{FF2B5EF4-FFF2-40B4-BE49-F238E27FC236}">
                <a16:creationId xmlns:a16="http://schemas.microsoft.com/office/drawing/2014/main" id="{88406CE9-6659-C03F-A4A8-BFE14DCABB67}"/>
              </a:ext>
            </a:extLst>
          </p:cNvPr>
          <p:cNvSpPr txBox="1"/>
          <p:nvPr/>
        </p:nvSpPr>
        <p:spPr>
          <a:xfrm>
            <a:off x="5983839" y="5160066"/>
            <a:ext cx="5614144" cy="1292662"/>
          </a:xfrm>
          <a:prstGeom prst="rect">
            <a:avLst/>
          </a:prstGeom>
          <a:noFill/>
        </p:spPr>
        <p:txBody>
          <a:bodyPr wrap="square" lIns="0" tIns="0" rIns="0" bIns="0" rtlCol="0" anchor="t">
            <a:spAutoFit/>
          </a:bodyPr>
          <a:lstStyle/>
          <a:p>
            <a:pPr marL="283210" indent="-283210">
              <a:buFont typeface="Arial" panose="020B0604020202020204" pitchFamily="34" charset="0"/>
              <a:buChar char="•"/>
            </a:pPr>
            <a:r>
              <a:rPr lang="en-US" sz="1400" noProof="0" dirty="0"/>
              <a:t>💬 Conversational access via Microsoft 365 Copilot</a:t>
            </a:r>
          </a:p>
          <a:p>
            <a:pPr marL="283210" indent="-283210">
              <a:buFont typeface="Arial" panose="020B0604020202020204" pitchFamily="34" charset="0"/>
              <a:buChar char="•"/>
            </a:pPr>
            <a:r>
              <a:rPr lang="en-US" sz="1400" noProof="0" dirty="0"/>
              <a:t>📖 Declarative agent grounded in the Microsoft Learn website &amp; Copilot Developer Camp website</a:t>
            </a:r>
          </a:p>
          <a:p>
            <a:pPr marL="283210" indent="-283210">
              <a:buFont typeface="Arial" panose="020B0604020202020204" pitchFamily="34" charset="0"/>
              <a:buChar char="•"/>
            </a:pPr>
            <a:r>
              <a:rPr lang="en-US" sz="1400" noProof="0" dirty="0"/>
              <a:t>🔗 Step-by-step answers with citations to source docs</a:t>
            </a:r>
          </a:p>
          <a:p>
            <a:pPr marL="283210" indent="-283210">
              <a:buFont typeface="Arial" panose="020B0604020202020204" pitchFamily="34" charset="0"/>
              <a:buChar char="•"/>
            </a:pPr>
            <a:r>
              <a:rPr lang="en-US" sz="1400" noProof="0" dirty="0"/>
              <a:t>⚙️ Multi-product coverage: Azure, Power Platform, M365, Entra ID, and beyond</a:t>
            </a:r>
          </a:p>
        </p:txBody>
      </p:sp>
      <p:sp>
        <p:nvSpPr>
          <p:cNvPr id="8" name="Rectangle: Rounded Corners 7">
            <a:extLst>
              <a:ext uri="{FF2B5EF4-FFF2-40B4-BE49-F238E27FC236}">
                <a16:creationId xmlns:a16="http://schemas.microsoft.com/office/drawing/2014/main" id="{FEC114F6-498E-F495-31A4-12FB16765D64}"/>
              </a:ext>
              <a:ext uri="{C183D7F6-B498-43B3-948B-1728B52AA6E4}">
                <adec:decorative xmlns:adec="http://schemas.microsoft.com/office/drawing/2017/decorative" val="1"/>
              </a:ext>
            </a:extLst>
          </p:cNvPr>
          <p:cNvSpPr/>
          <p:nvPr/>
        </p:nvSpPr>
        <p:spPr>
          <a:xfrm>
            <a:off x="5841999" y="1304986"/>
            <a:ext cx="6015275" cy="3330106"/>
          </a:xfrm>
          <a:prstGeom prst="roundRect">
            <a:avLst>
              <a:gd name="adj" fmla="val 6587"/>
            </a:avLst>
          </a:prstGeom>
          <a:noFill/>
          <a:ln w="25400" cap="flat" cmpd="sng" algn="ctr">
            <a:gradFill>
              <a:gsLst>
                <a:gs pos="0">
                  <a:srgbClr val="1D78D4"/>
                </a:gs>
                <a:gs pos="100000">
                  <a:srgbClr val="C44ACC"/>
                </a:gs>
              </a:gsLst>
              <a:lin ang="0" scaled="0"/>
            </a:gradFill>
            <a:prstDash val="solid"/>
            <a:miter lim="800000"/>
          </a:ln>
          <a:effectLst/>
        </p:spPr>
        <p:txBody>
          <a:bodyPr lIns="1005840" rtlCol="0" anchor="ct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600" b="0" i="0" u="none" strike="noStrike" kern="1200" cap="none" spc="0" normalizeH="0" baseline="0" noProof="0" dirty="0">
              <a:ln>
                <a:noFill/>
              </a:ln>
              <a:effectLst/>
              <a:uLnTx/>
              <a:uFillTx/>
              <a:latin typeface="Segoe UI Semibold"/>
              <a:ea typeface="+mn-ea"/>
              <a:cs typeface="Segoe UI Semilight" panose="020B0402040204020203" pitchFamily="34" charset="0"/>
            </a:endParaRPr>
          </a:p>
        </p:txBody>
      </p:sp>
      <p:sp>
        <p:nvSpPr>
          <p:cNvPr id="9" name="Rectangle: Rounded Corners 8">
            <a:extLst>
              <a:ext uri="{FF2B5EF4-FFF2-40B4-BE49-F238E27FC236}">
                <a16:creationId xmlns:a16="http://schemas.microsoft.com/office/drawing/2014/main" id="{E0666651-F87C-74E7-AC1B-BD2224165DDD}"/>
              </a:ext>
              <a:ext uri="{C183D7F6-B498-43B3-948B-1728B52AA6E4}">
                <adec:decorative xmlns:adec="http://schemas.microsoft.com/office/drawing/2017/decorative" val="1"/>
              </a:ext>
            </a:extLst>
          </p:cNvPr>
          <p:cNvSpPr/>
          <p:nvPr/>
        </p:nvSpPr>
        <p:spPr>
          <a:xfrm>
            <a:off x="5841999" y="4765733"/>
            <a:ext cx="6015275" cy="1768654"/>
          </a:xfrm>
          <a:prstGeom prst="roundRect">
            <a:avLst>
              <a:gd name="adj" fmla="val 6587"/>
            </a:avLst>
          </a:prstGeom>
          <a:noFill/>
          <a:ln w="25400" cap="flat" cmpd="sng" algn="ctr">
            <a:gradFill>
              <a:gsLst>
                <a:gs pos="0">
                  <a:srgbClr val="1D78D4"/>
                </a:gs>
                <a:gs pos="100000">
                  <a:srgbClr val="C44ACC"/>
                </a:gs>
              </a:gsLst>
              <a:lin ang="0" scaled="0"/>
            </a:gradFill>
            <a:prstDash val="solid"/>
            <a:miter lim="800000"/>
          </a:ln>
          <a:effectLst/>
        </p:spPr>
        <p:txBody>
          <a:bodyPr lIns="1005840" rtlCol="0" anchor="ct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600" b="0" i="0" u="none" strike="noStrike" kern="1200" cap="none" spc="0" normalizeH="0" baseline="0" noProof="0" dirty="0">
              <a:ln>
                <a:noFill/>
              </a:ln>
              <a:effectLst/>
              <a:uLnTx/>
              <a:uFillTx/>
              <a:latin typeface="Segoe UI Semibold"/>
              <a:ea typeface="+mn-ea"/>
              <a:cs typeface="Segoe UI Semilight" panose="020B0402040204020203" pitchFamily="34" charset="0"/>
            </a:endParaRPr>
          </a:p>
        </p:txBody>
      </p:sp>
      <p:sp>
        <p:nvSpPr>
          <p:cNvPr id="6" name="Footer Placeholder 1">
            <a:extLst>
              <a:ext uri="{FF2B5EF4-FFF2-40B4-BE49-F238E27FC236}">
                <a16:creationId xmlns:a16="http://schemas.microsoft.com/office/drawing/2014/main" id="{F140D110-CA90-DA09-EFC4-C0F90E567287}"/>
              </a:ext>
              <a:ext uri="{C183D7F6-B498-43B3-948B-1728B52AA6E4}">
                <adec:decorative xmlns:adec="http://schemas.microsoft.com/office/drawing/2017/decorative" val="1"/>
              </a:ext>
            </a:extLst>
          </p:cNvPr>
          <p:cNvSpPr txBox="1"/>
          <p:nvPr/>
        </p:nvSpPr>
        <p:spPr>
          <a:xfrm>
            <a:off x="588263" y="6534387"/>
            <a:ext cx="2981086"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Segoe UI"/>
                <a:ea typeface="+mn-ea"/>
                <a:cs typeface="+mn-cs"/>
              </a:rPr>
              <a:t>© 2026 Microsoft Corporation All rights reserved. </a:t>
            </a:r>
          </a:p>
        </p:txBody>
      </p:sp>
      <p:sp>
        <p:nvSpPr>
          <p:cNvPr id="26" name="TextBox 25">
            <a:extLst>
              <a:ext uri="{FF2B5EF4-FFF2-40B4-BE49-F238E27FC236}">
                <a16:creationId xmlns:a16="http://schemas.microsoft.com/office/drawing/2014/main" id="{816A6A55-AF5B-554C-6B3B-AF609C86FF7A}"/>
              </a:ext>
            </a:extLst>
          </p:cNvPr>
          <p:cNvSpPr txBox="1"/>
          <p:nvPr/>
        </p:nvSpPr>
        <p:spPr>
          <a:xfrm>
            <a:off x="585900" y="1960210"/>
            <a:ext cx="4614750" cy="954107"/>
          </a:xfrm>
          <a:prstGeom prst="rect">
            <a:avLst/>
          </a:prstGeom>
          <a:noFill/>
        </p:spPr>
        <p:txBody>
          <a:bodyPr wrap="square" lIns="91440" tIns="45720" rIns="91440" bIns="45720" anchor="t">
            <a:spAutoFit/>
          </a:bodyPr>
          <a:lstStyle/>
          <a:p>
            <a:pPr algn="l"/>
            <a:r>
              <a:rPr lang="en-US" sz="1400" noProof="0" dirty="0">
                <a:solidFill>
                  <a:schemeClr val="tx1">
                    <a:lumMod val="95000"/>
                    <a:lumOff val="5000"/>
                  </a:schemeClr>
                </a:solidFill>
              </a:rPr>
              <a:t>Provide fast, trusted, step-by-step guidance on the Microsoft technology stack — from Azure and Power Platform to Microsoft 365 and Entra ID — grounded in official Microsoft Learn documentation.</a:t>
            </a:r>
            <a:endParaRPr lang="en-US" sz="1400" noProof="0" dirty="0">
              <a:solidFill>
                <a:schemeClr val="tx1">
                  <a:lumMod val="95000"/>
                  <a:lumOff val="5000"/>
                </a:schemeClr>
              </a:solidFill>
              <a:cs typeface="Segoe Sans Display"/>
            </a:endParaRPr>
          </a:p>
        </p:txBody>
      </p:sp>
      <p:sp>
        <p:nvSpPr>
          <p:cNvPr id="35" name="TextBox 34">
            <a:extLst>
              <a:ext uri="{FF2B5EF4-FFF2-40B4-BE49-F238E27FC236}">
                <a16:creationId xmlns:a16="http://schemas.microsoft.com/office/drawing/2014/main" id="{8D570C0B-D8C9-5818-3AC9-CF842E60E5D0}"/>
              </a:ext>
            </a:extLst>
          </p:cNvPr>
          <p:cNvSpPr txBox="1"/>
          <p:nvPr/>
        </p:nvSpPr>
        <p:spPr>
          <a:xfrm>
            <a:off x="5983839" y="3046597"/>
            <a:ext cx="3165195" cy="246221"/>
          </a:xfrm>
          <a:prstGeom prst="rect">
            <a:avLst/>
          </a:prstGeom>
          <a:noFill/>
        </p:spPr>
        <p:txBody>
          <a:bodyPr wrap="square" lIns="0" tIns="0" rIns="0" bIns="0" rtlCol="0">
            <a:spAutoFit/>
          </a:bodyPr>
          <a:lstStyle/>
          <a:p>
            <a:pPr algn="l"/>
            <a:r>
              <a:rPr lang="en-US" sz="1600" noProof="0" dirty="0">
                <a:latin typeface="+mj-lt"/>
              </a:rPr>
              <a:t>Business Outcomes</a:t>
            </a:r>
          </a:p>
        </p:txBody>
      </p:sp>
      <p:sp>
        <p:nvSpPr>
          <p:cNvPr id="2" name="TextBox 1">
            <a:extLst>
              <a:ext uri="{FF2B5EF4-FFF2-40B4-BE49-F238E27FC236}">
                <a16:creationId xmlns:a16="http://schemas.microsoft.com/office/drawing/2014/main" id="{C1875774-4E5B-5BEC-A4AC-E5F0F0C0B541}"/>
              </a:ext>
            </a:extLst>
          </p:cNvPr>
          <p:cNvSpPr txBox="1"/>
          <p:nvPr/>
        </p:nvSpPr>
        <p:spPr>
          <a:xfrm>
            <a:off x="5983841" y="3430813"/>
            <a:ext cx="5703081" cy="861774"/>
          </a:xfrm>
          <a:prstGeom prst="rect">
            <a:avLst/>
          </a:prstGeom>
          <a:noFill/>
        </p:spPr>
        <p:txBody>
          <a:bodyPr wrap="square" lIns="0" tIns="0" rIns="0" bIns="0" rtlCol="0" anchor="t">
            <a:spAutoFit/>
          </a:bodyPr>
          <a:lstStyle/>
          <a:p>
            <a:pPr marL="285750" indent="-285750" algn="l">
              <a:buFont typeface="Arial" panose="020B0604020202020204" pitchFamily="34" charset="0"/>
              <a:buChar char="•"/>
            </a:pPr>
            <a:r>
              <a:rPr lang="en-US" sz="1400" noProof="0" dirty="0"/>
              <a:t>Faster time to resolution with instant, trusted technical guidance</a:t>
            </a:r>
            <a:endParaRPr lang="en-US" sz="1400" noProof="0" dirty="0">
              <a:cs typeface="Segoe Sans Display"/>
            </a:endParaRPr>
          </a:p>
          <a:p>
            <a:pPr marL="285750" indent="-285750" algn="l">
              <a:buFont typeface="Arial" panose="020B0604020202020204" pitchFamily="34" charset="0"/>
              <a:buChar char="•"/>
            </a:pPr>
            <a:r>
              <a:rPr lang="en-US" sz="1400" noProof="0" dirty="0"/>
              <a:t>Unified knowledge access across the entire product portfolio</a:t>
            </a:r>
            <a:endParaRPr lang="en-US" sz="1400" noProof="0" dirty="0">
              <a:cs typeface="Segoe Sans Display"/>
            </a:endParaRPr>
          </a:p>
          <a:p>
            <a:pPr marL="285750" indent="-285750" algn="l">
              <a:buFont typeface="Arial" panose="020B0604020202020204" pitchFamily="34" charset="0"/>
              <a:buChar char="•"/>
            </a:pPr>
            <a:r>
              <a:rPr lang="en-US" sz="1400" noProof="0" dirty="0"/>
              <a:t>Subject matter experts freed up to focus on high-value work</a:t>
            </a:r>
            <a:endParaRPr lang="en-US" sz="1400" noProof="0" dirty="0">
              <a:cs typeface="Segoe Sans Display"/>
            </a:endParaRPr>
          </a:p>
          <a:p>
            <a:pPr marL="285750" indent="-285750" algn="l">
              <a:buFont typeface="Arial" panose="020B0604020202020204" pitchFamily="34" charset="0"/>
              <a:buChar char="•"/>
            </a:pPr>
            <a:r>
              <a:rPr lang="en-US" sz="1400" noProof="0" dirty="0"/>
              <a:t>Consistent, compliant answers that reduce rework and mitigate risk</a:t>
            </a:r>
            <a:endParaRPr lang="en-US" sz="1400" noProof="0" dirty="0">
              <a:cs typeface="Segoe Sans Display"/>
            </a:endParaRPr>
          </a:p>
        </p:txBody>
      </p:sp>
      <p:pic>
        <p:nvPicPr>
          <p:cNvPr id="10" name="Picture 9">
            <a:extLst>
              <a:ext uri="{FF2B5EF4-FFF2-40B4-BE49-F238E27FC236}">
                <a16:creationId xmlns:a16="http://schemas.microsoft.com/office/drawing/2014/main" id="{54769F34-D772-25DC-725E-F77A50A8DEA7}"/>
              </a:ext>
            </a:extLst>
          </p:cNvPr>
          <p:cNvPicPr>
            <a:picLocks noChangeAspect="1"/>
          </p:cNvPicPr>
          <p:nvPr/>
        </p:nvPicPr>
        <p:blipFill>
          <a:blip r:embed="rId3"/>
          <a:stretch>
            <a:fillRect/>
          </a:stretch>
        </p:blipFill>
        <p:spPr>
          <a:xfrm>
            <a:off x="316620" y="2932141"/>
            <a:ext cx="4948853" cy="33575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Rectangle: Rounded Corners 10">
            <a:extLst>
              <a:ext uri="{FF2B5EF4-FFF2-40B4-BE49-F238E27FC236}">
                <a16:creationId xmlns:a16="http://schemas.microsoft.com/office/drawing/2014/main" id="{F0EFAE78-9739-4561-1107-C04E9CA2B719}"/>
              </a:ext>
              <a:ext uri="{C183D7F6-B498-43B3-948B-1728B52AA6E4}">
                <adec:decorative xmlns:adec="http://schemas.microsoft.com/office/drawing/2017/decorative" val="1"/>
              </a:ext>
            </a:extLst>
          </p:cNvPr>
          <p:cNvSpPr/>
          <p:nvPr/>
        </p:nvSpPr>
        <p:spPr>
          <a:xfrm>
            <a:off x="594016" y="2963115"/>
            <a:ext cx="4358229" cy="3330106"/>
          </a:xfrm>
          <a:prstGeom prst="roundRect">
            <a:avLst>
              <a:gd name="adj" fmla="val 6587"/>
            </a:avLst>
          </a:prstGeom>
          <a:noFill/>
          <a:ln w="25400" cap="flat" cmpd="sng" algn="ctr">
            <a:gradFill>
              <a:gsLst>
                <a:gs pos="0">
                  <a:srgbClr val="1D78D4"/>
                </a:gs>
                <a:gs pos="100000">
                  <a:srgbClr val="C44ACC"/>
                </a:gs>
              </a:gsLst>
              <a:lin ang="0" scaled="0"/>
            </a:gradFill>
            <a:prstDash val="solid"/>
            <a:miter lim="800000"/>
          </a:ln>
          <a:effectLst/>
        </p:spPr>
        <p:txBody>
          <a:bodyPr lIns="1005840" rtlCol="0" anchor="ct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600" b="0" i="0" u="none" strike="noStrike" kern="1200" cap="none" spc="0" normalizeH="0" baseline="0" noProof="0" dirty="0">
              <a:ln>
                <a:noFill/>
              </a:ln>
              <a:effectLst/>
              <a:uLnTx/>
              <a:uFillTx/>
              <a:latin typeface="Segoe UI Semibold"/>
              <a:ea typeface="+mn-ea"/>
              <a:cs typeface="Segoe UI Semilight" panose="020B0402040204020203" pitchFamily="34" charset="0"/>
            </a:endParaRPr>
          </a:p>
        </p:txBody>
      </p:sp>
    </p:spTree>
    <p:extLst>
      <p:ext uri="{BB962C8B-B14F-4D97-AF65-F5344CB8AC3E}">
        <p14:creationId xmlns:p14="http://schemas.microsoft.com/office/powerpoint/2010/main" val="415600085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5309DCA-9A53-077A-F6A0-A33AED1C3F23}"/>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bwMode="auto">
          <a:xfrm>
            <a:off x="0" y="0"/>
            <a:ext cx="12192000" cy="6853798"/>
          </a:xfrm>
          <a:prstGeom prst="rect">
            <a:avLst/>
          </a:prstGeom>
          <a:gradFill flip="none" rotWithShape="1">
            <a:gsLst>
              <a:gs pos="0">
                <a:srgbClr val="E0E1F8"/>
              </a:gs>
              <a:gs pos="47000">
                <a:srgbClr val="FFFFFF">
                  <a:alpha val="74000"/>
                </a:srgbClr>
              </a:gs>
              <a:gs pos="100000">
                <a:srgbClr val="F4D0F0">
                  <a:alpha val="0"/>
                </a:srgbClr>
              </a:gs>
            </a:gsLst>
            <a:path path="rect">
              <a:fillToRect l="100000" t="100000"/>
            </a:path>
            <a:tileRect r="-100000" b="-10000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noProof="0" dirty="0">
              <a:gradFill>
                <a:gsLst>
                  <a:gs pos="0">
                    <a:srgbClr val="FFFFFF"/>
                  </a:gs>
                  <a:gs pos="100000">
                    <a:srgbClr val="FFFFFF"/>
                  </a:gs>
                </a:gsLst>
                <a:lin ang="5400000" scaled="0"/>
              </a:gradFill>
              <a:ea typeface="Segoe UI" pitchFamily="34" charset="0"/>
              <a:cs typeface="Segoe UI" pitchFamily="34" charset="0"/>
            </a:endParaRPr>
          </a:p>
        </p:txBody>
      </p:sp>
      <p:sp>
        <p:nvSpPr>
          <p:cNvPr id="14" name="Title 1">
            <a:extLst>
              <a:ext uri="{FF2B5EF4-FFF2-40B4-BE49-F238E27FC236}">
                <a16:creationId xmlns:a16="http://schemas.microsoft.com/office/drawing/2014/main" id="{30262CCD-190A-8553-3108-2DC583C41B70}"/>
              </a:ext>
              <a:ext uri="{C183D7F6-B498-43B3-948B-1728B52AA6E4}">
                <adec:decorative xmlns:adec="http://schemas.microsoft.com/office/drawing/2017/decorative" val="0"/>
              </a:ext>
            </a:extLst>
          </p:cNvPr>
          <p:cNvSpPr txBox="1">
            <a:spLocks noGrp="1"/>
          </p:cNvSpPr>
          <p:nvPr>
            <p:ph type="title"/>
          </p:nvPr>
        </p:nvSpPr>
        <p:spPr>
          <a:xfrm>
            <a:off x="1001921" y="2931886"/>
            <a:ext cx="97063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200" noProof="0" dirty="0">
                <a:gradFill flip="none" rotWithShape="1">
                  <a:gsLst>
                    <a:gs pos="54000">
                      <a:srgbClr val="C85890"/>
                    </a:gs>
                    <a:gs pos="10000">
                      <a:srgbClr val="7058A0"/>
                    </a:gs>
                    <a:gs pos="100000">
                      <a:srgbClr val="F89070"/>
                    </a:gs>
                  </a:gsLst>
                  <a:lin ang="0" scaled="1"/>
                  <a:tileRect/>
                </a:gradFill>
                <a:latin typeface="Segoe Sans Display Semibold"/>
                <a:cs typeface="Segoe Sans Display" pitchFamily="2" charset="0"/>
              </a:rPr>
              <a:t>Table of Contents</a:t>
            </a:r>
          </a:p>
        </p:txBody>
      </p:sp>
      <p:sp>
        <p:nvSpPr>
          <p:cNvPr id="10" name="Text Placeholder 2">
            <a:extLst>
              <a:ext uri="{FF2B5EF4-FFF2-40B4-BE49-F238E27FC236}">
                <a16:creationId xmlns:a16="http://schemas.microsoft.com/office/drawing/2014/main" id="{F80D85B9-D527-3A18-0E60-7323D27D1132}"/>
              </a:ext>
            </a:extLst>
          </p:cNvPr>
          <p:cNvSpPr>
            <a:spLocks noGrp="1"/>
          </p:cNvSpPr>
          <p:nvPr>
            <p:ph type="body" sz="quarter" idx="4294967295"/>
          </p:nvPr>
        </p:nvSpPr>
        <p:spPr>
          <a:xfrm>
            <a:off x="7483475" y="582613"/>
            <a:ext cx="4708525" cy="5692775"/>
          </a:xfrm>
          <a:prstGeom prst="rect">
            <a:avLst/>
          </a:prstGeom>
        </p:spPr>
        <p:txBody>
          <a:bodyPr numCol="1" anchor="ctr">
            <a:noAutofit/>
          </a:bodyPr>
          <a:lstStyle/>
          <a:p>
            <a:pPr marL="342900" indent="-342900">
              <a:buFont typeface="Arial" panose="020B0604020202020204" pitchFamily="34" charset="0"/>
              <a:buChar char="•"/>
            </a:pPr>
            <a:r>
              <a:rPr lang="en-US" sz="2000" noProof="0" dirty="0">
                <a:latin typeface="Segoe Sans"/>
              </a:rPr>
              <a:t>Overview</a:t>
            </a:r>
          </a:p>
          <a:p>
            <a:pPr marL="342900" indent="-342900">
              <a:buFont typeface="Arial" panose="020B0604020202020204" pitchFamily="34" charset="0"/>
              <a:buChar char="•"/>
            </a:pPr>
            <a:r>
              <a:rPr lang="en-US" sz="2000" noProof="0" dirty="0">
                <a:latin typeface="Segoe Sans"/>
              </a:rPr>
              <a:t>Persona Example</a:t>
            </a:r>
          </a:p>
          <a:p>
            <a:pPr marL="342900" indent="-342900">
              <a:buFont typeface="Arial" panose="020B0604020202020204" pitchFamily="34" charset="0"/>
              <a:buChar char="•"/>
            </a:pPr>
            <a:r>
              <a:rPr lang="en-US" sz="2000" noProof="0" dirty="0">
                <a:latin typeface="Segoe Sans"/>
              </a:rPr>
              <a:t>User Journey Scenario Example</a:t>
            </a:r>
          </a:p>
          <a:p>
            <a:pPr marL="342900" indent="-342900">
              <a:buFont typeface="Arial" panose="020B0604020202020204" pitchFamily="34" charset="0"/>
              <a:buChar char="•"/>
            </a:pPr>
            <a:r>
              <a:rPr lang="en-US" sz="2000" noProof="0" dirty="0">
                <a:latin typeface="Segoe Sans"/>
              </a:rPr>
              <a:t>Solution Screenshots</a:t>
            </a:r>
          </a:p>
          <a:p>
            <a:pPr marL="342900" indent="-342900">
              <a:buFont typeface="Arial" panose="020B0604020202020204" pitchFamily="34" charset="0"/>
              <a:buChar char="•"/>
            </a:pPr>
            <a:r>
              <a:rPr lang="en-US" sz="2000" noProof="0" dirty="0">
                <a:latin typeface="Segoe Sans"/>
              </a:rPr>
              <a:t>Demo Prompts</a:t>
            </a:r>
          </a:p>
        </p:txBody>
      </p:sp>
    </p:spTree>
    <p:extLst>
      <p:ext uri="{BB962C8B-B14F-4D97-AF65-F5344CB8AC3E}">
        <p14:creationId xmlns:p14="http://schemas.microsoft.com/office/powerpoint/2010/main" val="39010092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536F33BF-5116-F758-C230-BD98F1C4E581}"/>
            </a:ext>
          </a:extLst>
        </p:cNvPr>
        <p:cNvGrpSpPr/>
        <p:nvPr/>
      </p:nvGrpSpPr>
      <p:grpSpPr>
        <a:xfrm>
          <a:off x="0" y="0"/>
          <a:ext cx="0" cy="0"/>
          <a:chOff x="0" y="0"/>
          <a:chExt cx="0" cy="0"/>
        </a:xfrm>
      </p:grpSpPr>
      <p:sp>
        <p:nvSpPr>
          <p:cNvPr id="58" name="Title 4">
            <a:extLst>
              <a:ext uri="{FF2B5EF4-FFF2-40B4-BE49-F238E27FC236}">
                <a16:creationId xmlns:a16="http://schemas.microsoft.com/office/drawing/2014/main" id="{33E44190-0429-7FFF-4095-170CD165A65E}"/>
              </a:ext>
            </a:extLst>
          </p:cNvPr>
          <p:cNvSpPr>
            <a:spLocks noGrp="1"/>
          </p:cNvSpPr>
          <p:nvPr>
            <p:ph type="title"/>
          </p:nvPr>
        </p:nvSpPr>
        <p:spPr>
          <a:xfrm>
            <a:off x="676868" y="1501135"/>
            <a:ext cx="4663677" cy="3046988"/>
          </a:xfrm>
        </p:spPr>
        <p:txBody>
          <a:bodyPr/>
          <a:lstStyle/>
          <a:p>
            <a:r>
              <a:rPr lang="en-US" sz="1800" noProof="0" dirty="0">
                <a:solidFill>
                  <a:schemeClr val="tx1">
                    <a:lumMod val="95000"/>
                    <a:lumOff val="5000"/>
                  </a:schemeClr>
                </a:solidFill>
                <a:latin typeface="Segoe UI"/>
                <a:ea typeface="+mj-lt"/>
                <a:cs typeface="Segoe UI"/>
              </a:rPr>
              <a:t>AI Learning Advisor is a declarative agent grounded in the Microsoft Learn website. It acts as a go-to support buddy for the Copilot stack — delivering concise, accurate answers, step-by-step guidance, and troubleshooting tips directly in the flow of work.</a:t>
            </a:r>
            <a:br>
              <a:rPr lang="en-US" sz="1800" noProof="0" dirty="0">
                <a:solidFill>
                  <a:schemeClr val="tx1">
                    <a:lumMod val="95000"/>
                    <a:lumOff val="5000"/>
                  </a:schemeClr>
                </a:solidFill>
                <a:latin typeface="Segoe UI"/>
                <a:ea typeface="+mj-lt"/>
                <a:cs typeface="Segoe UI"/>
              </a:rPr>
            </a:br>
            <a:endParaRPr lang="en-US" sz="1800" noProof="0" dirty="0">
              <a:solidFill>
                <a:schemeClr val="tx1">
                  <a:lumMod val="95000"/>
                  <a:lumOff val="5000"/>
                </a:schemeClr>
              </a:solidFill>
              <a:latin typeface="Segoe UI"/>
              <a:ea typeface="+mj-lt"/>
              <a:cs typeface="Segoe UI"/>
            </a:endParaRPr>
          </a:p>
          <a:p>
            <a:r>
              <a:rPr lang="en-US" sz="1800" noProof="0" dirty="0">
                <a:solidFill>
                  <a:schemeClr val="tx1">
                    <a:lumMod val="95000"/>
                    <a:lumOff val="5000"/>
                  </a:schemeClr>
                </a:solidFill>
                <a:latin typeface="Segoe UI"/>
                <a:ea typeface="+mj-lt"/>
                <a:cs typeface="Segoe UI"/>
              </a:rPr>
              <a:t>By citing Microsoft Learn pages, it provides consistent, compliant guidance at scale and reduces dependency on SMEs for repetitive technical questions.</a:t>
            </a:r>
          </a:p>
        </p:txBody>
      </p:sp>
      <p:sp>
        <p:nvSpPr>
          <p:cNvPr id="23" name="Footer Placeholder 1">
            <a:extLst>
              <a:ext uri="{FF2B5EF4-FFF2-40B4-BE49-F238E27FC236}">
                <a16:creationId xmlns:a16="http://schemas.microsoft.com/office/drawing/2014/main" id="{2325FD89-8B07-FCCA-3E7D-4846098DEE35}"/>
              </a:ext>
              <a:ext uri="{C183D7F6-B498-43B3-948B-1728B52AA6E4}">
                <adec:decorative xmlns:adec="http://schemas.microsoft.com/office/drawing/2017/decorative" val="1"/>
              </a:ext>
            </a:extLst>
          </p:cNvPr>
          <p:cNvSpPr txBox="1"/>
          <p:nvPr/>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Segoe UI"/>
                <a:ea typeface="+mn-ea"/>
                <a:cs typeface="+mn-cs"/>
              </a:rPr>
              <a:t>© 2026 Microsoft Corporation All rights reserved. </a:t>
            </a:r>
          </a:p>
        </p:txBody>
      </p:sp>
      <p:sp>
        <p:nvSpPr>
          <p:cNvPr id="25" name="Title 1">
            <a:extLst>
              <a:ext uri="{FF2B5EF4-FFF2-40B4-BE49-F238E27FC236}">
                <a16:creationId xmlns:a16="http://schemas.microsoft.com/office/drawing/2014/main" id="{5E9CD6BB-02EF-0BC3-58A1-38B44C2B510D}"/>
              </a:ext>
              <a:ext uri="{C183D7F6-B498-43B3-948B-1728B52AA6E4}">
                <adec:decorative xmlns:adec="http://schemas.microsoft.com/office/drawing/2017/decorative" val="0"/>
              </a:ext>
            </a:extLst>
          </p:cNvPr>
          <p:cNvSpPr txBox="1">
            <a:spLocks/>
          </p:cNvSpPr>
          <p:nvPr/>
        </p:nvSpPr>
        <p:spPr>
          <a:xfrm>
            <a:off x="588263" y="339295"/>
            <a:ext cx="5419132" cy="123300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lvl="0" algn="l">
              <a:defRPr/>
            </a:pPr>
            <a:r>
              <a:rPr lang="en-US" sz="3200" spc="-50" noProof="0" dirty="0">
                <a:ln w="3175">
                  <a:noFill/>
                </a:ln>
                <a:gradFill flip="none" rotWithShape="1">
                  <a:gsLst>
                    <a:gs pos="54000">
                      <a:srgbClr val="C85890"/>
                    </a:gs>
                    <a:gs pos="10000">
                      <a:srgbClr val="7058A0"/>
                    </a:gs>
                    <a:gs pos="100000">
                      <a:srgbClr val="F89070"/>
                    </a:gs>
                  </a:gsLst>
                  <a:lin ang="0" scaled="1"/>
                  <a:tileRect/>
                </a:gradFill>
                <a:latin typeface="Segoe Sans Display Semibold"/>
                <a:cs typeface="Segoe Sans Display" pitchFamily="2" charset="0"/>
              </a:rPr>
              <a:t>Overview</a:t>
            </a:r>
            <a:endParaRPr kumimoji="0" lang="en-US" sz="3200" b="0" i="0" u="none" strike="noStrike" kern="1200" cap="none" spc="-50" normalizeH="0" baseline="0" noProof="0" dirty="0">
              <a:ln w="3175">
                <a:noFill/>
              </a:ln>
              <a:gradFill flip="none" rotWithShape="1">
                <a:gsLst>
                  <a:gs pos="54000">
                    <a:srgbClr val="C85890"/>
                  </a:gs>
                  <a:gs pos="10000">
                    <a:srgbClr val="7058A0"/>
                  </a:gs>
                  <a:gs pos="100000">
                    <a:srgbClr val="F89070"/>
                  </a:gs>
                </a:gsLst>
                <a:lin ang="0" scaled="1"/>
                <a:tileRect/>
              </a:gradFill>
              <a:effectLst/>
              <a:uLnTx/>
              <a:uFillTx/>
              <a:latin typeface="Segoe Sans Display Semibold"/>
              <a:ea typeface="+mj-ea"/>
              <a:cs typeface="Segoe Sans Display" pitchFamily="2" charset="0"/>
            </a:endParaRPr>
          </a:p>
        </p:txBody>
      </p:sp>
      <p:sp>
        <p:nvSpPr>
          <p:cNvPr id="8" name="Rectangle: Rounded Corners 7">
            <a:extLst>
              <a:ext uri="{FF2B5EF4-FFF2-40B4-BE49-F238E27FC236}">
                <a16:creationId xmlns:a16="http://schemas.microsoft.com/office/drawing/2014/main" id="{3556A2ED-69CF-528F-3236-71DCA27A56B8}"/>
              </a:ext>
              <a:ext uri="{C183D7F6-B498-43B3-948B-1728B52AA6E4}">
                <adec:decorative xmlns:adec="http://schemas.microsoft.com/office/drawing/2017/decorative" val="1"/>
              </a:ext>
            </a:extLst>
          </p:cNvPr>
          <p:cNvSpPr/>
          <p:nvPr/>
        </p:nvSpPr>
        <p:spPr>
          <a:xfrm>
            <a:off x="5669364" y="1395155"/>
            <a:ext cx="6317424" cy="5167570"/>
          </a:xfrm>
          <a:prstGeom prst="roundRect">
            <a:avLst>
              <a:gd name="adj" fmla="val 6587"/>
            </a:avLst>
          </a:prstGeom>
          <a:solidFill>
            <a:schemeClr val="bg1"/>
          </a:solidFill>
          <a:ln w="25400" cap="flat" cmpd="sng" algn="ctr">
            <a:gradFill>
              <a:gsLst>
                <a:gs pos="0">
                  <a:srgbClr val="1D78D4"/>
                </a:gs>
                <a:gs pos="100000">
                  <a:srgbClr val="C44ACC"/>
                </a:gs>
              </a:gsLst>
              <a:lin ang="0" scaled="0"/>
            </a:gradFill>
            <a:prstDash val="solid"/>
            <a:miter lim="800000"/>
          </a:ln>
          <a:effectLst/>
        </p:spPr>
        <p:txBody>
          <a:bodyPr lIns="1005840" rtlCol="0" anchor="ct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600" b="0" i="0" u="none" strike="noStrike" kern="1200" cap="none" spc="0" normalizeH="0" baseline="0" noProof="0" dirty="0">
              <a:ln>
                <a:noFill/>
              </a:ln>
              <a:effectLst/>
              <a:uLnTx/>
              <a:uFillTx/>
              <a:latin typeface="Segoe UI Semibold"/>
              <a:ea typeface="+mn-ea"/>
              <a:cs typeface="Segoe UI Semilight" panose="020B0402040204020203" pitchFamily="34" charset="0"/>
            </a:endParaRPr>
          </a:p>
        </p:txBody>
      </p:sp>
      <p:pic>
        <p:nvPicPr>
          <p:cNvPr id="3" name="Picture 2">
            <a:extLst>
              <a:ext uri="{FF2B5EF4-FFF2-40B4-BE49-F238E27FC236}">
                <a16:creationId xmlns:a16="http://schemas.microsoft.com/office/drawing/2014/main" id="{92E53949-5B9F-E1E4-0009-0953EE25AE0E}"/>
              </a:ext>
            </a:extLst>
          </p:cNvPr>
          <p:cNvPicPr>
            <a:picLocks noChangeAspect="1"/>
          </p:cNvPicPr>
          <p:nvPr/>
        </p:nvPicPr>
        <p:blipFill>
          <a:blip r:embed="rId4"/>
          <a:stretch>
            <a:fillRect/>
          </a:stretch>
        </p:blipFill>
        <p:spPr>
          <a:xfrm>
            <a:off x="6195029" y="1498849"/>
            <a:ext cx="5268985" cy="4874419"/>
          </a:xfrm>
          <a:prstGeom prst="rect">
            <a:avLst/>
          </a:prstGeom>
        </p:spPr>
      </p:pic>
    </p:spTree>
    <p:extLst>
      <p:ext uri="{BB962C8B-B14F-4D97-AF65-F5344CB8AC3E}">
        <p14:creationId xmlns:p14="http://schemas.microsoft.com/office/powerpoint/2010/main" val="2440976011"/>
      </p:ext>
    </p:extLst>
  </p:cSld>
  <p:clrMapOvr>
    <a:overrideClrMapping bg1="lt1" tx1="dk1" bg2="lt2" tx2="dk2" accent1="accent1" accent2="accent2" accent3="accent3" accent4="accent4" accent5="accent5" accent6="accent6" hlink="hlink" folHlink="folHlink"/>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674614"/>
            <a:ext cx="5501729" cy="3867298"/>
          </a:xfrm>
          <a:prstGeom prst="roundRect">
            <a:avLst>
              <a:gd name="adj" fmla="val 2955"/>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noProof="0" dirty="0">
              <a:latin typeface="Segoe UI" panose="020B0502040204020203" pitchFamily="34" charset="0"/>
              <a:cs typeface="Segoe UI" panose="020B0502040204020203" pitchFamily="34" charset="0"/>
            </a:endParaRPr>
          </a:p>
        </p:txBody>
      </p:sp>
      <p:sp>
        <p:nvSpPr>
          <p:cNvPr id="3" name="Oval 2"/>
          <p:cNvSpPr/>
          <p:nvPr/>
        </p:nvSpPr>
        <p:spPr>
          <a:xfrm>
            <a:off x="695325" y="1927919"/>
            <a:ext cx="457200" cy="457200"/>
          </a:xfrm>
          <a:prstGeom prst="ellipse">
            <a:avLst/>
          </a:prstGeom>
          <a:solidFill>
            <a:srgbClr val="EDE8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noProof="0" dirty="0">
              <a:latin typeface="Segoe UI" panose="020B0502040204020203" pitchFamily="34" charset="0"/>
              <a:cs typeface="Segoe UI" panose="020B0502040204020203" pitchFamily="34" charset="0"/>
            </a:endParaRPr>
          </a:p>
        </p:txBody>
      </p:sp>
      <p:pic>
        <p:nvPicPr>
          <p:cNvPr id="4" name="Picture 3" descr="image.png"/>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20735" y="2053299"/>
            <a:ext cx="206184" cy="206184"/>
          </a:xfrm>
          <a:prstGeom prst="rect">
            <a:avLst/>
          </a:prstGeom>
        </p:spPr>
      </p:pic>
      <p:sp>
        <p:nvSpPr>
          <p:cNvPr id="5" name="Rounded Rectangle 4"/>
          <p:cNvSpPr/>
          <p:nvPr/>
        </p:nvSpPr>
        <p:spPr>
          <a:xfrm>
            <a:off x="695325" y="3572619"/>
            <a:ext cx="5025479" cy="566439"/>
          </a:xfrm>
          <a:prstGeom prst="roundRect">
            <a:avLst>
              <a:gd name="adj" fmla="val 13452"/>
            </a:avLst>
          </a:prstGeom>
          <a:solidFill>
            <a:srgbClr val="EDE8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noProof="0" dirty="0">
              <a:latin typeface="Segoe UI" panose="020B0502040204020203" pitchFamily="34" charset="0"/>
              <a:cs typeface="Segoe UI" panose="020B0502040204020203" pitchFamily="34" charset="0"/>
            </a:endParaRPr>
          </a:p>
        </p:txBody>
      </p:sp>
      <p:sp>
        <p:nvSpPr>
          <p:cNvPr id="6" name="Rectangle 5"/>
          <p:cNvSpPr/>
          <p:nvPr/>
        </p:nvSpPr>
        <p:spPr>
          <a:xfrm>
            <a:off x="695325" y="3572619"/>
            <a:ext cx="38100" cy="566439"/>
          </a:xfrm>
          <a:prstGeom prst="rect">
            <a:avLst/>
          </a:prstGeom>
          <a:solidFill>
            <a:srgbClr val="6B2F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noProof="0" dirty="0">
              <a:latin typeface="Segoe UI" panose="020B0502040204020203" pitchFamily="34" charset="0"/>
              <a:cs typeface="Segoe UI" panose="020B0502040204020203" pitchFamily="34" charset="0"/>
            </a:endParaRPr>
          </a:p>
        </p:txBody>
      </p:sp>
      <p:sp>
        <p:nvSpPr>
          <p:cNvPr id="7" name="Rounded Rectangle 6"/>
          <p:cNvSpPr/>
          <p:nvPr/>
        </p:nvSpPr>
        <p:spPr>
          <a:xfrm>
            <a:off x="6233219" y="1674614"/>
            <a:ext cx="5501729" cy="3867298"/>
          </a:xfrm>
          <a:prstGeom prst="roundRect">
            <a:avLst>
              <a:gd name="adj" fmla="val 2955"/>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noProof="0" dirty="0">
              <a:latin typeface="Segoe UI" panose="020B0502040204020203" pitchFamily="34" charset="0"/>
              <a:cs typeface="Segoe UI" panose="020B0502040204020203" pitchFamily="34" charset="0"/>
            </a:endParaRPr>
          </a:p>
        </p:txBody>
      </p:sp>
      <p:sp>
        <p:nvSpPr>
          <p:cNvPr id="8" name="Oval 7"/>
          <p:cNvSpPr/>
          <p:nvPr/>
        </p:nvSpPr>
        <p:spPr>
          <a:xfrm>
            <a:off x="6471344" y="1927919"/>
            <a:ext cx="457200" cy="457200"/>
          </a:xfrm>
          <a:prstGeom prst="ellipse">
            <a:avLst/>
          </a:prstGeom>
          <a:solidFill>
            <a:srgbClr val="EDE8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noProof="0" dirty="0">
              <a:latin typeface="Segoe UI" panose="020B0502040204020203" pitchFamily="34" charset="0"/>
              <a:cs typeface="Segoe UI" panose="020B0502040204020203" pitchFamily="34" charset="0"/>
            </a:endParaRPr>
          </a:p>
        </p:txBody>
      </p:sp>
      <p:pic>
        <p:nvPicPr>
          <p:cNvPr id="9" name="Picture 8"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596610" y="2053299"/>
            <a:ext cx="206184" cy="206184"/>
          </a:xfrm>
          <a:prstGeom prst="rect">
            <a:avLst/>
          </a:prstGeom>
        </p:spPr>
      </p:pic>
      <p:sp>
        <p:nvSpPr>
          <p:cNvPr id="10" name="Rounded Rectangle 9"/>
          <p:cNvSpPr/>
          <p:nvPr/>
        </p:nvSpPr>
        <p:spPr>
          <a:xfrm>
            <a:off x="6471344" y="3191619"/>
            <a:ext cx="5025479" cy="566439"/>
          </a:xfrm>
          <a:prstGeom prst="roundRect">
            <a:avLst>
              <a:gd name="adj" fmla="val 13452"/>
            </a:avLst>
          </a:prstGeom>
          <a:solidFill>
            <a:srgbClr val="EDE8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noProof="0" dirty="0">
              <a:latin typeface="Segoe UI" panose="020B0502040204020203" pitchFamily="34" charset="0"/>
              <a:cs typeface="Segoe UI" panose="020B0502040204020203" pitchFamily="34" charset="0"/>
            </a:endParaRPr>
          </a:p>
        </p:txBody>
      </p:sp>
      <p:sp>
        <p:nvSpPr>
          <p:cNvPr id="11" name="Rectangle 10"/>
          <p:cNvSpPr/>
          <p:nvPr/>
        </p:nvSpPr>
        <p:spPr>
          <a:xfrm>
            <a:off x="6471344" y="3191619"/>
            <a:ext cx="38100" cy="566439"/>
          </a:xfrm>
          <a:prstGeom prst="rect">
            <a:avLst/>
          </a:prstGeom>
          <a:solidFill>
            <a:srgbClr val="6B2F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noProof="0" dirty="0">
              <a:latin typeface="Segoe UI" panose="020B0502040204020203" pitchFamily="34" charset="0"/>
              <a:cs typeface="Segoe UI" panose="020B0502040204020203" pitchFamily="34" charset="0"/>
            </a:endParaRPr>
          </a:p>
        </p:txBody>
      </p:sp>
      <p:sp>
        <p:nvSpPr>
          <p:cNvPr id="12" name="Rounded Rectangle 11"/>
          <p:cNvSpPr/>
          <p:nvPr/>
        </p:nvSpPr>
        <p:spPr>
          <a:xfrm>
            <a:off x="457200" y="5724673"/>
            <a:ext cx="11277600" cy="828526"/>
          </a:xfrm>
          <a:prstGeom prst="roundRect">
            <a:avLst>
              <a:gd name="adj" fmla="val 11496"/>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noProof="0" dirty="0">
              <a:latin typeface="Segoe UI" panose="020B0502040204020203" pitchFamily="34" charset="0"/>
              <a:cs typeface="Segoe UI" panose="020B0502040204020203" pitchFamily="34" charset="0"/>
            </a:endParaRPr>
          </a:p>
        </p:txBody>
      </p:sp>
      <p:pic>
        <p:nvPicPr>
          <p:cNvPr id="13" name="Picture 12"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97593" y="5759080"/>
            <a:ext cx="167564" cy="146629"/>
          </a:xfrm>
          <a:prstGeom prst="rect">
            <a:avLst/>
          </a:prstGeom>
        </p:spPr>
      </p:pic>
      <p:sp>
        <p:nvSpPr>
          <p:cNvPr id="14" name="TextBox 13"/>
          <p:cNvSpPr txBox="1"/>
          <p:nvPr/>
        </p:nvSpPr>
        <p:spPr>
          <a:xfrm>
            <a:off x="457188" y="380990"/>
            <a:ext cx="3039871" cy="492443"/>
          </a:xfrm>
          <a:prstGeom prst="rect">
            <a:avLst/>
          </a:prstGeom>
          <a:noFill/>
        </p:spPr>
        <p:txBody>
          <a:bodyPr wrap="none" lIns="0" tIns="0" rIns="0" bIns="0">
            <a:spAutoFit/>
          </a:bodyPr>
          <a:lstStyle/>
          <a:p>
            <a:pPr algn="l"/>
            <a:r>
              <a:rPr lang="en-US" sz="3200" b="1" spc="-50" noProof="0" dirty="0">
                <a:ln w="3175">
                  <a:noFill/>
                </a:ln>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rPr>
              <a:t>Persona Example</a:t>
            </a:r>
          </a:p>
        </p:txBody>
      </p:sp>
      <p:sp>
        <p:nvSpPr>
          <p:cNvPr id="15" name="TextBox 14"/>
          <p:cNvSpPr txBox="1"/>
          <p:nvPr/>
        </p:nvSpPr>
        <p:spPr>
          <a:xfrm>
            <a:off x="457188" y="939081"/>
            <a:ext cx="10112320" cy="492443"/>
          </a:xfrm>
          <a:prstGeom prst="rect">
            <a:avLst/>
          </a:prstGeom>
          <a:noFill/>
        </p:spPr>
        <p:txBody>
          <a:bodyPr wrap="square" lIns="0" tIns="0" rIns="0" bIns="0">
            <a:spAutoFit/>
          </a:bodyPr>
          <a:lstStyle/>
          <a:p>
            <a:pPr algn="l"/>
            <a:r>
              <a:rPr lang="en-US" sz="1600" b="1" i="0" noProof="0" dirty="0">
                <a:solidFill>
                  <a:srgbClr val="1B1040"/>
                </a:solidFill>
                <a:latin typeface="Segoe UI" panose="020B0502040204020203" pitchFamily="34" charset="0"/>
                <a:cs typeface="Segoe UI" panose="020B0502040204020203" pitchFamily="34" charset="0"/>
              </a:rPr>
              <a:t>Two core personas: the developer or maker building on the Microsoft stack and the knowledge worker learning a new product or feature.</a:t>
            </a:r>
          </a:p>
        </p:txBody>
      </p:sp>
      <p:sp>
        <p:nvSpPr>
          <p:cNvPr id="16" name="TextBox 15"/>
          <p:cNvSpPr txBox="1"/>
          <p:nvPr/>
        </p:nvSpPr>
        <p:spPr>
          <a:xfrm>
            <a:off x="1289563" y="1956445"/>
            <a:ext cx="935769" cy="246221"/>
          </a:xfrm>
          <a:prstGeom prst="rect">
            <a:avLst/>
          </a:prstGeom>
          <a:noFill/>
        </p:spPr>
        <p:txBody>
          <a:bodyPr wrap="none" lIns="0" tIns="0" rIns="0" bIns="0">
            <a:spAutoFit/>
          </a:bodyPr>
          <a:lstStyle/>
          <a:p>
            <a:pPr algn="l"/>
            <a:r>
              <a:rPr lang="en-US" sz="1600" b="1" i="0" noProof="0" dirty="0">
                <a:solidFill>
                  <a:srgbClr val="1B1040"/>
                </a:solidFill>
                <a:latin typeface="Segoe UI" panose="020B0502040204020203" pitchFamily="34" charset="0"/>
                <a:cs typeface="Segoe UI" panose="020B0502040204020203" pitchFamily="34" charset="0"/>
              </a:rPr>
              <a:t>Developer / Maker</a:t>
            </a:r>
          </a:p>
        </p:txBody>
      </p:sp>
      <p:sp>
        <p:nvSpPr>
          <p:cNvPr id="17" name="TextBox 16"/>
          <p:cNvSpPr txBox="1"/>
          <p:nvPr/>
        </p:nvSpPr>
        <p:spPr>
          <a:xfrm>
            <a:off x="1289563" y="2194564"/>
            <a:ext cx="626775" cy="169277"/>
          </a:xfrm>
          <a:prstGeom prst="rect">
            <a:avLst/>
          </a:prstGeom>
          <a:noFill/>
        </p:spPr>
        <p:txBody>
          <a:bodyPr wrap="none" lIns="0" tIns="0" rIns="0" bIns="0">
            <a:spAutoFit/>
          </a:bodyPr>
          <a:lstStyle/>
          <a:p>
            <a:pPr algn="l"/>
            <a:r>
              <a:rPr lang="en-US" sz="1100" b="0" i="0" noProof="0" dirty="0">
                <a:solidFill>
                  <a:srgbClr val="6E6490"/>
                </a:solidFill>
                <a:latin typeface="Segoe UI" panose="020B0502040204020203" pitchFamily="34" charset="0"/>
                <a:cs typeface="Segoe UI" panose="020B0502040204020203" pitchFamily="34" charset="0"/>
              </a:rPr>
              <a:t>Builder</a:t>
            </a:r>
          </a:p>
        </p:txBody>
      </p:sp>
      <p:sp>
        <p:nvSpPr>
          <p:cNvPr id="18" name="TextBox 17"/>
          <p:cNvSpPr txBox="1"/>
          <p:nvPr/>
        </p:nvSpPr>
        <p:spPr>
          <a:xfrm>
            <a:off x="853359" y="3663917"/>
            <a:ext cx="817531" cy="184666"/>
          </a:xfrm>
          <a:prstGeom prst="rect">
            <a:avLst/>
          </a:prstGeom>
          <a:noFill/>
        </p:spPr>
        <p:txBody>
          <a:bodyPr wrap="none" lIns="0" tIns="0" rIns="0" bIns="0">
            <a:spAutoFit/>
          </a:bodyPr>
          <a:lstStyle/>
          <a:p>
            <a:pPr algn="l"/>
            <a:r>
              <a:rPr lang="en-US" sz="1200" b="1" i="0" noProof="0" dirty="0">
                <a:solidFill>
                  <a:srgbClr val="6B2FAD"/>
                </a:solidFill>
                <a:latin typeface="Segoe UI" panose="020B0502040204020203" pitchFamily="34" charset="0"/>
                <a:cs typeface="Segoe UI" panose="020B0502040204020203" pitchFamily="34" charset="0"/>
              </a:rPr>
              <a:t>Typical Ask</a:t>
            </a:r>
          </a:p>
        </p:txBody>
      </p:sp>
      <p:sp>
        <p:nvSpPr>
          <p:cNvPr id="19" name="TextBox 18"/>
          <p:cNvSpPr txBox="1"/>
          <p:nvPr/>
        </p:nvSpPr>
        <p:spPr>
          <a:xfrm>
            <a:off x="853359" y="3854412"/>
            <a:ext cx="4834657" cy="184666"/>
          </a:xfrm>
          <a:prstGeom prst="rect">
            <a:avLst/>
          </a:prstGeom>
          <a:noFill/>
        </p:spPr>
        <p:txBody>
          <a:bodyPr wrap="none" lIns="0" tIns="0" rIns="0" bIns="0" anchor="t">
            <a:spAutoFit/>
          </a:bodyPr>
          <a:lstStyle/>
          <a:p>
            <a:pPr algn="l"/>
            <a:r>
              <a:rPr lang="en-US" sz="1200" b="0" i="1" noProof="0" dirty="0">
                <a:solidFill>
                  <a:srgbClr val="2D2053"/>
                </a:solidFill>
                <a:latin typeface="Segoe UI"/>
                <a:cs typeface="Segoe UI"/>
              </a:rPr>
              <a:t>How do I create an autonomous agent? Provide me examples of triggers</a:t>
            </a:r>
            <a:r>
              <a:rPr lang="en-US" sz="1200" i="1" noProof="0" dirty="0">
                <a:solidFill>
                  <a:srgbClr val="2D2053"/>
                </a:solidFill>
                <a:latin typeface="Segoe UI"/>
                <a:cs typeface="Segoe UI"/>
              </a:rPr>
              <a:t>..</a:t>
            </a:r>
            <a:endParaRPr lang="en-US" sz="1200" b="0" i="1" noProof="0" dirty="0">
              <a:solidFill>
                <a:srgbClr val="2D2053"/>
              </a:solidFill>
              <a:latin typeface="Segoe UI" panose="020B0502040204020203" pitchFamily="34" charset="0"/>
              <a:cs typeface="Segoe UI" panose="020B0502040204020203" pitchFamily="34" charset="0"/>
            </a:endParaRPr>
          </a:p>
        </p:txBody>
      </p:sp>
      <p:sp>
        <p:nvSpPr>
          <p:cNvPr id="20" name="TextBox 19"/>
          <p:cNvSpPr txBox="1"/>
          <p:nvPr/>
        </p:nvSpPr>
        <p:spPr>
          <a:xfrm>
            <a:off x="7065438" y="1956445"/>
            <a:ext cx="1351588" cy="246221"/>
          </a:xfrm>
          <a:prstGeom prst="rect">
            <a:avLst/>
          </a:prstGeom>
          <a:noFill/>
        </p:spPr>
        <p:txBody>
          <a:bodyPr wrap="none" lIns="0" tIns="0" rIns="0" bIns="0">
            <a:spAutoFit/>
          </a:bodyPr>
          <a:lstStyle/>
          <a:p>
            <a:pPr algn="l"/>
            <a:r>
              <a:rPr lang="en-US" sz="1600" b="1" i="0" noProof="0" dirty="0">
                <a:solidFill>
                  <a:srgbClr val="1B1040"/>
                </a:solidFill>
                <a:latin typeface="Segoe UI" panose="020B0502040204020203" pitchFamily="34" charset="0"/>
                <a:cs typeface="Segoe UI" panose="020B0502040204020203" pitchFamily="34" charset="0"/>
              </a:rPr>
              <a:t>Knowledge Worker</a:t>
            </a:r>
          </a:p>
        </p:txBody>
      </p:sp>
      <p:sp>
        <p:nvSpPr>
          <p:cNvPr id="21" name="TextBox 20"/>
          <p:cNvSpPr txBox="1"/>
          <p:nvPr/>
        </p:nvSpPr>
        <p:spPr>
          <a:xfrm>
            <a:off x="7065438" y="2194564"/>
            <a:ext cx="554639" cy="169277"/>
          </a:xfrm>
          <a:prstGeom prst="rect">
            <a:avLst/>
          </a:prstGeom>
          <a:noFill/>
        </p:spPr>
        <p:txBody>
          <a:bodyPr wrap="none" lIns="0" tIns="0" rIns="0" bIns="0">
            <a:spAutoFit/>
          </a:bodyPr>
          <a:lstStyle/>
          <a:p>
            <a:pPr algn="l"/>
            <a:r>
              <a:rPr lang="en-US" sz="1100" b="0" i="0" noProof="0" dirty="0">
                <a:solidFill>
                  <a:srgbClr val="6E6490"/>
                </a:solidFill>
                <a:latin typeface="Segoe UI" panose="020B0502040204020203" pitchFamily="34" charset="0"/>
                <a:cs typeface="Segoe UI" panose="020B0502040204020203" pitchFamily="34" charset="0"/>
              </a:rPr>
              <a:t>Learner</a:t>
            </a:r>
          </a:p>
        </p:txBody>
      </p:sp>
      <p:sp>
        <p:nvSpPr>
          <p:cNvPr id="22" name="TextBox 21"/>
          <p:cNvSpPr txBox="1"/>
          <p:nvPr/>
        </p:nvSpPr>
        <p:spPr>
          <a:xfrm>
            <a:off x="6629234" y="3282917"/>
            <a:ext cx="817531" cy="184666"/>
          </a:xfrm>
          <a:prstGeom prst="rect">
            <a:avLst/>
          </a:prstGeom>
          <a:noFill/>
        </p:spPr>
        <p:txBody>
          <a:bodyPr wrap="none" lIns="0" tIns="0" rIns="0" bIns="0">
            <a:spAutoFit/>
          </a:bodyPr>
          <a:lstStyle/>
          <a:p>
            <a:pPr algn="l"/>
            <a:r>
              <a:rPr lang="en-US" sz="1200" b="1" i="0" noProof="0" dirty="0">
                <a:solidFill>
                  <a:srgbClr val="6B2FAD"/>
                </a:solidFill>
                <a:latin typeface="Segoe UI" panose="020B0502040204020203" pitchFamily="34" charset="0"/>
                <a:cs typeface="Segoe UI" panose="020B0502040204020203" pitchFamily="34" charset="0"/>
              </a:rPr>
              <a:t>Typical Ask</a:t>
            </a:r>
          </a:p>
        </p:txBody>
      </p:sp>
      <p:sp>
        <p:nvSpPr>
          <p:cNvPr id="23" name="TextBox 22"/>
          <p:cNvSpPr txBox="1"/>
          <p:nvPr/>
        </p:nvSpPr>
        <p:spPr>
          <a:xfrm>
            <a:off x="6629234" y="3473412"/>
            <a:ext cx="4037259" cy="184666"/>
          </a:xfrm>
          <a:prstGeom prst="rect">
            <a:avLst/>
          </a:prstGeom>
          <a:noFill/>
        </p:spPr>
        <p:txBody>
          <a:bodyPr wrap="none" lIns="0" tIns="0" rIns="0" bIns="0">
            <a:spAutoFit/>
          </a:bodyPr>
          <a:lstStyle/>
          <a:p>
            <a:r>
              <a:rPr lang="en-US" sz="1200" i="1" noProof="0" dirty="0">
                <a:solidFill>
                  <a:srgbClr val="2D2053"/>
                </a:solidFill>
                <a:latin typeface="Segoe UI" panose="020B0502040204020203" pitchFamily="34" charset="0"/>
                <a:cs typeface="Segoe UI" panose="020B0502040204020203" pitchFamily="34" charset="0"/>
              </a:rPr>
              <a:t>“How do I create my first Power Automate flow step by step?”</a:t>
            </a:r>
          </a:p>
        </p:txBody>
      </p:sp>
      <p:sp>
        <p:nvSpPr>
          <p:cNvPr id="24" name="TextBox 23"/>
          <p:cNvSpPr txBox="1"/>
          <p:nvPr/>
        </p:nvSpPr>
        <p:spPr>
          <a:xfrm>
            <a:off x="954113" y="5724673"/>
            <a:ext cx="2205732" cy="215444"/>
          </a:xfrm>
          <a:prstGeom prst="rect">
            <a:avLst/>
          </a:prstGeom>
          <a:noFill/>
        </p:spPr>
        <p:txBody>
          <a:bodyPr wrap="none" lIns="0" tIns="0" rIns="0" bIns="0">
            <a:spAutoFit/>
          </a:bodyPr>
          <a:lstStyle/>
          <a:p>
            <a:pPr algn="l"/>
            <a:r>
              <a:rPr lang="en-US" sz="1400" b="1" i="0" noProof="0" dirty="0">
                <a:solidFill>
                  <a:srgbClr val="1B1040"/>
                </a:solidFill>
                <a:latin typeface="Segoe UI" panose="020B0502040204020203" pitchFamily="34" charset="0"/>
                <a:cs typeface="Segoe UI" panose="020B0502040204020203" pitchFamily="34" charset="0"/>
              </a:rPr>
              <a:t>Key Challenges Addressed</a:t>
            </a:r>
          </a:p>
        </p:txBody>
      </p:sp>
      <p:sp>
        <p:nvSpPr>
          <p:cNvPr id="25" name="TextBox 24"/>
          <p:cNvSpPr txBox="1"/>
          <p:nvPr/>
        </p:nvSpPr>
        <p:spPr>
          <a:xfrm>
            <a:off x="954113" y="6048223"/>
            <a:ext cx="10542422" cy="430887"/>
          </a:xfrm>
          <a:prstGeom prst="rect">
            <a:avLst/>
          </a:prstGeom>
          <a:noFill/>
        </p:spPr>
        <p:txBody>
          <a:bodyPr wrap="square" lIns="0" tIns="0" rIns="0" bIns="0">
            <a:spAutoFit/>
          </a:bodyPr>
          <a:lstStyle/>
          <a:p>
            <a:pPr algn="l"/>
            <a:r>
              <a:rPr lang="en-US" sz="1400" b="0" i="0" noProof="0" dirty="0">
                <a:solidFill>
                  <a:srgbClr val="6E6490"/>
                </a:solidFill>
                <a:latin typeface="Segoe UI" panose="020B0502040204020203" pitchFamily="34" charset="0"/>
                <a:cs typeface="Segoe UI" panose="020B0502040204020203" pitchFamily="34" charset="0"/>
              </a:rPr>
              <a:t>Trusted answers on the Copilot stack are hard to find quickly; docs are fragmented; repetitive questions overload SMEs and create inconsistent guidance.</a:t>
            </a:r>
          </a:p>
        </p:txBody>
      </p:sp>
      <p:sp>
        <p:nvSpPr>
          <p:cNvPr id="26" name="TextBox 25"/>
          <p:cNvSpPr txBox="1"/>
          <p:nvPr/>
        </p:nvSpPr>
        <p:spPr>
          <a:xfrm>
            <a:off x="695307" y="2537456"/>
            <a:ext cx="5025353" cy="511935"/>
          </a:xfrm>
          <a:prstGeom prst="rect">
            <a:avLst/>
          </a:prstGeom>
          <a:noFill/>
        </p:spPr>
        <p:txBody>
          <a:bodyPr wrap="square" lIns="0" tIns="0" rIns="0" bIns="0">
            <a:spAutoFit/>
          </a:bodyPr>
          <a:lstStyle/>
          <a:p>
            <a:pPr marL="167576" indent="-167576" algn="l">
              <a:lnSpc>
                <a:spcPts val="1699"/>
              </a:lnSpc>
              <a:spcBef>
                <a:spcPts val="0"/>
              </a:spcBef>
              <a:spcAft>
                <a:spcPts val="0"/>
              </a:spcAft>
              <a:buClr>
                <a:srgbClr val="6B2FAD"/>
              </a:buClr>
              <a:buSzPct val="100000"/>
              <a:buFont typeface="Inter" charset="0"/>
              <a:buChar char="●"/>
            </a:pPr>
            <a:r>
              <a:rPr lang="en-US" sz="1400" b="0" i="0" noProof="0" dirty="0">
                <a:solidFill>
                  <a:srgbClr val="2D2053"/>
                </a:solidFill>
                <a:latin typeface="Segoe UI" panose="020B0502040204020203" pitchFamily="34" charset="0"/>
                <a:cs typeface="Segoe UI" panose="020B0502040204020203" pitchFamily="34" charset="0"/>
              </a:rPr>
              <a:t>Builds on the Microsoft stack across Azure, Power Platform, M365</a:t>
            </a:r>
          </a:p>
          <a:p>
            <a:pPr marL="167576" indent="-167576" algn="l">
              <a:lnSpc>
                <a:spcPts val="1699"/>
              </a:lnSpc>
              <a:spcBef>
                <a:spcPts val="0"/>
              </a:spcBef>
              <a:spcAft>
                <a:spcPts val="0"/>
              </a:spcAft>
              <a:buClr>
                <a:srgbClr val="6B2FAD"/>
              </a:buClr>
              <a:buSzPct val="100000"/>
              <a:buFont typeface="Inter" charset="0"/>
              <a:buChar char="●"/>
            </a:pPr>
            <a:r>
              <a:rPr lang="en-US" sz="1400" b="0" i="0" noProof="0" dirty="0">
                <a:solidFill>
                  <a:srgbClr val="2D2053"/>
                </a:solidFill>
                <a:latin typeface="Segoe UI" panose="020B0502040204020203" pitchFamily="34" charset="0"/>
                <a:cs typeface="Segoe UI" panose="020B0502040204020203" pitchFamily="34" charset="0"/>
              </a:rPr>
              <a:t>Wants step-by-step, citation-backed guidance in the flow of work</a:t>
            </a:r>
          </a:p>
        </p:txBody>
      </p:sp>
      <p:sp>
        <p:nvSpPr>
          <p:cNvPr id="27" name="TextBox 26"/>
          <p:cNvSpPr txBox="1"/>
          <p:nvPr/>
        </p:nvSpPr>
        <p:spPr>
          <a:xfrm>
            <a:off x="6471182" y="2537456"/>
            <a:ext cx="5025353" cy="511935"/>
          </a:xfrm>
          <a:prstGeom prst="rect">
            <a:avLst/>
          </a:prstGeom>
          <a:noFill/>
        </p:spPr>
        <p:txBody>
          <a:bodyPr wrap="square" lIns="0" tIns="0" rIns="0" bIns="0" anchor="t">
            <a:spAutoFit/>
          </a:bodyPr>
          <a:lstStyle/>
          <a:p>
            <a:pPr marL="167005" indent="-167005" algn="l">
              <a:lnSpc>
                <a:spcPts val="1699"/>
              </a:lnSpc>
              <a:spcBef>
                <a:spcPts val="0"/>
              </a:spcBef>
              <a:spcAft>
                <a:spcPts val="0"/>
              </a:spcAft>
              <a:buClr>
                <a:srgbClr val="6B2FAD"/>
              </a:buClr>
              <a:buSzPct val="100000"/>
              <a:buFont typeface="Inter" charset="0"/>
              <a:buChar char="●"/>
            </a:pPr>
            <a:r>
              <a:rPr lang="en-US" sz="1400" b="0" i="0" noProof="0" dirty="0">
                <a:solidFill>
                  <a:srgbClr val="2D2053"/>
                </a:solidFill>
                <a:latin typeface="Segoe UI" panose="020B0502040204020203" pitchFamily="34" charset="0"/>
                <a:cs typeface="Segoe UI" panose="020B0502040204020203" pitchFamily="34" charset="0"/>
              </a:rPr>
              <a:t>Adopting a new Microsoft product or feature</a:t>
            </a:r>
          </a:p>
          <a:p>
            <a:pPr marL="167005" indent="-167005" algn="l">
              <a:lnSpc>
                <a:spcPts val="1699"/>
              </a:lnSpc>
              <a:spcBef>
                <a:spcPts val="0"/>
              </a:spcBef>
              <a:spcAft>
                <a:spcPts val="0"/>
              </a:spcAft>
              <a:buClr>
                <a:srgbClr val="6B2FAD"/>
              </a:buClr>
              <a:buSzPct val="100000"/>
              <a:buFont typeface="Inter" charset="0"/>
              <a:buChar char="●"/>
            </a:pPr>
            <a:r>
              <a:rPr lang="en-US" sz="1400" b="0" i="0" noProof="0" dirty="0">
                <a:solidFill>
                  <a:srgbClr val="2D2053"/>
                </a:solidFill>
                <a:latin typeface="Segoe UI" panose="020B0502040204020203" pitchFamily="34" charset="0"/>
                <a:cs typeface="Segoe UI" panose="020B0502040204020203" pitchFamily="34" charset="0"/>
              </a:rPr>
              <a:t>Needs trusted answers without browsing many docs</a:t>
            </a:r>
          </a:p>
        </p:txBody>
      </p:sp>
      <p:pic>
        <p:nvPicPr>
          <p:cNvPr id="28" name="Picture Placeholder 27" descr="A person wearing a headset and smiling">
            <a:extLst>
              <a:ext uri="{FF2B5EF4-FFF2-40B4-BE49-F238E27FC236}">
                <a16:creationId xmlns:a16="http://schemas.microsoft.com/office/drawing/2014/main" id="{92469F25-A0E9-A10A-BB91-0ED6270DBD2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19373" y="1951431"/>
            <a:ext cx="408908" cy="408908"/>
          </a:xfrm>
          <a:prstGeom prst="ellipse">
            <a:avLst/>
          </a:prstGeom>
          <a:solidFill>
            <a:schemeClr val="bg1"/>
          </a:solidFill>
          <a:ln w="25400">
            <a:gradFill>
              <a:gsLst>
                <a:gs pos="41000">
                  <a:srgbClr val="3F3382"/>
                </a:gs>
                <a:gs pos="90000">
                  <a:srgbClr val="002060"/>
                </a:gs>
                <a:gs pos="0">
                  <a:schemeClr val="accent1">
                    <a:lumMod val="60000"/>
                    <a:lumOff val="40000"/>
                  </a:schemeClr>
                </a:gs>
              </a:gsLst>
              <a:lin ang="13200000" scaled="0"/>
            </a:gradFill>
          </a:ln>
          <a:effectLst>
            <a:outerShdw blurRad="50800" dist="38100" dir="5400000" algn="t" rotWithShape="0">
              <a:prstClr val="black">
                <a:alpha val="40000"/>
              </a:prstClr>
            </a:outerShdw>
          </a:effectLst>
        </p:spPr>
      </p:pic>
      <p:pic>
        <p:nvPicPr>
          <p:cNvPr id="29" name="Picture Placeholder 35" descr="A person talking on a phone">
            <a:extLst>
              <a:ext uri="{FF2B5EF4-FFF2-40B4-BE49-F238E27FC236}">
                <a16:creationId xmlns:a16="http://schemas.microsoft.com/office/drawing/2014/main" id="{B6460B6C-4434-DAF5-495D-43420C71B7C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490394" y="1909478"/>
            <a:ext cx="456532" cy="456532"/>
          </a:xfrm>
          <a:prstGeom prst="ellipse">
            <a:avLst/>
          </a:prstGeom>
          <a:solidFill>
            <a:schemeClr val="bg1"/>
          </a:solidFill>
          <a:ln w="25400">
            <a:gradFill>
              <a:gsLst>
                <a:gs pos="41000">
                  <a:srgbClr val="3F3382"/>
                </a:gs>
                <a:gs pos="90000">
                  <a:srgbClr val="002060"/>
                </a:gs>
                <a:gs pos="0">
                  <a:schemeClr val="accent1">
                    <a:lumMod val="60000"/>
                    <a:lumOff val="40000"/>
                  </a:schemeClr>
                </a:gs>
              </a:gsLst>
              <a:lin ang="13200000" scaled="0"/>
            </a:gradFill>
          </a:ln>
          <a:effectLst>
            <a:outerShdw blurRad="50800" dist="38100" dir="5400000" algn="t" rotWithShape="0">
              <a:prstClr val="black">
                <a:alpha val="40000"/>
              </a:prst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57200" y="1720304"/>
            <a:ext cx="3276600" cy="4029075"/>
          </a:xfrm>
          <a:prstGeom prst="roundRect">
            <a:avLst>
              <a:gd name="adj" fmla="val 348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noProof="0" dirty="0">
              <a:latin typeface="Segoe UI" panose="020B0502040204020203" pitchFamily="34" charset="0"/>
              <a:cs typeface="Segoe UI" panose="020B0502040204020203" pitchFamily="34" charset="0"/>
            </a:endParaRPr>
          </a:p>
        </p:txBody>
      </p:sp>
      <p:pic>
        <p:nvPicPr>
          <p:cNvPr id="3" name="Picture 2" descr="image.png"/>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679955" y="1991716"/>
            <a:ext cx="228617" cy="200064"/>
          </a:xfrm>
          <a:prstGeom prst="rect">
            <a:avLst/>
          </a:prstGeom>
        </p:spPr>
      </p:pic>
      <p:sp>
        <p:nvSpPr>
          <p:cNvPr id="4" name="Oval 3"/>
          <p:cNvSpPr/>
          <p:nvPr/>
        </p:nvSpPr>
        <p:spPr>
          <a:xfrm>
            <a:off x="679995" y="2348954"/>
            <a:ext cx="381000" cy="381000"/>
          </a:xfrm>
          <a:prstGeom prst="ellipse">
            <a:avLst/>
          </a:prstGeom>
          <a:solidFill>
            <a:srgbClr val="6B2F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noProof="0" dirty="0">
              <a:latin typeface="Segoe UI" panose="020B0502040204020203" pitchFamily="34" charset="0"/>
              <a:cs typeface="Segoe UI" panose="020B0502040204020203" pitchFamily="34" charset="0"/>
            </a:endParaRPr>
          </a:p>
        </p:txBody>
      </p:sp>
      <p:pic>
        <p:nvPicPr>
          <p:cNvPr id="5" name="Picture 4"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055582" y="3641404"/>
            <a:ext cx="106578" cy="186539"/>
          </a:xfrm>
          <a:prstGeom prst="rect">
            <a:avLst/>
          </a:prstGeom>
        </p:spPr>
      </p:pic>
      <p:sp>
        <p:nvSpPr>
          <p:cNvPr id="6" name="Rounded Rectangle 5"/>
          <p:cNvSpPr/>
          <p:nvPr/>
        </p:nvSpPr>
        <p:spPr>
          <a:xfrm>
            <a:off x="4457700" y="1720304"/>
            <a:ext cx="3276600" cy="4029075"/>
          </a:xfrm>
          <a:prstGeom prst="roundRect">
            <a:avLst>
              <a:gd name="adj" fmla="val 348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noProof="0" dirty="0">
              <a:latin typeface="Segoe UI" panose="020B0502040204020203" pitchFamily="34" charset="0"/>
              <a:cs typeface="Segoe UI" panose="020B0502040204020203" pitchFamily="34" charset="0"/>
            </a:endParaRPr>
          </a:p>
        </p:txBody>
      </p:sp>
      <p:pic>
        <p:nvPicPr>
          <p:cNvPr id="7" name="Picture 6" descr="image.png"/>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680378" y="1977429"/>
            <a:ext cx="228583" cy="228627"/>
          </a:xfrm>
          <a:prstGeom prst="rect">
            <a:avLst/>
          </a:prstGeom>
        </p:spPr>
      </p:pic>
      <p:sp>
        <p:nvSpPr>
          <p:cNvPr id="8" name="Oval 7"/>
          <p:cNvSpPr/>
          <p:nvPr/>
        </p:nvSpPr>
        <p:spPr>
          <a:xfrm>
            <a:off x="4680495" y="2348954"/>
            <a:ext cx="381000" cy="381000"/>
          </a:xfrm>
          <a:prstGeom prst="ellipse">
            <a:avLst/>
          </a:prstGeom>
          <a:solidFill>
            <a:srgbClr val="6B2F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noProof="0" dirty="0">
              <a:latin typeface="Segoe UI" panose="020B0502040204020203" pitchFamily="34" charset="0"/>
              <a:cs typeface="Segoe UI" panose="020B0502040204020203" pitchFamily="34" charset="0"/>
            </a:endParaRPr>
          </a:p>
        </p:txBody>
      </p:sp>
      <p:pic>
        <p:nvPicPr>
          <p:cNvPr id="9" name="Picture 8" descr="image.png"/>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055982" y="3641404"/>
            <a:ext cx="106579" cy="186539"/>
          </a:xfrm>
          <a:prstGeom prst="rect">
            <a:avLst/>
          </a:prstGeom>
        </p:spPr>
      </p:pic>
      <p:sp>
        <p:nvSpPr>
          <p:cNvPr id="10" name="Rounded Rectangle 9"/>
          <p:cNvSpPr/>
          <p:nvPr/>
        </p:nvSpPr>
        <p:spPr>
          <a:xfrm>
            <a:off x="8458200" y="1720304"/>
            <a:ext cx="3276600" cy="4029075"/>
          </a:xfrm>
          <a:prstGeom prst="roundRect">
            <a:avLst>
              <a:gd name="adj" fmla="val 3488"/>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noProof="0" dirty="0">
              <a:latin typeface="Segoe UI" panose="020B0502040204020203" pitchFamily="34" charset="0"/>
              <a:cs typeface="Segoe UI" panose="020B0502040204020203" pitchFamily="34" charset="0"/>
            </a:endParaRPr>
          </a:p>
        </p:txBody>
      </p:sp>
      <p:pic>
        <p:nvPicPr>
          <p:cNvPr id="11" name="Picture 10" descr="image.png"/>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8680778" y="1977429"/>
            <a:ext cx="228594" cy="228594"/>
          </a:xfrm>
          <a:prstGeom prst="rect">
            <a:avLst/>
          </a:prstGeom>
        </p:spPr>
      </p:pic>
      <p:sp>
        <p:nvSpPr>
          <p:cNvPr id="12" name="Oval 11"/>
          <p:cNvSpPr/>
          <p:nvPr/>
        </p:nvSpPr>
        <p:spPr>
          <a:xfrm>
            <a:off x="8680995" y="2348954"/>
            <a:ext cx="381000" cy="381000"/>
          </a:xfrm>
          <a:prstGeom prst="ellipse">
            <a:avLst/>
          </a:prstGeom>
          <a:solidFill>
            <a:srgbClr val="6B2F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noProof="0" dirty="0">
              <a:latin typeface="Segoe UI" panose="020B0502040204020203" pitchFamily="34" charset="0"/>
              <a:cs typeface="Segoe UI" panose="020B0502040204020203" pitchFamily="34" charset="0"/>
            </a:endParaRPr>
          </a:p>
        </p:txBody>
      </p:sp>
      <p:sp>
        <p:nvSpPr>
          <p:cNvPr id="13" name="Rounded Rectangle 12"/>
          <p:cNvSpPr/>
          <p:nvPr/>
        </p:nvSpPr>
        <p:spPr>
          <a:xfrm>
            <a:off x="457200" y="5962650"/>
            <a:ext cx="11277600" cy="590550"/>
          </a:xfrm>
          <a:prstGeom prst="roundRect">
            <a:avLst>
              <a:gd name="adj" fmla="val 19354"/>
            </a:avLst>
          </a:prstGeom>
          <a:solidFill>
            <a:srgbClr val="EDE8F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noProof="0" dirty="0">
              <a:latin typeface="Segoe UI" panose="020B0502040204020203" pitchFamily="34" charset="0"/>
              <a:cs typeface="Segoe UI" panose="020B0502040204020203" pitchFamily="34" charset="0"/>
            </a:endParaRPr>
          </a:p>
        </p:txBody>
      </p:sp>
      <p:sp>
        <p:nvSpPr>
          <p:cNvPr id="14" name="Rectangle 13"/>
          <p:cNvSpPr/>
          <p:nvPr/>
        </p:nvSpPr>
        <p:spPr>
          <a:xfrm>
            <a:off x="2405062" y="6124575"/>
            <a:ext cx="19050" cy="266700"/>
          </a:xfrm>
          <a:prstGeom prst="rect">
            <a:avLst/>
          </a:prstGeom>
          <a:solidFill>
            <a:srgbClr val="D5CCE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800" noProof="0" dirty="0">
              <a:latin typeface="Segoe UI" panose="020B0502040204020203" pitchFamily="34" charset="0"/>
              <a:cs typeface="Segoe UI" panose="020B0502040204020203" pitchFamily="34" charset="0"/>
            </a:endParaRPr>
          </a:p>
        </p:txBody>
      </p:sp>
      <p:pic>
        <p:nvPicPr>
          <p:cNvPr id="15" name="Picture 14" descr="image.png"/>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2606808" y="6181570"/>
            <a:ext cx="133346" cy="152396"/>
          </a:xfrm>
          <a:prstGeom prst="rect">
            <a:avLst/>
          </a:prstGeom>
        </p:spPr>
      </p:pic>
      <p:pic>
        <p:nvPicPr>
          <p:cNvPr id="16" name="Picture 15" descr="image.png"/>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6597733" y="6181570"/>
            <a:ext cx="152396" cy="152396"/>
          </a:xfrm>
          <a:prstGeom prst="rect">
            <a:avLst/>
          </a:prstGeom>
        </p:spPr>
      </p:pic>
      <p:pic>
        <p:nvPicPr>
          <p:cNvPr id="17" name="Picture 16" descr="image.png"/>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9012099" y="6181567"/>
            <a:ext cx="114321" cy="152402"/>
          </a:xfrm>
          <a:prstGeom prst="rect">
            <a:avLst/>
          </a:prstGeom>
        </p:spPr>
      </p:pic>
      <p:sp>
        <p:nvSpPr>
          <p:cNvPr id="18" name="TextBox 17"/>
          <p:cNvSpPr txBox="1"/>
          <p:nvPr/>
        </p:nvSpPr>
        <p:spPr>
          <a:xfrm>
            <a:off x="457188" y="380990"/>
            <a:ext cx="2369238" cy="492443"/>
          </a:xfrm>
          <a:prstGeom prst="rect">
            <a:avLst/>
          </a:prstGeom>
          <a:noFill/>
        </p:spPr>
        <p:txBody>
          <a:bodyPr wrap="none" lIns="0" tIns="0" rIns="0" bIns="0">
            <a:spAutoFit/>
          </a:bodyPr>
          <a:lstStyle/>
          <a:p>
            <a:r>
              <a:rPr lang="en-US" sz="3200" b="1" spc="-50" noProof="0" dirty="0">
                <a:ln w="3175">
                  <a:noFill/>
                </a:ln>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rPr>
              <a:t>User Journey</a:t>
            </a:r>
          </a:p>
        </p:txBody>
      </p:sp>
      <p:sp>
        <p:nvSpPr>
          <p:cNvPr id="19" name="TextBox 18"/>
          <p:cNvSpPr txBox="1"/>
          <p:nvPr/>
        </p:nvSpPr>
        <p:spPr>
          <a:xfrm>
            <a:off x="457188" y="939081"/>
            <a:ext cx="10061124" cy="492443"/>
          </a:xfrm>
          <a:prstGeom prst="rect">
            <a:avLst/>
          </a:prstGeom>
          <a:noFill/>
        </p:spPr>
        <p:txBody>
          <a:bodyPr wrap="square" lIns="0" tIns="0" rIns="0" bIns="0">
            <a:spAutoFit/>
          </a:bodyPr>
          <a:lstStyle/>
          <a:p>
            <a:pPr algn="l"/>
            <a:r>
              <a:rPr lang="en-US" sz="1600" b="1" i="0" noProof="0" dirty="0">
                <a:solidFill>
                  <a:srgbClr val="1B1040"/>
                </a:solidFill>
                <a:latin typeface="Segoe UI" panose="020B0502040204020203" pitchFamily="34" charset="0"/>
                <a:cs typeface="Segoe UI" panose="020B0502040204020203" pitchFamily="34" charset="0"/>
              </a:rPr>
              <a:t>From a single technical question to a step-by-step, citation-backed answer, the agent eliminates the time spent navigating fragmented documentation.</a:t>
            </a:r>
          </a:p>
        </p:txBody>
      </p:sp>
      <p:sp>
        <p:nvSpPr>
          <p:cNvPr id="20" name="TextBox 19"/>
          <p:cNvSpPr txBox="1"/>
          <p:nvPr/>
        </p:nvSpPr>
        <p:spPr>
          <a:xfrm>
            <a:off x="837583" y="2439380"/>
            <a:ext cx="102592" cy="215444"/>
          </a:xfrm>
          <a:prstGeom prst="rect">
            <a:avLst/>
          </a:prstGeom>
          <a:noFill/>
        </p:spPr>
        <p:txBody>
          <a:bodyPr wrap="none" lIns="0" tIns="0" rIns="0" bIns="0">
            <a:spAutoFit/>
          </a:bodyPr>
          <a:lstStyle/>
          <a:p>
            <a:pPr algn="l"/>
            <a:r>
              <a:rPr lang="en-US" sz="1400" b="1" i="0" noProof="0" dirty="0">
                <a:solidFill>
                  <a:srgbClr val="FFFFFF"/>
                </a:solidFill>
                <a:latin typeface="Segoe UI" panose="020B0502040204020203" pitchFamily="34" charset="0"/>
                <a:cs typeface="Segoe UI" panose="020B0502040204020203" pitchFamily="34" charset="0"/>
              </a:rPr>
              <a:t>1</a:t>
            </a:r>
          </a:p>
        </p:txBody>
      </p:sp>
      <p:sp>
        <p:nvSpPr>
          <p:cNvPr id="21" name="TextBox 20"/>
          <p:cNvSpPr txBox="1"/>
          <p:nvPr/>
        </p:nvSpPr>
        <p:spPr>
          <a:xfrm>
            <a:off x="1175266" y="2425093"/>
            <a:ext cx="690702" cy="246221"/>
          </a:xfrm>
          <a:prstGeom prst="rect">
            <a:avLst/>
          </a:prstGeom>
          <a:noFill/>
        </p:spPr>
        <p:txBody>
          <a:bodyPr wrap="none" lIns="0" tIns="0" rIns="0" bIns="0">
            <a:spAutoFit/>
          </a:bodyPr>
          <a:lstStyle/>
          <a:p>
            <a:pPr algn="l"/>
            <a:r>
              <a:rPr lang="en-US" sz="1600" b="1" i="0" noProof="0" dirty="0">
                <a:solidFill>
                  <a:srgbClr val="6B2FAD"/>
                </a:solidFill>
                <a:latin typeface="Segoe UI" panose="020B0502040204020203" pitchFamily="34" charset="0"/>
                <a:cs typeface="Segoe UI" panose="020B0502040204020203" pitchFamily="34" charset="0"/>
              </a:rPr>
              <a:t>Trigger</a:t>
            </a:r>
          </a:p>
        </p:txBody>
      </p:sp>
      <p:sp>
        <p:nvSpPr>
          <p:cNvPr id="22" name="TextBox 21"/>
          <p:cNvSpPr txBox="1"/>
          <p:nvPr/>
        </p:nvSpPr>
        <p:spPr>
          <a:xfrm>
            <a:off x="679978" y="2910856"/>
            <a:ext cx="2606659" cy="1077218"/>
          </a:xfrm>
          <a:prstGeom prst="rect">
            <a:avLst/>
          </a:prstGeom>
          <a:noFill/>
        </p:spPr>
        <p:txBody>
          <a:bodyPr wrap="square" lIns="0" tIns="0" rIns="0" bIns="0">
            <a:spAutoFit/>
          </a:bodyPr>
          <a:lstStyle/>
          <a:p>
            <a:pPr algn="l"/>
            <a:r>
              <a:rPr lang="en-US" sz="1400" b="0" i="0" noProof="0" dirty="0">
                <a:solidFill>
                  <a:srgbClr val="2D2053"/>
                </a:solidFill>
                <a:latin typeface="Segoe UI" panose="020B0502040204020203" pitchFamily="34" charset="0"/>
                <a:cs typeface="Segoe UI" panose="020B0502040204020203" pitchFamily="34" charset="0"/>
              </a:rPr>
              <a:t>User asks the agent in Copilot, e.g., “Steps to create a Declarative Agent” or “</a:t>
            </a:r>
            <a:r>
              <a:rPr lang="en-US" sz="1400" noProof="0" dirty="0">
                <a:solidFill>
                  <a:srgbClr val="2D2053"/>
                </a:solidFill>
                <a:latin typeface="Segoe UI" panose="020B0502040204020203" pitchFamily="34" charset="0"/>
                <a:cs typeface="Segoe UI" panose="020B0502040204020203" pitchFamily="34" charset="0"/>
              </a:rPr>
              <a:t>Provide me a Power Platform governance checklist”.</a:t>
            </a:r>
            <a:endParaRPr lang="en-US" sz="1400" b="0" i="0" noProof="0" dirty="0">
              <a:solidFill>
                <a:srgbClr val="2D2053"/>
              </a:solidFill>
              <a:latin typeface="Segoe UI" panose="020B0502040204020203" pitchFamily="34" charset="0"/>
              <a:cs typeface="Segoe UI" panose="020B0502040204020203" pitchFamily="34" charset="0"/>
            </a:endParaRPr>
          </a:p>
        </p:txBody>
      </p:sp>
      <p:sp>
        <p:nvSpPr>
          <p:cNvPr id="23" name="TextBox 22"/>
          <p:cNvSpPr txBox="1"/>
          <p:nvPr/>
        </p:nvSpPr>
        <p:spPr>
          <a:xfrm>
            <a:off x="4821315" y="2439380"/>
            <a:ext cx="102592" cy="215444"/>
          </a:xfrm>
          <a:prstGeom prst="rect">
            <a:avLst/>
          </a:prstGeom>
          <a:noFill/>
        </p:spPr>
        <p:txBody>
          <a:bodyPr wrap="none" lIns="0" tIns="0" rIns="0" bIns="0">
            <a:spAutoFit/>
          </a:bodyPr>
          <a:lstStyle/>
          <a:p>
            <a:pPr algn="l"/>
            <a:r>
              <a:rPr lang="en-US" sz="1400" b="1" i="0" noProof="0" dirty="0">
                <a:solidFill>
                  <a:srgbClr val="FFFFFF"/>
                </a:solidFill>
                <a:latin typeface="Segoe UI" panose="020B0502040204020203" pitchFamily="34" charset="0"/>
                <a:cs typeface="Segoe UI" panose="020B0502040204020203" pitchFamily="34" charset="0"/>
              </a:rPr>
              <a:t>2</a:t>
            </a:r>
          </a:p>
        </p:txBody>
      </p:sp>
      <p:sp>
        <p:nvSpPr>
          <p:cNvPr id="24" name="TextBox 23"/>
          <p:cNvSpPr txBox="1"/>
          <p:nvPr/>
        </p:nvSpPr>
        <p:spPr>
          <a:xfrm>
            <a:off x="5175666" y="2425093"/>
            <a:ext cx="1005212" cy="246221"/>
          </a:xfrm>
          <a:prstGeom prst="rect">
            <a:avLst/>
          </a:prstGeom>
          <a:noFill/>
        </p:spPr>
        <p:txBody>
          <a:bodyPr wrap="none" lIns="0" tIns="0" rIns="0" bIns="0">
            <a:spAutoFit/>
          </a:bodyPr>
          <a:lstStyle/>
          <a:p>
            <a:pPr algn="l"/>
            <a:r>
              <a:rPr lang="en-US" sz="1600" b="1" i="0" noProof="0" dirty="0">
                <a:solidFill>
                  <a:srgbClr val="6B2FAD"/>
                </a:solidFill>
                <a:latin typeface="Segoe UI" panose="020B0502040204020203" pitchFamily="34" charset="0"/>
                <a:cs typeface="Segoe UI" panose="020B0502040204020203" pitchFamily="34" charset="0"/>
              </a:rPr>
              <a:t>Evaluation</a:t>
            </a:r>
          </a:p>
        </p:txBody>
      </p:sp>
      <p:sp>
        <p:nvSpPr>
          <p:cNvPr id="25" name="TextBox 24"/>
          <p:cNvSpPr txBox="1"/>
          <p:nvPr/>
        </p:nvSpPr>
        <p:spPr>
          <a:xfrm>
            <a:off x="4680378" y="2910856"/>
            <a:ext cx="2785397" cy="1508105"/>
          </a:xfrm>
          <a:prstGeom prst="rect">
            <a:avLst/>
          </a:prstGeom>
          <a:noFill/>
        </p:spPr>
        <p:txBody>
          <a:bodyPr wrap="square" lIns="0" tIns="0" rIns="0" bIns="0" anchor="t">
            <a:spAutoFit/>
          </a:bodyPr>
          <a:lstStyle/>
          <a:p>
            <a:r>
              <a:rPr lang="en-US" sz="1400" b="0" i="0" noProof="0" dirty="0">
                <a:solidFill>
                  <a:srgbClr val="2D2053"/>
                </a:solidFill>
                <a:latin typeface="Segoe UI"/>
                <a:cs typeface="Segoe UI"/>
              </a:rPr>
              <a:t>Agent retrieves and reasons over relevant Microsoft Learn documentation and assembles a structured, accurate answer with hands on learning to the Copilot Developer camp for Power Platform related responses. </a:t>
            </a:r>
          </a:p>
        </p:txBody>
      </p:sp>
      <p:sp>
        <p:nvSpPr>
          <p:cNvPr id="26" name="TextBox 25"/>
          <p:cNvSpPr txBox="1"/>
          <p:nvPr/>
        </p:nvSpPr>
        <p:spPr>
          <a:xfrm>
            <a:off x="8821566" y="2439380"/>
            <a:ext cx="102592" cy="215444"/>
          </a:xfrm>
          <a:prstGeom prst="rect">
            <a:avLst/>
          </a:prstGeom>
          <a:noFill/>
        </p:spPr>
        <p:txBody>
          <a:bodyPr wrap="none" lIns="0" tIns="0" rIns="0" bIns="0">
            <a:spAutoFit/>
          </a:bodyPr>
          <a:lstStyle/>
          <a:p>
            <a:pPr algn="l"/>
            <a:r>
              <a:rPr lang="en-US" sz="1400" b="1" i="0" noProof="0" dirty="0">
                <a:solidFill>
                  <a:srgbClr val="FFFFFF"/>
                </a:solidFill>
                <a:latin typeface="Segoe UI" panose="020B0502040204020203" pitchFamily="34" charset="0"/>
                <a:cs typeface="Segoe UI" panose="020B0502040204020203" pitchFamily="34" charset="0"/>
              </a:rPr>
              <a:t>3</a:t>
            </a:r>
          </a:p>
        </p:txBody>
      </p:sp>
      <p:sp>
        <p:nvSpPr>
          <p:cNvPr id="27" name="TextBox 26"/>
          <p:cNvSpPr txBox="1"/>
          <p:nvPr/>
        </p:nvSpPr>
        <p:spPr>
          <a:xfrm>
            <a:off x="9176066" y="2425093"/>
            <a:ext cx="689291" cy="246221"/>
          </a:xfrm>
          <a:prstGeom prst="rect">
            <a:avLst/>
          </a:prstGeom>
          <a:noFill/>
        </p:spPr>
        <p:txBody>
          <a:bodyPr wrap="none" lIns="0" tIns="0" rIns="0" bIns="0">
            <a:spAutoFit/>
          </a:bodyPr>
          <a:lstStyle/>
          <a:p>
            <a:pPr algn="l"/>
            <a:r>
              <a:rPr lang="en-US" sz="1600" b="1" i="0" noProof="0" dirty="0">
                <a:solidFill>
                  <a:srgbClr val="6B2FAD"/>
                </a:solidFill>
                <a:latin typeface="Segoe UI" panose="020B0502040204020203" pitchFamily="34" charset="0"/>
                <a:cs typeface="Segoe UI" panose="020B0502040204020203" pitchFamily="34" charset="0"/>
              </a:rPr>
              <a:t>Output</a:t>
            </a:r>
          </a:p>
        </p:txBody>
      </p:sp>
      <p:sp>
        <p:nvSpPr>
          <p:cNvPr id="28" name="TextBox 27"/>
          <p:cNvSpPr txBox="1"/>
          <p:nvPr/>
        </p:nvSpPr>
        <p:spPr>
          <a:xfrm>
            <a:off x="8680778" y="2910856"/>
            <a:ext cx="2679881" cy="430887"/>
          </a:xfrm>
          <a:prstGeom prst="rect">
            <a:avLst/>
          </a:prstGeom>
          <a:noFill/>
        </p:spPr>
        <p:txBody>
          <a:bodyPr wrap="square" lIns="0" tIns="0" rIns="0" bIns="0" anchor="t">
            <a:spAutoFit/>
          </a:bodyPr>
          <a:lstStyle/>
          <a:p>
            <a:pPr algn="l"/>
            <a:r>
              <a:rPr lang="en-US" sz="1400" b="0" i="0" noProof="0" dirty="0">
                <a:solidFill>
                  <a:srgbClr val="2D2053"/>
                </a:solidFill>
                <a:latin typeface="Segoe UI"/>
                <a:cs typeface="Segoe UI"/>
              </a:rPr>
              <a:t>Step-by-step answer with citations to sources.</a:t>
            </a:r>
          </a:p>
        </p:txBody>
      </p:sp>
      <p:sp>
        <p:nvSpPr>
          <p:cNvPr id="29" name="TextBox 28"/>
          <p:cNvSpPr txBox="1"/>
          <p:nvPr/>
        </p:nvSpPr>
        <p:spPr>
          <a:xfrm>
            <a:off x="695307" y="6167283"/>
            <a:ext cx="710131" cy="184666"/>
          </a:xfrm>
          <a:prstGeom prst="rect">
            <a:avLst/>
          </a:prstGeom>
          <a:noFill/>
        </p:spPr>
        <p:txBody>
          <a:bodyPr wrap="none" lIns="0" tIns="0" rIns="0" bIns="0">
            <a:spAutoFit/>
          </a:bodyPr>
          <a:lstStyle/>
          <a:p>
            <a:pPr algn="l"/>
            <a:r>
              <a:rPr lang="en-US" sz="1200" b="1" i="0" noProof="0" dirty="0">
                <a:solidFill>
                  <a:srgbClr val="6B2FAD"/>
                </a:solidFill>
                <a:latin typeface="Segoe UI" panose="020B0502040204020203" pitchFamily="34" charset="0"/>
                <a:cs typeface="Segoe UI" panose="020B0502040204020203" pitchFamily="34" charset="0"/>
              </a:rPr>
              <a:t>Backbone</a:t>
            </a:r>
          </a:p>
        </p:txBody>
      </p:sp>
      <p:sp>
        <p:nvSpPr>
          <p:cNvPr id="30" name="TextBox 29"/>
          <p:cNvSpPr txBox="1"/>
          <p:nvPr/>
        </p:nvSpPr>
        <p:spPr>
          <a:xfrm>
            <a:off x="2816352" y="6171301"/>
            <a:ext cx="3542188" cy="184666"/>
          </a:xfrm>
          <a:prstGeom prst="rect">
            <a:avLst/>
          </a:prstGeom>
          <a:noFill/>
        </p:spPr>
        <p:txBody>
          <a:bodyPr wrap="none" lIns="0" tIns="0" rIns="0" bIns="0">
            <a:spAutoFit/>
          </a:bodyPr>
          <a:lstStyle/>
          <a:p>
            <a:pPr algn="l"/>
            <a:r>
              <a:rPr lang="en-US" sz="1200" b="0" i="0" noProof="0" dirty="0">
                <a:solidFill>
                  <a:srgbClr val="2D2053"/>
                </a:solidFill>
                <a:latin typeface="Segoe UI" panose="020B0502040204020203" pitchFamily="34" charset="0"/>
                <a:cs typeface="Segoe UI" panose="020B0502040204020203" pitchFamily="34" charset="0"/>
              </a:rPr>
              <a:t>Microsoft Learn &amp; Copilot Developer Camp websites</a:t>
            </a:r>
          </a:p>
        </p:txBody>
      </p:sp>
      <p:sp>
        <p:nvSpPr>
          <p:cNvPr id="31" name="TextBox 30"/>
          <p:cNvSpPr txBox="1"/>
          <p:nvPr/>
        </p:nvSpPr>
        <p:spPr>
          <a:xfrm>
            <a:off x="6826327" y="6171301"/>
            <a:ext cx="1994007" cy="184666"/>
          </a:xfrm>
          <a:prstGeom prst="rect">
            <a:avLst/>
          </a:prstGeom>
          <a:noFill/>
        </p:spPr>
        <p:txBody>
          <a:bodyPr wrap="none" lIns="0" tIns="0" rIns="0" bIns="0">
            <a:spAutoFit/>
          </a:bodyPr>
          <a:lstStyle/>
          <a:p>
            <a:pPr algn="l"/>
            <a:r>
              <a:rPr lang="en-US" sz="1200" b="0" i="0" noProof="0" dirty="0">
                <a:solidFill>
                  <a:srgbClr val="2D2053"/>
                </a:solidFill>
                <a:latin typeface="Segoe UI" panose="020B0502040204020203" pitchFamily="34" charset="0"/>
                <a:cs typeface="Segoe UI" panose="020B0502040204020203" pitchFamily="34" charset="0"/>
              </a:rPr>
              <a:t>Declarative agent grounding</a:t>
            </a:r>
          </a:p>
        </p:txBody>
      </p:sp>
      <p:sp>
        <p:nvSpPr>
          <p:cNvPr id="32" name="TextBox 31"/>
          <p:cNvSpPr txBox="1"/>
          <p:nvPr/>
        </p:nvSpPr>
        <p:spPr>
          <a:xfrm>
            <a:off x="9212131" y="6171301"/>
            <a:ext cx="1848519" cy="184666"/>
          </a:xfrm>
          <a:prstGeom prst="rect">
            <a:avLst/>
          </a:prstGeom>
          <a:noFill/>
        </p:spPr>
        <p:txBody>
          <a:bodyPr wrap="none" lIns="0" tIns="0" rIns="0" bIns="0">
            <a:spAutoFit/>
          </a:bodyPr>
          <a:lstStyle/>
          <a:p>
            <a:pPr algn="l"/>
            <a:r>
              <a:rPr lang="en-US" sz="1200" b="0" i="0" noProof="0" dirty="0">
                <a:solidFill>
                  <a:srgbClr val="2D2053"/>
                </a:solidFill>
                <a:latin typeface="Segoe UI" panose="020B0502040204020203" pitchFamily="34" charset="0"/>
                <a:cs typeface="Segoe UI" panose="020B0502040204020203" pitchFamily="34" charset="0"/>
              </a:rPr>
              <a:t>Citation-backed answers</a:t>
            </a:r>
          </a:p>
        </p:txBody>
      </p:sp>
      <p:pic>
        <p:nvPicPr>
          <p:cNvPr id="33" name="Picture Placeholder 27" descr="A person wearing a headset and smiling">
            <a:extLst>
              <a:ext uri="{FF2B5EF4-FFF2-40B4-BE49-F238E27FC236}">
                <a16:creationId xmlns:a16="http://schemas.microsoft.com/office/drawing/2014/main" id="{D1413721-77AC-2878-5B35-F1D33F1B8396}"/>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10646098" y="638331"/>
            <a:ext cx="421769" cy="421769"/>
          </a:xfrm>
          <a:prstGeom prst="ellipse">
            <a:avLst/>
          </a:prstGeom>
          <a:solidFill>
            <a:schemeClr val="bg1"/>
          </a:solidFill>
          <a:ln w="25400">
            <a:gradFill>
              <a:gsLst>
                <a:gs pos="41000">
                  <a:srgbClr val="3F3382"/>
                </a:gs>
                <a:gs pos="90000">
                  <a:srgbClr val="002060"/>
                </a:gs>
                <a:gs pos="0">
                  <a:schemeClr val="accent1">
                    <a:lumMod val="60000"/>
                    <a:lumOff val="40000"/>
                  </a:schemeClr>
                </a:gs>
              </a:gsLst>
              <a:lin ang="13200000" scaled="0"/>
            </a:gradFill>
          </a:ln>
          <a:effectLst>
            <a:outerShdw blurRad="50800" dist="38100" dir="5400000" algn="t" rotWithShape="0">
              <a:prstClr val="black">
                <a:alpha val="40000"/>
              </a:prstClr>
            </a:outerShdw>
          </a:effectLst>
        </p:spPr>
      </p:pic>
      <p:pic>
        <p:nvPicPr>
          <p:cNvPr id="34" name="Picture Placeholder 35" descr="A person talking on a phone">
            <a:extLst>
              <a:ext uri="{FF2B5EF4-FFF2-40B4-BE49-F238E27FC236}">
                <a16:creationId xmlns:a16="http://schemas.microsoft.com/office/drawing/2014/main" id="{7585B1B7-3418-AAFF-A9E8-53278887893D}"/>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10895860" y="946727"/>
            <a:ext cx="421769" cy="421769"/>
          </a:xfrm>
          <a:prstGeom prst="ellipse">
            <a:avLst/>
          </a:prstGeom>
          <a:solidFill>
            <a:schemeClr val="bg1"/>
          </a:solidFill>
          <a:ln w="25400">
            <a:gradFill>
              <a:gsLst>
                <a:gs pos="41000">
                  <a:srgbClr val="3F3382"/>
                </a:gs>
                <a:gs pos="90000">
                  <a:srgbClr val="002060"/>
                </a:gs>
                <a:gs pos="0">
                  <a:schemeClr val="accent1">
                    <a:lumMod val="60000"/>
                    <a:lumOff val="40000"/>
                  </a:schemeClr>
                </a:gs>
              </a:gsLst>
              <a:lin ang="13200000" scaled="0"/>
            </a:gradFill>
          </a:ln>
          <a:effectLst>
            <a:outerShdw blurRad="50800" dist="38100" dir="5400000" algn="t" rotWithShape="0">
              <a:prstClr val="black">
                <a:alpha val="40000"/>
              </a:prst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65C8485C-16ED-D19F-6E8C-724317759CC3}"/>
              </a:ext>
            </a:extLst>
          </p:cNvPr>
          <p:cNvSpPr txBox="1"/>
          <p:nvPr/>
        </p:nvSpPr>
        <p:spPr>
          <a:xfrm>
            <a:off x="655075" y="471137"/>
            <a:ext cx="7553038" cy="492443"/>
          </a:xfrm>
          <a:prstGeom prst="rect">
            <a:avLst/>
          </a:prstGeom>
          <a:noFill/>
        </p:spPr>
        <p:txBody>
          <a:bodyPr wrap="square" lIns="0" tIns="0" rIns="0" bIns="0" rtlCol="0" anchor="t">
            <a:spAutoFit/>
          </a:bodyPr>
          <a:lstStyle/>
          <a:p>
            <a:pPr marR="0" lvl="0" indent="0" fontAlgn="auto">
              <a:lnSpc>
                <a:spcPct val="100000"/>
              </a:lnSpc>
              <a:spcBef>
                <a:spcPts val="0"/>
              </a:spcBef>
              <a:spcAft>
                <a:spcPts val="0"/>
              </a:spcAft>
              <a:buClrTx/>
              <a:buSzTx/>
              <a:buFontTx/>
              <a:buNone/>
              <a:tabLst/>
              <a:defRPr/>
            </a:pPr>
            <a:r>
              <a:rPr lang="en-US" sz="3200" b="1" spc="-50" noProof="0" dirty="0">
                <a:ln w="3175">
                  <a:noFill/>
                </a:ln>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rPr>
              <a:t>High Level Agent Architecture</a:t>
            </a:r>
          </a:p>
        </p:txBody>
      </p:sp>
      <p:sp>
        <p:nvSpPr>
          <p:cNvPr id="22" name="TextBox 21">
            <a:extLst>
              <a:ext uri="{FF2B5EF4-FFF2-40B4-BE49-F238E27FC236}">
                <a16:creationId xmlns:a16="http://schemas.microsoft.com/office/drawing/2014/main" id="{6EAF7312-322B-7F11-A408-8AD485F02273}"/>
              </a:ext>
            </a:extLst>
          </p:cNvPr>
          <p:cNvSpPr txBox="1"/>
          <p:nvPr/>
        </p:nvSpPr>
        <p:spPr>
          <a:xfrm>
            <a:off x="607264" y="101477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a:ln w="3175">
                  <a:noFill/>
                </a:ln>
                <a:solidFill>
                  <a:srgbClr val="000000"/>
                </a:solidFill>
                <a:latin typeface="Segoe Sans Display Semibold (Headings)"/>
                <a:cs typeface="Segoe UI Semibold" panose="020B0502040204020203" pitchFamily="34" charset="0"/>
              </a:rPr>
              <a:t>AI Learning Advisor Agent</a:t>
            </a:r>
          </a:p>
        </p:txBody>
      </p:sp>
      <p:sp>
        <p:nvSpPr>
          <p:cNvPr id="29" name="TextBox 28">
            <a:extLst>
              <a:ext uri="{FF2B5EF4-FFF2-40B4-BE49-F238E27FC236}">
                <a16:creationId xmlns:a16="http://schemas.microsoft.com/office/drawing/2014/main" id="{A5558348-D647-5675-8C25-F55399057082}"/>
              </a:ext>
            </a:extLst>
          </p:cNvPr>
          <p:cNvSpPr txBox="1"/>
          <p:nvPr/>
        </p:nvSpPr>
        <p:spPr>
          <a:xfrm>
            <a:off x="655075" y="1626493"/>
            <a:ext cx="9439044" cy="1888466"/>
          </a:xfrm>
          <a:prstGeom prst="rect">
            <a:avLst/>
          </a:prstGeom>
          <a:noFill/>
          <a:ln>
            <a:solidFill>
              <a:schemeClr val="bg1">
                <a:lumMod val="75000"/>
              </a:schemeClr>
            </a:solidFill>
          </a:ln>
        </p:spPr>
        <p:txBody>
          <a:bodyPr wrap="square">
            <a:spAutoFit/>
          </a:bodyPr>
          <a:lstStyle/>
          <a:p>
            <a:pPr>
              <a:lnSpc>
                <a:spcPct val="150000"/>
              </a:lnSpc>
            </a:pPr>
            <a:r>
              <a:rPr lang="en-US" sz="1400" b="1" noProof="0" dirty="0">
                <a:latin typeface="+mj-lt"/>
                <a:cs typeface="Segoe UI" panose="020B0502040204020203" pitchFamily="34" charset="0"/>
              </a:rPr>
              <a:t>How it works</a:t>
            </a:r>
          </a:p>
          <a:p>
            <a:pPr marL="285750" indent="-285750">
              <a:lnSpc>
                <a:spcPct val="150000"/>
              </a:lnSpc>
              <a:buFont typeface="Arial" panose="020B0604020202020204" pitchFamily="34" charset="0"/>
              <a:buChar char="•"/>
            </a:pPr>
            <a:r>
              <a:rPr lang="en-US" sz="1400" noProof="0" dirty="0">
                <a:latin typeface="Segoe Sans Display "/>
              </a:rPr>
              <a:t>User interacts with the agent in Microsoft 365 Copilot App or Teams App</a:t>
            </a:r>
          </a:p>
          <a:p>
            <a:pPr marL="285750" indent="-285750">
              <a:lnSpc>
                <a:spcPct val="150000"/>
              </a:lnSpc>
              <a:buFont typeface="Arial" panose="020B0604020202020204" pitchFamily="34" charset="0"/>
              <a:buChar char="•"/>
            </a:pPr>
            <a:r>
              <a:rPr lang="en-US" sz="1400" noProof="0" dirty="0">
                <a:latin typeface="Segoe Sans Display "/>
              </a:rPr>
              <a:t>Declarative agent retrieves relevant information from the Microsoft Learn and/or Copilot Developer Camp sites</a:t>
            </a:r>
          </a:p>
          <a:p>
            <a:pPr marL="285750" indent="-285750">
              <a:lnSpc>
                <a:spcPct val="150000"/>
              </a:lnSpc>
              <a:buFont typeface="Arial" panose="020B0604020202020204" pitchFamily="34" charset="0"/>
              <a:buChar char="•"/>
            </a:pPr>
            <a:r>
              <a:rPr lang="en-US" sz="1400" noProof="0" dirty="0">
                <a:latin typeface="Segoe Sans Display "/>
              </a:rPr>
              <a:t>Agent reasons over the information and assembles a structured answer</a:t>
            </a:r>
          </a:p>
          <a:p>
            <a:pPr marL="285750" indent="-285750">
              <a:lnSpc>
                <a:spcPct val="150000"/>
              </a:lnSpc>
              <a:buFont typeface="Arial" panose="020B0604020202020204" pitchFamily="34" charset="0"/>
              <a:buChar char="•"/>
            </a:pPr>
            <a:r>
              <a:rPr lang="en-US" sz="1400" noProof="0" dirty="0">
                <a:latin typeface="Segoe Sans Display "/>
              </a:rPr>
              <a:t>Step-by-step guidance returned with citations to source webpages</a:t>
            </a:r>
          </a:p>
          <a:p>
            <a:pPr marL="285750" indent="-285750">
              <a:lnSpc>
                <a:spcPct val="150000"/>
              </a:lnSpc>
              <a:buFont typeface="Arial" panose="020B0604020202020204" pitchFamily="34" charset="0"/>
              <a:buChar char="•"/>
            </a:pPr>
            <a:endParaRPr lang="en-US" sz="900" noProof="0" dirty="0">
              <a:latin typeface="Segoe Sans Display "/>
            </a:endParaRPr>
          </a:p>
        </p:txBody>
      </p:sp>
      <p:grpSp>
        <p:nvGrpSpPr>
          <p:cNvPr id="74" name="Group 73">
            <a:extLst>
              <a:ext uri="{FF2B5EF4-FFF2-40B4-BE49-F238E27FC236}">
                <a16:creationId xmlns:a16="http://schemas.microsoft.com/office/drawing/2014/main" id="{C0BB9AF4-8EE7-9E3D-5F1E-AAAB1A70C5B2}"/>
              </a:ext>
            </a:extLst>
          </p:cNvPr>
          <p:cNvGrpSpPr/>
          <p:nvPr/>
        </p:nvGrpSpPr>
        <p:grpSpPr>
          <a:xfrm>
            <a:off x="512064" y="4193423"/>
            <a:ext cx="10040951" cy="2142855"/>
            <a:chOff x="0" y="7357905"/>
            <a:chExt cx="10040951" cy="2142855"/>
          </a:xfrm>
        </p:grpSpPr>
        <p:grpSp>
          <p:nvGrpSpPr>
            <p:cNvPr id="17" name="Group 16">
              <a:extLst>
                <a:ext uri="{FF2B5EF4-FFF2-40B4-BE49-F238E27FC236}">
                  <a16:creationId xmlns:a16="http://schemas.microsoft.com/office/drawing/2014/main" id="{36FD06E4-124F-E496-BEBF-AEDBB65EBC14}"/>
                </a:ext>
              </a:extLst>
            </p:cNvPr>
            <p:cNvGrpSpPr/>
            <p:nvPr/>
          </p:nvGrpSpPr>
          <p:grpSpPr>
            <a:xfrm>
              <a:off x="0" y="7357905"/>
              <a:ext cx="9353388" cy="2142855"/>
              <a:chOff x="655075" y="3954927"/>
              <a:chExt cx="9353388" cy="2142855"/>
            </a:xfrm>
          </p:grpSpPr>
          <p:cxnSp>
            <p:nvCxnSpPr>
              <p:cNvPr id="28" name="Straight Arrow Connector 27">
                <a:extLst>
                  <a:ext uri="{FF2B5EF4-FFF2-40B4-BE49-F238E27FC236}">
                    <a16:creationId xmlns:a16="http://schemas.microsoft.com/office/drawing/2014/main" id="{0A49CCE7-C108-F439-5B99-8CFBB65188BF}"/>
                  </a:ext>
                </a:extLst>
              </p:cNvPr>
              <p:cNvCxnSpPr>
                <a:cxnSpLocks/>
              </p:cNvCxnSpPr>
              <p:nvPr/>
            </p:nvCxnSpPr>
            <p:spPr>
              <a:xfrm>
                <a:off x="4086070" y="4818558"/>
                <a:ext cx="1088719" cy="0"/>
              </a:xfrm>
              <a:prstGeom prst="straightConnector1">
                <a:avLst/>
              </a:prstGeom>
              <a:ln w="38100" cap="rnd">
                <a:solidFill>
                  <a:schemeClr val="tx1">
                    <a:lumMod val="50000"/>
                    <a:lumOff val="5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68543F42-3C84-7164-D532-E06092D919C3}"/>
                  </a:ext>
                </a:extLst>
              </p:cNvPr>
              <p:cNvGrpSpPr/>
              <p:nvPr/>
            </p:nvGrpSpPr>
            <p:grpSpPr>
              <a:xfrm>
                <a:off x="1918806" y="4818558"/>
                <a:ext cx="1100751" cy="306365"/>
                <a:chOff x="1732056" y="4852645"/>
                <a:chExt cx="1100751" cy="306365"/>
              </a:xfrm>
            </p:grpSpPr>
            <p:cxnSp>
              <p:nvCxnSpPr>
                <p:cNvPr id="62" name="Straight Arrow Connector 61">
                  <a:extLst>
                    <a:ext uri="{FF2B5EF4-FFF2-40B4-BE49-F238E27FC236}">
                      <a16:creationId xmlns:a16="http://schemas.microsoft.com/office/drawing/2014/main" id="{D7B8D1BE-588C-FADA-863B-0E91CE172435}"/>
                    </a:ext>
                  </a:extLst>
                </p:cNvPr>
                <p:cNvCxnSpPr>
                  <a:cxnSpLocks/>
                </p:cNvCxnSpPr>
                <p:nvPr/>
              </p:nvCxnSpPr>
              <p:spPr>
                <a:xfrm>
                  <a:off x="1732056" y="4852645"/>
                  <a:ext cx="1100751" cy="0"/>
                </a:xfrm>
                <a:prstGeom prst="straightConnector1">
                  <a:avLst/>
                </a:prstGeom>
                <a:ln w="38100" cap="rnd">
                  <a:solidFill>
                    <a:schemeClr val="tx1">
                      <a:lumMod val="50000"/>
                      <a:lumOff val="5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3DA226B-D969-9270-9A25-D33FAC17F8C2}"/>
                    </a:ext>
                  </a:extLst>
                </p:cNvPr>
                <p:cNvSpPr txBox="1"/>
                <p:nvPr/>
              </p:nvSpPr>
              <p:spPr>
                <a:xfrm>
                  <a:off x="2090182" y="4912789"/>
                  <a:ext cx="3763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Segoe Sans Display"/>
                      <a:ea typeface="+mn-ea"/>
                      <a:cs typeface="+mn-cs"/>
                    </a:rPr>
                    <a:t>1</a:t>
                  </a:r>
                </a:p>
              </p:txBody>
            </p:sp>
          </p:grpSp>
          <p:grpSp>
            <p:nvGrpSpPr>
              <p:cNvPr id="31" name="Group 30">
                <a:extLst>
                  <a:ext uri="{FF2B5EF4-FFF2-40B4-BE49-F238E27FC236}">
                    <a16:creationId xmlns:a16="http://schemas.microsoft.com/office/drawing/2014/main" id="{E9F01661-7C7B-4367-61A6-4D649B066C43}"/>
                  </a:ext>
                </a:extLst>
              </p:cNvPr>
              <p:cNvGrpSpPr/>
              <p:nvPr/>
            </p:nvGrpSpPr>
            <p:grpSpPr>
              <a:xfrm>
                <a:off x="6458416" y="4818558"/>
                <a:ext cx="1314759" cy="306365"/>
                <a:chOff x="6412096" y="4852645"/>
                <a:chExt cx="1314759" cy="306365"/>
              </a:xfrm>
            </p:grpSpPr>
            <p:cxnSp>
              <p:nvCxnSpPr>
                <p:cNvPr id="60" name="Straight Arrow Connector 59">
                  <a:extLst>
                    <a:ext uri="{FF2B5EF4-FFF2-40B4-BE49-F238E27FC236}">
                      <a16:creationId xmlns:a16="http://schemas.microsoft.com/office/drawing/2014/main" id="{01AC7C19-7584-C241-6A22-331DFC33E33B}"/>
                    </a:ext>
                  </a:extLst>
                </p:cNvPr>
                <p:cNvCxnSpPr>
                  <a:cxnSpLocks/>
                </p:cNvCxnSpPr>
                <p:nvPr/>
              </p:nvCxnSpPr>
              <p:spPr>
                <a:xfrm>
                  <a:off x="6412096" y="4852645"/>
                  <a:ext cx="1314759" cy="0"/>
                </a:xfrm>
                <a:prstGeom prst="straightConnector1">
                  <a:avLst/>
                </a:prstGeom>
                <a:ln w="38100" cap="rnd">
                  <a:solidFill>
                    <a:schemeClr val="tx1">
                      <a:lumMod val="50000"/>
                      <a:lumOff val="50000"/>
                    </a:schemeClr>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151F75FD-3922-96BC-4D63-888A0EACF185}"/>
                    </a:ext>
                  </a:extLst>
                </p:cNvPr>
                <p:cNvSpPr txBox="1"/>
                <p:nvPr/>
              </p:nvSpPr>
              <p:spPr>
                <a:xfrm>
                  <a:off x="6882402" y="4912789"/>
                  <a:ext cx="376304"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0C0"/>
                      </a:solidFill>
                      <a:effectLst/>
                      <a:uLnTx/>
                      <a:uFillTx/>
                      <a:latin typeface="Segoe Sans Display"/>
                      <a:ea typeface="+mn-ea"/>
                      <a:cs typeface="+mn-cs"/>
                    </a:rPr>
                    <a:t>2</a:t>
                  </a:r>
                </a:p>
              </p:txBody>
            </p:sp>
          </p:grpSp>
          <p:grpSp>
            <p:nvGrpSpPr>
              <p:cNvPr id="32" name="Group 31">
                <a:extLst>
                  <a:ext uri="{FF2B5EF4-FFF2-40B4-BE49-F238E27FC236}">
                    <a16:creationId xmlns:a16="http://schemas.microsoft.com/office/drawing/2014/main" id="{316916AE-64E5-12CF-0621-807058C9DA3D}"/>
                  </a:ext>
                </a:extLst>
              </p:cNvPr>
              <p:cNvGrpSpPr/>
              <p:nvPr/>
            </p:nvGrpSpPr>
            <p:grpSpPr>
              <a:xfrm>
                <a:off x="4669101" y="4475098"/>
                <a:ext cx="2256363" cy="1130379"/>
                <a:chOff x="4599615" y="4499835"/>
                <a:chExt cx="2256363" cy="1130379"/>
              </a:xfrm>
            </p:grpSpPr>
            <p:grpSp>
              <p:nvGrpSpPr>
                <p:cNvPr id="54" name="Group 53">
                  <a:extLst>
                    <a:ext uri="{FF2B5EF4-FFF2-40B4-BE49-F238E27FC236}">
                      <a16:creationId xmlns:a16="http://schemas.microsoft.com/office/drawing/2014/main" id="{D77EA205-6F40-8389-F0E9-47E3C2F0D95E}"/>
                    </a:ext>
                  </a:extLst>
                </p:cNvPr>
                <p:cNvGrpSpPr/>
                <p:nvPr/>
              </p:nvGrpSpPr>
              <p:grpSpPr>
                <a:xfrm>
                  <a:off x="4599615" y="5153104"/>
                  <a:ext cx="2256363" cy="477110"/>
                  <a:chOff x="4913838" y="2958616"/>
                  <a:chExt cx="2256363" cy="477110"/>
                </a:xfrm>
              </p:grpSpPr>
              <p:sp>
                <p:nvSpPr>
                  <p:cNvPr id="56" name="CaixaDeTexto 25">
                    <a:extLst>
                      <a:ext uri="{FF2B5EF4-FFF2-40B4-BE49-F238E27FC236}">
                        <a16:creationId xmlns:a16="http://schemas.microsoft.com/office/drawing/2014/main" id="{B14DB9AC-A59F-A2B3-C441-942F1D689513}"/>
                      </a:ext>
                    </a:extLst>
                  </p:cNvPr>
                  <p:cNvSpPr txBox="1"/>
                  <p:nvPr/>
                </p:nvSpPr>
                <p:spPr>
                  <a:xfrm>
                    <a:off x="4913838" y="2958616"/>
                    <a:ext cx="2256363" cy="276999"/>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AI Learning Advisor Agent</a:t>
                    </a:r>
                  </a:p>
                </p:txBody>
              </p:sp>
              <p:sp>
                <p:nvSpPr>
                  <p:cNvPr id="58" name="TextBox 57">
                    <a:extLst>
                      <a:ext uri="{FF2B5EF4-FFF2-40B4-BE49-F238E27FC236}">
                        <a16:creationId xmlns:a16="http://schemas.microsoft.com/office/drawing/2014/main" id="{CB05ECDC-0B50-55E5-3664-4E15C5305BE9}"/>
                      </a:ext>
                    </a:extLst>
                  </p:cNvPr>
                  <p:cNvSpPr txBox="1"/>
                  <p:nvPr/>
                </p:nvSpPr>
                <p:spPr>
                  <a:xfrm>
                    <a:off x="5213349" y="3204894"/>
                    <a:ext cx="1657339" cy="230832"/>
                  </a:xfrm>
                  <a:prstGeom prst="rect">
                    <a:avLst/>
                  </a:prstGeom>
                  <a:noFill/>
                </p:spPr>
                <p:txBody>
                  <a:bodyPr wrap="square">
                    <a:spAutoFit/>
                  </a:bodyPr>
                  <a:lstStyle>
                    <a:defPPr>
                      <a:defRPr lang="en-US"/>
                    </a:defPPr>
                    <a:lvl1pPr algn="ctr">
                      <a:defRPr sz="900">
                        <a:solidFill>
                          <a:schemeClr val="bg2">
                            <a:lumMod val="50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Declarative Agent</a:t>
                    </a:r>
                  </a:p>
                </p:txBody>
              </p:sp>
            </p:grpSp>
            <p:pic>
              <p:nvPicPr>
                <p:cNvPr id="55" name="Picture 54">
                  <a:extLst>
                    <a:ext uri="{FF2B5EF4-FFF2-40B4-BE49-F238E27FC236}">
                      <a16:creationId xmlns:a16="http://schemas.microsoft.com/office/drawing/2014/main" id="{5BF69042-9E09-87AD-A65B-1B2A7489A4B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380060" y="4499835"/>
                  <a:ext cx="620654" cy="622206"/>
                </a:xfrm>
                <a:prstGeom prst="rect">
                  <a:avLst/>
                </a:prstGeom>
              </p:spPr>
            </p:pic>
          </p:grpSp>
          <p:sp>
            <p:nvSpPr>
              <p:cNvPr id="49" name="TextBox 48">
                <a:extLst>
                  <a:ext uri="{FF2B5EF4-FFF2-40B4-BE49-F238E27FC236}">
                    <a16:creationId xmlns:a16="http://schemas.microsoft.com/office/drawing/2014/main" id="{AF5216B9-F4B6-C60C-2556-DDB816ED0439}"/>
                  </a:ext>
                </a:extLst>
              </p:cNvPr>
              <p:cNvSpPr txBox="1"/>
              <p:nvPr/>
            </p:nvSpPr>
            <p:spPr>
              <a:xfrm>
                <a:off x="8351124" y="5502825"/>
                <a:ext cx="1657339" cy="230832"/>
              </a:xfrm>
              <a:prstGeom prst="rect">
                <a:avLst/>
              </a:prstGeom>
              <a:noFill/>
            </p:spPr>
            <p:txBody>
              <a:bodyPr wrap="square">
                <a:spAutoFit/>
              </a:bodyPr>
              <a:lstStyle>
                <a:defPPr>
                  <a:defRPr lang="en-US"/>
                </a:defPPr>
                <a:lvl1pPr algn="ctr">
                  <a:defRPr sz="900">
                    <a:solidFill>
                      <a:schemeClr val="bg2">
                        <a:lumMod val="50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Knowledge Sources</a:t>
                </a:r>
              </a:p>
            </p:txBody>
          </p:sp>
          <p:grpSp>
            <p:nvGrpSpPr>
              <p:cNvPr id="34" name="Group 33">
                <a:extLst>
                  <a:ext uri="{FF2B5EF4-FFF2-40B4-BE49-F238E27FC236}">
                    <a16:creationId xmlns:a16="http://schemas.microsoft.com/office/drawing/2014/main" id="{C8B4ED94-7DAC-9754-DC5B-2C53ABC37362}"/>
                  </a:ext>
                </a:extLst>
              </p:cNvPr>
              <p:cNvGrpSpPr/>
              <p:nvPr/>
            </p:nvGrpSpPr>
            <p:grpSpPr>
              <a:xfrm>
                <a:off x="655075" y="4372624"/>
                <a:ext cx="1401855" cy="1499533"/>
                <a:chOff x="468325" y="4406711"/>
                <a:chExt cx="1401855" cy="1499533"/>
              </a:xfrm>
            </p:grpSpPr>
            <p:grpSp>
              <p:nvGrpSpPr>
                <p:cNvPr id="41" name="Group 40">
                  <a:extLst>
                    <a:ext uri="{FF2B5EF4-FFF2-40B4-BE49-F238E27FC236}">
                      <a16:creationId xmlns:a16="http://schemas.microsoft.com/office/drawing/2014/main" id="{885547B9-9817-1E2F-58E7-0AE8A8039217}"/>
                    </a:ext>
                  </a:extLst>
                </p:cNvPr>
                <p:cNvGrpSpPr/>
                <p:nvPr/>
              </p:nvGrpSpPr>
              <p:grpSpPr>
                <a:xfrm>
                  <a:off x="468325" y="5182226"/>
                  <a:ext cx="1401855" cy="724018"/>
                  <a:chOff x="969298" y="2966678"/>
                  <a:chExt cx="1401855" cy="724018"/>
                </a:xfrm>
              </p:grpSpPr>
              <p:sp>
                <p:nvSpPr>
                  <p:cNvPr id="43" name="TextBox 42">
                    <a:extLst>
                      <a:ext uri="{FF2B5EF4-FFF2-40B4-BE49-F238E27FC236}">
                        <a16:creationId xmlns:a16="http://schemas.microsoft.com/office/drawing/2014/main" id="{50279BAB-960A-734C-EBDE-F4983A4A2222}"/>
                      </a:ext>
                    </a:extLst>
                  </p:cNvPr>
                  <p:cNvSpPr txBox="1"/>
                  <p:nvPr/>
                </p:nvSpPr>
                <p:spPr>
                  <a:xfrm>
                    <a:off x="1072946" y="3182865"/>
                    <a:ext cx="1194558" cy="507831"/>
                  </a:xfrm>
                  <a:prstGeom prst="rect">
                    <a:avLst/>
                  </a:prstGeom>
                  <a:noFill/>
                </p:spPr>
                <p:txBody>
                  <a:bodyPr wrap="square">
                    <a:spAutoFit/>
                  </a:bodyPr>
                  <a:lstStyle>
                    <a:defPPr>
                      <a:defRPr lang="en-US"/>
                    </a:defPPr>
                    <a:lvl1pPr algn="ctr">
                      <a:defRPr sz="900">
                        <a:solidFill>
                          <a:schemeClr val="bg2">
                            <a:lumMod val="50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Developer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Maker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Knowledge Worker</a:t>
                    </a:r>
                  </a:p>
                </p:txBody>
              </p:sp>
              <p:sp>
                <p:nvSpPr>
                  <p:cNvPr id="44" name="CaixaDeTexto 25">
                    <a:extLst>
                      <a:ext uri="{FF2B5EF4-FFF2-40B4-BE49-F238E27FC236}">
                        <a16:creationId xmlns:a16="http://schemas.microsoft.com/office/drawing/2014/main" id="{12C27B96-C7CA-564A-2CFF-C34EBC59979D}"/>
                      </a:ext>
                    </a:extLst>
                  </p:cNvPr>
                  <p:cNvSpPr txBox="1"/>
                  <p:nvPr/>
                </p:nvSpPr>
                <p:spPr>
                  <a:xfrm>
                    <a:off x="969298" y="2966678"/>
                    <a:ext cx="1401855" cy="276999"/>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End User</a:t>
                    </a:r>
                  </a:p>
                </p:txBody>
              </p:sp>
            </p:grpSp>
            <p:pic>
              <p:nvPicPr>
                <p:cNvPr id="42" name="Picture 41" descr="The image shows a blue and purple gradient circle with a white silhouette of a human figure.&#10;&#10;AI-generated content may be incorrect.">
                  <a:extLst>
                    <a:ext uri="{FF2B5EF4-FFF2-40B4-BE49-F238E27FC236}">
                      <a16:creationId xmlns:a16="http://schemas.microsoft.com/office/drawing/2014/main" id="{54C3A2F3-D9B0-2590-6A43-16A89E7A70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10" y="4406711"/>
                  <a:ext cx="767877" cy="767877"/>
                </a:xfrm>
                <a:prstGeom prst="rect">
                  <a:avLst/>
                </a:prstGeom>
              </p:spPr>
            </p:pic>
          </p:grpSp>
          <p:grpSp>
            <p:nvGrpSpPr>
              <p:cNvPr id="35" name="Group 34">
                <a:extLst>
                  <a:ext uri="{FF2B5EF4-FFF2-40B4-BE49-F238E27FC236}">
                    <a16:creationId xmlns:a16="http://schemas.microsoft.com/office/drawing/2014/main" id="{1D133B3F-DB4D-9B54-1730-BED820EAADC4}"/>
                  </a:ext>
                </a:extLst>
              </p:cNvPr>
              <p:cNvGrpSpPr/>
              <p:nvPr/>
            </p:nvGrpSpPr>
            <p:grpSpPr>
              <a:xfrm>
                <a:off x="2950750" y="3954927"/>
                <a:ext cx="1220170" cy="995716"/>
                <a:chOff x="2950750" y="3954927"/>
                <a:chExt cx="1220170" cy="995716"/>
              </a:xfrm>
            </p:grpSpPr>
            <p:sp>
              <p:nvSpPr>
                <p:cNvPr id="39" name="CaixaDeTexto 25">
                  <a:extLst>
                    <a:ext uri="{FF2B5EF4-FFF2-40B4-BE49-F238E27FC236}">
                      <a16:creationId xmlns:a16="http://schemas.microsoft.com/office/drawing/2014/main" id="{5C9250FA-F87F-DF95-4A35-A54512F22A86}"/>
                    </a:ext>
                  </a:extLst>
                </p:cNvPr>
                <p:cNvSpPr txBox="1"/>
                <p:nvPr/>
              </p:nvSpPr>
              <p:spPr>
                <a:xfrm>
                  <a:off x="2950750" y="4488978"/>
                  <a:ext cx="1220170" cy="461665"/>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Microsoft Teams</a:t>
                  </a:r>
                </a:p>
              </p:txBody>
            </p:sp>
            <p:pic>
              <p:nvPicPr>
                <p:cNvPr id="40" name="Picture 39" descr="T&#10;&#10;AI-generated content may be incorrect.">
                  <a:extLst>
                    <a:ext uri="{FF2B5EF4-FFF2-40B4-BE49-F238E27FC236}">
                      <a16:creationId xmlns:a16="http://schemas.microsoft.com/office/drawing/2014/main" id="{FF10FBF4-E0C4-E51A-C69F-CB0284536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827" y="3954927"/>
                  <a:ext cx="569437" cy="569437"/>
                </a:xfrm>
                <a:prstGeom prst="rect">
                  <a:avLst/>
                </a:prstGeom>
              </p:spPr>
            </p:pic>
          </p:grpSp>
          <p:grpSp>
            <p:nvGrpSpPr>
              <p:cNvPr id="36" name="Group 35">
                <a:extLst>
                  <a:ext uri="{FF2B5EF4-FFF2-40B4-BE49-F238E27FC236}">
                    <a16:creationId xmlns:a16="http://schemas.microsoft.com/office/drawing/2014/main" id="{46431A07-E49B-0050-5D41-B4E09972482B}"/>
                  </a:ext>
                </a:extLst>
              </p:cNvPr>
              <p:cNvGrpSpPr/>
              <p:nvPr/>
            </p:nvGrpSpPr>
            <p:grpSpPr>
              <a:xfrm>
                <a:off x="2950750" y="5136389"/>
                <a:ext cx="1220170" cy="961393"/>
                <a:chOff x="2950750" y="5136389"/>
                <a:chExt cx="1220170" cy="961393"/>
              </a:xfrm>
            </p:grpSpPr>
            <p:sp>
              <p:nvSpPr>
                <p:cNvPr id="37" name="CaixaDeTexto 25">
                  <a:extLst>
                    <a:ext uri="{FF2B5EF4-FFF2-40B4-BE49-F238E27FC236}">
                      <a16:creationId xmlns:a16="http://schemas.microsoft.com/office/drawing/2014/main" id="{FDE1EB1D-3AA9-3D51-CF98-BC5F98732C90}"/>
                    </a:ext>
                  </a:extLst>
                </p:cNvPr>
                <p:cNvSpPr txBox="1"/>
                <p:nvPr/>
              </p:nvSpPr>
              <p:spPr>
                <a:xfrm>
                  <a:off x="2950750" y="5636117"/>
                  <a:ext cx="1220170" cy="461665"/>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rPr>
                    <a:t>Microsoft 365 Copilot</a:t>
                  </a:r>
                </a:p>
              </p:txBody>
            </p:sp>
            <p:pic>
              <p:nvPicPr>
                <p:cNvPr id="38" name="Picture 37" descr="The image depicts a vibrant, multicolored abstract looped ribbon with shades of blue, green, yellow, and purple.&#10;&#10;AI-generated content may be incorrect.">
                  <a:extLst>
                    <a:ext uri="{FF2B5EF4-FFF2-40B4-BE49-F238E27FC236}">
                      <a16:creationId xmlns:a16="http://schemas.microsoft.com/office/drawing/2014/main" id="{9BC2B37E-35B9-0A18-421F-41E66A38DD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9232" y="5136389"/>
                  <a:ext cx="624625" cy="623762"/>
                </a:xfrm>
                <a:prstGeom prst="rect">
                  <a:avLst/>
                </a:prstGeom>
              </p:spPr>
            </p:pic>
          </p:grpSp>
        </p:grpSp>
        <p:pic>
          <p:nvPicPr>
            <p:cNvPr id="65" name="Picture 2" descr="Website - Free web icons">
              <a:extLst>
                <a:ext uri="{FF2B5EF4-FFF2-40B4-BE49-F238E27FC236}">
                  <a16:creationId xmlns:a16="http://schemas.microsoft.com/office/drawing/2014/main" id="{AEF6E186-BE6B-B9EE-5516-1C31A5498D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4823" y="7748910"/>
              <a:ext cx="623761" cy="623761"/>
            </a:xfrm>
            <a:prstGeom prst="rect">
              <a:avLst/>
            </a:prstGeom>
            <a:noFill/>
            <a:extLst>
              <a:ext uri="{909E8E84-426E-40DD-AFC4-6F175D3DCCD1}">
                <a14:hiddenFill xmlns:a14="http://schemas.microsoft.com/office/drawing/2010/main">
                  <a:solidFill>
                    <a:srgbClr val="FFFFFF"/>
                  </a:solidFill>
                </a14:hiddenFill>
              </a:ext>
            </a:extLst>
          </p:spPr>
        </p:pic>
        <p:sp>
          <p:nvSpPr>
            <p:cNvPr id="67" name="CaixaDeTexto 25">
              <a:extLst>
                <a:ext uri="{FF2B5EF4-FFF2-40B4-BE49-F238E27FC236}">
                  <a16:creationId xmlns:a16="http://schemas.microsoft.com/office/drawing/2014/main" id="{6298F3BF-4AC3-A95D-59BE-B3C667016301}"/>
                </a:ext>
              </a:extLst>
            </p:cNvPr>
            <p:cNvSpPr txBox="1"/>
            <p:nvPr/>
          </p:nvSpPr>
          <p:spPr>
            <a:xfrm>
              <a:off x="7047557" y="8362548"/>
              <a:ext cx="1598293" cy="461665"/>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lvl="0">
                <a:defRPr/>
              </a:pPr>
              <a:r>
                <a:rPr lang="en-US" sz="1200" noProof="0" dirty="0">
                  <a:solidFill>
                    <a:schemeClr val="tx1"/>
                  </a:solidFill>
                </a:rPr>
                <a:t>Microsoft Learn website</a:t>
              </a:r>
            </a:p>
          </p:txBody>
        </p:sp>
        <p:pic>
          <p:nvPicPr>
            <p:cNvPr id="69" name="Picture 68" descr="Website - Free web icons">
              <a:extLst>
                <a:ext uri="{FF2B5EF4-FFF2-40B4-BE49-F238E27FC236}">
                  <a16:creationId xmlns:a16="http://schemas.microsoft.com/office/drawing/2014/main" id="{BFC537EA-E917-57D3-2EB6-C85CB302E2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29924" y="7738787"/>
              <a:ext cx="623761" cy="623761"/>
            </a:xfrm>
            <a:prstGeom prst="rect">
              <a:avLst/>
            </a:prstGeom>
            <a:noFill/>
            <a:extLst>
              <a:ext uri="{909E8E84-426E-40DD-AFC4-6F175D3DCCD1}">
                <a14:hiddenFill xmlns:a14="http://schemas.microsoft.com/office/drawing/2010/main">
                  <a:solidFill>
                    <a:srgbClr val="FFFFFF"/>
                  </a:solidFill>
                </a14:hiddenFill>
              </a:ext>
            </a:extLst>
          </p:spPr>
        </p:pic>
        <p:sp>
          <p:nvSpPr>
            <p:cNvPr id="71" name="CaixaDeTexto 25">
              <a:extLst>
                <a:ext uri="{FF2B5EF4-FFF2-40B4-BE49-F238E27FC236}">
                  <a16:creationId xmlns:a16="http://schemas.microsoft.com/office/drawing/2014/main" id="{140ACBF3-F080-A88B-4BBD-18FD9219E718}"/>
                </a:ext>
              </a:extLst>
            </p:cNvPr>
            <p:cNvSpPr txBox="1"/>
            <p:nvPr/>
          </p:nvSpPr>
          <p:spPr>
            <a:xfrm>
              <a:off x="8442658" y="8352425"/>
              <a:ext cx="1598293" cy="461665"/>
            </a:xfrm>
            <a:prstGeom prst="rect">
              <a:avLst/>
            </a:prstGeom>
            <a:noFill/>
          </p:spPr>
          <p:txBody>
            <a:bodyPr wrap="square">
              <a:spAutoFit/>
            </a:bodyPr>
            <a:lstStyle>
              <a:defPPr>
                <a:defRPr lang="en-US"/>
              </a:defPPr>
              <a:lvl1pPr algn="ctr">
                <a:defRPr sz="1600">
                  <a:solidFill>
                    <a:schemeClr val="bg2">
                      <a:lumMod val="25000"/>
                    </a:schemeClr>
                  </a:solidFill>
                  <a:latin typeface="Segoe UI" panose="020B0502040204020203" pitchFamily="34" charset="0"/>
                  <a:cs typeface="Segoe UI" panose="020B0502040204020203" pitchFamily="34" charset="0"/>
                </a:defRPr>
              </a:lvl1pPr>
            </a:lstStyle>
            <a:p>
              <a:pPr lvl="0">
                <a:defRPr/>
              </a:pPr>
              <a:r>
                <a:rPr lang="en-US" sz="1200" noProof="0" dirty="0">
                  <a:solidFill>
                    <a:schemeClr val="tx1"/>
                  </a:solidFill>
                </a:rPr>
                <a:t>Copilot Developer Camp website</a:t>
              </a:r>
            </a:p>
          </p:txBody>
        </p:sp>
      </p:grpSp>
    </p:spTree>
    <p:extLst>
      <p:ext uri="{BB962C8B-B14F-4D97-AF65-F5344CB8AC3E}">
        <p14:creationId xmlns:p14="http://schemas.microsoft.com/office/powerpoint/2010/main" val="3489940474"/>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8E0A4-73D6-31AF-C655-AD03D35BFEF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88C67E-5B14-B5B2-E709-A098664DAEE4}"/>
              </a:ext>
            </a:extLst>
          </p:cNvPr>
          <p:cNvSpPr txBox="1">
            <a:spLocks noGrp="1"/>
          </p:cNvSpPr>
          <p:nvPr>
            <p:ph type="title"/>
          </p:nvPr>
        </p:nvSpPr>
        <p:spPr>
          <a:xfrm>
            <a:off x="595885" y="2936557"/>
            <a:ext cx="8193024" cy="49244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2800" b="0" kern="1200" cap="none" spc="-50" baseline="0" dirty="0">
                <a:ln w="3175">
                  <a:noFill/>
                </a:ln>
                <a:gradFill>
                  <a:gsLst>
                    <a:gs pos="21000">
                      <a:schemeClr val="accent1"/>
                    </a:gs>
                    <a:gs pos="100000">
                      <a:schemeClr val="accent3"/>
                    </a:gs>
                  </a:gsLst>
                  <a:lin ang="2400000" scaled="0"/>
                </a:gradFill>
                <a:effectLst/>
                <a:latin typeface="Segoe UI Semibold" panose="020B0702040204020203" pitchFamily="34" charset="0"/>
                <a:ea typeface="+mn-ea"/>
                <a:cs typeface="Segoe UI Semibold" panose="020B0702040204020203" pitchFamily="34" charset="0"/>
              </a:defRPr>
            </a:lvl1pPr>
          </a:lstStyle>
          <a:p>
            <a:pPr>
              <a:spcBef>
                <a:spcPct val="20000"/>
              </a:spcBef>
              <a:defRPr/>
            </a:pPr>
            <a:r>
              <a:rPr lang="en-US" sz="3200" noProof="0" dirty="0">
                <a:gradFill flip="none" rotWithShape="1">
                  <a:gsLst>
                    <a:gs pos="54000">
                      <a:srgbClr val="C85890"/>
                    </a:gs>
                    <a:gs pos="10000">
                      <a:srgbClr val="7058A0"/>
                    </a:gs>
                    <a:gs pos="100000">
                      <a:srgbClr val="F89070"/>
                    </a:gs>
                  </a:gsLst>
                  <a:lin ang="0" scaled="1"/>
                  <a:tileRect/>
                </a:gradFill>
                <a:latin typeface="Segoe Sans Display Semibold"/>
                <a:ea typeface="+mj-ea"/>
                <a:cs typeface="Segoe Sans Display" pitchFamily="2" charset="0"/>
              </a:rPr>
              <a:t>Agent Solution Screenshots</a:t>
            </a:r>
          </a:p>
        </p:txBody>
      </p:sp>
      <p:sp>
        <p:nvSpPr>
          <p:cNvPr id="3" name="Footer Placeholder 1">
            <a:extLst>
              <a:ext uri="{FF2B5EF4-FFF2-40B4-BE49-F238E27FC236}">
                <a16:creationId xmlns:a16="http://schemas.microsoft.com/office/drawing/2014/main" id="{885204E5-F14A-F3BF-B576-75C899D0FD55}"/>
              </a:ext>
              <a:ext uri="{C183D7F6-B498-43B3-948B-1728B52AA6E4}">
                <adec:decorative xmlns:adec="http://schemas.microsoft.com/office/drawing/2017/decorative" val="1"/>
              </a:ext>
            </a:extLst>
          </p:cNvPr>
          <p:cNvSpPr txBox="1"/>
          <p:nvPr/>
        </p:nvSpPr>
        <p:spPr>
          <a:xfrm>
            <a:off x="595885" y="6439614"/>
            <a:ext cx="4242463" cy="123111"/>
          </a:xfrm>
          <a:prstGeom prst="rect">
            <a:avLst/>
          </a:prstGeom>
        </p:spPr>
        <p:txBody>
          <a:bodyPr wrap="square" lIns="0" tIns="0" rIns="0" bIns="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chemeClr val="tx1"/>
                </a:solidFill>
                <a:effectLst/>
                <a:uLnTx/>
                <a:uFillTx/>
                <a:latin typeface="Segoe UI"/>
                <a:ea typeface="+mn-ea"/>
                <a:cs typeface="+mn-cs"/>
              </a:rPr>
              <a:t>© 2026 Microsoft Corporation All rights reserved. </a:t>
            </a:r>
          </a:p>
        </p:txBody>
      </p:sp>
    </p:spTree>
    <p:extLst>
      <p:ext uri="{BB962C8B-B14F-4D97-AF65-F5344CB8AC3E}">
        <p14:creationId xmlns:p14="http://schemas.microsoft.com/office/powerpoint/2010/main" val="3929934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39B57-CCF6-00EC-7356-71FEA63CCE15}"/>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A38A6DD6-EC56-3BCA-98EB-D1C943B1F823}"/>
              </a:ext>
            </a:extLst>
          </p:cNvPr>
          <p:cNvSpPr txBox="1">
            <a:spLocks/>
          </p:cNvSpPr>
          <p:nvPr/>
        </p:nvSpPr>
        <p:spPr>
          <a:xfrm rot="5400000">
            <a:off x="1303416" y="-1130549"/>
            <a:ext cx="461963" cy="3028951"/>
          </a:xfrm>
          <a:prstGeom prst="round2SameRect">
            <a:avLst>
              <a:gd name="adj1" fmla="val 50000"/>
              <a:gd name="adj2" fmla="val 0"/>
            </a:avLst>
          </a:prstGeom>
          <a:solidFill>
            <a:schemeClr val="accent4"/>
          </a:solidFill>
          <a:ln>
            <a:noFill/>
            <a:prstDash/>
          </a:ln>
          <a:effectLst>
            <a:outerShdw blurRad="127000" sx="102000" sy="102000" algn="ctr" rotWithShape="0">
              <a:prstClr val="black">
                <a:alpha val="15000"/>
              </a:prstClr>
            </a:outerShdw>
          </a:effectLst>
        </p:spPr>
        <p:txBody>
          <a:bodyPr rot="0" spcFirstLastPara="0" vertOverflow="overflow" horzOverflow="overflow" vert="vert270" wrap="none" lIns="64008" tIns="274320" rIns="64008" bIns="576072" numCol="1" spcCol="0" rtlCol="0" fromWordArt="0" anchor="ctr" anchorCtr="0" forceAA="0" compatLnSpc="1">
            <a:prstTxWarp prst="textNoShape">
              <a:avLst/>
            </a:prstTxWarp>
            <a:noAutofit/>
          </a:bodyPr>
          <a:lstStyle>
            <a:lvl1pPr algn="l" defTabSz="932742" rtl="0" eaLnBrk="1" latinLnBrk="0" hangingPunct="1">
              <a:lnSpc>
                <a:spcPct val="100000"/>
              </a:lnSpc>
              <a:spcBef>
                <a:spcPct val="0"/>
              </a:spcBef>
              <a:buNone/>
              <a:defRPr lang="en-US" sz="1600" b="0" i="0" kern="1200" cap="none" spc="0" baseline="0">
                <a:ln w="3175">
                  <a:noFill/>
                </a:ln>
                <a:solidFill>
                  <a:schemeClr val="bg1"/>
                </a:solidFill>
                <a:effectLst/>
                <a:latin typeface="+mj-lt"/>
                <a:ea typeface="+mn-ea"/>
                <a:cs typeface="Segoe UI Semibold" panose="020B0502040204020203" pitchFamily="34" charset="0"/>
              </a:defRPr>
            </a:lvl1pPr>
          </a:lstStyle>
          <a:p>
            <a:pPr>
              <a:defRPr/>
            </a:pPr>
            <a:r>
              <a:rPr lang="en-US" noProof="0" dirty="0"/>
              <a:t>Agent Snapshot</a:t>
            </a:r>
          </a:p>
        </p:txBody>
      </p:sp>
      <p:sp>
        <p:nvSpPr>
          <p:cNvPr id="9" name="Rectangle: Rounded Corners 8">
            <a:extLst>
              <a:ext uri="{FF2B5EF4-FFF2-40B4-BE49-F238E27FC236}">
                <a16:creationId xmlns:a16="http://schemas.microsoft.com/office/drawing/2014/main" id="{CBF47C87-214F-9827-66F8-6C30A574504E}"/>
              </a:ext>
              <a:ext uri="{C183D7F6-B498-43B3-948B-1728B52AA6E4}">
                <adec:decorative xmlns:adec="http://schemas.microsoft.com/office/drawing/2017/decorative" val="1"/>
              </a:ext>
            </a:extLst>
          </p:cNvPr>
          <p:cNvSpPr/>
          <p:nvPr/>
        </p:nvSpPr>
        <p:spPr>
          <a:xfrm>
            <a:off x="2826327" y="918905"/>
            <a:ext cx="6334066" cy="5611470"/>
          </a:xfrm>
          <a:prstGeom prst="roundRect">
            <a:avLst>
              <a:gd name="adj" fmla="val 6587"/>
            </a:avLst>
          </a:prstGeom>
          <a:noFill/>
          <a:ln w="25400" cap="flat" cmpd="sng" algn="ctr">
            <a:gradFill>
              <a:gsLst>
                <a:gs pos="0">
                  <a:srgbClr val="1D78D4"/>
                </a:gs>
                <a:gs pos="100000">
                  <a:srgbClr val="C44ACC"/>
                </a:gs>
              </a:gsLst>
              <a:lin ang="0" scaled="0"/>
            </a:gradFill>
            <a:prstDash val="solid"/>
            <a:miter lim="800000"/>
          </a:ln>
          <a:effectLst/>
        </p:spPr>
        <p:txBody>
          <a:bodyPr lIns="1005840" rtlCol="0" anchor="ct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endParaRPr kumimoji="0" lang="en-US" sz="1600" b="0" i="0" u="none" strike="noStrike" kern="1200" cap="none" spc="0" normalizeH="0" baseline="0" noProof="0" dirty="0">
              <a:ln>
                <a:noFill/>
              </a:ln>
              <a:effectLst/>
              <a:uLnTx/>
              <a:uFillTx/>
              <a:latin typeface="Segoe UI Semibold"/>
              <a:ea typeface="+mn-ea"/>
              <a:cs typeface="Segoe UI Semilight" panose="020B0402040204020203" pitchFamily="34" charset="0"/>
            </a:endParaRPr>
          </a:p>
        </p:txBody>
      </p:sp>
      <p:pic>
        <p:nvPicPr>
          <p:cNvPr id="4" name="Picture 3">
            <a:extLst>
              <a:ext uri="{FF2B5EF4-FFF2-40B4-BE49-F238E27FC236}">
                <a16:creationId xmlns:a16="http://schemas.microsoft.com/office/drawing/2014/main" id="{BDF02F24-F1B1-82CF-B1D9-38E15282274D}"/>
              </a:ext>
            </a:extLst>
          </p:cNvPr>
          <p:cNvPicPr>
            <a:picLocks noChangeAspect="1"/>
          </p:cNvPicPr>
          <p:nvPr/>
        </p:nvPicPr>
        <p:blipFill>
          <a:blip r:embed="rId3"/>
          <a:stretch>
            <a:fillRect/>
          </a:stretch>
        </p:blipFill>
        <p:spPr>
          <a:xfrm>
            <a:off x="2971151" y="1096438"/>
            <a:ext cx="6111521" cy="5271518"/>
          </a:xfrm>
          <a:prstGeom prst="rect">
            <a:avLst/>
          </a:prstGeom>
        </p:spPr>
      </p:pic>
    </p:spTree>
    <p:extLst>
      <p:ext uri="{BB962C8B-B14F-4D97-AF65-F5344CB8AC3E}">
        <p14:creationId xmlns:p14="http://schemas.microsoft.com/office/powerpoint/2010/main" val="1154134796"/>
      </p:ext>
    </p:extLst>
  </p:cSld>
  <p:clrMapOvr>
    <a:masterClrMapping/>
  </p:clrMapOvr>
  <p:transition>
    <p:fade/>
  </p:transition>
</p:sld>
</file>

<file path=ppt/theme/theme1.xml><?xml version="1.0" encoding="utf-8"?>
<a:theme xmlns:a="http://schemas.openxmlformats.org/drawingml/2006/main" name="Neutral Theme">
  <a:themeElements>
    <a:clrScheme name="BAR Light">
      <a:dk1>
        <a:srgbClr val="000000"/>
      </a:dk1>
      <a:lt1>
        <a:srgbClr val="FFFFFF"/>
      </a:lt1>
      <a:dk2>
        <a:srgbClr val="091F2E"/>
      </a:dk2>
      <a:lt2>
        <a:srgbClr val="FFF8F3"/>
      </a:lt2>
      <a:accent1>
        <a:srgbClr val="702573"/>
      </a:accent1>
      <a:accent2>
        <a:srgbClr val="BF3AC4"/>
      </a:accent2>
      <a:accent3>
        <a:srgbClr val="FE5B38"/>
      </a:accent3>
      <a:accent4>
        <a:srgbClr val="D59DD7"/>
      </a:accent4>
      <a:accent5>
        <a:srgbClr val="FEE298"/>
      </a:accent5>
      <a:accent6>
        <a:srgbClr val="D7D2CA"/>
      </a:accent6>
      <a:hlink>
        <a:srgbClr val="0077D3"/>
      </a:hlink>
      <a:folHlink>
        <a:srgbClr val="0077D3"/>
      </a:folHlink>
    </a:clrScheme>
    <a:fontScheme name="Custom 3">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smtClean="0"/>
        </a:defPPr>
      </a:lstStyle>
    </a:txDef>
  </a:objectDefaults>
  <a:extraClrSchemeLst/>
  <a:custClrLst>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Light Brown">
      <a:srgbClr val="E1D3C7"/>
    </a:custClr>
    <a:custClr name="Brown">
      <a:srgbClr val="BF9474"/>
    </a:custClr>
    <a:custClr name="Dark Brown">
      <a:srgbClr val="5C4738"/>
    </a:custClr>
    <a:custClr name="Light Yellow">
      <a:srgbClr val="FFE399"/>
    </a:custClr>
    <a:custClr name="Yellow">
      <a:srgbClr val="FFB900"/>
    </a:custClr>
    <a:custClr name="Dark Yellow">
      <a:srgbClr val="7F5A1A"/>
    </a:custClr>
    <a:custClr name="Light Orange">
      <a:srgbClr val="FFA38B"/>
    </a:custClr>
    <a:custClr name="Orange">
      <a:srgbClr val="FF5C39"/>
    </a:custClr>
    <a:custClr name="Dark Orange">
      <a:srgbClr val="73391D"/>
    </a:custClr>
    <a:custClr name="Light Red">
      <a:srgbClr val="FFB3BB"/>
    </a:custClr>
    <a:custClr name="Red">
      <a:srgbClr val="F4364C"/>
    </a:custClr>
    <a:custClr name="Dark Red">
      <a:srgbClr val="73262F"/>
    </a:custClr>
    <a:custClr name="Light Magenta">
      <a:srgbClr val="D59ED7"/>
    </a:custClr>
    <a:custClr name="Magenta">
      <a:srgbClr val="C03BC4"/>
    </a:custClr>
    <a:custClr name="Dark Magenta">
      <a:srgbClr val="702573"/>
    </a:custClr>
    <a:custClr name="Light Purple">
      <a:srgbClr val="C5B4E3"/>
    </a:custClr>
    <a:custClr name="Purple">
      <a:srgbClr val="8661C5"/>
    </a:custClr>
    <a:custClr name="Dark Purple">
      <a:srgbClr val="463668"/>
    </a:custClr>
    <a:custClr name="Light Blue">
      <a:srgbClr val="8DC8E8"/>
    </a:custClr>
    <a:custClr name="Blue">
      <a:srgbClr val="0078D4"/>
    </a:custClr>
    <a:custClr name="Dark Blue">
      <a:srgbClr val="2A446F"/>
    </a:custClr>
    <a:custClr name="Light Teal">
      <a:srgbClr val="B9DCD2"/>
    </a:custClr>
    <a:custClr name="Teal">
      <a:srgbClr val="49C5B1"/>
    </a:custClr>
    <a:custClr name="Dark Teal">
      <a:srgbClr val="225B62"/>
    </a:custClr>
    <a:custClr name="Light Green">
      <a:srgbClr val="D4EC8E"/>
    </a:custClr>
    <a:custClr name="Green">
      <a:srgbClr val="8DE971"/>
    </a:custClr>
    <a:custClr name="Dark Green">
      <a:srgbClr val="07641D"/>
    </a:custClr>
    <a:custClr name="Blue Black">
      <a:srgbClr val="091F2C"/>
    </a:custClr>
    <a:custClr name="Pure Black">
      <a:srgbClr val="000000"/>
    </a:custClr>
    <a:custClr name="Brown Black">
      <a:srgbClr val="291817"/>
    </a:custClr>
  </a:custClrLst>
  <a:extLst>
    <a:ext uri="{05A4C25C-085E-4340-85A3-A5531E510DB2}">
      <thm15:themeFamily xmlns:thm15="http://schemas.microsoft.com/office/thememl/2012/main" name="TEMPLATE - SA Overview Deck" id="{8E5F049E-6FB7-42A2-A1EC-A7AD212C974A}" vid="{D2ACA887-29B2-4E57-8E04-6830B6CC9D6E}"/>
    </a:ext>
  </a:extLst>
</a:theme>
</file>

<file path=ppt/theme/theme2.xml><?xml version="1.0" encoding="utf-8"?>
<a:theme xmlns:a="http://schemas.openxmlformats.org/drawingml/2006/main" name="CSA_CTO_PowerPoint Template_Light_July 2024">
  <a:themeElements>
    <a:clrScheme name="Custom 4">
      <a:dk1>
        <a:srgbClr val="000000"/>
      </a:dk1>
      <a:lt1>
        <a:srgbClr val="FFFFFF"/>
      </a:lt1>
      <a:dk2>
        <a:srgbClr val="000000"/>
      </a:dk2>
      <a:lt2>
        <a:srgbClr val="FFF8F3"/>
      </a:lt2>
      <a:accent1>
        <a:srgbClr val="8DE971"/>
      </a:accent1>
      <a:accent2>
        <a:srgbClr val="49C5B1"/>
      </a:accent2>
      <a:accent3>
        <a:srgbClr val="FFB900"/>
      </a:accent3>
      <a:accent4>
        <a:srgbClr val="B3B3B3"/>
      </a:accent4>
      <a:accent5>
        <a:srgbClr val="FFF8F3"/>
      </a:accent5>
      <a:accent6>
        <a:srgbClr val="07641D"/>
      </a:accent6>
      <a:hlink>
        <a:srgbClr val="07641D"/>
      </a:hlink>
      <a:folHlink>
        <a:srgbClr val="07641D"/>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Presentation2" id="{18A115A8-AD3F-42C3-B2F1-9257B4FF5B44}" vid="{E4DA761F-2C04-4754-AFA3-436850597A2D}"/>
    </a:ext>
  </a:extLst>
</a:theme>
</file>

<file path=ppt/theme/theme3.xml><?xml version="1.0" encoding="utf-8"?>
<a:theme xmlns:a="http://schemas.openxmlformats.org/drawingml/2006/main" name="3_Scenario_Slides">
  <a:themeElements>
    <a:clrScheme name="Custom 1">
      <a:dk1>
        <a:srgbClr val="000000"/>
      </a:dk1>
      <a:lt1>
        <a:srgbClr val="FFFFFF"/>
      </a:lt1>
      <a:dk2>
        <a:srgbClr val="000000"/>
      </a:dk2>
      <a:lt2>
        <a:srgbClr val="FFF8F3"/>
      </a:lt2>
      <a:accent1>
        <a:srgbClr val="F4364C"/>
      </a:accent1>
      <a:accent2>
        <a:srgbClr val="C03BC4"/>
      </a:accent2>
      <a:accent3>
        <a:srgbClr val="8661C5"/>
      </a:accent3>
      <a:accent4>
        <a:srgbClr val="FF5C39"/>
      </a:accent4>
      <a:accent5>
        <a:srgbClr val="FF5C39"/>
      </a:accent5>
      <a:accent6>
        <a:srgbClr val="B3B3B3"/>
      </a:accent6>
      <a:hlink>
        <a:srgbClr val="F4364C"/>
      </a:hlink>
      <a:folHlink>
        <a:srgbClr val="F4364C"/>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SA_PPT Template + Guide_ABS_Light_June 2025.potx" id="{D42CBF77-7620-4F87-8588-EA01DB000D5B}" vid="{4355D422-3F3C-442F-B6D6-B0661108BC38}"/>
    </a:ext>
  </a:extLst>
</a:theme>
</file>

<file path=ppt/theme/theme4.xml><?xml version="1.0" encoding="utf-8"?>
<a:theme xmlns:a="http://schemas.openxmlformats.org/drawingml/2006/main" name="4_Text_Layouts">
  <a:themeElements>
    <a:clrScheme name="CAD COLORS">
      <a:dk1>
        <a:srgbClr val="000000"/>
      </a:dk1>
      <a:lt1>
        <a:srgbClr val="FFFFFF"/>
      </a:lt1>
      <a:dk2>
        <a:srgbClr val="000000"/>
      </a:dk2>
      <a:lt2>
        <a:srgbClr val="FFF8F3"/>
      </a:lt2>
      <a:accent1>
        <a:srgbClr val="F4364C"/>
      </a:accent1>
      <a:accent2>
        <a:srgbClr val="C03BC4"/>
      </a:accent2>
      <a:accent3>
        <a:srgbClr val="8661C5"/>
      </a:accent3>
      <a:accent4>
        <a:srgbClr val="FF5C39"/>
      </a:accent4>
      <a:accent5>
        <a:srgbClr val="FF5C39"/>
      </a:accent5>
      <a:accent6>
        <a:srgbClr val="B3B3B3"/>
      </a:accent6>
      <a:hlink>
        <a:srgbClr val="603BA1"/>
      </a:hlink>
      <a:folHlink>
        <a:srgbClr val="F4364C"/>
      </a:folHlink>
    </a:clrScheme>
    <a:fontScheme name="Microso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Orange">
      <a:srgbClr val="FF9349"/>
    </a:custClr>
    <a:custClr name="Light Yellow">
      <a:srgbClr val="FEF000"/>
    </a:custClr>
    <a:custClr name="Light Green">
      <a:srgbClr val="9BF00B"/>
    </a:custClr>
    <a:custClr name="Light Teal">
      <a:srgbClr val="30E5D0"/>
    </a:custClr>
    <a:custClr name="Light Blue">
      <a:srgbClr val="50E6FF"/>
    </a:custClr>
    <a:custClr name="Light Purple">
      <a:srgbClr val="D59DFF"/>
    </a:custClr>
    <a:custClr name="White">
      <a:srgbClr val="FFFFFF"/>
    </a:custClr>
    <a:custClr name="Extra Light Gray">
      <a:srgbClr val="F2F2F2"/>
    </a:custClr>
    <a:custClr name="Light Gray">
      <a:srgbClr val="E6E6E6"/>
    </a:custClr>
    <a:custClr name="Gray">
      <a:srgbClr val="D2D2D2"/>
    </a:custClr>
    <a:custClr name="Orange">
      <a:srgbClr val="D83B01"/>
    </a:custClr>
    <a:custClr name="Yellow">
      <a:srgbClr val="FFB900"/>
    </a:custClr>
    <a:custClr name="Green">
      <a:srgbClr val="107C10"/>
    </a:custClr>
    <a:custClr name="Teal">
      <a:srgbClr val="008575"/>
    </a:custClr>
    <a:custClr name="Blue">
      <a:srgbClr val="0078D4"/>
    </a:custClr>
    <a:custClr name="Purple">
      <a:srgbClr val="8661C5"/>
    </a:custClr>
    <a:custClr name="Mid Gray">
      <a:srgbClr val="737373"/>
    </a:custClr>
    <a:custClr name="Dark Gray">
      <a:srgbClr val="505050"/>
    </a:custClr>
    <a:custClr name="Extra Dark Gray">
      <a:srgbClr val="2F2F2F"/>
    </a:custClr>
    <a:custClr name="Rick Black">
      <a:srgbClr val="000000"/>
    </a:custClr>
    <a:custClr name="Dark Orange">
      <a:srgbClr val="6B2929"/>
    </a:custClr>
    <a:custClr name="Dark Yellow">
      <a:srgbClr val="6A4B16"/>
    </a:custClr>
    <a:custClr name="Dark Green">
      <a:srgbClr val="054B16"/>
    </a:custClr>
    <a:custClr name="Dark Teal">
      <a:srgbClr val="274B47"/>
    </a:custClr>
    <a:custClr name="Dark Blue">
      <a:srgbClr val="243A5E"/>
    </a:custClr>
    <a:custClr name="Dark Purple">
      <a:srgbClr val="3B2E58"/>
    </a:custClr>
  </a:custClrLst>
  <a:extLst>
    <a:ext uri="{05A4C25C-085E-4340-85A3-A5531E510DB2}">
      <thm15:themeFamily xmlns:thm15="http://schemas.microsoft.com/office/thememl/2012/main" name="CSA_PPT Template + Guide_ABS_Light_June 2025.potx" id="{D42CBF77-7620-4F87-8588-EA01DB000D5B}" vid="{4355D422-3F3C-442F-B6D6-B0661108BC3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Custom 1">
    <a:dk1>
      <a:srgbClr val="000000"/>
    </a:dk1>
    <a:lt1>
      <a:srgbClr val="FFFFFF"/>
    </a:lt1>
    <a:dk2>
      <a:srgbClr val="000000"/>
    </a:dk2>
    <a:lt2>
      <a:srgbClr val="FFF8F3"/>
    </a:lt2>
    <a:accent1>
      <a:srgbClr val="F4364C"/>
    </a:accent1>
    <a:accent2>
      <a:srgbClr val="C03BC4"/>
    </a:accent2>
    <a:accent3>
      <a:srgbClr val="8661C5"/>
    </a:accent3>
    <a:accent4>
      <a:srgbClr val="FF5C39"/>
    </a:accent4>
    <a:accent5>
      <a:srgbClr val="FF5C39"/>
    </a:accent5>
    <a:accent6>
      <a:srgbClr val="B3B3B3"/>
    </a:accent6>
    <a:hlink>
      <a:srgbClr val="F4364C"/>
    </a:hlink>
    <a:folHlink>
      <a:srgbClr val="F4364C"/>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A3058A877025499986936A7323C48C" ma:contentTypeVersion="17" ma:contentTypeDescription="Create a new document." ma:contentTypeScope="" ma:versionID="29199521af1287f8cef2361c6072bc93">
  <xsd:schema xmlns:xsd="http://www.w3.org/2001/XMLSchema" xmlns:xs="http://www.w3.org/2001/XMLSchema" xmlns:p="http://schemas.microsoft.com/office/2006/metadata/properties" xmlns:ns1="http://schemas.microsoft.com/sharepoint/v3" xmlns:ns2="295e8ded-80fb-494f-b4c1-aa9f31a9ecec" xmlns:ns3="303932ad-3d36-4f4c-80bb-612f83547593" targetNamespace="http://schemas.microsoft.com/office/2006/metadata/properties" ma:root="true" ma:fieldsID="6f0a98644316328a530a52a01bef6413" ns1:_="" ns2:_="" ns3:_="">
    <xsd:import namespace="http://schemas.microsoft.com/sharepoint/v3"/>
    <xsd:import namespace="295e8ded-80fb-494f-b4c1-aa9f31a9ecec"/>
    <xsd:import namespace="303932ad-3d36-4f4c-80bb-612f8354759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1:_ip_UnifiedCompliancePolicyProperties" minOccurs="0"/>
                <xsd:element ref="ns1:_ip_UnifiedCompliancePolicyUIAction" minOccurs="0"/>
                <xsd:element ref="ns2:HasDigitalSignature" minOccurs="0"/>
                <xsd:element ref="ns2:DigitalSignatureProvider"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Location"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95e8ded-80fb-494f-b4c1-aa9f31a9ec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HasDigitalSignature" ma:index="14" nillable="true" ma:displayName="Signed electronically" ma:internalName="HasDigitalSignature" ma:readOnly="true">
      <xsd:simpleType>
        <xsd:restriction base="dms:Boolean"/>
      </xsd:simpleType>
    </xsd:element>
    <xsd:element name="DigitalSignatureProvider" ma:index="15" nillable="true" ma:displayName="Signature provider" ma:internalName="DigitalSignatureProvider"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03932ad-3d36-4f4c-80bb-612f8354759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c18545eb-4d6b-4e08-8e79-d6d68c6b0420}" ma:internalName="TaxCatchAll" ma:showField="CatchAllData" ma:web="303932ad-3d36-4f4c-80bb-612f8354759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95e8ded-80fb-494f-b4c1-aa9f31a9ecec">
      <Terms xmlns="http://schemas.microsoft.com/office/infopath/2007/PartnerControls"/>
    </lcf76f155ced4ddcb4097134ff3c332f>
    <_ip_UnifiedCompliancePolicyUIAction xmlns="http://schemas.microsoft.com/sharepoint/v3" xsi:nil="true"/>
    <TaxCatchAll xmlns="303932ad-3d36-4f4c-80bb-612f8354759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E38FD286-0043-45E4-9F9D-8B606C98E057}"/>
</file>

<file path=customXml/itemProps2.xml><?xml version="1.0" encoding="utf-8"?>
<ds:datastoreItem xmlns:ds="http://schemas.openxmlformats.org/officeDocument/2006/customXml" ds:itemID="{44840494-D19F-46E4-8EE7-15D5791DA4ED}"/>
</file>

<file path=customXml/itemProps3.xml><?xml version="1.0" encoding="utf-8"?>
<ds:datastoreItem xmlns:ds="http://schemas.openxmlformats.org/officeDocument/2006/customXml" ds:itemID="{7D26E787-9BA5-4E35-BBDD-85DB552B69D6}"/>
</file>

<file path=docMetadata/LabelInfo.xml><?xml version="1.0" encoding="utf-8"?>
<clbl:labelList xmlns:clbl="http://schemas.microsoft.com/office/2020/mipLabelMetadata">
  <clbl:label id="{87867195-f2b8-4ac2-b0b6-6bb73cb33af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emplate>TEMPLATE - SA Overview Deck</Template>
  <TotalTime>0</TotalTime>
  <Words>1211</Words>
  <Application>Microsoft Office PowerPoint</Application>
  <PresentationFormat>Widescreen</PresentationFormat>
  <Paragraphs>165</Paragraphs>
  <Slides>12</Slides>
  <Notes>9</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12</vt:i4>
      </vt:variant>
    </vt:vector>
  </HeadingPairs>
  <TitlesOfParts>
    <vt:vector size="28" baseType="lpstr">
      <vt:lpstr>Aptos</vt:lpstr>
      <vt:lpstr>Arial</vt:lpstr>
      <vt:lpstr>Calibri</vt:lpstr>
      <vt:lpstr>Inter</vt:lpstr>
      <vt:lpstr>Segoe Sans</vt:lpstr>
      <vt:lpstr>Segoe Sans Display</vt:lpstr>
      <vt:lpstr>Segoe Sans Display </vt:lpstr>
      <vt:lpstr>Segoe Sans Display Semibold</vt:lpstr>
      <vt:lpstr>Segoe Sans Display Semibold (Headings)</vt:lpstr>
      <vt:lpstr>Segoe UI</vt:lpstr>
      <vt:lpstr>Segoe UI Semibold</vt:lpstr>
      <vt:lpstr>Wingdings</vt:lpstr>
      <vt:lpstr>Neutral Theme</vt:lpstr>
      <vt:lpstr>CSA_CTO_PowerPoint Template_Light_July 2024</vt:lpstr>
      <vt:lpstr>3_Scenario_Slides</vt:lpstr>
      <vt:lpstr>4_Text_Layouts</vt:lpstr>
      <vt:lpstr>PowerPoint Presentation</vt:lpstr>
      <vt:lpstr>AI Learning Advisor Agent Summary</vt:lpstr>
      <vt:lpstr>Table of Contents</vt:lpstr>
      <vt:lpstr>AI Learning Advisor is a declarative agent grounded in the Microsoft Learn website. It acts as a go-to support buddy for the Copilot stack — delivering concise, accurate answers, step-by-step guidance, and troubleshooting tips directly in the flow of work.  By citing Microsoft Learn pages, it provides consistent, compliant guidance at scale and reduces dependency on SMEs for repetitive technical questions.</vt:lpstr>
      <vt:lpstr>PowerPoint Presentation</vt:lpstr>
      <vt:lpstr>PowerPoint Presentation</vt:lpstr>
      <vt:lpstr>PowerPoint Presentation</vt:lpstr>
      <vt:lpstr>Agent Solution Screenshots</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2026-05-02T08:22:54Z</dcterms:created>
  <dcterms:modified xsi:type="dcterms:W3CDTF">2026-05-02T08:24:01Z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0x010100A8A3058A877025499986936A7323C48C</vt:lpwstr>
  </property>
</Properties>
</file>